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14"/>
  </p:notesMasterIdLst>
  <p:sldIdLst>
    <p:sldId id="262" r:id="rId4"/>
    <p:sldId id="263" r:id="rId5"/>
    <p:sldId id="306" r:id="rId6"/>
    <p:sldId id="269" r:id="rId7"/>
    <p:sldId id="311" r:id="rId8"/>
    <p:sldId id="290" r:id="rId9"/>
    <p:sldId id="273" r:id="rId10"/>
    <p:sldId id="275" r:id="rId11"/>
    <p:sldId id="277" r:id="rId12"/>
    <p:sldId id="308" r:id="rId13"/>
    <p:sldId id="279" r:id="rId15"/>
    <p:sldId id="282" r:id="rId16"/>
    <p:sldId id="259" r:id="rId17"/>
    <p:sldId id="261" r:id="rId18"/>
    <p:sldId id="300" r:id="rId19"/>
    <p:sldId id="293" r:id="rId20"/>
    <p:sldId id="301" r:id="rId21"/>
    <p:sldId id="296" r:id="rId22"/>
    <p:sldId id="313" r:id="rId23"/>
  </p:sldIdLst>
  <p:sldSz cx="12192000" cy="6858000"/>
  <p:notesSz cx="6858000" cy="9144000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微软雅黑" panose="020B0503020204020204" pitchFamily="34" charset="-122"/>
      <p:regular r:id="rId31"/>
    </p:embeddedFont>
    <p:embeddedFont>
      <p:font typeface="方正粗谭黑简体" panose="02000000000000000000" pitchFamily="2" charset="-122"/>
      <p:regular r:id="rId32"/>
    </p:embeddedFont>
    <p:embeddedFont>
      <p:font typeface="汉仪综艺体简" panose="02010609000101010101" pitchFamily="49" charset="-122"/>
      <p:regular r:id="rId33"/>
    </p:embeddedFont>
    <p:embeddedFont>
      <p:font typeface="方正喵呜体" panose="02010600010101010101" pitchFamily="2" charset="-122"/>
      <p:regular r:id="rId34"/>
    </p:embeddedFont>
    <p:embeddedFont>
      <p:font typeface="黑体" panose="02010609060101010101" pitchFamily="49" charset="-122"/>
      <p:regular r:id="rId35"/>
    </p:embeddedFont>
    <p:embeddedFont>
      <p:font typeface="Calibri Light" panose="020F0302020204030204" charset="0"/>
      <p:regular r:id="rId36"/>
      <p:italic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7D6"/>
    <a:srgbClr val="00C7E6"/>
    <a:srgbClr val="009BD2"/>
    <a:srgbClr val="00B2D0"/>
    <a:srgbClr val="FF9933"/>
    <a:srgbClr val="F1A75D"/>
    <a:srgbClr val="F7CEA6"/>
    <a:srgbClr val="00B0F0"/>
    <a:srgbClr val="00CC99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32" autoAdjust="0"/>
    <p:restoredTop sz="94151" autoAdjust="0"/>
  </p:normalViewPr>
  <p:slideViewPr>
    <p:cSldViewPr snapToGrid="0" showGuides="1">
      <p:cViewPr varScale="1">
        <p:scale>
          <a:sx n="107" d="100"/>
          <a:sy n="107" d="100"/>
        </p:scale>
        <p:origin x="-762" y="-96"/>
      </p:cViewPr>
      <p:guideLst>
        <p:guide orient="horz" pos="2156"/>
        <p:guide pos="38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font" Target="fonts/font11.fntdata"/><Relationship Id="rId36" Type="http://schemas.openxmlformats.org/officeDocument/2006/relationships/font" Target="fonts/font10.fntdata"/><Relationship Id="rId35" Type="http://schemas.openxmlformats.org/officeDocument/2006/relationships/font" Target="fonts/font9.fntdata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DCDB20-CF13-4A38-AD42-F4700D2B2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375CC2-9C1B-4A33-9C8A-909A2B6E4F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75CC2-9C1B-4A33-9C8A-909A2B6E4F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5" Type="http://schemas.openxmlformats.org/officeDocument/2006/relationships/hyperlink" Target="http://www.rapidesign.cn/" TargetMode="External"/><Relationship Id="rId4" Type="http://schemas.openxmlformats.org/officeDocument/2006/relationships/hyperlink" Target="http://www.rapidppt.com/" TargetMode="External"/><Relationship Id="rId3" Type="http://schemas.openxmlformats.org/officeDocument/2006/relationships/hyperlink" Target="http://www.yanj.cn/" TargetMode="External"/><Relationship Id="rId2" Type="http://schemas.openxmlformats.org/officeDocument/2006/relationships/hyperlink" Target="http://www.rapidbbs.cn/" TargetMode="Externa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CA63B6-DF1D-4610-B604-8E9F00FD8953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FD12907-BC70-4EB5-8690-3D3314FD091B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Click="0" advTm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5">
            <a:hlinkClick r:id="rId2"/>
          </p:cNvPr>
          <p:cNvSpPr txBox="1"/>
          <p:nvPr userDrawn="1"/>
        </p:nvSpPr>
        <p:spPr>
          <a:xfrm>
            <a:off x="8383083" y="4050085"/>
            <a:ext cx="1623660" cy="460375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80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sz="2400" dirty="0">
                <a:solidFill>
                  <a:srgbClr val="6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演讲演说</a:t>
            </a:r>
            <a:endParaRPr lang="zh-CN" sz="2400" dirty="0">
              <a:solidFill>
                <a:srgbClr val="6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54">
            <a:hlinkClick r:id="rId3"/>
          </p:cNvPr>
          <p:cNvSpPr txBox="1"/>
          <p:nvPr userDrawn="1"/>
        </p:nvSpPr>
        <p:spPr>
          <a:xfrm>
            <a:off x="6347175" y="4067955"/>
            <a:ext cx="1684391" cy="460375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80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6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学习教育</a:t>
            </a:r>
            <a:endParaRPr lang="zh-CN" altLang="en-US" sz="2400" dirty="0">
              <a:solidFill>
                <a:srgbClr val="6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55">
            <a:hlinkClick r:id="rId4"/>
          </p:cNvPr>
          <p:cNvSpPr txBox="1"/>
          <p:nvPr userDrawn="1"/>
        </p:nvSpPr>
        <p:spPr>
          <a:xfrm>
            <a:off x="4274959" y="4074250"/>
            <a:ext cx="1720700" cy="460375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80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sz="2400" dirty="0">
                <a:solidFill>
                  <a:srgbClr val="6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endParaRPr lang="zh-CN" sz="2400" dirty="0">
              <a:solidFill>
                <a:srgbClr val="6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56">
            <a:hlinkClick r:id="rId5"/>
          </p:cNvPr>
          <p:cNvSpPr txBox="1"/>
          <p:nvPr userDrawn="1"/>
        </p:nvSpPr>
        <p:spPr>
          <a:xfrm>
            <a:off x="2185258" y="4050085"/>
            <a:ext cx="1738185" cy="460375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80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6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endParaRPr lang="zh-CN" altLang="en-US" sz="2400" dirty="0">
              <a:solidFill>
                <a:srgbClr val="6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C:\Users\Administrator\Desktop\水印\管理资源吧\透明背景.png透明背景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4437745" y="2352007"/>
            <a:ext cx="3316511" cy="1133475"/>
          </a:xfrm>
          <a:prstGeom prst="rect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99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49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3778BB7-A821-407B-97B6-DE1F0DFD868A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75B617B-1160-4AC2-9F53-CBA4CB936ED8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Click="0" advTm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52A1D3F-0504-45E3-8EE1-CA75D16C0873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0A8ABD2-7004-4BC4-B6FC-9D391F88A31C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Click="0" advTm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DA326B2-037B-479C-A161-DB4512F64E16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CA23ECE-D95F-44F6-979D-860DC92CBD27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Click="0" advTm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B292EBA-D522-4936-BA89-29C4D7B39F80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44A6065-F499-4ECD-8268-960A97150437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Click="0" advTm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00AD8C-BC59-498D-9780-2D3A49AA9E62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F2363F-B11B-4C49-9391-438E47B9967C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Click="0" advTm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7506668-B5AD-44E8-9AEA-CB1D7D95E249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7F0F59E-06E7-4A6B-B7B6-7BF4EA129084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E32AB17-1BD3-4B01-A1CC-15FC80E99BC9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56452A2-A693-4861-B037-9B8A0547FB10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Click="0" advTm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8BD4A68-1B28-4828-B844-8444DBA81F9A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EDE45AD-F59A-4A4C-B2EF-D6F7F25C0E80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Click="0" advTm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BCA8E48-027C-4E4E-BFBB-99FFFCA480A2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FCBDAC8-979A-417A-BAE2-8E2773CA4354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7AE2-D22A-4A81-AE0E-EC01D029CB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EA0B5-B302-4897-99C1-5C33F7B56F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97AE2-D22A-4A81-AE0E-EC01D029CB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EA0B5-B302-4897-99C1-5C33F7B56F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microsoft.com/office/2007/relationships/media" Target="../media/media1.m4a"/><Relationship Id="rId8" Type="http://schemas.openxmlformats.org/officeDocument/2006/relationships/audio" Target="../media/media1.m4a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microsoft.com/office/2007/relationships/media" Target="../media/media15.m4a"/><Relationship Id="rId6" Type="http://schemas.openxmlformats.org/officeDocument/2006/relationships/audio" Target="../media/media15.m4a"/><Relationship Id="rId5" Type="http://schemas.microsoft.com/office/2007/relationships/media" Target="../media/media14.m4a"/><Relationship Id="rId4" Type="http://schemas.openxmlformats.org/officeDocument/2006/relationships/audio" Target="../media/media14.m4a"/><Relationship Id="rId3" Type="http://schemas.openxmlformats.org/officeDocument/2006/relationships/image" Target="../media/image9.png"/><Relationship Id="rId2" Type="http://schemas.microsoft.com/office/2007/relationships/media" Target="../media/media13.m4a"/><Relationship Id="rId1" Type="http://schemas.openxmlformats.org/officeDocument/2006/relationships/audio" Target="../media/media13.m4a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media" Target="../media/media17.m4a"/><Relationship Id="rId6" Type="http://schemas.openxmlformats.org/officeDocument/2006/relationships/audio" Target="../media/media17.m4a"/><Relationship Id="rId5" Type="http://schemas.microsoft.com/office/2007/relationships/media" Target="../media/media16.m4a"/><Relationship Id="rId4" Type="http://schemas.openxmlformats.org/officeDocument/2006/relationships/audio" Target="../media/media16.m4a"/><Relationship Id="rId3" Type="http://schemas.openxmlformats.org/officeDocument/2006/relationships/image" Target="../media/image9.png"/><Relationship Id="rId2" Type="http://schemas.microsoft.com/office/2007/relationships/media" Target="../media/media2.m4a"/><Relationship Id="rId1" Type="http://schemas.openxmlformats.org/officeDocument/2006/relationships/audio" Target="../media/media2.m4a"/></Relationships>
</file>

<file path=ppt/slides/_rels/slide12.xml.rels><?xml version="1.0" encoding="UTF-8" standalone="yes"?>
<Relationships xmlns="http://schemas.openxmlformats.org/package/2006/relationships"><Relationship Id="rId9" Type="http://schemas.microsoft.com/office/2007/relationships/media" Target="../media/media19.m4a"/><Relationship Id="rId8" Type="http://schemas.openxmlformats.org/officeDocument/2006/relationships/audio" Target="../media/media19.m4a"/><Relationship Id="rId7" Type="http://schemas.microsoft.com/office/2007/relationships/media" Target="../media/media8.m4a"/><Relationship Id="rId6" Type="http://schemas.openxmlformats.org/officeDocument/2006/relationships/audio" Target="../media/media8.m4a"/><Relationship Id="rId5" Type="http://schemas.openxmlformats.org/officeDocument/2006/relationships/image" Target="../media/image9.png"/><Relationship Id="rId4" Type="http://schemas.microsoft.com/office/2007/relationships/media" Target="../media/media18.m4a"/><Relationship Id="rId3" Type="http://schemas.openxmlformats.org/officeDocument/2006/relationships/audio" Target="../media/media18.m4a"/><Relationship Id="rId2" Type="http://schemas.openxmlformats.org/officeDocument/2006/relationships/image" Target="../media/image16.png"/><Relationship Id="rId12" Type="http://schemas.openxmlformats.org/officeDocument/2006/relationships/slideLayout" Target="../slideLayouts/slideLayout7.xml"/><Relationship Id="rId11" Type="http://schemas.microsoft.com/office/2007/relationships/media" Target="../media/media20.m4a"/><Relationship Id="rId10" Type="http://schemas.openxmlformats.org/officeDocument/2006/relationships/audio" Target="../media/media20.m4a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microsoft.com/office/2007/relationships/media" Target="../media/media22.m4a"/><Relationship Id="rId7" Type="http://schemas.openxmlformats.org/officeDocument/2006/relationships/audio" Target="../media/media22.m4a"/><Relationship Id="rId6" Type="http://schemas.openxmlformats.org/officeDocument/2006/relationships/image" Target="../media/image9.png"/><Relationship Id="rId5" Type="http://schemas.microsoft.com/office/2007/relationships/media" Target="../media/media21.m4a"/><Relationship Id="rId4" Type="http://schemas.openxmlformats.org/officeDocument/2006/relationships/audio" Target="../media/media21.m4a"/><Relationship Id="rId3" Type="http://schemas.openxmlformats.org/officeDocument/2006/relationships/image" Target="../media/image18.png"/><Relationship Id="rId2" Type="http://schemas.microsoft.com/office/2007/relationships/hdphoto" Target="../media/hdphoto1.wdp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audio" Target="../media/media24.m4a"/><Relationship Id="rId8" Type="http://schemas.openxmlformats.org/officeDocument/2006/relationships/image" Target="../media/image9.png"/><Relationship Id="rId7" Type="http://schemas.microsoft.com/office/2007/relationships/media" Target="../media/media23.m4a"/><Relationship Id="rId6" Type="http://schemas.openxmlformats.org/officeDocument/2006/relationships/audio" Target="../media/media23.m4a"/><Relationship Id="rId5" Type="http://schemas.openxmlformats.org/officeDocument/2006/relationships/image" Target="../media/image21.png"/><Relationship Id="rId4" Type="http://schemas.openxmlformats.org/officeDocument/2006/relationships/image" Target="../media/image13.png"/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2.png"/><Relationship Id="rId10" Type="http://schemas.microsoft.com/office/2007/relationships/media" Target="../media/media24.m4a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em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3.emf"/><Relationship Id="rId4" Type="http://schemas.openxmlformats.org/officeDocument/2006/relationships/image" Target="../media/image24.png"/><Relationship Id="rId3" Type="http://schemas.openxmlformats.org/officeDocument/2006/relationships/image" Target="../media/image9.png"/><Relationship Id="rId2" Type="http://schemas.microsoft.com/office/2007/relationships/media" Target="../media/media25.m4a"/><Relationship Id="rId1" Type="http://schemas.openxmlformats.org/officeDocument/2006/relationships/audio" Target="../media/media25.m4a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microsoft.com/office/2007/relationships/media" Target="../media/media2.m4a"/><Relationship Id="rId2" Type="http://schemas.openxmlformats.org/officeDocument/2006/relationships/audio" Target="../media/media2.m4a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microsoft.com/office/2007/relationships/media" Target="../media/media5.m4a"/><Relationship Id="rId7" Type="http://schemas.openxmlformats.org/officeDocument/2006/relationships/audio" Target="../media/media5.m4a"/><Relationship Id="rId6" Type="http://schemas.microsoft.com/office/2007/relationships/media" Target="../media/media4.m4a"/><Relationship Id="rId5" Type="http://schemas.openxmlformats.org/officeDocument/2006/relationships/audio" Target="../media/media4.m4a"/><Relationship Id="rId4" Type="http://schemas.openxmlformats.org/officeDocument/2006/relationships/image" Target="../media/image9.png"/><Relationship Id="rId3" Type="http://schemas.microsoft.com/office/2007/relationships/media" Target="../media/media3.m4a"/><Relationship Id="rId2" Type="http://schemas.openxmlformats.org/officeDocument/2006/relationships/audio" Target="../media/media3.m4a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microsoft.com/office/2007/relationships/media" Target="../media/media6.m4a"/><Relationship Id="rId2" Type="http://schemas.openxmlformats.org/officeDocument/2006/relationships/audio" Target="../media/media6.m4a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media" Target="../media/media9.m4a"/><Relationship Id="rId6" Type="http://schemas.openxmlformats.org/officeDocument/2006/relationships/audio" Target="../media/media9.m4a"/><Relationship Id="rId5" Type="http://schemas.microsoft.com/office/2007/relationships/media" Target="../media/media8.m4a"/><Relationship Id="rId4" Type="http://schemas.openxmlformats.org/officeDocument/2006/relationships/audio" Target="../media/media8.m4a"/><Relationship Id="rId3" Type="http://schemas.openxmlformats.org/officeDocument/2006/relationships/image" Target="../media/image9.png"/><Relationship Id="rId2" Type="http://schemas.microsoft.com/office/2007/relationships/media" Target="../media/media7.m4a"/><Relationship Id="rId1" Type="http://schemas.openxmlformats.org/officeDocument/2006/relationships/audio" Target="../media/media7.m4a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microsoft.com/office/2007/relationships/media" Target="../media/media10.m4a"/><Relationship Id="rId2" Type="http://schemas.openxmlformats.org/officeDocument/2006/relationships/audio" Target="../media/media10.m4a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9.png"/><Relationship Id="rId2" Type="http://schemas.microsoft.com/office/2007/relationships/media" Target="../media/media10.m4a"/><Relationship Id="rId1" Type="http://schemas.openxmlformats.org/officeDocument/2006/relationships/audio" Target="../media/media10.m4a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media" Target="../media/media12.m4a"/><Relationship Id="rId5" Type="http://schemas.openxmlformats.org/officeDocument/2006/relationships/audio" Target="../media/media12.m4a"/><Relationship Id="rId4" Type="http://schemas.openxmlformats.org/officeDocument/2006/relationships/image" Target="../media/image1.png"/><Relationship Id="rId3" Type="http://schemas.openxmlformats.org/officeDocument/2006/relationships/image" Target="../media/image9.png"/><Relationship Id="rId2" Type="http://schemas.microsoft.com/office/2007/relationships/media" Target="../media/media11.m4a"/><Relationship Id="rId1" Type="http://schemas.openxmlformats.org/officeDocument/2006/relationships/audio" Target="../media/media11.m4a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椭圆 66"/>
          <p:cNvSpPr/>
          <p:nvPr/>
        </p:nvSpPr>
        <p:spPr>
          <a:xfrm>
            <a:off x="-1290205" y="-3957205"/>
            <a:ext cx="14772410" cy="14772410"/>
          </a:xfrm>
          <a:prstGeom prst="ellipse">
            <a:avLst/>
          </a:prstGeom>
          <a:solidFill>
            <a:srgbClr val="0081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-1290205" y="-3957205"/>
            <a:ext cx="14772410" cy="14772410"/>
          </a:xfrm>
          <a:prstGeom prst="ellipse">
            <a:avLst/>
          </a:prstGeom>
          <a:solidFill>
            <a:srgbClr val="ED6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1290205" y="-3957205"/>
            <a:ext cx="14772410" cy="14772410"/>
          </a:xfrm>
          <a:prstGeom prst="ellipse">
            <a:avLst/>
          </a:prstGeom>
          <a:solidFill>
            <a:srgbClr val="C80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5659149" y="3956947"/>
            <a:ext cx="641350" cy="1717675"/>
            <a:chOff x="9763683" y="3787775"/>
            <a:chExt cx="641350" cy="17176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Freeform 8"/>
            <p:cNvSpPr/>
            <p:nvPr/>
          </p:nvSpPr>
          <p:spPr bwMode="auto">
            <a:xfrm>
              <a:off x="9804958" y="3787775"/>
              <a:ext cx="560387" cy="1658938"/>
            </a:xfrm>
            <a:custGeom>
              <a:avLst/>
              <a:gdLst>
                <a:gd name="T0" fmla="*/ 0 w 353"/>
                <a:gd name="T1" fmla="*/ 1045 h 1045"/>
                <a:gd name="T2" fmla="*/ 353 w 353"/>
                <a:gd name="T3" fmla="*/ 982 h 1045"/>
                <a:gd name="T4" fmla="*/ 340 w 353"/>
                <a:gd name="T5" fmla="*/ 0 h 1045"/>
                <a:gd name="T6" fmla="*/ 0 w 353"/>
                <a:gd name="T7" fmla="*/ 0 h 1045"/>
                <a:gd name="T8" fmla="*/ 0 w 353"/>
                <a:gd name="T9" fmla="*/ 1045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1045">
                  <a:moveTo>
                    <a:pt x="0" y="1045"/>
                  </a:moveTo>
                  <a:lnTo>
                    <a:pt x="353" y="982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1045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9763683" y="5207000"/>
              <a:ext cx="641350" cy="258763"/>
            </a:xfrm>
            <a:custGeom>
              <a:avLst/>
              <a:gdLst>
                <a:gd name="T0" fmla="*/ 16 w 32"/>
                <a:gd name="T1" fmla="*/ 0 h 13"/>
                <a:gd name="T2" fmla="*/ 2 w 32"/>
                <a:gd name="T3" fmla="*/ 13 h 13"/>
                <a:gd name="T4" fmla="*/ 16 w 32"/>
                <a:gd name="T5" fmla="*/ 13 h 13"/>
                <a:gd name="T6" fmla="*/ 30 w 32"/>
                <a:gd name="T7" fmla="*/ 13 h 13"/>
                <a:gd name="T8" fmla="*/ 16 w 3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3">
                  <a:moveTo>
                    <a:pt x="16" y="0"/>
                  </a:moveTo>
                  <a:cubicBezTo>
                    <a:pt x="0" y="0"/>
                    <a:pt x="2" y="13"/>
                    <a:pt x="2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2" y="0"/>
                    <a:pt x="16" y="0"/>
                  </a:cubicBez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9784321" y="5465762"/>
              <a:ext cx="601662" cy="39688"/>
            </a:xfrm>
            <a:custGeom>
              <a:avLst/>
              <a:gdLst>
                <a:gd name="T0" fmla="*/ 189 w 379"/>
                <a:gd name="T1" fmla="*/ 0 h 25"/>
                <a:gd name="T2" fmla="*/ 0 w 379"/>
                <a:gd name="T3" fmla="*/ 0 h 25"/>
                <a:gd name="T4" fmla="*/ 0 w 379"/>
                <a:gd name="T5" fmla="*/ 25 h 25"/>
                <a:gd name="T6" fmla="*/ 189 w 379"/>
                <a:gd name="T7" fmla="*/ 25 h 25"/>
                <a:gd name="T8" fmla="*/ 379 w 379"/>
                <a:gd name="T9" fmla="*/ 25 h 25"/>
                <a:gd name="T10" fmla="*/ 379 w 379"/>
                <a:gd name="T11" fmla="*/ 0 h 25"/>
                <a:gd name="T12" fmla="*/ 189 w 379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25">
                  <a:moveTo>
                    <a:pt x="189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189" y="25"/>
                  </a:lnTo>
                  <a:lnTo>
                    <a:pt x="379" y="25"/>
                  </a:lnTo>
                  <a:lnTo>
                    <a:pt x="379" y="0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300499" y="3956947"/>
            <a:ext cx="641350" cy="1717675"/>
            <a:chOff x="10405033" y="3787775"/>
            <a:chExt cx="641350" cy="17176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" name="Freeform 7"/>
            <p:cNvSpPr/>
            <p:nvPr/>
          </p:nvSpPr>
          <p:spPr bwMode="auto">
            <a:xfrm>
              <a:off x="10444721" y="3787775"/>
              <a:ext cx="561975" cy="1638300"/>
            </a:xfrm>
            <a:custGeom>
              <a:avLst/>
              <a:gdLst>
                <a:gd name="T0" fmla="*/ 0 w 354"/>
                <a:gd name="T1" fmla="*/ 0 h 1032"/>
                <a:gd name="T2" fmla="*/ 13 w 354"/>
                <a:gd name="T3" fmla="*/ 982 h 1032"/>
                <a:gd name="T4" fmla="*/ 354 w 354"/>
                <a:gd name="T5" fmla="*/ 1032 h 1032"/>
                <a:gd name="T6" fmla="*/ 354 w 354"/>
                <a:gd name="T7" fmla="*/ 0 h 1032"/>
                <a:gd name="T8" fmla="*/ 0 w 354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1032">
                  <a:moveTo>
                    <a:pt x="0" y="0"/>
                  </a:moveTo>
                  <a:lnTo>
                    <a:pt x="13" y="982"/>
                  </a:lnTo>
                  <a:lnTo>
                    <a:pt x="354" y="1032"/>
                  </a:lnTo>
                  <a:lnTo>
                    <a:pt x="3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10405033" y="5207000"/>
              <a:ext cx="641350" cy="258763"/>
            </a:xfrm>
            <a:custGeom>
              <a:avLst/>
              <a:gdLst>
                <a:gd name="T0" fmla="*/ 16 w 32"/>
                <a:gd name="T1" fmla="*/ 0 h 13"/>
                <a:gd name="T2" fmla="*/ 2 w 32"/>
                <a:gd name="T3" fmla="*/ 13 h 13"/>
                <a:gd name="T4" fmla="*/ 16 w 32"/>
                <a:gd name="T5" fmla="*/ 13 h 13"/>
                <a:gd name="T6" fmla="*/ 30 w 32"/>
                <a:gd name="T7" fmla="*/ 13 h 13"/>
                <a:gd name="T8" fmla="*/ 16 w 3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3">
                  <a:moveTo>
                    <a:pt x="16" y="0"/>
                  </a:moveTo>
                  <a:cubicBezTo>
                    <a:pt x="0" y="0"/>
                    <a:pt x="2" y="13"/>
                    <a:pt x="2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2" y="0"/>
                    <a:pt x="16" y="0"/>
                  </a:cubicBez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10425671" y="5465762"/>
              <a:ext cx="600075" cy="39688"/>
            </a:xfrm>
            <a:custGeom>
              <a:avLst/>
              <a:gdLst>
                <a:gd name="T0" fmla="*/ 189 w 378"/>
                <a:gd name="T1" fmla="*/ 0 h 25"/>
                <a:gd name="T2" fmla="*/ 0 w 378"/>
                <a:gd name="T3" fmla="*/ 0 h 25"/>
                <a:gd name="T4" fmla="*/ 0 w 378"/>
                <a:gd name="T5" fmla="*/ 25 h 25"/>
                <a:gd name="T6" fmla="*/ 189 w 378"/>
                <a:gd name="T7" fmla="*/ 25 h 25"/>
                <a:gd name="T8" fmla="*/ 378 w 378"/>
                <a:gd name="T9" fmla="*/ 25 h 25"/>
                <a:gd name="T10" fmla="*/ 378 w 378"/>
                <a:gd name="T11" fmla="*/ 0 h 25"/>
                <a:gd name="T12" fmla="*/ 189 w 37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8" h="25">
                  <a:moveTo>
                    <a:pt x="189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189" y="25"/>
                  </a:lnTo>
                  <a:lnTo>
                    <a:pt x="378" y="25"/>
                  </a:lnTo>
                  <a:lnTo>
                    <a:pt x="378" y="0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Freeform 13"/>
          <p:cNvSpPr/>
          <p:nvPr/>
        </p:nvSpPr>
        <p:spPr bwMode="auto">
          <a:xfrm>
            <a:off x="6060787" y="2078934"/>
            <a:ext cx="460375" cy="639763"/>
          </a:xfrm>
          <a:custGeom>
            <a:avLst/>
            <a:gdLst>
              <a:gd name="T0" fmla="*/ 11 w 23"/>
              <a:gd name="T1" fmla="*/ 5 h 32"/>
              <a:gd name="T2" fmla="*/ 0 w 23"/>
              <a:gd name="T3" fmla="*/ 0 h 32"/>
              <a:gd name="T4" fmla="*/ 0 w 23"/>
              <a:gd name="T5" fmla="*/ 26 h 32"/>
              <a:gd name="T6" fmla="*/ 11 w 23"/>
              <a:gd name="T7" fmla="*/ 32 h 32"/>
              <a:gd name="T8" fmla="*/ 23 w 23"/>
              <a:gd name="T9" fmla="*/ 27 h 32"/>
              <a:gd name="T10" fmla="*/ 23 w 23"/>
              <a:gd name="T11" fmla="*/ 3 h 32"/>
              <a:gd name="T12" fmla="*/ 11 w 23"/>
              <a:gd name="T13" fmla="*/ 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2">
                <a:moveTo>
                  <a:pt x="11" y="5"/>
                </a:moveTo>
                <a:cubicBezTo>
                  <a:pt x="0" y="0"/>
                  <a:pt x="0" y="0"/>
                  <a:pt x="0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4" y="32"/>
                  <a:pt x="11" y="32"/>
                </a:cubicBezTo>
                <a:cubicBezTo>
                  <a:pt x="20" y="32"/>
                  <a:pt x="23" y="27"/>
                  <a:pt x="23" y="27"/>
                </a:cubicBezTo>
                <a:cubicBezTo>
                  <a:pt x="23" y="3"/>
                  <a:pt x="23" y="3"/>
                  <a:pt x="23" y="3"/>
                </a:cubicBezTo>
                <a:lnTo>
                  <a:pt x="11" y="5"/>
                </a:lnTo>
                <a:close/>
              </a:path>
            </a:pathLst>
          </a:custGeom>
          <a:solidFill>
            <a:srgbClr val="FFE5B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8" name="组合 307"/>
          <p:cNvGrpSpPr/>
          <p:nvPr/>
        </p:nvGrpSpPr>
        <p:grpSpPr>
          <a:xfrm>
            <a:off x="5767337" y="997225"/>
            <a:ext cx="1001712" cy="1619251"/>
            <a:chOff x="9949996" y="950912"/>
            <a:chExt cx="1001712" cy="16192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Freeform 25"/>
            <p:cNvSpPr/>
            <p:nvPr/>
          </p:nvSpPr>
          <p:spPr bwMode="auto">
            <a:xfrm>
              <a:off x="10230984" y="1930400"/>
              <a:ext cx="481012" cy="639763"/>
            </a:xfrm>
            <a:custGeom>
              <a:avLst/>
              <a:gdLst>
                <a:gd name="T0" fmla="*/ 12 w 24"/>
                <a:gd name="T1" fmla="*/ 6 h 32"/>
                <a:gd name="T2" fmla="*/ 0 w 24"/>
                <a:gd name="T3" fmla="*/ 0 h 32"/>
                <a:gd name="T4" fmla="*/ 0 w 24"/>
                <a:gd name="T5" fmla="*/ 27 h 32"/>
                <a:gd name="T6" fmla="*/ 12 w 24"/>
                <a:gd name="T7" fmla="*/ 32 h 32"/>
                <a:gd name="T8" fmla="*/ 24 w 24"/>
                <a:gd name="T9" fmla="*/ 27 h 32"/>
                <a:gd name="T10" fmla="*/ 23 w 24"/>
                <a:gd name="T11" fmla="*/ 4 h 32"/>
                <a:gd name="T12" fmla="*/ 12 w 24"/>
                <a:gd name="T1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2">
                  <a:moveTo>
                    <a:pt x="12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5" y="32"/>
                    <a:pt x="12" y="32"/>
                  </a:cubicBezTo>
                  <a:cubicBezTo>
                    <a:pt x="20" y="32"/>
                    <a:pt x="24" y="27"/>
                    <a:pt x="24" y="27"/>
                  </a:cubicBezTo>
                  <a:cubicBezTo>
                    <a:pt x="23" y="4"/>
                    <a:pt x="23" y="4"/>
                    <a:pt x="23" y="4"/>
                  </a:cubicBezTo>
                  <a:lnTo>
                    <a:pt x="12" y="6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949996" y="950912"/>
              <a:ext cx="1001712" cy="1419225"/>
              <a:chOff x="9884333" y="950912"/>
              <a:chExt cx="1001712" cy="1419225"/>
            </a:xfrm>
          </p:grpSpPr>
          <p:sp>
            <p:nvSpPr>
              <p:cNvPr id="21" name="Freeform 14"/>
              <p:cNvSpPr/>
              <p:nvPr/>
            </p:nvSpPr>
            <p:spPr bwMode="auto">
              <a:xfrm>
                <a:off x="9904971" y="1031875"/>
                <a:ext cx="941387" cy="1317625"/>
              </a:xfrm>
              <a:custGeom>
                <a:avLst/>
                <a:gdLst>
                  <a:gd name="T0" fmla="*/ 24 w 47"/>
                  <a:gd name="T1" fmla="*/ 10 h 66"/>
                  <a:gd name="T2" fmla="*/ 5 w 47"/>
                  <a:gd name="T3" fmla="*/ 34 h 66"/>
                  <a:gd name="T4" fmla="*/ 8 w 47"/>
                  <a:gd name="T5" fmla="*/ 58 h 66"/>
                  <a:gd name="T6" fmla="*/ 24 w 47"/>
                  <a:gd name="T7" fmla="*/ 65 h 66"/>
                  <a:gd name="T8" fmla="*/ 40 w 47"/>
                  <a:gd name="T9" fmla="*/ 58 h 66"/>
                  <a:gd name="T10" fmla="*/ 44 w 47"/>
                  <a:gd name="T11" fmla="*/ 34 h 66"/>
                  <a:gd name="T12" fmla="*/ 24 w 47"/>
                  <a:gd name="T13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66">
                    <a:moveTo>
                      <a:pt x="24" y="10"/>
                    </a:moveTo>
                    <a:cubicBezTo>
                      <a:pt x="24" y="10"/>
                      <a:pt x="0" y="0"/>
                      <a:pt x="5" y="34"/>
                    </a:cubicBezTo>
                    <a:cubicBezTo>
                      <a:pt x="5" y="34"/>
                      <a:pt x="8" y="57"/>
                      <a:pt x="8" y="58"/>
                    </a:cubicBezTo>
                    <a:cubicBezTo>
                      <a:pt x="9" y="59"/>
                      <a:pt x="21" y="66"/>
                      <a:pt x="24" y="65"/>
                    </a:cubicBezTo>
                    <a:cubicBezTo>
                      <a:pt x="28" y="66"/>
                      <a:pt x="40" y="59"/>
                      <a:pt x="40" y="58"/>
                    </a:cubicBezTo>
                    <a:cubicBezTo>
                      <a:pt x="41" y="57"/>
                      <a:pt x="44" y="34"/>
                      <a:pt x="44" y="34"/>
                    </a:cubicBezTo>
                    <a:cubicBezTo>
                      <a:pt x="47" y="5"/>
                      <a:pt x="24" y="10"/>
                      <a:pt x="24" y="10"/>
                    </a:cubicBez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5"/>
              <p:cNvSpPr/>
              <p:nvPr/>
            </p:nvSpPr>
            <p:spPr bwMode="auto">
              <a:xfrm>
                <a:off x="10706658" y="1651000"/>
                <a:ext cx="179387" cy="339725"/>
              </a:xfrm>
              <a:custGeom>
                <a:avLst/>
                <a:gdLst>
                  <a:gd name="T0" fmla="*/ 0 w 9"/>
                  <a:gd name="T1" fmla="*/ 16 h 17"/>
                  <a:gd name="T2" fmla="*/ 6 w 9"/>
                  <a:gd name="T3" fmla="*/ 11 h 17"/>
                  <a:gd name="T4" fmla="*/ 6 w 9"/>
                  <a:gd name="T5" fmla="*/ 0 h 17"/>
                  <a:gd name="T6" fmla="*/ 2 w 9"/>
                  <a:gd name="T7" fmla="*/ 3 h 17"/>
                  <a:gd name="T8" fmla="*/ 0 w 9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0" y="16"/>
                    </a:moveTo>
                    <a:cubicBezTo>
                      <a:pt x="0" y="16"/>
                      <a:pt x="3" y="17"/>
                      <a:pt x="6" y="11"/>
                    </a:cubicBezTo>
                    <a:cubicBezTo>
                      <a:pt x="9" y="4"/>
                      <a:pt x="9" y="0"/>
                      <a:pt x="6" y="0"/>
                    </a:cubicBezTo>
                    <a:cubicBezTo>
                      <a:pt x="3" y="0"/>
                      <a:pt x="2" y="3"/>
                      <a:pt x="2" y="3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6"/>
              <p:cNvSpPr/>
              <p:nvPr/>
            </p:nvSpPr>
            <p:spPr bwMode="auto">
              <a:xfrm>
                <a:off x="9884333" y="1670050"/>
                <a:ext cx="180975" cy="339725"/>
              </a:xfrm>
              <a:custGeom>
                <a:avLst/>
                <a:gdLst>
                  <a:gd name="T0" fmla="*/ 9 w 9"/>
                  <a:gd name="T1" fmla="*/ 15 h 17"/>
                  <a:gd name="T2" fmla="*/ 3 w 9"/>
                  <a:gd name="T3" fmla="*/ 10 h 17"/>
                  <a:gd name="T4" fmla="*/ 3 w 9"/>
                  <a:gd name="T5" fmla="*/ 0 h 17"/>
                  <a:gd name="T6" fmla="*/ 5 w 9"/>
                  <a:gd name="T7" fmla="*/ 0 h 17"/>
                  <a:gd name="T8" fmla="*/ 7 w 9"/>
                  <a:gd name="T9" fmla="*/ 2 h 17"/>
                  <a:gd name="T10" fmla="*/ 9 w 9"/>
                  <a:gd name="T1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7">
                    <a:moveTo>
                      <a:pt x="9" y="15"/>
                    </a:moveTo>
                    <a:cubicBezTo>
                      <a:pt x="9" y="15"/>
                      <a:pt x="6" y="17"/>
                      <a:pt x="3" y="10"/>
                    </a:cubicBezTo>
                    <a:cubicBezTo>
                      <a:pt x="0" y="3"/>
                      <a:pt x="0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7" y="1"/>
                      <a:pt x="7" y="2"/>
                      <a:pt x="7" y="2"/>
                    </a:cubicBezTo>
                    <a:lnTo>
                      <a:pt x="9" y="15"/>
                    </a:lnTo>
                    <a:close/>
                  </a:path>
                </a:pathLst>
              </a:custGeom>
              <a:solidFill>
                <a:srgbClr val="FDDB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4"/>
              <p:cNvSpPr/>
              <p:nvPr/>
            </p:nvSpPr>
            <p:spPr bwMode="auto">
              <a:xfrm>
                <a:off x="9944658" y="950912"/>
                <a:ext cx="901700" cy="839788"/>
              </a:xfrm>
              <a:custGeom>
                <a:avLst/>
                <a:gdLst>
                  <a:gd name="T0" fmla="*/ 44 w 45"/>
                  <a:gd name="T1" fmla="*/ 17 h 42"/>
                  <a:gd name="T2" fmla="*/ 40 w 45"/>
                  <a:gd name="T3" fmla="*/ 17 h 42"/>
                  <a:gd name="T4" fmla="*/ 42 w 45"/>
                  <a:gd name="T5" fmla="*/ 3 h 42"/>
                  <a:gd name="T6" fmla="*/ 20 w 45"/>
                  <a:gd name="T7" fmla="*/ 2 h 42"/>
                  <a:gd name="T8" fmla="*/ 3 w 45"/>
                  <a:gd name="T9" fmla="*/ 16 h 42"/>
                  <a:gd name="T10" fmla="*/ 0 w 45"/>
                  <a:gd name="T11" fmla="*/ 16 h 42"/>
                  <a:gd name="T12" fmla="*/ 2 w 45"/>
                  <a:gd name="T13" fmla="*/ 34 h 42"/>
                  <a:gd name="T14" fmla="*/ 3 w 45"/>
                  <a:gd name="T15" fmla="*/ 38 h 42"/>
                  <a:gd name="T16" fmla="*/ 5 w 45"/>
                  <a:gd name="T17" fmla="*/ 42 h 42"/>
                  <a:gd name="T18" fmla="*/ 5 w 45"/>
                  <a:gd name="T19" fmla="*/ 42 h 42"/>
                  <a:gd name="T20" fmla="*/ 5 w 45"/>
                  <a:gd name="T21" fmla="*/ 21 h 42"/>
                  <a:gd name="T22" fmla="*/ 22 w 45"/>
                  <a:gd name="T23" fmla="*/ 26 h 42"/>
                  <a:gd name="T24" fmla="*/ 38 w 45"/>
                  <a:gd name="T25" fmla="*/ 20 h 42"/>
                  <a:gd name="T26" fmla="*/ 40 w 45"/>
                  <a:gd name="T27" fmla="*/ 35 h 42"/>
                  <a:gd name="T28" fmla="*/ 40 w 45"/>
                  <a:gd name="T29" fmla="*/ 36 h 42"/>
                  <a:gd name="T30" fmla="*/ 40 w 45"/>
                  <a:gd name="T31" fmla="*/ 38 h 42"/>
                  <a:gd name="T32" fmla="*/ 42 w 45"/>
                  <a:gd name="T33" fmla="*/ 36 h 42"/>
                  <a:gd name="T34" fmla="*/ 43 w 45"/>
                  <a:gd name="T35" fmla="*/ 32 h 42"/>
                  <a:gd name="T36" fmla="*/ 44 w 45"/>
                  <a:gd name="T37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2">
                    <a:moveTo>
                      <a:pt x="44" y="17"/>
                    </a:move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1"/>
                      <a:pt x="42" y="3"/>
                      <a:pt x="42" y="3"/>
                    </a:cubicBezTo>
                    <a:cubicBezTo>
                      <a:pt x="39" y="10"/>
                      <a:pt x="32" y="0"/>
                      <a:pt x="20" y="2"/>
                    </a:cubicBezTo>
                    <a:cubicBezTo>
                      <a:pt x="4" y="4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5"/>
                      <a:pt x="2" y="37"/>
                      <a:pt x="3" y="38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1" y="25"/>
                      <a:pt x="17" y="26"/>
                      <a:pt x="22" y="26"/>
                    </a:cubicBezTo>
                    <a:cubicBezTo>
                      <a:pt x="29" y="25"/>
                      <a:pt x="35" y="23"/>
                      <a:pt x="38" y="20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6"/>
                    </a:cubicBezTo>
                    <a:cubicBezTo>
                      <a:pt x="40" y="36"/>
                      <a:pt x="40" y="36"/>
                      <a:pt x="40" y="38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4"/>
                      <a:pt x="43" y="33"/>
                      <a:pt x="43" y="32"/>
                    </a:cubicBezTo>
                    <a:lnTo>
                      <a:pt x="44" y="17"/>
                    </a:lnTo>
                    <a:close/>
                  </a:path>
                </a:pathLst>
              </a:custGeom>
              <a:solidFill>
                <a:srgbClr val="3827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6"/>
              <p:cNvSpPr/>
              <p:nvPr/>
            </p:nvSpPr>
            <p:spPr bwMode="auto">
              <a:xfrm>
                <a:off x="9924021" y="1071562"/>
                <a:ext cx="922337" cy="1298575"/>
              </a:xfrm>
              <a:custGeom>
                <a:avLst/>
                <a:gdLst>
                  <a:gd name="T0" fmla="*/ 24 w 46"/>
                  <a:gd name="T1" fmla="*/ 10 h 65"/>
                  <a:gd name="T2" fmla="*/ 4 w 46"/>
                  <a:gd name="T3" fmla="*/ 34 h 65"/>
                  <a:gd name="T4" fmla="*/ 8 w 46"/>
                  <a:gd name="T5" fmla="*/ 58 h 65"/>
                  <a:gd name="T6" fmla="*/ 24 w 46"/>
                  <a:gd name="T7" fmla="*/ 65 h 65"/>
                  <a:gd name="T8" fmla="*/ 40 w 46"/>
                  <a:gd name="T9" fmla="*/ 58 h 65"/>
                  <a:gd name="T10" fmla="*/ 43 w 46"/>
                  <a:gd name="T11" fmla="*/ 34 h 65"/>
                  <a:gd name="T12" fmla="*/ 24 w 46"/>
                  <a:gd name="T13" fmla="*/ 1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5">
                    <a:moveTo>
                      <a:pt x="24" y="10"/>
                    </a:moveTo>
                    <a:cubicBezTo>
                      <a:pt x="24" y="10"/>
                      <a:pt x="0" y="0"/>
                      <a:pt x="4" y="34"/>
                    </a:cubicBezTo>
                    <a:cubicBezTo>
                      <a:pt x="4" y="34"/>
                      <a:pt x="7" y="57"/>
                      <a:pt x="8" y="58"/>
                    </a:cubicBezTo>
                    <a:cubicBezTo>
                      <a:pt x="8" y="59"/>
                      <a:pt x="20" y="65"/>
                      <a:pt x="24" y="65"/>
                    </a:cubicBezTo>
                    <a:cubicBezTo>
                      <a:pt x="28" y="65"/>
                      <a:pt x="39" y="59"/>
                      <a:pt x="40" y="58"/>
                    </a:cubicBezTo>
                    <a:cubicBezTo>
                      <a:pt x="40" y="57"/>
                      <a:pt x="43" y="34"/>
                      <a:pt x="43" y="34"/>
                    </a:cubicBezTo>
                    <a:cubicBezTo>
                      <a:pt x="46" y="5"/>
                      <a:pt x="24" y="10"/>
                      <a:pt x="24" y="10"/>
                    </a:cubicBez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7"/>
              <p:cNvSpPr/>
              <p:nvPr/>
            </p:nvSpPr>
            <p:spPr bwMode="auto">
              <a:xfrm>
                <a:off x="10725708" y="1690687"/>
                <a:ext cx="160337" cy="339725"/>
              </a:xfrm>
              <a:custGeom>
                <a:avLst/>
                <a:gdLst>
                  <a:gd name="T0" fmla="*/ 0 w 8"/>
                  <a:gd name="T1" fmla="*/ 16 h 17"/>
                  <a:gd name="T2" fmla="*/ 5 w 8"/>
                  <a:gd name="T3" fmla="*/ 11 h 17"/>
                  <a:gd name="T4" fmla="*/ 5 w 8"/>
                  <a:gd name="T5" fmla="*/ 0 h 17"/>
                  <a:gd name="T6" fmla="*/ 1 w 8"/>
                  <a:gd name="T7" fmla="*/ 3 h 17"/>
                  <a:gd name="T8" fmla="*/ 0 w 8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7">
                    <a:moveTo>
                      <a:pt x="0" y="16"/>
                    </a:moveTo>
                    <a:cubicBezTo>
                      <a:pt x="0" y="16"/>
                      <a:pt x="3" y="17"/>
                      <a:pt x="5" y="11"/>
                    </a:cubicBezTo>
                    <a:cubicBezTo>
                      <a:pt x="8" y="3"/>
                      <a:pt x="8" y="0"/>
                      <a:pt x="5" y="0"/>
                    </a:cubicBezTo>
                    <a:cubicBezTo>
                      <a:pt x="2" y="0"/>
                      <a:pt x="1" y="3"/>
                      <a:pt x="1" y="3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8"/>
              <p:cNvSpPr/>
              <p:nvPr/>
            </p:nvSpPr>
            <p:spPr bwMode="auto">
              <a:xfrm>
                <a:off x="9884333" y="1690687"/>
                <a:ext cx="180975" cy="360363"/>
              </a:xfrm>
              <a:custGeom>
                <a:avLst/>
                <a:gdLst>
                  <a:gd name="T0" fmla="*/ 9 w 9"/>
                  <a:gd name="T1" fmla="*/ 16 h 18"/>
                  <a:gd name="T2" fmla="*/ 4 w 9"/>
                  <a:gd name="T3" fmla="*/ 11 h 18"/>
                  <a:gd name="T4" fmla="*/ 4 w 9"/>
                  <a:gd name="T5" fmla="*/ 0 h 18"/>
                  <a:gd name="T6" fmla="*/ 5 w 9"/>
                  <a:gd name="T7" fmla="*/ 1 h 18"/>
                  <a:gd name="T8" fmla="*/ 8 w 9"/>
                  <a:gd name="T9" fmla="*/ 3 h 18"/>
                  <a:gd name="T10" fmla="*/ 9 w 9"/>
                  <a:gd name="T11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8">
                    <a:moveTo>
                      <a:pt x="9" y="16"/>
                    </a:moveTo>
                    <a:cubicBezTo>
                      <a:pt x="9" y="16"/>
                      <a:pt x="6" y="18"/>
                      <a:pt x="4" y="11"/>
                    </a:cubicBezTo>
                    <a:cubicBezTo>
                      <a:pt x="0" y="4"/>
                      <a:pt x="1" y="1"/>
                      <a:pt x="4" y="0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7" y="1"/>
                      <a:pt x="8" y="3"/>
                      <a:pt x="8" y="3"/>
                    </a:cubicBez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FDDB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35"/>
              <p:cNvSpPr/>
              <p:nvPr/>
            </p:nvSpPr>
            <p:spPr bwMode="auto">
              <a:xfrm>
                <a:off x="9965296" y="992187"/>
                <a:ext cx="881062" cy="838200"/>
              </a:xfrm>
              <a:custGeom>
                <a:avLst/>
                <a:gdLst>
                  <a:gd name="T0" fmla="*/ 43 w 44"/>
                  <a:gd name="T1" fmla="*/ 17 h 42"/>
                  <a:gd name="T2" fmla="*/ 40 w 44"/>
                  <a:gd name="T3" fmla="*/ 17 h 42"/>
                  <a:gd name="T4" fmla="*/ 41 w 44"/>
                  <a:gd name="T5" fmla="*/ 3 h 42"/>
                  <a:gd name="T6" fmla="*/ 20 w 44"/>
                  <a:gd name="T7" fmla="*/ 2 h 42"/>
                  <a:gd name="T8" fmla="*/ 2 w 44"/>
                  <a:gd name="T9" fmla="*/ 15 h 42"/>
                  <a:gd name="T10" fmla="*/ 0 w 44"/>
                  <a:gd name="T11" fmla="*/ 16 h 42"/>
                  <a:gd name="T12" fmla="*/ 1 w 44"/>
                  <a:gd name="T13" fmla="*/ 33 h 42"/>
                  <a:gd name="T14" fmla="*/ 2 w 44"/>
                  <a:gd name="T15" fmla="*/ 38 h 42"/>
                  <a:gd name="T16" fmla="*/ 4 w 44"/>
                  <a:gd name="T17" fmla="*/ 42 h 42"/>
                  <a:gd name="T18" fmla="*/ 4 w 44"/>
                  <a:gd name="T19" fmla="*/ 41 h 42"/>
                  <a:gd name="T20" fmla="*/ 5 w 44"/>
                  <a:gd name="T21" fmla="*/ 21 h 42"/>
                  <a:gd name="T22" fmla="*/ 22 w 44"/>
                  <a:gd name="T23" fmla="*/ 25 h 42"/>
                  <a:gd name="T24" fmla="*/ 37 w 44"/>
                  <a:gd name="T25" fmla="*/ 20 h 42"/>
                  <a:gd name="T26" fmla="*/ 40 w 44"/>
                  <a:gd name="T27" fmla="*/ 35 h 42"/>
                  <a:gd name="T28" fmla="*/ 40 w 44"/>
                  <a:gd name="T29" fmla="*/ 35 h 42"/>
                  <a:gd name="T30" fmla="*/ 39 w 44"/>
                  <a:gd name="T31" fmla="*/ 38 h 42"/>
                  <a:gd name="T32" fmla="*/ 42 w 44"/>
                  <a:gd name="T33" fmla="*/ 35 h 42"/>
                  <a:gd name="T34" fmla="*/ 42 w 44"/>
                  <a:gd name="T35" fmla="*/ 31 h 42"/>
                  <a:gd name="T36" fmla="*/ 43 w 44"/>
                  <a:gd name="T37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42">
                    <a:moveTo>
                      <a:pt x="43" y="17"/>
                    </a:moveTo>
                    <a:cubicBezTo>
                      <a:pt x="40" y="17"/>
                      <a:pt x="40" y="17"/>
                      <a:pt x="40" y="17"/>
                    </a:cubicBezTo>
                    <a:cubicBezTo>
                      <a:pt x="44" y="10"/>
                      <a:pt x="41" y="3"/>
                      <a:pt x="41" y="3"/>
                    </a:cubicBezTo>
                    <a:cubicBezTo>
                      <a:pt x="38" y="10"/>
                      <a:pt x="32" y="0"/>
                      <a:pt x="20" y="2"/>
                    </a:cubicBezTo>
                    <a:cubicBezTo>
                      <a:pt x="3" y="4"/>
                      <a:pt x="2" y="15"/>
                      <a:pt x="2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5"/>
                      <a:pt x="2" y="37"/>
                      <a:pt x="2" y="38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0" y="25"/>
                      <a:pt x="16" y="26"/>
                      <a:pt x="22" y="25"/>
                    </a:cubicBezTo>
                    <a:cubicBezTo>
                      <a:pt x="28" y="25"/>
                      <a:pt x="34" y="22"/>
                      <a:pt x="37" y="20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6"/>
                      <a:pt x="39" y="38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2" y="34"/>
                      <a:pt x="42" y="32"/>
                      <a:pt x="42" y="31"/>
                    </a:cubicBezTo>
                    <a:lnTo>
                      <a:pt x="43" y="17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5319424" y="2499622"/>
            <a:ext cx="2178053" cy="1817687"/>
            <a:chOff x="9423958" y="2330450"/>
            <a:chExt cx="2178053" cy="181768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Freeform 17"/>
            <p:cNvSpPr/>
            <p:nvPr/>
          </p:nvSpPr>
          <p:spPr bwMode="auto">
            <a:xfrm>
              <a:off x="9423958" y="2549525"/>
              <a:ext cx="339725" cy="1119188"/>
            </a:xfrm>
            <a:custGeom>
              <a:avLst/>
              <a:gdLst>
                <a:gd name="T0" fmla="*/ 4 w 17"/>
                <a:gd name="T1" fmla="*/ 12 h 56"/>
                <a:gd name="T2" fmla="*/ 0 w 17"/>
                <a:gd name="T3" fmla="*/ 56 h 56"/>
                <a:gd name="T4" fmla="*/ 13 w 17"/>
                <a:gd name="T5" fmla="*/ 56 h 56"/>
                <a:gd name="T6" fmla="*/ 17 w 17"/>
                <a:gd name="T7" fmla="*/ 19 h 56"/>
                <a:gd name="T8" fmla="*/ 17 w 17"/>
                <a:gd name="T9" fmla="*/ 19 h 56"/>
                <a:gd name="T10" fmla="*/ 17 w 17"/>
                <a:gd name="T11" fmla="*/ 0 h 56"/>
                <a:gd name="T12" fmla="*/ 4 w 17"/>
                <a:gd name="T13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6">
                  <a:moveTo>
                    <a:pt x="4" y="12"/>
                  </a:moveTo>
                  <a:cubicBezTo>
                    <a:pt x="3" y="21"/>
                    <a:pt x="1" y="38"/>
                    <a:pt x="0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2"/>
                    <a:pt x="5" y="6"/>
                    <a:pt x="4" y="12"/>
                  </a:cubicBezTo>
                  <a:close/>
                </a:path>
              </a:pathLst>
            </a:custGeom>
            <a:solidFill>
              <a:srgbClr val="F1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8"/>
            <p:cNvSpPr/>
            <p:nvPr/>
          </p:nvSpPr>
          <p:spPr bwMode="auto">
            <a:xfrm>
              <a:off x="11025746" y="2549525"/>
              <a:ext cx="341312" cy="1098550"/>
            </a:xfrm>
            <a:custGeom>
              <a:avLst/>
              <a:gdLst>
                <a:gd name="T0" fmla="*/ 13 w 17"/>
                <a:gd name="T1" fmla="*/ 12 h 55"/>
                <a:gd name="T2" fmla="*/ 17 w 17"/>
                <a:gd name="T3" fmla="*/ 55 h 55"/>
                <a:gd name="T4" fmla="*/ 4 w 17"/>
                <a:gd name="T5" fmla="*/ 55 h 55"/>
                <a:gd name="T6" fmla="*/ 0 w 17"/>
                <a:gd name="T7" fmla="*/ 19 h 55"/>
                <a:gd name="T8" fmla="*/ 0 w 17"/>
                <a:gd name="T9" fmla="*/ 19 h 55"/>
                <a:gd name="T10" fmla="*/ 0 w 17"/>
                <a:gd name="T11" fmla="*/ 0 h 55"/>
                <a:gd name="T12" fmla="*/ 13 w 17"/>
                <a:gd name="T13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5">
                  <a:moveTo>
                    <a:pt x="13" y="12"/>
                  </a:moveTo>
                  <a:cubicBezTo>
                    <a:pt x="13" y="21"/>
                    <a:pt x="16" y="38"/>
                    <a:pt x="17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"/>
                    <a:pt x="12" y="5"/>
                    <a:pt x="13" y="12"/>
                  </a:cubicBezTo>
                  <a:close/>
                </a:path>
              </a:pathLst>
            </a:custGeom>
            <a:solidFill>
              <a:srgbClr val="F1F2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10265333" y="2509837"/>
              <a:ext cx="239712" cy="200025"/>
            </a:xfrm>
            <a:custGeom>
              <a:avLst/>
              <a:gdLst>
                <a:gd name="T0" fmla="*/ 6 w 12"/>
                <a:gd name="T1" fmla="*/ 0 h 10"/>
                <a:gd name="T2" fmla="*/ 0 w 12"/>
                <a:gd name="T3" fmla="*/ 3 h 10"/>
                <a:gd name="T4" fmla="*/ 4 w 12"/>
                <a:gd name="T5" fmla="*/ 10 h 10"/>
                <a:gd name="T6" fmla="*/ 6 w 12"/>
                <a:gd name="T7" fmla="*/ 10 h 10"/>
                <a:gd name="T8" fmla="*/ 9 w 12"/>
                <a:gd name="T9" fmla="*/ 10 h 10"/>
                <a:gd name="T10" fmla="*/ 12 w 12"/>
                <a:gd name="T11" fmla="*/ 3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cubicBezTo>
                    <a:pt x="3" y="0"/>
                    <a:pt x="0" y="3"/>
                    <a:pt x="0" y="3"/>
                  </a:cubicBezTo>
                  <a:cubicBezTo>
                    <a:pt x="2" y="7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11" y="7"/>
                    <a:pt x="12" y="3"/>
                  </a:cubicBezTo>
                  <a:cubicBezTo>
                    <a:pt x="12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4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10024033" y="2330450"/>
              <a:ext cx="361950" cy="358775"/>
            </a:xfrm>
            <a:custGeom>
              <a:avLst/>
              <a:gdLst>
                <a:gd name="T0" fmla="*/ 7 w 18"/>
                <a:gd name="T1" fmla="*/ 0 h 18"/>
                <a:gd name="T2" fmla="*/ 0 w 18"/>
                <a:gd name="T3" fmla="*/ 6 h 18"/>
                <a:gd name="T4" fmla="*/ 10 w 18"/>
                <a:gd name="T5" fmla="*/ 18 h 18"/>
                <a:gd name="T6" fmla="*/ 18 w 18"/>
                <a:gd name="T7" fmla="*/ 9 h 18"/>
                <a:gd name="T8" fmla="*/ 7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7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4" y="6"/>
                    <a:pt x="7" y="0"/>
                  </a:cubicBezTo>
                  <a:close/>
                </a:path>
              </a:pathLst>
            </a:custGeom>
            <a:solidFill>
              <a:srgbClr val="F7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10385983" y="2330450"/>
              <a:ext cx="379412" cy="358775"/>
            </a:xfrm>
            <a:custGeom>
              <a:avLst/>
              <a:gdLst>
                <a:gd name="T0" fmla="*/ 12 w 19"/>
                <a:gd name="T1" fmla="*/ 0 h 18"/>
                <a:gd name="T2" fmla="*/ 19 w 19"/>
                <a:gd name="T3" fmla="*/ 6 h 18"/>
                <a:gd name="T4" fmla="*/ 9 w 19"/>
                <a:gd name="T5" fmla="*/ 18 h 18"/>
                <a:gd name="T6" fmla="*/ 0 w 19"/>
                <a:gd name="T7" fmla="*/ 9 h 18"/>
                <a:gd name="T8" fmla="*/ 12 w 1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2" y="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5" y="6"/>
                    <a:pt x="12" y="0"/>
                  </a:cubicBezTo>
                  <a:close/>
                </a:path>
              </a:pathLst>
            </a:custGeom>
            <a:solidFill>
              <a:srgbClr val="F7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9763683" y="2447304"/>
              <a:ext cx="1262062" cy="1700833"/>
            </a:xfrm>
            <a:custGeom>
              <a:avLst/>
              <a:gdLst>
                <a:gd name="T0" fmla="*/ 63 w 63"/>
                <a:gd name="T1" fmla="*/ 24 h 85"/>
                <a:gd name="T2" fmla="*/ 63 w 63"/>
                <a:gd name="T3" fmla="*/ 5 h 85"/>
                <a:gd name="T4" fmla="*/ 50 w 63"/>
                <a:gd name="T5" fmla="*/ 0 h 85"/>
                <a:gd name="T6" fmla="*/ 48 w 63"/>
                <a:gd name="T7" fmla="*/ 13 h 85"/>
                <a:gd name="T8" fmla="*/ 13 w 63"/>
                <a:gd name="T9" fmla="*/ 0 h 85"/>
                <a:gd name="T10" fmla="*/ 0 w 63"/>
                <a:gd name="T11" fmla="*/ 5 h 85"/>
                <a:gd name="T12" fmla="*/ 0 w 63"/>
                <a:gd name="T13" fmla="*/ 24 h 85"/>
                <a:gd name="T14" fmla="*/ 1 w 63"/>
                <a:gd name="T15" fmla="*/ 24 h 85"/>
                <a:gd name="T16" fmla="*/ 1 w 63"/>
                <a:gd name="T17" fmla="*/ 46 h 85"/>
                <a:gd name="T18" fmla="*/ 1 w 63"/>
                <a:gd name="T19" fmla="*/ 84 h 85"/>
                <a:gd name="T20" fmla="*/ 62 w 63"/>
                <a:gd name="T21" fmla="*/ 85 h 85"/>
                <a:gd name="T22" fmla="*/ 62 w 63"/>
                <a:gd name="T23" fmla="*/ 46 h 85"/>
                <a:gd name="T24" fmla="*/ 62 w 63"/>
                <a:gd name="T25" fmla="*/ 24 h 85"/>
                <a:gd name="T26" fmla="*/ 63 w 63"/>
                <a:gd name="T27" fmla="*/ 24 h 85"/>
                <a:gd name="connsiteX0" fmla="*/ 10000 w 10000"/>
                <a:gd name="connsiteY0" fmla="*/ 2824 h 10000"/>
                <a:gd name="connsiteX1" fmla="*/ 10000 w 10000"/>
                <a:gd name="connsiteY1" fmla="*/ 588 h 10000"/>
                <a:gd name="connsiteX2" fmla="*/ 7937 w 10000"/>
                <a:gd name="connsiteY2" fmla="*/ 0 h 10000"/>
                <a:gd name="connsiteX3" fmla="*/ 7619 w 10000"/>
                <a:gd name="connsiteY3" fmla="*/ 1529 h 10000"/>
                <a:gd name="connsiteX4" fmla="*/ 2063 w 10000"/>
                <a:gd name="connsiteY4" fmla="*/ 0 h 10000"/>
                <a:gd name="connsiteX5" fmla="*/ 0 w 10000"/>
                <a:gd name="connsiteY5" fmla="*/ 588 h 10000"/>
                <a:gd name="connsiteX6" fmla="*/ 0 w 10000"/>
                <a:gd name="connsiteY6" fmla="*/ 2824 h 10000"/>
                <a:gd name="connsiteX7" fmla="*/ 159 w 10000"/>
                <a:gd name="connsiteY7" fmla="*/ 2824 h 10000"/>
                <a:gd name="connsiteX8" fmla="*/ 159 w 10000"/>
                <a:gd name="connsiteY8" fmla="*/ 5412 h 10000"/>
                <a:gd name="connsiteX9" fmla="*/ 159 w 10000"/>
                <a:gd name="connsiteY9" fmla="*/ 9882 h 10000"/>
                <a:gd name="connsiteX10" fmla="*/ 9841 w 10000"/>
                <a:gd name="connsiteY10" fmla="*/ 10000 h 10000"/>
                <a:gd name="connsiteX11" fmla="*/ 9841 w 10000"/>
                <a:gd name="connsiteY11" fmla="*/ 5412 h 10000"/>
                <a:gd name="connsiteX12" fmla="*/ 9841 w 10000"/>
                <a:gd name="connsiteY12" fmla="*/ 2824 h 10000"/>
                <a:gd name="connsiteX13" fmla="*/ 10000 w 10000"/>
                <a:gd name="connsiteY13" fmla="*/ 2824 h 10000"/>
                <a:gd name="connsiteX0-1" fmla="*/ 10000 w 10000"/>
                <a:gd name="connsiteY0-2" fmla="*/ 2837 h 10013"/>
                <a:gd name="connsiteX1-3" fmla="*/ 10000 w 10000"/>
                <a:gd name="connsiteY1-4" fmla="*/ 601 h 10013"/>
                <a:gd name="connsiteX2-5" fmla="*/ 7937 w 10000"/>
                <a:gd name="connsiteY2-6" fmla="*/ 13 h 10013"/>
                <a:gd name="connsiteX3-7" fmla="*/ 5682 w 10000"/>
                <a:gd name="connsiteY3-8" fmla="*/ 1168 h 10013"/>
                <a:gd name="connsiteX4-9" fmla="*/ 2063 w 10000"/>
                <a:gd name="connsiteY4-10" fmla="*/ 13 h 10013"/>
                <a:gd name="connsiteX5-11" fmla="*/ 0 w 10000"/>
                <a:gd name="connsiteY5-12" fmla="*/ 601 h 10013"/>
                <a:gd name="connsiteX6-13" fmla="*/ 0 w 10000"/>
                <a:gd name="connsiteY6-14" fmla="*/ 2837 h 10013"/>
                <a:gd name="connsiteX7-15" fmla="*/ 159 w 10000"/>
                <a:gd name="connsiteY7-16" fmla="*/ 2837 h 10013"/>
                <a:gd name="connsiteX8-17" fmla="*/ 159 w 10000"/>
                <a:gd name="connsiteY8-18" fmla="*/ 5425 h 10013"/>
                <a:gd name="connsiteX9-19" fmla="*/ 159 w 10000"/>
                <a:gd name="connsiteY9-20" fmla="*/ 9895 h 10013"/>
                <a:gd name="connsiteX10-21" fmla="*/ 9841 w 10000"/>
                <a:gd name="connsiteY10-22" fmla="*/ 10013 h 10013"/>
                <a:gd name="connsiteX11-23" fmla="*/ 9841 w 10000"/>
                <a:gd name="connsiteY11-24" fmla="*/ 5425 h 10013"/>
                <a:gd name="connsiteX12-25" fmla="*/ 9841 w 10000"/>
                <a:gd name="connsiteY12-26" fmla="*/ 2837 h 10013"/>
                <a:gd name="connsiteX13-27" fmla="*/ 10000 w 10000"/>
                <a:gd name="connsiteY13-28" fmla="*/ 2837 h 100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</a:cxnLst>
              <a:rect l="l" t="t" r="r" b="b"/>
              <a:pathLst>
                <a:path w="10000" h="10013">
                  <a:moveTo>
                    <a:pt x="10000" y="2837"/>
                  </a:moveTo>
                  <a:lnTo>
                    <a:pt x="10000" y="601"/>
                  </a:lnTo>
                  <a:cubicBezTo>
                    <a:pt x="9048" y="366"/>
                    <a:pt x="8657" y="-81"/>
                    <a:pt x="7937" y="13"/>
                  </a:cubicBezTo>
                  <a:cubicBezTo>
                    <a:pt x="7217" y="107"/>
                    <a:pt x="6434" y="783"/>
                    <a:pt x="5682" y="1168"/>
                  </a:cubicBezTo>
                  <a:cubicBezTo>
                    <a:pt x="4476" y="783"/>
                    <a:pt x="3010" y="108"/>
                    <a:pt x="2063" y="13"/>
                  </a:cubicBezTo>
                  <a:cubicBezTo>
                    <a:pt x="1116" y="-82"/>
                    <a:pt x="952" y="366"/>
                    <a:pt x="0" y="601"/>
                  </a:cubicBezTo>
                  <a:lnTo>
                    <a:pt x="0" y="2837"/>
                  </a:lnTo>
                  <a:lnTo>
                    <a:pt x="159" y="2837"/>
                  </a:lnTo>
                  <a:lnTo>
                    <a:pt x="159" y="5425"/>
                  </a:lnTo>
                  <a:lnTo>
                    <a:pt x="159" y="9895"/>
                  </a:lnTo>
                  <a:lnTo>
                    <a:pt x="9841" y="10013"/>
                  </a:lnTo>
                  <a:lnTo>
                    <a:pt x="9841" y="5425"/>
                  </a:lnTo>
                  <a:lnTo>
                    <a:pt x="9841" y="2837"/>
                  </a:lnTo>
                  <a:lnTo>
                    <a:pt x="10000" y="2837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9"/>
            <p:cNvSpPr/>
            <p:nvPr/>
          </p:nvSpPr>
          <p:spPr bwMode="auto">
            <a:xfrm>
              <a:off x="9423958" y="2589212"/>
              <a:ext cx="360362" cy="1098550"/>
            </a:xfrm>
            <a:custGeom>
              <a:avLst/>
              <a:gdLst>
                <a:gd name="T0" fmla="*/ 5 w 18"/>
                <a:gd name="T1" fmla="*/ 11 h 55"/>
                <a:gd name="T2" fmla="*/ 0 w 18"/>
                <a:gd name="T3" fmla="*/ 55 h 55"/>
                <a:gd name="T4" fmla="*/ 13 w 18"/>
                <a:gd name="T5" fmla="*/ 55 h 55"/>
                <a:gd name="T6" fmla="*/ 17 w 18"/>
                <a:gd name="T7" fmla="*/ 19 h 55"/>
                <a:gd name="T8" fmla="*/ 18 w 18"/>
                <a:gd name="T9" fmla="*/ 19 h 55"/>
                <a:gd name="T10" fmla="*/ 18 w 18"/>
                <a:gd name="T11" fmla="*/ 0 h 55"/>
                <a:gd name="T12" fmla="*/ 5 w 18"/>
                <a:gd name="T13" fmla="*/ 1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5">
                  <a:moveTo>
                    <a:pt x="5" y="11"/>
                  </a:moveTo>
                  <a:cubicBezTo>
                    <a:pt x="4" y="21"/>
                    <a:pt x="1" y="38"/>
                    <a:pt x="0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2"/>
                    <a:pt x="5" y="5"/>
                    <a:pt x="5" y="1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0"/>
            <p:cNvSpPr/>
            <p:nvPr/>
          </p:nvSpPr>
          <p:spPr bwMode="auto">
            <a:xfrm>
              <a:off x="11025746" y="2589212"/>
              <a:ext cx="361950" cy="1098550"/>
            </a:xfrm>
            <a:custGeom>
              <a:avLst/>
              <a:gdLst>
                <a:gd name="T0" fmla="*/ 18 w 18"/>
                <a:gd name="T1" fmla="*/ 55 h 55"/>
                <a:gd name="T2" fmla="*/ 4 w 18"/>
                <a:gd name="T3" fmla="*/ 55 h 55"/>
                <a:gd name="T4" fmla="*/ 0 w 18"/>
                <a:gd name="T5" fmla="*/ 19 h 55"/>
                <a:gd name="T6" fmla="*/ 0 w 18"/>
                <a:gd name="T7" fmla="*/ 19 h 55"/>
                <a:gd name="T8" fmla="*/ 0 w 18"/>
                <a:gd name="T9" fmla="*/ 0 h 55"/>
                <a:gd name="T10" fmla="*/ 13 w 18"/>
                <a:gd name="T11" fmla="*/ 11 h 55"/>
                <a:gd name="T12" fmla="*/ 18 w 18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5">
                  <a:moveTo>
                    <a:pt x="18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"/>
                    <a:pt x="13" y="5"/>
                    <a:pt x="13" y="11"/>
                  </a:cubicBezTo>
                  <a:lnTo>
                    <a:pt x="18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1"/>
            <p:cNvSpPr/>
            <p:nvPr/>
          </p:nvSpPr>
          <p:spPr bwMode="auto">
            <a:xfrm>
              <a:off x="10284383" y="2530475"/>
              <a:ext cx="241300" cy="198438"/>
            </a:xfrm>
            <a:custGeom>
              <a:avLst/>
              <a:gdLst>
                <a:gd name="T0" fmla="*/ 6 w 12"/>
                <a:gd name="T1" fmla="*/ 0 h 10"/>
                <a:gd name="T2" fmla="*/ 0 w 12"/>
                <a:gd name="T3" fmla="*/ 3 h 10"/>
                <a:gd name="T4" fmla="*/ 3 w 12"/>
                <a:gd name="T5" fmla="*/ 10 h 10"/>
                <a:gd name="T6" fmla="*/ 6 w 12"/>
                <a:gd name="T7" fmla="*/ 10 h 10"/>
                <a:gd name="T8" fmla="*/ 9 w 12"/>
                <a:gd name="T9" fmla="*/ 10 h 10"/>
                <a:gd name="T10" fmla="*/ 12 w 12"/>
                <a:gd name="T11" fmla="*/ 3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cubicBezTo>
                    <a:pt x="3" y="1"/>
                    <a:pt x="0" y="3"/>
                    <a:pt x="0" y="3"/>
                  </a:cubicBezTo>
                  <a:cubicBezTo>
                    <a:pt x="1" y="7"/>
                    <a:pt x="3" y="10"/>
                    <a:pt x="3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11" y="7"/>
                    <a:pt x="12" y="3"/>
                  </a:cubicBezTo>
                  <a:cubicBezTo>
                    <a:pt x="12" y="3"/>
                    <a:pt x="9" y="1"/>
                    <a:pt x="6" y="0"/>
                  </a:cubicBezTo>
                  <a:close/>
                </a:path>
              </a:pathLst>
            </a:custGeom>
            <a:solidFill>
              <a:srgbClr val="4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2"/>
            <p:cNvSpPr/>
            <p:nvPr/>
          </p:nvSpPr>
          <p:spPr bwMode="auto">
            <a:xfrm>
              <a:off x="10044671" y="2370137"/>
              <a:ext cx="360362" cy="358775"/>
            </a:xfrm>
            <a:custGeom>
              <a:avLst/>
              <a:gdLst>
                <a:gd name="T0" fmla="*/ 6 w 18"/>
                <a:gd name="T1" fmla="*/ 0 h 18"/>
                <a:gd name="T2" fmla="*/ 0 w 18"/>
                <a:gd name="T3" fmla="*/ 6 h 18"/>
                <a:gd name="T4" fmla="*/ 9 w 18"/>
                <a:gd name="T5" fmla="*/ 18 h 18"/>
                <a:gd name="T6" fmla="*/ 18 w 18"/>
                <a:gd name="T7" fmla="*/ 8 h 18"/>
                <a:gd name="T8" fmla="*/ 6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6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3" y="6"/>
                    <a:pt x="6" y="0"/>
                  </a:cubicBezTo>
                  <a:close/>
                </a:path>
              </a:pathLst>
            </a:custGeom>
            <a:solidFill>
              <a:srgbClr val="F7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3"/>
            <p:cNvSpPr/>
            <p:nvPr/>
          </p:nvSpPr>
          <p:spPr bwMode="auto">
            <a:xfrm>
              <a:off x="10405033" y="2370137"/>
              <a:ext cx="360362" cy="339725"/>
            </a:xfrm>
            <a:custGeom>
              <a:avLst/>
              <a:gdLst>
                <a:gd name="T0" fmla="*/ 12 w 18"/>
                <a:gd name="T1" fmla="*/ 0 h 17"/>
                <a:gd name="T2" fmla="*/ 18 w 18"/>
                <a:gd name="T3" fmla="*/ 6 h 17"/>
                <a:gd name="T4" fmla="*/ 8 w 18"/>
                <a:gd name="T5" fmla="*/ 17 h 17"/>
                <a:gd name="T6" fmla="*/ 0 w 18"/>
                <a:gd name="T7" fmla="*/ 8 h 17"/>
                <a:gd name="T8" fmla="*/ 12 w 1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2" y="0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4" y="6"/>
                    <a:pt x="12" y="0"/>
                  </a:cubicBezTo>
                  <a:close/>
                </a:path>
              </a:pathLst>
            </a:custGeom>
            <a:solidFill>
              <a:srgbClr val="F7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11322611" y="3568700"/>
              <a:ext cx="279400" cy="73025"/>
            </a:xfrm>
            <a:custGeom>
              <a:avLst/>
              <a:gdLst>
                <a:gd name="connsiteX0" fmla="*/ 0 w 485775"/>
                <a:gd name="connsiteY0" fmla="*/ 69850 h 73025"/>
                <a:gd name="connsiteX1" fmla="*/ 485775 w 485775"/>
                <a:gd name="connsiteY1" fmla="*/ 73025 h 73025"/>
                <a:gd name="connsiteX2" fmla="*/ 447675 w 485775"/>
                <a:gd name="connsiteY2" fmla="*/ 0 h 73025"/>
                <a:gd name="connsiteX3" fmla="*/ 374650 w 485775"/>
                <a:gd name="connsiteY3" fmla="*/ 6350 h 73025"/>
                <a:gd name="connsiteX4" fmla="*/ 330200 w 485775"/>
                <a:gd name="connsiteY4" fmla="*/ 0 h 73025"/>
                <a:gd name="connsiteX5" fmla="*/ 285750 w 485775"/>
                <a:gd name="connsiteY5" fmla="*/ 19050 h 73025"/>
                <a:gd name="connsiteX6" fmla="*/ 219075 w 485775"/>
                <a:gd name="connsiteY6" fmla="*/ 31750 h 73025"/>
                <a:gd name="connsiteX7" fmla="*/ 0 w 485775"/>
                <a:gd name="connsiteY7" fmla="*/ 69850 h 73025"/>
                <a:gd name="connsiteX0-1" fmla="*/ 0 w 279400"/>
                <a:gd name="connsiteY0-2" fmla="*/ 69850 h 73025"/>
                <a:gd name="connsiteX1-3" fmla="*/ 279400 w 279400"/>
                <a:gd name="connsiteY1-4" fmla="*/ 73025 h 73025"/>
                <a:gd name="connsiteX2-5" fmla="*/ 241300 w 279400"/>
                <a:gd name="connsiteY2-6" fmla="*/ 0 h 73025"/>
                <a:gd name="connsiteX3-7" fmla="*/ 168275 w 279400"/>
                <a:gd name="connsiteY3-8" fmla="*/ 6350 h 73025"/>
                <a:gd name="connsiteX4-9" fmla="*/ 123825 w 279400"/>
                <a:gd name="connsiteY4-10" fmla="*/ 0 h 73025"/>
                <a:gd name="connsiteX5-11" fmla="*/ 79375 w 279400"/>
                <a:gd name="connsiteY5-12" fmla="*/ 19050 h 73025"/>
                <a:gd name="connsiteX6-13" fmla="*/ 12700 w 279400"/>
                <a:gd name="connsiteY6-14" fmla="*/ 31750 h 73025"/>
                <a:gd name="connsiteX7-15" fmla="*/ 0 w 279400"/>
                <a:gd name="connsiteY7-16" fmla="*/ 69850 h 73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279400" h="73025">
                  <a:moveTo>
                    <a:pt x="0" y="69850"/>
                  </a:moveTo>
                  <a:lnTo>
                    <a:pt x="279400" y="73025"/>
                  </a:lnTo>
                  <a:lnTo>
                    <a:pt x="241300" y="0"/>
                  </a:lnTo>
                  <a:lnTo>
                    <a:pt x="168275" y="6350"/>
                  </a:lnTo>
                  <a:lnTo>
                    <a:pt x="123825" y="0"/>
                  </a:lnTo>
                  <a:lnTo>
                    <a:pt x="79375" y="19050"/>
                  </a:lnTo>
                  <a:lnTo>
                    <a:pt x="12700" y="31750"/>
                  </a:lnTo>
                  <a:lnTo>
                    <a:pt x="0" y="69850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121112" y="2879034"/>
            <a:ext cx="339725" cy="1158875"/>
            <a:chOff x="10225646" y="2709862"/>
            <a:chExt cx="339725" cy="11588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Freeform 23"/>
            <p:cNvSpPr/>
            <p:nvPr/>
          </p:nvSpPr>
          <p:spPr bwMode="auto">
            <a:xfrm>
              <a:off x="10225646" y="2709862"/>
              <a:ext cx="339725" cy="1117600"/>
            </a:xfrm>
            <a:custGeom>
              <a:avLst/>
              <a:gdLst>
                <a:gd name="T0" fmla="*/ 11 w 17"/>
                <a:gd name="T1" fmla="*/ 0 h 56"/>
                <a:gd name="T2" fmla="*/ 8 w 17"/>
                <a:gd name="T3" fmla="*/ 0 h 56"/>
                <a:gd name="T4" fmla="*/ 6 w 17"/>
                <a:gd name="T5" fmla="*/ 0 h 56"/>
                <a:gd name="T6" fmla="*/ 3 w 17"/>
                <a:gd name="T7" fmla="*/ 44 h 56"/>
                <a:gd name="T8" fmla="*/ 8 w 17"/>
                <a:gd name="T9" fmla="*/ 56 h 56"/>
                <a:gd name="T10" fmla="*/ 13 w 17"/>
                <a:gd name="T11" fmla="*/ 44 h 56"/>
                <a:gd name="T12" fmla="*/ 11 w 1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6">
                  <a:moveTo>
                    <a:pt x="1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19"/>
                    <a:pt x="3" y="44"/>
                    <a:pt x="3" y="4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7" y="19"/>
                    <a:pt x="11" y="0"/>
                  </a:cubicBezTo>
                  <a:close/>
                </a:path>
              </a:pathLst>
            </a:custGeom>
            <a:solidFill>
              <a:srgbClr val="4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4"/>
            <p:cNvSpPr/>
            <p:nvPr/>
          </p:nvSpPr>
          <p:spPr bwMode="auto">
            <a:xfrm>
              <a:off x="10244696" y="2728912"/>
              <a:ext cx="320675" cy="1139825"/>
            </a:xfrm>
            <a:custGeom>
              <a:avLst/>
              <a:gdLst>
                <a:gd name="T0" fmla="*/ 11 w 16"/>
                <a:gd name="T1" fmla="*/ 0 h 57"/>
                <a:gd name="T2" fmla="*/ 8 w 16"/>
                <a:gd name="T3" fmla="*/ 0 h 57"/>
                <a:gd name="T4" fmla="*/ 5 w 16"/>
                <a:gd name="T5" fmla="*/ 0 h 57"/>
                <a:gd name="T6" fmla="*/ 3 w 16"/>
                <a:gd name="T7" fmla="*/ 45 h 57"/>
                <a:gd name="T8" fmla="*/ 8 w 16"/>
                <a:gd name="T9" fmla="*/ 57 h 57"/>
                <a:gd name="T10" fmla="*/ 13 w 16"/>
                <a:gd name="T11" fmla="*/ 45 h 57"/>
                <a:gd name="T12" fmla="*/ 11 w 16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7">
                  <a:moveTo>
                    <a:pt x="1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20"/>
                    <a:pt x="3" y="45"/>
                    <a:pt x="3" y="45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6" y="20"/>
                    <a:pt x="11" y="0"/>
                  </a:cubicBezTo>
                  <a:close/>
                </a:path>
              </a:pathLst>
            </a:custGeom>
            <a:solidFill>
              <a:srgbClr val="4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" name="Freeform 36"/>
          <p:cNvSpPr/>
          <p:nvPr/>
        </p:nvSpPr>
        <p:spPr bwMode="auto">
          <a:xfrm>
            <a:off x="5167428" y="2177359"/>
            <a:ext cx="2168524" cy="1277938"/>
          </a:xfrm>
          <a:custGeom>
            <a:avLst/>
            <a:gdLst>
              <a:gd name="T0" fmla="*/ 74 w 80"/>
              <a:gd name="T1" fmla="*/ 0 h 64"/>
              <a:gd name="T2" fmla="*/ 6 w 80"/>
              <a:gd name="T3" fmla="*/ 0 h 64"/>
              <a:gd name="T4" fmla="*/ 0 w 80"/>
              <a:gd name="T5" fmla="*/ 7 h 64"/>
              <a:gd name="T6" fmla="*/ 0 w 80"/>
              <a:gd name="T7" fmla="*/ 50 h 64"/>
              <a:gd name="T8" fmla="*/ 0 w 80"/>
              <a:gd name="T9" fmla="*/ 58 h 64"/>
              <a:gd name="T10" fmla="*/ 6 w 80"/>
              <a:gd name="T11" fmla="*/ 64 h 64"/>
              <a:gd name="T12" fmla="*/ 74 w 80"/>
              <a:gd name="T13" fmla="*/ 64 h 64"/>
              <a:gd name="T14" fmla="*/ 80 w 80"/>
              <a:gd name="T15" fmla="*/ 58 h 64"/>
              <a:gd name="T16" fmla="*/ 80 w 80"/>
              <a:gd name="T17" fmla="*/ 50 h 64"/>
              <a:gd name="T18" fmla="*/ 80 w 80"/>
              <a:gd name="T19" fmla="*/ 7 h 64"/>
              <a:gd name="T20" fmla="*/ 74 w 80"/>
              <a:gd name="T21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0" h="64">
                <a:moveTo>
                  <a:pt x="74" y="0"/>
                </a:move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1"/>
                  <a:pt x="2" y="64"/>
                  <a:pt x="6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7" y="64"/>
                  <a:pt x="80" y="61"/>
                  <a:pt x="80" y="58"/>
                </a:cubicBezTo>
                <a:cubicBezTo>
                  <a:pt x="80" y="50"/>
                  <a:pt x="80" y="50"/>
                  <a:pt x="80" y="50"/>
                </a:cubicBezTo>
                <a:cubicBezTo>
                  <a:pt x="80" y="7"/>
                  <a:pt x="80" y="7"/>
                  <a:pt x="80" y="7"/>
                </a:cubicBezTo>
                <a:cubicBezTo>
                  <a:pt x="80" y="3"/>
                  <a:pt x="77" y="0"/>
                  <a:pt x="74" y="0"/>
                </a:cubicBezTo>
                <a:close/>
              </a:path>
            </a:pathLst>
          </a:custGeom>
          <a:solidFill>
            <a:srgbClr val="251F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891327" y="3179072"/>
            <a:ext cx="762000" cy="628650"/>
            <a:chOff x="5835648" y="3009900"/>
            <a:chExt cx="762000" cy="6286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4" name="Rectangle 37"/>
            <p:cNvSpPr>
              <a:spLocks noChangeArrowheads="1"/>
            </p:cNvSpPr>
            <p:nvPr/>
          </p:nvSpPr>
          <p:spPr bwMode="auto">
            <a:xfrm>
              <a:off x="5956298" y="3009900"/>
              <a:ext cx="520700" cy="598488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8"/>
            <p:cNvSpPr/>
            <p:nvPr/>
          </p:nvSpPr>
          <p:spPr bwMode="auto">
            <a:xfrm>
              <a:off x="5835648" y="3538537"/>
              <a:ext cx="762000" cy="100013"/>
            </a:xfrm>
            <a:custGeom>
              <a:avLst/>
              <a:gdLst>
                <a:gd name="T0" fmla="*/ 38 w 38"/>
                <a:gd name="T1" fmla="*/ 3 h 5"/>
                <a:gd name="T2" fmla="*/ 35 w 38"/>
                <a:gd name="T3" fmla="*/ 0 h 5"/>
                <a:gd name="T4" fmla="*/ 3 w 38"/>
                <a:gd name="T5" fmla="*/ 0 h 5"/>
                <a:gd name="T6" fmla="*/ 0 w 38"/>
                <a:gd name="T7" fmla="*/ 4 h 5"/>
                <a:gd name="T8" fmla="*/ 0 w 38"/>
                <a:gd name="T9" fmla="*/ 5 h 5"/>
                <a:gd name="T10" fmla="*/ 38 w 38"/>
                <a:gd name="T11" fmla="*/ 5 h 5"/>
                <a:gd name="T12" fmla="*/ 38 w 38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3"/>
                  </a:moveTo>
                  <a:cubicBezTo>
                    <a:pt x="38" y="2"/>
                    <a:pt x="37" y="0"/>
                    <a:pt x="3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8" y="5"/>
                    <a:pt x="38" y="5"/>
                    <a:pt x="38" y="5"/>
                  </a:cubicBezTo>
                  <a:lnTo>
                    <a:pt x="38" y="3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6" name="Freeform 39"/>
          <p:cNvSpPr/>
          <p:nvPr/>
        </p:nvSpPr>
        <p:spPr bwMode="auto">
          <a:xfrm>
            <a:off x="3765665" y="3877572"/>
            <a:ext cx="4765674" cy="1851025"/>
          </a:xfrm>
          <a:custGeom>
            <a:avLst/>
            <a:gdLst>
              <a:gd name="T0" fmla="*/ 2145 w 2246"/>
              <a:gd name="T1" fmla="*/ 0 h 1132"/>
              <a:gd name="T2" fmla="*/ 2145 w 2246"/>
              <a:gd name="T3" fmla="*/ 63 h 1132"/>
              <a:gd name="T4" fmla="*/ 808 w 2246"/>
              <a:gd name="T5" fmla="*/ 63 h 1132"/>
              <a:gd name="T6" fmla="*/ 808 w 2246"/>
              <a:gd name="T7" fmla="*/ 0 h 1132"/>
              <a:gd name="T8" fmla="*/ 0 w 2246"/>
              <a:gd name="T9" fmla="*/ 0 h 1132"/>
              <a:gd name="T10" fmla="*/ 0 w 2246"/>
              <a:gd name="T11" fmla="*/ 1132 h 1132"/>
              <a:gd name="T12" fmla="*/ 656 w 2246"/>
              <a:gd name="T13" fmla="*/ 1132 h 1132"/>
              <a:gd name="T14" fmla="*/ 656 w 2246"/>
              <a:gd name="T15" fmla="*/ 327 h 1132"/>
              <a:gd name="T16" fmla="*/ 2145 w 2246"/>
              <a:gd name="T17" fmla="*/ 327 h 1132"/>
              <a:gd name="T18" fmla="*/ 2145 w 2246"/>
              <a:gd name="T19" fmla="*/ 1132 h 1132"/>
              <a:gd name="T20" fmla="*/ 2246 w 2246"/>
              <a:gd name="T21" fmla="*/ 1132 h 1132"/>
              <a:gd name="T22" fmla="*/ 2234 w 2246"/>
              <a:gd name="T23" fmla="*/ 0 h 1132"/>
              <a:gd name="T24" fmla="*/ 2145 w 2246"/>
              <a:gd name="T25" fmla="*/ 0 h 1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46" h="1132">
                <a:moveTo>
                  <a:pt x="2145" y="0"/>
                </a:moveTo>
                <a:lnTo>
                  <a:pt x="2145" y="63"/>
                </a:lnTo>
                <a:lnTo>
                  <a:pt x="808" y="63"/>
                </a:lnTo>
                <a:lnTo>
                  <a:pt x="808" y="0"/>
                </a:lnTo>
                <a:lnTo>
                  <a:pt x="0" y="0"/>
                </a:lnTo>
                <a:lnTo>
                  <a:pt x="0" y="1132"/>
                </a:lnTo>
                <a:lnTo>
                  <a:pt x="656" y="1132"/>
                </a:lnTo>
                <a:lnTo>
                  <a:pt x="656" y="327"/>
                </a:lnTo>
                <a:lnTo>
                  <a:pt x="2145" y="327"/>
                </a:lnTo>
                <a:lnTo>
                  <a:pt x="2145" y="1132"/>
                </a:lnTo>
                <a:lnTo>
                  <a:pt x="2246" y="1132"/>
                </a:lnTo>
                <a:lnTo>
                  <a:pt x="2234" y="0"/>
                </a:lnTo>
                <a:lnTo>
                  <a:pt x="2145" y="0"/>
                </a:lnTo>
                <a:close/>
              </a:path>
            </a:pathLst>
          </a:custGeom>
          <a:solidFill>
            <a:srgbClr val="422D2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Rectangle 40"/>
          <p:cNvSpPr>
            <a:spLocks noChangeArrowheads="1"/>
          </p:cNvSpPr>
          <p:nvPr/>
        </p:nvSpPr>
        <p:spPr bwMode="auto">
          <a:xfrm>
            <a:off x="3535478" y="3796609"/>
            <a:ext cx="5151436" cy="220663"/>
          </a:xfrm>
          <a:prstGeom prst="rect">
            <a:avLst/>
          </a:prstGeom>
          <a:solidFill>
            <a:srgbClr val="35241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84" name="组合 183"/>
          <p:cNvGrpSpPr/>
          <p:nvPr/>
        </p:nvGrpSpPr>
        <p:grpSpPr>
          <a:xfrm>
            <a:off x="3835348" y="3615554"/>
            <a:ext cx="1267040" cy="212805"/>
            <a:chOff x="4194579" y="4463048"/>
            <a:chExt cx="1032803" cy="17346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5" name="Freeform 1204"/>
            <p:cNvSpPr/>
            <p:nvPr/>
          </p:nvSpPr>
          <p:spPr bwMode="auto">
            <a:xfrm>
              <a:off x="4194579" y="4463048"/>
              <a:ext cx="1032803" cy="173464"/>
            </a:xfrm>
            <a:custGeom>
              <a:avLst/>
              <a:gdLst>
                <a:gd name="T0" fmla="*/ 331 w 331"/>
                <a:gd name="T1" fmla="*/ 50 h 56"/>
                <a:gd name="T2" fmla="*/ 8 w 331"/>
                <a:gd name="T3" fmla="*/ 50 h 56"/>
                <a:gd name="T4" fmla="*/ 8 w 331"/>
                <a:gd name="T5" fmla="*/ 8 h 56"/>
                <a:gd name="T6" fmla="*/ 331 w 331"/>
                <a:gd name="T7" fmla="*/ 8 h 56"/>
                <a:gd name="T8" fmla="*/ 331 w 331"/>
                <a:gd name="T9" fmla="*/ 21 h 56"/>
                <a:gd name="T10" fmla="*/ 319 w 331"/>
                <a:gd name="T11" fmla="*/ 21 h 56"/>
                <a:gd name="T12" fmla="*/ 319 w 331"/>
                <a:gd name="T13" fmla="*/ 36 h 56"/>
                <a:gd name="T14" fmla="*/ 331 w 331"/>
                <a:gd name="T15" fmla="*/ 36 h 56"/>
                <a:gd name="T16" fmla="*/ 331 w 331"/>
                <a:gd name="T1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1" h="56">
                  <a:moveTo>
                    <a:pt x="331" y="50"/>
                  </a:moveTo>
                  <a:cubicBezTo>
                    <a:pt x="331" y="50"/>
                    <a:pt x="14" y="56"/>
                    <a:pt x="8" y="50"/>
                  </a:cubicBezTo>
                  <a:cubicBezTo>
                    <a:pt x="2" y="43"/>
                    <a:pt x="0" y="16"/>
                    <a:pt x="8" y="8"/>
                  </a:cubicBezTo>
                  <a:cubicBezTo>
                    <a:pt x="16" y="0"/>
                    <a:pt x="331" y="8"/>
                    <a:pt x="331" y="8"/>
                  </a:cubicBezTo>
                  <a:cubicBezTo>
                    <a:pt x="331" y="21"/>
                    <a:pt x="331" y="21"/>
                    <a:pt x="331" y="21"/>
                  </a:cubicBezTo>
                  <a:cubicBezTo>
                    <a:pt x="319" y="21"/>
                    <a:pt x="319" y="21"/>
                    <a:pt x="319" y="21"/>
                  </a:cubicBezTo>
                  <a:cubicBezTo>
                    <a:pt x="319" y="36"/>
                    <a:pt x="319" y="36"/>
                    <a:pt x="319" y="36"/>
                  </a:cubicBezTo>
                  <a:cubicBezTo>
                    <a:pt x="331" y="36"/>
                    <a:pt x="331" y="36"/>
                    <a:pt x="331" y="36"/>
                  </a:cubicBezTo>
                  <a:lnTo>
                    <a:pt x="331" y="50"/>
                  </a:lnTo>
                  <a:close/>
                </a:path>
              </a:pathLst>
            </a:custGeom>
            <a:solidFill>
              <a:srgbClr val="4337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205"/>
            <p:cNvSpPr/>
            <p:nvPr/>
          </p:nvSpPr>
          <p:spPr bwMode="auto">
            <a:xfrm>
              <a:off x="4194579" y="4463048"/>
              <a:ext cx="1032803" cy="173464"/>
            </a:xfrm>
            <a:custGeom>
              <a:avLst/>
              <a:gdLst>
                <a:gd name="T0" fmla="*/ 202 w 331"/>
                <a:gd name="T1" fmla="*/ 42 h 56"/>
                <a:gd name="T2" fmla="*/ 30 w 331"/>
                <a:gd name="T3" fmla="*/ 45 h 56"/>
                <a:gd name="T4" fmla="*/ 30 w 331"/>
                <a:gd name="T5" fmla="*/ 14 h 56"/>
                <a:gd name="T6" fmla="*/ 202 w 331"/>
                <a:gd name="T7" fmla="*/ 12 h 56"/>
                <a:gd name="T8" fmla="*/ 331 w 331"/>
                <a:gd name="T9" fmla="*/ 11 h 56"/>
                <a:gd name="T10" fmla="*/ 331 w 331"/>
                <a:gd name="T11" fmla="*/ 8 h 56"/>
                <a:gd name="T12" fmla="*/ 8 w 331"/>
                <a:gd name="T13" fmla="*/ 8 h 56"/>
                <a:gd name="T14" fmla="*/ 8 w 331"/>
                <a:gd name="T15" fmla="*/ 50 h 56"/>
                <a:gd name="T16" fmla="*/ 331 w 331"/>
                <a:gd name="T17" fmla="*/ 50 h 56"/>
                <a:gd name="T18" fmla="*/ 331 w 331"/>
                <a:gd name="T19" fmla="*/ 41 h 56"/>
                <a:gd name="T20" fmla="*/ 202 w 331"/>
                <a:gd name="T21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1" h="56">
                  <a:moveTo>
                    <a:pt x="202" y="42"/>
                  </a:moveTo>
                  <a:cubicBezTo>
                    <a:pt x="145" y="42"/>
                    <a:pt x="88" y="40"/>
                    <a:pt x="30" y="45"/>
                  </a:cubicBezTo>
                  <a:cubicBezTo>
                    <a:pt x="11" y="46"/>
                    <a:pt x="11" y="16"/>
                    <a:pt x="30" y="14"/>
                  </a:cubicBezTo>
                  <a:cubicBezTo>
                    <a:pt x="88" y="10"/>
                    <a:pt x="145" y="12"/>
                    <a:pt x="202" y="12"/>
                  </a:cubicBezTo>
                  <a:cubicBezTo>
                    <a:pt x="245" y="12"/>
                    <a:pt x="288" y="11"/>
                    <a:pt x="331" y="11"/>
                  </a:cubicBezTo>
                  <a:cubicBezTo>
                    <a:pt x="331" y="8"/>
                    <a:pt x="331" y="8"/>
                    <a:pt x="331" y="8"/>
                  </a:cubicBezTo>
                  <a:cubicBezTo>
                    <a:pt x="331" y="8"/>
                    <a:pt x="16" y="0"/>
                    <a:pt x="8" y="8"/>
                  </a:cubicBezTo>
                  <a:cubicBezTo>
                    <a:pt x="0" y="16"/>
                    <a:pt x="2" y="43"/>
                    <a:pt x="8" y="50"/>
                  </a:cubicBezTo>
                  <a:cubicBezTo>
                    <a:pt x="14" y="56"/>
                    <a:pt x="331" y="50"/>
                    <a:pt x="331" y="50"/>
                  </a:cubicBezTo>
                  <a:cubicBezTo>
                    <a:pt x="331" y="41"/>
                    <a:pt x="331" y="41"/>
                    <a:pt x="331" y="41"/>
                  </a:cubicBezTo>
                  <a:cubicBezTo>
                    <a:pt x="288" y="41"/>
                    <a:pt x="245" y="42"/>
                    <a:pt x="202" y="42"/>
                  </a:cubicBezTo>
                  <a:close/>
                </a:path>
              </a:pathLst>
            </a:custGeom>
            <a:solidFill>
              <a:srgbClr val="332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Rectangle 1206"/>
            <p:cNvSpPr>
              <a:spLocks noChangeArrowheads="1"/>
            </p:cNvSpPr>
            <p:nvPr/>
          </p:nvSpPr>
          <p:spPr bwMode="auto">
            <a:xfrm>
              <a:off x="4276325" y="4526850"/>
              <a:ext cx="923144" cy="47851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Rectangle 1216"/>
            <p:cNvSpPr>
              <a:spLocks noChangeArrowheads="1"/>
            </p:cNvSpPr>
            <p:nvPr/>
          </p:nvSpPr>
          <p:spPr bwMode="auto">
            <a:xfrm>
              <a:off x="4276327" y="4526843"/>
              <a:ext cx="923144" cy="47851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220"/>
            <p:cNvSpPr/>
            <p:nvPr/>
          </p:nvSpPr>
          <p:spPr bwMode="auto">
            <a:xfrm>
              <a:off x="4276323" y="4526845"/>
              <a:ext cx="534345" cy="47851"/>
            </a:xfrm>
            <a:custGeom>
              <a:avLst/>
              <a:gdLst>
                <a:gd name="T0" fmla="*/ 153 w 171"/>
                <a:gd name="T1" fmla="*/ 5 h 15"/>
                <a:gd name="T2" fmla="*/ 145 w 171"/>
                <a:gd name="T3" fmla="*/ 0 h 15"/>
                <a:gd name="T4" fmla="*/ 0 w 171"/>
                <a:gd name="T5" fmla="*/ 0 h 15"/>
                <a:gd name="T6" fmla="*/ 0 w 171"/>
                <a:gd name="T7" fmla="*/ 15 h 15"/>
                <a:gd name="T8" fmla="*/ 171 w 171"/>
                <a:gd name="T9" fmla="*/ 15 h 15"/>
                <a:gd name="T10" fmla="*/ 153 w 171"/>
                <a:gd name="T1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15">
                  <a:moveTo>
                    <a:pt x="153" y="5"/>
                  </a:moveTo>
                  <a:cubicBezTo>
                    <a:pt x="150" y="4"/>
                    <a:pt x="148" y="2"/>
                    <a:pt x="1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65" y="12"/>
                    <a:pt x="159" y="9"/>
                    <a:pt x="153" y="5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9" name="矩形 308"/>
          <p:cNvSpPr/>
          <p:nvPr/>
        </p:nvSpPr>
        <p:spPr>
          <a:xfrm>
            <a:off x="13482205" y="-2183740"/>
            <a:ext cx="962669" cy="845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315029" y="778686"/>
            <a:ext cx="5374271" cy="409365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5961" y="630466"/>
            <a:ext cx="4973691" cy="35644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04420">
            <a:off x="1478645" y="-5926346"/>
            <a:ext cx="6437067" cy="398991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743450" y="7235836"/>
            <a:ext cx="6688864" cy="493850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0088" y="-9271213"/>
            <a:ext cx="7721022" cy="696748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511403" y="-6279085"/>
            <a:ext cx="6647723" cy="643905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6" name="图片 30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895964">
            <a:off x="10351108" y="7303532"/>
            <a:ext cx="8298861" cy="666246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" name="七宗罪背景音乐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>
                  <p14:fade in="250.000000" out="2000.0000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402377" y="-871965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1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1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44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9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0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2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2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2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25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4" dur="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2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50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150"/>
                                            <p:tgtEl>
                                              <p:spTgt spid="3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3" presetClass="entr" presetSubtype="3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path" presetSubtype="0" ac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4.79167E-6 2.96296E-6 L 0.53515 0.02037 " pathEditMode="relative" rAng="0" ptsTypes="AA">
                                          <p:cBhvr>
                                            <p:cTn id="7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758" y="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8" presetID="23" presetClass="entr" presetSubtype="32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42" presetClass="path" presetSubtype="0" accel="100000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animMotion origin="layout" path="M -4.16667E-7 4.81481E-6 L 0.51771 0.59398 " pathEditMode="relative" rAng="0" ptsTypes="AA">
                                          <p:cBhvr>
                                            <p:cTn id="8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885" y="29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23" presetClass="entr" presetSubtype="32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accel="10000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3.75E-6 -1.85185E-6 L 0.19739 0.89815 " pathEditMode="relative" rAng="0" ptsTypes="AA">
                                          <p:cBhvr>
                                            <p:cTn id="8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870" y="4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23" presetClass="entr" presetSubtype="32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accel="100000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animMotion origin="layout" path="M 2.70833E-6 -1.11022E-16 L -0.27487 1.19977 " pathEditMode="relative" rAng="0" ptsTypes="AA">
                                          <p:cBhvr>
                                            <p:cTn id="95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750" y="60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23" presetClass="entr" presetSubtype="3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accel="10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2.08333E-6 -3.7037E-7 L -0.56067 0.14792 " pathEditMode="relative" rAng="0" ptsTypes="AA">
                                          <p:cBhvr>
                                            <p:cTn id="10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034" y="7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23" presetClass="entr" presetSubtype="32" fill="hold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42" presetClass="path" presetSubtype="0" accel="100000" fill="hold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animMotion origin="layout" path="M -2.91667E-6 -4.44444E-6 L -0.59896 -0.96504 " pathEditMode="relative" rAng="0" ptsTypes="AA">
                                          <p:cBhvr>
                                            <p:cTn id="107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948" y="-482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23" presetClass="entr" presetSubtype="3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42" presetClass="path" presetSubtype="0" accel="10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3.54167E-6 3.7037E-6 L 0.44166 -0.60718 " pathEditMode="relative" rAng="0" ptsTypes="AA">
                                          <p:cBhvr>
                                            <p:cTn id="11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083" y="-3037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8700" numSld="999" showWhenStopped="0">
                    <p:cTn id="11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67" grpId="0" animBg="1"/>
          <p:bldP spid="67" grpId="1" animBg="1"/>
          <p:bldP spid="66" grpId="0" animBg="1"/>
          <p:bldP spid="66" grpId="1" animBg="1"/>
          <p:bldP spid="5" grpId="0" animBg="1"/>
          <p:bldP spid="5" grpId="1" animBg="1"/>
          <p:bldP spid="20" grpId="0" animBg="1"/>
          <p:bldP spid="43" grpId="0" animBg="1"/>
          <p:bldP spid="46" grpId="0" animBg="1"/>
          <p:bldP spid="47" grpId="0" animBg="1"/>
          <p:bldP spid="30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1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1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2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2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2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25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4" dur="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2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50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150"/>
                                            <p:tgtEl>
                                              <p:spTgt spid="3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3" presetClass="entr" presetSubtype="3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path" presetSubtype="0" ac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4.79167E-6 2.96296E-6 L 0.53515 0.02037 " pathEditMode="relative" rAng="0" ptsTypes="AA">
                                          <p:cBhvr>
                                            <p:cTn id="7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758" y="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8" presetID="23" presetClass="entr" presetSubtype="32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42" presetClass="path" presetSubtype="0" accel="100000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animMotion origin="layout" path="M -4.16667E-7 4.81481E-6 L 0.51771 0.59398 " pathEditMode="relative" rAng="0" ptsTypes="AA">
                                          <p:cBhvr>
                                            <p:cTn id="8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885" y="29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23" presetClass="entr" presetSubtype="32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accel="10000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3.75E-6 -1.85185E-6 L 0.19739 0.89815 " pathEditMode="relative" rAng="0" ptsTypes="AA">
                                          <p:cBhvr>
                                            <p:cTn id="8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870" y="4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23" presetClass="entr" presetSubtype="32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accel="100000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animMotion origin="layout" path="M 2.70833E-6 -1.11022E-16 L -0.27487 1.19977 " pathEditMode="relative" rAng="0" ptsTypes="AA">
                                          <p:cBhvr>
                                            <p:cTn id="95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750" y="60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23" presetClass="entr" presetSubtype="3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accel="10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2.08333E-6 -3.7037E-7 L -0.56067 0.14792 " pathEditMode="relative" rAng="0" ptsTypes="AA">
                                          <p:cBhvr>
                                            <p:cTn id="10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034" y="7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23" presetClass="entr" presetSubtype="32" fill="hold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42" presetClass="path" presetSubtype="0" accel="100000" fill="hold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animMotion origin="layout" path="M -2.91667E-6 -4.44444E-6 L -0.59896 -0.96504 " pathEditMode="relative" rAng="0" ptsTypes="AA">
                                          <p:cBhvr>
                                            <p:cTn id="107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948" y="-482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23" presetClass="entr" presetSubtype="3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42" presetClass="path" presetSubtype="0" accel="10000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3.54167E-6 3.7037E-6 L 0.44166 -0.60718 " pathEditMode="relative" rAng="0" ptsTypes="AA">
                                          <p:cBhvr>
                                            <p:cTn id="11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083" y="-3037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8700" numSld="999" showWhenStopped="0">
                    <p:cTn id="11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67" grpId="0" animBg="1"/>
          <p:bldP spid="67" grpId="1" animBg="1"/>
          <p:bldP spid="66" grpId="0" animBg="1"/>
          <p:bldP spid="66" grpId="1" animBg="1"/>
          <p:bldP spid="5" grpId="0" animBg="1"/>
          <p:bldP spid="5" grpId="1" animBg="1"/>
          <p:bldP spid="20" grpId="0" animBg="1"/>
          <p:bldP spid="43" grpId="0" animBg="1"/>
          <p:bldP spid="46" grpId="0" animBg="1"/>
          <p:bldP spid="47" grpId="0" animBg="1"/>
          <p:bldP spid="309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5" name="组合 1594"/>
          <p:cNvGrpSpPr/>
          <p:nvPr/>
        </p:nvGrpSpPr>
        <p:grpSpPr>
          <a:xfrm>
            <a:off x="-21772" y="-15737"/>
            <a:ext cx="12213772" cy="6880238"/>
            <a:chOff x="-16116515" y="2214600"/>
            <a:chExt cx="8209143" cy="4624359"/>
          </a:xfrm>
        </p:grpSpPr>
        <p:sp>
          <p:nvSpPr>
            <p:cNvPr id="1601" name="矩形 1600"/>
            <p:cNvSpPr/>
            <p:nvPr/>
          </p:nvSpPr>
          <p:spPr>
            <a:xfrm rot="5400000">
              <a:off x="-14324123" y="422208"/>
              <a:ext cx="4624359" cy="8209143"/>
            </a:xfrm>
            <a:prstGeom prst="rect">
              <a:avLst/>
            </a:prstGeom>
            <a:solidFill>
              <a:srgbClr val="1EB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8" name="Freeform 610"/>
            <p:cNvSpPr/>
            <p:nvPr/>
          </p:nvSpPr>
          <p:spPr bwMode="auto">
            <a:xfrm>
              <a:off x="-10575622" y="6347260"/>
              <a:ext cx="39927" cy="44918"/>
            </a:xfrm>
            <a:custGeom>
              <a:avLst/>
              <a:gdLst>
                <a:gd name="T0" fmla="*/ 2 w 17"/>
                <a:gd name="T1" fmla="*/ 2 h 19"/>
                <a:gd name="T2" fmla="*/ 8 w 17"/>
                <a:gd name="T3" fmla="*/ 1 h 19"/>
                <a:gd name="T4" fmla="*/ 13 w 17"/>
                <a:gd name="T5" fmla="*/ 13 h 19"/>
                <a:gd name="T6" fmla="*/ 0 w 17"/>
                <a:gd name="T7" fmla="*/ 16 h 19"/>
                <a:gd name="T8" fmla="*/ 2 w 17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2" y="2"/>
                  </a:moveTo>
                  <a:cubicBezTo>
                    <a:pt x="4" y="1"/>
                    <a:pt x="6" y="0"/>
                    <a:pt x="8" y="1"/>
                  </a:cubicBezTo>
                  <a:cubicBezTo>
                    <a:pt x="8" y="1"/>
                    <a:pt x="17" y="4"/>
                    <a:pt x="13" y="13"/>
                  </a:cubicBezTo>
                  <a:cubicBezTo>
                    <a:pt x="13" y="13"/>
                    <a:pt x="11" y="19"/>
                    <a:pt x="0" y="16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FAD2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9" name="Freeform 611"/>
            <p:cNvSpPr/>
            <p:nvPr/>
          </p:nvSpPr>
          <p:spPr bwMode="auto">
            <a:xfrm>
              <a:off x="-10568635" y="6354247"/>
              <a:ext cx="18965" cy="16969"/>
            </a:xfrm>
            <a:custGeom>
              <a:avLst/>
              <a:gdLst>
                <a:gd name="T0" fmla="*/ 8 w 8"/>
                <a:gd name="T1" fmla="*/ 6 h 7"/>
                <a:gd name="T2" fmla="*/ 8 w 8"/>
                <a:gd name="T3" fmla="*/ 3 h 7"/>
                <a:gd name="T4" fmla="*/ 7 w 8"/>
                <a:gd name="T5" fmla="*/ 2 h 7"/>
                <a:gd name="T6" fmla="*/ 7 w 8"/>
                <a:gd name="T7" fmla="*/ 2 h 7"/>
                <a:gd name="T8" fmla="*/ 7 w 8"/>
                <a:gd name="T9" fmla="*/ 1 h 7"/>
                <a:gd name="T10" fmla="*/ 7 w 8"/>
                <a:gd name="T11" fmla="*/ 1 h 7"/>
                <a:gd name="T12" fmla="*/ 6 w 8"/>
                <a:gd name="T13" fmla="*/ 1 h 7"/>
                <a:gd name="T14" fmla="*/ 6 w 8"/>
                <a:gd name="T15" fmla="*/ 0 h 7"/>
                <a:gd name="T16" fmla="*/ 6 w 8"/>
                <a:gd name="T17" fmla="*/ 0 h 7"/>
                <a:gd name="T18" fmla="*/ 5 w 8"/>
                <a:gd name="T19" fmla="*/ 0 h 7"/>
                <a:gd name="T20" fmla="*/ 5 w 8"/>
                <a:gd name="T21" fmla="*/ 0 h 7"/>
                <a:gd name="T22" fmla="*/ 4 w 8"/>
                <a:gd name="T23" fmla="*/ 0 h 7"/>
                <a:gd name="T24" fmla="*/ 4 w 8"/>
                <a:gd name="T25" fmla="*/ 0 h 7"/>
                <a:gd name="T26" fmla="*/ 3 w 8"/>
                <a:gd name="T27" fmla="*/ 0 h 7"/>
                <a:gd name="T28" fmla="*/ 2 w 8"/>
                <a:gd name="T29" fmla="*/ 0 h 7"/>
                <a:gd name="T30" fmla="*/ 2 w 8"/>
                <a:gd name="T31" fmla="*/ 0 h 7"/>
                <a:gd name="T32" fmla="*/ 1 w 8"/>
                <a:gd name="T33" fmla="*/ 1 h 7"/>
                <a:gd name="T34" fmla="*/ 0 w 8"/>
                <a:gd name="T35" fmla="*/ 1 h 7"/>
                <a:gd name="T36" fmla="*/ 0 w 8"/>
                <a:gd name="T37" fmla="*/ 2 h 7"/>
                <a:gd name="T38" fmla="*/ 0 w 8"/>
                <a:gd name="T39" fmla="*/ 2 h 7"/>
                <a:gd name="T40" fmla="*/ 0 w 8"/>
                <a:gd name="T41" fmla="*/ 4 h 7"/>
                <a:gd name="T42" fmla="*/ 0 w 8"/>
                <a:gd name="T43" fmla="*/ 4 h 7"/>
                <a:gd name="T44" fmla="*/ 1 w 8"/>
                <a:gd name="T45" fmla="*/ 5 h 7"/>
                <a:gd name="T46" fmla="*/ 1 w 8"/>
                <a:gd name="T47" fmla="*/ 6 h 7"/>
                <a:gd name="T48" fmla="*/ 1 w 8"/>
                <a:gd name="T49" fmla="*/ 7 h 7"/>
                <a:gd name="T50" fmla="*/ 0 w 8"/>
                <a:gd name="T51" fmla="*/ 7 h 7"/>
                <a:gd name="T52" fmla="*/ 0 w 8"/>
                <a:gd name="T53" fmla="*/ 7 h 7"/>
                <a:gd name="T54" fmla="*/ 0 w 8"/>
                <a:gd name="T55" fmla="*/ 7 h 7"/>
                <a:gd name="T56" fmla="*/ 1 w 8"/>
                <a:gd name="T57" fmla="*/ 7 h 7"/>
                <a:gd name="T58" fmla="*/ 1 w 8"/>
                <a:gd name="T59" fmla="*/ 7 h 7"/>
                <a:gd name="T60" fmla="*/ 1 w 8"/>
                <a:gd name="T61" fmla="*/ 7 h 7"/>
                <a:gd name="T62" fmla="*/ 2 w 8"/>
                <a:gd name="T63" fmla="*/ 6 h 7"/>
                <a:gd name="T64" fmla="*/ 2 w 8"/>
                <a:gd name="T65" fmla="*/ 5 h 7"/>
                <a:gd name="T66" fmla="*/ 2 w 8"/>
                <a:gd name="T67" fmla="*/ 4 h 7"/>
                <a:gd name="T68" fmla="*/ 2 w 8"/>
                <a:gd name="T69" fmla="*/ 3 h 7"/>
                <a:gd name="T70" fmla="*/ 2 w 8"/>
                <a:gd name="T71" fmla="*/ 2 h 7"/>
                <a:gd name="T72" fmla="*/ 2 w 8"/>
                <a:gd name="T73" fmla="*/ 2 h 7"/>
                <a:gd name="T74" fmla="*/ 2 w 8"/>
                <a:gd name="T75" fmla="*/ 2 h 7"/>
                <a:gd name="T76" fmla="*/ 2 w 8"/>
                <a:gd name="T77" fmla="*/ 3 h 7"/>
                <a:gd name="T78" fmla="*/ 2 w 8"/>
                <a:gd name="T79" fmla="*/ 2 h 7"/>
                <a:gd name="T80" fmla="*/ 3 w 8"/>
                <a:gd name="T81" fmla="*/ 2 h 7"/>
                <a:gd name="T82" fmla="*/ 3 w 8"/>
                <a:gd name="T83" fmla="*/ 2 h 7"/>
                <a:gd name="T84" fmla="*/ 4 w 8"/>
                <a:gd name="T85" fmla="*/ 1 h 7"/>
                <a:gd name="T86" fmla="*/ 4 w 8"/>
                <a:gd name="T87" fmla="*/ 1 h 7"/>
                <a:gd name="T88" fmla="*/ 4 w 8"/>
                <a:gd name="T89" fmla="*/ 1 h 7"/>
                <a:gd name="T90" fmla="*/ 5 w 8"/>
                <a:gd name="T91" fmla="*/ 1 h 7"/>
                <a:gd name="T92" fmla="*/ 5 w 8"/>
                <a:gd name="T93" fmla="*/ 1 h 7"/>
                <a:gd name="T94" fmla="*/ 5 w 8"/>
                <a:gd name="T95" fmla="*/ 1 h 7"/>
                <a:gd name="T96" fmla="*/ 5 w 8"/>
                <a:gd name="T97" fmla="*/ 2 h 7"/>
                <a:gd name="T98" fmla="*/ 5 w 8"/>
                <a:gd name="T99" fmla="*/ 2 h 7"/>
                <a:gd name="T100" fmla="*/ 6 w 8"/>
                <a:gd name="T101" fmla="*/ 2 h 7"/>
                <a:gd name="T102" fmla="*/ 6 w 8"/>
                <a:gd name="T103" fmla="*/ 2 h 7"/>
                <a:gd name="T104" fmla="*/ 6 w 8"/>
                <a:gd name="T105" fmla="*/ 2 h 7"/>
                <a:gd name="T106" fmla="*/ 6 w 8"/>
                <a:gd name="T107" fmla="*/ 3 h 7"/>
                <a:gd name="T108" fmla="*/ 7 w 8"/>
                <a:gd name="T109" fmla="*/ 4 h 7"/>
                <a:gd name="T110" fmla="*/ 8 w 8"/>
                <a:gd name="T111" fmla="*/ 5 h 7"/>
                <a:gd name="T112" fmla="*/ 8 w 8"/>
                <a:gd name="T1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" h="7">
                  <a:moveTo>
                    <a:pt x="8" y="6"/>
                  </a:moveTo>
                  <a:cubicBezTo>
                    <a:pt x="8" y="5"/>
                    <a:pt x="8" y="4"/>
                    <a:pt x="8" y="3"/>
                  </a:cubicBezTo>
                  <a:cubicBezTo>
                    <a:pt x="8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8" y="4"/>
                    <a:pt x="8" y="5"/>
                  </a:cubicBezTo>
                  <a:cubicBezTo>
                    <a:pt x="8" y="5"/>
                    <a:pt x="8" y="6"/>
                    <a:pt x="8" y="6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3" name="矩形 1602"/>
            <p:cNvSpPr/>
            <p:nvPr/>
          </p:nvSpPr>
          <p:spPr>
            <a:xfrm rot="20356488">
              <a:off x="-13527976" y="4599558"/>
              <a:ext cx="2274272" cy="15182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4" name="矩形 1603"/>
            <p:cNvSpPr/>
            <p:nvPr/>
          </p:nvSpPr>
          <p:spPr>
            <a:xfrm rot="20564566">
              <a:off x="-10179190" y="3018656"/>
              <a:ext cx="1677991" cy="11000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6" name="矩形 1605"/>
            <p:cNvSpPr/>
            <p:nvPr/>
          </p:nvSpPr>
          <p:spPr>
            <a:xfrm rot="11237723">
              <a:off x="-15551666" y="5319181"/>
              <a:ext cx="1829785" cy="9957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7" name="矩形 1606"/>
            <p:cNvSpPr/>
            <p:nvPr/>
          </p:nvSpPr>
          <p:spPr>
            <a:xfrm rot="1498060">
              <a:off x="-12252828" y="2839292"/>
              <a:ext cx="2159039" cy="14923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9" name="矩形 1608"/>
            <p:cNvSpPr/>
            <p:nvPr/>
          </p:nvSpPr>
          <p:spPr>
            <a:xfrm rot="552170">
              <a:off x="-10994819" y="4965445"/>
              <a:ext cx="2446768" cy="14781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0" name="矩形 1609"/>
            <p:cNvSpPr/>
            <p:nvPr/>
          </p:nvSpPr>
          <p:spPr>
            <a:xfrm rot="21229929">
              <a:off x="-15672798" y="2789234"/>
              <a:ext cx="3099483" cy="18605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矩形 464"/>
            <p:cNvSpPr/>
            <p:nvPr/>
          </p:nvSpPr>
          <p:spPr>
            <a:xfrm rot="21229929">
              <a:off x="-10067225" y="4569505"/>
              <a:ext cx="1333978" cy="1898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7" name="组合 446"/>
          <p:cNvGrpSpPr/>
          <p:nvPr/>
        </p:nvGrpSpPr>
        <p:grpSpPr>
          <a:xfrm>
            <a:off x="0" y="-19706"/>
            <a:ext cx="12200665" cy="6877706"/>
            <a:chOff x="14748493" y="-1685223"/>
            <a:chExt cx="8200334" cy="4622657"/>
          </a:xfrm>
        </p:grpSpPr>
        <p:sp>
          <p:nvSpPr>
            <p:cNvPr id="448" name="矩形 447"/>
            <p:cNvSpPr/>
            <p:nvPr/>
          </p:nvSpPr>
          <p:spPr>
            <a:xfrm>
              <a:off x="14748493" y="-1685223"/>
              <a:ext cx="8200334" cy="4622657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矩形 448"/>
            <p:cNvSpPr/>
            <p:nvPr/>
          </p:nvSpPr>
          <p:spPr>
            <a:xfrm>
              <a:off x="15281707" y="-1025888"/>
              <a:ext cx="2797791" cy="15682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0" name="组合 449"/>
            <p:cNvGrpSpPr/>
            <p:nvPr/>
          </p:nvGrpSpPr>
          <p:grpSpPr>
            <a:xfrm>
              <a:off x="18296279" y="-1025888"/>
              <a:ext cx="4049486" cy="1569058"/>
              <a:chOff x="18296279" y="-1025888"/>
              <a:chExt cx="4049486" cy="1569058"/>
            </a:xfrm>
          </p:grpSpPr>
          <p:sp>
            <p:nvSpPr>
              <p:cNvPr id="456" name="矩形 455"/>
              <p:cNvSpPr/>
              <p:nvPr/>
            </p:nvSpPr>
            <p:spPr>
              <a:xfrm>
                <a:off x="18296279" y="-1025888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7" name="矩形 456"/>
              <p:cNvSpPr/>
              <p:nvPr/>
            </p:nvSpPr>
            <p:spPr>
              <a:xfrm>
                <a:off x="18296279" y="-584133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8" name="矩形 457"/>
              <p:cNvSpPr/>
              <p:nvPr/>
            </p:nvSpPr>
            <p:spPr>
              <a:xfrm>
                <a:off x="18296279" y="-142378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9" name="矩形 458"/>
              <p:cNvSpPr/>
              <p:nvPr/>
            </p:nvSpPr>
            <p:spPr>
              <a:xfrm>
                <a:off x="18296279" y="299377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1" name="组合 450"/>
            <p:cNvGrpSpPr/>
            <p:nvPr/>
          </p:nvGrpSpPr>
          <p:grpSpPr>
            <a:xfrm>
              <a:off x="15289214" y="754590"/>
              <a:ext cx="7048272" cy="1535723"/>
              <a:chOff x="15289214" y="556186"/>
              <a:chExt cx="4049486" cy="1535723"/>
            </a:xfrm>
          </p:grpSpPr>
          <p:sp>
            <p:nvSpPr>
              <p:cNvPr id="452" name="矩形 451"/>
              <p:cNvSpPr/>
              <p:nvPr/>
            </p:nvSpPr>
            <p:spPr>
              <a:xfrm>
                <a:off x="15289214" y="556186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3" name="矩形 452"/>
              <p:cNvSpPr/>
              <p:nvPr/>
            </p:nvSpPr>
            <p:spPr>
              <a:xfrm>
                <a:off x="15289214" y="986829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4" name="矩形 453"/>
              <p:cNvSpPr/>
              <p:nvPr/>
            </p:nvSpPr>
            <p:spPr>
              <a:xfrm>
                <a:off x="15289214" y="1417473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5" name="矩形 454"/>
              <p:cNvSpPr/>
              <p:nvPr/>
            </p:nvSpPr>
            <p:spPr>
              <a:xfrm>
                <a:off x="15289214" y="1848116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61" name="组合 1460"/>
          <p:cNvGrpSpPr/>
          <p:nvPr/>
        </p:nvGrpSpPr>
        <p:grpSpPr>
          <a:xfrm>
            <a:off x="0" y="-19706"/>
            <a:ext cx="12200665" cy="6877706"/>
            <a:chOff x="14748493" y="-1685223"/>
            <a:chExt cx="8200334" cy="4622657"/>
          </a:xfrm>
        </p:grpSpPr>
        <p:sp>
          <p:nvSpPr>
            <p:cNvPr id="404" name="矩形 403"/>
            <p:cNvSpPr/>
            <p:nvPr/>
          </p:nvSpPr>
          <p:spPr>
            <a:xfrm>
              <a:off x="14748493" y="-1685223"/>
              <a:ext cx="8200334" cy="462265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3" name="矩形 1462"/>
            <p:cNvSpPr/>
            <p:nvPr/>
          </p:nvSpPr>
          <p:spPr>
            <a:xfrm>
              <a:off x="15281707" y="-1025888"/>
              <a:ext cx="2797791" cy="15682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64" name="组合 1463"/>
            <p:cNvGrpSpPr/>
            <p:nvPr/>
          </p:nvGrpSpPr>
          <p:grpSpPr>
            <a:xfrm>
              <a:off x="18296279" y="-1025888"/>
              <a:ext cx="4049486" cy="1569058"/>
              <a:chOff x="18296279" y="-1025888"/>
              <a:chExt cx="4049486" cy="1569058"/>
            </a:xfrm>
          </p:grpSpPr>
          <p:sp>
            <p:nvSpPr>
              <p:cNvPr id="1470" name="矩形 1469"/>
              <p:cNvSpPr/>
              <p:nvPr/>
            </p:nvSpPr>
            <p:spPr>
              <a:xfrm>
                <a:off x="18296279" y="-1025888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1" name="矩形 1470"/>
              <p:cNvSpPr/>
              <p:nvPr/>
            </p:nvSpPr>
            <p:spPr>
              <a:xfrm>
                <a:off x="18296279" y="-584133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2" name="矩形 1471"/>
              <p:cNvSpPr/>
              <p:nvPr/>
            </p:nvSpPr>
            <p:spPr>
              <a:xfrm>
                <a:off x="18296279" y="-142378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3" name="矩形 1472"/>
              <p:cNvSpPr/>
              <p:nvPr/>
            </p:nvSpPr>
            <p:spPr>
              <a:xfrm>
                <a:off x="18296279" y="299377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65" name="组合 1464"/>
            <p:cNvGrpSpPr/>
            <p:nvPr/>
          </p:nvGrpSpPr>
          <p:grpSpPr>
            <a:xfrm>
              <a:off x="15289214" y="754590"/>
              <a:ext cx="7048272" cy="1535723"/>
              <a:chOff x="15289214" y="556186"/>
              <a:chExt cx="4049486" cy="1535723"/>
            </a:xfrm>
          </p:grpSpPr>
          <p:sp>
            <p:nvSpPr>
              <p:cNvPr id="1466" name="矩形 1465"/>
              <p:cNvSpPr/>
              <p:nvPr/>
            </p:nvSpPr>
            <p:spPr>
              <a:xfrm>
                <a:off x="15289214" y="556186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7" name="矩形 1466"/>
              <p:cNvSpPr/>
              <p:nvPr/>
            </p:nvSpPr>
            <p:spPr>
              <a:xfrm>
                <a:off x="15289214" y="986829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8" name="矩形 1467"/>
              <p:cNvSpPr/>
              <p:nvPr/>
            </p:nvSpPr>
            <p:spPr>
              <a:xfrm>
                <a:off x="15289214" y="1417473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9" name="矩形 1468"/>
              <p:cNvSpPr/>
              <p:nvPr/>
            </p:nvSpPr>
            <p:spPr>
              <a:xfrm>
                <a:off x="15289214" y="1848116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34" name="组合 433"/>
          <p:cNvGrpSpPr/>
          <p:nvPr/>
        </p:nvGrpSpPr>
        <p:grpSpPr>
          <a:xfrm>
            <a:off x="0" y="-19706"/>
            <a:ext cx="12200665" cy="6877706"/>
            <a:chOff x="14748493" y="-1685223"/>
            <a:chExt cx="8200334" cy="4622657"/>
          </a:xfrm>
        </p:grpSpPr>
        <p:sp>
          <p:nvSpPr>
            <p:cNvPr id="435" name="矩形 434"/>
            <p:cNvSpPr/>
            <p:nvPr/>
          </p:nvSpPr>
          <p:spPr>
            <a:xfrm>
              <a:off x="14748493" y="-1685223"/>
              <a:ext cx="8200334" cy="4622657"/>
            </a:xfrm>
            <a:prstGeom prst="rect">
              <a:avLst/>
            </a:prstGeom>
            <a:solidFill>
              <a:srgbClr val="E401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矩形 435"/>
            <p:cNvSpPr/>
            <p:nvPr/>
          </p:nvSpPr>
          <p:spPr>
            <a:xfrm>
              <a:off x="15281707" y="-1025888"/>
              <a:ext cx="2797791" cy="15682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7" name="组合 436"/>
            <p:cNvGrpSpPr/>
            <p:nvPr/>
          </p:nvGrpSpPr>
          <p:grpSpPr>
            <a:xfrm>
              <a:off x="18296279" y="-1025888"/>
              <a:ext cx="4049486" cy="1569058"/>
              <a:chOff x="18296279" y="-1025888"/>
              <a:chExt cx="4049486" cy="1569058"/>
            </a:xfrm>
          </p:grpSpPr>
          <p:sp>
            <p:nvSpPr>
              <p:cNvPr id="443" name="矩形 442"/>
              <p:cNvSpPr/>
              <p:nvPr/>
            </p:nvSpPr>
            <p:spPr>
              <a:xfrm>
                <a:off x="18296279" y="-1025888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4" name="矩形 443"/>
              <p:cNvSpPr/>
              <p:nvPr/>
            </p:nvSpPr>
            <p:spPr>
              <a:xfrm>
                <a:off x="18296279" y="-584133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5" name="矩形 444"/>
              <p:cNvSpPr/>
              <p:nvPr/>
            </p:nvSpPr>
            <p:spPr>
              <a:xfrm>
                <a:off x="18296279" y="-142378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6" name="矩形 445"/>
              <p:cNvSpPr/>
              <p:nvPr/>
            </p:nvSpPr>
            <p:spPr>
              <a:xfrm>
                <a:off x="18296279" y="299377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8" name="组合 437"/>
            <p:cNvGrpSpPr/>
            <p:nvPr/>
          </p:nvGrpSpPr>
          <p:grpSpPr>
            <a:xfrm>
              <a:off x="15289214" y="754590"/>
              <a:ext cx="7048272" cy="1535723"/>
              <a:chOff x="15289214" y="556186"/>
              <a:chExt cx="4049486" cy="1535723"/>
            </a:xfrm>
          </p:grpSpPr>
          <p:sp>
            <p:nvSpPr>
              <p:cNvPr id="439" name="矩形 438"/>
              <p:cNvSpPr/>
              <p:nvPr/>
            </p:nvSpPr>
            <p:spPr>
              <a:xfrm>
                <a:off x="15289214" y="556186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" name="矩形 439"/>
              <p:cNvSpPr/>
              <p:nvPr/>
            </p:nvSpPr>
            <p:spPr>
              <a:xfrm>
                <a:off x="15289214" y="986829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1" name="矩形 440"/>
              <p:cNvSpPr/>
              <p:nvPr/>
            </p:nvSpPr>
            <p:spPr>
              <a:xfrm>
                <a:off x="15289214" y="1417473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" name="矩形 441"/>
              <p:cNvSpPr/>
              <p:nvPr/>
            </p:nvSpPr>
            <p:spPr>
              <a:xfrm>
                <a:off x="15289214" y="1848116"/>
                <a:ext cx="4049486" cy="2437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4" name="矩形 133"/>
          <p:cNvSpPr/>
          <p:nvPr/>
        </p:nvSpPr>
        <p:spPr>
          <a:xfrm>
            <a:off x="11504491" y="-1916006"/>
            <a:ext cx="667117" cy="5872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Cartoon5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721758" y="-2026477"/>
            <a:ext cx="609600" cy="609600"/>
          </a:xfrm>
          <a:prstGeom prst="rect">
            <a:avLst/>
          </a:prstGeom>
        </p:spPr>
      </p:pic>
      <p:grpSp>
        <p:nvGrpSpPr>
          <p:cNvPr id="971" name="组合 970"/>
          <p:cNvGrpSpPr/>
          <p:nvPr/>
        </p:nvGrpSpPr>
        <p:grpSpPr>
          <a:xfrm>
            <a:off x="0" y="-26048"/>
            <a:ext cx="12192000" cy="6884048"/>
            <a:chOff x="-13511749" y="-4517229"/>
            <a:chExt cx="12192000" cy="6884048"/>
          </a:xfrm>
        </p:grpSpPr>
        <p:sp>
          <p:nvSpPr>
            <p:cNvPr id="466" name="矩形 465"/>
            <p:cNvSpPr/>
            <p:nvPr/>
          </p:nvSpPr>
          <p:spPr>
            <a:xfrm>
              <a:off x="-13511749" y="-4491181"/>
              <a:ext cx="12192000" cy="685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矩形 466"/>
            <p:cNvSpPr/>
            <p:nvPr/>
          </p:nvSpPr>
          <p:spPr>
            <a:xfrm>
              <a:off x="-13511749" y="-4517229"/>
              <a:ext cx="12192000" cy="83744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矩形 467"/>
            <p:cNvSpPr/>
            <p:nvPr/>
          </p:nvSpPr>
          <p:spPr>
            <a:xfrm>
              <a:off x="-9751645" y="-3438196"/>
              <a:ext cx="2624154" cy="1305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矩形 468"/>
            <p:cNvSpPr/>
            <p:nvPr/>
          </p:nvSpPr>
          <p:spPr>
            <a:xfrm>
              <a:off x="-9751645" y="-3086950"/>
              <a:ext cx="7351345" cy="120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矩形 469"/>
            <p:cNvSpPr/>
            <p:nvPr/>
          </p:nvSpPr>
          <p:spPr>
            <a:xfrm>
              <a:off x="-9751645" y="-2735703"/>
              <a:ext cx="7221170" cy="120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矩形 470"/>
            <p:cNvSpPr/>
            <p:nvPr/>
          </p:nvSpPr>
          <p:spPr>
            <a:xfrm>
              <a:off x="-9751645" y="-2384456"/>
              <a:ext cx="7633872" cy="120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矩形 471"/>
            <p:cNvSpPr/>
            <p:nvPr/>
          </p:nvSpPr>
          <p:spPr>
            <a:xfrm>
              <a:off x="-9751645" y="-2033209"/>
              <a:ext cx="7522795" cy="120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-12559530" y="-3445960"/>
              <a:ext cx="2253224" cy="1507061"/>
              <a:chOff x="-12515851" y="-2774198"/>
              <a:chExt cx="4935908" cy="3301365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12515851" y="-2774198"/>
                <a:ext cx="4935908" cy="33013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4" name="任意多边形 473"/>
              <p:cNvSpPr/>
              <p:nvPr/>
            </p:nvSpPr>
            <p:spPr>
              <a:xfrm>
                <a:off x="-11980778" y="-1640833"/>
                <a:ext cx="3421642" cy="1970592"/>
              </a:xfrm>
              <a:custGeom>
                <a:avLst/>
                <a:gdLst>
                  <a:gd name="connsiteX0" fmla="*/ 1142943 w 3421642"/>
                  <a:gd name="connsiteY0" fmla="*/ 0 h 1970591"/>
                  <a:gd name="connsiteX1" fmla="*/ 2017814 w 3421642"/>
                  <a:gd name="connsiteY1" fmla="*/ 1508398 h 1970591"/>
                  <a:gd name="connsiteX2" fmla="*/ 2585692 w 3421642"/>
                  <a:gd name="connsiteY2" fmla="*/ 529298 h 1970591"/>
                  <a:gd name="connsiteX3" fmla="*/ 3421642 w 3421642"/>
                  <a:gd name="connsiteY3" fmla="*/ 1970591 h 1970591"/>
                  <a:gd name="connsiteX4" fmla="*/ 2285886 w 3421642"/>
                  <a:gd name="connsiteY4" fmla="*/ 1970591 h 1970591"/>
                  <a:gd name="connsiteX5" fmla="*/ 1749742 w 3421642"/>
                  <a:gd name="connsiteY5" fmla="*/ 1970591 h 1970591"/>
                  <a:gd name="connsiteX6" fmla="*/ 0 w 3421642"/>
                  <a:gd name="connsiteY6" fmla="*/ 1970591 h 1970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21642" h="1970591">
                    <a:moveTo>
                      <a:pt x="1142943" y="0"/>
                    </a:moveTo>
                    <a:lnTo>
                      <a:pt x="2017814" y="1508398"/>
                    </a:lnTo>
                    <a:lnTo>
                      <a:pt x="2585692" y="529298"/>
                    </a:lnTo>
                    <a:lnTo>
                      <a:pt x="3421642" y="1970591"/>
                    </a:lnTo>
                    <a:lnTo>
                      <a:pt x="2285886" y="1970591"/>
                    </a:lnTo>
                    <a:lnTo>
                      <a:pt x="1749742" y="1970591"/>
                    </a:lnTo>
                    <a:lnTo>
                      <a:pt x="0" y="1970591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-9184852" y="-2160647"/>
                <a:ext cx="723901" cy="723901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70" name="组合 969"/>
            <p:cNvGrpSpPr/>
            <p:nvPr/>
          </p:nvGrpSpPr>
          <p:grpSpPr>
            <a:xfrm>
              <a:off x="-12559530" y="-1542642"/>
              <a:ext cx="2253224" cy="1535555"/>
              <a:chOff x="-12559530" y="-1380965"/>
              <a:chExt cx="2253224" cy="1535555"/>
            </a:xfrm>
          </p:grpSpPr>
          <p:sp>
            <p:nvSpPr>
              <p:cNvPr id="968" name="矩形 967"/>
              <p:cNvSpPr/>
              <p:nvPr/>
            </p:nvSpPr>
            <p:spPr>
              <a:xfrm>
                <a:off x="-12559530" y="-1380965"/>
                <a:ext cx="2253224" cy="153555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67" name="组合 966"/>
              <p:cNvGrpSpPr/>
              <p:nvPr/>
            </p:nvGrpSpPr>
            <p:grpSpPr>
              <a:xfrm>
                <a:off x="-12071346" y="-1130212"/>
                <a:ext cx="1263650" cy="1101725"/>
                <a:chOff x="-9644963" y="-119062"/>
                <a:chExt cx="1263650" cy="1101725"/>
              </a:xfrm>
              <a:solidFill>
                <a:srgbClr val="E51152"/>
              </a:solidFill>
            </p:grpSpPr>
            <p:sp>
              <p:nvSpPr>
                <p:cNvPr id="28" name="Rectangle 11"/>
                <p:cNvSpPr>
                  <a:spLocks noChangeArrowheads="1"/>
                </p:cNvSpPr>
                <p:nvPr/>
              </p:nvSpPr>
              <p:spPr bwMode="auto">
                <a:xfrm>
                  <a:off x="-9644963" y="657225"/>
                  <a:ext cx="174625" cy="325438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Rectangle 12"/>
                <p:cNvSpPr>
                  <a:spLocks noChangeArrowheads="1"/>
                </p:cNvSpPr>
                <p:nvPr/>
              </p:nvSpPr>
              <p:spPr bwMode="auto">
                <a:xfrm>
                  <a:off x="-9322701" y="330200"/>
                  <a:ext cx="188913" cy="652463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" name="Rectangle 13"/>
                <p:cNvSpPr>
                  <a:spLocks noChangeArrowheads="1"/>
                </p:cNvSpPr>
                <p:nvPr/>
              </p:nvSpPr>
              <p:spPr bwMode="auto">
                <a:xfrm>
                  <a:off x="-8892488" y="466725"/>
                  <a:ext cx="188913" cy="515938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Rectangle 14"/>
                <p:cNvSpPr>
                  <a:spLocks noChangeArrowheads="1"/>
                </p:cNvSpPr>
                <p:nvPr/>
              </p:nvSpPr>
              <p:spPr bwMode="auto">
                <a:xfrm>
                  <a:off x="-8555938" y="-119062"/>
                  <a:ext cx="174625" cy="1101725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69" name="组合 968"/>
            <p:cNvGrpSpPr/>
            <p:nvPr/>
          </p:nvGrpSpPr>
          <p:grpSpPr>
            <a:xfrm>
              <a:off x="-12559530" y="389171"/>
              <a:ext cx="2253224" cy="1535555"/>
              <a:chOff x="-12559530" y="493690"/>
              <a:chExt cx="2253224" cy="1535555"/>
            </a:xfrm>
          </p:grpSpPr>
          <p:sp>
            <p:nvSpPr>
              <p:cNvPr id="565" name="矩形 564"/>
              <p:cNvSpPr/>
              <p:nvPr/>
            </p:nvSpPr>
            <p:spPr>
              <a:xfrm>
                <a:off x="-12559530" y="493690"/>
                <a:ext cx="2253224" cy="153555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" name="Group 4"/>
              <p:cNvGrpSpPr>
                <a:grpSpLocks noChangeAspect="1"/>
              </p:cNvGrpSpPr>
              <p:nvPr/>
            </p:nvGrpSpPr>
            <p:grpSpPr bwMode="auto">
              <a:xfrm>
                <a:off x="-11943267" y="794322"/>
                <a:ext cx="1038498" cy="1027725"/>
                <a:chOff x="-4380" y="-1493"/>
                <a:chExt cx="1928" cy="1908"/>
              </a:xfrm>
              <a:solidFill>
                <a:srgbClr val="E51152"/>
              </a:solidFill>
            </p:grpSpPr>
            <p:sp>
              <p:nvSpPr>
                <p:cNvPr id="20" name="Freeform 5"/>
                <p:cNvSpPr/>
                <p:nvPr/>
              </p:nvSpPr>
              <p:spPr bwMode="auto">
                <a:xfrm>
                  <a:off x="-3316" y="-1493"/>
                  <a:ext cx="864" cy="1486"/>
                </a:xfrm>
                <a:custGeom>
                  <a:avLst/>
                  <a:gdLst>
                    <a:gd name="T0" fmla="*/ 0 w 43"/>
                    <a:gd name="T1" fmla="*/ 46 h 74"/>
                    <a:gd name="T2" fmla="*/ 31 w 43"/>
                    <a:gd name="T3" fmla="*/ 74 h 74"/>
                    <a:gd name="T4" fmla="*/ 43 w 43"/>
                    <a:gd name="T5" fmla="*/ 45 h 74"/>
                    <a:gd name="T6" fmla="*/ 0 w 43"/>
                    <a:gd name="T7" fmla="*/ 0 h 74"/>
                    <a:gd name="T8" fmla="*/ 0 w 43"/>
                    <a:gd name="T9" fmla="*/ 4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74">
                      <a:moveTo>
                        <a:pt x="0" y="46"/>
                      </a:moveTo>
                      <a:cubicBezTo>
                        <a:pt x="31" y="74"/>
                        <a:pt x="31" y="74"/>
                        <a:pt x="31" y="74"/>
                      </a:cubicBezTo>
                      <a:cubicBezTo>
                        <a:pt x="38" y="66"/>
                        <a:pt x="43" y="56"/>
                        <a:pt x="43" y="45"/>
                      </a:cubicBezTo>
                      <a:cubicBezTo>
                        <a:pt x="43" y="21"/>
                        <a:pt x="24" y="1"/>
                        <a:pt x="0" y="0"/>
                      </a:cubicBez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" name="Freeform 6"/>
                <p:cNvSpPr/>
                <p:nvPr/>
              </p:nvSpPr>
              <p:spPr bwMode="auto">
                <a:xfrm>
                  <a:off x="-4380" y="-1373"/>
                  <a:ext cx="1506" cy="1788"/>
                </a:xfrm>
                <a:custGeom>
                  <a:avLst/>
                  <a:gdLst>
                    <a:gd name="T0" fmla="*/ 43 w 75"/>
                    <a:gd name="T1" fmla="*/ 47 h 89"/>
                    <a:gd name="T2" fmla="*/ 43 w 75"/>
                    <a:gd name="T3" fmla="*/ 47 h 89"/>
                    <a:gd name="T4" fmla="*/ 43 w 75"/>
                    <a:gd name="T5" fmla="*/ 0 h 89"/>
                    <a:gd name="T6" fmla="*/ 0 w 75"/>
                    <a:gd name="T7" fmla="*/ 45 h 89"/>
                    <a:gd name="T8" fmla="*/ 44 w 75"/>
                    <a:gd name="T9" fmla="*/ 89 h 89"/>
                    <a:gd name="T10" fmla="*/ 75 w 75"/>
                    <a:gd name="T11" fmla="*/ 76 h 89"/>
                    <a:gd name="T12" fmla="*/ 43 w 75"/>
                    <a:gd name="T13" fmla="*/ 4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5" h="89">
                      <a:moveTo>
                        <a:pt x="43" y="47"/>
                      </a:moveTo>
                      <a:cubicBezTo>
                        <a:pt x="43" y="47"/>
                        <a:pt x="43" y="47"/>
                        <a:pt x="43" y="47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19" y="1"/>
                        <a:pt x="0" y="21"/>
                        <a:pt x="0" y="45"/>
                      </a:cubicBezTo>
                      <a:cubicBezTo>
                        <a:pt x="0" y="69"/>
                        <a:pt x="20" y="89"/>
                        <a:pt x="44" y="89"/>
                      </a:cubicBezTo>
                      <a:cubicBezTo>
                        <a:pt x="56" y="89"/>
                        <a:pt x="67" y="84"/>
                        <a:pt x="75" y="76"/>
                      </a:cubicBezTo>
                      <a:lnTo>
                        <a:pt x="43" y="47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67" name="矩形 566"/>
            <p:cNvSpPr/>
            <p:nvPr/>
          </p:nvSpPr>
          <p:spPr>
            <a:xfrm>
              <a:off x="-9751645" y="-1532137"/>
              <a:ext cx="1988770" cy="1305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矩形 567"/>
            <p:cNvSpPr/>
            <p:nvPr/>
          </p:nvSpPr>
          <p:spPr>
            <a:xfrm>
              <a:off x="-9751645" y="-1180891"/>
              <a:ext cx="7351345" cy="120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矩形 568"/>
            <p:cNvSpPr/>
            <p:nvPr/>
          </p:nvSpPr>
          <p:spPr>
            <a:xfrm>
              <a:off x="-9751645" y="-829644"/>
              <a:ext cx="6878270" cy="120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0" name="矩形 569"/>
            <p:cNvSpPr/>
            <p:nvPr/>
          </p:nvSpPr>
          <p:spPr>
            <a:xfrm>
              <a:off x="-9751645" y="-478397"/>
              <a:ext cx="7633872" cy="120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1" name="矩形 570"/>
            <p:cNvSpPr/>
            <p:nvPr/>
          </p:nvSpPr>
          <p:spPr>
            <a:xfrm>
              <a:off x="-9751645" y="-127150"/>
              <a:ext cx="7589470" cy="120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2" name="组合 571"/>
            <p:cNvGrpSpPr/>
            <p:nvPr/>
          </p:nvGrpSpPr>
          <p:grpSpPr>
            <a:xfrm>
              <a:off x="-9751645" y="396187"/>
              <a:ext cx="7633872" cy="1525050"/>
              <a:chOff x="-12515851" y="-3330936"/>
              <a:chExt cx="10178409" cy="1525050"/>
            </a:xfrm>
          </p:grpSpPr>
          <p:sp>
            <p:nvSpPr>
              <p:cNvPr id="573" name="矩形 572"/>
              <p:cNvSpPr/>
              <p:nvPr/>
            </p:nvSpPr>
            <p:spPr>
              <a:xfrm>
                <a:off x="-12515851" y="-3330936"/>
                <a:ext cx="3718462" cy="1305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" name="矩形 573"/>
              <p:cNvSpPr/>
              <p:nvPr/>
            </p:nvSpPr>
            <p:spPr>
              <a:xfrm>
                <a:off x="-12515851" y="-2979690"/>
                <a:ext cx="9628144" cy="120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" name="矩形 574"/>
              <p:cNvSpPr/>
              <p:nvPr/>
            </p:nvSpPr>
            <p:spPr>
              <a:xfrm>
                <a:off x="-12515851" y="-2628443"/>
                <a:ext cx="10178409" cy="120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6" name="矩形 575"/>
              <p:cNvSpPr/>
              <p:nvPr/>
            </p:nvSpPr>
            <p:spPr>
              <a:xfrm>
                <a:off x="-12515851" y="-2277196"/>
                <a:ext cx="10019030" cy="120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7" name="矩形 576"/>
              <p:cNvSpPr/>
              <p:nvPr/>
            </p:nvSpPr>
            <p:spPr>
              <a:xfrm>
                <a:off x="-12515851" y="-1925949"/>
                <a:ext cx="9848276" cy="120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82" name="组合 981"/>
          <p:cNvGrpSpPr/>
          <p:nvPr/>
        </p:nvGrpSpPr>
        <p:grpSpPr>
          <a:xfrm rot="20320041">
            <a:off x="7719395" y="2979311"/>
            <a:ext cx="3173580" cy="2728738"/>
            <a:chOff x="6020529" y="2910994"/>
            <a:chExt cx="3173580" cy="2728738"/>
          </a:xfrm>
        </p:grpSpPr>
        <p:grpSp>
          <p:nvGrpSpPr>
            <p:cNvPr id="981" name="组合 980"/>
            <p:cNvGrpSpPr/>
            <p:nvPr/>
          </p:nvGrpSpPr>
          <p:grpSpPr>
            <a:xfrm>
              <a:off x="6020529" y="3024178"/>
              <a:ext cx="3173580" cy="2502370"/>
              <a:chOff x="7815297" y="3387166"/>
              <a:chExt cx="3173580" cy="2502370"/>
            </a:xfrm>
          </p:grpSpPr>
          <p:sp>
            <p:nvSpPr>
              <p:cNvPr id="588" name="椭圆 587"/>
              <p:cNvSpPr/>
              <p:nvPr/>
            </p:nvSpPr>
            <p:spPr>
              <a:xfrm rot="1845707">
                <a:off x="8150902" y="3387166"/>
                <a:ext cx="2502370" cy="2502370"/>
              </a:xfrm>
              <a:prstGeom prst="ellipse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9" name="任意多边形 588"/>
              <p:cNvSpPr/>
              <p:nvPr/>
            </p:nvSpPr>
            <p:spPr>
              <a:xfrm rot="1845707">
                <a:off x="8728303" y="3512744"/>
                <a:ext cx="2260574" cy="717306"/>
              </a:xfrm>
              <a:custGeom>
                <a:avLst/>
                <a:gdLst>
                  <a:gd name="connsiteX0" fmla="*/ 1850072 w 3700145"/>
                  <a:gd name="connsiteY0" fmla="*/ 0 h 1174099"/>
                  <a:gd name="connsiteX1" fmla="*/ 3650855 w 3700145"/>
                  <a:gd name="connsiteY1" fmla="*/ 1071781 h 1174099"/>
                  <a:gd name="connsiteX2" fmla="*/ 3700145 w 3700145"/>
                  <a:gd name="connsiteY2" fmla="*/ 1174099 h 1174099"/>
                  <a:gd name="connsiteX3" fmla="*/ 0 w 3700145"/>
                  <a:gd name="connsiteY3" fmla="*/ 1174099 h 1174099"/>
                  <a:gd name="connsiteX4" fmla="*/ 49289 w 3700145"/>
                  <a:gd name="connsiteY4" fmla="*/ 1071781 h 1174099"/>
                  <a:gd name="connsiteX5" fmla="*/ 1850072 w 3700145"/>
                  <a:gd name="connsiteY5" fmla="*/ 0 h 117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00145" h="1174099">
                    <a:moveTo>
                      <a:pt x="1850072" y="0"/>
                    </a:moveTo>
                    <a:cubicBezTo>
                      <a:pt x="2627675" y="0"/>
                      <a:pt x="3304055" y="433380"/>
                      <a:pt x="3650855" y="1071781"/>
                    </a:cubicBezTo>
                    <a:lnTo>
                      <a:pt x="3700145" y="1174099"/>
                    </a:lnTo>
                    <a:lnTo>
                      <a:pt x="0" y="1174099"/>
                    </a:lnTo>
                    <a:lnTo>
                      <a:pt x="49289" y="1071781"/>
                    </a:lnTo>
                    <a:cubicBezTo>
                      <a:pt x="396089" y="433380"/>
                      <a:pt x="1072470" y="0"/>
                      <a:pt x="1850072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0" name="任意多边形 589"/>
              <p:cNvSpPr/>
              <p:nvPr/>
            </p:nvSpPr>
            <p:spPr>
              <a:xfrm rot="1845707" flipV="1">
                <a:off x="7815297" y="5046652"/>
                <a:ext cx="2260574" cy="717306"/>
              </a:xfrm>
              <a:custGeom>
                <a:avLst/>
                <a:gdLst>
                  <a:gd name="connsiteX0" fmla="*/ 1850072 w 3700145"/>
                  <a:gd name="connsiteY0" fmla="*/ 0 h 1174099"/>
                  <a:gd name="connsiteX1" fmla="*/ 3650855 w 3700145"/>
                  <a:gd name="connsiteY1" fmla="*/ 1071781 h 1174099"/>
                  <a:gd name="connsiteX2" fmla="*/ 3700145 w 3700145"/>
                  <a:gd name="connsiteY2" fmla="*/ 1174099 h 1174099"/>
                  <a:gd name="connsiteX3" fmla="*/ 0 w 3700145"/>
                  <a:gd name="connsiteY3" fmla="*/ 1174099 h 1174099"/>
                  <a:gd name="connsiteX4" fmla="*/ 49289 w 3700145"/>
                  <a:gd name="connsiteY4" fmla="*/ 1071781 h 1174099"/>
                  <a:gd name="connsiteX5" fmla="*/ 1850072 w 3700145"/>
                  <a:gd name="connsiteY5" fmla="*/ 0 h 117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00145" h="1174099">
                    <a:moveTo>
                      <a:pt x="1850072" y="0"/>
                    </a:moveTo>
                    <a:cubicBezTo>
                      <a:pt x="2627675" y="0"/>
                      <a:pt x="3304055" y="433380"/>
                      <a:pt x="3650855" y="1071781"/>
                    </a:cubicBezTo>
                    <a:lnTo>
                      <a:pt x="3700145" y="1174099"/>
                    </a:lnTo>
                    <a:lnTo>
                      <a:pt x="0" y="1174099"/>
                    </a:lnTo>
                    <a:lnTo>
                      <a:pt x="49289" y="1071781"/>
                    </a:lnTo>
                    <a:cubicBezTo>
                      <a:pt x="396089" y="433380"/>
                      <a:pt x="1072470" y="0"/>
                      <a:pt x="1850072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1" name="任意多边形 590"/>
              <p:cNvSpPr/>
              <p:nvPr/>
            </p:nvSpPr>
            <p:spPr>
              <a:xfrm rot="1845707">
                <a:off x="8544960" y="4297190"/>
                <a:ext cx="1745895" cy="696913"/>
              </a:xfrm>
              <a:custGeom>
                <a:avLst/>
                <a:gdLst/>
                <a:ahLst/>
                <a:cxnLst/>
                <a:rect l="l" t="t" r="r" b="b"/>
                <a:pathLst>
                  <a:path w="2891396" h="996219">
                    <a:moveTo>
                      <a:pt x="2430823" y="41628"/>
                    </a:moveTo>
                    <a:cubicBezTo>
                      <a:pt x="2476010" y="13875"/>
                      <a:pt x="2527065" y="0"/>
                      <a:pt x="2583992" y="0"/>
                    </a:cubicBezTo>
                    <a:cubicBezTo>
                      <a:pt x="2682665" y="0"/>
                      <a:pt x="2753823" y="29412"/>
                      <a:pt x="2797468" y="88236"/>
                    </a:cubicBezTo>
                    <a:cubicBezTo>
                      <a:pt x="2841111" y="147061"/>
                      <a:pt x="2862933" y="210629"/>
                      <a:pt x="2862933" y="278941"/>
                    </a:cubicBezTo>
                    <a:lnTo>
                      <a:pt x="2732002" y="278941"/>
                    </a:lnTo>
                    <a:cubicBezTo>
                      <a:pt x="2735796" y="237195"/>
                      <a:pt x="2724412" y="199243"/>
                      <a:pt x="2697846" y="165087"/>
                    </a:cubicBezTo>
                    <a:cubicBezTo>
                      <a:pt x="2671279" y="130931"/>
                      <a:pt x="2633329" y="113853"/>
                      <a:pt x="2583992" y="113853"/>
                    </a:cubicBezTo>
                    <a:cubicBezTo>
                      <a:pt x="2538451" y="113853"/>
                      <a:pt x="2502397" y="126188"/>
                      <a:pt x="2475831" y="150856"/>
                    </a:cubicBezTo>
                    <a:cubicBezTo>
                      <a:pt x="2449265" y="175524"/>
                      <a:pt x="2435983" y="208731"/>
                      <a:pt x="2435983" y="250478"/>
                    </a:cubicBezTo>
                    <a:cubicBezTo>
                      <a:pt x="2435983" y="284634"/>
                      <a:pt x="2446418" y="314046"/>
                      <a:pt x="2467292" y="338714"/>
                    </a:cubicBezTo>
                    <a:cubicBezTo>
                      <a:pt x="2488165" y="363382"/>
                      <a:pt x="2542246" y="392795"/>
                      <a:pt x="2629534" y="426950"/>
                    </a:cubicBezTo>
                    <a:cubicBezTo>
                      <a:pt x="2713026" y="461107"/>
                      <a:pt x="2777543" y="501904"/>
                      <a:pt x="2823084" y="549343"/>
                    </a:cubicBezTo>
                    <a:cubicBezTo>
                      <a:pt x="2868625" y="596782"/>
                      <a:pt x="2891397" y="650862"/>
                      <a:pt x="2891396" y="711585"/>
                    </a:cubicBezTo>
                    <a:cubicBezTo>
                      <a:pt x="2891396" y="798872"/>
                      <a:pt x="2863882" y="868133"/>
                      <a:pt x="2808853" y="919367"/>
                    </a:cubicBezTo>
                    <a:cubicBezTo>
                      <a:pt x="2753823" y="970601"/>
                      <a:pt x="2678871" y="996218"/>
                      <a:pt x="2583992" y="996218"/>
                    </a:cubicBezTo>
                    <a:cubicBezTo>
                      <a:pt x="2489114" y="996218"/>
                      <a:pt x="2415109" y="969652"/>
                      <a:pt x="2361977" y="916521"/>
                    </a:cubicBezTo>
                    <a:cubicBezTo>
                      <a:pt x="2308846" y="863389"/>
                      <a:pt x="2282280" y="796975"/>
                      <a:pt x="2282280" y="717277"/>
                    </a:cubicBezTo>
                    <a:lnTo>
                      <a:pt x="2282280" y="677428"/>
                    </a:lnTo>
                    <a:lnTo>
                      <a:pt x="2413211" y="677428"/>
                    </a:lnTo>
                    <a:lnTo>
                      <a:pt x="2413211" y="711585"/>
                    </a:lnTo>
                    <a:cubicBezTo>
                      <a:pt x="2413211" y="768511"/>
                      <a:pt x="2430290" y="812155"/>
                      <a:pt x="2464445" y="842516"/>
                    </a:cubicBezTo>
                    <a:cubicBezTo>
                      <a:pt x="2498602" y="872877"/>
                      <a:pt x="2538451" y="888058"/>
                      <a:pt x="2583992" y="888057"/>
                    </a:cubicBezTo>
                    <a:cubicBezTo>
                      <a:pt x="2644714" y="888057"/>
                      <a:pt x="2689306" y="871928"/>
                      <a:pt x="2717770" y="839670"/>
                    </a:cubicBezTo>
                    <a:cubicBezTo>
                      <a:pt x="2746233" y="807411"/>
                      <a:pt x="2760465" y="768511"/>
                      <a:pt x="2760465" y="722970"/>
                    </a:cubicBezTo>
                    <a:cubicBezTo>
                      <a:pt x="2760466" y="685018"/>
                      <a:pt x="2743387" y="649914"/>
                      <a:pt x="2709231" y="617655"/>
                    </a:cubicBezTo>
                    <a:cubicBezTo>
                      <a:pt x="2675075" y="585397"/>
                      <a:pt x="2625739" y="555984"/>
                      <a:pt x="2561222" y="529419"/>
                    </a:cubicBezTo>
                    <a:cubicBezTo>
                      <a:pt x="2470138" y="495262"/>
                      <a:pt x="2404673" y="457311"/>
                      <a:pt x="2364824" y="415565"/>
                    </a:cubicBezTo>
                    <a:cubicBezTo>
                      <a:pt x="2324976" y="373819"/>
                      <a:pt x="2305051" y="324482"/>
                      <a:pt x="2305051" y="267556"/>
                    </a:cubicBezTo>
                    <a:cubicBezTo>
                      <a:pt x="2305051" y="187858"/>
                      <a:pt x="2332566" y="123341"/>
                      <a:pt x="2387595" y="74004"/>
                    </a:cubicBezTo>
                    <a:cubicBezTo>
                      <a:pt x="2401352" y="61671"/>
                      <a:pt x="2415762" y="50878"/>
                      <a:pt x="2430823" y="41628"/>
                    </a:cubicBezTo>
                    <a:close/>
                    <a:moveTo>
                      <a:pt x="1659299" y="41627"/>
                    </a:moveTo>
                    <a:cubicBezTo>
                      <a:pt x="1704484" y="13876"/>
                      <a:pt x="1755540" y="0"/>
                      <a:pt x="1812467" y="0"/>
                    </a:cubicBezTo>
                    <a:cubicBezTo>
                      <a:pt x="1911140" y="0"/>
                      <a:pt x="1982298" y="29412"/>
                      <a:pt x="2025942" y="88236"/>
                    </a:cubicBezTo>
                    <a:cubicBezTo>
                      <a:pt x="2069587" y="147061"/>
                      <a:pt x="2091408" y="210629"/>
                      <a:pt x="2091408" y="278941"/>
                    </a:cubicBezTo>
                    <a:lnTo>
                      <a:pt x="1960477" y="278941"/>
                    </a:lnTo>
                    <a:cubicBezTo>
                      <a:pt x="1964272" y="237195"/>
                      <a:pt x="1952886" y="199244"/>
                      <a:pt x="1926320" y="165088"/>
                    </a:cubicBezTo>
                    <a:cubicBezTo>
                      <a:pt x="1899755" y="130931"/>
                      <a:pt x="1861803" y="113854"/>
                      <a:pt x="1812467" y="113853"/>
                    </a:cubicBezTo>
                    <a:cubicBezTo>
                      <a:pt x="1766925" y="113854"/>
                      <a:pt x="1730872" y="126188"/>
                      <a:pt x="1704306" y="150856"/>
                    </a:cubicBezTo>
                    <a:cubicBezTo>
                      <a:pt x="1677741" y="175524"/>
                      <a:pt x="1664457" y="208731"/>
                      <a:pt x="1664457" y="250478"/>
                    </a:cubicBezTo>
                    <a:cubicBezTo>
                      <a:pt x="1664458" y="284633"/>
                      <a:pt x="1674894" y="314046"/>
                      <a:pt x="1695767" y="338714"/>
                    </a:cubicBezTo>
                    <a:cubicBezTo>
                      <a:pt x="1716641" y="363382"/>
                      <a:pt x="1770721" y="392794"/>
                      <a:pt x="1858008" y="426951"/>
                    </a:cubicBezTo>
                    <a:cubicBezTo>
                      <a:pt x="1941501" y="461107"/>
                      <a:pt x="2006018" y="501904"/>
                      <a:pt x="2051559" y="549343"/>
                    </a:cubicBezTo>
                    <a:cubicBezTo>
                      <a:pt x="2097101" y="596782"/>
                      <a:pt x="2119871" y="650862"/>
                      <a:pt x="2119872" y="711585"/>
                    </a:cubicBezTo>
                    <a:cubicBezTo>
                      <a:pt x="2119871" y="798872"/>
                      <a:pt x="2092357" y="868133"/>
                      <a:pt x="2037327" y="919367"/>
                    </a:cubicBezTo>
                    <a:cubicBezTo>
                      <a:pt x="1982298" y="970601"/>
                      <a:pt x="1907345" y="996218"/>
                      <a:pt x="1812467" y="996219"/>
                    </a:cubicBezTo>
                    <a:cubicBezTo>
                      <a:pt x="1717589" y="996218"/>
                      <a:pt x="1643584" y="969652"/>
                      <a:pt x="1590453" y="916521"/>
                    </a:cubicBezTo>
                    <a:cubicBezTo>
                      <a:pt x="1537321" y="863389"/>
                      <a:pt x="1510755" y="796975"/>
                      <a:pt x="1510755" y="717277"/>
                    </a:cubicBezTo>
                    <a:lnTo>
                      <a:pt x="1510755" y="677429"/>
                    </a:lnTo>
                    <a:lnTo>
                      <a:pt x="1641686" y="677428"/>
                    </a:lnTo>
                    <a:lnTo>
                      <a:pt x="1641687" y="711585"/>
                    </a:lnTo>
                    <a:cubicBezTo>
                      <a:pt x="1641687" y="768511"/>
                      <a:pt x="1658764" y="812155"/>
                      <a:pt x="1692921" y="842516"/>
                    </a:cubicBezTo>
                    <a:cubicBezTo>
                      <a:pt x="1727077" y="872877"/>
                      <a:pt x="1766926" y="888057"/>
                      <a:pt x="1812467" y="888057"/>
                    </a:cubicBezTo>
                    <a:cubicBezTo>
                      <a:pt x="1873189" y="888057"/>
                      <a:pt x="1917782" y="871928"/>
                      <a:pt x="1946245" y="839670"/>
                    </a:cubicBezTo>
                    <a:cubicBezTo>
                      <a:pt x="1974709" y="807411"/>
                      <a:pt x="1988940" y="768511"/>
                      <a:pt x="1988940" y="722970"/>
                    </a:cubicBezTo>
                    <a:cubicBezTo>
                      <a:pt x="1988940" y="685018"/>
                      <a:pt x="1971862" y="649914"/>
                      <a:pt x="1937706" y="617655"/>
                    </a:cubicBezTo>
                    <a:cubicBezTo>
                      <a:pt x="1903550" y="585397"/>
                      <a:pt x="1854213" y="555985"/>
                      <a:pt x="1789696" y="529419"/>
                    </a:cubicBezTo>
                    <a:cubicBezTo>
                      <a:pt x="1698614" y="495262"/>
                      <a:pt x="1633148" y="457311"/>
                      <a:pt x="1593298" y="415565"/>
                    </a:cubicBezTo>
                    <a:cubicBezTo>
                      <a:pt x="1553450" y="373819"/>
                      <a:pt x="1533525" y="324483"/>
                      <a:pt x="1533526" y="267555"/>
                    </a:cubicBezTo>
                    <a:cubicBezTo>
                      <a:pt x="1533526" y="187858"/>
                      <a:pt x="1561041" y="123341"/>
                      <a:pt x="1616069" y="74005"/>
                    </a:cubicBezTo>
                    <a:cubicBezTo>
                      <a:pt x="1629827" y="61671"/>
                      <a:pt x="1644237" y="50878"/>
                      <a:pt x="1659299" y="41627"/>
                    </a:cubicBezTo>
                    <a:close/>
                    <a:moveTo>
                      <a:pt x="1050467" y="227707"/>
                    </a:moveTo>
                    <a:lnTo>
                      <a:pt x="959384" y="574960"/>
                    </a:lnTo>
                    <a:lnTo>
                      <a:pt x="1152935" y="574960"/>
                    </a:lnTo>
                    <a:lnTo>
                      <a:pt x="1061853" y="227707"/>
                    </a:lnTo>
                    <a:close/>
                    <a:moveTo>
                      <a:pt x="999233" y="0"/>
                    </a:moveTo>
                    <a:lnTo>
                      <a:pt x="1113086" y="0"/>
                    </a:lnTo>
                    <a:lnTo>
                      <a:pt x="1397720" y="984833"/>
                    </a:lnTo>
                    <a:lnTo>
                      <a:pt x="1261096" y="984833"/>
                    </a:lnTo>
                    <a:lnTo>
                      <a:pt x="1181398" y="683121"/>
                    </a:lnTo>
                    <a:lnTo>
                      <a:pt x="930921" y="683121"/>
                    </a:lnTo>
                    <a:lnTo>
                      <a:pt x="851223" y="984832"/>
                    </a:lnTo>
                    <a:lnTo>
                      <a:pt x="714599" y="984833"/>
                    </a:lnTo>
                    <a:close/>
                    <a:moveTo>
                      <a:pt x="130932" y="119546"/>
                    </a:moveTo>
                    <a:lnTo>
                      <a:pt x="130932" y="495263"/>
                    </a:lnTo>
                    <a:lnTo>
                      <a:pt x="261864" y="495263"/>
                    </a:lnTo>
                    <a:cubicBezTo>
                      <a:pt x="330176" y="495263"/>
                      <a:pt x="381410" y="481979"/>
                      <a:pt x="415566" y="455414"/>
                    </a:cubicBezTo>
                    <a:cubicBezTo>
                      <a:pt x="449722" y="428848"/>
                      <a:pt x="466800" y="379511"/>
                      <a:pt x="466800" y="307405"/>
                    </a:cubicBezTo>
                    <a:cubicBezTo>
                      <a:pt x="466800" y="235297"/>
                      <a:pt x="449722" y="185960"/>
                      <a:pt x="415566" y="159395"/>
                    </a:cubicBezTo>
                    <a:cubicBezTo>
                      <a:pt x="381410" y="132829"/>
                      <a:pt x="330176" y="119546"/>
                      <a:pt x="261864" y="119546"/>
                    </a:cubicBezTo>
                    <a:close/>
                    <a:moveTo>
                      <a:pt x="1" y="11385"/>
                    </a:moveTo>
                    <a:lnTo>
                      <a:pt x="296020" y="11385"/>
                    </a:lnTo>
                    <a:cubicBezTo>
                      <a:pt x="390898" y="11385"/>
                      <a:pt x="464902" y="37951"/>
                      <a:pt x="518034" y="91083"/>
                    </a:cubicBezTo>
                    <a:cubicBezTo>
                      <a:pt x="571166" y="144214"/>
                      <a:pt x="597731" y="216322"/>
                      <a:pt x="597731" y="307405"/>
                    </a:cubicBezTo>
                    <a:cubicBezTo>
                      <a:pt x="597732" y="398487"/>
                      <a:pt x="571166" y="470594"/>
                      <a:pt x="518034" y="523726"/>
                    </a:cubicBezTo>
                    <a:cubicBezTo>
                      <a:pt x="464903" y="576858"/>
                      <a:pt x="390898" y="603423"/>
                      <a:pt x="296020" y="603424"/>
                    </a:cubicBezTo>
                    <a:lnTo>
                      <a:pt x="130932" y="603423"/>
                    </a:lnTo>
                    <a:lnTo>
                      <a:pt x="130932" y="984833"/>
                    </a:lnTo>
                    <a:lnTo>
                      <a:pt x="0" y="984833"/>
                    </a:lnTo>
                    <a:close/>
                  </a:path>
                </a:pathLst>
              </a:custGeom>
              <a:solidFill>
                <a:srgbClr val="FF0000"/>
              </a:solidFill>
              <a:ln w="1905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dist"/>
                <a:endParaRPr lang="zh-CN" altLang="en-US" sz="115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92" name="椭圆 591"/>
            <p:cNvSpPr/>
            <p:nvPr/>
          </p:nvSpPr>
          <p:spPr>
            <a:xfrm rot="1845707">
              <a:off x="6242950" y="2910994"/>
              <a:ext cx="2728738" cy="2728738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3" name="组合 592"/>
          <p:cNvGrpSpPr/>
          <p:nvPr/>
        </p:nvGrpSpPr>
        <p:grpSpPr>
          <a:xfrm rot="18444629">
            <a:off x="6784641" y="3157866"/>
            <a:ext cx="3173580" cy="2728738"/>
            <a:chOff x="6020529" y="2910994"/>
            <a:chExt cx="3173580" cy="2728738"/>
          </a:xfrm>
        </p:grpSpPr>
        <p:grpSp>
          <p:nvGrpSpPr>
            <p:cNvPr id="594" name="组合 593"/>
            <p:cNvGrpSpPr/>
            <p:nvPr/>
          </p:nvGrpSpPr>
          <p:grpSpPr>
            <a:xfrm>
              <a:off x="6020529" y="3024178"/>
              <a:ext cx="3173580" cy="2502370"/>
              <a:chOff x="7815297" y="3387166"/>
              <a:chExt cx="3173580" cy="2502370"/>
            </a:xfrm>
          </p:grpSpPr>
          <p:sp>
            <p:nvSpPr>
              <p:cNvPr id="596" name="椭圆 595"/>
              <p:cNvSpPr/>
              <p:nvPr/>
            </p:nvSpPr>
            <p:spPr>
              <a:xfrm rot="1845707">
                <a:off x="8150902" y="3387166"/>
                <a:ext cx="2502370" cy="2502370"/>
              </a:xfrm>
              <a:prstGeom prst="ellipse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7" name="任意多边形 596"/>
              <p:cNvSpPr/>
              <p:nvPr/>
            </p:nvSpPr>
            <p:spPr>
              <a:xfrm rot="1845707">
                <a:off x="8728303" y="3512744"/>
                <a:ext cx="2260574" cy="717306"/>
              </a:xfrm>
              <a:custGeom>
                <a:avLst/>
                <a:gdLst>
                  <a:gd name="connsiteX0" fmla="*/ 1850072 w 3700145"/>
                  <a:gd name="connsiteY0" fmla="*/ 0 h 1174099"/>
                  <a:gd name="connsiteX1" fmla="*/ 3650855 w 3700145"/>
                  <a:gd name="connsiteY1" fmla="*/ 1071781 h 1174099"/>
                  <a:gd name="connsiteX2" fmla="*/ 3700145 w 3700145"/>
                  <a:gd name="connsiteY2" fmla="*/ 1174099 h 1174099"/>
                  <a:gd name="connsiteX3" fmla="*/ 0 w 3700145"/>
                  <a:gd name="connsiteY3" fmla="*/ 1174099 h 1174099"/>
                  <a:gd name="connsiteX4" fmla="*/ 49289 w 3700145"/>
                  <a:gd name="connsiteY4" fmla="*/ 1071781 h 1174099"/>
                  <a:gd name="connsiteX5" fmla="*/ 1850072 w 3700145"/>
                  <a:gd name="connsiteY5" fmla="*/ 0 h 117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00145" h="1174099">
                    <a:moveTo>
                      <a:pt x="1850072" y="0"/>
                    </a:moveTo>
                    <a:cubicBezTo>
                      <a:pt x="2627675" y="0"/>
                      <a:pt x="3304055" y="433380"/>
                      <a:pt x="3650855" y="1071781"/>
                    </a:cubicBezTo>
                    <a:lnTo>
                      <a:pt x="3700145" y="1174099"/>
                    </a:lnTo>
                    <a:lnTo>
                      <a:pt x="0" y="1174099"/>
                    </a:lnTo>
                    <a:lnTo>
                      <a:pt x="49289" y="1071781"/>
                    </a:lnTo>
                    <a:cubicBezTo>
                      <a:pt x="396089" y="433380"/>
                      <a:pt x="1072470" y="0"/>
                      <a:pt x="1850072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8" name="任意多边形 597"/>
              <p:cNvSpPr/>
              <p:nvPr/>
            </p:nvSpPr>
            <p:spPr>
              <a:xfrm rot="1845707" flipV="1">
                <a:off x="7815297" y="5046652"/>
                <a:ext cx="2260574" cy="717306"/>
              </a:xfrm>
              <a:custGeom>
                <a:avLst/>
                <a:gdLst>
                  <a:gd name="connsiteX0" fmla="*/ 1850072 w 3700145"/>
                  <a:gd name="connsiteY0" fmla="*/ 0 h 1174099"/>
                  <a:gd name="connsiteX1" fmla="*/ 3650855 w 3700145"/>
                  <a:gd name="connsiteY1" fmla="*/ 1071781 h 1174099"/>
                  <a:gd name="connsiteX2" fmla="*/ 3700145 w 3700145"/>
                  <a:gd name="connsiteY2" fmla="*/ 1174099 h 1174099"/>
                  <a:gd name="connsiteX3" fmla="*/ 0 w 3700145"/>
                  <a:gd name="connsiteY3" fmla="*/ 1174099 h 1174099"/>
                  <a:gd name="connsiteX4" fmla="*/ 49289 w 3700145"/>
                  <a:gd name="connsiteY4" fmla="*/ 1071781 h 1174099"/>
                  <a:gd name="connsiteX5" fmla="*/ 1850072 w 3700145"/>
                  <a:gd name="connsiteY5" fmla="*/ 0 h 117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00145" h="1174099">
                    <a:moveTo>
                      <a:pt x="1850072" y="0"/>
                    </a:moveTo>
                    <a:cubicBezTo>
                      <a:pt x="2627675" y="0"/>
                      <a:pt x="3304055" y="433380"/>
                      <a:pt x="3650855" y="1071781"/>
                    </a:cubicBezTo>
                    <a:lnTo>
                      <a:pt x="3700145" y="1174099"/>
                    </a:lnTo>
                    <a:lnTo>
                      <a:pt x="0" y="1174099"/>
                    </a:lnTo>
                    <a:lnTo>
                      <a:pt x="49289" y="1071781"/>
                    </a:lnTo>
                    <a:cubicBezTo>
                      <a:pt x="396089" y="433380"/>
                      <a:pt x="1072470" y="0"/>
                      <a:pt x="1850072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9" name="任意多边形 598"/>
              <p:cNvSpPr/>
              <p:nvPr/>
            </p:nvSpPr>
            <p:spPr>
              <a:xfrm rot="1845707">
                <a:off x="8544960" y="4297190"/>
                <a:ext cx="1745895" cy="696913"/>
              </a:xfrm>
              <a:custGeom>
                <a:avLst/>
                <a:gdLst/>
                <a:ahLst/>
                <a:cxnLst/>
                <a:rect l="l" t="t" r="r" b="b"/>
                <a:pathLst>
                  <a:path w="2891396" h="996219">
                    <a:moveTo>
                      <a:pt x="2430823" y="41628"/>
                    </a:moveTo>
                    <a:cubicBezTo>
                      <a:pt x="2476010" y="13875"/>
                      <a:pt x="2527065" y="0"/>
                      <a:pt x="2583992" y="0"/>
                    </a:cubicBezTo>
                    <a:cubicBezTo>
                      <a:pt x="2682665" y="0"/>
                      <a:pt x="2753823" y="29412"/>
                      <a:pt x="2797468" y="88236"/>
                    </a:cubicBezTo>
                    <a:cubicBezTo>
                      <a:pt x="2841111" y="147061"/>
                      <a:pt x="2862933" y="210629"/>
                      <a:pt x="2862933" y="278941"/>
                    </a:cubicBezTo>
                    <a:lnTo>
                      <a:pt x="2732002" y="278941"/>
                    </a:lnTo>
                    <a:cubicBezTo>
                      <a:pt x="2735796" y="237195"/>
                      <a:pt x="2724412" y="199243"/>
                      <a:pt x="2697846" y="165087"/>
                    </a:cubicBezTo>
                    <a:cubicBezTo>
                      <a:pt x="2671279" y="130931"/>
                      <a:pt x="2633329" y="113853"/>
                      <a:pt x="2583992" y="113853"/>
                    </a:cubicBezTo>
                    <a:cubicBezTo>
                      <a:pt x="2538451" y="113853"/>
                      <a:pt x="2502397" y="126188"/>
                      <a:pt x="2475831" y="150856"/>
                    </a:cubicBezTo>
                    <a:cubicBezTo>
                      <a:pt x="2449265" y="175524"/>
                      <a:pt x="2435983" y="208731"/>
                      <a:pt x="2435983" y="250478"/>
                    </a:cubicBezTo>
                    <a:cubicBezTo>
                      <a:pt x="2435983" y="284634"/>
                      <a:pt x="2446418" y="314046"/>
                      <a:pt x="2467292" y="338714"/>
                    </a:cubicBezTo>
                    <a:cubicBezTo>
                      <a:pt x="2488165" y="363382"/>
                      <a:pt x="2542246" y="392795"/>
                      <a:pt x="2629534" y="426950"/>
                    </a:cubicBezTo>
                    <a:cubicBezTo>
                      <a:pt x="2713026" y="461107"/>
                      <a:pt x="2777543" y="501904"/>
                      <a:pt x="2823084" y="549343"/>
                    </a:cubicBezTo>
                    <a:cubicBezTo>
                      <a:pt x="2868625" y="596782"/>
                      <a:pt x="2891397" y="650862"/>
                      <a:pt x="2891396" y="711585"/>
                    </a:cubicBezTo>
                    <a:cubicBezTo>
                      <a:pt x="2891396" y="798872"/>
                      <a:pt x="2863882" y="868133"/>
                      <a:pt x="2808853" y="919367"/>
                    </a:cubicBezTo>
                    <a:cubicBezTo>
                      <a:pt x="2753823" y="970601"/>
                      <a:pt x="2678871" y="996218"/>
                      <a:pt x="2583992" y="996218"/>
                    </a:cubicBezTo>
                    <a:cubicBezTo>
                      <a:pt x="2489114" y="996218"/>
                      <a:pt x="2415109" y="969652"/>
                      <a:pt x="2361977" y="916521"/>
                    </a:cubicBezTo>
                    <a:cubicBezTo>
                      <a:pt x="2308846" y="863389"/>
                      <a:pt x="2282280" y="796975"/>
                      <a:pt x="2282280" y="717277"/>
                    </a:cubicBezTo>
                    <a:lnTo>
                      <a:pt x="2282280" y="677428"/>
                    </a:lnTo>
                    <a:lnTo>
                      <a:pt x="2413211" y="677428"/>
                    </a:lnTo>
                    <a:lnTo>
                      <a:pt x="2413211" y="711585"/>
                    </a:lnTo>
                    <a:cubicBezTo>
                      <a:pt x="2413211" y="768511"/>
                      <a:pt x="2430290" y="812155"/>
                      <a:pt x="2464445" y="842516"/>
                    </a:cubicBezTo>
                    <a:cubicBezTo>
                      <a:pt x="2498602" y="872877"/>
                      <a:pt x="2538451" y="888058"/>
                      <a:pt x="2583992" y="888057"/>
                    </a:cubicBezTo>
                    <a:cubicBezTo>
                      <a:pt x="2644714" y="888057"/>
                      <a:pt x="2689306" y="871928"/>
                      <a:pt x="2717770" y="839670"/>
                    </a:cubicBezTo>
                    <a:cubicBezTo>
                      <a:pt x="2746233" y="807411"/>
                      <a:pt x="2760465" y="768511"/>
                      <a:pt x="2760465" y="722970"/>
                    </a:cubicBezTo>
                    <a:cubicBezTo>
                      <a:pt x="2760466" y="685018"/>
                      <a:pt x="2743387" y="649914"/>
                      <a:pt x="2709231" y="617655"/>
                    </a:cubicBezTo>
                    <a:cubicBezTo>
                      <a:pt x="2675075" y="585397"/>
                      <a:pt x="2625739" y="555984"/>
                      <a:pt x="2561222" y="529419"/>
                    </a:cubicBezTo>
                    <a:cubicBezTo>
                      <a:pt x="2470138" y="495262"/>
                      <a:pt x="2404673" y="457311"/>
                      <a:pt x="2364824" y="415565"/>
                    </a:cubicBezTo>
                    <a:cubicBezTo>
                      <a:pt x="2324976" y="373819"/>
                      <a:pt x="2305051" y="324482"/>
                      <a:pt x="2305051" y="267556"/>
                    </a:cubicBezTo>
                    <a:cubicBezTo>
                      <a:pt x="2305051" y="187858"/>
                      <a:pt x="2332566" y="123341"/>
                      <a:pt x="2387595" y="74004"/>
                    </a:cubicBezTo>
                    <a:cubicBezTo>
                      <a:pt x="2401352" y="61671"/>
                      <a:pt x="2415762" y="50878"/>
                      <a:pt x="2430823" y="41628"/>
                    </a:cubicBezTo>
                    <a:close/>
                    <a:moveTo>
                      <a:pt x="1659299" y="41627"/>
                    </a:moveTo>
                    <a:cubicBezTo>
                      <a:pt x="1704484" y="13876"/>
                      <a:pt x="1755540" y="0"/>
                      <a:pt x="1812467" y="0"/>
                    </a:cubicBezTo>
                    <a:cubicBezTo>
                      <a:pt x="1911140" y="0"/>
                      <a:pt x="1982298" y="29412"/>
                      <a:pt x="2025942" y="88236"/>
                    </a:cubicBezTo>
                    <a:cubicBezTo>
                      <a:pt x="2069587" y="147061"/>
                      <a:pt x="2091408" y="210629"/>
                      <a:pt x="2091408" y="278941"/>
                    </a:cubicBezTo>
                    <a:lnTo>
                      <a:pt x="1960477" y="278941"/>
                    </a:lnTo>
                    <a:cubicBezTo>
                      <a:pt x="1964272" y="237195"/>
                      <a:pt x="1952886" y="199244"/>
                      <a:pt x="1926320" y="165088"/>
                    </a:cubicBezTo>
                    <a:cubicBezTo>
                      <a:pt x="1899755" y="130931"/>
                      <a:pt x="1861803" y="113854"/>
                      <a:pt x="1812467" y="113853"/>
                    </a:cubicBezTo>
                    <a:cubicBezTo>
                      <a:pt x="1766925" y="113854"/>
                      <a:pt x="1730872" y="126188"/>
                      <a:pt x="1704306" y="150856"/>
                    </a:cubicBezTo>
                    <a:cubicBezTo>
                      <a:pt x="1677741" y="175524"/>
                      <a:pt x="1664457" y="208731"/>
                      <a:pt x="1664457" y="250478"/>
                    </a:cubicBezTo>
                    <a:cubicBezTo>
                      <a:pt x="1664458" y="284633"/>
                      <a:pt x="1674894" y="314046"/>
                      <a:pt x="1695767" y="338714"/>
                    </a:cubicBezTo>
                    <a:cubicBezTo>
                      <a:pt x="1716641" y="363382"/>
                      <a:pt x="1770721" y="392794"/>
                      <a:pt x="1858008" y="426951"/>
                    </a:cubicBezTo>
                    <a:cubicBezTo>
                      <a:pt x="1941501" y="461107"/>
                      <a:pt x="2006018" y="501904"/>
                      <a:pt x="2051559" y="549343"/>
                    </a:cubicBezTo>
                    <a:cubicBezTo>
                      <a:pt x="2097101" y="596782"/>
                      <a:pt x="2119871" y="650862"/>
                      <a:pt x="2119872" y="711585"/>
                    </a:cubicBezTo>
                    <a:cubicBezTo>
                      <a:pt x="2119871" y="798872"/>
                      <a:pt x="2092357" y="868133"/>
                      <a:pt x="2037327" y="919367"/>
                    </a:cubicBezTo>
                    <a:cubicBezTo>
                      <a:pt x="1982298" y="970601"/>
                      <a:pt x="1907345" y="996218"/>
                      <a:pt x="1812467" y="996219"/>
                    </a:cubicBezTo>
                    <a:cubicBezTo>
                      <a:pt x="1717589" y="996218"/>
                      <a:pt x="1643584" y="969652"/>
                      <a:pt x="1590453" y="916521"/>
                    </a:cubicBezTo>
                    <a:cubicBezTo>
                      <a:pt x="1537321" y="863389"/>
                      <a:pt x="1510755" y="796975"/>
                      <a:pt x="1510755" y="717277"/>
                    </a:cubicBezTo>
                    <a:lnTo>
                      <a:pt x="1510755" y="677429"/>
                    </a:lnTo>
                    <a:lnTo>
                      <a:pt x="1641686" y="677428"/>
                    </a:lnTo>
                    <a:lnTo>
                      <a:pt x="1641687" y="711585"/>
                    </a:lnTo>
                    <a:cubicBezTo>
                      <a:pt x="1641687" y="768511"/>
                      <a:pt x="1658764" y="812155"/>
                      <a:pt x="1692921" y="842516"/>
                    </a:cubicBezTo>
                    <a:cubicBezTo>
                      <a:pt x="1727077" y="872877"/>
                      <a:pt x="1766926" y="888057"/>
                      <a:pt x="1812467" y="888057"/>
                    </a:cubicBezTo>
                    <a:cubicBezTo>
                      <a:pt x="1873189" y="888057"/>
                      <a:pt x="1917782" y="871928"/>
                      <a:pt x="1946245" y="839670"/>
                    </a:cubicBezTo>
                    <a:cubicBezTo>
                      <a:pt x="1974709" y="807411"/>
                      <a:pt x="1988940" y="768511"/>
                      <a:pt x="1988940" y="722970"/>
                    </a:cubicBezTo>
                    <a:cubicBezTo>
                      <a:pt x="1988940" y="685018"/>
                      <a:pt x="1971862" y="649914"/>
                      <a:pt x="1937706" y="617655"/>
                    </a:cubicBezTo>
                    <a:cubicBezTo>
                      <a:pt x="1903550" y="585397"/>
                      <a:pt x="1854213" y="555985"/>
                      <a:pt x="1789696" y="529419"/>
                    </a:cubicBezTo>
                    <a:cubicBezTo>
                      <a:pt x="1698614" y="495262"/>
                      <a:pt x="1633148" y="457311"/>
                      <a:pt x="1593298" y="415565"/>
                    </a:cubicBezTo>
                    <a:cubicBezTo>
                      <a:pt x="1553450" y="373819"/>
                      <a:pt x="1533525" y="324483"/>
                      <a:pt x="1533526" y="267555"/>
                    </a:cubicBezTo>
                    <a:cubicBezTo>
                      <a:pt x="1533526" y="187858"/>
                      <a:pt x="1561041" y="123341"/>
                      <a:pt x="1616069" y="74005"/>
                    </a:cubicBezTo>
                    <a:cubicBezTo>
                      <a:pt x="1629827" y="61671"/>
                      <a:pt x="1644237" y="50878"/>
                      <a:pt x="1659299" y="41627"/>
                    </a:cubicBezTo>
                    <a:close/>
                    <a:moveTo>
                      <a:pt x="1050467" y="227707"/>
                    </a:moveTo>
                    <a:lnTo>
                      <a:pt x="959384" y="574960"/>
                    </a:lnTo>
                    <a:lnTo>
                      <a:pt x="1152935" y="574960"/>
                    </a:lnTo>
                    <a:lnTo>
                      <a:pt x="1061853" y="227707"/>
                    </a:lnTo>
                    <a:close/>
                    <a:moveTo>
                      <a:pt x="999233" y="0"/>
                    </a:moveTo>
                    <a:lnTo>
                      <a:pt x="1113086" y="0"/>
                    </a:lnTo>
                    <a:lnTo>
                      <a:pt x="1397720" y="984833"/>
                    </a:lnTo>
                    <a:lnTo>
                      <a:pt x="1261096" y="984833"/>
                    </a:lnTo>
                    <a:lnTo>
                      <a:pt x="1181398" y="683121"/>
                    </a:lnTo>
                    <a:lnTo>
                      <a:pt x="930921" y="683121"/>
                    </a:lnTo>
                    <a:lnTo>
                      <a:pt x="851223" y="984832"/>
                    </a:lnTo>
                    <a:lnTo>
                      <a:pt x="714599" y="984833"/>
                    </a:lnTo>
                    <a:close/>
                    <a:moveTo>
                      <a:pt x="130932" y="119546"/>
                    </a:moveTo>
                    <a:lnTo>
                      <a:pt x="130932" y="495263"/>
                    </a:lnTo>
                    <a:lnTo>
                      <a:pt x="261864" y="495263"/>
                    </a:lnTo>
                    <a:cubicBezTo>
                      <a:pt x="330176" y="495263"/>
                      <a:pt x="381410" y="481979"/>
                      <a:pt x="415566" y="455414"/>
                    </a:cubicBezTo>
                    <a:cubicBezTo>
                      <a:pt x="449722" y="428848"/>
                      <a:pt x="466800" y="379511"/>
                      <a:pt x="466800" y="307405"/>
                    </a:cubicBezTo>
                    <a:cubicBezTo>
                      <a:pt x="466800" y="235297"/>
                      <a:pt x="449722" y="185960"/>
                      <a:pt x="415566" y="159395"/>
                    </a:cubicBezTo>
                    <a:cubicBezTo>
                      <a:pt x="381410" y="132829"/>
                      <a:pt x="330176" y="119546"/>
                      <a:pt x="261864" y="119546"/>
                    </a:cubicBezTo>
                    <a:close/>
                    <a:moveTo>
                      <a:pt x="1" y="11385"/>
                    </a:moveTo>
                    <a:lnTo>
                      <a:pt x="296020" y="11385"/>
                    </a:lnTo>
                    <a:cubicBezTo>
                      <a:pt x="390898" y="11385"/>
                      <a:pt x="464902" y="37951"/>
                      <a:pt x="518034" y="91083"/>
                    </a:cubicBezTo>
                    <a:cubicBezTo>
                      <a:pt x="571166" y="144214"/>
                      <a:pt x="597731" y="216322"/>
                      <a:pt x="597731" y="307405"/>
                    </a:cubicBezTo>
                    <a:cubicBezTo>
                      <a:pt x="597732" y="398487"/>
                      <a:pt x="571166" y="470594"/>
                      <a:pt x="518034" y="523726"/>
                    </a:cubicBezTo>
                    <a:cubicBezTo>
                      <a:pt x="464903" y="576858"/>
                      <a:pt x="390898" y="603423"/>
                      <a:pt x="296020" y="603424"/>
                    </a:cubicBezTo>
                    <a:lnTo>
                      <a:pt x="130932" y="603423"/>
                    </a:lnTo>
                    <a:lnTo>
                      <a:pt x="130932" y="984833"/>
                    </a:lnTo>
                    <a:lnTo>
                      <a:pt x="0" y="984833"/>
                    </a:lnTo>
                    <a:close/>
                  </a:path>
                </a:pathLst>
              </a:custGeom>
              <a:solidFill>
                <a:srgbClr val="FF0000"/>
              </a:solidFill>
              <a:ln w="1905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dist"/>
                <a:endParaRPr lang="zh-CN" altLang="en-US" sz="115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95" name="椭圆 594"/>
            <p:cNvSpPr/>
            <p:nvPr/>
          </p:nvSpPr>
          <p:spPr>
            <a:xfrm rot="1845707">
              <a:off x="6242950" y="2910994"/>
              <a:ext cx="2728738" cy="2728738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5" name="组合 984"/>
          <p:cNvGrpSpPr/>
          <p:nvPr/>
        </p:nvGrpSpPr>
        <p:grpSpPr>
          <a:xfrm rot="631500">
            <a:off x="7553433" y="2709242"/>
            <a:ext cx="3452422" cy="4015240"/>
            <a:chOff x="13023833" y="-2802447"/>
            <a:chExt cx="3452422" cy="4015240"/>
          </a:xfrm>
        </p:grpSpPr>
        <p:grpSp>
          <p:nvGrpSpPr>
            <p:cNvPr id="600" name="组合 599"/>
            <p:cNvGrpSpPr/>
            <p:nvPr/>
          </p:nvGrpSpPr>
          <p:grpSpPr>
            <a:xfrm rot="18444629">
              <a:off x="12742424" y="-2521038"/>
              <a:ext cx="4015240" cy="3452422"/>
              <a:chOff x="6020529" y="2910994"/>
              <a:chExt cx="3173580" cy="2728738"/>
            </a:xfrm>
          </p:grpSpPr>
          <p:grpSp>
            <p:nvGrpSpPr>
              <p:cNvPr id="601" name="组合 600"/>
              <p:cNvGrpSpPr/>
              <p:nvPr/>
            </p:nvGrpSpPr>
            <p:grpSpPr>
              <a:xfrm>
                <a:off x="6020529" y="3024178"/>
                <a:ext cx="3173580" cy="2502370"/>
                <a:chOff x="7815297" y="3387166"/>
                <a:chExt cx="3173580" cy="2502370"/>
              </a:xfrm>
            </p:grpSpPr>
            <p:sp>
              <p:nvSpPr>
                <p:cNvPr id="603" name="椭圆 602"/>
                <p:cNvSpPr/>
                <p:nvPr/>
              </p:nvSpPr>
              <p:spPr>
                <a:xfrm rot="1845707">
                  <a:off x="8150902" y="3387166"/>
                  <a:ext cx="2502370" cy="2502370"/>
                </a:xfrm>
                <a:prstGeom prst="ellipse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4" name="任意多边形 603"/>
                <p:cNvSpPr/>
                <p:nvPr/>
              </p:nvSpPr>
              <p:spPr>
                <a:xfrm rot="1845707">
                  <a:off x="8728303" y="3512744"/>
                  <a:ext cx="2260574" cy="717306"/>
                </a:xfrm>
                <a:custGeom>
                  <a:avLst/>
                  <a:gdLst>
                    <a:gd name="connsiteX0" fmla="*/ 1850072 w 3700145"/>
                    <a:gd name="connsiteY0" fmla="*/ 0 h 1174099"/>
                    <a:gd name="connsiteX1" fmla="*/ 3650855 w 3700145"/>
                    <a:gd name="connsiteY1" fmla="*/ 1071781 h 1174099"/>
                    <a:gd name="connsiteX2" fmla="*/ 3700145 w 3700145"/>
                    <a:gd name="connsiteY2" fmla="*/ 1174099 h 1174099"/>
                    <a:gd name="connsiteX3" fmla="*/ 0 w 3700145"/>
                    <a:gd name="connsiteY3" fmla="*/ 1174099 h 1174099"/>
                    <a:gd name="connsiteX4" fmla="*/ 49289 w 3700145"/>
                    <a:gd name="connsiteY4" fmla="*/ 1071781 h 1174099"/>
                    <a:gd name="connsiteX5" fmla="*/ 1850072 w 3700145"/>
                    <a:gd name="connsiteY5" fmla="*/ 0 h 117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00145" h="1174099">
                      <a:moveTo>
                        <a:pt x="1850072" y="0"/>
                      </a:moveTo>
                      <a:cubicBezTo>
                        <a:pt x="2627675" y="0"/>
                        <a:pt x="3304055" y="433380"/>
                        <a:pt x="3650855" y="1071781"/>
                      </a:cubicBezTo>
                      <a:lnTo>
                        <a:pt x="3700145" y="1174099"/>
                      </a:lnTo>
                      <a:lnTo>
                        <a:pt x="0" y="1174099"/>
                      </a:lnTo>
                      <a:lnTo>
                        <a:pt x="49289" y="1071781"/>
                      </a:lnTo>
                      <a:cubicBezTo>
                        <a:pt x="396089" y="433380"/>
                        <a:pt x="1072470" y="0"/>
                        <a:pt x="1850072" y="0"/>
                      </a:cubicBezTo>
                      <a:close/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5" name="任意多边形 604"/>
                <p:cNvSpPr/>
                <p:nvPr/>
              </p:nvSpPr>
              <p:spPr>
                <a:xfrm rot="1845707" flipV="1">
                  <a:off x="7815297" y="5046652"/>
                  <a:ext cx="2260574" cy="717306"/>
                </a:xfrm>
                <a:custGeom>
                  <a:avLst/>
                  <a:gdLst>
                    <a:gd name="connsiteX0" fmla="*/ 1850072 w 3700145"/>
                    <a:gd name="connsiteY0" fmla="*/ 0 h 1174099"/>
                    <a:gd name="connsiteX1" fmla="*/ 3650855 w 3700145"/>
                    <a:gd name="connsiteY1" fmla="*/ 1071781 h 1174099"/>
                    <a:gd name="connsiteX2" fmla="*/ 3700145 w 3700145"/>
                    <a:gd name="connsiteY2" fmla="*/ 1174099 h 1174099"/>
                    <a:gd name="connsiteX3" fmla="*/ 0 w 3700145"/>
                    <a:gd name="connsiteY3" fmla="*/ 1174099 h 1174099"/>
                    <a:gd name="connsiteX4" fmla="*/ 49289 w 3700145"/>
                    <a:gd name="connsiteY4" fmla="*/ 1071781 h 1174099"/>
                    <a:gd name="connsiteX5" fmla="*/ 1850072 w 3700145"/>
                    <a:gd name="connsiteY5" fmla="*/ 0 h 117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00145" h="1174099">
                      <a:moveTo>
                        <a:pt x="1850072" y="0"/>
                      </a:moveTo>
                      <a:cubicBezTo>
                        <a:pt x="2627675" y="0"/>
                        <a:pt x="3304055" y="433380"/>
                        <a:pt x="3650855" y="1071781"/>
                      </a:cubicBezTo>
                      <a:lnTo>
                        <a:pt x="3700145" y="1174099"/>
                      </a:lnTo>
                      <a:lnTo>
                        <a:pt x="0" y="1174099"/>
                      </a:lnTo>
                      <a:lnTo>
                        <a:pt x="49289" y="1071781"/>
                      </a:lnTo>
                      <a:cubicBezTo>
                        <a:pt x="396089" y="433380"/>
                        <a:pt x="1072470" y="0"/>
                        <a:pt x="1850072" y="0"/>
                      </a:cubicBezTo>
                      <a:close/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02" name="椭圆 601"/>
              <p:cNvSpPr/>
              <p:nvPr/>
            </p:nvSpPr>
            <p:spPr>
              <a:xfrm rot="1845707">
                <a:off x="6242950" y="2910994"/>
                <a:ext cx="2728738" cy="2728738"/>
              </a:xfrm>
              <a:prstGeom prst="ellipse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7" name="任意多边形 606"/>
            <p:cNvSpPr/>
            <p:nvPr/>
          </p:nvSpPr>
          <p:spPr>
            <a:xfrm rot="20322196">
              <a:off x="13438570" y="-1268707"/>
              <a:ext cx="2632197" cy="874085"/>
            </a:xfrm>
            <a:custGeom>
              <a:avLst/>
              <a:gdLst/>
              <a:ahLst/>
              <a:cxnLst/>
              <a:rect l="l" t="t" r="r" b="b"/>
              <a:pathLst>
                <a:path w="3565699" h="1184077">
                  <a:moveTo>
                    <a:pt x="2395798" y="939292"/>
                  </a:moveTo>
                  <a:cubicBezTo>
                    <a:pt x="2365438" y="950677"/>
                    <a:pt x="2344564" y="963960"/>
                    <a:pt x="2333179" y="979140"/>
                  </a:cubicBezTo>
                  <a:cubicBezTo>
                    <a:pt x="2321794" y="994321"/>
                    <a:pt x="2316101" y="1009501"/>
                    <a:pt x="2316101" y="1024682"/>
                  </a:cubicBezTo>
                  <a:cubicBezTo>
                    <a:pt x="2316101" y="1047452"/>
                    <a:pt x="2331282" y="1066428"/>
                    <a:pt x="2361642" y="1081609"/>
                  </a:cubicBezTo>
                  <a:cubicBezTo>
                    <a:pt x="2392003" y="1096789"/>
                    <a:pt x="2445135" y="1104379"/>
                    <a:pt x="2521037" y="1104379"/>
                  </a:cubicBezTo>
                  <a:cubicBezTo>
                    <a:pt x="2585554" y="1104379"/>
                    <a:pt x="2632044" y="1095840"/>
                    <a:pt x="2660508" y="1078762"/>
                  </a:cubicBezTo>
                  <a:cubicBezTo>
                    <a:pt x="2688971" y="1061684"/>
                    <a:pt x="2703203" y="1041760"/>
                    <a:pt x="2703203" y="1018989"/>
                  </a:cubicBezTo>
                  <a:cubicBezTo>
                    <a:pt x="2703203" y="1003809"/>
                    <a:pt x="2694664" y="988628"/>
                    <a:pt x="2677586" y="973448"/>
                  </a:cubicBezTo>
                  <a:cubicBezTo>
                    <a:pt x="2660508" y="958267"/>
                    <a:pt x="2617813" y="950677"/>
                    <a:pt x="2549501" y="950677"/>
                  </a:cubicBezTo>
                  <a:cubicBezTo>
                    <a:pt x="2534320" y="950677"/>
                    <a:pt x="2513447" y="949728"/>
                    <a:pt x="2486881" y="947831"/>
                  </a:cubicBezTo>
                  <a:cubicBezTo>
                    <a:pt x="2460316" y="945933"/>
                    <a:pt x="2429954" y="943087"/>
                    <a:pt x="2395798" y="939292"/>
                  </a:cubicBezTo>
                  <a:close/>
                  <a:moveTo>
                    <a:pt x="130932" y="518034"/>
                  </a:moveTo>
                  <a:lnTo>
                    <a:pt x="130932" y="865287"/>
                  </a:lnTo>
                  <a:lnTo>
                    <a:pt x="261864" y="865287"/>
                  </a:lnTo>
                  <a:cubicBezTo>
                    <a:pt x="330176" y="865287"/>
                    <a:pt x="382359" y="852004"/>
                    <a:pt x="418412" y="825438"/>
                  </a:cubicBezTo>
                  <a:cubicBezTo>
                    <a:pt x="454466" y="798872"/>
                    <a:pt x="472493" y="751433"/>
                    <a:pt x="472493" y="683121"/>
                  </a:cubicBezTo>
                  <a:cubicBezTo>
                    <a:pt x="472493" y="622399"/>
                    <a:pt x="452568" y="579704"/>
                    <a:pt x="412719" y="555036"/>
                  </a:cubicBezTo>
                  <a:cubicBezTo>
                    <a:pt x="372871" y="530368"/>
                    <a:pt x="328278" y="518034"/>
                    <a:pt x="278942" y="518034"/>
                  </a:cubicBezTo>
                  <a:close/>
                  <a:moveTo>
                    <a:pt x="3258295" y="426951"/>
                  </a:moveTo>
                  <a:cubicBezTo>
                    <a:pt x="3212753" y="426951"/>
                    <a:pt x="3171007" y="445926"/>
                    <a:pt x="3133056" y="483878"/>
                  </a:cubicBezTo>
                  <a:cubicBezTo>
                    <a:pt x="3095104" y="521829"/>
                    <a:pt x="3076129" y="578756"/>
                    <a:pt x="3076129" y="654658"/>
                  </a:cubicBezTo>
                  <a:cubicBezTo>
                    <a:pt x="3076129" y="730560"/>
                    <a:pt x="3095104" y="787487"/>
                    <a:pt x="3133056" y="825438"/>
                  </a:cubicBezTo>
                  <a:cubicBezTo>
                    <a:pt x="3171007" y="863389"/>
                    <a:pt x="3212753" y="882365"/>
                    <a:pt x="3258295" y="882365"/>
                  </a:cubicBezTo>
                  <a:cubicBezTo>
                    <a:pt x="3303836" y="882365"/>
                    <a:pt x="3345582" y="863389"/>
                    <a:pt x="3383534" y="825438"/>
                  </a:cubicBezTo>
                  <a:cubicBezTo>
                    <a:pt x="3421484" y="787487"/>
                    <a:pt x="3440460" y="730560"/>
                    <a:pt x="3440460" y="654658"/>
                  </a:cubicBezTo>
                  <a:cubicBezTo>
                    <a:pt x="3440460" y="578756"/>
                    <a:pt x="3421484" y="521829"/>
                    <a:pt x="3383534" y="483878"/>
                  </a:cubicBezTo>
                  <a:cubicBezTo>
                    <a:pt x="3345582" y="445926"/>
                    <a:pt x="3303836" y="426951"/>
                    <a:pt x="3258295" y="426951"/>
                  </a:cubicBezTo>
                  <a:close/>
                  <a:moveTo>
                    <a:pt x="2492574" y="421258"/>
                  </a:moveTo>
                  <a:cubicBezTo>
                    <a:pt x="2454623" y="421258"/>
                    <a:pt x="2426160" y="432644"/>
                    <a:pt x="2407184" y="455414"/>
                  </a:cubicBezTo>
                  <a:cubicBezTo>
                    <a:pt x="2388208" y="478185"/>
                    <a:pt x="2378720" y="508546"/>
                    <a:pt x="2378720" y="546497"/>
                  </a:cubicBezTo>
                  <a:cubicBezTo>
                    <a:pt x="2378720" y="584448"/>
                    <a:pt x="2388208" y="614809"/>
                    <a:pt x="2407184" y="637580"/>
                  </a:cubicBezTo>
                  <a:cubicBezTo>
                    <a:pt x="2426160" y="660351"/>
                    <a:pt x="2454623" y="671736"/>
                    <a:pt x="2492574" y="671736"/>
                  </a:cubicBezTo>
                  <a:cubicBezTo>
                    <a:pt x="2530525" y="671736"/>
                    <a:pt x="2558988" y="660351"/>
                    <a:pt x="2577964" y="637580"/>
                  </a:cubicBezTo>
                  <a:cubicBezTo>
                    <a:pt x="2596940" y="614809"/>
                    <a:pt x="2606428" y="584448"/>
                    <a:pt x="2606428" y="546497"/>
                  </a:cubicBezTo>
                  <a:cubicBezTo>
                    <a:pt x="2606428" y="508546"/>
                    <a:pt x="2596940" y="478185"/>
                    <a:pt x="2577964" y="455414"/>
                  </a:cubicBezTo>
                  <a:cubicBezTo>
                    <a:pt x="2558988" y="432644"/>
                    <a:pt x="2530525" y="421258"/>
                    <a:pt x="2492574" y="421258"/>
                  </a:cubicBezTo>
                  <a:close/>
                  <a:moveTo>
                    <a:pt x="976350" y="335868"/>
                  </a:moveTo>
                  <a:lnTo>
                    <a:pt x="1090204" y="335868"/>
                  </a:lnTo>
                  <a:lnTo>
                    <a:pt x="1090204" y="973448"/>
                  </a:lnTo>
                  <a:lnTo>
                    <a:pt x="976350" y="973448"/>
                  </a:lnTo>
                  <a:close/>
                  <a:moveTo>
                    <a:pt x="3258295" y="324483"/>
                  </a:moveTo>
                  <a:cubicBezTo>
                    <a:pt x="3341787" y="324483"/>
                    <a:pt x="3413894" y="354844"/>
                    <a:pt x="3474616" y="415566"/>
                  </a:cubicBezTo>
                  <a:cubicBezTo>
                    <a:pt x="3535338" y="476287"/>
                    <a:pt x="3565699" y="555985"/>
                    <a:pt x="3565699" y="654658"/>
                  </a:cubicBezTo>
                  <a:cubicBezTo>
                    <a:pt x="3565699" y="753331"/>
                    <a:pt x="3535338" y="833028"/>
                    <a:pt x="3474616" y="893750"/>
                  </a:cubicBezTo>
                  <a:cubicBezTo>
                    <a:pt x="3413894" y="954472"/>
                    <a:pt x="3341787" y="984833"/>
                    <a:pt x="3258295" y="984833"/>
                  </a:cubicBezTo>
                  <a:cubicBezTo>
                    <a:pt x="3174802" y="984833"/>
                    <a:pt x="3102694" y="954472"/>
                    <a:pt x="3041973" y="893750"/>
                  </a:cubicBezTo>
                  <a:cubicBezTo>
                    <a:pt x="2981251" y="833028"/>
                    <a:pt x="2950890" y="753331"/>
                    <a:pt x="2950890" y="654658"/>
                  </a:cubicBezTo>
                  <a:cubicBezTo>
                    <a:pt x="2950890" y="555985"/>
                    <a:pt x="2981251" y="476287"/>
                    <a:pt x="3041973" y="415566"/>
                  </a:cubicBezTo>
                  <a:cubicBezTo>
                    <a:pt x="3102694" y="354844"/>
                    <a:pt x="3174802" y="324483"/>
                    <a:pt x="3258295" y="324483"/>
                  </a:cubicBezTo>
                  <a:close/>
                  <a:moveTo>
                    <a:pt x="1855925" y="324483"/>
                  </a:moveTo>
                  <a:cubicBezTo>
                    <a:pt x="1924237" y="324483"/>
                    <a:pt x="1975471" y="343458"/>
                    <a:pt x="2009627" y="381409"/>
                  </a:cubicBezTo>
                  <a:cubicBezTo>
                    <a:pt x="2043783" y="419361"/>
                    <a:pt x="2060861" y="466800"/>
                    <a:pt x="2060861" y="523726"/>
                  </a:cubicBezTo>
                  <a:lnTo>
                    <a:pt x="2060861" y="973448"/>
                  </a:lnTo>
                  <a:lnTo>
                    <a:pt x="1947008" y="973448"/>
                  </a:lnTo>
                  <a:lnTo>
                    <a:pt x="1947008" y="563575"/>
                  </a:lnTo>
                  <a:cubicBezTo>
                    <a:pt x="1947008" y="518034"/>
                    <a:pt x="1935622" y="481980"/>
                    <a:pt x="1912851" y="455414"/>
                  </a:cubicBezTo>
                  <a:cubicBezTo>
                    <a:pt x="1890081" y="428848"/>
                    <a:pt x="1859720" y="415566"/>
                    <a:pt x="1821768" y="415566"/>
                  </a:cubicBezTo>
                  <a:cubicBezTo>
                    <a:pt x="1772432" y="415566"/>
                    <a:pt x="1725942" y="441183"/>
                    <a:pt x="1682298" y="492417"/>
                  </a:cubicBezTo>
                  <a:cubicBezTo>
                    <a:pt x="1638654" y="543651"/>
                    <a:pt x="1616832" y="607219"/>
                    <a:pt x="1616832" y="683121"/>
                  </a:cubicBezTo>
                  <a:lnTo>
                    <a:pt x="1616832" y="973448"/>
                  </a:lnTo>
                  <a:lnTo>
                    <a:pt x="1502979" y="973448"/>
                  </a:lnTo>
                  <a:lnTo>
                    <a:pt x="1502979" y="335868"/>
                  </a:lnTo>
                  <a:lnTo>
                    <a:pt x="1616832" y="335868"/>
                  </a:lnTo>
                  <a:lnTo>
                    <a:pt x="1616832" y="455414"/>
                  </a:lnTo>
                  <a:cubicBezTo>
                    <a:pt x="1647193" y="413668"/>
                    <a:pt x="1680400" y="381409"/>
                    <a:pt x="1716454" y="358639"/>
                  </a:cubicBezTo>
                  <a:cubicBezTo>
                    <a:pt x="1752508" y="335868"/>
                    <a:pt x="1798998" y="324483"/>
                    <a:pt x="1855925" y="324483"/>
                  </a:cubicBezTo>
                  <a:close/>
                  <a:moveTo>
                    <a:pt x="2808873" y="322882"/>
                  </a:moveTo>
                  <a:cubicBezTo>
                    <a:pt x="2817175" y="323000"/>
                    <a:pt x="2825596" y="323534"/>
                    <a:pt x="2834134" y="324483"/>
                  </a:cubicBezTo>
                  <a:lnTo>
                    <a:pt x="2834134" y="432644"/>
                  </a:lnTo>
                  <a:cubicBezTo>
                    <a:pt x="2807569" y="425053"/>
                    <a:pt x="2781952" y="420309"/>
                    <a:pt x="2757283" y="418412"/>
                  </a:cubicBezTo>
                  <a:cubicBezTo>
                    <a:pt x="2732615" y="416514"/>
                    <a:pt x="2706998" y="419361"/>
                    <a:pt x="2680432" y="426951"/>
                  </a:cubicBezTo>
                  <a:cubicBezTo>
                    <a:pt x="2691818" y="438336"/>
                    <a:pt x="2701305" y="452568"/>
                    <a:pt x="2708896" y="469646"/>
                  </a:cubicBezTo>
                  <a:cubicBezTo>
                    <a:pt x="2716486" y="486724"/>
                    <a:pt x="2720281" y="512341"/>
                    <a:pt x="2720281" y="546497"/>
                  </a:cubicBezTo>
                  <a:cubicBezTo>
                    <a:pt x="2720281" y="611014"/>
                    <a:pt x="2698459" y="664146"/>
                    <a:pt x="2654815" y="705892"/>
                  </a:cubicBezTo>
                  <a:cubicBezTo>
                    <a:pt x="2611171" y="747638"/>
                    <a:pt x="2557091" y="768511"/>
                    <a:pt x="2492574" y="768511"/>
                  </a:cubicBezTo>
                  <a:cubicBezTo>
                    <a:pt x="2477394" y="768511"/>
                    <a:pt x="2457469" y="765665"/>
                    <a:pt x="2432801" y="759972"/>
                  </a:cubicBezTo>
                  <a:cubicBezTo>
                    <a:pt x="2408132" y="754280"/>
                    <a:pt x="2388208" y="747638"/>
                    <a:pt x="2373028" y="740048"/>
                  </a:cubicBezTo>
                  <a:cubicBezTo>
                    <a:pt x="2361642" y="747638"/>
                    <a:pt x="2354052" y="755228"/>
                    <a:pt x="2350257" y="762819"/>
                  </a:cubicBezTo>
                  <a:cubicBezTo>
                    <a:pt x="2346462" y="770409"/>
                    <a:pt x="2344564" y="779897"/>
                    <a:pt x="2344564" y="791282"/>
                  </a:cubicBezTo>
                  <a:cubicBezTo>
                    <a:pt x="2344564" y="810258"/>
                    <a:pt x="2357847" y="824489"/>
                    <a:pt x="2384413" y="833977"/>
                  </a:cubicBezTo>
                  <a:cubicBezTo>
                    <a:pt x="2410979" y="843465"/>
                    <a:pt x="2458418" y="848209"/>
                    <a:pt x="2526730" y="848209"/>
                  </a:cubicBezTo>
                  <a:cubicBezTo>
                    <a:pt x="2636788" y="848209"/>
                    <a:pt x="2711742" y="863389"/>
                    <a:pt x="2751591" y="893750"/>
                  </a:cubicBezTo>
                  <a:cubicBezTo>
                    <a:pt x="2791440" y="924111"/>
                    <a:pt x="2811364" y="962062"/>
                    <a:pt x="2811364" y="1007604"/>
                  </a:cubicBezTo>
                  <a:cubicBezTo>
                    <a:pt x="2811364" y="1068326"/>
                    <a:pt x="2781952" y="1112918"/>
                    <a:pt x="2723127" y="1141382"/>
                  </a:cubicBezTo>
                  <a:cubicBezTo>
                    <a:pt x="2664303" y="1169845"/>
                    <a:pt x="2595042" y="1184077"/>
                    <a:pt x="2515345" y="1184077"/>
                  </a:cubicBezTo>
                  <a:cubicBezTo>
                    <a:pt x="2412876" y="1184077"/>
                    <a:pt x="2336974" y="1170794"/>
                    <a:pt x="2287638" y="1144228"/>
                  </a:cubicBezTo>
                  <a:cubicBezTo>
                    <a:pt x="2238301" y="1117662"/>
                    <a:pt x="2213633" y="1081609"/>
                    <a:pt x="2213633" y="1036067"/>
                  </a:cubicBezTo>
                  <a:cubicBezTo>
                    <a:pt x="2213633" y="1013296"/>
                    <a:pt x="2223120" y="990526"/>
                    <a:pt x="2242096" y="967755"/>
                  </a:cubicBezTo>
                  <a:cubicBezTo>
                    <a:pt x="2261072" y="944984"/>
                    <a:pt x="2285740" y="926009"/>
                    <a:pt x="2316101" y="910828"/>
                  </a:cubicBezTo>
                  <a:cubicBezTo>
                    <a:pt x="2293330" y="899443"/>
                    <a:pt x="2275304" y="885211"/>
                    <a:pt x="2262020" y="868133"/>
                  </a:cubicBezTo>
                  <a:cubicBezTo>
                    <a:pt x="2248738" y="851055"/>
                    <a:pt x="2242096" y="829233"/>
                    <a:pt x="2242096" y="802667"/>
                  </a:cubicBezTo>
                  <a:cubicBezTo>
                    <a:pt x="2242096" y="779897"/>
                    <a:pt x="2250635" y="759972"/>
                    <a:pt x="2267713" y="742894"/>
                  </a:cubicBezTo>
                  <a:cubicBezTo>
                    <a:pt x="2284791" y="725816"/>
                    <a:pt x="2304716" y="711585"/>
                    <a:pt x="2327486" y="700199"/>
                  </a:cubicBezTo>
                  <a:cubicBezTo>
                    <a:pt x="2308511" y="681224"/>
                    <a:pt x="2293330" y="658453"/>
                    <a:pt x="2281945" y="631887"/>
                  </a:cubicBezTo>
                  <a:cubicBezTo>
                    <a:pt x="2270560" y="605321"/>
                    <a:pt x="2264867" y="576858"/>
                    <a:pt x="2264867" y="546497"/>
                  </a:cubicBezTo>
                  <a:cubicBezTo>
                    <a:pt x="2264867" y="481980"/>
                    <a:pt x="2286689" y="428848"/>
                    <a:pt x="2330333" y="387102"/>
                  </a:cubicBezTo>
                  <a:cubicBezTo>
                    <a:pt x="2373976" y="345356"/>
                    <a:pt x="2428057" y="324483"/>
                    <a:pt x="2492574" y="324483"/>
                  </a:cubicBezTo>
                  <a:cubicBezTo>
                    <a:pt x="2526730" y="324483"/>
                    <a:pt x="2556142" y="329227"/>
                    <a:pt x="2580810" y="338714"/>
                  </a:cubicBezTo>
                  <a:cubicBezTo>
                    <a:pt x="2605479" y="348202"/>
                    <a:pt x="2627300" y="362434"/>
                    <a:pt x="2646276" y="381409"/>
                  </a:cubicBezTo>
                  <a:cubicBezTo>
                    <a:pt x="2676637" y="358639"/>
                    <a:pt x="2706998" y="342510"/>
                    <a:pt x="2737359" y="333022"/>
                  </a:cubicBezTo>
                  <a:cubicBezTo>
                    <a:pt x="2760130" y="325906"/>
                    <a:pt x="2783968" y="322526"/>
                    <a:pt x="2808873" y="322882"/>
                  </a:cubicBezTo>
                  <a:close/>
                  <a:moveTo>
                    <a:pt x="130932" y="108161"/>
                  </a:moveTo>
                  <a:lnTo>
                    <a:pt x="130932" y="409873"/>
                  </a:lnTo>
                  <a:lnTo>
                    <a:pt x="296020" y="409873"/>
                  </a:lnTo>
                  <a:cubicBezTo>
                    <a:pt x="337766" y="409873"/>
                    <a:pt x="373820" y="397539"/>
                    <a:pt x="404180" y="372870"/>
                  </a:cubicBezTo>
                  <a:cubicBezTo>
                    <a:pt x="434541" y="348202"/>
                    <a:pt x="449722" y="307405"/>
                    <a:pt x="449722" y="250478"/>
                  </a:cubicBezTo>
                  <a:cubicBezTo>
                    <a:pt x="449722" y="201141"/>
                    <a:pt x="435490" y="165088"/>
                    <a:pt x="407027" y="142317"/>
                  </a:cubicBezTo>
                  <a:cubicBezTo>
                    <a:pt x="378563" y="119546"/>
                    <a:pt x="343459" y="108161"/>
                    <a:pt x="301712" y="108161"/>
                  </a:cubicBezTo>
                  <a:close/>
                  <a:moveTo>
                    <a:pt x="976350" y="5693"/>
                  </a:moveTo>
                  <a:lnTo>
                    <a:pt x="1090204" y="5693"/>
                  </a:lnTo>
                  <a:lnTo>
                    <a:pt x="1090204" y="153702"/>
                  </a:lnTo>
                  <a:lnTo>
                    <a:pt x="976350" y="153702"/>
                  </a:lnTo>
                  <a:close/>
                  <a:moveTo>
                    <a:pt x="0" y="0"/>
                  </a:moveTo>
                  <a:lnTo>
                    <a:pt x="296020" y="0"/>
                  </a:lnTo>
                  <a:cubicBezTo>
                    <a:pt x="390898" y="0"/>
                    <a:pt x="462056" y="24668"/>
                    <a:pt x="509495" y="74005"/>
                  </a:cubicBezTo>
                  <a:cubicBezTo>
                    <a:pt x="556934" y="123341"/>
                    <a:pt x="580653" y="182166"/>
                    <a:pt x="580653" y="250478"/>
                  </a:cubicBezTo>
                  <a:cubicBezTo>
                    <a:pt x="580653" y="318790"/>
                    <a:pt x="564524" y="369075"/>
                    <a:pt x="532266" y="401334"/>
                  </a:cubicBezTo>
                  <a:cubicBezTo>
                    <a:pt x="500007" y="433592"/>
                    <a:pt x="466800" y="455414"/>
                    <a:pt x="432644" y="466800"/>
                  </a:cubicBezTo>
                  <a:cubicBezTo>
                    <a:pt x="478185" y="478185"/>
                    <a:pt x="518983" y="501904"/>
                    <a:pt x="555036" y="537958"/>
                  </a:cubicBezTo>
                  <a:cubicBezTo>
                    <a:pt x="591090" y="574012"/>
                    <a:pt x="609117" y="622399"/>
                    <a:pt x="609117" y="683121"/>
                  </a:cubicBezTo>
                  <a:cubicBezTo>
                    <a:pt x="609117" y="793180"/>
                    <a:pt x="578756" y="869082"/>
                    <a:pt x="518034" y="910828"/>
                  </a:cubicBezTo>
                  <a:cubicBezTo>
                    <a:pt x="457312" y="952575"/>
                    <a:pt x="379512" y="973448"/>
                    <a:pt x="284634" y="973448"/>
                  </a:cubicBezTo>
                  <a:lnTo>
                    <a:pt x="0" y="9734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dist"/>
              <a:endParaRPr lang="zh-CN" altLang="en-US" sz="115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805953" y="7853668"/>
            <a:ext cx="533400" cy="837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 168"/>
          <p:cNvSpPr/>
          <p:nvPr/>
        </p:nvSpPr>
        <p:spPr>
          <a:xfrm>
            <a:off x="0" y="0"/>
            <a:ext cx="12191510" cy="6857724"/>
          </a:xfrm>
          <a:prstGeom prst="rect">
            <a:avLst/>
          </a:prstGeom>
          <a:solidFill>
            <a:srgbClr val="E511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1" name="Freeform 591"/>
          <p:cNvSpPr/>
          <p:nvPr/>
        </p:nvSpPr>
        <p:spPr bwMode="auto">
          <a:xfrm>
            <a:off x="445904" y="2553785"/>
            <a:ext cx="1535051" cy="628625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2" name="组合 171"/>
          <p:cNvGrpSpPr/>
          <p:nvPr/>
        </p:nvGrpSpPr>
        <p:grpSpPr>
          <a:xfrm>
            <a:off x="673370" y="4566466"/>
            <a:ext cx="206367" cy="2249397"/>
            <a:chOff x="554038" y="4591050"/>
            <a:chExt cx="206375" cy="2249488"/>
          </a:xfrm>
        </p:grpSpPr>
        <p:sp>
          <p:nvSpPr>
            <p:cNvPr id="173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121"/>
            <p:cNvSpPr/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123"/>
            <p:cNvSpPr/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125"/>
            <p:cNvSpPr/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126"/>
            <p:cNvSpPr/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128"/>
            <p:cNvSpPr/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131"/>
            <p:cNvSpPr/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132"/>
            <p:cNvSpPr/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9797660" y="5824046"/>
            <a:ext cx="225416" cy="1040297"/>
            <a:chOff x="10679113" y="6145213"/>
            <a:chExt cx="225425" cy="1040339"/>
          </a:xfrm>
        </p:grpSpPr>
        <p:sp>
          <p:nvSpPr>
            <p:cNvPr id="189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108"/>
            <p:cNvSpPr/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110"/>
            <p:cNvSpPr/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112"/>
            <p:cNvSpPr/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114"/>
            <p:cNvSpPr/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115"/>
            <p:cNvSpPr/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117"/>
            <p:cNvSpPr/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2" name="Freeform 1173"/>
          <p:cNvSpPr/>
          <p:nvPr/>
        </p:nvSpPr>
        <p:spPr bwMode="auto">
          <a:xfrm>
            <a:off x="3576329" y="1089850"/>
            <a:ext cx="1035008" cy="300346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207" name="直接连接符 206"/>
          <p:cNvCxnSpPr/>
          <p:nvPr/>
        </p:nvCxnSpPr>
        <p:spPr>
          <a:xfrm flipV="1">
            <a:off x="10620703" y="4011721"/>
            <a:ext cx="0" cy="2863735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/>
          <p:nvPr/>
        </p:nvCxnSpPr>
        <p:spPr>
          <a:xfrm flipV="1">
            <a:off x="8716557" y="5318736"/>
            <a:ext cx="0" cy="154307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/>
          <p:nvPr/>
        </p:nvCxnSpPr>
        <p:spPr>
          <a:xfrm flipV="1">
            <a:off x="2931641" y="4949568"/>
            <a:ext cx="0" cy="187994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/>
          <p:nvPr/>
        </p:nvCxnSpPr>
        <p:spPr>
          <a:xfrm flipV="1">
            <a:off x="1734528" y="5711008"/>
            <a:ext cx="0" cy="10842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Freeform 592"/>
          <p:cNvSpPr/>
          <p:nvPr/>
        </p:nvSpPr>
        <p:spPr bwMode="auto">
          <a:xfrm>
            <a:off x="10445475" y="2838729"/>
            <a:ext cx="1120730" cy="458770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89" name="组合 988"/>
          <p:cNvGrpSpPr/>
          <p:nvPr/>
        </p:nvGrpSpPr>
        <p:grpSpPr>
          <a:xfrm>
            <a:off x="4512016" y="7213831"/>
            <a:ext cx="3167969" cy="5538737"/>
            <a:chOff x="4512016" y="1204507"/>
            <a:chExt cx="3167969" cy="5538737"/>
          </a:xfrm>
        </p:grpSpPr>
        <p:sp>
          <p:nvSpPr>
            <p:cNvPr id="214" name="Freeform 1058"/>
            <p:cNvSpPr/>
            <p:nvPr/>
          </p:nvSpPr>
          <p:spPr bwMode="auto">
            <a:xfrm>
              <a:off x="4704334" y="1204507"/>
              <a:ext cx="2784646" cy="4298494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Oval 604"/>
            <p:cNvSpPr>
              <a:spLocks noChangeArrowheads="1"/>
            </p:cNvSpPr>
            <p:nvPr/>
          </p:nvSpPr>
          <p:spPr bwMode="auto">
            <a:xfrm>
              <a:off x="5638374" y="600159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Oval 605"/>
            <p:cNvSpPr>
              <a:spLocks noChangeArrowheads="1"/>
            </p:cNvSpPr>
            <p:nvPr/>
          </p:nvSpPr>
          <p:spPr bwMode="auto">
            <a:xfrm>
              <a:off x="5638374" y="6086317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Oval 606"/>
            <p:cNvSpPr>
              <a:spLocks noChangeArrowheads="1"/>
            </p:cNvSpPr>
            <p:nvPr/>
          </p:nvSpPr>
          <p:spPr bwMode="auto">
            <a:xfrm>
              <a:off x="5638374" y="616964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Oval 607"/>
            <p:cNvSpPr>
              <a:spLocks noChangeArrowheads="1"/>
            </p:cNvSpPr>
            <p:nvPr/>
          </p:nvSpPr>
          <p:spPr bwMode="auto">
            <a:xfrm>
              <a:off x="5638374" y="6252980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Oval 608"/>
            <p:cNvSpPr>
              <a:spLocks noChangeArrowheads="1"/>
            </p:cNvSpPr>
            <p:nvPr/>
          </p:nvSpPr>
          <p:spPr bwMode="auto">
            <a:xfrm>
              <a:off x="5638374" y="6336311"/>
              <a:ext cx="33332" cy="3333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Oval 609"/>
            <p:cNvSpPr>
              <a:spLocks noChangeArrowheads="1"/>
            </p:cNvSpPr>
            <p:nvPr/>
          </p:nvSpPr>
          <p:spPr bwMode="auto">
            <a:xfrm>
              <a:off x="5638374" y="6416864"/>
              <a:ext cx="33332" cy="37499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Oval 610"/>
            <p:cNvSpPr>
              <a:spLocks noChangeArrowheads="1"/>
            </p:cNvSpPr>
            <p:nvPr/>
          </p:nvSpPr>
          <p:spPr bwMode="auto">
            <a:xfrm>
              <a:off x="5638374" y="6501584"/>
              <a:ext cx="33332" cy="3611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Oval 611"/>
            <p:cNvSpPr>
              <a:spLocks noChangeArrowheads="1"/>
            </p:cNvSpPr>
            <p:nvPr/>
          </p:nvSpPr>
          <p:spPr bwMode="auto">
            <a:xfrm>
              <a:off x="5638374" y="6584915"/>
              <a:ext cx="33332" cy="3333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Oval 612"/>
            <p:cNvSpPr>
              <a:spLocks noChangeArrowheads="1"/>
            </p:cNvSpPr>
            <p:nvPr/>
          </p:nvSpPr>
          <p:spPr bwMode="auto">
            <a:xfrm>
              <a:off x="5638374" y="6668246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Oval 631"/>
            <p:cNvSpPr>
              <a:spLocks noChangeArrowheads="1"/>
            </p:cNvSpPr>
            <p:nvPr/>
          </p:nvSpPr>
          <p:spPr bwMode="auto">
            <a:xfrm>
              <a:off x="5693928" y="6044651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Oval 632"/>
            <p:cNvSpPr>
              <a:spLocks noChangeArrowheads="1"/>
            </p:cNvSpPr>
            <p:nvPr/>
          </p:nvSpPr>
          <p:spPr bwMode="auto">
            <a:xfrm>
              <a:off x="5693928" y="6127982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Oval 633"/>
            <p:cNvSpPr>
              <a:spLocks noChangeArrowheads="1"/>
            </p:cNvSpPr>
            <p:nvPr/>
          </p:nvSpPr>
          <p:spPr bwMode="auto">
            <a:xfrm>
              <a:off x="5693928" y="6211313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Oval 634"/>
            <p:cNvSpPr>
              <a:spLocks noChangeArrowheads="1"/>
            </p:cNvSpPr>
            <p:nvPr/>
          </p:nvSpPr>
          <p:spPr bwMode="auto">
            <a:xfrm>
              <a:off x="5693928" y="6294645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Oval 635"/>
            <p:cNvSpPr>
              <a:spLocks noChangeArrowheads="1"/>
            </p:cNvSpPr>
            <p:nvPr/>
          </p:nvSpPr>
          <p:spPr bwMode="auto">
            <a:xfrm>
              <a:off x="5693928" y="6375198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Oval 636"/>
            <p:cNvSpPr>
              <a:spLocks noChangeArrowheads="1"/>
            </p:cNvSpPr>
            <p:nvPr/>
          </p:nvSpPr>
          <p:spPr bwMode="auto">
            <a:xfrm>
              <a:off x="5693928" y="6459918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Oval 637"/>
            <p:cNvSpPr>
              <a:spLocks noChangeArrowheads="1"/>
            </p:cNvSpPr>
            <p:nvPr/>
          </p:nvSpPr>
          <p:spPr bwMode="auto">
            <a:xfrm>
              <a:off x="5693928" y="6543249"/>
              <a:ext cx="33332" cy="3611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Oval 638"/>
            <p:cNvSpPr>
              <a:spLocks noChangeArrowheads="1"/>
            </p:cNvSpPr>
            <p:nvPr/>
          </p:nvSpPr>
          <p:spPr bwMode="auto">
            <a:xfrm>
              <a:off x="5693928" y="6626580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Oval 639"/>
            <p:cNvSpPr>
              <a:spLocks noChangeArrowheads="1"/>
            </p:cNvSpPr>
            <p:nvPr/>
          </p:nvSpPr>
          <p:spPr bwMode="auto">
            <a:xfrm>
              <a:off x="5693928" y="6709912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Oval 657"/>
            <p:cNvSpPr>
              <a:spLocks noChangeArrowheads="1"/>
            </p:cNvSpPr>
            <p:nvPr/>
          </p:nvSpPr>
          <p:spPr bwMode="auto">
            <a:xfrm>
              <a:off x="5749482" y="600159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Oval 658"/>
            <p:cNvSpPr>
              <a:spLocks noChangeArrowheads="1"/>
            </p:cNvSpPr>
            <p:nvPr/>
          </p:nvSpPr>
          <p:spPr bwMode="auto">
            <a:xfrm>
              <a:off x="5749482" y="6086317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Oval 659"/>
            <p:cNvSpPr>
              <a:spLocks noChangeArrowheads="1"/>
            </p:cNvSpPr>
            <p:nvPr/>
          </p:nvSpPr>
          <p:spPr bwMode="auto">
            <a:xfrm>
              <a:off x="5749482" y="616964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Oval 660"/>
            <p:cNvSpPr>
              <a:spLocks noChangeArrowheads="1"/>
            </p:cNvSpPr>
            <p:nvPr/>
          </p:nvSpPr>
          <p:spPr bwMode="auto">
            <a:xfrm>
              <a:off x="5749482" y="6252980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Oval 661"/>
            <p:cNvSpPr>
              <a:spLocks noChangeArrowheads="1"/>
            </p:cNvSpPr>
            <p:nvPr/>
          </p:nvSpPr>
          <p:spPr bwMode="auto">
            <a:xfrm>
              <a:off x="5749482" y="6336311"/>
              <a:ext cx="33332" cy="3333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Oval 662"/>
            <p:cNvSpPr>
              <a:spLocks noChangeArrowheads="1"/>
            </p:cNvSpPr>
            <p:nvPr/>
          </p:nvSpPr>
          <p:spPr bwMode="auto">
            <a:xfrm>
              <a:off x="5749482" y="6416864"/>
              <a:ext cx="33332" cy="37499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Oval 663"/>
            <p:cNvSpPr>
              <a:spLocks noChangeArrowheads="1"/>
            </p:cNvSpPr>
            <p:nvPr/>
          </p:nvSpPr>
          <p:spPr bwMode="auto">
            <a:xfrm>
              <a:off x="5749482" y="6501584"/>
              <a:ext cx="33332" cy="3611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Oval 664"/>
            <p:cNvSpPr>
              <a:spLocks noChangeArrowheads="1"/>
            </p:cNvSpPr>
            <p:nvPr/>
          </p:nvSpPr>
          <p:spPr bwMode="auto">
            <a:xfrm>
              <a:off x="5749482" y="6584915"/>
              <a:ext cx="33332" cy="3333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Oval 665"/>
            <p:cNvSpPr>
              <a:spLocks noChangeArrowheads="1"/>
            </p:cNvSpPr>
            <p:nvPr/>
          </p:nvSpPr>
          <p:spPr bwMode="auto">
            <a:xfrm>
              <a:off x="5749482" y="6668246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Oval 684"/>
            <p:cNvSpPr>
              <a:spLocks noChangeArrowheads="1"/>
            </p:cNvSpPr>
            <p:nvPr/>
          </p:nvSpPr>
          <p:spPr bwMode="auto">
            <a:xfrm>
              <a:off x="5802258" y="6044651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Oval 685"/>
            <p:cNvSpPr>
              <a:spLocks noChangeArrowheads="1"/>
            </p:cNvSpPr>
            <p:nvPr/>
          </p:nvSpPr>
          <p:spPr bwMode="auto">
            <a:xfrm>
              <a:off x="5802258" y="6127982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Oval 686"/>
            <p:cNvSpPr>
              <a:spLocks noChangeArrowheads="1"/>
            </p:cNvSpPr>
            <p:nvPr/>
          </p:nvSpPr>
          <p:spPr bwMode="auto">
            <a:xfrm>
              <a:off x="5802258" y="6211313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Oval 687"/>
            <p:cNvSpPr>
              <a:spLocks noChangeArrowheads="1"/>
            </p:cNvSpPr>
            <p:nvPr/>
          </p:nvSpPr>
          <p:spPr bwMode="auto">
            <a:xfrm>
              <a:off x="5802258" y="6294645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Oval 688"/>
            <p:cNvSpPr>
              <a:spLocks noChangeArrowheads="1"/>
            </p:cNvSpPr>
            <p:nvPr/>
          </p:nvSpPr>
          <p:spPr bwMode="auto">
            <a:xfrm>
              <a:off x="5802258" y="6375198"/>
              <a:ext cx="36110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Oval 689"/>
            <p:cNvSpPr>
              <a:spLocks noChangeArrowheads="1"/>
            </p:cNvSpPr>
            <p:nvPr/>
          </p:nvSpPr>
          <p:spPr bwMode="auto">
            <a:xfrm>
              <a:off x="5802258" y="6459918"/>
              <a:ext cx="36110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Oval 690"/>
            <p:cNvSpPr>
              <a:spLocks noChangeArrowheads="1"/>
            </p:cNvSpPr>
            <p:nvPr/>
          </p:nvSpPr>
          <p:spPr bwMode="auto">
            <a:xfrm>
              <a:off x="5802258" y="6543249"/>
              <a:ext cx="36110" cy="3611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Oval 691"/>
            <p:cNvSpPr>
              <a:spLocks noChangeArrowheads="1"/>
            </p:cNvSpPr>
            <p:nvPr/>
          </p:nvSpPr>
          <p:spPr bwMode="auto">
            <a:xfrm>
              <a:off x="5802258" y="6626580"/>
              <a:ext cx="36110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Oval 692"/>
            <p:cNvSpPr>
              <a:spLocks noChangeArrowheads="1"/>
            </p:cNvSpPr>
            <p:nvPr/>
          </p:nvSpPr>
          <p:spPr bwMode="auto">
            <a:xfrm>
              <a:off x="5802258" y="6709912"/>
              <a:ext cx="36110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Oval 710"/>
            <p:cNvSpPr>
              <a:spLocks noChangeArrowheads="1"/>
            </p:cNvSpPr>
            <p:nvPr/>
          </p:nvSpPr>
          <p:spPr bwMode="auto">
            <a:xfrm>
              <a:off x="5857813" y="6001598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Oval 711"/>
            <p:cNvSpPr>
              <a:spLocks noChangeArrowheads="1"/>
            </p:cNvSpPr>
            <p:nvPr/>
          </p:nvSpPr>
          <p:spPr bwMode="auto">
            <a:xfrm>
              <a:off x="5857813" y="6086317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Oval 712"/>
            <p:cNvSpPr>
              <a:spLocks noChangeArrowheads="1"/>
            </p:cNvSpPr>
            <p:nvPr/>
          </p:nvSpPr>
          <p:spPr bwMode="auto">
            <a:xfrm>
              <a:off x="5857813" y="6169648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Oval 713"/>
            <p:cNvSpPr>
              <a:spLocks noChangeArrowheads="1"/>
            </p:cNvSpPr>
            <p:nvPr/>
          </p:nvSpPr>
          <p:spPr bwMode="auto">
            <a:xfrm>
              <a:off x="5857813" y="6252980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Oval 714"/>
            <p:cNvSpPr>
              <a:spLocks noChangeArrowheads="1"/>
            </p:cNvSpPr>
            <p:nvPr/>
          </p:nvSpPr>
          <p:spPr bwMode="auto">
            <a:xfrm>
              <a:off x="5857813" y="6336311"/>
              <a:ext cx="36110" cy="3333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Oval 715"/>
            <p:cNvSpPr>
              <a:spLocks noChangeArrowheads="1"/>
            </p:cNvSpPr>
            <p:nvPr/>
          </p:nvSpPr>
          <p:spPr bwMode="auto">
            <a:xfrm>
              <a:off x="5857813" y="6416864"/>
              <a:ext cx="36110" cy="37499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Oval 716"/>
            <p:cNvSpPr>
              <a:spLocks noChangeArrowheads="1"/>
            </p:cNvSpPr>
            <p:nvPr/>
          </p:nvSpPr>
          <p:spPr bwMode="auto">
            <a:xfrm>
              <a:off x="5857813" y="6501584"/>
              <a:ext cx="36110" cy="3611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Oval 717"/>
            <p:cNvSpPr>
              <a:spLocks noChangeArrowheads="1"/>
            </p:cNvSpPr>
            <p:nvPr/>
          </p:nvSpPr>
          <p:spPr bwMode="auto">
            <a:xfrm>
              <a:off x="5857813" y="6584915"/>
              <a:ext cx="36110" cy="3333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Oval 718"/>
            <p:cNvSpPr>
              <a:spLocks noChangeArrowheads="1"/>
            </p:cNvSpPr>
            <p:nvPr/>
          </p:nvSpPr>
          <p:spPr bwMode="auto">
            <a:xfrm>
              <a:off x="5857813" y="6668246"/>
              <a:ext cx="36110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Oval 737"/>
            <p:cNvSpPr>
              <a:spLocks noChangeArrowheads="1"/>
            </p:cNvSpPr>
            <p:nvPr/>
          </p:nvSpPr>
          <p:spPr bwMode="auto">
            <a:xfrm>
              <a:off x="5913366" y="6044651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Oval 738"/>
            <p:cNvSpPr>
              <a:spLocks noChangeArrowheads="1"/>
            </p:cNvSpPr>
            <p:nvPr/>
          </p:nvSpPr>
          <p:spPr bwMode="auto">
            <a:xfrm>
              <a:off x="5913366" y="6127982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Oval 739"/>
            <p:cNvSpPr>
              <a:spLocks noChangeArrowheads="1"/>
            </p:cNvSpPr>
            <p:nvPr/>
          </p:nvSpPr>
          <p:spPr bwMode="auto">
            <a:xfrm>
              <a:off x="5913366" y="6211313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Oval 740"/>
            <p:cNvSpPr>
              <a:spLocks noChangeArrowheads="1"/>
            </p:cNvSpPr>
            <p:nvPr/>
          </p:nvSpPr>
          <p:spPr bwMode="auto">
            <a:xfrm>
              <a:off x="5913366" y="6294645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Oval 741"/>
            <p:cNvSpPr>
              <a:spLocks noChangeArrowheads="1"/>
            </p:cNvSpPr>
            <p:nvPr/>
          </p:nvSpPr>
          <p:spPr bwMode="auto">
            <a:xfrm>
              <a:off x="5913366" y="6375198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Oval 742"/>
            <p:cNvSpPr>
              <a:spLocks noChangeArrowheads="1"/>
            </p:cNvSpPr>
            <p:nvPr/>
          </p:nvSpPr>
          <p:spPr bwMode="auto">
            <a:xfrm>
              <a:off x="5913366" y="6459918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Oval 743"/>
            <p:cNvSpPr>
              <a:spLocks noChangeArrowheads="1"/>
            </p:cNvSpPr>
            <p:nvPr/>
          </p:nvSpPr>
          <p:spPr bwMode="auto">
            <a:xfrm>
              <a:off x="5913366" y="6543249"/>
              <a:ext cx="33332" cy="3611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Oval 744"/>
            <p:cNvSpPr>
              <a:spLocks noChangeArrowheads="1"/>
            </p:cNvSpPr>
            <p:nvPr/>
          </p:nvSpPr>
          <p:spPr bwMode="auto">
            <a:xfrm>
              <a:off x="5913366" y="6626580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Oval 745"/>
            <p:cNvSpPr>
              <a:spLocks noChangeArrowheads="1"/>
            </p:cNvSpPr>
            <p:nvPr/>
          </p:nvSpPr>
          <p:spPr bwMode="auto">
            <a:xfrm>
              <a:off x="5913366" y="6709912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Oval 763"/>
            <p:cNvSpPr>
              <a:spLocks noChangeArrowheads="1"/>
            </p:cNvSpPr>
            <p:nvPr/>
          </p:nvSpPr>
          <p:spPr bwMode="auto">
            <a:xfrm>
              <a:off x="5968921" y="600159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Oval 764"/>
            <p:cNvSpPr>
              <a:spLocks noChangeArrowheads="1"/>
            </p:cNvSpPr>
            <p:nvPr/>
          </p:nvSpPr>
          <p:spPr bwMode="auto">
            <a:xfrm>
              <a:off x="5968921" y="6086317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Oval 765"/>
            <p:cNvSpPr>
              <a:spLocks noChangeArrowheads="1"/>
            </p:cNvSpPr>
            <p:nvPr/>
          </p:nvSpPr>
          <p:spPr bwMode="auto">
            <a:xfrm>
              <a:off x="5968921" y="616964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Oval 766"/>
            <p:cNvSpPr>
              <a:spLocks noChangeArrowheads="1"/>
            </p:cNvSpPr>
            <p:nvPr/>
          </p:nvSpPr>
          <p:spPr bwMode="auto">
            <a:xfrm>
              <a:off x="5968921" y="6252980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Oval 767"/>
            <p:cNvSpPr>
              <a:spLocks noChangeArrowheads="1"/>
            </p:cNvSpPr>
            <p:nvPr/>
          </p:nvSpPr>
          <p:spPr bwMode="auto">
            <a:xfrm>
              <a:off x="5968921" y="6336311"/>
              <a:ext cx="33332" cy="3333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Oval 768"/>
            <p:cNvSpPr>
              <a:spLocks noChangeArrowheads="1"/>
            </p:cNvSpPr>
            <p:nvPr/>
          </p:nvSpPr>
          <p:spPr bwMode="auto">
            <a:xfrm>
              <a:off x="5968921" y="6416864"/>
              <a:ext cx="33332" cy="37499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Oval 769"/>
            <p:cNvSpPr>
              <a:spLocks noChangeArrowheads="1"/>
            </p:cNvSpPr>
            <p:nvPr/>
          </p:nvSpPr>
          <p:spPr bwMode="auto">
            <a:xfrm>
              <a:off x="5968921" y="6501584"/>
              <a:ext cx="33332" cy="3611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Oval 770"/>
            <p:cNvSpPr>
              <a:spLocks noChangeArrowheads="1"/>
            </p:cNvSpPr>
            <p:nvPr/>
          </p:nvSpPr>
          <p:spPr bwMode="auto">
            <a:xfrm>
              <a:off x="5968921" y="6584915"/>
              <a:ext cx="33332" cy="3333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Oval 771"/>
            <p:cNvSpPr>
              <a:spLocks noChangeArrowheads="1"/>
            </p:cNvSpPr>
            <p:nvPr/>
          </p:nvSpPr>
          <p:spPr bwMode="auto">
            <a:xfrm>
              <a:off x="5968921" y="6668246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Oval 791"/>
            <p:cNvSpPr>
              <a:spLocks noChangeArrowheads="1"/>
            </p:cNvSpPr>
            <p:nvPr/>
          </p:nvSpPr>
          <p:spPr bwMode="auto">
            <a:xfrm>
              <a:off x="6024475" y="6044652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Oval 792"/>
            <p:cNvSpPr>
              <a:spLocks noChangeArrowheads="1"/>
            </p:cNvSpPr>
            <p:nvPr/>
          </p:nvSpPr>
          <p:spPr bwMode="auto">
            <a:xfrm>
              <a:off x="6024475" y="6127983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Oval 793"/>
            <p:cNvSpPr>
              <a:spLocks noChangeArrowheads="1"/>
            </p:cNvSpPr>
            <p:nvPr/>
          </p:nvSpPr>
          <p:spPr bwMode="auto">
            <a:xfrm>
              <a:off x="6024475" y="6211314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Oval 794"/>
            <p:cNvSpPr>
              <a:spLocks noChangeArrowheads="1"/>
            </p:cNvSpPr>
            <p:nvPr/>
          </p:nvSpPr>
          <p:spPr bwMode="auto">
            <a:xfrm>
              <a:off x="6024475" y="6294646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Oval 795"/>
            <p:cNvSpPr>
              <a:spLocks noChangeArrowheads="1"/>
            </p:cNvSpPr>
            <p:nvPr/>
          </p:nvSpPr>
          <p:spPr bwMode="auto">
            <a:xfrm>
              <a:off x="6024475" y="6375199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Oval 796"/>
            <p:cNvSpPr>
              <a:spLocks noChangeArrowheads="1"/>
            </p:cNvSpPr>
            <p:nvPr/>
          </p:nvSpPr>
          <p:spPr bwMode="auto">
            <a:xfrm>
              <a:off x="6024475" y="6459918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Oval 797"/>
            <p:cNvSpPr>
              <a:spLocks noChangeArrowheads="1"/>
            </p:cNvSpPr>
            <p:nvPr/>
          </p:nvSpPr>
          <p:spPr bwMode="auto">
            <a:xfrm>
              <a:off x="6024475" y="6543249"/>
              <a:ext cx="33332" cy="3611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Oval 798"/>
            <p:cNvSpPr>
              <a:spLocks noChangeArrowheads="1"/>
            </p:cNvSpPr>
            <p:nvPr/>
          </p:nvSpPr>
          <p:spPr bwMode="auto">
            <a:xfrm>
              <a:off x="6024475" y="6626580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Oval 799"/>
            <p:cNvSpPr>
              <a:spLocks noChangeArrowheads="1"/>
            </p:cNvSpPr>
            <p:nvPr/>
          </p:nvSpPr>
          <p:spPr bwMode="auto">
            <a:xfrm>
              <a:off x="6024475" y="6709912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Oval 817"/>
            <p:cNvSpPr>
              <a:spLocks noChangeArrowheads="1"/>
            </p:cNvSpPr>
            <p:nvPr/>
          </p:nvSpPr>
          <p:spPr bwMode="auto">
            <a:xfrm>
              <a:off x="6078641" y="6001598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Oval 818"/>
            <p:cNvSpPr>
              <a:spLocks noChangeArrowheads="1"/>
            </p:cNvSpPr>
            <p:nvPr/>
          </p:nvSpPr>
          <p:spPr bwMode="auto">
            <a:xfrm>
              <a:off x="6078641" y="6086318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Oval 819"/>
            <p:cNvSpPr>
              <a:spLocks noChangeArrowheads="1"/>
            </p:cNvSpPr>
            <p:nvPr/>
          </p:nvSpPr>
          <p:spPr bwMode="auto">
            <a:xfrm>
              <a:off x="6078641" y="6169649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Oval 820"/>
            <p:cNvSpPr>
              <a:spLocks noChangeArrowheads="1"/>
            </p:cNvSpPr>
            <p:nvPr/>
          </p:nvSpPr>
          <p:spPr bwMode="auto">
            <a:xfrm>
              <a:off x="6078641" y="6252980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Oval 821"/>
            <p:cNvSpPr>
              <a:spLocks noChangeArrowheads="1"/>
            </p:cNvSpPr>
            <p:nvPr/>
          </p:nvSpPr>
          <p:spPr bwMode="auto">
            <a:xfrm>
              <a:off x="6078641" y="6336311"/>
              <a:ext cx="36110" cy="3333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Oval 822"/>
            <p:cNvSpPr>
              <a:spLocks noChangeArrowheads="1"/>
            </p:cNvSpPr>
            <p:nvPr/>
          </p:nvSpPr>
          <p:spPr bwMode="auto">
            <a:xfrm>
              <a:off x="6078641" y="6416864"/>
              <a:ext cx="36110" cy="37499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Oval 823"/>
            <p:cNvSpPr>
              <a:spLocks noChangeArrowheads="1"/>
            </p:cNvSpPr>
            <p:nvPr/>
          </p:nvSpPr>
          <p:spPr bwMode="auto">
            <a:xfrm>
              <a:off x="6078641" y="6501584"/>
              <a:ext cx="36110" cy="3611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Oval 824"/>
            <p:cNvSpPr>
              <a:spLocks noChangeArrowheads="1"/>
            </p:cNvSpPr>
            <p:nvPr/>
          </p:nvSpPr>
          <p:spPr bwMode="auto">
            <a:xfrm>
              <a:off x="6078641" y="6584915"/>
              <a:ext cx="36110" cy="3333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Oval 825"/>
            <p:cNvSpPr>
              <a:spLocks noChangeArrowheads="1"/>
            </p:cNvSpPr>
            <p:nvPr/>
          </p:nvSpPr>
          <p:spPr bwMode="auto">
            <a:xfrm>
              <a:off x="6078641" y="6668246"/>
              <a:ext cx="36110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Oval 844"/>
            <p:cNvSpPr>
              <a:spLocks noChangeArrowheads="1"/>
            </p:cNvSpPr>
            <p:nvPr/>
          </p:nvSpPr>
          <p:spPr bwMode="auto">
            <a:xfrm>
              <a:off x="6134194" y="6044652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Oval 845"/>
            <p:cNvSpPr>
              <a:spLocks noChangeArrowheads="1"/>
            </p:cNvSpPr>
            <p:nvPr/>
          </p:nvSpPr>
          <p:spPr bwMode="auto">
            <a:xfrm>
              <a:off x="6134194" y="6127983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Oval 846"/>
            <p:cNvSpPr>
              <a:spLocks noChangeArrowheads="1"/>
            </p:cNvSpPr>
            <p:nvPr/>
          </p:nvSpPr>
          <p:spPr bwMode="auto">
            <a:xfrm>
              <a:off x="6134194" y="6211314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Oval 847"/>
            <p:cNvSpPr>
              <a:spLocks noChangeArrowheads="1"/>
            </p:cNvSpPr>
            <p:nvPr/>
          </p:nvSpPr>
          <p:spPr bwMode="auto">
            <a:xfrm>
              <a:off x="6134194" y="6294646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Oval 848"/>
            <p:cNvSpPr>
              <a:spLocks noChangeArrowheads="1"/>
            </p:cNvSpPr>
            <p:nvPr/>
          </p:nvSpPr>
          <p:spPr bwMode="auto">
            <a:xfrm>
              <a:off x="6134194" y="6375199"/>
              <a:ext cx="36110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Oval 849"/>
            <p:cNvSpPr>
              <a:spLocks noChangeArrowheads="1"/>
            </p:cNvSpPr>
            <p:nvPr/>
          </p:nvSpPr>
          <p:spPr bwMode="auto">
            <a:xfrm>
              <a:off x="6134194" y="6459918"/>
              <a:ext cx="36110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Oval 850"/>
            <p:cNvSpPr>
              <a:spLocks noChangeArrowheads="1"/>
            </p:cNvSpPr>
            <p:nvPr/>
          </p:nvSpPr>
          <p:spPr bwMode="auto">
            <a:xfrm>
              <a:off x="6134194" y="6543249"/>
              <a:ext cx="36110" cy="3611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Oval 851"/>
            <p:cNvSpPr>
              <a:spLocks noChangeArrowheads="1"/>
            </p:cNvSpPr>
            <p:nvPr/>
          </p:nvSpPr>
          <p:spPr bwMode="auto">
            <a:xfrm>
              <a:off x="6134194" y="6626580"/>
              <a:ext cx="36110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Oval 852"/>
            <p:cNvSpPr>
              <a:spLocks noChangeArrowheads="1"/>
            </p:cNvSpPr>
            <p:nvPr/>
          </p:nvSpPr>
          <p:spPr bwMode="auto">
            <a:xfrm>
              <a:off x="6134194" y="6709912"/>
              <a:ext cx="36110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Oval 870"/>
            <p:cNvSpPr>
              <a:spLocks noChangeArrowheads="1"/>
            </p:cNvSpPr>
            <p:nvPr/>
          </p:nvSpPr>
          <p:spPr bwMode="auto">
            <a:xfrm>
              <a:off x="6189749" y="600159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Oval 871"/>
            <p:cNvSpPr>
              <a:spLocks noChangeArrowheads="1"/>
            </p:cNvSpPr>
            <p:nvPr/>
          </p:nvSpPr>
          <p:spPr bwMode="auto">
            <a:xfrm>
              <a:off x="6189749" y="608631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Oval 872"/>
            <p:cNvSpPr>
              <a:spLocks noChangeArrowheads="1"/>
            </p:cNvSpPr>
            <p:nvPr/>
          </p:nvSpPr>
          <p:spPr bwMode="auto">
            <a:xfrm>
              <a:off x="6189749" y="6169649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Oval 873"/>
            <p:cNvSpPr>
              <a:spLocks noChangeArrowheads="1"/>
            </p:cNvSpPr>
            <p:nvPr/>
          </p:nvSpPr>
          <p:spPr bwMode="auto">
            <a:xfrm>
              <a:off x="6189749" y="6252980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Oval 874"/>
            <p:cNvSpPr>
              <a:spLocks noChangeArrowheads="1"/>
            </p:cNvSpPr>
            <p:nvPr/>
          </p:nvSpPr>
          <p:spPr bwMode="auto">
            <a:xfrm>
              <a:off x="6189749" y="6336311"/>
              <a:ext cx="33332" cy="3333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Oval 875"/>
            <p:cNvSpPr>
              <a:spLocks noChangeArrowheads="1"/>
            </p:cNvSpPr>
            <p:nvPr/>
          </p:nvSpPr>
          <p:spPr bwMode="auto">
            <a:xfrm>
              <a:off x="6189749" y="6416864"/>
              <a:ext cx="33332" cy="37499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Oval 876"/>
            <p:cNvSpPr>
              <a:spLocks noChangeArrowheads="1"/>
            </p:cNvSpPr>
            <p:nvPr/>
          </p:nvSpPr>
          <p:spPr bwMode="auto">
            <a:xfrm>
              <a:off x="6189749" y="6501584"/>
              <a:ext cx="33332" cy="3611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Oval 877"/>
            <p:cNvSpPr>
              <a:spLocks noChangeArrowheads="1"/>
            </p:cNvSpPr>
            <p:nvPr/>
          </p:nvSpPr>
          <p:spPr bwMode="auto">
            <a:xfrm>
              <a:off x="6189749" y="6584915"/>
              <a:ext cx="33332" cy="3333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Oval 878"/>
            <p:cNvSpPr>
              <a:spLocks noChangeArrowheads="1"/>
            </p:cNvSpPr>
            <p:nvPr/>
          </p:nvSpPr>
          <p:spPr bwMode="auto">
            <a:xfrm>
              <a:off x="6189749" y="6668246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Oval 897"/>
            <p:cNvSpPr>
              <a:spLocks noChangeArrowheads="1"/>
            </p:cNvSpPr>
            <p:nvPr/>
          </p:nvSpPr>
          <p:spPr bwMode="auto">
            <a:xfrm>
              <a:off x="6245303" y="6044652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Oval 898"/>
            <p:cNvSpPr>
              <a:spLocks noChangeArrowheads="1"/>
            </p:cNvSpPr>
            <p:nvPr/>
          </p:nvSpPr>
          <p:spPr bwMode="auto">
            <a:xfrm>
              <a:off x="6245303" y="6127983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Oval 899"/>
            <p:cNvSpPr>
              <a:spLocks noChangeArrowheads="1"/>
            </p:cNvSpPr>
            <p:nvPr/>
          </p:nvSpPr>
          <p:spPr bwMode="auto">
            <a:xfrm>
              <a:off x="6245303" y="6211314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Oval 900"/>
            <p:cNvSpPr>
              <a:spLocks noChangeArrowheads="1"/>
            </p:cNvSpPr>
            <p:nvPr/>
          </p:nvSpPr>
          <p:spPr bwMode="auto">
            <a:xfrm>
              <a:off x="6245303" y="6294646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Oval 901"/>
            <p:cNvSpPr>
              <a:spLocks noChangeArrowheads="1"/>
            </p:cNvSpPr>
            <p:nvPr/>
          </p:nvSpPr>
          <p:spPr bwMode="auto">
            <a:xfrm>
              <a:off x="6245303" y="6375199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Oval 902"/>
            <p:cNvSpPr>
              <a:spLocks noChangeArrowheads="1"/>
            </p:cNvSpPr>
            <p:nvPr/>
          </p:nvSpPr>
          <p:spPr bwMode="auto">
            <a:xfrm>
              <a:off x="6245303" y="6459918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Oval 903"/>
            <p:cNvSpPr>
              <a:spLocks noChangeArrowheads="1"/>
            </p:cNvSpPr>
            <p:nvPr/>
          </p:nvSpPr>
          <p:spPr bwMode="auto">
            <a:xfrm>
              <a:off x="6245303" y="6543249"/>
              <a:ext cx="33332" cy="3611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Oval 904"/>
            <p:cNvSpPr>
              <a:spLocks noChangeArrowheads="1"/>
            </p:cNvSpPr>
            <p:nvPr/>
          </p:nvSpPr>
          <p:spPr bwMode="auto">
            <a:xfrm>
              <a:off x="6245303" y="6626580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Oval 905"/>
            <p:cNvSpPr>
              <a:spLocks noChangeArrowheads="1"/>
            </p:cNvSpPr>
            <p:nvPr/>
          </p:nvSpPr>
          <p:spPr bwMode="auto">
            <a:xfrm>
              <a:off x="6245303" y="6709912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Oval 923"/>
            <p:cNvSpPr>
              <a:spLocks noChangeArrowheads="1"/>
            </p:cNvSpPr>
            <p:nvPr/>
          </p:nvSpPr>
          <p:spPr bwMode="auto">
            <a:xfrm>
              <a:off x="6300856" y="600159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Oval 924"/>
            <p:cNvSpPr>
              <a:spLocks noChangeArrowheads="1"/>
            </p:cNvSpPr>
            <p:nvPr/>
          </p:nvSpPr>
          <p:spPr bwMode="auto">
            <a:xfrm>
              <a:off x="6300856" y="608631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Oval 925"/>
            <p:cNvSpPr>
              <a:spLocks noChangeArrowheads="1"/>
            </p:cNvSpPr>
            <p:nvPr/>
          </p:nvSpPr>
          <p:spPr bwMode="auto">
            <a:xfrm>
              <a:off x="6300856" y="6169649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Oval 926"/>
            <p:cNvSpPr>
              <a:spLocks noChangeArrowheads="1"/>
            </p:cNvSpPr>
            <p:nvPr/>
          </p:nvSpPr>
          <p:spPr bwMode="auto">
            <a:xfrm>
              <a:off x="6300856" y="6252980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Oval 927"/>
            <p:cNvSpPr>
              <a:spLocks noChangeArrowheads="1"/>
            </p:cNvSpPr>
            <p:nvPr/>
          </p:nvSpPr>
          <p:spPr bwMode="auto">
            <a:xfrm>
              <a:off x="6300856" y="6336311"/>
              <a:ext cx="33332" cy="3333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Oval 928"/>
            <p:cNvSpPr>
              <a:spLocks noChangeArrowheads="1"/>
            </p:cNvSpPr>
            <p:nvPr/>
          </p:nvSpPr>
          <p:spPr bwMode="auto">
            <a:xfrm>
              <a:off x="6300856" y="6416864"/>
              <a:ext cx="33332" cy="37499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Oval 929"/>
            <p:cNvSpPr>
              <a:spLocks noChangeArrowheads="1"/>
            </p:cNvSpPr>
            <p:nvPr/>
          </p:nvSpPr>
          <p:spPr bwMode="auto">
            <a:xfrm>
              <a:off x="6300856" y="6501584"/>
              <a:ext cx="33332" cy="3611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Oval 930"/>
            <p:cNvSpPr>
              <a:spLocks noChangeArrowheads="1"/>
            </p:cNvSpPr>
            <p:nvPr/>
          </p:nvSpPr>
          <p:spPr bwMode="auto">
            <a:xfrm>
              <a:off x="6300856" y="6584915"/>
              <a:ext cx="33332" cy="3333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Oval 931"/>
            <p:cNvSpPr>
              <a:spLocks noChangeArrowheads="1"/>
            </p:cNvSpPr>
            <p:nvPr/>
          </p:nvSpPr>
          <p:spPr bwMode="auto">
            <a:xfrm>
              <a:off x="6300856" y="6668246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Oval 950"/>
            <p:cNvSpPr>
              <a:spLocks noChangeArrowheads="1"/>
            </p:cNvSpPr>
            <p:nvPr/>
          </p:nvSpPr>
          <p:spPr bwMode="auto">
            <a:xfrm>
              <a:off x="6356411" y="6044652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Oval 951"/>
            <p:cNvSpPr>
              <a:spLocks noChangeArrowheads="1"/>
            </p:cNvSpPr>
            <p:nvPr/>
          </p:nvSpPr>
          <p:spPr bwMode="auto">
            <a:xfrm>
              <a:off x="6356411" y="6127983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Oval 952"/>
            <p:cNvSpPr>
              <a:spLocks noChangeArrowheads="1"/>
            </p:cNvSpPr>
            <p:nvPr/>
          </p:nvSpPr>
          <p:spPr bwMode="auto">
            <a:xfrm>
              <a:off x="6356411" y="6211314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Oval 953"/>
            <p:cNvSpPr>
              <a:spLocks noChangeArrowheads="1"/>
            </p:cNvSpPr>
            <p:nvPr/>
          </p:nvSpPr>
          <p:spPr bwMode="auto">
            <a:xfrm>
              <a:off x="6356411" y="6294646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Oval 954"/>
            <p:cNvSpPr>
              <a:spLocks noChangeArrowheads="1"/>
            </p:cNvSpPr>
            <p:nvPr/>
          </p:nvSpPr>
          <p:spPr bwMode="auto">
            <a:xfrm>
              <a:off x="6356411" y="6375199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Oval 955"/>
            <p:cNvSpPr>
              <a:spLocks noChangeArrowheads="1"/>
            </p:cNvSpPr>
            <p:nvPr/>
          </p:nvSpPr>
          <p:spPr bwMode="auto">
            <a:xfrm>
              <a:off x="6356411" y="6459918"/>
              <a:ext cx="33332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Oval 956"/>
            <p:cNvSpPr>
              <a:spLocks noChangeArrowheads="1"/>
            </p:cNvSpPr>
            <p:nvPr/>
          </p:nvSpPr>
          <p:spPr bwMode="auto">
            <a:xfrm>
              <a:off x="6356411" y="6543249"/>
              <a:ext cx="33332" cy="3611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Oval 957"/>
            <p:cNvSpPr>
              <a:spLocks noChangeArrowheads="1"/>
            </p:cNvSpPr>
            <p:nvPr/>
          </p:nvSpPr>
          <p:spPr bwMode="auto">
            <a:xfrm>
              <a:off x="6356411" y="6626580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Oval 958"/>
            <p:cNvSpPr>
              <a:spLocks noChangeArrowheads="1"/>
            </p:cNvSpPr>
            <p:nvPr/>
          </p:nvSpPr>
          <p:spPr bwMode="auto">
            <a:xfrm>
              <a:off x="6356411" y="6709912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Oval 976"/>
            <p:cNvSpPr>
              <a:spLocks noChangeArrowheads="1"/>
            </p:cNvSpPr>
            <p:nvPr/>
          </p:nvSpPr>
          <p:spPr bwMode="auto">
            <a:xfrm>
              <a:off x="6409187" y="6001598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Oval 977"/>
            <p:cNvSpPr>
              <a:spLocks noChangeArrowheads="1"/>
            </p:cNvSpPr>
            <p:nvPr/>
          </p:nvSpPr>
          <p:spPr bwMode="auto">
            <a:xfrm>
              <a:off x="6409187" y="6086318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Oval 978"/>
            <p:cNvSpPr>
              <a:spLocks noChangeArrowheads="1"/>
            </p:cNvSpPr>
            <p:nvPr/>
          </p:nvSpPr>
          <p:spPr bwMode="auto">
            <a:xfrm>
              <a:off x="6409187" y="6169649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Oval 979"/>
            <p:cNvSpPr>
              <a:spLocks noChangeArrowheads="1"/>
            </p:cNvSpPr>
            <p:nvPr/>
          </p:nvSpPr>
          <p:spPr bwMode="auto">
            <a:xfrm>
              <a:off x="6409187" y="6252980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Oval 980"/>
            <p:cNvSpPr>
              <a:spLocks noChangeArrowheads="1"/>
            </p:cNvSpPr>
            <p:nvPr/>
          </p:nvSpPr>
          <p:spPr bwMode="auto">
            <a:xfrm>
              <a:off x="6409187" y="6336311"/>
              <a:ext cx="36110" cy="3333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Oval 981"/>
            <p:cNvSpPr>
              <a:spLocks noChangeArrowheads="1"/>
            </p:cNvSpPr>
            <p:nvPr/>
          </p:nvSpPr>
          <p:spPr bwMode="auto">
            <a:xfrm>
              <a:off x="6409187" y="6416864"/>
              <a:ext cx="36110" cy="37499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Oval 982"/>
            <p:cNvSpPr>
              <a:spLocks noChangeArrowheads="1"/>
            </p:cNvSpPr>
            <p:nvPr/>
          </p:nvSpPr>
          <p:spPr bwMode="auto">
            <a:xfrm>
              <a:off x="6409187" y="6501584"/>
              <a:ext cx="36110" cy="3611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Oval 983"/>
            <p:cNvSpPr>
              <a:spLocks noChangeArrowheads="1"/>
            </p:cNvSpPr>
            <p:nvPr/>
          </p:nvSpPr>
          <p:spPr bwMode="auto">
            <a:xfrm>
              <a:off x="6409187" y="6584915"/>
              <a:ext cx="36110" cy="3333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Oval 984"/>
            <p:cNvSpPr>
              <a:spLocks noChangeArrowheads="1"/>
            </p:cNvSpPr>
            <p:nvPr/>
          </p:nvSpPr>
          <p:spPr bwMode="auto">
            <a:xfrm>
              <a:off x="6409187" y="6668246"/>
              <a:ext cx="36110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Oval 1004"/>
            <p:cNvSpPr>
              <a:spLocks noChangeArrowheads="1"/>
            </p:cNvSpPr>
            <p:nvPr/>
          </p:nvSpPr>
          <p:spPr bwMode="auto">
            <a:xfrm>
              <a:off x="6521683" y="600159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Oval 1005"/>
            <p:cNvSpPr>
              <a:spLocks noChangeArrowheads="1"/>
            </p:cNvSpPr>
            <p:nvPr/>
          </p:nvSpPr>
          <p:spPr bwMode="auto">
            <a:xfrm>
              <a:off x="6521683" y="6086317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Oval 1006"/>
            <p:cNvSpPr>
              <a:spLocks noChangeArrowheads="1"/>
            </p:cNvSpPr>
            <p:nvPr/>
          </p:nvSpPr>
          <p:spPr bwMode="auto">
            <a:xfrm>
              <a:off x="6521683" y="6169648"/>
              <a:ext cx="33332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Oval 1007"/>
            <p:cNvSpPr>
              <a:spLocks noChangeArrowheads="1"/>
            </p:cNvSpPr>
            <p:nvPr/>
          </p:nvSpPr>
          <p:spPr bwMode="auto">
            <a:xfrm>
              <a:off x="6521683" y="6252980"/>
              <a:ext cx="33332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Oval 1008"/>
            <p:cNvSpPr>
              <a:spLocks noChangeArrowheads="1"/>
            </p:cNvSpPr>
            <p:nvPr/>
          </p:nvSpPr>
          <p:spPr bwMode="auto">
            <a:xfrm>
              <a:off x="6521683" y="6336311"/>
              <a:ext cx="33332" cy="3333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Oval 1009"/>
            <p:cNvSpPr>
              <a:spLocks noChangeArrowheads="1"/>
            </p:cNvSpPr>
            <p:nvPr/>
          </p:nvSpPr>
          <p:spPr bwMode="auto">
            <a:xfrm>
              <a:off x="6521683" y="6416864"/>
              <a:ext cx="33332" cy="37499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Oval 1010"/>
            <p:cNvSpPr>
              <a:spLocks noChangeArrowheads="1"/>
            </p:cNvSpPr>
            <p:nvPr/>
          </p:nvSpPr>
          <p:spPr bwMode="auto">
            <a:xfrm>
              <a:off x="6521683" y="6501584"/>
              <a:ext cx="33332" cy="3611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Oval 1011"/>
            <p:cNvSpPr>
              <a:spLocks noChangeArrowheads="1"/>
            </p:cNvSpPr>
            <p:nvPr/>
          </p:nvSpPr>
          <p:spPr bwMode="auto">
            <a:xfrm>
              <a:off x="6521683" y="6584915"/>
              <a:ext cx="33332" cy="3333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Oval 1012"/>
            <p:cNvSpPr>
              <a:spLocks noChangeArrowheads="1"/>
            </p:cNvSpPr>
            <p:nvPr/>
          </p:nvSpPr>
          <p:spPr bwMode="auto">
            <a:xfrm>
              <a:off x="6521683" y="6668246"/>
              <a:ext cx="33332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Oval 1031"/>
            <p:cNvSpPr>
              <a:spLocks noChangeArrowheads="1"/>
            </p:cNvSpPr>
            <p:nvPr/>
          </p:nvSpPr>
          <p:spPr bwMode="auto">
            <a:xfrm>
              <a:off x="6464740" y="6044651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Oval 1032"/>
            <p:cNvSpPr>
              <a:spLocks noChangeArrowheads="1"/>
            </p:cNvSpPr>
            <p:nvPr/>
          </p:nvSpPr>
          <p:spPr bwMode="auto">
            <a:xfrm>
              <a:off x="6464740" y="6127982"/>
              <a:ext cx="36110" cy="33332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Oval 1033"/>
            <p:cNvSpPr>
              <a:spLocks noChangeArrowheads="1"/>
            </p:cNvSpPr>
            <p:nvPr/>
          </p:nvSpPr>
          <p:spPr bwMode="auto">
            <a:xfrm>
              <a:off x="6464740" y="6211313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Oval 1034"/>
            <p:cNvSpPr>
              <a:spLocks noChangeArrowheads="1"/>
            </p:cNvSpPr>
            <p:nvPr/>
          </p:nvSpPr>
          <p:spPr bwMode="auto">
            <a:xfrm>
              <a:off x="6464740" y="6294645"/>
              <a:ext cx="36110" cy="3333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Oval 1035"/>
            <p:cNvSpPr>
              <a:spLocks noChangeArrowheads="1"/>
            </p:cNvSpPr>
            <p:nvPr/>
          </p:nvSpPr>
          <p:spPr bwMode="auto">
            <a:xfrm>
              <a:off x="6464740" y="6375198"/>
              <a:ext cx="36110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Oval 1036"/>
            <p:cNvSpPr>
              <a:spLocks noChangeArrowheads="1"/>
            </p:cNvSpPr>
            <p:nvPr/>
          </p:nvSpPr>
          <p:spPr bwMode="auto">
            <a:xfrm>
              <a:off x="6464740" y="6459918"/>
              <a:ext cx="36110" cy="361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Oval 1037"/>
            <p:cNvSpPr>
              <a:spLocks noChangeArrowheads="1"/>
            </p:cNvSpPr>
            <p:nvPr/>
          </p:nvSpPr>
          <p:spPr bwMode="auto">
            <a:xfrm>
              <a:off x="6464740" y="6543249"/>
              <a:ext cx="36110" cy="3611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Oval 1038"/>
            <p:cNvSpPr>
              <a:spLocks noChangeArrowheads="1"/>
            </p:cNvSpPr>
            <p:nvPr/>
          </p:nvSpPr>
          <p:spPr bwMode="auto">
            <a:xfrm>
              <a:off x="6464740" y="6626580"/>
              <a:ext cx="36110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Oval 1039"/>
            <p:cNvSpPr>
              <a:spLocks noChangeArrowheads="1"/>
            </p:cNvSpPr>
            <p:nvPr/>
          </p:nvSpPr>
          <p:spPr bwMode="auto">
            <a:xfrm>
              <a:off x="6464740" y="6709912"/>
              <a:ext cx="36110" cy="3333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1057"/>
            <p:cNvSpPr/>
            <p:nvPr/>
          </p:nvSpPr>
          <p:spPr bwMode="auto">
            <a:xfrm>
              <a:off x="5439768" y="5466890"/>
              <a:ext cx="1312465" cy="509709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任意多边形 368"/>
            <p:cNvSpPr/>
            <p:nvPr/>
          </p:nvSpPr>
          <p:spPr bwMode="auto">
            <a:xfrm>
              <a:off x="5186569" y="1204507"/>
              <a:ext cx="1819131" cy="4298494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70" name="Freeform 1059"/>
            <p:cNvSpPr/>
            <p:nvPr/>
          </p:nvSpPr>
          <p:spPr bwMode="auto">
            <a:xfrm>
              <a:off x="5138388" y="3158620"/>
              <a:ext cx="1915226" cy="234438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00A6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1060"/>
            <p:cNvSpPr/>
            <p:nvPr/>
          </p:nvSpPr>
          <p:spPr bwMode="auto">
            <a:xfrm>
              <a:off x="5498100" y="1896155"/>
              <a:ext cx="1195801" cy="412489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00A6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Oval 1061"/>
            <p:cNvSpPr>
              <a:spLocks noChangeArrowheads="1"/>
            </p:cNvSpPr>
            <p:nvPr/>
          </p:nvSpPr>
          <p:spPr bwMode="auto">
            <a:xfrm>
              <a:off x="5361993" y="3203063"/>
              <a:ext cx="61109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Oval 1062"/>
            <p:cNvSpPr>
              <a:spLocks noChangeArrowheads="1"/>
            </p:cNvSpPr>
            <p:nvPr/>
          </p:nvSpPr>
          <p:spPr bwMode="auto">
            <a:xfrm>
              <a:off x="5517543" y="3203063"/>
              <a:ext cx="61109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Oval 1063"/>
            <p:cNvSpPr>
              <a:spLocks noChangeArrowheads="1"/>
            </p:cNvSpPr>
            <p:nvPr/>
          </p:nvSpPr>
          <p:spPr bwMode="auto">
            <a:xfrm>
              <a:off x="5677262" y="3203063"/>
              <a:ext cx="58331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Oval 1064"/>
            <p:cNvSpPr>
              <a:spLocks noChangeArrowheads="1"/>
            </p:cNvSpPr>
            <p:nvPr/>
          </p:nvSpPr>
          <p:spPr bwMode="auto">
            <a:xfrm>
              <a:off x="5832813" y="3203063"/>
              <a:ext cx="58331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Oval 1065"/>
            <p:cNvSpPr>
              <a:spLocks noChangeArrowheads="1"/>
            </p:cNvSpPr>
            <p:nvPr/>
          </p:nvSpPr>
          <p:spPr bwMode="auto">
            <a:xfrm>
              <a:off x="5988365" y="3203063"/>
              <a:ext cx="58331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Oval 1066"/>
            <p:cNvSpPr>
              <a:spLocks noChangeArrowheads="1"/>
            </p:cNvSpPr>
            <p:nvPr/>
          </p:nvSpPr>
          <p:spPr bwMode="auto">
            <a:xfrm>
              <a:off x="6145305" y="3203063"/>
              <a:ext cx="58331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Oval 1067"/>
            <p:cNvSpPr>
              <a:spLocks noChangeArrowheads="1"/>
            </p:cNvSpPr>
            <p:nvPr/>
          </p:nvSpPr>
          <p:spPr bwMode="auto">
            <a:xfrm>
              <a:off x="6300855" y="3203063"/>
              <a:ext cx="61109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Oval 1068"/>
            <p:cNvSpPr>
              <a:spLocks noChangeArrowheads="1"/>
            </p:cNvSpPr>
            <p:nvPr/>
          </p:nvSpPr>
          <p:spPr bwMode="auto">
            <a:xfrm>
              <a:off x="6456407" y="3203063"/>
              <a:ext cx="62499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Oval 1069"/>
            <p:cNvSpPr>
              <a:spLocks noChangeArrowheads="1"/>
            </p:cNvSpPr>
            <p:nvPr/>
          </p:nvSpPr>
          <p:spPr bwMode="auto">
            <a:xfrm>
              <a:off x="6616125" y="3203063"/>
              <a:ext cx="58331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Oval 1070"/>
            <p:cNvSpPr>
              <a:spLocks noChangeArrowheads="1"/>
            </p:cNvSpPr>
            <p:nvPr/>
          </p:nvSpPr>
          <p:spPr bwMode="auto">
            <a:xfrm>
              <a:off x="6771677" y="3203063"/>
              <a:ext cx="58331" cy="624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Oval 1071"/>
            <p:cNvSpPr>
              <a:spLocks noChangeArrowheads="1"/>
            </p:cNvSpPr>
            <p:nvPr/>
          </p:nvSpPr>
          <p:spPr bwMode="auto">
            <a:xfrm>
              <a:off x="5586986" y="2216978"/>
              <a:ext cx="54166" cy="527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Oval 1072"/>
            <p:cNvSpPr>
              <a:spLocks noChangeArrowheads="1"/>
            </p:cNvSpPr>
            <p:nvPr/>
          </p:nvSpPr>
          <p:spPr bwMode="auto">
            <a:xfrm>
              <a:off x="5724483" y="2216978"/>
              <a:ext cx="52777" cy="527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Oval 1073"/>
            <p:cNvSpPr>
              <a:spLocks noChangeArrowheads="1"/>
            </p:cNvSpPr>
            <p:nvPr/>
          </p:nvSpPr>
          <p:spPr bwMode="auto">
            <a:xfrm>
              <a:off x="5863368" y="2216978"/>
              <a:ext cx="52777" cy="527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Oval 1074"/>
            <p:cNvSpPr>
              <a:spLocks noChangeArrowheads="1"/>
            </p:cNvSpPr>
            <p:nvPr/>
          </p:nvSpPr>
          <p:spPr bwMode="auto">
            <a:xfrm>
              <a:off x="5999475" y="2216978"/>
              <a:ext cx="52777" cy="527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Oval 1075"/>
            <p:cNvSpPr>
              <a:spLocks noChangeArrowheads="1"/>
            </p:cNvSpPr>
            <p:nvPr/>
          </p:nvSpPr>
          <p:spPr bwMode="auto">
            <a:xfrm>
              <a:off x="6139749" y="2216978"/>
              <a:ext cx="52777" cy="527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Oval 1076"/>
            <p:cNvSpPr>
              <a:spLocks noChangeArrowheads="1"/>
            </p:cNvSpPr>
            <p:nvPr/>
          </p:nvSpPr>
          <p:spPr bwMode="auto">
            <a:xfrm>
              <a:off x="6275857" y="2216978"/>
              <a:ext cx="52777" cy="527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Oval 1077"/>
            <p:cNvSpPr>
              <a:spLocks noChangeArrowheads="1"/>
            </p:cNvSpPr>
            <p:nvPr/>
          </p:nvSpPr>
          <p:spPr bwMode="auto">
            <a:xfrm>
              <a:off x="6414741" y="2216978"/>
              <a:ext cx="52777" cy="527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Oval 1078"/>
            <p:cNvSpPr>
              <a:spLocks noChangeArrowheads="1"/>
            </p:cNvSpPr>
            <p:nvPr/>
          </p:nvSpPr>
          <p:spPr bwMode="auto">
            <a:xfrm>
              <a:off x="6552238" y="2216978"/>
              <a:ext cx="52777" cy="527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079"/>
            <p:cNvSpPr/>
            <p:nvPr/>
          </p:nvSpPr>
          <p:spPr bwMode="auto">
            <a:xfrm>
              <a:off x="4512016" y="4393308"/>
              <a:ext cx="891642" cy="1333297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1080"/>
            <p:cNvSpPr/>
            <p:nvPr/>
          </p:nvSpPr>
          <p:spPr bwMode="auto">
            <a:xfrm>
              <a:off x="6791121" y="4393308"/>
              <a:ext cx="888864" cy="1333297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1081"/>
            <p:cNvSpPr/>
            <p:nvPr/>
          </p:nvSpPr>
          <p:spPr bwMode="auto">
            <a:xfrm>
              <a:off x="6038364" y="4393308"/>
              <a:ext cx="118053" cy="1333297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Oval 1082"/>
            <p:cNvSpPr>
              <a:spLocks noChangeArrowheads="1"/>
            </p:cNvSpPr>
            <p:nvPr/>
          </p:nvSpPr>
          <p:spPr bwMode="auto">
            <a:xfrm>
              <a:off x="5771704" y="2414195"/>
              <a:ext cx="648594" cy="64720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Oval 1083"/>
            <p:cNvSpPr>
              <a:spLocks noChangeArrowheads="1"/>
            </p:cNvSpPr>
            <p:nvPr/>
          </p:nvSpPr>
          <p:spPr bwMode="auto">
            <a:xfrm>
              <a:off x="5841147" y="2482250"/>
              <a:ext cx="512486" cy="51248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1168"/>
            <p:cNvSpPr/>
            <p:nvPr/>
          </p:nvSpPr>
          <p:spPr bwMode="auto">
            <a:xfrm>
              <a:off x="6500850" y="1887821"/>
              <a:ext cx="137497" cy="279159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任意多边形 395"/>
            <p:cNvSpPr/>
            <p:nvPr/>
          </p:nvSpPr>
          <p:spPr>
            <a:xfrm>
              <a:off x="5729031" y="3707657"/>
              <a:ext cx="855532" cy="304500"/>
            </a:xfrm>
            <a:custGeom>
              <a:avLst/>
              <a:gdLst/>
              <a:ahLst/>
              <a:cxnLst/>
              <a:rect l="l" t="t" r="r" b="b"/>
              <a:pathLst>
                <a:path w="977899" h="348053">
                  <a:moveTo>
                    <a:pt x="406743" y="59652"/>
                  </a:moveTo>
                  <a:lnTo>
                    <a:pt x="406743" y="152335"/>
                  </a:lnTo>
                  <a:lnTo>
                    <a:pt x="521117" y="152335"/>
                  </a:lnTo>
                  <a:cubicBezTo>
                    <a:pt x="532128" y="152335"/>
                    <a:pt x="540467" y="150481"/>
                    <a:pt x="546137" y="146774"/>
                  </a:cubicBezTo>
                  <a:cubicBezTo>
                    <a:pt x="551806" y="143066"/>
                    <a:pt x="556161" y="136763"/>
                    <a:pt x="559201" y="127866"/>
                  </a:cubicBezTo>
                  <a:cubicBezTo>
                    <a:pt x="562241" y="118969"/>
                    <a:pt x="563761" y="111061"/>
                    <a:pt x="563761" y="104141"/>
                  </a:cubicBezTo>
                  <a:cubicBezTo>
                    <a:pt x="563597" y="94749"/>
                    <a:pt x="561378" y="86304"/>
                    <a:pt x="557106" y="78806"/>
                  </a:cubicBezTo>
                  <a:cubicBezTo>
                    <a:pt x="552833" y="71308"/>
                    <a:pt x="547903" y="66283"/>
                    <a:pt x="542316" y="63729"/>
                  </a:cubicBezTo>
                  <a:cubicBezTo>
                    <a:pt x="536729" y="61176"/>
                    <a:pt x="531142" y="59817"/>
                    <a:pt x="525554" y="59652"/>
                  </a:cubicBezTo>
                  <a:close/>
                  <a:moveTo>
                    <a:pt x="63843" y="59652"/>
                  </a:moveTo>
                  <a:lnTo>
                    <a:pt x="63843" y="152335"/>
                  </a:lnTo>
                  <a:lnTo>
                    <a:pt x="178217" y="152335"/>
                  </a:lnTo>
                  <a:cubicBezTo>
                    <a:pt x="189228" y="152335"/>
                    <a:pt x="197567" y="150481"/>
                    <a:pt x="203237" y="146774"/>
                  </a:cubicBezTo>
                  <a:cubicBezTo>
                    <a:pt x="208906" y="143066"/>
                    <a:pt x="213261" y="136763"/>
                    <a:pt x="216301" y="127866"/>
                  </a:cubicBezTo>
                  <a:cubicBezTo>
                    <a:pt x="219341" y="118969"/>
                    <a:pt x="220861" y="111061"/>
                    <a:pt x="220861" y="104141"/>
                  </a:cubicBezTo>
                  <a:cubicBezTo>
                    <a:pt x="220697" y="94749"/>
                    <a:pt x="218478" y="86304"/>
                    <a:pt x="214206" y="78806"/>
                  </a:cubicBezTo>
                  <a:cubicBezTo>
                    <a:pt x="209933" y="71308"/>
                    <a:pt x="205003" y="66283"/>
                    <a:pt x="199416" y="63729"/>
                  </a:cubicBezTo>
                  <a:cubicBezTo>
                    <a:pt x="193829" y="61176"/>
                    <a:pt x="188242" y="59817"/>
                    <a:pt x="182654" y="59652"/>
                  </a:cubicBezTo>
                  <a:close/>
                  <a:moveTo>
                    <a:pt x="686047" y="986"/>
                  </a:moveTo>
                  <a:lnTo>
                    <a:pt x="977899" y="986"/>
                  </a:lnTo>
                  <a:lnTo>
                    <a:pt x="977899" y="66801"/>
                  </a:lnTo>
                  <a:lnTo>
                    <a:pt x="865003" y="66801"/>
                  </a:lnTo>
                  <a:lnTo>
                    <a:pt x="865003" y="348053"/>
                  </a:lnTo>
                  <a:lnTo>
                    <a:pt x="796477" y="348053"/>
                  </a:lnTo>
                  <a:lnTo>
                    <a:pt x="796477" y="66801"/>
                  </a:lnTo>
                  <a:lnTo>
                    <a:pt x="686047" y="66801"/>
                  </a:lnTo>
                  <a:close/>
                  <a:moveTo>
                    <a:pt x="342900" y="0"/>
                  </a:moveTo>
                  <a:lnTo>
                    <a:pt x="514215" y="0"/>
                  </a:lnTo>
                  <a:cubicBezTo>
                    <a:pt x="524897" y="0"/>
                    <a:pt x="536811" y="781"/>
                    <a:pt x="549957" y="2342"/>
                  </a:cubicBezTo>
                  <a:cubicBezTo>
                    <a:pt x="563104" y="3903"/>
                    <a:pt x="575757" y="8011"/>
                    <a:pt x="587918" y="14667"/>
                  </a:cubicBezTo>
                  <a:cubicBezTo>
                    <a:pt x="600078" y="21322"/>
                    <a:pt x="609856" y="32414"/>
                    <a:pt x="617251" y="47944"/>
                  </a:cubicBezTo>
                  <a:cubicBezTo>
                    <a:pt x="624646" y="63473"/>
                    <a:pt x="628631" y="81098"/>
                    <a:pt x="629206" y="100817"/>
                  </a:cubicBezTo>
                  <a:cubicBezTo>
                    <a:pt x="629781" y="120537"/>
                    <a:pt x="627604" y="137710"/>
                    <a:pt x="622674" y="152335"/>
                  </a:cubicBezTo>
                  <a:cubicBezTo>
                    <a:pt x="616429" y="170576"/>
                    <a:pt x="607884" y="183887"/>
                    <a:pt x="597038" y="192268"/>
                  </a:cubicBezTo>
                  <a:cubicBezTo>
                    <a:pt x="586192" y="200648"/>
                    <a:pt x="574813" y="206195"/>
                    <a:pt x="562898" y="208906"/>
                  </a:cubicBezTo>
                  <a:cubicBezTo>
                    <a:pt x="550985" y="211618"/>
                    <a:pt x="534757" y="212973"/>
                    <a:pt x="514215" y="212973"/>
                  </a:cubicBezTo>
                  <a:lnTo>
                    <a:pt x="406743" y="212973"/>
                  </a:lnTo>
                  <a:lnTo>
                    <a:pt x="406743" y="348053"/>
                  </a:lnTo>
                  <a:lnTo>
                    <a:pt x="342900" y="348053"/>
                  </a:lnTo>
                  <a:close/>
                  <a:moveTo>
                    <a:pt x="0" y="0"/>
                  </a:moveTo>
                  <a:lnTo>
                    <a:pt x="171315" y="0"/>
                  </a:lnTo>
                  <a:cubicBezTo>
                    <a:pt x="181997" y="0"/>
                    <a:pt x="193911" y="781"/>
                    <a:pt x="207057" y="2342"/>
                  </a:cubicBezTo>
                  <a:cubicBezTo>
                    <a:pt x="220204" y="3903"/>
                    <a:pt x="232857" y="8011"/>
                    <a:pt x="245018" y="14667"/>
                  </a:cubicBezTo>
                  <a:cubicBezTo>
                    <a:pt x="257178" y="21322"/>
                    <a:pt x="266956" y="32414"/>
                    <a:pt x="274351" y="47944"/>
                  </a:cubicBezTo>
                  <a:cubicBezTo>
                    <a:pt x="281746" y="63473"/>
                    <a:pt x="285731" y="81098"/>
                    <a:pt x="286306" y="100817"/>
                  </a:cubicBezTo>
                  <a:cubicBezTo>
                    <a:pt x="286881" y="120537"/>
                    <a:pt x="284704" y="137710"/>
                    <a:pt x="279774" y="152335"/>
                  </a:cubicBezTo>
                  <a:cubicBezTo>
                    <a:pt x="273529" y="170576"/>
                    <a:pt x="264984" y="183887"/>
                    <a:pt x="254138" y="192268"/>
                  </a:cubicBezTo>
                  <a:cubicBezTo>
                    <a:pt x="243292" y="200648"/>
                    <a:pt x="231913" y="206195"/>
                    <a:pt x="219999" y="208906"/>
                  </a:cubicBezTo>
                  <a:cubicBezTo>
                    <a:pt x="208084" y="211618"/>
                    <a:pt x="191857" y="212973"/>
                    <a:pt x="171315" y="212973"/>
                  </a:cubicBezTo>
                  <a:lnTo>
                    <a:pt x="63843" y="212973"/>
                  </a:lnTo>
                  <a:lnTo>
                    <a:pt x="63843" y="348053"/>
                  </a:lnTo>
                  <a:lnTo>
                    <a:pt x="0" y="3480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000" dirty="0">
                <a:solidFill>
                  <a:schemeClr val="bg1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endParaRPr>
            </a:p>
          </p:txBody>
        </p:sp>
        <p:grpSp>
          <p:nvGrpSpPr>
            <p:cNvPr id="397" name="组合 396"/>
            <p:cNvGrpSpPr/>
            <p:nvPr/>
          </p:nvGrpSpPr>
          <p:grpSpPr>
            <a:xfrm>
              <a:off x="5985587" y="2595165"/>
              <a:ext cx="292855" cy="287073"/>
              <a:chOff x="7542636" y="3081135"/>
              <a:chExt cx="252305" cy="247324"/>
            </a:xfrm>
          </p:grpSpPr>
          <p:sp>
            <p:nvSpPr>
              <p:cNvPr id="398" name="Freeform 62"/>
              <p:cNvSpPr/>
              <p:nvPr/>
            </p:nvSpPr>
            <p:spPr bwMode="auto">
              <a:xfrm>
                <a:off x="7542636" y="3081135"/>
                <a:ext cx="134711" cy="247324"/>
              </a:xfrm>
              <a:custGeom>
                <a:avLst/>
                <a:gdLst>
                  <a:gd name="T0" fmla="*/ 0 w 181"/>
                  <a:gd name="T1" fmla="*/ 0 h 333"/>
                  <a:gd name="T2" fmla="*/ 0 w 181"/>
                  <a:gd name="T3" fmla="*/ 333 h 333"/>
                  <a:gd name="T4" fmla="*/ 181 w 181"/>
                  <a:gd name="T5" fmla="*/ 0 h 333"/>
                  <a:gd name="T6" fmla="*/ 0 w 181"/>
                  <a:gd name="T7" fmla="*/ 0 h 333"/>
                  <a:gd name="T8" fmla="*/ 0 w 181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333">
                    <a:moveTo>
                      <a:pt x="0" y="0"/>
                    </a:moveTo>
                    <a:lnTo>
                      <a:pt x="0" y="333"/>
                    </a:lnTo>
                    <a:lnTo>
                      <a:pt x="18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Freeform 63"/>
              <p:cNvSpPr/>
              <p:nvPr/>
            </p:nvSpPr>
            <p:spPr bwMode="auto">
              <a:xfrm>
                <a:off x="7602177" y="3098217"/>
                <a:ext cx="192764" cy="230242"/>
              </a:xfrm>
              <a:custGeom>
                <a:avLst/>
                <a:gdLst>
                  <a:gd name="T0" fmla="*/ 152 w 259"/>
                  <a:gd name="T1" fmla="*/ 0 h 310"/>
                  <a:gd name="T2" fmla="*/ 101 w 259"/>
                  <a:gd name="T3" fmla="*/ 91 h 310"/>
                  <a:gd name="T4" fmla="*/ 143 w 259"/>
                  <a:gd name="T5" fmla="*/ 147 h 310"/>
                  <a:gd name="T6" fmla="*/ 59 w 259"/>
                  <a:gd name="T7" fmla="*/ 171 h 310"/>
                  <a:gd name="T8" fmla="*/ 0 w 259"/>
                  <a:gd name="T9" fmla="*/ 275 h 310"/>
                  <a:gd name="T10" fmla="*/ 115 w 259"/>
                  <a:gd name="T11" fmla="*/ 235 h 310"/>
                  <a:gd name="T12" fmla="*/ 167 w 259"/>
                  <a:gd name="T13" fmla="*/ 310 h 310"/>
                  <a:gd name="T14" fmla="*/ 158 w 259"/>
                  <a:gd name="T15" fmla="*/ 221 h 310"/>
                  <a:gd name="T16" fmla="*/ 259 w 259"/>
                  <a:gd name="T17" fmla="*/ 187 h 310"/>
                  <a:gd name="T18" fmla="*/ 152 w 259"/>
                  <a:gd name="T19" fmla="*/ 0 h 310"/>
                  <a:gd name="T20" fmla="*/ 152 w 259"/>
                  <a:gd name="T21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9" h="310">
                    <a:moveTo>
                      <a:pt x="152" y="0"/>
                    </a:moveTo>
                    <a:lnTo>
                      <a:pt x="101" y="91"/>
                    </a:lnTo>
                    <a:lnTo>
                      <a:pt x="143" y="147"/>
                    </a:lnTo>
                    <a:lnTo>
                      <a:pt x="59" y="171"/>
                    </a:lnTo>
                    <a:lnTo>
                      <a:pt x="0" y="275"/>
                    </a:lnTo>
                    <a:lnTo>
                      <a:pt x="115" y="235"/>
                    </a:lnTo>
                    <a:lnTo>
                      <a:pt x="167" y="310"/>
                    </a:lnTo>
                    <a:lnTo>
                      <a:pt x="158" y="221"/>
                    </a:lnTo>
                    <a:lnTo>
                      <a:pt x="259" y="187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76" name="矩形 475"/>
          <p:cNvSpPr/>
          <p:nvPr/>
        </p:nvSpPr>
        <p:spPr>
          <a:xfrm>
            <a:off x="2651600" y="722128"/>
            <a:ext cx="6888801" cy="264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最新潮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480" name="Group 75"/>
          <p:cNvGrpSpPr>
            <a:grpSpLocks noChangeAspect="1"/>
          </p:cNvGrpSpPr>
          <p:nvPr/>
        </p:nvGrpSpPr>
        <p:grpSpPr bwMode="auto">
          <a:xfrm>
            <a:off x="4947385" y="2314037"/>
            <a:ext cx="2579647" cy="4596857"/>
            <a:chOff x="579" y="2315"/>
            <a:chExt cx="1431" cy="2550"/>
          </a:xfrm>
        </p:grpSpPr>
        <p:sp>
          <p:nvSpPr>
            <p:cNvPr id="482" name="Freeform 76"/>
            <p:cNvSpPr/>
            <p:nvPr/>
          </p:nvSpPr>
          <p:spPr bwMode="auto">
            <a:xfrm>
              <a:off x="919" y="3967"/>
              <a:ext cx="416" cy="880"/>
            </a:xfrm>
            <a:custGeom>
              <a:avLst/>
              <a:gdLst>
                <a:gd name="T0" fmla="*/ 4 w 92"/>
                <a:gd name="T1" fmla="*/ 0 h 195"/>
                <a:gd name="T2" fmla="*/ 9 w 92"/>
                <a:gd name="T3" fmla="*/ 41 h 195"/>
                <a:gd name="T4" fmla="*/ 26 w 92"/>
                <a:gd name="T5" fmla="*/ 54 h 195"/>
                <a:gd name="T6" fmla="*/ 19 w 92"/>
                <a:gd name="T7" fmla="*/ 187 h 195"/>
                <a:gd name="T8" fmla="*/ 39 w 92"/>
                <a:gd name="T9" fmla="*/ 195 h 195"/>
                <a:gd name="T10" fmla="*/ 42 w 92"/>
                <a:gd name="T11" fmla="*/ 56 h 195"/>
                <a:gd name="T12" fmla="*/ 55 w 92"/>
                <a:gd name="T13" fmla="*/ 55 h 195"/>
                <a:gd name="T14" fmla="*/ 60 w 92"/>
                <a:gd name="T15" fmla="*/ 192 h 195"/>
                <a:gd name="T16" fmla="*/ 75 w 92"/>
                <a:gd name="T17" fmla="*/ 182 h 195"/>
                <a:gd name="T18" fmla="*/ 81 w 92"/>
                <a:gd name="T19" fmla="*/ 176 h 195"/>
                <a:gd name="T20" fmla="*/ 70 w 92"/>
                <a:gd name="T21" fmla="*/ 53 h 195"/>
                <a:gd name="T22" fmla="*/ 86 w 92"/>
                <a:gd name="T23" fmla="*/ 42 h 195"/>
                <a:gd name="T24" fmla="*/ 89 w 92"/>
                <a:gd name="T25" fmla="*/ 3 h 195"/>
                <a:gd name="T26" fmla="*/ 4 w 92"/>
                <a:gd name="T2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195">
                  <a:moveTo>
                    <a:pt x="4" y="0"/>
                  </a:moveTo>
                  <a:cubicBezTo>
                    <a:pt x="4" y="0"/>
                    <a:pt x="0" y="25"/>
                    <a:pt x="9" y="41"/>
                  </a:cubicBezTo>
                  <a:cubicBezTo>
                    <a:pt x="12" y="47"/>
                    <a:pt x="19" y="52"/>
                    <a:pt x="26" y="54"/>
                  </a:cubicBezTo>
                  <a:cubicBezTo>
                    <a:pt x="19" y="187"/>
                    <a:pt x="19" y="187"/>
                    <a:pt x="19" y="187"/>
                  </a:cubicBezTo>
                  <a:cubicBezTo>
                    <a:pt x="39" y="195"/>
                    <a:pt x="39" y="195"/>
                    <a:pt x="39" y="195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6"/>
                    <a:pt x="49" y="56"/>
                    <a:pt x="55" y="55"/>
                  </a:cubicBezTo>
                  <a:cubicBezTo>
                    <a:pt x="60" y="192"/>
                    <a:pt x="60" y="192"/>
                    <a:pt x="60" y="192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3"/>
                    <a:pt x="80" y="52"/>
                    <a:pt x="86" y="42"/>
                  </a:cubicBezTo>
                  <a:cubicBezTo>
                    <a:pt x="91" y="34"/>
                    <a:pt x="92" y="21"/>
                    <a:pt x="89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77"/>
            <p:cNvSpPr/>
            <p:nvPr/>
          </p:nvSpPr>
          <p:spPr bwMode="auto">
            <a:xfrm>
              <a:off x="1118" y="3980"/>
              <a:ext cx="213" cy="131"/>
            </a:xfrm>
            <a:custGeom>
              <a:avLst/>
              <a:gdLst>
                <a:gd name="T0" fmla="*/ 18 w 47"/>
                <a:gd name="T1" fmla="*/ 21 h 29"/>
                <a:gd name="T2" fmla="*/ 43 w 47"/>
                <a:gd name="T3" fmla="*/ 25 h 29"/>
                <a:gd name="T4" fmla="*/ 47 w 47"/>
                <a:gd name="T5" fmla="*/ 23 h 29"/>
                <a:gd name="T6" fmla="*/ 45 w 47"/>
                <a:gd name="T7" fmla="*/ 0 h 29"/>
                <a:gd name="T8" fmla="*/ 0 w 47"/>
                <a:gd name="T9" fmla="*/ 0 h 29"/>
                <a:gd name="T10" fmla="*/ 18 w 47"/>
                <a:gd name="T11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29">
                  <a:moveTo>
                    <a:pt x="18" y="21"/>
                  </a:moveTo>
                  <a:cubicBezTo>
                    <a:pt x="27" y="26"/>
                    <a:pt x="36" y="29"/>
                    <a:pt x="43" y="25"/>
                  </a:cubicBezTo>
                  <a:cubicBezTo>
                    <a:pt x="44" y="24"/>
                    <a:pt x="45" y="24"/>
                    <a:pt x="47" y="23"/>
                  </a:cubicBezTo>
                  <a:cubicBezTo>
                    <a:pt x="47" y="16"/>
                    <a:pt x="47" y="9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12" y="18"/>
                    <a:pt x="18" y="21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78"/>
            <p:cNvSpPr/>
            <p:nvPr/>
          </p:nvSpPr>
          <p:spPr bwMode="auto">
            <a:xfrm>
              <a:off x="932" y="3967"/>
              <a:ext cx="191" cy="131"/>
            </a:xfrm>
            <a:custGeom>
              <a:avLst/>
              <a:gdLst>
                <a:gd name="T0" fmla="*/ 1 w 42"/>
                <a:gd name="T1" fmla="*/ 23 h 29"/>
                <a:gd name="T2" fmla="*/ 13 w 42"/>
                <a:gd name="T3" fmla="*/ 28 h 29"/>
                <a:gd name="T4" fmla="*/ 42 w 42"/>
                <a:gd name="T5" fmla="*/ 2 h 29"/>
                <a:gd name="T6" fmla="*/ 1 w 42"/>
                <a:gd name="T7" fmla="*/ 0 h 29"/>
                <a:gd name="T8" fmla="*/ 1 w 42"/>
                <a:gd name="T9" fmla="*/ 23 h 29"/>
                <a:gd name="T10" fmla="*/ 1 w 42"/>
                <a:gd name="T11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9">
                  <a:moveTo>
                    <a:pt x="1" y="23"/>
                  </a:moveTo>
                  <a:cubicBezTo>
                    <a:pt x="2" y="29"/>
                    <a:pt x="7" y="29"/>
                    <a:pt x="13" y="28"/>
                  </a:cubicBezTo>
                  <a:cubicBezTo>
                    <a:pt x="26" y="27"/>
                    <a:pt x="42" y="9"/>
                    <a:pt x="4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1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79"/>
            <p:cNvSpPr/>
            <p:nvPr/>
          </p:nvSpPr>
          <p:spPr bwMode="auto">
            <a:xfrm>
              <a:off x="937" y="4062"/>
              <a:ext cx="394" cy="785"/>
            </a:xfrm>
            <a:custGeom>
              <a:avLst/>
              <a:gdLst>
                <a:gd name="T0" fmla="*/ 75 w 87"/>
                <a:gd name="T1" fmla="*/ 17 h 174"/>
                <a:gd name="T2" fmla="*/ 44 w 87"/>
                <a:gd name="T3" fmla="*/ 27 h 174"/>
                <a:gd name="T4" fmla="*/ 14 w 87"/>
                <a:gd name="T5" fmla="*/ 16 h 174"/>
                <a:gd name="T6" fmla="*/ 3 w 87"/>
                <a:gd name="T7" fmla="*/ 3 h 174"/>
                <a:gd name="T8" fmla="*/ 0 w 87"/>
                <a:gd name="T9" fmla="*/ 0 h 174"/>
                <a:gd name="T10" fmla="*/ 5 w 87"/>
                <a:gd name="T11" fmla="*/ 20 h 174"/>
                <a:gd name="T12" fmla="*/ 22 w 87"/>
                <a:gd name="T13" fmla="*/ 33 h 174"/>
                <a:gd name="T14" fmla="*/ 22 w 87"/>
                <a:gd name="T15" fmla="*/ 36 h 174"/>
                <a:gd name="T16" fmla="*/ 29 w 87"/>
                <a:gd name="T17" fmla="*/ 37 h 174"/>
                <a:gd name="T18" fmla="*/ 30 w 87"/>
                <a:gd name="T19" fmla="*/ 38 h 174"/>
                <a:gd name="T20" fmla="*/ 27 w 87"/>
                <a:gd name="T21" fmla="*/ 117 h 174"/>
                <a:gd name="T22" fmla="*/ 25 w 87"/>
                <a:gd name="T23" fmla="*/ 157 h 174"/>
                <a:gd name="T24" fmla="*/ 25 w 87"/>
                <a:gd name="T25" fmla="*/ 170 h 174"/>
                <a:gd name="T26" fmla="*/ 35 w 87"/>
                <a:gd name="T27" fmla="*/ 174 h 174"/>
                <a:gd name="T28" fmla="*/ 38 w 87"/>
                <a:gd name="T29" fmla="*/ 35 h 174"/>
                <a:gd name="T30" fmla="*/ 51 w 87"/>
                <a:gd name="T31" fmla="*/ 34 h 174"/>
                <a:gd name="T32" fmla="*/ 56 w 87"/>
                <a:gd name="T33" fmla="*/ 171 h 174"/>
                <a:gd name="T34" fmla="*/ 65 w 87"/>
                <a:gd name="T35" fmla="*/ 165 h 174"/>
                <a:gd name="T36" fmla="*/ 64 w 87"/>
                <a:gd name="T37" fmla="*/ 131 h 174"/>
                <a:gd name="T38" fmla="*/ 61 w 87"/>
                <a:gd name="T39" fmla="*/ 85 h 174"/>
                <a:gd name="T40" fmla="*/ 59 w 87"/>
                <a:gd name="T41" fmla="*/ 62 h 174"/>
                <a:gd name="T42" fmla="*/ 58 w 87"/>
                <a:gd name="T43" fmla="*/ 43 h 174"/>
                <a:gd name="T44" fmla="*/ 61 w 87"/>
                <a:gd name="T45" fmla="*/ 37 h 174"/>
                <a:gd name="T46" fmla="*/ 66 w 87"/>
                <a:gd name="T47" fmla="*/ 36 h 174"/>
                <a:gd name="T48" fmla="*/ 66 w 87"/>
                <a:gd name="T49" fmla="*/ 32 h 174"/>
                <a:gd name="T50" fmla="*/ 82 w 87"/>
                <a:gd name="T51" fmla="*/ 21 h 174"/>
                <a:gd name="T52" fmla="*/ 87 w 87"/>
                <a:gd name="T53" fmla="*/ 4 h 174"/>
                <a:gd name="T54" fmla="*/ 75 w 87"/>
                <a:gd name="T55" fmla="*/ 1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174">
                  <a:moveTo>
                    <a:pt x="75" y="17"/>
                  </a:moveTo>
                  <a:cubicBezTo>
                    <a:pt x="66" y="24"/>
                    <a:pt x="55" y="26"/>
                    <a:pt x="44" y="27"/>
                  </a:cubicBezTo>
                  <a:cubicBezTo>
                    <a:pt x="33" y="27"/>
                    <a:pt x="23" y="24"/>
                    <a:pt x="14" y="16"/>
                  </a:cubicBezTo>
                  <a:cubicBezTo>
                    <a:pt x="9" y="12"/>
                    <a:pt x="5" y="8"/>
                    <a:pt x="3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7"/>
                    <a:pt x="1" y="14"/>
                    <a:pt x="5" y="20"/>
                  </a:cubicBezTo>
                  <a:cubicBezTo>
                    <a:pt x="8" y="26"/>
                    <a:pt x="15" y="31"/>
                    <a:pt x="22" y="33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4" y="36"/>
                    <a:pt x="27" y="37"/>
                    <a:pt x="29" y="37"/>
                  </a:cubicBezTo>
                  <a:cubicBezTo>
                    <a:pt x="29" y="37"/>
                    <a:pt x="30" y="38"/>
                    <a:pt x="30" y="38"/>
                  </a:cubicBezTo>
                  <a:cubicBezTo>
                    <a:pt x="31" y="64"/>
                    <a:pt x="28" y="91"/>
                    <a:pt x="27" y="117"/>
                  </a:cubicBezTo>
                  <a:cubicBezTo>
                    <a:pt x="26" y="130"/>
                    <a:pt x="26" y="144"/>
                    <a:pt x="25" y="157"/>
                  </a:cubicBezTo>
                  <a:cubicBezTo>
                    <a:pt x="25" y="161"/>
                    <a:pt x="25" y="166"/>
                    <a:pt x="25" y="170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45" y="35"/>
                    <a:pt x="51" y="34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65" y="165"/>
                    <a:pt x="65" y="165"/>
                    <a:pt x="65" y="165"/>
                  </a:cubicBezTo>
                  <a:cubicBezTo>
                    <a:pt x="63" y="154"/>
                    <a:pt x="63" y="142"/>
                    <a:pt x="64" y="131"/>
                  </a:cubicBezTo>
                  <a:cubicBezTo>
                    <a:pt x="64" y="116"/>
                    <a:pt x="63" y="101"/>
                    <a:pt x="61" y="85"/>
                  </a:cubicBezTo>
                  <a:cubicBezTo>
                    <a:pt x="60" y="78"/>
                    <a:pt x="59" y="70"/>
                    <a:pt x="59" y="62"/>
                  </a:cubicBezTo>
                  <a:cubicBezTo>
                    <a:pt x="59" y="56"/>
                    <a:pt x="59" y="49"/>
                    <a:pt x="58" y="43"/>
                  </a:cubicBezTo>
                  <a:cubicBezTo>
                    <a:pt x="57" y="39"/>
                    <a:pt x="58" y="37"/>
                    <a:pt x="61" y="37"/>
                  </a:cubicBezTo>
                  <a:cubicBezTo>
                    <a:pt x="63" y="36"/>
                    <a:pt x="64" y="36"/>
                    <a:pt x="66" y="36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32"/>
                    <a:pt x="76" y="31"/>
                    <a:pt x="82" y="21"/>
                  </a:cubicBezTo>
                  <a:cubicBezTo>
                    <a:pt x="85" y="17"/>
                    <a:pt x="86" y="11"/>
                    <a:pt x="87" y="4"/>
                  </a:cubicBezTo>
                  <a:cubicBezTo>
                    <a:pt x="84" y="9"/>
                    <a:pt x="80" y="14"/>
                    <a:pt x="75" y="17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80"/>
            <p:cNvSpPr/>
            <p:nvPr/>
          </p:nvSpPr>
          <p:spPr bwMode="auto">
            <a:xfrm>
              <a:off x="937" y="3931"/>
              <a:ext cx="385" cy="67"/>
            </a:xfrm>
            <a:custGeom>
              <a:avLst/>
              <a:gdLst>
                <a:gd name="T0" fmla="*/ 1 w 85"/>
                <a:gd name="T1" fmla="*/ 6 h 15"/>
                <a:gd name="T2" fmla="*/ 0 w 85"/>
                <a:gd name="T3" fmla="*/ 12 h 15"/>
                <a:gd name="T4" fmla="*/ 28 w 85"/>
                <a:gd name="T5" fmla="*/ 13 h 15"/>
                <a:gd name="T6" fmla="*/ 56 w 85"/>
                <a:gd name="T7" fmla="*/ 14 h 15"/>
                <a:gd name="T8" fmla="*/ 85 w 85"/>
                <a:gd name="T9" fmla="*/ 13 h 15"/>
                <a:gd name="T10" fmla="*/ 85 w 85"/>
                <a:gd name="T11" fmla="*/ 9 h 15"/>
                <a:gd name="T12" fmla="*/ 1 w 85"/>
                <a:gd name="T1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5">
                  <a:moveTo>
                    <a:pt x="1" y="6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3" y="12"/>
                    <a:pt x="28" y="13"/>
                  </a:cubicBezTo>
                  <a:cubicBezTo>
                    <a:pt x="33" y="13"/>
                    <a:pt x="50" y="14"/>
                    <a:pt x="56" y="14"/>
                  </a:cubicBezTo>
                  <a:cubicBezTo>
                    <a:pt x="66" y="14"/>
                    <a:pt x="81" y="15"/>
                    <a:pt x="85" y="13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38" y="0"/>
                    <a:pt x="1" y="6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81"/>
            <p:cNvSpPr/>
            <p:nvPr/>
          </p:nvSpPr>
          <p:spPr bwMode="auto">
            <a:xfrm>
              <a:off x="1725" y="2432"/>
              <a:ext cx="285" cy="402"/>
            </a:xfrm>
            <a:custGeom>
              <a:avLst/>
              <a:gdLst>
                <a:gd name="T0" fmla="*/ 0 w 63"/>
                <a:gd name="T1" fmla="*/ 76 h 89"/>
                <a:gd name="T2" fmla="*/ 12 w 63"/>
                <a:gd name="T3" fmla="*/ 45 h 89"/>
                <a:gd name="T4" fmla="*/ 37 w 63"/>
                <a:gd name="T5" fmla="*/ 2 h 89"/>
                <a:gd name="T6" fmla="*/ 43 w 63"/>
                <a:gd name="T7" fmla="*/ 7 h 89"/>
                <a:gd name="T8" fmla="*/ 41 w 63"/>
                <a:gd name="T9" fmla="*/ 10 h 89"/>
                <a:gd name="T10" fmla="*/ 53 w 63"/>
                <a:gd name="T11" fmla="*/ 7 h 89"/>
                <a:gd name="T12" fmla="*/ 50 w 63"/>
                <a:gd name="T13" fmla="*/ 17 h 89"/>
                <a:gd name="T14" fmla="*/ 59 w 63"/>
                <a:gd name="T15" fmla="*/ 16 h 89"/>
                <a:gd name="T16" fmla="*/ 47 w 63"/>
                <a:gd name="T17" fmla="*/ 54 h 89"/>
                <a:gd name="T18" fmla="*/ 24 w 63"/>
                <a:gd name="T19" fmla="*/ 83 h 89"/>
                <a:gd name="T20" fmla="*/ 19 w 63"/>
                <a:gd name="T21" fmla="*/ 89 h 89"/>
                <a:gd name="T22" fmla="*/ 0 w 63"/>
                <a:gd name="T23" fmla="*/ 7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89">
                  <a:moveTo>
                    <a:pt x="0" y="76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24" y="5"/>
                    <a:pt x="37" y="2"/>
                  </a:cubicBezTo>
                  <a:cubicBezTo>
                    <a:pt x="37" y="2"/>
                    <a:pt x="46" y="0"/>
                    <a:pt x="43" y="7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8" y="3"/>
                    <a:pt x="53" y="7"/>
                  </a:cubicBezTo>
                  <a:cubicBezTo>
                    <a:pt x="53" y="7"/>
                    <a:pt x="56" y="9"/>
                    <a:pt x="50" y="17"/>
                  </a:cubicBezTo>
                  <a:cubicBezTo>
                    <a:pt x="50" y="17"/>
                    <a:pt x="54" y="11"/>
                    <a:pt x="59" y="16"/>
                  </a:cubicBezTo>
                  <a:cubicBezTo>
                    <a:pt x="63" y="21"/>
                    <a:pt x="52" y="31"/>
                    <a:pt x="47" y="54"/>
                  </a:cubicBezTo>
                  <a:cubicBezTo>
                    <a:pt x="42" y="78"/>
                    <a:pt x="24" y="83"/>
                    <a:pt x="24" y="83"/>
                  </a:cubicBezTo>
                  <a:cubicBezTo>
                    <a:pt x="19" y="89"/>
                    <a:pt x="19" y="89"/>
                    <a:pt x="19" y="89"/>
                  </a:cubicBezTo>
                  <a:lnTo>
                    <a:pt x="0" y="7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82"/>
            <p:cNvSpPr/>
            <p:nvPr/>
          </p:nvSpPr>
          <p:spPr bwMode="auto">
            <a:xfrm>
              <a:off x="1720" y="2545"/>
              <a:ext cx="118" cy="280"/>
            </a:xfrm>
            <a:custGeom>
              <a:avLst/>
              <a:gdLst>
                <a:gd name="T0" fmla="*/ 3 w 26"/>
                <a:gd name="T1" fmla="*/ 47 h 62"/>
                <a:gd name="T2" fmla="*/ 3 w 26"/>
                <a:gd name="T3" fmla="*/ 35 h 62"/>
                <a:gd name="T4" fmla="*/ 16 w 26"/>
                <a:gd name="T5" fmla="*/ 1 h 62"/>
                <a:gd name="T6" fmla="*/ 20 w 26"/>
                <a:gd name="T7" fmla="*/ 8 h 62"/>
                <a:gd name="T8" fmla="*/ 20 w 26"/>
                <a:gd name="T9" fmla="*/ 31 h 62"/>
                <a:gd name="T10" fmla="*/ 3 w 26"/>
                <a:gd name="T11" fmla="*/ 4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62">
                  <a:moveTo>
                    <a:pt x="3" y="47"/>
                  </a:moveTo>
                  <a:cubicBezTo>
                    <a:pt x="3" y="47"/>
                    <a:pt x="0" y="46"/>
                    <a:pt x="3" y="35"/>
                  </a:cubicBezTo>
                  <a:cubicBezTo>
                    <a:pt x="6" y="23"/>
                    <a:pt x="13" y="0"/>
                    <a:pt x="16" y="1"/>
                  </a:cubicBezTo>
                  <a:cubicBezTo>
                    <a:pt x="19" y="1"/>
                    <a:pt x="21" y="5"/>
                    <a:pt x="20" y="8"/>
                  </a:cubicBezTo>
                  <a:cubicBezTo>
                    <a:pt x="19" y="12"/>
                    <a:pt x="17" y="25"/>
                    <a:pt x="20" y="31"/>
                  </a:cubicBezTo>
                  <a:cubicBezTo>
                    <a:pt x="20" y="31"/>
                    <a:pt x="26" y="62"/>
                    <a:pt x="3" y="4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83"/>
            <p:cNvSpPr>
              <a:spLocks noEditPoints="1"/>
            </p:cNvSpPr>
            <p:nvPr/>
          </p:nvSpPr>
          <p:spPr bwMode="auto">
            <a:xfrm>
              <a:off x="1725" y="2432"/>
              <a:ext cx="272" cy="402"/>
            </a:xfrm>
            <a:custGeom>
              <a:avLst/>
              <a:gdLst>
                <a:gd name="T0" fmla="*/ 59 w 60"/>
                <a:gd name="T1" fmla="*/ 16 h 89"/>
                <a:gd name="T2" fmla="*/ 57 w 60"/>
                <a:gd name="T3" fmla="*/ 14 h 89"/>
                <a:gd name="T4" fmla="*/ 57 w 60"/>
                <a:gd name="T5" fmla="*/ 17 h 89"/>
                <a:gd name="T6" fmla="*/ 49 w 60"/>
                <a:gd name="T7" fmla="*/ 37 h 89"/>
                <a:gd name="T8" fmla="*/ 42 w 60"/>
                <a:gd name="T9" fmla="*/ 39 h 89"/>
                <a:gd name="T10" fmla="*/ 53 w 60"/>
                <a:gd name="T11" fmla="*/ 15 h 89"/>
                <a:gd name="T12" fmla="*/ 51 w 60"/>
                <a:gd name="T13" fmla="*/ 16 h 89"/>
                <a:gd name="T14" fmla="*/ 54 w 60"/>
                <a:gd name="T15" fmla="*/ 9 h 89"/>
                <a:gd name="T16" fmla="*/ 46 w 60"/>
                <a:gd name="T17" fmla="*/ 24 h 89"/>
                <a:gd name="T18" fmla="*/ 34 w 60"/>
                <a:gd name="T19" fmla="*/ 27 h 89"/>
                <a:gd name="T20" fmla="*/ 42 w 60"/>
                <a:gd name="T21" fmla="*/ 11 h 89"/>
                <a:gd name="T22" fmla="*/ 41 w 60"/>
                <a:gd name="T23" fmla="*/ 10 h 89"/>
                <a:gd name="T24" fmla="*/ 37 w 60"/>
                <a:gd name="T25" fmla="*/ 2 h 89"/>
                <a:gd name="T26" fmla="*/ 34 w 60"/>
                <a:gd name="T27" fmla="*/ 4 h 89"/>
                <a:gd name="T28" fmla="*/ 39 w 60"/>
                <a:gd name="T29" fmla="*/ 9 h 89"/>
                <a:gd name="T30" fmla="*/ 33 w 60"/>
                <a:gd name="T31" fmla="*/ 21 h 89"/>
                <a:gd name="T32" fmla="*/ 19 w 60"/>
                <a:gd name="T33" fmla="*/ 26 h 89"/>
                <a:gd name="T34" fmla="*/ 18 w 60"/>
                <a:gd name="T35" fmla="*/ 28 h 89"/>
                <a:gd name="T36" fmla="*/ 18 w 60"/>
                <a:gd name="T37" fmla="*/ 28 h 89"/>
                <a:gd name="T38" fmla="*/ 19 w 60"/>
                <a:gd name="T39" fmla="*/ 44 h 89"/>
                <a:gd name="T40" fmla="*/ 17 w 60"/>
                <a:gd name="T41" fmla="*/ 64 h 89"/>
                <a:gd name="T42" fmla="*/ 9 w 60"/>
                <a:gd name="T43" fmla="*/ 66 h 89"/>
                <a:gd name="T44" fmla="*/ 7 w 60"/>
                <a:gd name="T45" fmla="*/ 65 h 89"/>
                <a:gd name="T46" fmla="*/ 5 w 60"/>
                <a:gd name="T47" fmla="*/ 61 h 89"/>
                <a:gd name="T48" fmla="*/ 8 w 60"/>
                <a:gd name="T49" fmla="*/ 40 h 89"/>
                <a:gd name="T50" fmla="*/ 2 w 60"/>
                <a:gd name="T51" fmla="*/ 60 h 89"/>
                <a:gd name="T52" fmla="*/ 1 w 60"/>
                <a:gd name="T53" fmla="*/ 65 h 89"/>
                <a:gd name="T54" fmla="*/ 1 w 60"/>
                <a:gd name="T55" fmla="*/ 71 h 89"/>
                <a:gd name="T56" fmla="*/ 0 w 60"/>
                <a:gd name="T57" fmla="*/ 76 h 89"/>
                <a:gd name="T58" fmla="*/ 24 w 60"/>
                <a:gd name="T59" fmla="*/ 83 h 89"/>
                <a:gd name="T60" fmla="*/ 57 w 60"/>
                <a:gd name="T61" fmla="*/ 28 h 89"/>
                <a:gd name="T62" fmla="*/ 41 w 60"/>
                <a:gd name="T63" fmla="*/ 57 h 89"/>
                <a:gd name="T64" fmla="*/ 37 w 60"/>
                <a:gd name="T65" fmla="*/ 70 h 89"/>
                <a:gd name="T66" fmla="*/ 23 w 60"/>
                <a:gd name="T67" fmla="*/ 61 h 89"/>
                <a:gd name="T68" fmla="*/ 22 w 60"/>
                <a:gd name="T69" fmla="*/ 39 h 89"/>
                <a:gd name="T70" fmla="*/ 35 w 60"/>
                <a:gd name="T71" fmla="*/ 44 h 89"/>
                <a:gd name="T72" fmla="*/ 41 w 60"/>
                <a:gd name="T73" fmla="*/ 5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89">
                  <a:moveTo>
                    <a:pt x="60" y="20"/>
                  </a:moveTo>
                  <a:cubicBezTo>
                    <a:pt x="60" y="18"/>
                    <a:pt x="60" y="17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5"/>
                    <a:pt x="58" y="15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5"/>
                    <a:pt x="57" y="16"/>
                    <a:pt x="57" y="17"/>
                  </a:cubicBezTo>
                  <a:cubicBezTo>
                    <a:pt x="58" y="19"/>
                    <a:pt x="58" y="21"/>
                    <a:pt x="57" y="23"/>
                  </a:cubicBezTo>
                  <a:cubicBezTo>
                    <a:pt x="55" y="28"/>
                    <a:pt x="51" y="32"/>
                    <a:pt x="49" y="37"/>
                  </a:cubicBezTo>
                  <a:cubicBezTo>
                    <a:pt x="49" y="39"/>
                    <a:pt x="48" y="44"/>
                    <a:pt x="45" y="42"/>
                  </a:cubicBezTo>
                  <a:cubicBezTo>
                    <a:pt x="44" y="41"/>
                    <a:pt x="43" y="40"/>
                    <a:pt x="42" y="39"/>
                  </a:cubicBezTo>
                  <a:cubicBezTo>
                    <a:pt x="39" y="36"/>
                    <a:pt x="44" y="31"/>
                    <a:pt x="46" y="29"/>
                  </a:cubicBezTo>
                  <a:cubicBezTo>
                    <a:pt x="49" y="24"/>
                    <a:pt x="52" y="20"/>
                    <a:pt x="53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2" y="15"/>
                    <a:pt x="51" y="16"/>
                    <a:pt x="51" y="16"/>
                  </a:cubicBezTo>
                  <a:cubicBezTo>
                    <a:pt x="54" y="12"/>
                    <a:pt x="54" y="10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2" y="9"/>
                    <a:pt x="52" y="12"/>
                    <a:pt x="52" y="13"/>
                  </a:cubicBezTo>
                  <a:cubicBezTo>
                    <a:pt x="50" y="17"/>
                    <a:pt x="48" y="20"/>
                    <a:pt x="46" y="24"/>
                  </a:cubicBezTo>
                  <a:cubicBezTo>
                    <a:pt x="44" y="27"/>
                    <a:pt x="39" y="35"/>
                    <a:pt x="34" y="33"/>
                  </a:cubicBezTo>
                  <a:cubicBezTo>
                    <a:pt x="31" y="32"/>
                    <a:pt x="32" y="29"/>
                    <a:pt x="34" y="27"/>
                  </a:cubicBezTo>
                  <a:cubicBezTo>
                    <a:pt x="35" y="24"/>
                    <a:pt x="37" y="22"/>
                    <a:pt x="38" y="19"/>
                  </a:cubicBezTo>
                  <a:cubicBezTo>
                    <a:pt x="39" y="16"/>
                    <a:pt x="40" y="13"/>
                    <a:pt x="42" y="11"/>
                  </a:cubicBezTo>
                  <a:cubicBezTo>
                    <a:pt x="44" y="9"/>
                    <a:pt x="47" y="8"/>
                    <a:pt x="50" y="6"/>
                  </a:cubicBezTo>
                  <a:cubicBezTo>
                    <a:pt x="46" y="6"/>
                    <a:pt x="41" y="10"/>
                    <a:pt x="41" y="1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6" y="0"/>
                    <a:pt x="37" y="2"/>
                    <a:pt x="37" y="2"/>
                  </a:cubicBezTo>
                  <a:cubicBezTo>
                    <a:pt x="36" y="2"/>
                    <a:pt x="35" y="3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3"/>
                    <a:pt x="40" y="3"/>
                    <a:pt x="40" y="5"/>
                  </a:cubicBezTo>
                  <a:cubicBezTo>
                    <a:pt x="40" y="7"/>
                    <a:pt x="40" y="7"/>
                    <a:pt x="39" y="9"/>
                  </a:cubicBezTo>
                  <a:cubicBezTo>
                    <a:pt x="38" y="11"/>
                    <a:pt x="38" y="12"/>
                    <a:pt x="37" y="13"/>
                  </a:cubicBezTo>
                  <a:cubicBezTo>
                    <a:pt x="36" y="16"/>
                    <a:pt x="35" y="18"/>
                    <a:pt x="33" y="21"/>
                  </a:cubicBezTo>
                  <a:cubicBezTo>
                    <a:pt x="32" y="24"/>
                    <a:pt x="29" y="29"/>
                    <a:pt x="25" y="30"/>
                  </a:cubicBezTo>
                  <a:cubicBezTo>
                    <a:pt x="22" y="31"/>
                    <a:pt x="22" y="27"/>
                    <a:pt x="19" y="26"/>
                  </a:cubicBezTo>
                  <a:cubicBezTo>
                    <a:pt x="19" y="26"/>
                    <a:pt x="19" y="26"/>
                    <a:pt x="19" y="27"/>
                  </a:cubicBezTo>
                  <a:cubicBezTo>
                    <a:pt x="18" y="27"/>
                    <a:pt x="18" y="27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0" y="31"/>
                    <a:pt x="19" y="36"/>
                    <a:pt x="18" y="39"/>
                  </a:cubicBezTo>
                  <a:cubicBezTo>
                    <a:pt x="18" y="41"/>
                    <a:pt x="18" y="43"/>
                    <a:pt x="19" y="44"/>
                  </a:cubicBezTo>
                  <a:cubicBezTo>
                    <a:pt x="19" y="49"/>
                    <a:pt x="20" y="54"/>
                    <a:pt x="19" y="59"/>
                  </a:cubicBezTo>
                  <a:cubicBezTo>
                    <a:pt x="20" y="61"/>
                    <a:pt x="19" y="63"/>
                    <a:pt x="17" y="64"/>
                  </a:cubicBezTo>
                  <a:cubicBezTo>
                    <a:pt x="15" y="65"/>
                    <a:pt x="11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5"/>
                    <a:pt x="8" y="65"/>
                    <a:pt x="8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6" y="65"/>
                    <a:pt x="6" y="64"/>
                  </a:cubicBezTo>
                  <a:cubicBezTo>
                    <a:pt x="6" y="63"/>
                    <a:pt x="5" y="62"/>
                    <a:pt x="5" y="61"/>
                  </a:cubicBezTo>
                  <a:cubicBezTo>
                    <a:pt x="3" y="55"/>
                    <a:pt x="6" y="47"/>
                    <a:pt x="9" y="41"/>
                  </a:cubicBezTo>
                  <a:cubicBezTo>
                    <a:pt x="9" y="40"/>
                    <a:pt x="8" y="40"/>
                    <a:pt x="8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5" y="48"/>
                    <a:pt x="4" y="55"/>
                    <a:pt x="2" y="60"/>
                  </a:cubicBezTo>
                  <a:cubicBezTo>
                    <a:pt x="2" y="62"/>
                    <a:pt x="1" y="64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8"/>
                    <a:pt x="1" y="70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1"/>
                    <a:pt x="2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42" y="78"/>
                    <a:pt x="47" y="54"/>
                  </a:cubicBezTo>
                  <a:cubicBezTo>
                    <a:pt x="50" y="43"/>
                    <a:pt x="54" y="34"/>
                    <a:pt x="57" y="28"/>
                  </a:cubicBezTo>
                  <a:cubicBezTo>
                    <a:pt x="58" y="25"/>
                    <a:pt x="59" y="23"/>
                    <a:pt x="60" y="20"/>
                  </a:cubicBezTo>
                  <a:close/>
                  <a:moveTo>
                    <a:pt x="41" y="57"/>
                  </a:moveTo>
                  <a:cubicBezTo>
                    <a:pt x="41" y="60"/>
                    <a:pt x="40" y="62"/>
                    <a:pt x="39" y="65"/>
                  </a:cubicBezTo>
                  <a:cubicBezTo>
                    <a:pt x="39" y="66"/>
                    <a:pt x="39" y="69"/>
                    <a:pt x="37" y="70"/>
                  </a:cubicBezTo>
                  <a:cubicBezTo>
                    <a:pt x="31" y="79"/>
                    <a:pt x="21" y="73"/>
                    <a:pt x="22" y="64"/>
                  </a:cubicBezTo>
                  <a:cubicBezTo>
                    <a:pt x="22" y="63"/>
                    <a:pt x="22" y="62"/>
                    <a:pt x="23" y="61"/>
                  </a:cubicBezTo>
                  <a:cubicBezTo>
                    <a:pt x="22" y="57"/>
                    <a:pt x="21" y="54"/>
                    <a:pt x="21" y="50"/>
                  </a:cubicBezTo>
                  <a:cubicBezTo>
                    <a:pt x="20" y="46"/>
                    <a:pt x="19" y="42"/>
                    <a:pt x="22" y="39"/>
                  </a:cubicBezTo>
                  <a:cubicBezTo>
                    <a:pt x="24" y="37"/>
                    <a:pt x="28" y="36"/>
                    <a:pt x="30" y="38"/>
                  </a:cubicBezTo>
                  <a:cubicBezTo>
                    <a:pt x="33" y="39"/>
                    <a:pt x="33" y="43"/>
                    <a:pt x="35" y="44"/>
                  </a:cubicBezTo>
                  <a:cubicBezTo>
                    <a:pt x="36" y="45"/>
                    <a:pt x="38" y="45"/>
                    <a:pt x="39" y="46"/>
                  </a:cubicBezTo>
                  <a:cubicBezTo>
                    <a:pt x="42" y="49"/>
                    <a:pt x="41" y="54"/>
                    <a:pt x="41" y="5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84"/>
            <p:cNvSpPr/>
            <p:nvPr/>
          </p:nvSpPr>
          <p:spPr bwMode="auto">
            <a:xfrm>
              <a:off x="1286" y="2766"/>
              <a:ext cx="548" cy="768"/>
            </a:xfrm>
            <a:custGeom>
              <a:avLst/>
              <a:gdLst>
                <a:gd name="T0" fmla="*/ 98 w 121"/>
                <a:gd name="T1" fmla="*/ 0 h 170"/>
                <a:gd name="T2" fmla="*/ 0 w 121"/>
                <a:gd name="T3" fmla="*/ 132 h 170"/>
                <a:gd name="T4" fmla="*/ 20 w 121"/>
                <a:gd name="T5" fmla="*/ 170 h 170"/>
                <a:gd name="T6" fmla="*/ 32 w 121"/>
                <a:gd name="T7" fmla="*/ 142 h 170"/>
                <a:gd name="T8" fmla="*/ 119 w 121"/>
                <a:gd name="T9" fmla="*/ 17 h 170"/>
                <a:gd name="T10" fmla="*/ 98 w 121"/>
                <a:gd name="T1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70">
                  <a:moveTo>
                    <a:pt x="98" y="0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60"/>
                    <a:pt x="28" y="148"/>
                    <a:pt x="32" y="142"/>
                  </a:cubicBezTo>
                  <a:cubicBezTo>
                    <a:pt x="36" y="135"/>
                    <a:pt x="102" y="64"/>
                    <a:pt x="119" y="17"/>
                  </a:cubicBezTo>
                  <a:cubicBezTo>
                    <a:pt x="119" y="17"/>
                    <a:pt x="121" y="13"/>
                    <a:pt x="98" y="0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85"/>
            <p:cNvSpPr/>
            <p:nvPr/>
          </p:nvSpPr>
          <p:spPr bwMode="auto">
            <a:xfrm>
              <a:off x="1290" y="2820"/>
              <a:ext cx="535" cy="732"/>
            </a:xfrm>
            <a:custGeom>
              <a:avLst/>
              <a:gdLst>
                <a:gd name="T0" fmla="*/ 114 w 118"/>
                <a:gd name="T1" fmla="*/ 0 h 162"/>
                <a:gd name="T2" fmla="*/ 69 w 118"/>
                <a:gd name="T3" fmla="*/ 76 h 162"/>
                <a:gd name="T4" fmla="*/ 49 w 118"/>
                <a:gd name="T5" fmla="*/ 97 h 162"/>
                <a:gd name="T6" fmla="*/ 38 w 118"/>
                <a:gd name="T7" fmla="*/ 108 h 162"/>
                <a:gd name="T8" fmla="*/ 30 w 118"/>
                <a:gd name="T9" fmla="*/ 117 h 162"/>
                <a:gd name="T10" fmla="*/ 15 w 118"/>
                <a:gd name="T11" fmla="*/ 114 h 162"/>
                <a:gd name="T12" fmla="*/ 0 w 118"/>
                <a:gd name="T13" fmla="*/ 119 h 162"/>
                <a:gd name="T14" fmla="*/ 18 w 118"/>
                <a:gd name="T15" fmla="*/ 162 h 162"/>
                <a:gd name="T16" fmla="*/ 31 w 118"/>
                <a:gd name="T17" fmla="*/ 130 h 162"/>
                <a:gd name="T18" fmla="*/ 118 w 118"/>
                <a:gd name="T19" fmla="*/ 5 h 162"/>
                <a:gd name="T20" fmla="*/ 114 w 118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62">
                  <a:moveTo>
                    <a:pt x="114" y="0"/>
                  </a:moveTo>
                  <a:cubicBezTo>
                    <a:pt x="101" y="25"/>
                    <a:pt x="89" y="53"/>
                    <a:pt x="69" y="76"/>
                  </a:cubicBezTo>
                  <a:cubicBezTo>
                    <a:pt x="63" y="83"/>
                    <a:pt x="56" y="90"/>
                    <a:pt x="49" y="97"/>
                  </a:cubicBezTo>
                  <a:cubicBezTo>
                    <a:pt x="45" y="100"/>
                    <a:pt x="42" y="104"/>
                    <a:pt x="38" y="108"/>
                  </a:cubicBezTo>
                  <a:cubicBezTo>
                    <a:pt x="35" y="111"/>
                    <a:pt x="33" y="114"/>
                    <a:pt x="30" y="117"/>
                  </a:cubicBezTo>
                  <a:cubicBezTo>
                    <a:pt x="26" y="120"/>
                    <a:pt x="20" y="113"/>
                    <a:pt x="15" y="114"/>
                  </a:cubicBezTo>
                  <a:cubicBezTo>
                    <a:pt x="10" y="116"/>
                    <a:pt x="5" y="117"/>
                    <a:pt x="0" y="119"/>
                  </a:cubicBezTo>
                  <a:cubicBezTo>
                    <a:pt x="18" y="162"/>
                    <a:pt x="18" y="162"/>
                    <a:pt x="18" y="162"/>
                  </a:cubicBezTo>
                  <a:cubicBezTo>
                    <a:pt x="19" y="160"/>
                    <a:pt x="21" y="145"/>
                    <a:pt x="31" y="130"/>
                  </a:cubicBezTo>
                  <a:cubicBezTo>
                    <a:pt x="35" y="123"/>
                    <a:pt x="101" y="52"/>
                    <a:pt x="118" y="5"/>
                  </a:cubicBezTo>
                  <a:cubicBezTo>
                    <a:pt x="118" y="5"/>
                    <a:pt x="118" y="4"/>
                    <a:pt x="114" y="0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86"/>
            <p:cNvSpPr/>
            <p:nvPr/>
          </p:nvSpPr>
          <p:spPr bwMode="auto">
            <a:xfrm>
              <a:off x="1711" y="2748"/>
              <a:ext cx="132" cy="122"/>
            </a:xfrm>
            <a:custGeom>
              <a:avLst/>
              <a:gdLst>
                <a:gd name="T0" fmla="*/ 29 w 29"/>
                <a:gd name="T1" fmla="*/ 15 h 27"/>
                <a:gd name="T2" fmla="*/ 24 w 29"/>
                <a:gd name="T3" fmla="*/ 11 h 27"/>
                <a:gd name="T4" fmla="*/ 6 w 29"/>
                <a:gd name="T5" fmla="*/ 0 h 27"/>
                <a:gd name="T6" fmla="*/ 6 w 29"/>
                <a:gd name="T7" fmla="*/ 0 h 27"/>
                <a:gd name="T8" fmla="*/ 2 w 29"/>
                <a:gd name="T9" fmla="*/ 10 h 27"/>
                <a:gd name="T10" fmla="*/ 0 w 29"/>
                <a:gd name="T11" fmla="*/ 12 h 27"/>
                <a:gd name="T12" fmla="*/ 20 w 29"/>
                <a:gd name="T13" fmla="*/ 27 h 27"/>
                <a:gd name="T14" fmla="*/ 25 w 29"/>
                <a:gd name="T15" fmla="*/ 20 h 27"/>
                <a:gd name="T16" fmla="*/ 27 w 29"/>
                <a:gd name="T17" fmla="*/ 17 h 27"/>
                <a:gd name="T18" fmla="*/ 28 w 29"/>
                <a:gd name="T19" fmla="*/ 15 h 27"/>
                <a:gd name="T20" fmla="*/ 29 w 29"/>
                <a:gd name="T2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7">
                  <a:moveTo>
                    <a:pt x="29" y="15"/>
                  </a:moveTo>
                  <a:cubicBezTo>
                    <a:pt x="28" y="14"/>
                    <a:pt x="26" y="12"/>
                    <a:pt x="24" y="11"/>
                  </a:cubicBezTo>
                  <a:cubicBezTo>
                    <a:pt x="17" y="6"/>
                    <a:pt x="11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3"/>
                    <a:pt x="4" y="7"/>
                    <a:pt x="2" y="10"/>
                  </a:cubicBezTo>
                  <a:cubicBezTo>
                    <a:pt x="1" y="10"/>
                    <a:pt x="1" y="11"/>
                    <a:pt x="0" y="12"/>
                  </a:cubicBezTo>
                  <a:cubicBezTo>
                    <a:pt x="5" y="14"/>
                    <a:pt x="17" y="20"/>
                    <a:pt x="20" y="27"/>
                  </a:cubicBezTo>
                  <a:cubicBezTo>
                    <a:pt x="21" y="25"/>
                    <a:pt x="24" y="21"/>
                    <a:pt x="25" y="20"/>
                  </a:cubicBezTo>
                  <a:cubicBezTo>
                    <a:pt x="25" y="19"/>
                    <a:pt x="26" y="18"/>
                    <a:pt x="27" y="17"/>
                  </a:cubicBezTo>
                  <a:cubicBezTo>
                    <a:pt x="28" y="16"/>
                    <a:pt x="29" y="13"/>
                    <a:pt x="28" y="15"/>
                  </a:cubicBezTo>
                  <a:cubicBezTo>
                    <a:pt x="29" y="15"/>
                    <a:pt x="29" y="15"/>
                    <a:pt x="29" y="15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87"/>
            <p:cNvSpPr/>
            <p:nvPr/>
          </p:nvSpPr>
          <p:spPr bwMode="auto">
            <a:xfrm>
              <a:off x="1702" y="2712"/>
              <a:ext cx="150" cy="145"/>
            </a:xfrm>
            <a:custGeom>
              <a:avLst/>
              <a:gdLst>
                <a:gd name="T0" fmla="*/ 27 w 33"/>
                <a:gd name="T1" fmla="*/ 31 h 32"/>
                <a:gd name="T2" fmla="*/ 30 w 33"/>
                <a:gd name="T3" fmla="*/ 29 h 32"/>
                <a:gd name="T4" fmla="*/ 32 w 33"/>
                <a:gd name="T5" fmla="*/ 21 h 32"/>
                <a:gd name="T6" fmla="*/ 26 w 33"/>
                <a:gd name="T7" fmla="*/ 15 h 32"/>
                <a:gd name="T8" fmla="*/ 4 w 33"/>
                <a:gd name="T9" fmla="*/ 6 h 32"/>
                <a:gd name="T10" fmla="*/ 0 w 33"/>
                <a:gd name="T11" fmla="*/ 15 h 32"/>
                <a:gd name="T12" fmla="*/ 27 w 33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2">
                  <a:moveTo>
                    <a:pt x="27" y="31"/>
                  </a:moveTo>
                  <a:cubicBezTo>
                    <a:pt x="27" y="31"/>
                    <a:pt x="28" y="32"/>
                    <a:pt x="30" y="29"/>
                  </a:cubicBezTo>
                  <a:cubicBezTo>
                    <a:pt x="32" y="27"/>
                    <a:pt x="33" y="22"/>
                    <a:pt x="32" y="21"/>
                  </a:cubicBezTo>
                  <a:cubicBezTo>
                    <a:pt x="31" y="20"/>
                    <a:pt x="30" y="17"/>
                    <a:pt x="26" y="15"/>
                  </a:cubicBezTo>
                  <a:cubicBezTo>
                    <a:pt x="17" y="9"/>
                    <a:pt x="8" y="0"/>
                    <a:pt x="4" y="6"/>
                  </a:cubicBezTo>
                  <a:cubicBezTo>
                    <a:pt x="1" y="12"/>
                    <a:pt x="0" y="15"/>
                    <a:pt x="0" y="15"/>
                  </a:cubicBezTo>
                  <a:cubicBezTo>
                    <a:pt x="0" y="15"/>
                    <a:pt x="20" y="23"/>
                    <a:pt x="27" y="31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88"/>
            <p:cNvSpPr/>
            <p:nvPr/>
          </p:nvSpPr>
          <p:spPr bwMode="auto">
            <a:xfrm>
              <a:off x="756" y="3385"/>
              <a:ext cx="163" cy="564"/>
            </a:xfrm>
            <a:custGeom>
              <a:avLst/>
              <a:gdLst>
                <a:gd name="T0" fmla="*/ 36 w 36"/>
                <a:gd name="T1" fmla="*/ 1 h 125"/>
                <a:gd name="T2" fmla="*/ 15 w 36"/>
                <a:gd name="T3" fmla="*/ 16 h 125"/>
                <a:gd name="T4" fmla="*/ 0 w 36"/>
                <a:gd name="T5" fmla="*/ 82 h 125"/>
                <a:gd name="T6" fmla="*/ 33 w 36"/>
                <a:gd name="T7" fmla="*/ 122 h 125"/>
                <a:gd name="T8" fmla="*/ 36 w 36"/>
                <a:gd name="T9" fmla="*/ 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25">
                  <a:moveTo>
                    <a:pt x="36" y="1"/>
                  </a:moveTo>
                  <a:cubicBezTo>
                    <a:pt x="36" y="1"/>
                    <a:pt x="24" y="0"/>
                    <a:pt x="15" y="16"/>
                  </a:cubicBezTo>
                  <a:cubicBezTo>
                    <a:pt x="5" y="34"/>
                    <a:pt x="0" y="67"/>
                    <a:pt x="0" y="82"/>
                  </a:cubicBezTo>
                  <a:cubicBezTo>
                    <a:pt x="0" y="96"/>
                    <a:pt x="21" y="125"/>
                    <a:pt x="33" y="122"/>
                  </a:cubicBezTo>
                  <a:lnTo>
                    <a:pt x="36" y="1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89"/>
            <p:cNvSpPr/>
            <p:nvPr/>
          </p:nvSpPr>
          <p:spPr bwMode="auto">
            <a:xfrm>
              <a:off x="756" y="3385"/>
              <a:ext cx="163" cy="564"/>
            </a:xfrm>
            <a:custGeom>
              <a:avLst/>
              <a:gdLst>
                <a:gd name="T0" fmla="*/ 16 w 36"/>
                <a:gd name="T1" fmla="*/ 14 h 125"/>
                <a:gd name="T2" fmla="*/ 27 w 36"/>
                <a:gd name="T3" fmla="*/ 22 h 125"/>
                <a:gd name="T4" fmla="*/ 23 w 36"/>
                <a:gd name="T5" fmla="*/ 42 h 125"/>
                <a:gd name="T6" fmla="*/ 22 w 36"/>
                <a:gd name="T7" fmla="*/ 73 h 125"/>
                <a:gd name="T8" fmla="*/ 15 w 36"/>
                <a:gd name="T9" fmla="*/ 77 h 125"/>
                <a:gd name="T10" fmla="*/ 25 w 36"/>
                <a:gd name="T11" fmla="*/ 89 h 125"/>
                <a:gd name="T12" fmla="*/ 25 w 36"/>
                <a:gd name="T13" fmla="*/ 113 h 125"/>
                <a:gd name="T14" fmla="*/ 4 w 36"/>
                <a:gd name="T15" fmla="*/ 87 h 125"/>
                <a:gd name="T16" fmla="*/ 0 w 36"/>
                <a:gd name="T17" fmla="*/ 82 h 125"/>
                <a:gd name="T18" fmla="*/ 33 w 36"/>
                <a:gd name="T19" fmla="*/ 122 h 125"/>
                <a:gd name="T20" fmla="*/ 36 w 36"/>
                <a:gd name="T21" fmla="*/ 1 h 125"/>
                <a:gd name="T22" fmla="*/ 16 w 36"/>
                <a:gd name="T23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25">
                  <a:moveTo>
                    <a:pt x="16" y="14"/>
                  </a:moveTo>
                  <a:cubicBezTo>
                    <a:pt x="22" y="7"/>
                    <a:pt x="27" y="13"/>
                    <a:pt x="27" y="22"/>
                  </a:cubicBezTo>
                  <a:cubicBezTo>
                    <a:pt x="26" y="29"/>
                    <a:pt x="24" y="35"/>
                    <a:pt x="23" y="42"/>
                  </a:cubicBezTo>
                  <a:cubicBezTo>
                    <a:pt x="22" y="59"/>
                    <a:pt x="25" y="69"/>
                    <a:pt x="22" y="73"/>
                  </a:cubicBezTo>
                  <a:cubicBezTo>
                    <a:pt x="20" y="76"/>
                    <a:pt x="17" y="76"/>
                    <a:pt x="15" y="77"/>
                  </a:cubicBezTo>
                  <a:cubicBezTo>
                    <a:pt x="19" y="81"/>
                    <a:pt x="23" y="84"/>
                    <a:pt x="25" y="89"/>
                  </a:cubicBezTo>
                  <a:cubicBezTo>
                    <a:pt x="26" y="93"/>
                    <a:pt x="27" y="110"/>
                    <a:pt x="25" y="113"/>
                  </a:cubicBezTo>
                  <a:cubicBezTo>
                    <a:pt x="22" y="116"/>
                    <a:pt x="11" y="106"/>
                    <a:pt x="4" y="87"/>
                  </a:cubicBezTo>
                  <a:cubicBezTo>
                    <a:pt x="3" y="84"/>
                    <a:pt x="0" y="72"/>
                    <a:pt x="0" y="82"/>
                  </a:cubicBezTo>
                  <a:cubicBezTo>
                    <a:pt x="0" y="96"/>
                    <a:pt x="21" y="125"/>
                    <a:pt x="33" y="12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25" y="0"/>
                    <a:pt x="16" y="14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90"/>
            <p:cNvSpPr/>
            <p:nvPr/>
          </p:nvSpPr>
          <p:spPr bwMode="auto">
            <a:xfrm>
              <a:off x="810" y="4698"/>
              <a:ext cx="317" cy="167"/>
            </a:xfrm>
            <a:custGeom>
              <a:avLst/>
              <a:gdLst>
                <a:gd name="T0" fmla="*/ 6 w 70"/>
                <a:gd name="T1" fmla="*/ 36 h 37"/>
                <a:gd name="T2" fmla="*/ 67 w 70"/>
                <a:gd name="T3" fmla="*/ 33 h 37"/>
                <a:gd name="T4" fmla="*/ 35 w 70"/>
                <a:gd name="T5" fmla="*/ 2 h 37"/>
                <a:gd name="T6" fmla="*/ 6 w 70"/>
                <a:gd name="T7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37">
                  <a:moveTo>
                    <a:pt x="6" y="36"/>
                  </a:moveTo>
                  <a:cubicBezTo>
                    <a:pt x="6" y="36"/>
                    <a:pt x="52" y="37"/>
                    <a:pt x="67" y="33"/>
                  </a:cubicBezTo>
                  <a:cubicBezTo>
                    <a:pt x="67" y="33"/>
                    <a:pt x="70" y="3"/>
                    <a:pt x="35" y="2"/>
                  </a:cubicBezTo>
                  <a:cubicBezTo>
                    <a:pt x="0" y="0"/>
                    <a:pt x="0" y="33"/>
                    <a:pt x="6" y="36"/>
                  </a:cubicBezTo>
                  <a:close/>
                </a:path>
              </a:pathLst>
            </a:custGeom>
            <a:solidFill>
              <a:srgbClr val="684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91"/>
            <p:cNvSpPr/>
            <p:nvPr/>
          </p:nvSpPr>
          <p:spPr bwMode="auto">
            <a:xfrm>
              <a:off x="833" y="4702"/>
              <a:ext cx="253" cy="140"/>
            </a:xfrm>
            <a:custGeom>
              <a:avLst/>
              <a:gdLst>
                <a:gd name="T0" fmla="*/ 56 w 56"/>
                <a:gd name="T1" fmla="*/ 12 h 31"/>
                <a:gd name="T2" fmla="*/ 30 w 56"/>
                <a:gd name="T3" fmla="*/ 1 h 31"/>
                <a:gd name="T4" fmla="*/ 0 w 56"/>
                <a:gd name="T5" fmla="*/ 17 h 31"/>
                <a:gd name="T6" fmla="*/ 56 w 56"/>
                <a:gd name="T7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31">
                  <a:moveTo>
                    <a:pt x="56" y="12"/>
                  </a:moveTo>
                  <a:cubicBezTo>
                    <a:pt x="51" y="6"/>
                    <a:pt x="44" y="1"/>
                    <a:pt x="30" y="1"/>
                  </a:cubicBezTo>
                  <a:cubicBezTo>
                    <a:pt x="12" y="0"/>
                    <a:pt x="3" y="8"/>
                    <a:pt x="0" y="17"/>
                  </a:cubicBezTo>
                  <a:cubicBezTo>
                    <a:pt x="9" y="31"/>
                    <a:pt x="51" y="30"/>
                    <a:pt x="56" y="12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92"/>
            <p:cNvSpPr/>
            <p:nvPr/>
          </p:nvSpPr>
          <p:spPr bwMode="auto">
            <a:xfrm>
              <a:off x="887" y="4734"/>
              <a:ext cx="45" cy="23"/>
            </a:xfrm>
            <a:custGeom>
              <a:avLst/>
              <a:gdLst>
                <a:gd name="T0" fmla="*/ 10 w 10"/>
                <a:gd name="T1" fmla="*/ 2 h 5"/>
                <a:gd name="T2" fmla="*/ 5 w 10"/>
                <a:gd name="T3" fmla="*/ 5 h 5"/>
                <a:gd name="T4" fmla="*/ 0 w 10"/>
                <a:gd name="T5" fmla="*/ 2 h 5"/>
                <a:gd name="T6" fmla="*/ 5 w 10"/>
                <a:gd name="T7" fmla="*/ 0 h 5"/>
                <a:gd name="T8" fmla="*/ 10 w 10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10" y="2"/>
                  </a:moveTo>
                  <a:cubicBezTo>
                    <a:pt x="10" y="4"/>
                    <a:pt x="7" y="5"/>
                    <a:pt x="5" y="5"/>
                  </a:cubicBezTo>
                  <a:cubicBezTo>
                    <a:pt x="2" y="4"/>
                    <a:pt x="0" y="3"/>
                    <a:pt x="0" y="2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8" y="0"/>
                    <a:pt x="10" y="1"/>
                    <a:pt x="10" y="2"/>
                  </a:cubicBezTo>
                  <a:close/>
                </a:path>
              </a:pathLst>
            </a:custGeom>
            <a:solidFill>
              <a:srgbClr val="996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93"/>
            <p:cNvSpPr/>
            <p:nvPr/>
          </p:nvSpPr>
          <p:spPr bwMode="auto">
            <a:xfrm>
              <a:off x="1159" y="4698"/>
              <a:ext cx="317" cy="167"/>
            </a:xfrm>
            <a:custGeom>
              <a:avLst/>
              <a:gdLst>
                <a:gd name="T0" fmla="*/ 64 w 70"/>
                <a:gd name="T1" fmla="*/ 36 h 37"/>
                <a:gd name="T2" fmla="*/ 4 w 70"/>
                <a:gd name="T3" fmla="*/ 33 h 37"/>
                <a:gd name="T4" fmla="*/ 35 w 70"/>
                <a:gd name="T5" fmla="*/ 2 h 37"/>
                <a:gd name="T6" fmla="*/ 64 w 70"/>
                <a:gd name="T7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37">
                  <a:moveTo>
                    <a:pt x="64" y="36"/>
                  </a:moveTo>
                  <a:cubicBezTo>
                    <a:pt x="64" y="36"/>
                    <a:pt x="18" y="37"/>
                    <a:pt x="4" y="33"/>
                  </a:cubicBezTo>
                  <a:cubicBezTo>
                    <a:pt x="4" y="33"/>
                    <a:pt x="0" y="3"/>
                    <a:pt x="35" y="2"/>
                  </a:cubicBezTo>
                  <a:cubicBezTo>
                    <a:pt x="70" y="0"/>
                    <a:pt x="70" y="33"/>
                    <a:pt x="64" y="36"/>
                  </a:cubicBezTo>
                  <a:close/>
                </a:path>
              </a:pathLst>
            </a:custGeom>
            <a:solidFill>
              <a:srgbClr val="684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94"/>
            <p:cNvSpPr/>
            <p:nvPr/>
          </p:nvSpPr>
          <p:spPr bwMode="auto">
            <a:xfrm>
              <a:off x="1200" y="4702"/>
              <a:ext cx="253" cy="140"/>
            </a:xfrm>
            <a:custGeom>
              <a:avLst/>
              <a:gdLst>
                <a:gd name="T0" fmla="*/ 0 w 56"/>
                <a:gd name="T1" fmla="*/ 12 h 31"/>
                <a:gd name="T2" fmla="*/ 26 w 56"/>
                <a:gd name="T3" fmla="*/ 1 h 31"/>
                <a:gd name="T4" fmla="*/ 56 w 56"/>
                <a:gd name="T5" fmla="*/ 17 h 31"/>
                <a:gd name="T6" fmla="*/ 0 w 56"/>
                <a:gd name="T7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31">
                  <a:moveTo>
                    <a:pt x="0" y="12"/>
                  </a:moveTo>
                  <a:cubicBezTo>
                    <a:pt x="5" y="6"/>
                    <a:pt x="12" y="1"/>
                    <a:pt x="26" y="1"/>
                  </a:cubicBezTo>
                  <a:cubicBezTo>
                    <a:pt x="44" y="0"/>
                    <a:pt x="53" y="8"/>
                    <a:pt x="56" y="17"/>
                  </a:cubicBezTo>
                  <a:cubicBezTo>
                    <a:pt x="47" y="31"/>
                    <a:pt x="5" y="30"/>
                    <a:pt x="0" y="12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95"/>
            <p:cNvSpPr/>
            <p:nvPr/>
          </p:nvSpPr>
          <p:spPr bwMode="auto">
            <a:xfrm>
              <a:off x="1354" y="4734"/>
              <a:ext cx="45" cy="23"/>
            </a:xfrm>
            <a:custGeom>
              <a:avLst/>
              <a:gdLst>
                <a:gd name="T0" fmla="*/ 0 w 10"/>
                <a:gd name="T1" fmla="*/ 2 h 5"/>
                <a:gd name="T2" fmla="*/ 5 w 10"/>
                <a:gd name="T3" fmla="*/ 5 h 5"/>
                <a:gd name="T4" fmla="*/ 10 w 10"/>
                <a:gd name="T5" fmla="*/ 2 h 5"/>
                <a:gd name="T6" fmla="*/ 5 w 10"/>
                <a:gd name="T7" fmla="*/ 0 h 5"/>
                <a:gd name="T8" fmla="*/ 0 w 10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0" y="2"/>
                  </a:moveTo>
                  <a:cubicBezTo>
                    <a:pt x="1" y="4"/>
                    <a:pt x="3" y="5"/>
                    <a:pt x="5" y="5"/>
                  </a:cubicBezTo>
                  <a:cubicBezTo>
                    <a:pt x="8" y="4"/>
                    <a:pt x="10" y="3"/>
                    <a:pt x="10" y="2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996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96"/>
            <p:cNvSpPr/>
            <p:nvPr/>
          </p:nvSpPr>
          <p:spPr bwMode="auto">
            <a:xfrm>
              <a:off x="905" y="3389"/>
              <a:ext cx="449" cy="582"/>
            </a:xfrm>
            <a:custGeom>
              <a:avLst/>
              <a:gdLst>
                <a:gd name="T0" fmla="*/ 12 w 99"/>
                <a:gd name="T1" fmla="*/ 6 h 129"/>
                <a:gd name="T2" fmla="*/ 77 w 99"/>
                <a:gd name="T3" fmla="*/ 3 h 129"/>
                <a:gd name="T4" fmla="*/ 90 w 99"/>
                <a:gd name="T5" fmla="*/ 11 h 129"/>
                <a:gd name="T6" fmla="*/ 95 w 99"/>
                <a:gd name="T7" fmla="*/ 92 h 129"/>
                <a:gd name="T8" fmla="*/ 88 w 99"/>
                <a:gd name="T9" fmla="*/ 129 h 129"/>
                <a:gd name="T10" fmla="*/ 7 w 99"/>
                <a:gd name="T11" fmla="*/ 128 h 129"/>
                <a:gd name="T12" fmla="*/ 2 w 99"/>
                <a:gd name="T13" fmla="*/ 31 h 129"/>
                <a:gd name="T14" fmla="*/ 12 w 99"/>
                <a:gd name="T15" fmla="*/ 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129">
                  <a:moveTo>
                    <a:pt x="12" y="6"/>
                  </a:moveTo>
                  <a:cubicBezTo>
                    <a:pt x="12" y="6"/>
                    <a:pt x="26" y="0"/>
                    <a:pt x="77" y="3"/>
                  </a:cubicBezTo>
                  <a:cubicBezTo>
                    <a:pt x="77" y="3"/>
                    <a:pt x="88" y="4"/>
                    <a:pt x="90" y="11"/>
                  </a:cubicBezTo>
                  <a:cubicBezTo>
                    <a:pt x="91" y="16"/>
                    <a:pt x="87" y="55"/>
                    <a:pt x="95" y="92"/>
                  </a:cubicBezTo>
                  <a:cubicBezTo>
                    <a:pt x="99" y="115"/>
                    <a:pt x="88" y="129"/>
                    <a:pt x="88" y="129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7" y="128"/>
                    <a:pt x="0" y="68"/>
                    <a:pt x="2" y="31"/>
                  </a:cubicBezTo>
                  <a:cubicBezTo>
                    <a:pt x="3" y="17"/>
                    <a:pt x="8" y="5"/>
                    <a:pt x="12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97"/>
            <p:cNvSpPr/>
            <p:nvPr/>
          </p:nvSpPr>
          <p:spPr bwMode="auto">
            <a:xfrm>
              <a:off x="1209" y="3398"/>
              <a:ext cx="145" cy="582"/>
            </a:xfrm>
            <a:custGeom>
              <a:avLst/>
              <a:gdLst>
                <a:gd name="T0" fmla="*/ 4 w 32"/>
                <a:gd name="T1" fmla="*/ 14 h 129"/>
                <a:gd name="T2" fmla="*/ 6 w 32"/>
                <a:gd name="T3" fmla="*/ 45 h 129"/>
                <a:gd name="T4" fmla="*/ 4 w 32"/>
                <a:gd name="T5" fmla="*/ 104 h 129"/>
                <a:gd name="T6" fmla="*/ 1 w 32"/>
                <a:gd name="T7" fmla="*/ 128 h 129"/>
                <a:gd name="T8" fmla="*/ 25 w 32"/>
                <a:gd name="T9" fmla="*/ 129 h 129"/>
                <a:gd name="T10" fmla="*/ 28 w 32"/>
                <a:gd name="T11" fmla="*/ 90 h 129"/>
                <a:gd name="T12" fmla="*/ 23 w 32"/>
                <a:gd name="T13" fmla="*/ 9 h 129"/>
                <a:gd name="T14" fmla="*/ 10 w 32"/>
                <a:gd name="T15" fmla="*/ 1 h 129"/>
                <a:gd name="T16" fmla="*/ 2 w 32"/>
                <a:gd name="T17" fmla="*/ 0 h 129"/>
                <a:gd name="T18" fmla="*/ 4 w 32"/>
                <a:gd name="T19" fmla="*/ 1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29">
                  <a:moveTo>
                    <a:pt x="4" y="14"/>
                  </a:moveTo>
                  <a:cubicBezTo>
                    <a:pt x="5" y="25"/>
                    <a:pt x="6" y="35"/>
                    <a:pt x="6" y="45"/>
                  </a:cubicBezTo>
                  <a:cubicBezTo>
                    <a:pt x="8" y="64"/>
                    <a:pt x="8" y="85"/>
                    <a:pt x="4" y="104"/>
                  </a:cubicBezTo>
                  <a:cubicBezTo>
                    <a:pt x="2" y="112"/>
                    <a:pt x="0" y="120"/>
                    <a:pt x="1" y="128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29"/>
                    <a:pt x="32" y="113"/>
                    <a:pt x="28" y="90"/>
                  </a:cubicBezTo>
                  <a:cubicBezTo>
                    <a:pt x="20" y="53"/>
                    <a:pt x="24" y="14"/>
                    <a:pt x="23" y="9"/>
                  </a:cubicBezTo>
                  <a:cubicBezTo>
                    <a:pt x="21" y="2"/>
                    <a:pt x="10" y="1"/>
                    <a:pt x="10" y="1"/>
                  </a:cubicBezTo>
                  <a:cubicBezTo>
                    <a:pt x="7" y="1"/>
                    <a:pt x="5" y="0"/>
                    <a:pt x="2" y="0"/>
                  </a:cubicBezTo>
                  <a:cubicBezTo>
                    <a:pt x="2" y="5"/>
                    <a:pt x="3" y="10"/>
                    <a:pt x="4" y="14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98"/>
            <p:cNvSpPr/>
            <p:nvPr/>
          </p:nvSpPr>
          <p:spPr bwMode="auto">
            <a:xfrm>
              <a:off x="905" y="3403"/>
              <a:ext cx="136" cy="564"/>
            </a:xfrm>
            <a:custGeom>
              <a:avLst/>
              <a:gdLst>
                <a:gd name="T0" fmla="*/ 10 w 30"/>
                <a:gd name="T1" fmla="*/ 125 h 125"/>
                <a:gd name="T2" fmla="*/ 16 w 30"/>
                <a:gd name="T3" fmla="*/ 113 h 125"/>
                <a:gd name="T4" fmla="*/ 25 w 30"/>
                <a:gd name="T5" fmla="*/ 73 h 125"/>
                <a:gd name="T6" fmla="*/ 29 w 30"/>
                <a:gd name="T7" fmla="*/ 30 h 125"/>
                <a:gd name="T8" fmla="*/ 30 w 30"/>
                <a:gd name="T9" fmla="*/ 0 h 125"/>
                <a:gd name="T10" fmla="*/ 12 w 30"/>
                <a:gd name="T11" fmla="*/ 3 h 125"/>
                <a:gd name="T12" fmla="*/ 2 w 30"/>
                <a:gd name="T13" fmla="*/ 28 h 125"/>
                <a:gd name="T14" fmla="*/ 7 w 30"/>
                <a:gd name="T15" fmla="*/ 125 h 125"/>
                <a:gd name="T16" fmla="*/ 10 w 30"/>
                <a:gd name="T17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25">
                  <a:moveTo>
                    <a:pt x="10" y="125"/>
                  </a:moveTo>
                  <a:cubicBezTo>
                    <a:pt x="12" y="122"/>
                    <a:pt x="15" y="118"/>
                    <a:pt x="16" y="113"/>
                  </a:cubicBezTo>
                  <a:cubicBezTo>
                    <a:pt x="22" y="100"/>
                    <a:pt x="22" y="87"/>
                    <a:pt x="25" y="73"/>
                  </a:cubicBezTo>
                  <a:cubicBezTo>
                    <a:pt x="27" y="59"/>
                    <a:pt x="27" y="44"/>
                    <a:pt x="29" y="30"/>
                  </a:cubicBezTo>
                  <a:cubicBezTo>
                    <a:pt x="30" y="20"/>
                    <a:pt x="30" y="10"/>
                    <a:pt x="30" y="0"/>
                  </a:cubicBezTo>
                  <a:cubicBezTo>
                    <a:pt x="17" y="1"/>
                    <a:pt x="12" y="3"/>
                    <a:pt x="12" y="3"/>
                  </a:cubicBezTo>
                  <a:cubicBezTo>
                    <a:pt x="8" y="2"/>
                    <a:pt x="3" y="14"/>
                    <a:pt x="2" y="28"/>
                  </a:cubicBezTo>
                  <a:cubicBezTo>
                    <a:pt x="0" y="65"/>
                    <a:pt x="7" y="125"/>
                    <a:pt x="7" y="125"/>
                  </a:cubicBezTo>
                  <a:lnTo>
                    <a:pt x="10" y="125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99"/>
            <p:cNvSpPr/>
            <p:nvPr/>
          </p:nvSpPr>
          <p:spPr bwMode="auto">
            <a:xfrm>
              <a:off x="905" y="3529"/>
              <a:ext cx="412" cy="451"/>
            </a:xfrm>
            <a:custGeom>
              <a:avLst/>
              <a:gdLst>
                <a:gd name="T0" fmla="*/ 68 w 91"/>
                <a:gd name="T1" fmla="*/ 97 h 100"/>
                <a:gd name="T2" fmla="*/ 46 w 91"/>
                <a:gd name="T3" fmla="*/ 96 h 100"/>
                <a:gd name="T4" fmla="*/ 26 w 91"/>
                <a:gd name="T5" fmla="*/ 95 h 100"/>
                <a:gd name="T6" fmla="*/ 9 w 91"/>
                <a:gd name="T7" fmla="*/ 72 h 100"/>
                <a:gd name="T8" fmla="*/ 7 w 91"/>
                <a:gd name="T9" fmla="*/ 23 h 100"/>
                <a:gd name="T10" fmla="*/ 3 w 91"/>
                <a:gd name="T11" fmla="*/ 2 h 100"/>
                <a:gd name="T12" fmla="*/ 2 w 91"/>
                <a:gd name="T13" fmla="*/ 0 h 100"/>
                <a:gd name="T14" fmla="*/ 7 w 91"/>
                <a:gd name="T15" fmla="*/ 97 h 100"/>
                <a:gd name="T16" fmla="*/ 90 w 91"/>
                <a:gd name="T17" fmla="*/ 100 h 100"/>
                <a:gd name="T18" fmla="*/ 91 w 91"/>
                <a:gd name="T19" fmla="*/ 98 h 100"/>
                <a:gd name="T20" fmla="*/ 68 w 91"/>
                <a:gd name="T21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100">
                  <a:moveTo>
                    <a:pt x="68" y="97"/>
                  </a:moveTo>
                  <a:cubicBezTo>
                    <a:pt x="61" y="97"/>
                    <a:pt x="53" y="96"/>
                    <a:pt x="46" y="96"/>
                  </a:cubicBezTo>
                  <a:cubicBezTo>
                    <a:pt x="39" y="96"/>
                    <a:pt x="33" y="96"/>
                    <a:pt x="26" y="95"/>
                  </a:cubicBezTo>
                  <a:cubicBezTo>
                    <a:pt x="14" y="92"/>
                    <a:pt x="10" y="84"/>
                    <a:pt x="9" y="72"/>
                  </a:cubicBezTo>
                  <a:cubicBezTo>
                    <a:pt x="8" y="56"/>
                    <a:pt x="8" y="40"/>
                    <a:pt x="7" y="23"/>
                  </a:cubicBezTo>
                  <a:cubicBezTo>
                    <a:pt x="6" y="17"/>
                    <a:pt x="7" y="8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0" y="37"/>
                    <a:pt x="7" y="97"/>
                    <a:pt x="7" y="97"/>
                  </a:cubicBezTo>
                  <a:cubicBezTo>
                    <a:pt x="90" y="100"/>
                    <a:pt x="90" y="100"/>
                    <a:pt x="90" y="100"/>
                  </a:cubicBezTo>
                  <a:cubicBezTo>
                    <a:pt x="90" y="100"/>
                    <a:pt x="91" y="99"/>
                    <a:pt x="91" y="98"/>
                  </a:cubicBezTo>
                  <a:cubicBezTo>
                    <a:pt x="83" y="98"/>
                    <a:pt x="76" y="98"/>
                    <a:pt x="68" y="97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100"/>
            <p:cNvSpPr/>
            <p:nvPr/>
          </p:nvSpPr>
          <p:spPr bwMode="auto">
            <a:xfrm>
              <a:off x="1014" y="3353"/>
              <a:ext cx="90" cy="104"/>
            </a:xfrm>
            <a:custGeom>
              <a:avLst/>
              <a:gdLst>
                <a:gd name="T0" fmla="*/ 2 w 20"/>
                <a:gd name="T1" fmla="*/ 0 h 23"/>
                <a:gd name="T2" fmla="*/ 0 w 20"/>
                <a:gd name="T3" fmla="*/ 16 h 23"/>
                <a:gd name="T4" fmla="*/ 7 w 20"/>
                <a:gd name="T5" fmla="*/ 22 h 23"/>
                <a:gd name="T6" fmla="*/ 20 w 20"/>
                <a:gd name="T7" fmla="*/ 20 h 23"/>
                <a:gd name="T8" fmla="*/ 20 w 20"/>
                <a:gd name="T9" fmla="*/ 15 h 23"/>
                <a:gd name="T10" fmla="*/ 2 w 20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2" y="0"/>
                  </a:moveTo>
                  <a:cubicBezTo>
                    <a:pt x="2" y="0"/>
                    <a:pt x="0" y="14"/>
                    <a:pt x="0" y="16"/>
                  </a:cubicBezTo>
                  <a:cubicBezTo>
                    <a:pt x="1" y="19"/>
                    <a:pt x="4" y="21"/>
                    <a:pt x="7" y="22"/>
                  </a:cubicBezTo>
                  <a:cubicBezTo>
                    <a:pt x="16" y="23"/>
                    <a:pt x="20" y="20"/>
                    <a:pt x="20" y="20"/>
                  </a:cubicBezTo>
                  <a:cubicBezTo>
                    <a:pt x="20" y="15"/>
                    <a:pt x="20" y="15"/>
                    <a:pt x="20" y="1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101"/>
            <p:cNvSpPr/>
            <p:nvPr/>
          </p:nvSpPr>
          <p:spPr bwMode="auto">
            <a:xfrm>
              <a:off x="1009" y="3339"/>
              <a:ext cx="95" cy="104"/>
            </a:xfrm>
            <a:custGeom>
              <a:avLst/>
              <a:gdLst>
                <a:gd name="T0" fmla="*/ 2 w 21"/>
                <a:gd name="T1" fmla="*/ 0 h 23"/>
                <a:gd name="T2" fmla="*/ 0 w 21"/>
                <a:gd name="T3" fmla="*/ 16 h 23"/>
                <a:gd name="T4" fmla="*/ 7 w 21"/>
                <a:gd name="T5" fmla="*/ 22 h 23"/>
                <a:gd name="T6" fmla="*/ 19 w 21"/>
                <a:gd name="T7" fmla="*/ 22 h 23"/>
                <a:gd name="T8" fmla="*/ 21 w 21"/>
                <a:gd name="T9" fmla="*/ 13 h 23"/>
                <a:gd name="T10" fmla="*/ 2 w 21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2" y="0"/>
                  </a:moveTo>
                  <a:cubicBezTo>
                    <a:pt x="2" y="0"/>
                    <a:pt x="0" y="13"/>
                    <a:pt x="0" y="16"/>
                  </a:cubicBezTo>
                  <a:cubicBezTo>
                    <a:pt x="1" y="18"/>
                    <a:pt x="4" y="21"/>
                    <a:pt x="7" y="22"/>
                  </a:cubicBezTo>
                  <a:cubicBezTo>
                    <a:pt x="16" y="23"/>
                    <a:pt x="19" y="22"/>
                    <a:pt x="19" y="22"/>
                  </a:cubicBezTo>
                  <a:cubicBezTo>
                    <a:pt x="21" y="13"/>
                    <a:pt x="21" y="13"/>
                    <a:pt x="21" y="1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102"/>
            <p:cNvSpPr/>
            <p:nvPr/>
          </p:nvSpPr>
          <p:spPr bwMode="auto">
            <a:xfrm>
              <a:off x="1014" y="3339"/>
              <a:ext cx="90" cy="100"/>
            </a:xfrm>
            <a:custGeom>
              <a:avLst/>
              <a:gdLst>
                <a:gd name="T0" fmla="*/ 11 w 20"/>
                <a:gd name="T1" fmla="*/ 14 h 22"/>
                <a:gd name="T2" fmla="*/ 17 w 20"/>
                <a:gd name="T3" fmla="*/ 22 h 22"/>
                <a:gd name="T4" fmla="*/ 18 w 20"/>
                <a:gd name="T5" fmla="*/ 22 h 22"/>
                <a:gd name="T6" fmla="*/ 20 w 20"/>
                <a:gd name="T7" fmla="*/ 13 h 22"/>
                <a:gd name="T8" fmla="*/ 1 w 20"/>
                <a:gd name="T9" fmla="*/ 0 h 22"/>
                <a:gd name="T10" fmla="*/ 0 w 20"/>
                <a:gd name="T11" fmla="*/ 6 h 22"/>
                <a:gd name="T12" fmla="*/ 11 w 20"/>
                <a:gd name="T13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2">
                  <a:moveTo>
                    <a:pt x="11" y="14"/>
                  </a:moveTo>
                  <a:cubicBezTo>
                    <a:pt x="13" y="17"/>
                    <a:pt x="15" y="20"/>
                    <a:pt x="17" y="22"/>
                  </a:cubicBezTo>
                  <a:cubicBezTo>
                    <a:pt x="17" y="22"/>
                    <a:pt x="18" y="22"/>
                    <a:pt x="18" y="2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3"/>
                    <a:pt x="0" y="6"/>
                  </a:cubicBezTo>
                  <a:cubicBezTo>
                    <a:pt x="3" y="9"/>
                    <a:pt x="8" y="10"/>
                    <a:pt x="11" y="14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103"/>
            <p:cNvSpPr/>
            <p:nvPr/>
          </p:nvSpPr>
          <p:spPr bwMode="auto">
            <a:xfrm>
              <a:off x="1136" y="3367"/>
              <a:ext cx="100" cy="76"/>
            </a:xfrm>
            <a:custGeom>
              <a:avLst/>
              <a:gdLst>
                <a:gd name="T0" fmla="*/ 22 w 22"/>
                <a:gd name="T1" fmla="*/ 0 h 17"/>
                <a:gd name="T2" fmla="*/ 20 w 22"/>
                <a:gd name="T3" fmla="*/ 12 h 17"/>
                <a:gd name="T4" fmla="*/ 0 w 22"/>
                <a:gd name="T5" fmla="*/ 17 h 17"/>
                <a:gd name="T6" fmla="*/ 3 w 22"/>
                <a:gd name="T7" fmla="*/ 3 h 17"/>
                <a:gd name="T8" fmla="*/ 22 w 22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22" y="0"/>
                  </a:moveTo>
                  <a:cubicBezTo>
                    <a:pt x="22" y="0"/>
                    <a:pt x="20" y="11"/>
                    <a:pt x="20" y="12"/>
                  </a:cubicBezTo>
                  <a:cubicBezTo>
                    <a:pt x="19" y="13"/>
                    <a:pt x="17" y="17"/>
                    <a:pt x="0" y="17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104"/>
            <p:cNvSpPr/>
            <p:nvPr/>
          </p:nvSpPr>
          <p:spPr bwMode="auto">
            <a:xfrm>
              <a:off x="1145" y="3353"/>
              <a:ext cx="95" cy="81"/>
            </a:xfrm>
            <a:custGeom>
              <a:avLst/>
              <a:gdLst>
                <a:gd name="T0" fmla="*/ 21 w 21"/>
                <a:gd name="T1" fmla="*/ 0 h 18"/>
                <a:gd name="T2" fmla="*/ 19 w 21"/>
                <a:gd name="T3" fmla="*/ 13 h 18"/>
                <a:gd name="T4" fmla="*/ 0 w 21"/>
                <a:gd name="T5" fmla="*/ 18 h 18"/>
                <a:gd name="T6" fmla="*/ 4 w 21"/>
                <a:gd name="T7" fmla="*/ 4 h 18"/>
                <a:gd name="T8" fmla="*/ 21 w 2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21" y="0"/>
                  </a:moveTo>
                  <a:cubicBezTo>
                    <a:pt x="21" y="0"/>
                    <a:pt x="20" y="11"/>
                    <a:pt x="19" y="13"/>
                  </a:cubicBezTo>
                  <a:cubicBezTo>
                    <a:pt x="18" y="14"/>
                    <a:pt x="17" y="17"/>
                    <a:pt x="0" y="18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105"/>
            <p:cNvSpPr/>
            <p:nvPr/>
          </p:nvSpPr>
          <p:spPr bwMode="auto">
            <a:xfrm>
              <a:off x="1154" y="3353"/>
              <a:ext cx="86" cy="50"/>
            </a:xfrm>
            <a:custGeom>
              <a:avLst/>
              <a:gdLst>
                <a:gd name="T0" fmla="*/ 5 w 19"/>
                <a:gd name="T1" fmla="*/ 8 h 11"/>
                <a:gd name="T2" fmla="*/ 12 w 19"/>
                <a:gd name="T3" fmla="*/ 4 h 11"/>
                <a:gd name="T4" fmla="*/ 19 w 19"/>
                <a:gd name="T5" fmla="*/ 3 h 11"/>
                <a:gd name="T6" fmla="*/ 19 w 19"/>
                <a:gd name="T7" fmla="*/ 0 h 11"/>
                <a:gd name="T8" fmla="*/ 2 w 19"/>
                <a:gd name="T9" fmla="*/ 4 h 11"/>
                <a:gd name="T10" fmla="*/ 0 w 19"/>
                <a:gd name="T11" fmla="*/ 11 h 11"/>
                <a:gd name="T12" fmla="*/ 5 w 19"/>
                <a:gd name="T1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">
                  <a:moveTo>
                    <a:pt x="5" y="8"/>
                  </a:moveTo>
                  <a:cubicBezTo>
                    <a:pt x="8" y="7"/>
                    <a:pt x="10" y="5"/>
                    <a:pt x="12" y="4"/>
                  </a:cubicBezTo>
                  <a:cubicBezTo>
                    <a:pt x="14" y="3"/>
                    <a:pt x="16" y="3"/>
                    <a:pt x="19" y="3"/>
                  </a:cubicBezTo>
                  <a:cubicBezTo>
                    <a:pt x="19" y="1"/>
                    <a:pt x="19" y="0"/>
                    <a:pt x="19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0"/>
                    <a:pt x="4" y="9"/>
                    <a:pt x="5" y="8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106"/>
            <p:cNvSpPr/>
            <p:nvPr/>
          </p:nvSpPr>
          <p:spPr bwMode="auto">
            <a:xfrm>
              <a:off x="1014" y="3425"/>
              <a:ext cx="204" cy="515"/>
            </a:xfrm>
            <a:custGeom>
              <a:avLst/>
              <a:gdLst>
                <a:gd name="T0" fmla="*/ 68 w 204"/>
                <a:gd name="T1" fmla="*/ 0 h 515"/>
                <a:gd name="T2" fmla="*/ 0 w 204"/>
                <a:gd name="T3" fmla="*/ 334 h 515"/>
                <a:gd name="T4" fmla="*/ 109 w 204"/>
                <a:gd name="T5" fmla="*/ 515 h 515"/>
                <a:gd name="T6" fmla="*/ 204 w 204"/>
                <a:gd name="T7" fmla="*/ 357 h 515"/>
                <a:gd name="T8" fmla="*/ 131 w 204"/>
                <a:gd name="T9" fmla="*/ 0 h 515"/>
                <a:gd name="T10" fmla="*/ 68 w 204"/>
                <a:gd name="T11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515">
                  <a:moveTo>
                    <a:pt x="68" y="0"/>
                  </a:moveTo>
                  <a:lnTo>
                    <a:pt x="0" y="334"/>
                  </a:lnTo>
                  <a:lnTo>
                    <a:pt x="109" y="515"/>
                  </a:lnTo>
                  <a:lnTo>
                    <a:pt x="204" y="357"/>
                  </a:lnTo>
                  <a:lnTo>
                    <a:pt x="131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107"/>
            <p:cNvSpPr/>
            <p:nvPr/>
          </p:nvSpPr>
          <p:spPr bwMode="auto">
            <a:xfrm>
              <a:off x="1027" y="3430"/>
              <a:ext cx="177" cy="487"/>
            </a:xfrm>
            <a:custGeom>
              <a:avLst/>
              <a:gdLst>
                <a:gd name="T0" fmla="*/ 14 w 39"/>
                <a:gd name="T1" fmla="*/ 0 h 108"/>
                <a:gd name="T2" fmla="*/ 0 w 39"/>
                <a:gd name="T3" fmla="*/ 74 h 108"/>
                <a:gd name="T4" fmla="*/ 21 w 39"/>
                <a:gd name="T5" fmla="*/ 108 h 108"/>
                <a:gd name="T6" fmla="*/ 39 w 39"/>
                <a:gd name="T7" fmla="*/ 79 h 108"/>
                <a:gd name="T8" fmla="*/ 22 w 39"/>
                <a:gd name="T9" fmla="*/ 0 h 108"/>
                <a:gd name="T10" fmla="*/ 14 w 39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08">
                  <a:moveTo>
                    <a:pt x="14" y="0"/>
                  </a:moveTo>
                  <a:cubicBezTo>
                    <a:pt x="14" y="0"/>
                    <a:pt x="5" y="38"/>
                    <a:pt x="0" y="74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39" y="79"/>
                    <a:pt x="34" y="37"/>
                    <a:pt x="22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108"/>
            <p:cNvSpPr/>
            <p:nvPr/>
          </p:nvSpPr>
          <p:spPr bwMode="auto">
            <a:xfrm>
              <a:off x="1114" y="3430"/>
              <a:ext cx="90" cy="487"/>
            </a:xfrm>
            <a:custGeom>
              <a:avLst/>
              <a:gdLst>
                <a:gd name="T0" fmla="*/ 3 w 20"/>
                <a:gd name="T1" fmla="*/ 0 h 108"/>
                <a:gd name="T2" fmla="*/ 1 w 20"/>
                <a:gd name="T3" fmla="*/ 0 h 108"/>
                <a:gd name="T4" fmla="*/ 0 w 20"/>
                <a:gd name="T5" fmla="*/ 0 h 108"/>
                <a:gd name="T6" fmla="*/ 2 w 20"/>
                <a:gd name="T7" fmla="*/ 108 h 108"/>
                <a:gd name="T8" fmla="*/ 20 w 20"/>
                <a:gd name="T9" fmla="*/ 79 h 108"/>
                <a:gd name="T10" fmla="*/ 3 w 20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08">
                  <a:moveTo>
                    <a:pt x="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20" y="79"/>
                    <a:pt x="15" y="37"/>
                    <a:pt x="3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109"/>
            <p:cNvSpPr/>
            <p:nvPr/>
          </p:nvSpPr>
          <p:spPr bwMode="auto">
            <a:xfrm>
              <a:off x="1059" y="3466"/>
              <a:ext cx="91" cy="113"/>
            </a:xfrm>
            <a:custGeom>
              <a:avLst/>
              <a:gdLst>
                <a:gd name="T0" fmla="*/ 17 w 20"/>
                <a:gd name="T1" fmla="*/ 0 h 25"/>
                <a:gd name="T2" fmla="*/ 17 w 20"/>
                <a:gd name="T3" fmla="*/ 0 h 25"/>
                <a:gd name="T4" fmla="*/ 2 w 20"/>
                <a:gd name="T5" fmla="*/ 14 h 25"/>
                <a:gd name="T6" fmla="*/ 0 w 20"/>
                <a:gd name="T7" fmla="*/ 25 h 25"/>
                <a:gd name="T8" fmla="*/ 0 w 20"/>
                <a:gd name="T9" fmla="*/ 25 h 25"/>
                <a:gd name="T10" fmla="*/ 20 w 20"/>
                <a:gd name="T11" fmla="*/ 10 h 25"/>
                <a:gd name="T12" fmla="*/ 17 w 20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5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4" y="6"/>
                    <a:pt x="2" y="14"/>
                  </a:cubicBezTo>
                  <a:cubicBezTo>
                    <a:pt x="1" y="17"/>
                    <a:pt x="1" y="2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4" y="21"/>
                    <a:pt x="20" y="10"/>
                  </a:cubicBezTo>
                  <a:cubicBezTo>
                    <a:pt x="19" y="7"/>
                    <a:pt x="18" y="4"/>
                    <a:pt x="17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110"/>
            <p:cNvSpPr/>
            <p:nvPr/>
          </p:nvSpPr>
          <p:spPr bwMode="auto">
            <a:xfrm>
              <a:off x="1037" y="3574"/>
              <a:ext cx="140" cy="136"/>
            </a:xfrm>
            <a:custGeom>
              <a:avLst/>
              <a:gdLst>
                <a:gd name="T0" fmla="*/ 31 w 31"/>
                <a:gd name="T1" fmla="*/ 11 h 30"/>
                <a:gd name="T2" fmla="*/ 31 w 31"/>
                <a:gd name="T3" fmla="*/ 11 h 30"/>
                <a:gd name="T4" fmla="*/ 29 w 31"/>
                <a:gd name="T5" fmla="*/ 0 h 30"/>
                <a:gd name="T6" fmla="*/ 29 w 31"/>
                <a:gd name="T7" fmla="*/ 0 h 30"/>
                <a:gd name="T8" fmla="*/ 2 w 31"/>
                <a:gd name="T9" fmla="*/ 18 h 30"/>
                <a:gd name="T10" fmla="*/ 2 w 31"/>
                <a:gd name="T11" fmla="*/ 18 h 30"/>
                <a:gd name="T12" fmla="*/ 0 w 31"/>
                <a:gd name="T13" fmla="*/ 30 h 30"/>
                <a:gd name="T14" fmla="*/ 31 w 31"/>
                <a:gd name="T15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0">
                  <a:moveTo>
                    <a:pt x="31" y="11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0" y="8"/>
                    <a:pt x="29" y="4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12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21"/>
                    <a:pt x="0" y="25"/>
                    <a:pt x="0" y="30"/>
                  </a:cubicBezTo>
                  <a:cubicBezTo>
                    <a:pt x="18" y="28"/>
                    <a:pt x="31" y="11"/>
                    <a:pt x="31" y="1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111"/>
            <p:cNvSpPr/>
            <p:nvPr/>
          </p:nvSpPr>
          <p:spPr bwMode="auto">
            <a:xfrm>
              <a:off x="1055" y="3691"/>
              <a:ext cx="140" cy="154"/>
            </a:xfrm>
            <a:custGeom>
              <a:avLst/>
              <a:gdLst>
                <a:gd name="T0" fmla="*/ 5 w 31"/>
                <a:gd name="T1" fmla="*/ 34 h 34"/>
                <a:gd name="T2" fmla="*/ 31 w 31"/>
                <a:gd name="T3" fmla="*/ 10 h 34"/>
                <a:gd name="T4" fmla="*/ 31 w 31"/>
                <a:gd name="T5" fmla="*/ 10 h 34"/>
                <a:gd name="T6" fmla="*/ 30 w 31"/>
                <a:gd name="T7" fmla="*/ 0 h 34"/>
                <a:gd name="T8" fmla="*/ 30 w 31"/>
                <a:gd name="T9" fmla="*/ 0 h 34"/>
                <a:gd name="T10" fmla="*/ 0 w 31"/>
                <a:gd name="T11" fmla="*/ 26 h 34"/>
                <a:gd name="T12" fmla="*/ 5 w 31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4">
                  <a:moveTo>
                    <a:pt x="5" y="34"/>
                  </a:moveTo>
                  <a:cubicBezTo>
                    <a:pt x="18" y="29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7"/>
                    <a:pt x="30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9" y="16"/>
                    <a:pt x="0" y="26"/>
                    <a:pt x="0" y="26"/>
                  </a:cubicBezTo>
                  <a:lnTo>
                    <a:pt x="5" y="3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112"/>
            <p:cNvSpPr/>
            <p:nvPr/>
          </p:nvSpPr>
          <p:spPr bwMode="auto">
            <a:xfrm>
              <a:off x="1073" y="3385"/>
              <a:ext cx="81" cy="54"/>
            </a:xfrm>
            <a:custGeom>
              <a:avLst/>
              <a:gdLst>
                <a:gd name="T0" fmla="*/ 1 w 18"/>
                <a:gd name="T1" fmla="*/ 1 h 12"/>
                <a:gd name="T2" fmla="*/ 3 w 18"/>
                <a:gd name="T3" fmla="*/ 11 h 12"/>
                <a:gd name="T4" fmla="*/ 12 w 18"/>
                <a:gd name="T5" fmla="*/ 11 h 12"/>
                <a:gd name="T6" fmla="*/ 17 w 18"/>
                <a:gd name="T7" fmla="*/ 0 h 12"/>
                <a:gd name="T8" fmla="*/ 1 w 18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1" y="1"/>
                  </a:moveTo>
                  <a:cubicBezTo>
                    <a:pt x="0" y="2"/>
                    <a:pt x="0" y="10"/>
                    <a:pt x="3" y="11"/>
                  </a:cubicBezTo>
                  <a:cubicBezTo>
                    <a:pt x="5" y="12"/>
                    <a:pt x="8" y="12"/>
                    <a:pt x="12" y="11"/>
                  </a:cubicBezTo>
                  <a:cubicBezTo>
                    <a:pt x="18" y="10"/>
                    <a:pt x="17" y="0"/>
                    <a:pt x="17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113"/>
            <p:cNvSpPr/>
            <p:nvPr/>
          </p:nvSpPr>
          <p:spPr bwMode="auto">
            <a:xfrm>
              <a:off x="846" y="3353"/>
              <a:ext cx="557" cy="736"/>
            </a:xfrm>
            <a:custGeom>
              <a:avLst/>
              <a:gdLst>
                <a:gd name="T0" fmla="*/ 114 w 123"/>
                <a:gd name="T1" fmla="*/ 108 h 163"/>
                <a:gd name="T2" fmla="*/ 117 w 123"/>
                <a:gd name="T3" fmla="*/ 32 h 163"/>
                <a:gd name="T4" fmla="*/ 84 w 123"/>
                <a:gd name="T5" fmla="*/ 0 h 163"/>
                <a:gd name="T6" fmla="*/ 61 w 123"/>
                <a:gd name="T7" fmla="*/ 73 h 163"/>
                <a:gd name="T8" fmla="*/ 40 w 123"/>
                <a:gd name="T9" fmla="*/ 0 h 163"/>
                <a:gd name="T10" fmla="*/ 7 w 123"/>
                <a:gd name="T11" fmla="*/ 32 h 163"/>
                <a:gd name="T12" fmla="*/ 10 w 123"/>
                <a:gd name="T13" fmla="*/ 108 h 163"/>
                <a:gd name="T14" fmla="*/ 3 w 123"/>
                <a:gd name="T15" fmla="*/ 145 h 163"/>
                <a:gd name="T16" fmla="*/ 26 w 123"/>
                <a:gd name="T17" fmla="*/ 163 h 163"/>
                <a:gd name="T18" fmla="*/ 60 w 123"/>
                <a:gd name="T19" fmla="*/ 132 h 163"/>
                <a:gd name="T20" fmla="*/ 97 w 123"/>
                <a:gd name="T21" fmla="*/ 162 h 163"/>
                <a:gd name="T22" fmla="*/ 107 w 123"/>
                <a:gd name="T23" fmla="*/ 160 h 163"/>
                <a:gd name="T24" fmla="*/ 120 w 123"/>
                <a:gd name="T25" fmla="*/ 139 h 163"/>
                <a:gd name="T26" fmla="*/ 114 w 123"/>
                <a:gd name="T27" fmla="*/ 10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63">
                  <a:moveTo>
                    <a:pt x="114" y="108"/>
                  </a:moveTo>
                  <a:cubicBezTo>
                    <a:pt x="116" y="91"/>
                    <a:pt x="122" y="58"/>
                    <a:pt x="117" y="32"/>
                  </a:cubicBezTo>
                  <a:cubicBezTo>
                    <a:pt x="111" y="6"/>
                    <a:pt x="114" y="3"/>
                    <a:pt x="84" y="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0" y="3"/>
                    <a:pt x="13" y="6"/>
                    <a:pt x="7" y="32"/>
                  </a:cubicBezTo>
                  <a:cubicBezTo>
                    <a:pt x="2" y="58"/>
                    <a:pt x="7" y="91"/>
                    <a:pt x="10" y="108"/>
                  </a:cubicBezTo>
                  <a:cubicBezTo>
                    <a:pt x="11" y="115"/>
                    <a:pt x="0" y="134"/>
                    <a:pt x="3" y="145"/>
                  </a:cubicBezTo>
                  <a:cubicBezTo>
                    <a:pt x="8" y="158"/>
                    <a:pt x="26" y="163"/>
                    <a:pt x="26" y="163"/>
                  </a:cubicBezTo>
                  <a:cubicBezTo>
                    <a:pt x="45" y="163"/>
                    <a:pt x="57" y="145"/>
                    <a:pt x="60" y="132"/>
                  </a:cubicBezTo>
                  <a:cubicBezTo>
                    <a:pt x="64" y="145"/>
                    <a:pt x="77" y="162"/>
                    <a:pt x="97" y="162"/>
                  </a:cubicBezTo>
                  <a:cubicBezTo>
                    <a:pt x="97" y="162"/>
                    <a:pt x="102" y="162"/>
                    <a:pt x="107" y="160"/>
                  </a:cubicBezTo>
                  <a:cubicBezTo>
                    <a:pt x="112" y="156"/>
                    <a:pt x="118" y="149"/>
                    <a:pt x="120" y="139"/>
                  </a:cubicBezTo>
                  <a:cubicBezTo>
                    <a:pt x="123" y="132"/>
                    <a:pt x="113" y="113"/>
                    <a:pt x="114" y="108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Freeform 114"/>
            <p:cNvSpPr/>
            <p:nvPr/>
          </p:nvSpPr>
          <p:spPr bwMode="auto">
            <a:xfrm>
              <a:off x="937" y="3353"/>
              <a:ext cx="186" cy="329"/>
            </a:xfrm>
            <a:custGeom>
              <a:avLst/>
              <a:gdLst>
                <a:gd name="T0" fmla="*/ 0 w 41"/>
                <a:gd name="T1" fmla="*/ 4 h 73"/>
                <a:gd name="T2" fmla="*/ 20 w 41"/>
                <a:gd name="T3" fmla="*/ 43 h 73"/>
                <a:gd name="T4" fmla="*/ 11 w 41"/>
                <a:gd name="T5" fmla="*/ 52 h 73"/>
                <a:gd name="T6" fmla="*/ 41 w 41"/>
                <a:gd name="T7" fmla="*/ 73 h 73"/>
                <a:gd name="T8" fmla="*/ 20 w 41"/>
                <a:gd name="T9" fmla="*/ 0 h 73"/>
                <a:gd name="T10" fmla="*/ 0 w 41"/>
                <a:gd name="T11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73">
                  <a:moveTo>
                    <a:pt x="0" y="4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40" y="73"/>
                    <a:pt x="41" y="7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0" y="1"/>
                    <a:pt x="4" y="2"/>
                    <a:pt x="0" y="4"/>
                  </a:cubicBezTo>
                  <a:close/>
                </a:path>
              </a:pathLst>
            </a:custGeom>
            <a:solidFill>
              <a:srgbClr val="02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115"/>
            <p:cNvSpPr/>
            <p:nvPr/>
          </p:nvSpPr>
          <p:spPr bwMode="auto">
            <a:xfrm>
              <a:off x="1123" y="3353"/>
              <a:ext cx="194" cy="329"/>
            </a:xfrm>
            <a:custGeom>
              <a:avLst/>
              <a:gdLst>
                <a:gd name="T0" fmla="*/ 23 w 43"/>
                <a:gd name="T1" fmla="*/ 0 h 73"/>
                <a:gd name="T2" fmla="*/ 0 w 43"/>
                <a:gd name="T3" fmla="*/ 73 h 73"/>
                <a:gd name="T4" fmla="*/ 29 w 43"/>
                <a:gd name="T5" fmla="*/ 53 h 73"/>
                <a:gd name="T6" fmla="*/ 20 w 43"/>
                <a:gd name="T7" fmla="*/ 43 h 73"/>
                <a:gd name="T8" fmla="*/ 43 w 43"/>
                <a:gd name="T9" fmla="*/ 4 h 73"/>
                <a:gd name="T10" fmla="*/ 23 w 43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73">
                  <a:moveTo>
                    <a:pt x="23" y="0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29" y="53"/>
                    <a:pt x="29" y="5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9" y="2"/>
                    <a:pt x="33" y="1"/>
                    <a:pt x="23" y="0"/>
                  </a:cubicBezTo>
                  <a:close/>
                </a:path>
              </a:pathLst>
            </a:custGeom>
            <a:solidFill>
              <a:srgbClr val="02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Freeform 116"/>
            <p:cNvSpPr/>
            <p:nvPr/>
          </p:nvSpPr>
          <p:spPr bwMode="auto">
            <a:xfrm>
              <a:off x="1100" y="3682"/>
              <a:ext cx="23" cy="267"/>
            </a:xfrm>
            <a:custGeom>
              <a:avLst/>
              <a:gdLst>
                <a:gd name="T0" fmla="*/ 5 w 5"/>
                <a:gd name="T1" fmla="*/ 0 h 59"/>
                <a:gd name="T2" fmla="*/ 4 w 5"/>
                <a:gd name="T3" fmla="*/ 59 h 59"/>
                <a:gd name="T4" fmla="*/ 5 w 5"/>
                <a:gd name="T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9">
                  <a:moveTo>
                    <a:pt x="5" y="0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0" y="25"/>
                    <a:pt x="5" y="0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Oval 117"/>
            <p:cNvSpPr>
              <a:spLocks noChangeArrowheads="1"/>
            </p:cNvSpPr>
            <p:nvPr/>
          </p:nvSpPr>
          <p:spPr bwMode="auto">
            <a:xfrm>
              <a:off x="1132" y="3854"/>
              <a:ext cx="45" cy="41"/>
            </a:xfrm>
            <a:prstGeom prst="ellipse">
              <a:avLst/>
            </a:pr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4" name="Oval 118"/>
            <p:cNvSpPr>
              <a:spLocks noChangeArrowheads="1"/>
            </p:cNvSpPr>
            <p:nvPr/>
          </p:nvSpPr>
          <p:spPr bwMode="auto">
            <a:xfrm>
              <a:off x="1132" y="3732"/>
              <a:ext cx="45" cy="45"/>
            </a:xfrm>
            <a:prstGeom prst="ellipse">
              <a:avLst/>
            </a:pr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Freeform 119"/>
            <p:cNvSpPr/>
            <p:nvPr/>
          </p:nvSpPr>
          <p:spPr bwMode="auto">
            <a:xfrm>
              <a:off x="724" y="2347"/>
              <a:ext cx="747" cy="1060"/>
            </a:xfrm>
            <a:custGeom>
              <a:avLst/>
              <a:gdLst>
                <a:gd name="T0" fmla="*/ 1 w 165"/>
                <a:gd name="T1" fmla="*/ 113 h 235"/>
                <a:gd name="T2" fmla="*/ 5 w 165"/>
                <a:gd name="T3" fmla="*/ 193 h 235"/>
                <a:gd name="T4" fmla="*/ 23 w 165"/>
                <a:gd name="T5" fmla="*/ 216 h 235"/>
                <a:gd name="T6" fmla="*/ 66 w 165"/>
                <a:gd name="T7" fmla="*/ 223 h 235"/>
                <a:gd name="T8" fmla="*/ 86 w 165"/>
                <a:gd name="T9" fmla="*/ 234 h 235"/>
                <a:gd name="T10" fmla="*/ 95 w 165"/>
                <a:gd name="T11" fmla="*/ 233 h 235"/>
                <a:gd name="T12" fmla="*/ 105 w 165"/>
                <a:gd name="T13" fmla="*/ 225 h 235"/>
                <a:gd name="T14" fmla="*/ 150 w 165"/>
                <a:gd name="T15" fmla="*/ 216 h 235"/>
                <a:gd name="T16" fmla="*/ 160 w 165"/>
                <a:gd name="T17" fmla="*/ 195 h 235"/>
                <a:gd name="T18" fmla="*/ 159 w 165"/>
                <a:gd name="T19" fmla="*/ 100 h 235"/>
                <a:gd name="T20" fmla="*/ 133 w 165"/>
                <a:gd name="T21" fmla="*/ 41 h 235"/>
                <a:gd name="T22" fmla="*/ 1 w 165"/>
                <a:gd name="T23" fmla="*/ 11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235">
                  <a:moveTo>
                    <a:pt x="1" y="113"/>
                  </a:moveTo>
                  <a:cubicBezTo>
                    <a:pt x="1" y="113"/>
                    <a:pt x="1" y="174"/>
                    <a:pt x="5" y="193"/>
                  </a:cubicBezTo>
                  <a:cubicBezTo>
                    <a:pt x="9" y="212"/>
                    <a:pt x="12" y="214"/>
                    <a:pt x="23" y="216"/>
                  </a:cubicBezTo>
                  <a:cubicBezTo>
                    <a:pt x="34" y="219"/>
                    <a:pt x="61" y="220"/>
                    <a:pt x="66" y="223"/>
                  </a:cubicBezTo>
                  <a:cubicBezTo>
                    <a:pt x="71" y="226"/>
                    <a:pt x="79" y="235"/>
                    <a:pt x="86" y="234"/>
                  </a:cubicBezTo>
                  <a:cubicBezTo>
                    <a:pt x="89" y="234"/>
                    <a:pt x="93" y="234"/>
                    <a:pt x="95" y="233"/>
                  </a:cubicBezTo>
                  <a:cubicBezTo>
                    <a:pt x="98" y="230"/>
                    <a:pt x="102" y="226"/>
                    <a:pt x="105" y="225"/>
                  </a:cubicBezTo>
                  <a:cubicBezTo>
                    <a:pt x="109" y="224"/>
                    <a:pt x="144" y="218"/>
                    <a:pt x="150" y="216"/>
                  </a:cubicBezTo>
                  <a:cubicBezTo>
                    <a:pt x="156" y="214"/>
                    <a:pt x="160" y="209"/>
                    <a:pt x="160" y="195"/>
                  </a:cubicBezTo>
                  <a:cubicBezTo>
                    <a:pt x="161" y="182"/>
                    <a:pt x="165" y="126"/>
                    <a:pt x="159" y="100"/>
                  </a:cubicBezTo>
                  <a:cubicBezTo>
                    <a:pt x="153" y="73"/>
                    <a:pt x="149" y="51"/>
                    <a:pt x="133" y="41"/>
                  </a:cubicBezTo>
                  <a:cubicBezTo>
                    <a:pt x="127" y="36"/>
                    <a:pt x="0" y="0"/>
                    <a:pt x="1" y="11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Freeform 120"/>
            <p:cNvSpPr/>
            <p:nvPr/>
          </p:nvSpPr>
          <p:spPr bwMode="auto">
            <a:xfrm>
              <a:off x="1412" y="2870"/>
              <a:ext cx="159" cy="217"/>
            </a:xfrm>
            <a:custGeom>
              <a:avLst/>
              <a:gdLst>
                <a:gd name="T0" fmla="*/ 5 w 35"/>
                <a:gd name="T1" fmla="*/ 48 h 48"/>
                <a:gd name="T2" fmla="*/ 22 w 35"/>
                <a:gd name="T3" fmla="*/ 8 h 48"/>
                <a:gd name="T4" fmla="*/ 0 w 35"/>
                <a:gd name="T5" fmla="*/ 16 h 48"/>
                <a:gd name="T6" fmla="*/ 5 w 35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8">
                  <a:moveTo>
                    <a:pt x="5" y="48"/>
                  </a:moveTo>
                  <a:cubicBezTo>
                    <a:pt x="33" y="48"/>
                    <a:pt x="35" y="15"/>
                    <a:pt x="22" y="8"/>
                  </a:cubicBezTo>
                  <a:cubicBezTo>
                    <a:pt x="9" y="0"/>
                    <a:pt x="0" y="16"/>
                    <a:pt x="0" y="16"/>
                  </a:cubicBezTo>
                  <a:lnTo>
                    <a:pt x="5" y="48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Freeform 121"/>
            <p:cNvSpPr/>
            <p:nvPr/>
          </p:nvSpPr>
          <p:spPr bwMode="auto">
            <a:xfrm>
              <a:off x="611" y="2897"/>
              <a:ext cx="149" cy="194"/>
            </a:xfrm>
            <a:custGeom>
              <a:avLst/>
              <a:gdLst>
                <a:gd name="T0" fmla="*/ 30 w 33"/>
                <a:gd name="T1" fmla="*/ 42 h 43"/>
                <a:gd name="T2" fmla="*/ 9 w 33"/>
                <a:gd name="T3" fmla="*/ 35 h 43"/>
                <a:gd name="T4" fmla="*/ 17 w 33"/>
                <a:gd name="T5" fmla="*/ 1 h 43"/>
                <a:gd name="T6" fmla="*/ 32 w 33"/>
                <a:gd name="T7" fmla="*/ 18 h 43"/>
                <a:gd name="T8" fmla="*/ 30 w 33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">
                  <a:moveTo>
                    <a:pt x="30" y="42"/>
                  </a:moveTo>
                  <a:cubicBezTo>
                    <a:pt x="30" y="42"/>
                    <a:pt x="18" y="43"/>
                    <a:pt x="9" y="35"/>
                  </a:cubicBezTo>
                  <a:cubicBezTo>
                    <a:pt x="0" y="26"/>
                    <a:pt x="1" y="2"/>
                    <a:pt x="17" y="1"/>
                  </a:cubicBezTo>
                  <a:cubicBezTo>
                    <a:pt x="33" y="0"/>
                    <a:pt x="32" y="18"/>
                    <a:pt x="32" y="18"/>
                  </a:cubicBezTo>
                  <a:lnTo>
                    <a:pt x="30" y="4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Freeform 122"/>
            <p:cNvSpPr/>
            <p:nvPr/>
          </p:nvSpPr>
          <p:spPr bwMode="auto">
            <a:xfrm>
              <a:off x="733" y="2315"/>
              <a:ext cx="711" cy="1061"/>
            </a:xfrm>
            <a:custGeom>
              <a:avLst/>
              <a:gdLst>
                <a:gd name="T0" fmla="*/ 3 w 157"/>
                <a:gd name="T1" fmla="*/ 112 h 235"/>
                <a:gd name="T2" fmla="*/ 2 w 157"/>
                <a:gd name="T3" fmla="*/ 173 h 235"/>
                <a:gd name="T4" fmla="*/ 4 w 157"/>
                <a:gd name="T5" fmla="*/ 195 h 235"/>
                <a:gd name="T6" fmla="*/ 24 w 157"/>
                <a:gd name="T7" fmla="*/ 216 h 235"/>
                <a:gd name="T8" fmla="*/ 35 w 157"/>
                <a:gd name="T9" fmla="*/ 218 h 235"/>
                <a:gd name="T10" fmla="*/ 51 w 157"/>
                <a:gd name="T11" fmla="*/ 219 h 235"/>
                <a:gd name="T12" fmla="*/ 66 w 157"/>
                <a:gd name="T13" fmla="*/ 224 h 235"/>
                <a:gd name="T14" fmla="*/ 76 w 157"/>
                <a:gd name="T15" fmla="*/ 230 h 235"/>
                <a:gd name="T16" fmla="*/ 86 w 157"/>
                <a:gd name="T17" fmla="*/ 235 h 235"/>
                <a:gd name="T18" fmla="*/ 97 w 157"/>
                <a:gd name="T19" fmla="*/ 232 h 235"/>
                <a:gd name="T20" fmla="*/ 110 w 157"/>
                <a:gd name="T21" fmla="*/ 227 h 235"/>
                <a:gd name="T22" fmla="*/ 145 w 157"/>
                <a:gd name="T23" fmla="*/ 215 h 235"/>
                <a:gd name="T24" fmla="*/ 155 w 157"/>
                <a:gd name="T25" fmla="*/ 194 h 235"/>
                <a:gd name="T26" fmla="*/ 151 w 157"/>
                <a:gd name="T27" fmla="*/ 99 h 235"/>
                <a:gd name="T28" fmla="*/ 129 w 157"/>
                <a:gd name="T29" fmla="*/ 40 h 235"/>
                <a:gd name="T30" fmla="*/ 3 w 157"/>
                <a:gd name="T31" fmla="*/ 11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235">
                  <a:moveTo>
                    <a:pt x="3" y="112"/>
                  </a:moveTo>
                  <a:cubicBezTo>
                    <a:pt x="3" y="112"/>
                    <a:pt x="0" y="148"/>
                    <a:pt x="2" y="173"/>
                  </a:cubicBezTo>
                  <a:cubicBezTo>
                    <a:pt x="2" y="181"/>
                    <a:pt x="3" y="190"/>
                    <a:pt x="4" y="195"/>
                  </a:cubicBezTo>
                  <a:cubicBezTo>
                    <a:pt x="7" y="214"/>
                    <a:pt x="13" y="213"/>
                    <a:pt x="24" y="216"/>
                  </a:cubicBezTo>
                  <a:cubicBezTo>
                    <a:pt x="28" y="216"/>
                    <a:pt x="31" y="218"/>
                    <a:pt x="35" y="218"/>
                  </a:cubicBezTo>
                  <a:cubicBezTo>
                    <a:pt x="40" y="219"/>
                    <a:pt x="45" y="218"/>
                    <a:pt x="51" y="219"/>
                  </a:cubicBezTo>
                  <a:cubicBezTo>
                    <a:pt x="56" y="219"/>
                    <a:pt x="61" y="221"/>
                    <a:pt x="66" y="224"/>
                  </a:cubicBezTo>
                  <a:cubicBezTo>
                    <a:pt x="70" y="226"/>
                    <a:pt x="73" y="228"/>
                    <a:pt x="76" y="230"/>
                  </a:cubicBezTo>
                  <a:cubicBezTo>
                    <a:pt x="80" y="232"/>
                    <a:pt x="82" y="235"/>
                    <a:pt x="86" y="235"/>
                  </a:cubicBezTo>
                  <a:cubicBezTo>
                    <a:pt x="90" y="235"/>
                    <a:pt x="93" y="233"/>
                    <a:pt x="97" y="232"/>
                  </a:cubicBezTo>
                  <a:cubicBezTo>
                    <a:pt x="101" y="231"/>
                    <a:pt x="105" y="228"/>
                    <a:pt x="110" y="227"/>
                  </a:cubicBezTo>
                  <a:cubicBezTo>
                    <a:pt x="128" y="222"/>
                    <a:pt x="143" y="216"/>
                    <a:pt x="145" y="215"/>
                  </a:cubicBezTo>
                  <a:cubicBezTo>
                    <a:pt x="151" y="213"/>
                    <a:pt x="155" y="208"/>
                    <a:pt x="155" y="194"/>
                  </a:cubicBezTo>
                  <a:cubicBezTo>
                    <a:pt x="156" y="181"/>
                    <a:pt x="157" y="125"/>
                    <a:pt x="151" y="99"/>
                  </a:cubicBezTo>
                  <a:cubicBezTo>
                    <a:pt x="146" y="72"/>
                    <a:pt x="145" y="50"/>
                    <a:pt x="129" y="40"/>
                  </a:cubicBezTo>
                  <a:cubicBezTo>
                    <a:pt x="124" y="35"/>
                    <a:pt x="2" y="0"/>
                    <a:pt x="3" y="11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Freeform 123"/>
            <p:cNvSpPr/>
            <p:nvPr/>
          </p:nvSpPr>
          <p:spPr bwMode="auto">
            <a:xfrm>
              <a:off x="747" y="2324"/>
              <a:ext cx="652" cy="492"/>
            </a:xfrm>
            <a:custGeom>
              <a:avLst/>
              <a:gdLst>
                <a:gd name="T0" fmla="*/ 78 w 144"/>
                <a:gd name="T1" fmla="*/ 106 h 109"/>
                <a:gd name="T2" fmla="*/ 144 w 144"/>
                <a:gd name="T3" fmla="*/ 76 h 109"/>
                <a:gd name="T4" fmla="*/ 126 w 144"/>
                <a:gd name="T5" fmla="*/ 38 h 109"/>
                <a:gd name="T6" fmla="*/ 0 w 144"/>
                <a:gd name="T7" fmla="*/ 99 h 109"/>
                <a:gd name="T8" fmla="*/ 56 w 144"/>
                <a:gd name="T9" fmla="*/ 109 h 109"/>
                <a:gd name="T10" fmla="*/ 78 w 144"/>
                <a:gd name="T11" fmla="*/ 10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09">
                  <a:moveTo>
                    <a:pt x="78" y="106"/>
                  </a:moveTo>
                  <a:cubicBezTo>
                    <a:pt x="101" y="99"/>
                    <a:pt x="124" y="89"/>
                    <a:pt x="144" y="76"/>
                  </a:cubicBezTo>
                  <a:cubicBezTo>
                    <a:pt x="141" y="59"/>
                    <a:pt x="138" y="45"/>
                    <a:pt x="126" y="38"/>
                  </a:cubicBezTo>
                  <a:cubicBezTo>
                    <a:pt x="121" y="33"/>
                    <a:pt x="7" y="0"/>
                    <a:pt x="0" y="99"/>
                  </a:cubicBezTo>
                  <a:cubicBezTo>
                    <a:pt x="19" y="103"/>
                    <a:pt x="37" y="107"/>
                    <a:pt x="56" y="109"/>
                  </a:cubicBezTo>
                  <a:cubicBezTo>
                    <a:pt x="63" y="108"/>
                    <a:pt x="71" y="107"/>
                    <a:pt x="78" y="10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124"/>
            <p:cNvSpPr/>
            <p:nvPr/>
          </p:nvSpPr>
          <p:spPr bwMode="auto">
            <a:xfrm>
              <a:off x="656" y="2577"/>
              <a:ext cx="154" cy="532"/>
            </a:xfrm>
            <a:custGeom>
              <a:avLst/>
              <a:gdLst>
                <a:gd name="T0" fmla="*/ 2 w 34"/>
                <a:gd name="T1" fmla="*/ 0 h 118"/>
                <a:gd name="T2" fmla="*/ 3 w 34"/>
                <a:gd name="T3" fmla="*/ 73 h 118"/>
                <a:gd name="T4" fmla="*/ 10 w 34"/>
                <a:gd name="T5" fmla="*/ 72 h 118"/>
                <a:gd name="T6" fmla="*/ 22 w 34"/>
                <a:gd name="T7" fmla="*/ 86 h 118"/>
                <a:gd name="T8" fmla="*/ 20 w 34"/>
                <a:gd name="T9" fmla="*/ 116 h 118"/>
                <a:gd name="T10" fmla="*/ 26 w 34"/>
                <a:gd name="T11" fmla="*/ 118 h 118"/>
                <a:gd name="T12" fmla="*/ 31 w 34"/>
                <a:gd name="T13" fmla="*/ 116 h 118"/>
                <a:gd name="T14" fmla="*/ 34 w 34"/>
                <a:gd name="T15" fmla="*/ 11 h 118"/>
                <a:gd name="T16" fmla="*/ 2 w 3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18">
                  <a:moveTo>
                    <a:pt x="2" y="0"/>
                  </a:moveTo>
                  <a:cubicBezTo>
                    <a:pt x="2" y="0"/>
                    <a:pt x="0" y="54"/>
                    <a:pt x="3" y="73"/>
                  </a:cubicBezTo>
                  <a:cubicBezTo>
                    <a:pt x="3" y="73"/>
                    <a:pt x="6" y="72"/>
                    <a:pt x="10" y="72"/>
                  </a:cubicBezTo>
                  <a:cubicBezTo>
                    <a:pt x="14" y="72"/>
                    <a:pt x="21" y="75"/>
                    <a:pt x="22" y="86"/>
                  </a:cubicBezTo>
                  <a:cubicBezTo>
                    <a:pt x="25" y="107"/>
                    <a:pt x="20" y="116"/>
                    <a:pt x="20" y="116"/>
                  </a:cubicBezTo>
                  <a:cubicBezTo>
                    <a:pt x="20" y="116"/>
                    <a:pt x="21" y="118"/>
                    <a:pt x="26" y="118"/>
                  </a:cubicBezTo>
                  <a:cubicBezTo>
                    <a:pt x="31" y="118"/>
                    <a:pt x="31" y="116"/>
                    <a:pt x="31" y="116"/>
                  </a:cubicBezTo>
                  <a:cubicBezTo>
                    <a:pt x="34" y="11"/>
                    <a:pt x="34" y="11"/>
                    <a:pt x="34" y="1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Freeform 125"/>
            <p:cNvSpPr/>
            <p:nvPr/>
          </p:nvSpPr>
          <p:spPr bwMode="auto">
            <a:xfrm>
              <a:off x="665" y="2838"/>
              <a:ext cx="73" cy="82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9 h 18"/>
                <a:gd name="T4" fmla="*/ 13 w 16"/>
                <a:gd name="T5" fmla="*/ 6 h 18"/>
                <a:gd name="T6" fmla="*/ 2 w 16"/>
                <a:gd name="T7" fmla="*/ 0 h 18"/>
                <a:gd name="T8" fmla="*/ 0 w 16"/>
                <a:gd name="T9" fmla="*/ 0 h 18"/>
                <a:gd name="T10" fmla="*/ 1 w 16"/>
                <a:gd name="T11" fmla="*/ 15 h 18"/>
                <a:gd name="T12" fmla="*/ 8 w 16"/>
                <a:gd name="T13" fmla="*/ 14 h 18"/>
                <a:gd name="T14" fmla="*/ 16 w 1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cubicBezTo>
                    <a:pt x="16" y="15"/>
                    <a:pt x="16" y="13"/>
                    <a:pt x="16" y="9"/>
                  </a:cubicBezTo>
                  <a:cubicBezTo>
                    <a:pt x="15" y="8"/>
                    <a:pt x="14" y="7"/>
                    <a:pt x="13" y="6"/>
                  </a:cubicBezTo>
                  <a:cubicBezTo>
                    <a:pt x="9" y="4"/>
                    <a:pt x="6" y="2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"/>
                    <a:pt x="0" y="11"/>
                    <a:pt x="1" y="15"/>
                  </a:cubicBezTo>
                  <a:cubicBezTo>
                    <a:pt x="1" y="15"/>
                    <a:pt x="4" y="14"/>
                    <a:pt x="8" y="14"/>
                  </a:cubicBezTo>
                  <a:cubicBezTo>
                    <a:pt x="10" y="14"/>
                    <a:pt x="14" y="15"/>
                    <a:pt x="16" y="18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Freeform 126"/>
            <p:cNvSpPr/>
            <p:nvPr/>
          </p:nvSpPr>
          <p:spPr bwMode="auto">
            <a:xfrm>
              <a:off x="665" y="2622"/>
              <a:ext cx="141" cy="131"/>
            </a:xfrm>
            <a:custGeom>
              <a:avLst/>
              <a:gdLst>
                <a:gd name="T0" fmla="*/ 0 w 31"/>
                <a:gd name="T1" fmla="*/ 0 h 29"/>
                <a:gd name="T2" fmla="*/ 0 w 31"/>
                <a:gd name="T3" fmla="*/ 16 h 29"/>
                <a:gd name="T4" fmla="*/ 31 w 31"/>
                <a:gd name="T5" fmla="*/ 28 h 29"/>
                <a:gd name="T6" fmla="*/ 31 w 31"/>
                <a:gd name="T7" fmla="*/ 15 h 29"/>
                <a:gd name="T8" fmla="*/ 0 w 3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9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5" y="29"/>
                    <a:pt x="31" y="28"/>
                  </a:cubicBezTo>
                  <a:cubicBezTo>
                    <a:pt x="31" y="15"/>
                    <a:pt x="31" y="15"/>
                    <a:pt x="31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Freeform 127"/>
            <p:cNvSpPr/>
            <p:nvPr/>
          </p:nvSpPr>
          <p:spPr bwMode="auto">
            <a:xfrm>
              <a:off x="579" y="2329"/>
              <a:ext cx="1033" cy="762"/>
            </a:xfrm>
            <a:custGeom>
              <a:avLst/>
              <a:gdLst>
                <a:gd name="T0" fmla="*/ 36 w 228"/>
                <a:gd name="T1" fmla="*/ 6 h 169"/>
                <a:gd name="T2" fmla="*/ 80 w 228"/>
                <a:gd name="T3" fmla="*/ 22 h 169"/>
                <a:gd name="T4" fmla="*/ 153 w 228"/>
                <a:gd name="T5" fmla="*/ 1 h 169"/>
                <a:gd name="T6" fmla="*/ 194 w 228"/>
                <a:gd name="T7" fmla="*/ 38 h 169"/>
                <a:gd name="T8" fmla="*/ 222 w 228"/>
                <a:gd name="T9" fmla="*/ 50 h 169"/>
                <a:gd name="T10" fmla="*/ 207 w 228"/>
                <a:gd name="T11" fmla="*/ 128 h 169"/>
                <a:gd name="T12" fmla="*/ 205 w 228"/>
                <a:gd name="T13" fmla="*/ 127 h 169"/>
                <a:gd name="T14" fmla="*/ 189 w 228"/>
                <a:gd name="T15" fmla="*/ 131 h 169"/>
                <a:gd name="T16" fmla="*/ 190 w 228"/>
                <a:gd name="T17" fmla="*/ 166 h 169"/>
                <a:gd name="T18" fmla="*/ 184 w 228"/>
                <a:gd name="T19" fmla="*/ 169 h 169"/>
                <a:gd name="T20" fmla="*/ 179 w 228"/>
                <a:gd name="T21" fmla="*/ 164 h 169"/>
                <a:gd name="T22" fmla="*/ 177 w 228"/>
                <a:gd name="T23" fmla="*/ 98 h 169"/>
                <a:gd name="T24" fmla="*/ 176 w 228"/>
                <a:gd name="T25" fmla="*/ 70 h 169"/>
                <a:gd name="T26" fmla="*/ 67 w 228"/>
                <a:gd name="T27" fmla="*/ 95 h 169"/>
                <a:gd name="T28" fmla="*/ 0 w 228"/>
                <a:gd name="T29" fmla="*/ 24 h 169"/>
                <a:gd name="T30" fmla="*/ 19 w 228"/>
                <a:gd name="T31" fmla="*/ 44 h 169"/>
                <a:gd name="T32" fmla="*/ 20 w 228"/>
                <a:gd name="T33" fmla="*/ 5 h 169"/>
                <a:gd name="T34" fmla="*/ 32 w 228"/>
                <a:gd name="T35" fmla="*/ 25 h 169"/>
                <a:gd name="T36" fmla="*/ 36 w 228"/>
                <a:gd name="T37" fmla="*/ 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8" h="169">
                  <a:moveTo>
                    <a:pt x="36" y="6"/>
                  </a:moveTo>
                  <a:cubicBezTo>
                    <a:pt x="36" y="6"/>
                    <a:pt x="37" y="30"/>
                    <a:pt x="80" y="22"/>
                  </a:cubicBezTo>
                  <a:cubicBezTo>
                    <a:pt x="109" y="17"/>
                    <a:pt x="129" y="0"/>
                    <a:pt x="153" y="1"/>
                  </a:cubicBezTo>
                  <a:cubicBezTo>
                    <a:pt x="177" y="2"/>
                    <a:pt x="194" y="23"/>
                    <a:pt x="194" y="38"/>
                  </a:cubicBezTo>
                  <a:cubicBezTo>
                    <a:pt x="194" y="38"/>
                    <a:pt x="212" y="26"/>
                    <a:pt x="222" y="50"/>
                  </a:cubicBezTo>
                  <a:cubicBezTo>
                    <a:pt x="228" y="65"/>
                    <a:pt x="220" y="91"/>
                    <a:pt x="207" y="128"/>
                  </a:cubicBezTo>
                  <a:cubicBezTo>
                    <a:pt x="207" y="128"/>
                    <a:pt x="206" y="128"/>
                    <a:pt x="205" y="127"/>
                  </a:cubicBezTo>
                  <a:cubicBezTo>
                    <a:pt x="202" y="126"/>
                    <a:pt x="196" y="124"/>
                    <a:pt x="189" y="131"/>
                  </a:cubicBezTo>
                  <a:cubicBezTo>
                    <a:pt x="184" y="137"/>
                    <a:pt x="190" y="166"/>
                    <a:pt x="190" y="166"/>
                  </a:cubicBezTo>
                  <a:cubicBezTo>
                    <a:pt x="190" y="166"/>
                    <a:pt x="191" y="169"/>
                    <a:pt x="184" y="169"/>
                  </a:cubicBezTo>
                  <a:cubicBezTo>
                    <a:pt x="178" y="169"/>
                    <a:pt x="179" y="164"/>
                    <a:pt x="179" y="164"/>
                  </a:cubicBezTo>
                  <a:cubicBezTo>
                    <a:pt x="179" y="164"/>
                    <a:pt x="177" y="135"/>
                    <a:pt x="177" y="98"/>
                  </a:cubicBezTo>
                  <a:cubicBezTo>
                    <a:pt x="177" y="83"/>
                    <a:pt x="178" y="74"/>
                    <a:pt x="176" y="70"/>
                  </a:cubicBezTo>
                  <a:cubicBezTo>
                    <a:pt x="176" y="70"/>
                    <a:pt x="123" y="106"/>
                    <a:pt x="67" y="95"/>
                  </a:cubicBezTo>
                  <a:cubicBezTo>
                    <a:pt x="12" y="84"/>
                    <a:pt x="4" y="49"/>
                    <a:pt x="0" y="24"/>
                  </a:cubicBezTo>
                  <a:cubicBezTo>
                    <a:pt x="0" y="24"/>
                    <a:pt x="6" y="39"/>
                    <a:pt x="19" y="44"/>
                  </a:cubicBezTo>
                  <a:cubicBezTo>
                    <a:pt x="19" y="44"/>
                    <a:pt x="7" y="24"/>
                    <a:pt x="20" y="5"/>
                  </a:cubicBezTo>
                  <a:cubicBezTo>
                    <a:pt x="20" y="5"/>
                    <a:pt x="25" y="21"/>
                    <a:pt x="32" y="25"/>
                  </a:cubicBezTo>
                  <a:cubicBezTo>
                    <a:pt x="32" y="25"/>
                    <a:pt x="29" y="22"/>
                    <a:pt x="36" y="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Freeform 128"/>
            <p:cNvSpPr/>
            <p:nvPr/>
          </p:nvSpPr>
          <p:spPr bwMode="auto">
            <a:xfrm>
              <a:off x="1426" y="2857"/>
              <a:ext cx="109" cy="67"/>
            </a:xfrm>
            <a:custGeom>
              <a:avLst/>
              <a:gdLst>
                <a:gd name="T0" fmla="*/ 24 w 24"/>
                <a:gd name="T1" fmla="*/ 0 h 15"/>
                <a:gd name="T2" fmla="*/ 3 w 24"/>
                <a:gd name="T3" fmla="*/ 4 h 15"/>
                <a:gd name="T4" fmla="*/ 2 w 24"/>
                <a:gd name="T5" fmla="*/ 4 h 15"/>
                <a:gd name="T6" fmla="*/ 1 w 24"/>
                <a:gd name="T7" fmla="*/ 15 h 15"/>
                <a:gd name="T8" fmla="*/ 1 w 24"/>
                <a:gd name="T9" fmla="*/ 15 h 15"/>
                <a:gd name="T10" fmla="*/ 2 w 24"/>
                <a:gd name="T11" fmla="*/ 14 h 15"/>
                <a:gd name="T12" fmla="*/ 18 w 24"/>
                <a:gd name="T13" fmla="*/ 10 h 15"/>
                <a:gd name="T14" fmla="*/ 20 w 24"/>
                <a:gd name="T15" fmla="*/ 11 h 15"/>
                <a:gd name="T16" fmla="*/ 24 w 24"/>
                <a:gd name="T17" fmla="*/ 0 h 15"/>
                <a:gd name="T18" fmla="*/ 24 w 24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5">
                  <a:moveTo>
                    <a:pt x="24" y="0"/>
                  </a:moveTo>
                  <a:cubicBezTo>
                    <a:pt x="16" y="0"/>
                    <a:pt x="9" y="0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9" y="7"/>
                    <a:pt x="15" y="9"/>
                    <a:pt x="18" y="10"/>
                  </a:cubicBezTo>
                  <a:cubicBezTo>
                    <a:pt x="19" y="11"/>
                    <a:pt x="20" y="11"/>
                    <a:pt x="20" y="11"/>
                  </a:cubicBezTo>
                  <a:cubicBezTo>
                    <a:pt x="21" y="7"/>
                    <a:pt x="23" y="3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Freeform 129"/>
            <p:cNvSpPr/>
            <p:nvPr/>
          </p:nvSpPr>
          <p:spPr bwMode="auto">
            <a:xfrm>
              <a:off x="815" y="2807"/>
              <a:ext cx="140" cy="95"/>
            </a:xfrm>
            <a:custGeom>
              <a:avLst/>
              <a:gdLst>
                <a:gd name="T0" fmla="*/ 31 w 31"/>
                <a:gd name="T1" fmla="*/ 6 h 21"/>
                <a:gd name="T2" fmla="*/ 19 w 31"/>
                <a:gd name="T3" fmla="*/ 1 h 21"/>
                <a:gd name="T4" fmla="*/ 2 w 31"/>
                <a:gd name="T5" fmla="*/ 21 h 21"/>
                <a:gd name="T6" fmla="*/ 31 w 31"/>
                <a:gd name="T7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1">
                  <a:moveTo>
                    <a:pt x="31" y="6"/>
                  </a:moveTo>
                  <a:cubicBezTo>
                    <a:pt x="31" y="6"/>
                    <a:pt x="26" y="0"/>
                    <a:pt x="19" y="1"/>
                  </a:cubicBezTo>
                  <a:cubicBezTo>
                    <a:pt x="0" y="2"/>
                    <a:pt x="2" y="21"/>
                    <a:pt x="2" y="21"/>
                  </a:cubicBezTo>
                  <a:cubicBezTo>
                    <a:pt x="2" y="21"/>
                    <a:pt x="18" y="5"/>
                    <a:pt x="31" y="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Freeform 130"/>
            <p:cNvSpPr/>
            <p:nvPr/>
          </p:nvSpPr>
          <p:spPr bwMode="auto">
            <a:xfrm>
              <a:off x="1240" y="2807"/>
              <a:ext cx="114" cy="81"/>
            </a:xfrm>
            <a:custGeom>
              <a:avLst/>
              <a:gdLst>
                <a:gd name="T0" fmla="*/ 7 w 25"/>
                <a:gd name="T1" fmla="*/ 1 h 18"/>
                <a:gd name="T2" fmla="*/ 0 w 25"/>
                <a:gd name="T3" fmla="*/ 8 h 18"/>
                <a:gd name="T4" fmla="*/ 25 w 25"/>
                <a:gd name="T5" fmla="*/ 18 h 18"/>
                <a:gd name="T6" fmla="*/ 23 w 25"/>
                <a:gd name="T7" fmla="*/ 7 h 18"/>
                <a:gd name="T8" fmla="*/ 7 w 25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7" y="1"/>
                  </a:moveTo>
                  <a:cubicBezTo>
                    <a:pt x="7" y="1"/>
                    <a:pt x="0" y="2"/>
                    <a:pt x="0" y="8"/>
                  </a:cubicBezTo>
                  <a:cubicBezTo>
                    <a:pt x="0" y="8"/>
                    <a:pt x="17" y="8"/>
                    <a:pt x="25" y="18"/>
                  </a:cubicBezTo>
                  <a:cubicBezTo>
                    <a:pt x="25" y="18"/>
                    <a:pt x="25" y="11"/>
                    <a:pt x="23" y="7"/>
                  </a:cubicBezTo>
                  <a:cubicBezTo>
                    <a:pt x="21" y="3"/>
                    <a:pt x="15" y="0"/>
                    <a:pt x="7" y="1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Freeform 131"/>
            <p:cNvSpPr/>
            <p:nvPr/>
          </p:nvSpPr>
          <p:spPr bwMode="auto">
            <a:xfrm>
              <a:off x="1440" y="2920"/>
              <a:ext cx="81" cy="104"/>
            </a:xfrm>
            <a:custGeom>
              <a:avLst/>
              <a:gdLst>
                <a:gd name="T0" fmla="*/ 5 w 18"/>
                <a:gd name="T1" fmla="*/ 23 h 23"/>
                <a:gd name="T2" fmla="*/ 12 w 18"/>
                <a:gd name="T3" fmla="*/ 3 h 23"/>
                <a:gd name="T4" fmla="*/ 14 w 18"/>
                <a:gd name="T5" fmla="*/ 18 h 23"/>
                <a:gd name="T6" fmla="*/ 5 w 18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3">
                  <a:moveTo>
                    <a:pt x="5" y="23"/>
                  </a:moveTo>
                  <a:cubicBezTo>
                    <a:pt x="5" y="23"/>
                    <a:pt x="0" y="0"/>
                    <a:pt x="12" y="3"/>
                  </a:cubicBezTo>
                  <a:cubicBezTo>
                    <a:pt x="18" y="5"/>
                    <a:pt x="18" y="13"/>
                    <a:pt x="14" y="18"/>
                  </a:cubicBezTo>
                  <a:cubicBezTo>
                    <a:pt x="12" y="21"/>
                    <a:pt x="8" y="23"/>
                    <a:pt x="5" y="2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Freeform 132"/>
            <p:cNvSpPr/>
            <p:nvPr/>
          </p:nvSpPr>
          <p:spPr bwMode="auto">
            <a:xfrm>
              <a:off x="1458" y="2938"/>
              <a:ext cx="63" cy="86"/>
            </a:xfrm>
            <a:custGeom>
              <a:avLst/>
              <a:gdLst>
                <a:gd name="T0" fmla="*/ 1 w 14"/>
                <a:gd name="T1" fmla="*/ 19 h 19"/>
                <a:gd name="T2" fmla="*/ 0 w 14"/>
                <a:gd name="T3" fmla="*/ 13 h 19"/>
                <a:gd name="T4" fmla="*/ 12 w 14"/>
                <a:gd name="T5" fmla="*/ 9 h 19"/>
                <a:gd name="T6" fmla="*/ 1 w 14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9">
                  <a:moveTo>
                    <a:pt x="1" y="19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4" y="0"/>
                    <a:pt x="12" y="9"/>
                  </a:cubicBezTo>
                  <a:cubicBezTo>
                    <a:pt x="11" y="19"/>
                    <a:pt x="1" y="19"/>
                    <a:pt x="1" y="19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Freeform 133"/>
            <p:cNvSpPr/>
            <p:nvPr/>
          </p:nvSpPr>
          <p:spPr bwMode="auto">
            <a:xfrm>
              <a:off x="643" y="2929"/>
              <a:ext cx="99" cy="117"/>
            </a:xfrm>
            <a:custGeom>
              <a:avLst/>
              <a:gdLst>
                <a:gd name="T0" fmla="*/ 18 w 22"/>
                <a:gd name="T1" fmla="*/ 26 h 26"/>
                <a:gd name="T2" fmla="*/ 8 w 22"/>
                <a:gd name="T3" fmla="*/ 5 h 26"/>
                <a:gd name="T4" fmla="*/ 7 w 22"/>
                <a:gd name="T5" fmla="*/ 21 h 26"/>
                <a:gd name="T6" fmla="*/ 18 w 22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6">
                  <a:moveTo>
                    <a:pt x="18" y="26"/>
                  </a:moveTo>
                  <a:cubicBezTo>
                    <a:pt x="18" y="26"/>
                    <a:pt x="22" y="0"/>
                    <a:pt x="8" y="5"/>
                  </a:cubicBezTo>
                  <a:cubicBezTo>
                    <a:pt x="0" y="8"/>
                    <a:pt x="2" y="17"/>
                    <a:pt x="7" y="21"/>
                  </a:cubicBezTo>
                  <a:cubicBezTo>
                    <a:pt x="10" y="24"/>
                    <a:pt x="15" y="26"/>
                    <a:pt x="18" y="2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Freeform 134"/>
            <p:cNvSpPr/>
            <p:nvPr/>
          </p:nvSpPr>
          <p:spPr bwMode="auto">
            <a:xfrm>
              <a:off x="643" y="2960"/>
              <a:ext cx="86" cy="86"/>
            </a:xfrm>
            <a:custGeom>
              <a:avLst/>
              <a:gdLst>
                <a:gd name="T0" fmla="*/ 18 w 19"/>
                <a:gd name="T1" fmla="*/ 18 h 19"/>
                <a:gd name="T2" fmla="*/ 19 w 19"/>
                <a:gd name="T3" fmla="*/ 12 h 19"/>
                <a:gd name="T4" fmla="*/ 4 w 19"/>
                <a:gd name="T5" fmla="*/ 10 h 19"/>
                <a:gd name="T6" fmla="*/ 18 w 19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18" y="18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0" y="0"/>
                    <a:pt x="4" y="10"/>
                  </a:cubicBezTo>
                  <a:cubicBezTo>
                    <a:pt x="7" y="19"/>
                    <a:pt x="18" y="18"/>
                    <a:pt x="18" y="18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Freeform 135"/>
            <p:cNvSpPr/>
            <p:nvPr/>
          </p:nvSpPr>
          <p:spPr bwMode="auto">
            <a:xfrm>
              <a:off x="1086" y="3339"/>
              <a:ext cx="68" cy="23"/>
            </a:xfrm>
            <a:custGeom>
              <a:avLst/>
              <a:gdLst>
                <a:gd name="T0" fmla="*/ 15 w 15"/>
                <a:gd name="T1" fmla="*/ 2 h 5"/>
                <a:gd name="T2" fmla="*/ 7 w 15"/>
                <a:gd name="T3" fmla="*/ 5 h 5"/>
                <a:gd name="T4" fmla="*/ 0 w 15"/>
                <a:gd name="T5" fmla="*/ 2 h 5"/>
                <a:gd name="T6" fmla="*/ 8 w 15"/>
                <a:gd name="T7" fmla="*/ 0 h 5"/>
                <a:gd name="T8" fmla="*/ 15 w 1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5" y="2"/>
                  </a:moveTo>
                  <a:cubicBezTo>
                    <a:pt x="15" y="4"/>
                    <a:pt x="12" y="5"/>
                    <a:pt x="7" y="5"/>
                  </a:cubicBezTo>
                  <a:cubicBezTo>
                    <a:pt x="3" y="4"/>
                    <a:pt x="0" y="3"/>
                    <a:pt x="0" y="2"/>
                  </a:cubicBezTo>
                  <a:cubicBezTo>
                    <a:pt x="0" y="1"/>
                    <a:pt x="3" y="0"/>
                    <a:pt x="8" y="0"/>
                  </a:cubicBezTo>
                  <a:cubicBezTo>
                    <a:pt x="12" y="0"/>
                    <a:pt x="15" y="1"/>
                    <a:pt x="15" y="2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Freeform 136"/>
            <p:cNvSpPr/>
            <p:nvPr/>
          </p:nvSpPr>
          <p:spPr bwMode="auto">
            <a:xfrm>
              <a:off x="1440" y="2978"/>
              <a:ext cx="126" cy="113"/>
            </a:xfrm>
            <a:custGeom>
              <a:avLst/>
              <a:gdLst>
                <a:gd name="T0" fmla="*/ 3 w 28"/>
                <a:gd name="T1" fmla="*/ 25 h 25"/>
                <a:gd name="T2" fmla="*/ 0 w 28"/>
                <a:gd name="T3" fmla="*/ 24 h 25"/>
                <a:gd name="T4" fmla="*/ 22 w 28"/>
                <a:gd name="T5" fmla="*/ 0 h 25"/>
                <a:gd name="T6" fmla="*/ 3 w 28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5">
                  <a:moveTo>
                    <a:pt x="3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22" y="15"/>
                    <a:pt x="22" y="0"/>
                  </a:cubicBezTo>
                  <a:cubicBezTo>
                    <a:pt x="22" y="0"/>
                    <a:pt x="28" y="17"/>
                    <a:pt x="3" y="2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137"/>
            <p:cNvSpPr/>
            <p:nvPr/>
          </p:nvSpPr>
          <p:spPr bwMode="auto">
            <a:xfrm>
              <a:off x="652" y="2450"/>
              <a:ext cx="117" cy="122"/>
            </a:xfrm>
            <a:custGeom>
              <a:avLst/>
              <a:gdLst>
                <a:gd name="T0" fmla="*/ 1 w 26"/>
                <a:gd name="T1" fmla="*/ 1 h 27"/>
                <a:gd name="T2" fmla="*/ 3 w 26"/>
                <a:gd name="T3" fmla="*/ 9 h 27"/>
                <a:gd name="T4" fmla="*/ 8 w 26"/>
                <a:gd name="T5" fmla="*/ 17 h 27"/>
                <a:gd name="T6" fmla="*/ 23 w 26"/>
                <a:gd name="T7" fmla="*/ 27 h 27"/>
                <a:gd name="T8" fmla="*/ 26 w 26"/>
                <a:gd name="T9" fmla="*/ 27 h 27"/>
                <a:gd name="T10" fmla="*/ 23 w 26"/>
                <a:gd name="T11" fmla="*/ 25 h 27"/>
                <a:gd name="T12" fmla="*/ 19 w 26"/>
                <a:gd name="T13" fmla="*/ 23 h 27"/>
                <a:gd name="T14" fmla="*/ 11 w 26"/>
                <a:gd name="T15" fmla="*/ 16 h 27"/>
                <a:gd name="T16" fmla="*/ 6 w 26"/>
                <a:gd name="T17" fmla="*/ 9 h 27"/>
                <a:gd name="T18" fmla="*/ 2 w 26"/>
                <a:gd name="T19" fmla="*/ 2 h 27"/>
                <a:gd name="T20" fmla="*/ 1 w 26"/>
                <a:gd name="T21" fmla="*/ 0 h 27"/>
                <a:gd name="T22" fmla="*/ 1 w 26"/>
                <a:gd name="T2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7">
                  <a:moveTo>
                    <a:pt x="1" y="1"/>
                  </a:moveTo>
                  <a:cubicBezTo>
                    <a:pt x="0" y="3"/>
                    <a:pt x="2" y="7"/>
                    <a:pt x="3" y="9"/>
                  </a:cubicBezTo>
                  <a:cubicBezTo>
                    <a:pt x="4" y="12"/>
                    <a:pt x="6" y="14"/>
                    <a:pt x="8" y="17"/>
                  </a:cubicBezTo>
                  <a:cubicBezTo>
                    <a:pt x="12" y="22"/>
                    <a:pt x="17" y="25"/>
                    <a:pt x="23" y="27"/>
                  </a:cubicBezTo>
                  <a:cubicBezTo>
                    <a:pt x="24" y="27"/>
                    <a:pt x="25" y="27"/>
                    <a:pt x="26" y="27"/>
                  </a:cubicBezTo>
                  <a:cubicBezTo>
                    <a:pt x="26" y="26"/>
                    <a:pt x="24" y="26"/>
                    <a:pt x="23" y="25"/>
                  </a:cubicBezTo>
                  <a:cubicBezTo>
                    <a:pt x="22" y="25"/>
                    <a:pt x="21" y="24"/>
                    <a:pt x="19" y="23"/>
                  </a:cubicBezTo>
                  <a:cubicBezTo>
                    <a:pt x="17" y="21"/>
                    <a:pt x="14" y="19"/>
                    <a:pt x="11" y="16"/>
                  </a:cubicBezTo>
                  <a:cubicBezTo>
                    <a:pt x="9" y="14"/>
                    <a:pt x="7" y="11"/>
                    <a:pt x="6" y="9"/>
                  </a:cubicBezTo>
                  <a:cubicBezTo>
                    <a:pt x="5" y="6"/>
                    <a:pt x="3" y="5"/>
                    <a:pt x="2" y="2"/>
                  </a:cubicBezTo>
                  <a:cubicBezTo>
                    <a:pt x="2" y="2"/>
                    <a:pt x="2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138"/>
            <p:cNvSpPr/>
            <p:nvPr/>
          </p:nvSpPr>
          <p:spPr bwMode="auto">
            <a:xfrm>
              <a:off x="720" y="2405"/>
              <a:ext cx="72" cy="100"/>
            </a:xfrm>
            <a:custGeom>
              <a:avLst/>
              <a:gdLst>
                <a:gd name="T0" fmla="*/ 3 w 16"/>
                <a:gd name="T1" fmla="*/ 0 h 22"/>
                <a:gd name="T2" fmla="*/ 16 w 16"/>
                <a:gd name="T3" fmla="*/ 22 h 22"/>
                <a:gd name="T4" fmla="*/ 3 w 16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3" y="0"/>
                  </a:moveTo>
                  <a:cubicBezTo>
                    <a:pt x="3" y="0"/>
                    <a:pt x="0" y="17"/>
                    <a:pt x="16" y="22"/>
                  </a:cubicBezTo>
                  <a:cubicBezTo>
                    <a:pt x="16" y="22"/>
                    <a:pt x="5" y="14"/>
                    <a:pt x="3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139"/>
            <p:cNvSpPr/>
            <p:nvPr/>
          </p:nvSpPr>
          <p:spPr bwMode="auto">
            <a:xfrm>
              <a:off x="1372" y="2509"/>
              <a:ext cx="117" cy="126"/>
            </a:xfrm>
            <a:custGeom>
              <a:avLst/>
              <a:gdLst>
                <a:gd name="T0" fmla="*/ 18 w 26"/>
                <a:gd name="T1" fmla="*/ 0 h 28"/>
                <a:gd name="T2" fmla="*/ 0 w 26"/>
                <a:gd name="T3" fmla="*/ 28 h 28"/>
                <a:gd name="T4" fmla="*/ 18 w 2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8">
                  <a:moveTo>
                    <a:pt x="18" y="0"/>
                  </a:moveTo>
                  <a:cubicBezTo>
                    <a:pt x="18" y="0"/>
                    <a:pt x="26" y="23"/>
                    <a:pt x="0" y="28"/>
                  </a:cubicBezTo>
                  <a:cubicBezTo>
                    <a:pt x="0" y="28"/>
                    <a:pt x="14" y="17"/>
                    <a:pt x="18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140"/>
            <p:cNvSpPr/>
            <p:nvPr/>
          </p:nvSpPr>
          <p:spPr bwMode="auto">
            <a:xfrm>
              <a:off x="1041" y="2329"/>
              <a:ext cx="353" cy="103"/>
            </a:xfrm>
            <a:custGeom>
              <a:avLst/>
              <a:gdLst>
                <a:gd name="T0" fmla="*/ 78 w 78"/>
                <a:gd name="T1" fmla="*/ 19 h 23"/>
                <a:gd name="T2" fmla="*/ 43 w 78"/>
                <a:gd name="T3" fmla="*/ 8 h 23"/>
                <a:gd name="T4" fmla="*/ 10 w 78"/>
                <a:gd name="T5" fmla="*/ 21 h 23"/>
                <a:gd name="T6" fmla="*/ 53 w 78"/>
                <a:gd name="T7" fmla="*/ 17 h 23"/>
                <a:gd name="T8" fmla="*/ 78 w 78"/>
                <a:gd name="T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3">
                  <a:moveTo>
                    <a:pt x="78" y="19"/>
                  </a:moveTo>
                  <a:cubicBezTo>
                    <a:pt x="78" y="19"/>
                    <a:pt x="66" y="0"/>
                    <a:pt x="43" y="8"/>
                  </a:cubicBezTo>
                  <a:cubicBezTo>
                    <a:pt x="19" y="15"/>
                    <a:pt x="19" y="21"/>
                    <a:pt x="10" y="21"/>
                  </a:cubicBezTo>
                  <a:cubicBezTo>
                    <a:pt x="0" y="22"/>
                    <a:pt x="35" y="22"/>
                    <a:pt x="53" y="17"/>
                  </a:cubicBezTo>
                  <a:cubicBezTo>
                    <a:pt x="71" y="12"/>
                    <a:pt x="74" y="23"/>
                    <a:pt x="78" y="19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141"/>
            <p:cNvSpPr/>
            <p:nvPr/>
          </p:nvSpPr>
          <p:spPr bwMode="auto">
            <a:xfrm>
              <a:off x="1435" y="2554"/>
              <a:ext cx="136" cy="190"/>
            </a:xfrm>
            <a:custGeom>
              <a:avLst/>
              <a:gdLst>
                <a:gd name="T0" fmla="*/ 0 w 30"/>
                <a:gd name="T1" fmla="*/ 25 h 42"/>
                <a:gd name="T2" fmla="*/ 18 w 30"/>
                <a:gd name="T3" fmla="*/ 0 h 42"/>
                <a:gd name="T4" fmla="*/ 27 w 30"/>
                <a:gd name="T5" fmla="*/ 17 h 42"/>
                <a:gd name="T6" fmla="*/ 0 w 30"/>
                <a:gd name="T7" fmla="*/ 42 h 42"/>
                <a:gd name="T8" fmla="*/ 0 w 30"/>
                <a:gd name="T9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2">
                  <a:moveTo>
                    <a:pt x="0" y="25"/>
                  </a:moveTo>
                  <a:cubicBezTo>
                    <a:pt x="0" y="25"/>
                    <a:pt x="19" y="14"/>
                    <a:pt x="18" y="0"/>
                  </a:cubicBezTo>
                  <a:cubicBezTo>
                    <a:pt x="18" y="0"/>
                    <a:pt x="30" y="3"/>
                    <a:pt x="27" y="17"/>
                  </a:cubicBezTo>
                  <a:cubicBezTo>
                    <a:pt x="24" y="30"/>
                    <a:pt x="0" y="42"/>
                    <a:pt x="0" y="42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142"/>
            <p:cNvSpPr/>
            <p:nvPr/>
          </p:nvSpPr>
          <p:spPr bwMode="auto">
            <a:xfrm>
              <a:off x="833" y="3024"/>
              <a:ext cx="27" cy="9"/>
            </a:xfrm>
            <a:custGeom>
              <a:avLst/>
              <a:gdLst>
                <a:gd name="T0" fmla="*/ 6 w 6"/>
                <a:gd name="T1" fmla="*/ 1 h 2"/>
                <a:gd name="T2" fmla="*/ 5 w 6"/>
                <a:gd name="T3" fmla="*/ 2 h 2"/>
                <a:gd name="T4" fmla="*/ 1 w 6"/>
                <a:gd name="T5" fmla="*/ 2 h 2"/>
                <a:gd name="T6" fmla="*/ 0 w 6"/>
                <a:gd name="T7" fmla="*/ 1 h 2"/>
                <a:gd name="T8" fmla="*/ 0 w 6"/>
                <a:gd name="T9" fmla="*/ 1 h 2"/>
                <a:gd name="T10" fmla="*/ 1 w 6"/>
                <a:gd name="T11" fmla="*/ 0 h 2"/>
                <a:gd name="T12" fmla="*/ 5 w 6"/>
                <a:gd name="T13" fmla="*/ 0 h 2"/>
                <a:gd name="T14" fmla="*/ 6 w 6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6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143"/>
            <p:cNvSpPr/>
            <p:nvPr/>
          </p:nvSpPr>
          <p:spPr bwMode="auto">
            <a:xfrm>
              <a:off x="1317" y="3024"/>
              <a:ext cx="23" cy="9"/>
            </a:xfrm>
            <a:custGeom>
              <a:avLst/>
              <a:gdLst>
                <a:gd name="T0" fmla="*/ 5 w 5"/>
                <a:gd name="T1" fmla="*/ 1 h 2"/>
                <a:gd name="T2" fmla="*/ 4 w 5"/>
                <a:gd name="T3" fmla="*/ 2 h 2"/>
                <a:gd name="T4" fmla="*/ 0 w 5"/>
                <a:gd name="T5" fmla="*/ 2 h 2"/>
                <a:gd name="T6" fmla="*/ 0 w 5"/>
                <a:gd name="T7" fmla="*/ 1 h 2"/>
                <a:gd name="T8" fmla="*/ 0 w 5"/>
                <a:gd name="T9" fmla="*/ 1 h 2"/>
                <a:gd name="T10" fmla="*/ 1 w 5"/>
                <a:gd name="T11" fmla="*/ 0 h 2"/>
                <a:gd name="T12" fmla="*/ 4 w 5"/>
                <a:gd name="T13" fmla="*/ 0 h 2"/>
                <a:gd name="T14" fmla="*/ 5 w 5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144"/>
            <p:cNvSpPr/>
            <p:nvPr/>
          </p:nvSpPr>
          <p:spPr bwMode="auto">
            <a:xfrm>
              <a:off x="973" y="2888"/>
              <a:ext cx="249" cy="280"/>
            </a:xfrm>
            <a:custGeom>
              <a:avLst/>
              <a:gdLst>
                <a:gd name="T0" fmla="*/ 41 w 55"/>
                <a:gd name="T1" fmla="*/ 7 h 62"/>
                <a:gd name="T2" fmla="*/ 41 w 55"/>
                <a:gd name="T3" fmla="*/ 50 h 62"/>
                <a:gd name="T4" fmla="*/ 5 w 55"/>
                <a:gd name="T5" fmla="*/ 47 h 62"/>
                <a:gd name="T6" fmla="*/ 15 w 55"/>
                <a:gd name="T7" fmla="*/ 6 h 62"/>
                <a:gd name="T8" fmla="*/ 27 w 55"/>
                <a:gd name="T9" fmla="*/ 0 h 62"/>
                <a:gd name="T10" fmla="*/ 41 w 55"/>
                <a:gd name="T11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62">
                  <a:moveTo>
                    <a:pt x="41" y="7"/>
                  </a:moveTo>
                  <a:cubicBezTo>
                    <a:pt x="41" y="7"/>
                    <a:pt x="55" y="38"/>
                    <a:pt x="41" y="50"/>
                  </a:cubicBezTo>
                  <a:cubicBezTo>
                    <a:pt x="27" y="62"/>
                    <a:pt x="8" y="55"/>
                    <a:pt x="5" y="47"/>
                  </a:cubicBezTo>
                  <a:cubicBezTo>
                    <a:pt x="0" y="31"/>
                    <a:pt x="13" y="27"/>
                    <a:pt x="15" y="6"/>
                  </a:cubicBezTo>
                  <a:cubicBezTo>
                    <a:pt x="15" y="6"/>
                    <a:pt x="19" y="0"/>
                    <a:pt x="27" y="0"/>
                  </a:cubicBezTo>
                  <a:cubicBezTo>
                    <a:pt x="36" y="0"/>
                    <a:pt x="41" y="7"/>
                    <a:pt x="41" y="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145"/>
            <p:cNvSpPr/>
            <p:nvPr/>
          </p:nvSpPr>
          <p:spPr bwMode="auto">
            <a:xfrm>
              <a:off x="987" y="2884"/>
              <a:ext cx="222" cy="248"/>
            </a:xfrm>
            <a:custGeom>
              <a:avLst/>
              <a:gdLst>
                <a:gd name="T0" fmla="*/ 37 w 49"/>
                <a:gd name="T1" fmla="*/ 7 h 55"/>
                <a:gd name="T2" fmla="*/ 37 w 49"/>
                <a:gd name="T3" fmla="*/ 44 h 55"/>
                <a:gd name="T4" fmla="*/ 5 w 49"/>
                <a:gd name="T5" fmla="*/ 41 h 55"/>
                <a:gd name="T6" fmla="*/ 14 w 49"/>
                <a:gd name="T7" fmla="*/ 5 h 55"/>
                <a:gd name="T8" fmla="*/ 25 w 49"/>
                <a:gd name="T9" fmla="*/ 1 h 55"/>
                <a:gd name="T10" fmla="*/ 37 w 49"/>
                <a:gd name="T11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5">
                  <a:moveTo>
                    <a:pt x="37" y="7"/>
                  </a:moveTo>
                  <a:cubicBezTo>
                    <a:pt x="37" y="7"/>
                    <a:pt x="49" y="33"/>
                    <a:pt x="37" y="44"/>
                  </a:cubicBezTo>
                  <a:cubicBezTo>
                    <a:pt x="24" y="55"/>
                    <a:pt x="8" y="49"/>
                    <a:pt x="5" y="41"/>
                  </a:cubicBezTo>
                  <a:cubicBezTo>
                    <a:pt x="0" y="27"/>
                    <a:pt x="12" y="24"/>
                    <a:pt x="14" y="5"/>
                  </a:cubicBezTo>
                  <a:cubicBezTo>
                    <a:pt x="14" y="5"/>
                    <a:pt x="17" y="1"/>
                    <a:pt x="25" y="1"/>
                  </a:cubicBezTo>
                  <a:cubicBezTo>
                    <a:pt x="32" y="0"/>
                    <a:pt x="37" y="7"/>
                    <a:pt x="37" y="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146"/>
            <p:cNvSpPr/>
            <p:nvPr/>
          </p:nvSpPr>
          <p:spPr bwMode="auto">
            <a:xfrm>
              <a:off x="1046" y="3051"/>
              <a:ext cx="45" cy="18"/>
            </a:xfrm>
            <a:custGeom>
              <a:avLst/>
              <a:gdLst>
                <a:gd name="T0" fmla="*/ 1 w 10"/>
                <a:gd name="T1" fmla="*/ 2 h 4"/>
                <a:gd name="T2" fmla="*/ 5 w 10"/>
                <a:gd name="T3" fmla="*/ 4 h 4"/>
                <a:gd name="T4" fmla="*/ 10 w 10"/>
                <a:gd name="T5" fmla="*/ 2 h 4"/>
                <a:gd name="T6" fmla="*/ 5 w 10"/>
                <a:gd name="T7" fmla="*/ 0 h 4"/>
                <a:gd name="T8" fmla="*/ 1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" y="2"/>
                  </a:moveTo>
                  <a:cubicBezTo>
                    <a:pt x="1" y="3"/>
                    <a:pt x="3" y="4"/>
                    <a:pt x="5" y="4"/>
                  </a:cubicBezTo>
                  <a:cubicBezTo>
                    <a:pt x="8" y="4"/>
                    <a:pt x="10" y="3"/>
                    <a:pt x="10" y="2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147"/>
            <p:cNvSpPr/>
            <p:nvPr/>
          </p:nvSpPr>
          <p:spPr bwMode="auto">
            <a:xfrm>
              <a:off x="855" y="2915"/>
              <a:ext cx="123" cy="90"/>
            </a:xfrm>
            <a:custGeom>
              <a:avLst/>
              <a:gdLst>
                <a:gd name="T0" fmla="*/ 2 w 27"/>
                <a:gd name="T1" fmla="*/ 20 h 20"/>
                <a:gd name="T2" fmla="*/ 1 w 27"/>
                <a:gd name="T3" fmla="*/ 19 h 20"/>
                <a:gd name="T4" fmla="*/ 9 w 27"/>
                <a:gd name="T5" fmla="*/ 3 h 20"/>
                <a:gd name="T6" fmla="*/ 27 w 27"/>
                <a:gd name="T7" fmla="*/ 12 h 20"/>
                <a:gd name="T8" fmla="*/ 26 w 27"/>
                <a:gd name="T9" fmla="*/ 13 h 20"/>
                <a:gd name="T10" fmla="*/ 25 w 27"/>
                <a:gd name="T11" fmla="*/ 13 h 20"/>
                <a:gd name="T12" fmla="*/ 11 w 27"/>
                <a:gd name="T13" fmla="*/ 7 h 20"/>
                <a:gd name="T14" fmla="*/ 3 w 27"/>
                <a:gd name="T15" fmla="*/ 19 h 20"/>
                <a:gd name="T16" fmla="*/ 2 w 27"/>
                <a:gd name="T17" fmla="*/ 20 h 20"/>
                <a:gd name="T18" fmla="*/ 2 w 27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0">
                  <a:moveTo>
                    <a:pt x="2" y="20"/>
                  </a:moveTo>
                  <a:cubicBezTo>
                    <a:pt x="1" y="20"/>
                    <a:pt x="1" y="19"/>
                    <a:pt x="1" y="19"/>
                  </a:cubicBezTo>
                  <a:cubicBezTo>
                    <a:pt x="1" y="18"/>
                    <a:pt x="0" y="6"/>
                    <a:pt x="9" y="3"/>
                  </a:cubicBezTo>
                  <a:cubicBezTo>
                    <a:pt x="16" y="0"/>
                    <a:pt x="22" y="4"/>
                    <a:pt x="27" y="12"/>
                  </a:cubicBezTo>
                  <a:cubicBezTo>
                    <a:pt x="27" y="12"/>
                    <a:pt x="27" y="13"/>
                    <a:pt x="26" y="13"/>
                  </a:cubicBezTo>
                  <a:cubicBezTo>
                    <a:pt x="26" y="13"/>
                    <a:pt x="25" y="13"/>
                    <a:pt x="25" y="13"/>
                  </a:cubicBezTo>
                  <a:cubicBezTo>
                    <a:pt x="23" y="9"/>
                    <a:pt x="19" y="4"/>
                    <a:pt x="11" y="7"/>
                  </a:cubicBezTo>
                  <a:cubicBezTo>
                    <a:pt x="3" y="9"/>
                    <a:pt x="3" y="19"/>
                    <a:pt x="3" y="19"/>
                  </a:cubicBezTo>
                  <a:cubicBezTo>
                    <a:pt x="3" y="19"/>
                    <a:pt x="3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148"/>
            <p:cNvSpPr/>
            <p:nvPr/>
          </p:nvSpPr>
          <p:spPr bwMode="auto">
            <a:xfrm>
              <a:off x="1213" y="2915"/>
              <a:ext cx="118" cy="90"/>
            </a:xfrm>
            <a:custGeom>
              <a:avLst/>
              <a:gdLst>
                <a:gd name="T0" fmla="*/ 25 w 26"/>
                <a:gd name="T1" fmla="*/ 20 h 20"/>
                <a:gd name="T2" fmla="*/ 26 w 26"/>
                <a:gd name="T3" fmla="*/ 19 h 20"/>
                <a:gd name="T4" fmla="*/ 18 w 26"/>
                <a:gd name="T5" fmla="*/ 3 h 20"/>
                <a:gd name="T6" fmla="*/ 0 w 26"/>
                <a:gd name="T7" fmla="*/ 12 h 20"/>
                <a:gd name="T8" fmla="*/ 1 w 26"/>
                <a:gd name="T9" fmla="*/ 13 h 20"/>
                <a:gd name="T10" fmla="*/ 2 w 26"/>
                <a:gd name="T11" fmla="*/ 13 h 20"/>
                <a:gd name="T12" fmla="*/ 16 w 26"/>
                <a:gd name="T13" fmla="*/ 7 h 20"/>
                <a:gd name="T14" fmla="*/ 24 w 26"/>
                <a:gd name="T15" fmla="*/ 19 h 20"/>
                <a:gd name="T16" fmla="*/ 25 w 26"/>
                <a:gd name="T17" fmla="*/ 20 h 20"/>
                <a:gd name="T18" fmla="*/ 25 w 26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0">
                  <a:moveTo>
                    <a:pt x="25" y="20"/>
                  </a:moveTo>
                  <a:cubicBezTo>
                    <a:pt x="25" y="20"/>
                    <a:pt x="26" y="19"/>
                    <a:pt x="26" y="19"/>
                  </a:cubicBezTo>
                  <a:cubicBezTo>
                    <a:pt x="26" y="18"/>
                    <a:pt x="26" y="6"/>
                    <a:pt x="18" y="3"/>
                  </a:cubicBezTo>
                  <a:cubicBezTo>
                    <a:pt x="11" y="0"/>
                    <a:pt x="4" y="4"/>
                    <a:pt x="0" y="12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4" y="9"/>
                    <a:pt x="8" y="4"/>
                    <a:pt x="16" y="7"/>
                  </a:cubicBezTo>
                  <a:cubicBezTo>
                    <a:pt x="23" y="9"/>
                    <a:pt x="24" y="19"/>
                    <a:pt x="24" y="19"/>
                  </a:cubicBezTo>
                  <a:cubicBezTo>
                    <a:pt x="24" y="19"/>
                    <a:pt x="24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149"/>
            <p:cNvSpPr/>
            <p:nvPr/>
          </p:nvSpPr>
          <p:spPr bwMode="auto">
            <a:xfrm>
              <a:off x="901" y="3105"/>
              <a:ext cx="412" cy="167"/>
            </a:xfrm>
            <a:custGeom>
              <a:avLst/>
              <a:gdLst>
                <a:gd name="T0" fmla="*/ 37 w 91"/>
                <a:gd name="T1" fmla="*/ 35 h 37"/>
                <a:gd name="T2" fmla="*/ 0 w 91"/>
                <a:gd name="T3" fmla="*/ 26 h 37"/>
                <a:gd name="T4" fmla="*/ 0 w 91"/>
                <a:gd name="T5" fmla="*/ 25 h 37"/>
                <a:gd name="T6" fmla="*/ 2 w 91"/>
                <a:gd name="T7" fmla="*/ 24 h 37"/>
                <a:gd name="T8" fmla="*/ 53 w 91"/>
                <a:gd name="T9" fmla="*/ 32 h 37"/>
                <a:gd name="T10" fmla="*/ 86 w 91"/>
                <a:gd name="T11" fmla="*/ 13 h 37"/>
                <a:gd name="T12" fmla="*/ 86 w 91"/>
                <a:gd name="T13" fmla="*/ 2 h 37"/>
                <a:gd name="T14" fmla="*/ 86 w 91"/>
                <a:gd name="T15" fmla="*/ 0 h 37"/>
                <a:gd name="T16" fmla="*/ 88 w 91"/>
                <a:gd name="T17" fmla="*/ 1 h 37"/>
                <a:gd name="T18" fmla="*/ 88 w 91"/>
                <a:gd name="T19" fmla="*/ 14 h 37"/>
                <a:gd name="T20" fmla="*/ 53 w 91"/>
                <a:gd name="T21" fmla="*/ 34 h 37"/>
                <a:gd name="T22" fmla="*/ 37 w 91"/>
                <a:gd name="T23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37">
                  <a:moveTo>
                    <a:pt x="37" y="35"/>
                  </a:moveTo>
                  <a:cubicBezTo>
                    <a:pt x="13" y="35"/>
                    <a:pt x="1" y="27"/>
                    <a:pt x="0" y="26"/>
                  </a:cubicBezTo>
                  <a:cubicBezTo>
                    <a:pt x="0" y="26"/>
                    <a:pt x="0" y="25"/>
                    <a:pt x="0" y="25"/>
                  </a:cubicBezTo>
                  <a:cubicBezTo>
                    <a:pt x="0" y="24"/>
                    <a:pt x="1" y="24"/>
                    <a:pt x="2" y="24"/>
                  </a:cubicBezTo>
                  <a:cubicBezTo>
                    <a:pt x="2" y="24"/>
                    <a:pt x="19" y="37"/>
                    <a:pt x="53" y="32"/>
                  </a:cubicBezTo>
                  <a:cubicBezTo>
                    <a:pt x="76" y="28"/>
                    <a:pt x="83" y="19"/>
                    <a:pt x="86" y="13"/>
                  </a:cubicBezTo>
                  <a:cubicBezTo>
                    <a:pt x="88" y="8"/>
                    <a:pt x="88" y="4"/>
                    <a:pt x="86" y="2"/>
                  </a:cubicBezTo>
                  <a:cubicBezTo>
                    <a:pt x="86" y="1"/>
                    <a:pt x="86" y="1"/>
                    <a:pt x="86" y="0"/>
                  </a:cubicBezTo>
                  <a:cubicBezTo>
                    <a:pt x="87" y="0"/>
                    <a:pt x="88" y="0"/>
                    <a:pt x="88" y="1"/>
                  </a:cubicBezTo>
                  <a:cubicBezTo>
                    <a:pt x="90" y="3"/>
                    <a:pt x="91" y="8"/>
                    <a:pt x="88" y="14"/>
                  </a:cubicBezTo>
                  <a:cubicBezTo>
                    <a:pt x="85" y="20"/>
                    <a:pt x="77" y="31"/>
                    <a:pt x="53" y="34"/>
                  </a:cubicBezTo>
                  <a:cubicBezTo>
                    <a:pt x="47" y="35"/>
                    <a:pt x="42" y="35"/>
                    <a:pt x="37" y="35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991" name="盖章音效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583278" y="-1199755"/>
            <a:ext cx="609600" cy="609600"/>
          </a:xfrm>
          <a:prstGeom prst="rect">
            <a:avLst/>
          </a:prstGeom>
        </p:spPr>
      </p:pic>
      <p:pic>
        <p:nvPicPr>
          <p:cNvPr id="615" name="盖章音效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484233" y="-1187605"/>
            <a:ext cx="609600" cy="609600"/>
          </a:xfrm>
          <a:prstGeom prst="rect">
            <a:avLst/>
          </a:prstGeom>
        </p:spPr>
      </p:pic>
      <p:pic>
        <p:nvPicPr>
          <p:cNvPr id="616" name="盖章音效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472808" y="-1199755"/>
            <a:ext cx="609600" cy="609600"/>
          </a:xfrm>
          <a:prstGeom prst="rect">
            <a:avLst/>
          </a:prstGeom>
        </p:spPr>
      </p:pic>
      <p:pic>
        <p:nvPicPr>
          <p:cNvPr id="2" name="RISE_TRANSITON FX_00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462581" y="-119107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" dur="500"/>
                                            <p:tgtEl>
                                              <p:spTgt spid="15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50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50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0" presetClass="exit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500"/>
                                            <p:tgtEl>
                                              <p:spTgt spid="4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0" presetClass="exit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500"/>
                                            <p:tgtEl>
                                              <p:spTgt spid="14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/>
                                            <p:tgtEl>
                                              <p:spTgt spid="4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9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0 4.44444E-6 L 0.00729 -1.01019 " pathEditMode="relative" rAng="0" ptsTypes="AA">
                                          <p:cBhvr>
                                            <p:cTn id="49" dur="3000" fill="hold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5" y="-5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" presetClass="mediacall" presetSubtype="0" fill="hold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nodeType="withEffect">
                                      <p:stCondLst>
                                        <p:cond delay="79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nodeType="withEffect">
                                      <p:stCondLst>
                                        <p:cond delay="79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>
                                      <p:stCondLst>
                                        <p:cond delay="81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nodeType="withEffect">
                                      <p:stCondLst>
                                        <p:cond delay="83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fill="hold" nodeType="withEffect">
                                      <p:stCondLst>
                                        <p:cond delay="83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nodeType="withEffect">
                                      <p:stCondLst>
                                        <p:cond delay="85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42" presetClass="path" presetSubtype="0" accel="50000" decel="5000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8.33333E-7 2.96296E-6 L -0.16328 0.00324 " pathEditMode="relative" rAng="0" ptsTypes="AA">
                                          <p:cBhvr>
                                            <p:cTn id="86" dur="4250" spd="-100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64" y="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42" presetClass="path" presetSubtype="0" accel="50000" decel="5000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2.70833E-6 2.96296E-6 L -0.10196 -0.00047 " pathEditMode="relative" rAng="0" ptsTypes="AA">
                                          <p:cBhvr>
                                            <p:cTn id="88" dur="4250" spd="-1000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104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42" presetClass="path" presetSubtype="0" accel="50000" decel="5000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-4.375E-6 -2.22222E-6 L 0.15508 0.00301 " pathEditMode="relative" rAng="0" ptsTypes="AA">
                                          <p:cBhvr>
                                            <p:cTn id="90" dur="4250" spd="-100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747" y="1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2" presetClass="exit" presetSubtype="1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6" dur="300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00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" dur="300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300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4" dur="300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300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8" dur="300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300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2" dur="3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3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6" dur="300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300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4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4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600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600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4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450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450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49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25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25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4" fill="hold" nodeType="withEffect" p14:presetBounceEnd="36000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37" dur="500" fill="hold"/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38" dur="500" fill="hold"/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1" presetClass="mediacall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0" dur="185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41" presetID="23" presetClass="entr" presetSubtype="3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250" fill="hold"/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250" fill="hold"/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9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9" dur="1" fill="hold"/>
                                            <p:tgtEl>
                                              <p:spTgt spid="99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0" presetID="23" presetClass="entr" presetSubtype="32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250" fill="hold"/>
                                            <p:tgtEl>
                                              <p:spTgt spid="5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250" fill="hold"/>
                                            <p:tgtEl>
                                              <p:spTgt spid="5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4" presetID="10" presetClass="exit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5" dur="500"/>
                                            <p:tgtEl>
                                              <p:spTgt spid="5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mediacall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8" dur="1" fill="hold"/>
                                            <p:tgtEl>
                                              <p:spTgt spid="6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9" presetID="23" presetClass="entr" presetSubtype="32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3" presetID="1" presetClass="mediacall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4" dur="1" fill="hold"/>
                                            <p:tgtEl>
                                              <p:spTgt spid="6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65" presetID="2" presetClass="exit" presetSubtype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500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43900">
                    <p:cTn id="16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audio>
                  <p:cMediaNode vol="80000" numSld="999" showWhenStopped="0">
                    <p:cTn id="17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91"/>
                    </p:tgtEl>
                  </p:cMediaNode>
                </p:audio>
                <p:audio>
                  <p:cMediaNode vol="80000" numSld="999" showWhenStopped="0">
                    <p:cTn id="17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16"/>
                    </p:tgtEl>
                  </p:cMediaNode>
                </p:audio>
                <p:audio>
                  <p:cMediaNode vol="78700" numSld="999" showWhenStopped="0">
                    <p:cTn id="17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15"/>
                    </p:tgtEl>
                  </p:cMediaNode>
                </p:audio>
                <p:audio>
                  <p:cMediaNode vol="39300" numSld="999" showWhenStopped="0">
                    <p:cTn id="17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34" grpId="0" animBg="1"/>
          <p:bldP spid="169" grpId="0" animBg="1"/>
          <p:bldP spid="171" grpId="0" animBg="1"/>
          <p:bldP spid="171" grpId="1" animBg="1"/>
          <p:bldP spid="171" grpId="3" animBg="1"/>
          <p:bldP spid="202" grpId="0" animBg="1"/>
          <p:bldP spid="202" grpId="1" animBg="1"/>
          <p:bldP spid="202" grpId="3" animBg="1"/>
          <p:bldP spid="213" grpId="0" animBg="1"/>
          <p:bldP spid="213" grpId="1" animBg="1"/>
          <p:bldP spid="213" grpId="3" animBg="1"/>
          <p:bldP spid="47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" dur="500"/>
                                            <p:tgtEl>
                                              <p:spTgt spid="15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50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50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0" presetClass="exit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500"/>
                                            <p:tgtEl>
                                              <p:spTgt spid="4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0" presetClass="exit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500"/>
                                            <p:tgtEl>
                                              <p:spTgt spid="14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/>
                                            <p:tgtEl>
                                              <p:spTgt spid="4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9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0 4.44444E-6 L 0.00729 -1.01019 " pathEditMode="relative" rAng="0" ptsTypes="AA">
                                          <p:cBhvr>
                                            <p:cTn id="49" dur="3000" fill="hold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5" y="-5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" presetClass="mediacall" presetSubtype="0" fill="hold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nodeType="withEffect">
                                      <p:stCondLst>
                                        <p:cond delay="79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nodeType="withEffect">
                                      <p:stCondLst>
                                        <p:cond delay="79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>
                                      <p:stCondLst>
                                        <p:cond delay="81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nodeType="withEffect">
                                      <p:stCondLst>
                                        <p:cond delay="83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fill="hold" nodeType="withEffect">
                                      <p:stCondLst>
                                        <p:cond delay="83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nodeType="withEffect">
                                      <p:stCondLst>
                                        <p:cond delay="85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42" presetClass="path" presetSubtype="0" accel="50000" decel="5000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8.33333E-7 2.96296E-6 L -0.16328 0.00324 " pathEditMode="relative" rAng="0" ptsTypes="AA">
                                          <p:cBhvr>
                                            <p:cTn id="86" dur="4250" spd="-100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64" y="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42" presetClass="path" presetSubtype="0" accel="50000" decel="5000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2.70833E-6 2.96296E-6 L -0.10196 -0.00047 " pathEditMode="relative" rAng="0" ptsTypes="AA">
                                          <p:cBhvr>
                                            <p:cTn id="88" dur="4250" spd="-1000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104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42" presetClass="path" presetSubtype="0" accel="50000" decel="5000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-4.375E-6 -2.22222E-6 L 0.15508 0.00301 " pathEditMode="relative" rAng="0" ptsTypes="AA">
                                          <p:cBhvr>
                                            <p:cTn id="90" dur="4250" spd="-100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747" y="1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2" presetClass="exit" presetSubtype="1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6" dur="300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00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" dur="300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300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4" dur="300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300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8" dur="300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300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2" dur="3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3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2" presetClass="exit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6" dur="300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300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4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4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600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600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4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450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450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49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25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25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4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500" fill="hold"/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1" presetClass="mediacall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0" dur="185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41" presetID="23" presetClass="entr" presetSubtype="3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250" fill="hold"/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250" fill="hold"/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9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9" dur="1" fill="hold"/>
                                            <p:tgtEl>
                                              <p:spTgt spid="99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0" presetID="23" presetClass="entr" presetSubtype="32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250" fill="hold"/>
                                            <p:tgtEl>
                                              <p:spTgt spid="5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250" fill="hold"/>
                                            <p:tgtEl>
                                              <p:spTgt spid="5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4" presetID="10" presetClass="exit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5" dur="500"/>
                                            <p:tgtEl>
                                              <p:spTgt spid="5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mediacall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8" dur="1" fill="hold"/>
                                            <p:tgtEl>
                                              <p:spTgt spid="6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9" presetID="23" presetClass="entr" presetSubtype="32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3" presetID="1" presetClass="mediacall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4" dur="1" fill="hold"/>
                                            <p:tgtEl>
                                              <p:spTgt spid="6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65" presetID="2" presetClass="exit" presetSubtype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500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43900">
                    <p:cTn id="16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audio>
                  <p:cMediaNode vol="80000" numSld="999" showWhenStopped="0">
                    <p:cTn id="17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91"/>
                    </p:tgtEl>
                  </p:cMediaNode>
                </p:audio>
                <p:audio>
                  <p:cMediaNode vol="80000" numSld="999" showWhenStopped="0">
                    <p:cTn id="17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16"/>
                    </p:tgtEl>
                  </p:cMediaNode>
                </p:audio>
                <p:audio>
                  <p:cMediaNode vol="78700" numSld="999" showWhenStopped="0">
                    <p:cTn id="17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15"/>
                    </p:tgtEl>
                  </p:cMediaNode>
                </p:audio>
                <p:audio>
                  <p:cMediaNode vol="39300" numSld="999" showWhenStopped="0">
                    <p:cTn id="17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34" grpId="0" animBg="1"/>
          <p:bldP spid="169" grpId="0" animBg="1"/>
          <p:bldP spid="171" grpId="0" animBg="1"/>
          <p:bldP spid="171" grpId="1" animBg="1"/>
          <p:bldP spid="171" grpId="3" animBg="1"/>
          <p:bldP spid="202" grpId="0" animBg="1"/>
          <p:bldP spid="202" grpId="1" animBg="1"/>
          <p:bldP spid="202" grpId="3" animBg="1"/>
          <p:bldP spid="213" grpId="0" animBg="1"/>
          <p:bldP spid="213" grpId="1" animBg="1"/>
          <p:bldP spid="213" grpId="3" animBg="1"/>
          <p:bldP spid="476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1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79" name="组合 1378"/>
          <p:cNvGrpSpPr/>
          <p:nvPr/>
        </p:nvGrpSpPr>
        <p:grpSpPr>
          <a:xfrm>
            <a:off x="-1757522" y="-4480892"/>
            <a:ext cx="15707044" cy="15819784"/>
            <a:chOff x="3258810" y="-5464233"/>
            <a:chExt cx="15707044" cy="15819784"/>
          </a:xfrm>
        </p:grpSpPr>
        <p:grpSp>
          <p:nvGrpSpPr>
            <p:cNvPr id="1131" name="组合 1130"/>
            <p:cNvGrpSpPr/>
            <p:nvPr/>
          </p:nvGrpSpPr>
          <p:grpSpPr>
            <a:xfrm>
              <a:off x="3258810" y="-5464233"/>
              <a:ext cx="15707044" cy="15819784"/>
              <a:chOff x="4447173" y="-5058188"/>
              <a:chExt cx="4865689" cy="4900613"/>
            </a:xfrm>
            <a:solidFill>
              <a:schemeClr val="bg1">
                <a:alpha val="20000"/>
              </a:schemeClr>
            </a:solidFill>
          </p:grpSpPr>
          <p:sp>
            <p:nvSpPr>
              <p:cNvPr id="1132" name="Freeform 6"/>
              <p:cNvSpPr/>
              <p:nvPr/>
            </p:nvSpPr>
            <p:spPr bwMode="auto">
              <a:xfrm>
                <a:off x="6882718" y="-5057926"/>
                <a:ext cx="775968" cy="2442597"/>
              </a:xfrm>
              <a:custGeom>
                <a:avLst/>
                <a:gdLst>
                  <a:gd name="T0" fmla="*/ 473 w 473"/>
                  <a:gd name="T1" fmla="*/ 0 h 1521"/>
                  <a:gd name="T2" fmla="*/ 250 w 473"/>
                  <a:gd name="T3" fmla="*/ 0 h 1521"/>
                  <a:gd name="T4" fmla="*/ 0 w 473"/>
                  <a:gd name="T5" fmla="*/ 1521 h 1521"/>
                  <a:gd name="T6" fmla="*/ 473 w 473"/>
                  <a:gd name="T7" fmla="*/ 0 h 1521"/>
                  <a:gd name="connsiteX0" fmla="*/ 10334 w 10334"/>
                  <a:gd name="connsiteY0" fmla="*/ 0 h 10116"/>
                  <a:gd name="connsiteX1" fmla="*/ 5619 w 10334"/>
                  <a:gd name="connsiteY1" fmla="*/ 0 h 10116"/>
                  <a:gd name="connsiteX2" fmla="*/ 0 w 10334"/>
                  <a:gd name="connsiteY2" fmla="*/ 10116 h 10116"/>
                  <a:gd name="connsiteX3" fmla="*/ 10334 w 10334"/>
                  <a:gd name="connsiteY3" fmla="*/ 0 h 10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34" h="10116">
                    <a:moveTo>
                      <a:pt x="10334" y="0"/>
                    </a:moveTo>
                    <a:lnTo>
                      <a:pt x="5619" y="0"/>
                    </a:lnTo>
                    <a:lnTo>
                      <a:pt x="0" y="10116"/>
                    </a:lnTo>
                    <a:lnTo>
                      <a:pt x="103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3" name="Freeform 7"/>
              <p:cNvSpPr>
                <a:spLocks noEditPoints="1"/>
              </p:cNvSpPr>
              <p:nvPr/>
            </p:nvSpPr>
            <p:spPr bwMode="auto">
              <a:xfrm>
                <a:off x="4447174" y="-5058188"/>
                <a:ext cx="4865688" cy="4900613"/>
              </a:xfrm>
              <a:custGeom>
                <a:avLst/>
                <a:gdLst>
                  <a:gd name="T0" fmla="*/ 1544 w 3065"/>
                  <a:gd name="T1" fmla="*/ 1531 h 3087"/>
                  <a:gd name="T2" fmla="*/ 1548 w 3065"/>
                  <a:gd name="T3" fmla="*/ 1544 h 3087"/>
                  <a:gd name="T4" fmla="*/ 1534 w 3065"/>
                  <a:gd name="T5" fmla="*/ 1539 h 3087"/>
                  <a:gd name="T6" fmla="*/ 1536 w 3065"/>
                  <a:gd name="T7" fmla="*/ 1531 h 3087"/>
                  <a:gd name="T8" fmla="*/ 1528 w 3065"/>
                  <a:gd name="T9" fmla="*/ 1506 h 3087"/>
                  <a:gd name="T10" fmla="*/ 1529 w 3065"/>
                  <a:gd name="T11" fmla="*/ 1531 h 3087"/>
                  <a:gd name="T12" fmla="*/ 556 w 3065"/>
                  <a:gd name="T13" fmla="*/ 0 h 3087"/>
                  <a:gd name="T14" fmla="*/ 1529 w 3065"/>
                  <a:gd name="T15" fmla="*/ 1544 h 3087"/>
                  <a:gd name="T16" fmla="*/ 1526 w 3065"/>
                  <a:gd name="T17" fmla="*/ 1544 h 3087"/>
                  <a:gd name="T18" fmla="*/ 1521 w 3065"/>
                  <a:gd name="T19" fmla="*/ 1542 h 3087"/>
                  <a:gd name="T20" fmla="*/ 0 w 3065"/>
                  <a:gd name="T21" fmla="*/ 0 h 3087"/>
                  <a:gd name="T22" fmla="*/ 1511 w 3065"/>
                  <a:gd name="T23" fmla="*/ 1540 h 3087"/>
                  <a:gd name="T24" fmla="*/ 1488 w 3065"/>
                  <a:gd name="T25" fmla="*/ 1537 h 3087"/>
                  <a:gd name="T26" fmla="*/ 1498 w 3065"/>
                  <a:gd name="T27" fmla="*/ 1542 h 3087"/>
                  <a:gd name="T28" fmla="*/ 0 w 3065"/>
                  <a:gd name="T29" fmla="*/ 1466 h 3087"/>
                  <a:gd name="T30" fmla="*/ 0 w 3065"/>
                  <a:gd name="T31" fmla="*/ 1622 h 3087"/>
                  <a:gd name="T32" fmla="*/ 1496 w 3065"/>
                  <a:gd name="T33" fmla="*/ 1547 h 3087"/>
                  <a:gd name="T34" fmla="*/ 1488 w 3065"/>
                  <a:gd name="T35" fmla="*/ 1550 h 3087"/>
                  <a:gd name="T36" fmla="*/ 1511 w 3065"/>
                  <a:gd name="T37" fmla="*/ 1547 h 3087"/>
                  <a:gd name="T38" fmla="*/ 0 w 3065"/>
                  <a:gd name="T39" fmla="*/ 3087 h 3087"/>
                  <a:gd name="T40" fmla="*/ 1521 w 3065"/>
                  <a:gd name="T41" fmla="*/ 1545 h 3087"/>
                  <a:gd name="T42" fmla="*/ 1528 w 3065"/>
                  <a:gd name="T43" fmla="*/ 1545 h 3087"/>
                  <a:gd name="T44" fmla="*/ 556 w 3065"/>
                  <a:gd name="T45" fmla="*/ 3087 h 3087"/>
                  <a:gd name="T46" fmla="*/ 1529 w 3065"/>
                  <a:gd name="T47" fmla="*/ 1554 h 3087"/>
                  <a:gd name="T48" fmla="*/ 1529 w 3065"/>
                  <a:gd name="T49" fmla="*/ 1562 h 3087"/>
                  <a:gd name="T50" fmla="*/ 1634 w 3065"/>
                  <a:gd name="T51" fmla="*/ 3087 h 3087"/>
                  <a:gd name="T52" fmla="*/ 2011 w 3065"/>
                  <a:gd name="T53" fmla="*/ 3087 h 3087"/>
                  <a:gd name="T54" fmla="*/ 1534 w 3065"/>
                  <a:gd name="T55" fmla="*/ 1552 h 3087"/>
                  <a:gd name="T56" fmla="*/ 1534 w 3065"/>
                  <a:gd name="T57" fmla="*/ 1550 h 3087"/>
                  <a:gd name="T58" fmla="*/ 1534 w 3065"/>
                  <a:gd name="T59" fmla="*/ 1545 h 3087"/>
                  <a:gd name="T60" fmla="*/ 1546 w 3065"/>
                  <a:gd name="T61" fmla="*/ 1545 h 3087"/>
                  <a:gd name="T62" fmla="*/ 1544 w 3065"/>
                  <a:gd name="T63" fmla="*/ 1555 h 3087"/>
                  <a:gd name="T64" fmla="*/ 3065 w 3065"/>
                  <a:gd name="T65" fmla="*/ 2768 h 3087"/>
                  <a:gd name="T66" fmla="*/ 3065 w 3065"/>
                  <a:gd name="T67" fmla="*/ 2512 h 3087"/>
                  <a:gd name="T68" fmla="*/ 1597 w 3065"/>
                  <a:gd name="T69" fmla="*/ 1550 h 3087"/>
                  <a:gd name="T70" fmla="*/ 3065 w 3065"/>
                  <a:gd name="T71" fmla="*/ 1772 h 3087"/>
                  <a:gd name="T72" fmla="*/ 3065 w 3065"/>
                  <a:gd name="T73" fmla="*/ 1550 h 3087"/>
                  <a:gd name="T74" fmla="*/ 1594 w 3065"/>
                  <a:gd name="T75" fmla="*/ 1540 h 3087"/>
                  <a:gd name="T76" fmla="*/ 1602 w 3065"/>
                  <a:gd name="T77" fmla="*/ 1539 h 3087"/>
                  <a:gd name="T78" fmla="*/ 3065 w 3065"/>
                  <a:gd name="T79" fmla="*/ 915 h 3087"/>
                  <a:gd name="T80" fmla="*/ 1549 w 3065"/>
                  <a:gd name="T81" fmla="*/ 1537 h 3087"/>
                  <a:gd name="T82" fmla="*/ 1531 w 3065"/>
                  <a:gd name="T83" fmla="*/ 1547 h 3087"/>
                  <a:gd name="T84" fmla="*/ 1531 w 3065"/>
                  <a:gd name="T85" fmla="*/ 1549 h 3087"/>
                  <a:gd name="T86" fmla="*/ 1569 w 3065"/>
                  <a:gd name="T87" fmla="*/ 1545 h 3087"/>
                  <a:gd name="T88" fmla="*/ 1577 w 3065"/>
                  <a:gd name="T89" fmla="*/ 1542 h 3087"/>
                  <a:gd name="T90" fmla="*/ 1577 w 3065"/>
                  <a:gd name="T91" fmla="*/ 1542 h 30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065" h="3087">
                    <a:moveTo>
                      <a:pt x="3065" y="0"/>
                    </a:moveTo>
                    <a:lnTo>
                      <a:pt x="2757" y="0"/>
                    </a:lnTo>
                    <a:lnTo>
                      <a:pt x="1544" y="1531"/>
                    </a:lnTo>
                    <a:lnTo>
                      <a:pt x="1544" y="1542"/>
                    </a:lnTo>
                    <a:lnTo>
                      <a:pt x="1544" y="1542"/>
                    </a:lnTo>
                    <a:lnTo>
                      <a:pt x="1548" y="1544"/>
                    </a:lnTo>
                    <a:lnTo>
                      <a:pt x="1536" y="1544"/>
                    </a:lnTo>
                    <a:lnTo>
                      <a:pt x="1534" y="1544"/>
                    </a:lnTo>
                    <a:lnTo>
                      <a:pt x="1534" y="1539"/>
                    </a:lnTo>
                    <a:lnTo>
                      <a:pt x="2509" y="0"/>
                    </a:lnTo>
                    <a:lnTo>
                      <a:pt x="2218" y="0"/>
                    </a:lnTo>
                    <a:lnTo>
                      <a:pt x="1536" y="1531"/>
                    </a:lnTo>
                    <a:lnTo>
                      <a:pt x="1634" y="0"/>
                    </a:lnTo>
                    <a:lnTo>
                      <a:pt x="1425" y="0"/>
                    </a:lnTo>
                    <a:lnTo>
                      <a:pt x="1528" y="1506"/>
                    </a:lnTo>
                    <a:lnTo>
                      <a:pt x="1278" y="0"/>
                    </a:lnTo>
                    <a:lnTo>
                      <a:pt x="1054" y="0"/>
                    </a:lnTo>
                    <a:lnTo>
                      <a:pt x="1529" y="1531"/>
                    </a:lnTo>
                    <a:lnTo>
                      <a:pt x="1529" y="1532"/>
                    </a:lnTo>
                    <a:lnTo>
                      <a:pt x="848" y="0"/>
                    </a:lnTo>
                    <a:lnTo>
                      <a:pt x="556" y="0"/>
                    </a:lnTo>
                    <a:lnTo>
                      <a:pt x="1529" y="1536"/>
                    </a:lnTo>
                    <a:lnTo>
                      <a:pt x="1531" y="1542"/>
                    </a:lnTo>
                    <a:lnTo>
                      <a:pt x="1529" y="1544"/>
                    </a:lnTo>
                    <a:lnTo>
                      <a:pt x="1529" y="1544"/>
                    </a:lnTo>
                    <a:lnTo>
                      <a:pt x="1524" y="1529"/>
                    </a:lnTo>
                    <a:lnTo>
                      <a:pt x="1526" y="1544"/>
                    </a:lnTo>
                    <a:lnTo>
                      <a:pt x="1518" y="1544"/>
                    </a:lnTo>
                    <a:lnTo>
                      <a:pt x="1521" y="1542"/>
                    </a:lnTo>
                    <a:lnTo>
                      <a:pt x="1521" y="1542"/>
                    </a:lnTo>
                    <a:lnTo>
                      <a:pt x="1521" y="1531"/>
                    </a:lnTo>
                    <a:lnTo>
                      <a:pt x="308" y="0"/>
                    </a:lnTo>
                    <a:lnTo>
                      <a:pt x="0" y="0"/>
                    </a:lnTo>
                    <a:lnTo>
                      <a:pt x="0" y="320"/>
                    </a:lnTo>
                    <a:lnTo>
                      <a:pt x="1516" y="1537"/>
                    </a:lnTo>
                    <a:lnTo>
                      <a:pt x="1511" y="1540"/>
                    </a:lnTo>
                    <a:lnTo>
                      <a:pt x="0" y="574"/>
                    </a:lnTo>
                    <a:lnTo>
                      <a:pt x="0" y="915"/>
                    </a:lnTo>
                    <a:lnTo>
                      <a:pt x="1488" y="1537"/>
                    </a:lnTo>
                    <a:lnTo>
                      <a:pt x="1481" y="1537"/>
                    </a:lnTo>
                    <a:lnTo>
                      <a:pt x="1518" y="1542"/>
                    </a:lnTo>
                    <a:lnTo>
                      <a:pt x="1498" y="1542"/>
                    </a:lnTo>
                    <a:lnTo>
                      <a:pt x="1495" y="1540"/>
                    </a:lnTo>
                    <a:lnTo>
                      <a:pt x="1490" y="1542"/>
                    </a:lnTo>
                    <a:lnTo>
                      <a:pt x="0" y="1466"/>
                    </a:lnTo>
                    <a:lnTo>
                      <a:pt x="0" y="1537"/>
                    </a:lnTo>
                    <a:lnTo>
                      <a:pt x="0" y="1550"/>
                    </a:lnTo>
                    <a:lnTo>
                      <a:pt x="0" y="1622"/>
                    </a:lnTo>
                    <a:lnTo>
                      <a:pt x="1491" y="1547"/>
                    </a:lnTo>
                    <a:lnTo>
                      <a:pt x="1495" y="1547"/>
                    </a:lnTo>
                    <a:lnTo>
                      <a:pt x="1496" y="1547"/>
                    </a:lnTo>
                    <a:lnTo>
                      <a:pt x="1508" y="1545"/>
                    </a:lnTo>
                    <a:lnTo>
                      <a:pt x="1481" y="1550"/>
                    </a:lnTo>
                    <a:lnTo>
                      <a:pt x="1488" y="1550"/>
                    </a:lnTo>
                    <a:lnTo>
                      <a:pt x="0" y="2171"/>
                    </a:lnTo>
                    <a:lnTo>
                      <a:pt x="0" y="2512"/>
                    </a:lnTo>
                    <a:lnTo>
                      <a:pt x="1511" y="1547"/>
                    </a:lnTo>
                    <a:lnTo>
                      <a:pt x="1516" y="1549"/>
                    </a:lnTo>
                    <a:lnTo>
                      <a:pt x="0" y="2768"/>
                    </a:lnTo>
                    <a:lnTo>
                      <a:pt x="0" y="3087"/>
                    </a:lnTo>
                    <a:lnTo>
                      <a:pt x="308" y="3087"/>
                    </a:lnTo>
                    <a:lnTo>
                      <a:pt x="1521" y="1555"/>
                    </a:lnTo>
                    <a:lnTo>
                      <a:pt x="1521" y="1545"/>
                    </a:lnTo>
                    <a:lnTo>
                      <a:pt x="1521" y="1545"/>
                    </a:lnTo>
                    <a:lnTo>
                      <a:pt x="1519" y="1545"/>
                    </a:lnTo>
                    <a:lnTo>
                      <a:pt x="1528" y="1545"/>
                    </a:lnTo>
                    <a:lnTo>
                      <a:pt x="1528" y="1549"/>
                    </a:lnTo>
                    <a:lnTo>
                      <a:pt x="1526" y="1550"/>
                    </a:lnTo>
                    <a:lnTo>
                      <a:pt x="556" y="3087"/>
                    </a:lnTo>
                    <a:lnTo>
                      <a:pt x="848" y="3087"/>
                    </a:lnTo>
                    <a:lnTo>
                      <a:pt x="1528" y="1552"/>
                    </a:lnTo>
                    <a:lnTo>
                      <a:pt x="1529" y="1554"/>
                    </a:lnTo>
                    <a:lnTo>
                      <a:pt x="1054" y="3087"/>
                    </a:lnTo>
                    <a:lnTo>
                      <a:pt x="1278" y="3087"/>
                    </a:lnTo>
                    <a:lnTo>
                      <a:pt x="1529" y="1562"/>
                    </a:lnTo>
                    <a:lnTo>
                      <a:pt x="1531" y="1567"/>
                    </a:lnTo>
                    <a:lnTo>
                      <a:pt x="1425" y="3087"/>
                    </a:lnTo>
                    <a:lnTo>
                      <a:pt x="1634" y="3087"/>
                    </a:lnTo>
                    <a:lnTo>
                      <a:pt x="1536" y="1603"/>
                    </a:lnTo>
                    <a:lnTo>
                      <a:pt x="1788" y="3087"/>
                    </a:lnTo>
                    <a:lnTo>
                      <a:pt x="2011" y="3087"/>
                    </a:lnTo>
                    <a:lnTo>
                      <a:pt x="1534" y="1560"/>
                    </a:lnTo>
                    <a:lnTo>
                      <a:pt x="1534" y="1557"/>
                    </a:lnTo>
                    <a:lnTo>
                      <a:pt x="1534" y="1552"/>
                    </a:lnTo>
                    <a:lnTo>
                      <a:pt x="2218" y="3087"/>
                    </a:lnTo>
                    <a:lnTo>
                      <a:pt x="2509" y="3087"/>
                    </a:lnTo>
                    <a:lnTo>
                      <a:pt x="1534" y="1550"/>
                    </a:lnTo>
                    <a:lnTo>
                      <a:pt x="1534" y="1545"/>
                    </a:lnTo>
                    <a:lnTo>
                      <a:pt x="1534" y="1545"/>
                    </a:lnTo>
                    <a:lnTo>
                      <a:pt x="1534" y="1545"/>
                    </a:lnTo>
                    <a:lnTo>
                      <a:pt x="1534" y="1544"/>
                    </a:lnTo>
                    <a:lnTo>
                      <a:pt x="1536" y="1544"/>
                    </a:lnTo>
                    <a:lnTo>
                      <a:pt x="1546" y="1545"/>
                    </a:lnTo>
                    <a:lnTo>
                      <a:pt x="1544" y="1545"/>
                    </a:lnTo>
                    <a:lnTo>
                      <a:pt x="1544" y="1545"/>
                    </a:lnTo>
                    <a:lnTo>
                      <a:pt x="1544" y="1555"/>
                    </a:lnTo>
                    <a:lnTo>
                      <a:pt x="2757" y="3087"/>
                    </a:lnTo>
                    <a:lnTo>
                      <a:pt x="3065" y="3087"/>
                    </a:lnTo>
                    <a:lnTo>
                      <a:pt x="3065" y="2768"/>
                    </a:lnTo>
                    <a:lnTo>
                      <a:pt x="1549" y="1549"/>
                    </a:lnTo>
                    <a:lnTo>
                      <a:pt x="1554" y="1547"/>
                    </a:lnTo>
                    <a:lnTo>
                      <a:pt x="3065" y="2512"/>
                    </a:lnTo>
                    <a:lnTo>
                      <a:pt x="3065" y="2171"/>
                    </a:lnTo>
                    <a:lnTo>
                      <a:pt x="1577" y="1550"/>
                    </a:lnTo>
                    <a:lnTo>
                      <a:pt x="1597" y="1550"/>
                    </a:lnTo>
                    <a:lnTo>
                      <a:pt x="1602" y="1549"/>
                    </a:lnTo>
                    <a:lnTo>
                      <a:pt x="3065" y="1969"/>
                    </a:lnTo>
                    <a:lnTo>
                      <a:pt x="3065" y="1772"/>
                    </a:lnTo>
                    <a:lnTo>
                      <a:pt x="1602" y="1547"/>
                    </a:lnTo>
                    <a:lnTo>
                      <a:pt x="3065" y="1622"/>
                    </a:lnTo>
                    <a:lnTo>
                      <a:pt x="3065" y="1550"/>
                    </a:lnTo>
                    <a:lnTo>
                      <a:pt x="3065" y="1537"/>
                    </a:lnTo>
                    <a:lnTo>
                      <a:pt x="3065" y="1466"/>
                    </a:lnTo>
                    <a:lnTo>
                      <a:pt x="1594" y="1540"/>
                    </a:lnTo>
                    <a:lnTo>
                      <a:pt x="3065" y="1315"/>
                    </a:lnTo>
                    <a:lnTo>
                      <a:pt x="3065" y="1119"/>
                    </a:lnTo>
                    <a:lnTo>
                      <a:pt x="1602" y="1539"/>
                    </a:lnTo>
                    <a:lnTo>
                      <a:pt x="1597" y="1537"/>
                    </a:lnTo>
                    <a:lnTo>
                      <a:pt x="1577" y="1537"/>
                    </a:lnTo>
                    <a:lnTo>
                      <a:pt x="3065" y="915"/>
                    </a:lnTo>
                    <a:lnTo>
                      <a:pt x="3065" y="574"/>
                    </a:lnTo>
                    <a:lnTo>
                      <a:pt x="1554" y="1540"/>
                    </a:lnTo>
                    <a:lnTo>
                      <a:pt x="1549" y="1537"/>
                    </a:lnTo>
                    <a:lnTo>
                      <a:pt x="3065" y="320"/>
                    </a:lnTo>
                    <a:lnTo>
                      <a:pt x="3065" y="0"/>
                    </a:lnTo>
                    <a:close/>
                    <a:moveTo>
                      <a:pt x="1531" y="1547"/>
                    </a:moveTo>
                    <a:lnTo>
                      <a:pt x="1531" y="1547"/>
                    </a:lnTo>
                    <a:lnTo>
                      <a:pt x="1531" y="1547"/>
                    </a:lnTo>
                    <a:lnTo>
                      <a:pt x="1531" y="1549"/>
                    </a:lnTo>
                    <a:lnTo>
                      <a:pt x="1531" y="1547"/>
                    </a:lnTo>
                    <a:close/>
                    <a:moveTo>
                      <a:pt x="1571" y="1547"/>
                    </a:moveTo>
                    <a:lnTo>
                      <a:pt x="1569" y="1545"/>
                    </a:lnTo>
                    <a:lnTo>
                      <a:pt x="1574" y="1545"/>
                    </a:lnTo>
                    <a:lnTo>
                      <a:pt x="1571" y="1547"/>
                    </a:lnTo>
                    <a:close/>
                    <a:moveTo>
                      <a:pt x="1577" y="1542"/>
                    </a:moveTo>
                    <a:lnTo>
                      <a:pt x="1566" y="1542"/>
                    </a:lnTo>
                    <a:lnTo>
                      <a:pt x="1571" y="1540"/>
                    </a:lnTo>
                    <a:lnTo>
                      <a:pt x="1577" y="15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4" name="Freeform 8"/>
              <p:cNvSpPr/>
              <p:nvPr/>
            </p:nvSpPr>
            <p:spPr bwMode="auto">
              <a:xfrm>
                <a:off x="4447173" y="-2605621"/>
                <a:ext cx="2401532" cy="675437"/>
              </a:xfrm>
              <a:custGeom>
                <a:avLst/>
                <a:gdLst>
                  <a:gd name="T0" fmla="*/ 0 w 1438"/>
                  <a:gd name="T1" fmla="*/ 412 h 412"/>
                  <a:gd name="T2" fmla="*/ 1438 w 1438"/>
                  <a:gd name="T3" fmla="*/ 0 h 412"/>
                  <a:gd name="T4" fmla="*/ 0 w 1438"/>
                  <a:gd name="T5" fmla="*/ 215 h 412"/>
                  <a:gd name="T6" fmla="*/ 0 w 1438"/>
                  <a:gd name="T7" fmla="*/ 412 h 412"/>
                  <a:gd name="connsiteX0" fmla="*/ 0 w 10520"/>
                  <a:gd name="connsiteY0" fmla="*/ 10327 h 10327"/>
                  <a:gd name="connsiteX1" fmla="*/ 10520 w 10520"/>
                  <a:gd name="connsiteY1" fmla="*/ 0 h 10327"/>
                  <a:gd name="connsiteX2" fmla="*/ 0 w 10520"/>
                  <a:gd name="connsiteY2" fmla="*/ 5545 h 10327"/>
                  <a:gd name="connsiteX3" fmla="*/ 0 w 10520"/>
                  <a:gd name="connsiteY3" fmla="*/ 10327 h 10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20" h="10327">
                    <a:moveTo>
                      <a:pt x="0" y="10327"/>
                    </a:moveTo>
                    <a:lnTo>
                      <a:pt x="10520" y="0"/>
                    </a:lnTo>
                    <a:lnTo>
                      <a:pt x="0" y="5545"/>
                    </a:lnTo>
                    <a:lnTo>
                      <a:pt x="0" y="103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5" name="Freeform 11"/>
              <p:cNvSpPr/>
              <p:nvPr/>
            </p:nvSpPr>
            <p:spPr bwMode="auto">
              <a:xfrm>
                <a:off x="4447173" y="-3279558"/>
                <a:ext cx="2410435" cy="677661"/>
              </a:xfrm>
              <a:custGeom>
                <a:avLst/>
                <a:gdLst>
                  <a:gd name="T0" fmla="*/ 0 w 1438"/>
                  <a:gd name="T1" fmla="*/ 196 h 412"/>
                  <a:gd name="T2" fmla="*/ 1438 w 1438"/>
                  <a:gd name="T3" fmla="*/ 412 h 412"/>
                  <a:gd name="T4" fmla="*/ 0 w 1438"/>
                  <a:gd name="T5" fmla="*/ 0 h 412"/>
                  <a:gd name="T6" fmla="*/ 0 w 1438"/>
                  <a:gd name="T7" fmla="*/ 196 h 412"/>
                  <a:gd name="connsiteX0" fmla="*/ 0 w 10559"/>
                  <a:gd name="connsiteY0" fmla="*/ 4757 h 10361"/>
                  <a:gd name="connsiteX1" fmla="*/ 10559 w 10559"/>
                  <a:gd name="connsiteY1" fmla="*/ 10361 h 10361"/>
                  <a:gd name="connsiteX2" fmla="*/ 0 w 10559"/>
                  <a:gd name="connsiteY2" fmla="*/ 0 h 10361"/>
                  <a:gd name="connsiteX3" fmla="*/ 0 w 10559"/>
                  <a:gd name="connsiteY3" fmla="*/ 4757 h 10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59" h="10361">
                    <a:moveTo>
                      <a:pt x="0" y="4757"/>
                    </a:moveTo>
                    <a:lnTo>
                      <a:pt x="10559" y="10361"/>
                    </a:lnTo>
                    <a:lnTo>
                      <a:pt x="0" y="0"/>
                    </a:lnTo>
                    <a:lnTo>
                      <a:pt x="0" y="47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378" name="椭圆 1377"/>
            <p:cNvSpPr/>
            <p:nvPr/>
          </p:nvSpPr>
          <p:spPr>
            <a:xfrm>
              <a:off x="10644680" y="1976695"/>
              <a:ext cx="952522" cy="952522"/>
            </a:xfrm>
            <a:prstGeom prst="ellipse">
              <a:avLst/>
            </a:prstGeom>
            <a:solidFill>
              <a:srgbClr val="EA4175"/>
            </a:soli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2" name="矩形 641"/>
          <p:cNvSpPr/>
          <p:nvPr/>
        </p:nvSpPr>
        <p:spPr>
          <a:xfrm>
            <a:off x="2651600" y="721880"/>
            <a:ext cx="6888801" cy="264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最新潮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1290" name="Group 704"/>
          <p:cNvGrpSpPr>
            <a:grpSpLocks noChangeAspect="1"/>
          </p:cNvGrpSpPr>
          <p:nvPr/>
        </p:nvGrpSpPr>
        <p:grpSpPr bwMode="auto">
          <a:xfrm>
            <a:off x="3831083" y="1360920"/>
            <a:ext cx="4529834" cy="4538182"/>
            <a:chOff x="3189" y="-1274"/>
            <a:chExt cx="543" cy="544"/>
          </a:xfrm>
        </p:grpSpPr>
        <p:sp>
          <p:nvSpPr>
            <p:cNvPr id="1292" name="Freeform 705"/>
            <p:cNvSpPr>
              <a:spLocks noEditPoints="1"/>
            </p:cNvSpPr>
            <p:nvPr/>
          </p:nvSpPr>
          <p:spPr bwMode="auto">
            <a:xfrm>
              <a:off x="3189" y="-1274"/>
              <a:ext cx="543" cy="544"/>
            </a:xfrm>
            <a:custGeom>
              <a:avLst/>
              <a:gdLst>
                <a:gd name="T0" fmla="*/ 227 w 227"/>
                <a:gd name="T1" fmla="*/ 0 h 227"/>
                <a:gd name="T2" fmla="*/ 0 w 227"/>
                <a:gd name="T3" fmla="*/ 227 h 227"/>
                <a:gd name="T4" fmla="*/ 198 w 227"/>
                <a:gd name="T5" fmla="*/ 198 h 227"/>
                <a:gd name="T6" fmla="*/ 216 w 227"/>
                <a:gd name="T7" fmla="*/ 200 h 227"/>
                <a:gd name="T8" fmla="*/ 214 w 227"/>
                <a:gd name="T9" fmla="*/ 214 h 227"/>
                <a:gd name="T10" fmla="*/ 196 w 227"/>
                <a:gd name="T11" fmla="*/ 212 h 227"/>
                <a:gd name="T12" fmla="*/ 198 w 227"/>
                <a:gd name="T13" fmla="*/ 198 h 227"/>
                <a:gd name="T14" fmla="*/ 177 w 227"/>
                <a:gd name="T15" fmla="*/ 198 h 227"/>
                <a:gd name="T16" fmla="*/ 179 w 227"/>
                <a:gd name="T17" fmla="*/ 212 h 227"/>
                <a:gd name="T18" fmla="*/ 161 w 227"/>
                <a:gd name="T19" fmla="*/ 214 h 227"/>
                <a:gd name="T20" fmla="*/ 159 w 227"/>
                <a:gd name="T21" fmla="*/ 200 h 227"/>
                <a:gd name="T22" fmla="*/ 124 w 227"/>
                <a:gd name="T23" fmla="*/ 198 h 227"/>
                <a:gd name="T24" fmla="*/ 142 w 227"/>
                <a:gd name="T25" fmla="*/ 200 h 227"/>
                <a:gd name="T26" fmla="*/ 140 w 227"/>
                <a:gd name="T27" fmla="*/ 214 h 227"/>
                <a:gd name="T28" fmla="*/ 122 w 227"/>
                <a:gd name="T29" fmla="*/ 212 h 227"/>
                <a:gd name="T30" fmla="*/ 124 w 227"/>
                <a:gd name="T31" fmla="*/ 198 h 227"/>
                <a:gd name="T32" fmla="*/ 103 w 227"/>
                <a:gd name="T33" fmla="*/ 198 h 227"/>
                <a:gd name="T34" fmla="*/ 105 w 227"/>
                <a:gd name="T35" fmla="*/ 212 h 227"/>
                <a:gd name="T36" fmla="*/ 87 w 227"/>
                <a:gd name="T37" fmla="*/ 214 h 227"/>
                <a:gd name="T38" fmla="*/ 85 w 227"/>
                <a:gd name="T39" fmla="*/ 200 h 227"/>
                <a:gd name="T40" fmla="*/ 50 w 227"/>
                <a:gd name="T41" fmla="*/ 198 h 227"/>
                <a:gd name="T42" fmla="*/ 68 w 227"/>
                <a:gd name="T43" fmla="*/ 200 h 227"/>
                <a:gd name="T44" fmla="*/ 66 w 227"/>
                <a:gd name="T45" fmla="*/ 214 h 227"/>
                <a:gd name="T46" fmla="*/ 49 w 227"/>
                <a:gd name="T47" fmla="*/ 212 h 227"/>
                <a:gd name="T48" fmla="*/ 50 w 227"/>
                <a:gd name="T49" fmla="*/ 198 h 227"/>
                <a:gd name="T50" fmla="*/ 30 w 227"/>
                <a:gd name="T51" fmla="*/ 198 h 227"/>
                <a:gd name="T52" fmla="*/ 32 w 227"/>
                <a:gd name="T53" fmla="*/ 212 h 227"/>
                <a:gd name="T54" fmla="*/ 14 w 227"/>
                <a:gd name="T55" fmla="*/ 214 h 227"/>
                <a:gd name="T56" fmla="*/ 12 w 227"/>
                <a:gd name="T57" fmla="*/ 200 h 227"/>
                <a:gd name="T58" fmla="*/ 198 w 227"/>
                <a:gd name="T59" fmla="*/ 14 h 227"/>
                <a:gd name="T60" fmla="*/ 216 w 227"/>
                <a:gd name="T61" fmla="*/ 16 h 227"/>
                <a:gd name="T62" fmla="*/ 214 w 227"/>
                <a:gd name="T63" fmla="*/ 29 h 227"/>
                <a:gd name="T64" fmla="*/ 196 w 227"/>
                <a:gd name="T65" fmla="*/ 27 h 227"/>
                <a:gd name="T66" fmla="*/ 198 w 227"/>
                <a:gd name="T67" fmla="*/ 14 h 227"/>
                <a:gd name="T68" fmla="*/ 177 w 227"/>
                <a:gd name="T69" fmla="*/ 14 h 227"/>
                <a:gd name="T70" fmla="*/ 179 w 227"/>
                <a:gd name="T71" fmla="*/ 27 h 227"/>
                <a:gd name="T72" fmla="*/ 161 w 227"/>
                <a:gd name="T73" fmla="*/ 29 h 227"/>
                <a:gd name="T74" fmla="*/ 159 w 227"/>
                <a:gd name="T75" fmla="*/ 16 h 227"/>
                <a:gd name="T76" fmla="*/ 124 w 227"/>
                <a:gd name="T77" fmla="*/ 14 h 227"/>
                <a:gd name="T78" fmla="*/ 142 w 227"/>
                <a:gd name="T79" fmla="*/ 16 h 227"/>
                <a:gd name="T80" fmla="*/ 140 w 227"/>
                <a:gd name="T81" fmla="*/ 29 h 227"/>
                <a:gd name="T82" fmla="*/ 122 w 227"/>
                <a:gd name="T83" fmla="*/ 27 h 227"/>
                <a:gd name="T84" fmla="*/ 124 w 227"/>
                <a:gd name="T85" fmla="*/ 14 h 227"/>
                <a:gd name="T86" fmla="*/ 103 w 227"/>
                <a:gd name="T87" fmla="*/ 14 h 227"/>
                <a:gd name="T88" fmla="*/ 105 w 227"/>
                <a:gd name="T89" fmla="*/ 27 h 227"/>
                <a:gd name="T90" fmla="*/ 87 w 227"/>
                <a:gd name="T91" fmla="*/ 29 h 227"/>
                <a:gd name="T92" fmla="*/ 85 w 227"/>
                <a:gd name="T93" fmla="*/ 16 h 227"/>
                <a:gd name="T94" fmla="*/ 50 w 227"/>
                <a:gd name="T95" fmla="*/ 14 h 227"/>
                <a:gd name="T96" fmla="*/ 68 w 227"/>
                <a:gd name="T97" fmla="*/ 16 h 227"/>
                <a:gd name="T98" fmla="*/ 66 w 227"/>
                <a:gd name="T99" fmla="*/ 29 h 227"/>
                <a:gd name="T100" fmla="*/ 49 w 227"/>
                <a:gd name="T101" fmla="*/ 27 h 227"/>
                <a:gd name="T102" fmla="*/ 50 w 227"/>
                <a:gd name="T103" fmla="*/ 14 h 227"/>
                <a:gd name="T104" fmla="*/ 30 w 227"/>
                <a:gd name="T105" fmla="*/ 14 h 227"/>
                <a:gd name="T106" fmla="*/ 32 w 227"/>
                <a:gd name="T107" fmla="*/ 27 h 227"/>
                <a:gd name="T108" fmla="*/ 14 w 227"/>
                <a:gd name="T109" fmla="*/ 29 h 227"/>
                <a:gd name="T110" fmla="*/ 12 w 227"/>
                <a:gd name="T111" fmla="*/ 1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27" y="0"/>
                    <a:pt x="227" y="0"/>
                    <a:pt x="227" y="0"/>
                  </a:cubicBezTo>
                  <a:cubicBezTo>
                    <a:pt x="227" y="227"/>
                    <a:pt x="227" y="227"/>
                    <a:pt x="227" y="22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98" y="198"/>
                  </a:moveTo>
                  <a:cubicBezTo>
                    <a:pt x="214" y="198"/>
                    <a:pt x="214" y="198"/>
                    <a:pt x="214" y="198"/>
                  </a:cubicBezTo>
                  <a:cubicBezTo>
                    <a:pt x="215" y="198"/>
                    <a:pt x="216" y="199"/>
                    <a:pt x="216" y="200"/>
                  </a:cubicBezTo>
                  <a:cubicBezTo>
                    <a:pt x="216" y="212"/>
                    <a:pt x="216" y="212"/>
                    <a:pt x="216" y="212"/>
                  </a:cubicBezTo>
                  <a:cubicBezTo>
                    <a:pt x="216" y="213"/>
                    <a:pt x="215" y="214"/>
                    <a:pt x="214" y="214"/>
                  </a:cubicBezTo>
                  <a:cubicBezTo>
                    <a:pt x="198" y="214"/>
                    <a:pt x="198" y="214"/>
                    <a:pt x="198" y="214"/>
                  </a:cubicBezTo>
                  <a:cubicBezTo>
                    <a:pt x="197" y="214"/>
                    <a:pt x="196" y="213"/>
                    <a:pt x="196" y="212"/>
                  </a:cubicBezTo>
                  <a:cubicBezTo>
                    <a:pt x="196" y="200"/>
                    <a:pt x="196" y="200"/>
                    <a:pt x="196" y="200"/>
                  </a:cubicBezTo>
                  <a:cubicBezTo>
                    <a:pt x="196" y="199"/>
                    <a:pt x="197" y="198"/>
                    <a:pt x="198" y="198"/>
                  </a:cubicBezTo>
                  <a:close/>
                  <a:moveTo>
                    <a:pt x="161" y="198"/>
                  </a:moveTo>
                  <a:cubicBezTo>
                    <a:pt x="166" y="198"/>
                    <a:pt x="172" y="198"/>
                    <a:pt x="177" y="198"/>
                  </a:cubicBezTo>
                  <a:cubicBezTo>
                    <a:pt x="178" y="198"/>
                    <a:pt x="179" y="199"/>
                    <a:pt x="179" y="200"/>
                  </a:cubicBezTo>
                  <a:cubicBezTo>
                    <a:pt x="179" y="204"/>
                    <a:pt x="179" y="208"/>
                    <a:pt x="179" y="212"/>
                  </a:cubicBezTo>
                  <a:cubicBezTo>
                    <a:pt x="179" y="213"/>
                    <a:pt x="178" y="214"/>
                    <a:pt x="177" y="214"/>
                  </a:cubicBezTo>
                  <a:cubicBezTo>
                    <a:pt x="172" y="214"/>
                    <a:pt x="166" y="214"/>
                    <a:pt x="161" y="214"/>
                  </a:cubicBezTo>
                  <a:cubicBezTo>
                    <a:pt x="160" y="214"/>
                    <a:pt x="159" y="213"/>
                    <a:pt x="159" y="212"/>
                  </a:cubicBezTo>
                  <a:cubicBezTo>
                    <a:pt x="159" y="208"/>
                    <a:pt x="159" y="204"/>
                    <a:pt x="159" y="200"/>
                  </a:cubicBezTo>
                  <a:cubicBezTo>
                    <a:pt x="159" y="199"/>
                    <a:pt x="160" y="198"/>
                    <a:pt x="161" y="198"/>
                  </a:cubicBezTo>
                  <a:close/>
                  <a:moveTo>
                    <a:pt x="124" y="198"/>
                  </a:moveTo>
                  <a:cubicBezTo>
                    <a:pt x="129" y="198"/>
                    <a:pt x="135" y="198"/>
                    <a:pt x="140" y="198"/>
                  </a:cubicBezTo>
                  <a:cubicBezTo>
                    <a:pt x="141" y="198"/>
                    <a:pt x="142" y="199"/>
                    <a:pt x="142" y="200"/>
                  </a:cubicBezTo>
                  <a:cubicBezTo>
                    <a:pt x="142" y="204"/>
                    <a:pt x="142" y="208"/>
                    <a:pt x="142" y="212"/>
                  </a:cubicBezTo>
                  <a:cubicBezTo>
                    <a:pt x="142" y="213"/>
                    <a:pt x="141" y="214"/>
                    <a:pt x="140" y="214"/>
                  </a:cubicBezTo>
                  <a:cubicBezTo>
                    <a:pt x="135" y="214"/>
                    <a:pt x="129" y="214"/>
                    <a:pt x="124" y="214"/>
                  </a:cubicBezTo>
                  <a:cubicBezTo>
                    <a:pt x="123" y="214"/>
                    <a:pt x="122" y="213"/>
                    <a:pt x="122" y="212"/>
                  </a:cubicBezTo>
                  <a:cubicBezTo>
                    <a:pt x="122" y="208"/>
                    <a:pt x="122" y="204"/>
                    <a:pt x="122" y="200"/>
                  </a:cubicBezTo>
                  <a:cubicBezTo>
                    <a:pt x="122" y="199"/>
                    <a:pt x="123" y="198"/>
                    <a:pt x="124" y="198"/>
                  </a:cubicBezTo>
                  <a:close/>
                  <a:moveTo>
                    <a:pt x="87" y="198"/>
                  </a:moveTo>
                  <a:cubicBezTo>
                    <a:pt x="93" y="198"/>
                    <a:pt x="98" y="198"/>
                    <a:pt x="103" y="198"/>
                  </a:cubicBezTo>
                  <a:cubicBezTo>
                    <a:pt x="104" y="198"/>
                    <a:pt x="105" y="199"/>
                    <a:pt x="105" y="200"/>
                  </a:cubicBezTo>
                  <a:cubicBezTo>
                    <a:pt x="105" y="204"/>
                    <a:pt x="105" y="208"/>
                    <a:pt x="105" y="212"/>
                  </a:cubicBezTo>
                  <a:cubicBezTo>
                    <a:pt x="105" y="213"/>
                    <a:pt x="104" y="214"/>
                    <a:pt x="103" y="214"/>
                  </a:cubicBezTo>
                  <a:cubicBezTo>
                    <a:pt x="98" y="214"/>
                    <a:pt x="93" y="214"/>
                    <a:pt x="87" y="214"/>
                  </a:cubicBezTo>
                  <a:cubicBezTo>
                    <a:pt x="86" y="214"/>
                    <a:pt x="85" y="213"/>
                    <a:pt x="85" y="212"/>
                  </a:cubicBezTo>
                  <a:cubicBezTo>
                    <a:pt x="85" y="208"/>
                    <a:pt x="85" y="204"/>
                    <a:pt x="85" y="200"/>
                  </a:cubicBezTo>
                  <a:cubicBezTo>
                    <a:pt x="85" y="199"/>
                    <a:pt x="86" y="198"/>
                    <a:pt x="87" y="198"/>
                  </a:cubicBezTo>
                  <a:close/>
                  <a:moveTo>
                    <a:pt x="50" y="198"/>
                  </a:moveTo>
                  <a:cubicBezTo>
                    <a:pt x="56" y="198"/>
                    <a:pt x="61" y="198"/>
                    <a:pt x="66" y="198"/>
                  </a:cubicBezTo>
                  <a:cubicBezTo>
                    <a:pt x="67" y="198"/>
                    <a:pt x="68" y="199"/>
                    <a:pt x="68" y="200"/>
                  </a:cubicBezTo>
                  <a:cubicBezTo>
                    <a:pt x="68" y="204"/>
                    <a:pt x="68" y="208"/>
                    <a:pt x="68" y="212"/>
                  </a:cubicBezTo>
                  <a:cubicBezTo>
                    <a:pt x="68" y="213"/>
                    <a:pt x="67" y="214"/>
                    <a:pt x="66" y="214"/>
                  </a:cubicBezTo>
                  <a:cubicBezTo>
                    <a:pt x="61" y="214"/>
                    <a:pt x="56" y="214"/>
                    <a:pt x="50" y="214"/>
                  </a:cubicBezTo>
                  <a:cubicBezTo>
                    <a:pt x="49" y="214"/>
                    <a:pt x="49" y="213"/>
                    <a:pt x="49" y="212"/>
                  </a:cubicBezTo>
                  <a:cubicBezTo>
                    <a:pt x="49" y="208"/>
                    <a:pt x="49" y="204"/>
                    <a:pt x="49" y="200"/>
                  </a:cubicBezTo>
                  <a:cubicBezTo>
                    <a:pt x="49" y="199"/>
                    <a:pt x="49" y="198"/>
                    <a:pt x="50" y="198"/>
                  </a:cubicBezTo>
                  <a:close/>
                  <a:moveTo>
                    <a:pt x="14" y="198"/>
                  </a:moveTo>
                  <a:cubicBezTo>
                    <a:pt x="30" y="198"/>
                    <a:pt x="30" y="198"/>
                    <a:pt x="30" y="198"/>
                  </a:cubicBezTo>
                  <a:cubicBezTo>
                    <a:pt x="31" y="198"/>
                    <a:pt x="32" y="199"/>
                    <a:pt x="32" y="200"/>
                  </a:cubicBezTo>
                  <a:cubicBezTo>
                    <a:pt x="32" y="212"/>
                    <a:pt x="32" y="212"/>
                    <a:pt x="32" y="212"/>
                  </a:cubicBezTo>
                  <a:cubicBezTo>
                    <a:pt x="32" y="213"/>
                    <a:pt x="31" y="214"/>
                    <a:pt x="30" y="214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13" y="214"/>
                    <a:pt x="12" y="213"/>
                    <a:pt x="12" y="212"/>
                  </a:cubicBezTo>
                  <a:cubicBezTo>
                    <a:pt x="12" y="200"/>
                    <a:pt x="12" y="200"/>
                    <a:pt x="12" y="200"/>
                  </a:cubicBezTo>
                  <a:cubicBezTo>
                    <a:pt x="12" y="199"/>
                    <a:pt x="13" y="198"/>
                    <a:pt x="14" y="198"/>
                  </a:cubicBezTo>
                  <a:close/>
                  <a:moveTo>
                    <a:pt x="198" y="14"/>
                  </a:moveTo>
                  <a:cubicBezTo>
                    <a:pt x="214" y="14"/>
                    <a:pt x="214" y="14"/>
                    <a:pt x="214" y="14"/>
                  </a:cubicBezTo>
                  <a:cubicBezTo>
                    <a:pt x="215" y="14"/>
                    <a:pt x="216" y="14"/>
                    <a:pt x="216" y="16"/>
                  </a:cubicBezTo>
                  <a:cubicBezTo>
                    <a:pt x="216" y="27"/>
                    <a:pt x="216" y="27"/>
                    <a:pt x="216" y="27"/>
                  </a:cubicBezTo>
                  <a:cubicBezTo>
                    <a:pt x="216" y="28"/>
                    <a:pt x="215" y="29"/>
                    <a:pt x="214" y="29"/>
                  </a:cubicBezTo>
                  <a:cubicBezTo>
                    <a:pt x="198" y="29"/>
                    <a:pt x="198" y="29"/>
                    <a:pt x="198" y="29"/>
                  </a:cubicBezTo>
                  <a:cubicBezTo>
                    <a:pt x="197" y="29"/>
                    <a:pt x="196" y="28"/>
                    <a:pt x="196" y="27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196" y="14"/>
                    <a:pt x="197" y="14"/>
                    <a:pt x="198" y="14"/>
                  </a:cubicBezTo>
                  <a:close/>
                  <a:moveTo>
                    <a:pt x="161" y="14"/>
                  </a:moveTo>
                  <a:cubicBezTo>
                    <a:pt x="166" y="14"/>
                    <a:pt x="172" y="14"/>
                    <a:pt x="177" y="14"/>
                  </a:cubicBezTo>
                  <a:cubicBezTo>
                    <a:pt x="178" y="14"/>
                    <a:pt x="179" y="14"/>
                    <a:pt x="179" y="16"/>
                  </a:cubicBezTo>
                  <a:cubicBezTo>
                    <a:pt x="179" y="19"/>
                    <a:pt x="179" y="23"/>
                    <a:pt x="179" y="27"/>
                  </a:cubicBezTo>
                  <a:cubicBezTo>
                    <a:pt x="179" y="28"/>
                    <a:pt x="178" y="29"/>
                    <a:pt x="177" y="29"/>
                  </a:cubicBezTo>
                  <a:cubicBezTo>
                    <a:pt x="172" y="29"/>
                    <a:pt x="166" y="29"/>
                    <a:pt x="161" y="29"/>
                  </a:cubicBezTo>
                  <a:cubicBezTo>
                    <a:pt x="160" y="29"/>
                    <a:pt x="159" y="28"/>
                    <a:pt x="159" y="27"/>
                  </a:cubicBezTo>
                  <a:cubicBezTo>
                    <a:pt x="159" y="23"/>
                    <a:pt x="159" y="19"/>
                    <a:pt x="159" y="16"/>
                  </a:cubicBezTo>
                  <a:cubicBezTo>
                    <a:pt x="159" y="14"/>
                    <a:pt x="160" y="14"/>
                    <a:pt x="161" y="14"/>
                  </a:cubicBezTo>
                  <a:close/>
                  <a:moveTo>
                    <a:pt x="124" y="14"/>
                  </a:moveTo>
                  <a:cubicBezTo>
                    <a:pt x="129" y="14"/>
                    <a:pt x="135" y="14"/>
                    <a:pt x="140" y="14"/>
                  </a:cubicBezTo>
                  <a:cubicBezTo>
                    <a:pt x="141" y="14"/>
                    <a:pt x="142" y="14"/>
                    <a:pt x="142" y="16"/>
                  </a:cubicBezTo>
                  <a:cubicBezTo>
                    <a:pt x="142" y="19"/>
                    <a:pt x="142" y="23"/>
                    <a:pt x="142" y="27"/>
                  </a:cubicBezTo>
                  <a:cubicBezTo>
                    <a:pt x="142" y="28"/>
                    <a:pt x="141" y="29"/>
                    <a:pt x="140" y="29"/>
                  </a:cubicBezTo>
                  <a:cubicBezTo>
                    <a:pt x="135" y="29"/>
                    <a:pt x="129" y="29"/>
                    <a:pt x="124" y="29"/>
                  </a:cubicBezTo>
                  <a:cubicBezTo>
                    <a:pt x="123" y="29"/>
                    <a:pt x="122" y="28"/>
                    <a:pt x="122" y="27"/>
                  </a:cubicBezTo>
                  <a:cubicBezTo>
                    <a:pt x="122" y="23"/>
                    <a:pt x="122" y="19"/>
                    <a:pt x="122" y="16"/>
                  </a:cubicBezTo>
                  <a:cubicBezTo>
                    <a:pt x="122" y="14"/>
                    <a:pt x="123" y="14"/>
                    <a:pt x="124" y="14"/>
                  </a:cubicBezTo>
                  <a:close/>
                  <a:moveTo>
                    <a:pt x="87" y="14"/>
                  </a:moveTo>
                  <a:cubicBezTo>
                    <a:pt x="93" y="14"/>
                    <a:pt x="98" y="14"/>
                    <a:pt x="103" y="14"/>
                  </a:cubicBezTo>
                  <a:cubicBezTo>
                    <a:pt x="104" y="14"/>
                    <a:pt x="105" y="14"/>
                    <a:pt x="105" y="16"/>
                  </a:cubicBezTo>
                  <a:cubicBezTo>
                    <a:pt x="105" y="19"/>
                    <a:pt x="105" y="23"/>
                    <a:pt x="105" y="27"/>
                  </a:cubicBezTo>
                  <a:cubicBezTo>
                    <a:pt x="105" y="28"/>
                    <a:pt x="104" y="29"/>
                    <a:pt x="103" y="29"/>
                  </a:cubicBezTo>
                  <a:cubicBezTo>
                    <a:pt x="98" y="29"/>
                    <a:pt x="93" y="29"/>
                    <a:pt x="87" y="29"/>
                  </a:cubicBezTo>
                  <a:cubicBezTo>
                    <a:pt x="86" y="29"/>
                    <a:pt x="85" y="28"/>
                    <a:pt x="85" y="27"/>
                  </a:cubicBezTo>
                  <a:cubicBezTo>
                    <a:pt x="85" y="23"/>
                    <a:pt x="85" y="19"/>
                    <a:pt x="85" y="16"/>
                  </a:cubicBezTo>
                  <a:cubicBezTo>
                    <a:pt x="85" y="14"/>
                    <a:pt x="86" y="14"/>
                    <a:pt x="87" y="14"/>
                  </a:cubicBezTo>
                  <a:close/>
                  <a:moveTo>
                    <a:pt x="50" y="14"/>
                  </a:moveTo>
                  <a:cubicBezTo>
                    <a:pt x="56" y="14"/>
                    <a:pt x="61" y="14"/>
                    <a:pt x="66" y="14"/>
                  </a:cubicBezTo>
                  <a:cubicBezTo>
                    <a:pt x="67" y="14"/>
                    <a:pt x="68" y="14"/>
                    <a:pt x="68" y="16"/>
                  </a:cubicBezTo>
                  <a:cubicBezTo>
                    <a:pt x="68" y="19"/>
                    <a:pt x="68" y="23"/>
                    <a:pt x="68" y="27"/>
                  </a:cubicBezTo>
                  <a:cubicBezTo>
                    <a:pt x="68" y="28"/>
                    <a:pt x="67" y="29"/>
                    <a:pt x="66" y="29"/>
                  </a:cubicBezTo>
                  <a:cubicBezTo>
                    <a:pt x="61" y="29"/>
                    <a:pt x="56" y="29"/>
                    <a:pt x="50" y="29"/>
                  </a:cubicBezTo>
                  <a:cubicBezTo>
                    <a:pt x="49" y="29"/>
                    <a:pt x="49" y="28"/>
                    <a:pt x="49" y="27"/>
                  </a:cubicBezTo>
                  <a:cubicBezTo>
                    <a:pt x="49" y="23"/>
                    <a:pt x="49" y="19"/>
                    <a:pt x="49" y="16"/>
                  </a:cubicBezTo>
                  <a:cubicBezTo>
                    <a:pt x="49" y="14"/>
                    <a:pt x="49" y="14"/>
                    <a:pt x="50" y="14"/>
                  </a:cubicBezTo>
                  <a:close/>
                  <a:moveTo>
                    <a:pt x="14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2" y="14"/>
                    <a:pt x="32" y="1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8"/>
                    <a:pt x="31" y="29"/>
                    <a:pt x="30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2" y="28"/>
                    <a:pt x="12" y="2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4"/>
                    <a:pt x="13" y="14"/>
                    <a:pt x="14" y="1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4" name="Freeform 707"/>
            <p:cNvSpPr/>
            <p:nvPr/>
          </p:nvSpPr>
          <p:spPr bwMode="auto">
            <a:xfrm>
              <a:off x="3390" y="-1090"/>
              <a:ext cx="172" cy="175"/>
            </a:xfrm>
            <a:custGeom>
              <a:avLst/>
              <a:gdLst>
                <a:gd name="T0" fmla="*/ 0 w 172"/>
                <a:gd name="T1" fmla="*/ 0 h 175"/>
                <a:gd name="T2" fmla="*/ 172 w 172"/>
                <a:gd name="T3" fmla="*/ 89 h 175"/>
                <a:gd name="T4" fmla="*/ 0 w 172"/>
                <a:gd name="T5" fmla="*/ 175 h 175"/>
                <a:gd name="T6" fmla="*/ 0 w 172"/>
                <a:gd name="T7" fmla="*/ 0 h 175"/>
                <a:gd name="T8" fmla="*/ 0 w 172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75">
                  <a:moveTo>
                    <a:pt x="0" y="0"/>
                  </a:moveTo>
                  <a:lnTo>
                    <a:pt x="172" y="89"/>
                  </a:lnTo>
                  <a:lnTo>
                    <a:pt x="0" y="17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2776417" y="1412936"/>
            <a:ext cx="6639166" cy="4783254"/>
            <a:chOff x="950948" y="-1205811"/>
            <a:chExt cx="6639166" cy="4783254"/>
          </a:xfrm>
        </p:grpSpPr>
        <p:grpSp>
          <p:nvGrpSpPr>
            <p:cNvPr id="198" name="组合 197"/>
            <p:cNvGrpSpPr/>
            <p:nvPr/>
          </p:nvGrpSpPr>
          <p:grpSpPr>
            <a:xfrm>
              <a:off x="950948" y="-1205811"/>
              <a:ext cx="6639166" cy="4783254"/>
              <a:chOff x="2577593" y="1203013"/>
              <a:chExt cx="6639166" cy="4783254"/>
            </a:xfrm>
          </p:grpSpPr>
          <p:sp>
            <p:nvSpPr>
              <p:cNvPr id="225" name="矩形 224"/>
              <p:cNvSpPr/>
              <p:nvPr/>
            </p:nvSpPr>
            <p:spPr>
              <a:xfrm>
                <a:off x="5781756" y="1203013"/>
                <a:ext cx="3435003" cy="478325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矩形 225"/>
              <p:cNvSpPr/>
              <p:nvPr/>
            </p:nvSpPr>
            <p:spPr>
              <a:xfrm>
                <a:off x="2577593" y="1203013"/>
                <a:ext cx="3457541" cy="478325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矩形 226"/>
              <p:cNvSpPr/>
              <p:nvPr/>
            </p:nvSpPr>
            <p:spPr>
              <a:xfrm>
                <a:off x="2705100" y="1203013"/>
                <a:ext cx="3161301" cy="47832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矩形 227"/>
              <p:cNvSpPr/>
              <p:nvPr/>
            </p:nvSpPr>
            <p:spPr>
              <a:xfrm>
                <a:off x="5944167" y="1203013"/>
                <a:ext cx="3161301" cy="47832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1499461" y="-499633"/>
              <a:ext cx="2347828" cy="3243447"/>
              <a:chOff x="4601235" y="-778188"/>
              <a:chExt cx="2347828" cy="2454707"/>
            </a:xfrm>
            <a:solidFill>
              <a:schemeClr val="bg1">
                <a:lumMod val="85000"/>
              </a:schemeClr>
            </a:solidFill>
          </p:grpSpPr>
          <p:sp>
            <p:nvSpPr>
              <p:cNvPr id="213" name="矩形 212"/>
              <p:cNvSpPr/>
              <p:nvPr/>
            </p:nvSpPr>
            <p:spPr>
              <a:xfrm>
                <a:off x="4601235" y="-778188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矩形 213"/>
              <p:cNvSpPr/>
              <p:nvPr/>
            </p:nvSpPr>
            <p:spPr>
              <a:xfrm>
                <a:off x="4601235" y="-56597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矩形 214"/>
              <p:cNvSpPr/>
              <p:nvPr/>
            </p:nvSpPr>
            <p:spPr>
              <a:xfrm>
                <a:off x="4601235" y="-352918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矩形 215"/>
              <p:cNvSpPr/>
              <p:nvPr/>
            </p:nvSpPr>
            <p:spPr>
              <a:xfrm>
                <a:off x="4601235" y="-126984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矩形 216"/>
              <p:cNvSpPr/>
              <p:nvPr/>
            </p:nvSpPr>
            <p:spPr>
              <a:xfrm>
                <a:off x="4601235" y="8523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矩形 217"/>
              <p:cNvSpPr/>
              <p:nvPr/>
            </p:nvSpPr>
            <p:spPr>
              <a:xfrm>
                <a:off x="4601235" y="298286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矩形 218"/>
              <p:cNvSpPr/>
              <p:nvPr/>
            </p:nvSpPr>
            <p:spPr>
              <a:xfrm>
                <a:off x="4601235" y="544476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矩形 219"/>
              <p:cNvSpPr/>
              <p:nvPr/>
            </p:nvSpPr>
            <p:spPr>
              <a:xfrm>
                <a:off x="4601235" y="75669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矩形 220"/>
              <p:cNvSpPr/>
              <p:nvPr/>
            </p:nvSpPr>
            <p:spPr>
              <a:xfrm>
                <a:off x="4601235" y="969746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矩形 221"/>
              <p:cNvSpPr/>
              <p:nvPr/>
            </p:nvSpPr>
            <p:spPr>
              <a:xfrm>
                <a:off x="4601235" y="118219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矩形 222"/>
              <p:cNvSpPr/>
              <p:nvPr/>
            </p:nvSpPr>
            <p:spPr>
              <a:xfrm>
                <a:off x="4601235" y="1394408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矩形 223"/>
              <p:cNvSpPr/>
              <p:nvPr/>
            </p:nvSpPr>
            <p:spPr>
              <a:xfrm>
                <a:off x="4601235" y="160746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0" name="组合 199"/>
            <p:cNvGrpSpPr/>
            <p:nvPr/>
          </p:nvGrpSpPr>
          <p:grpSpPr>
            <a:xfrm>
              <a:off x="4776471" y="-499633"/>
              <a:ext cx="2347828" cy="3243447"/>
              <a:chOff x="4601235" y="-778188"/>
              <a:chExt cx="2347828" cy="2454707"/>
            </a:xfrm>
            <a:solidFill>
              <a:schemeClr val="bg1">
                <a:lumMod val="85000"/>
              </a:schemeClr>
            </a:solidFill>
          </p:grpSpPr>
          <p:sp>
            <p:nvSpPr>
              <p:cNvPr id="201" name="矩形 200"/>
              <p:cNvSpPr/>
              <p:nvPr/>
            </p:nvSpPr>
            <p:spPr>
              <a:xfrm>
                <a:off x="4601235" y="-778188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矩形 201"/>
              <p:cNvSpPr/>
              <p:nvPr/>
            </p:nvSpPr>
            <p:spPr>
              <a:xfrm>
                <a:off x="4601235" y="-56597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矩形 202"/>
              <p:cNvSpPr/>
              <p:nvPr/>
            </p:nvSpPr>
            <p:spPr>
              <a:xfrm>
                <a:off x="4601235" y="-352918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矩形 203"/>
              <p:cNvSpPr/>
              <p:nvPr/>
            </p:nvSpPr>
            <p:spPr>
              <a:xfrm>
                <a:off x="4601235" y="-126984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矩形 204"/>
              <p:cNvSpPr/>
              <p:nvPr/>
            </p:nvSpPr>
            <p:spPr>
              <a:xfrm>
                <a:off x="4601235" y="8523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矩形 205"/>
              <p:cNvSpPr/>
              <p:nvPr/>
            </p:nvSpPr>
            <p:spPr>
              <a:xfrm>
                <a:off x="4601235" y="298286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矩形 206"/>
              <p:cNvSpPr/>
              <p:nvPr/>
            </p:nvSpPr>
            <p:spPr>
              <a:xfrm>
                <a:off x="4601235" y="544476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矩形 207"/>
              <p:cNvSpPr/>
              <p:nvPr/>
            </p:nvSpPr>
            <p:spPr>
              <a:xfrm>
                <a:off x="4601235" y="75669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矩形 208"/>
              <p:cNvSpPr/>
              <p:nvPr/>
            </p:nvSpPr>
            <p:spPr>
              <a:xfrm>
                <a:off x="4601235" y="969746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矩形 209"/>
              <p:cNvSpPr/>
              <p:nvPr/>
            </p:nvSpPr>
            <p:spPr>
              <a:xfrm>
                <a:off x="4601235" y="118219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矩形 210"/>
              <p:cNvSpPr/>
              <p:nvPr/>
            </p:nvSpPr>
            <p:spPr>
              <a:xfrm>
                <a:off x="4601235" y="1394408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矩形 211"/>
              <p:cNvSpPr/>
              <p:nvPr/>
            </p:nvSpPr>
            <p:spPr>
              <a:xfrm>
                <a:off x="4601235" y="1607462"/>
                <a:ext cx="2347828" cy="69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70" name="组合 1169"/>
          <p:cNvGrpSpPr/>
          <p:nvPr/>
        </p:nvGrpSpPr>
        <p:grpSpPr>
          <a:xfrm>
            <a:off x="3087360" y="742251"/>
            <a:ext cx="4622405" cy="5801479"/>
            <a:chOff x="4979988" y="-885825"/>
            <a:chExt cx="703263" cy="882650"/>
          </a:xfrm>
        </p:grpSpPr>
        <p:sp>
          <p:nvSpPr>
            <p:cNvPr id="1058" name="Freeform 529"/>
            <p:cNvSpPr/>
            <p:nvPr/>
          </p:nvSpPr>
          <p:spPr bwMode="auto">
            <a:xfrm>
              <a:off x="5184776" y="-885825"/>
              <a:ext cx="117475" cy="150813"/>
            </a:xfrm>
            <a:custGeom>
              <a:avLst/>
              <a:gdLst>
                <a:gd name="T0" fmla="*/ 9 w 31"/>
                <a:gd name="T1" fmla="*/ 40 h 40"/>
                <a:gd name="T2" fmla="*/ 11 w 31"/>
                <a:gd name="T3" fmla="*/ 5 h 40"/>
                <a:gd name="T4" fmla="*/ 31 w 31"/>
                <a:gd name="T5" fmla="*/ 28 h 40"/>
                <a:gd name="T6" fmla="*/ 9 w 31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0">
                  <a:moveTo>
                    <a:pt x="9" y="40"/>
                  </a:moveTo>
                  <a:cubicBezTo>
                    <a:pt x="9" y="40"/>
                    <a:pt x="0" y="10"/>
                    <a:pt x="11" y="5"/>
                  </a:cubicBezTo>
                  <a:cubicBezTo>
                    <a:pt x="22" y="0"/>
                    <a:pt x="31" y="28"/>
                    <a:pt x="31" y="28"/>
                  </a:cubicBezTo>
                  <a:lnTo>
                    <a:pt x="9" y="40"/>
                  </a:lnTo>
                  <a:close/>
                </a:path>
              </a:pathLst>
            </a:custGeom>
            <a:solidFill>
              <a:srgbClr val="353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530"/>
            <p:cNvSpPr/>
            <p:nvPr/>
          </p:nvSpPr>
          <p:spPr bwMode="auto">
            <a:xfrm>
              <a:off x="5207001" y="-817563"/>
              <a:ext cx="95250" cy="82550"/>
            </a:xfrm>
            <a:custGeom>
              <a:avLst/>
              <a:gdLst>
                <a:gd name="T0" fmla="*/ 21 w 25"/>
                <a:gd name="T1" fmla="*/ 0 h 22"/>
                <a:gd name="T2" fmla="*/ 11 w 25"/>
                <a:gd name="T3" fmla="*/ 3 h 22"/>
                <a:gd name="T4" fmla="*/ 7 w 25"/>
                <a:gd name="T5" fmla="*/ 5 h 22"/>
                <a:gd name="T6" fmla="*/ 5 w 25"/>
                <a:gd name="T7" fmla="*/ 6 h 22"/>
                <a:gd name="T8" fmla="*/ 4 w 25"/>
                <a:gd name="T9" fmla="*/ 6 h 22"/>
                <a:gd name="T10" fmla="*/ 4 w 25"/>
                <a:gd name="T11" fmla="*/ 6 h 22"/>
                <a:gd name="T12" fmla="*/ 1 w 25"/>
                <a:gd name="T13" fmla="*/ 7 h 22"/>
                <a:gd name="T14" fmla="*/ 0 w 25"/>
                <a:gd name="T15" fmla="*/ 7 h 22"/>
                <a:gd name="T16" fmla="*/ 3 w 25"/>
                <a:gd name="T17" fmla="*/ 22 h 22"/>
                <a:gd name="T18" fmla="*/ 25 w 25"/>
                <a:gd name="T19" fmla="*/ 10 h 22"/>
                <a:gd name="T20" fmla="*/ 21 w 25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2">
                  <a:moveTo>
                    <a:pt x="21" y="0"/>
                  </a:moveTo>
                  <a:cubicBezTo>
                    <a:pt x="18" y="2"/>
                    <a:pt x="15" y="3"/>
                    <a:pt x="11" y="3"/>
                  </a:cubicBezTo>
                  <a:cubicBezTo>
                    <a:pt x="10" y="4"/>
                    <a:pt x="9" y="4"/>
                    <a:pt x="7" y="5"/>
                  </a:cubicBezTo>
                  <a:cubicBezTo>
                    <a:pt x="6" y="5"/>
                    <a:pt x="5" y="5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1" y="15"/>
                    <a:pt x="3" y="22"/>
                    <a:pt x="3" y="22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3" y="6"/>
                    <a:pt x="21" y="0"/>
                  </a:cubicBezTo>
                  <a:close/>
                </a:path>
              </a:pathLst>
            </a:custGeom>
            <a:solidFill>
              <a:srgbClr val="282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531"/>
            <p:cNvSpPr/>
            <p:nvPr/>
          </p:nvSpPr>
          <p:spPr bwMode="auto">
            <a:xfrm>
              <a:off x="4987926" y="-862013"/>
              <a:ext cx="638175" cy="858838"/>
            </a:xfrm>
            <a:custGeom>
              <a:avLst/>
              <a:gdLst>
                <a:gd name="T0" fmla="*/ 169 w 169"/>
                <a:gd name="T1" fmla="*/ 123 h 228"/>
                <a:gd name="T2" fmla="*/ 149 w 169"/>
                <a:gd name="T3" fmla="*/ 13 h 228"/>
                <a:gd name="T4" fmla="*/ 2 w 169"/>
                <a:gd name="T5" fmla="*/ 65 h 228"/>
                <a:gd name="T6" fmla="*/ 58 w 169"/>
                <a:gd name="T7" fmla="*/ 227 h 228"/>
                <a:gd name="T8" fmla="*/ 154 w 169"/>
                <a:gd name="T9" fmla="*/ 176 h 228"/>
                <a:gd name="T10" fmla="*/ 169 w 169"/>
                <a:gd name="T11" fmla="*/ 12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228">
                  <a:moveTo>
                    <a:pt x="169" y="123"/>
                  </a:moveTo>
                  <a:cubicBezTo>
                    <a:pt x="169" y="123"/>
                    <a:pt x="162" y="40"/>
                    <a:pt x="149" y="13"/>
                  </a:cubicBezTo>
                  <a:cubicBezTo>
                    <a:pt x="125" y="0"/>
                    <a:pt x="5" y="58"/>
                    <a:pt x="2" y="65"/>
                  </a:cubicBezTo>
                  <a:cubicBezTo>
                    <a:pt x="0" y="72"/>
                    <a:pt x="41" y="228"/>
                    <a:pt x="58" y="227"/>
                  </a:cubicBezTo>
                  <a:cubicBezTo>
                    <a:pt x="76" y="225"/>
                    <a:pt x="154" y="176"/>
                    <a:pt x="154" y="176"/>
                  </a:cubicBezTo>
                  <a:lnTo>
                    <a:pt x="169" y="123"/>
                  </a:lnTo>
                  <a:close/>
                </a:path>
              </a:pathLst>
            </a:custGeom>
            <a:solidFill>
              <a:srgbClr val="D19F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532"/>
            <p:cNvSpPr/>
            <p:nvPr/>
          </p:nvSpPr>
          <p:spPr bwMode="auto">
            <a:xfrm>
              <a:off x="4979988" y="-752475"/>
              <a:ext cx="703263" cy="749300"/>
            </a:xfrm>
            <a:custGeom>
              <a:avLst/>
              <a:gdLst>
                <a:gd name="T0" fmla="*/ 171 w 186"/>
                <a:gd name="T1" fmla="*/ 94 h 199"/>
                <a:gd name="T2" fmla="*/ 157 w 186"/>
                <a:gd name="T3" fmla="*/ 0 h 199"/>
                <a:gd name="T4" fmla="*/ 155 w 186"/>
                <a:gd name="T5" fmla="*/ 1 h 199"/>
                <a:gd name="T6" fmla="*/ 151 w 186"/>
                <a:gd name="T7" fmla="*/ 143 h 199"/>
                <a:gd name="T8" fmla="*/ 43 w 186"/>
                <a:gd name="T9" fmla="*/ 148 h 199"/>
                <a:gd name="T10" fmla="*/ 29 w 186"/>
                <a:gd name="T11" fmla="*/ 23 h 199"/>
                <a:gd name="T12" fmla="*/ 33 w 186"/>
                <a:gd name="T13" fmla="*/ 19 h 199"/>
                <a:gd name="T14" fmla="*/ 4 w 186"/>
                <a:gd name="T15" fmla="*/ 36 h 199"/>
                <a:gd name="T16" fmla="*/ 60 w 186"/>
                <a:gd name="T17" fmla="*/ 198 h 199"/>
                <a:gd name="T18" fmla="*/ 171 w 186"/>
                <a:gd name="T19" fmla="*/ 149 h 199"/>
                <a:gd name="T20" fmla="*/ 171 w 186"/>
                <a:gd name="T21" fmla="*/ 9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99">
                  <a:moveTo>
                    <a:pt x="171" y="94"/>
                  </a:moveTo>
                  <a:cubicBezTo>
                    <a:pt x="170" y="81"/>
                    <a:pt x="166" y="34"/>
                    <a:pt x="157" y="0"/>
                  </a:cubicBezTo>
                  <a:cubicBezTo>
                    <a:pt x="156" y="0"/>
                    <a:pt x="156" y="1"/>
                    <a:pt x="155" y="1"/>
                  </a:cubicBezTo>
                  <a:cubicBezTo>
                    <a:pt x="166" y="49"/>
                    <a:pt x="182" y="102"/>
                    <a:pt x="151" y="143"/>
                  </a:cubicBezTo>
                  <a:cubicBezTo>
                    <a:pt x="128" y="174"/>
                    <a:pt x="66" y="193"/>
                    <a:pt x="43" y="148"/>
                  </a:cubicBezTo>
                  <a:cubicBezTo>
                    <a:pt x="27" y="117"/>
                    <a:pt x="0" y="53"/>
                    <a:pt x="29" y="23"/>
                  </a:cubicBezTo>
                  <a:cubicBezTo>
                    <a:pt x="30" y="21"/>
                    <a:pt x="32" y="20"/>
                    <a:pt x="33" y="19"/>
                  </a:cubicBezTo>
                  <a:cubicBezTo>
                    <a:pt x="17" y="27"/>
                    <a:pt x="5" y="34"/>
                    <a:pt x="4" y="36"/>
                  </a:cubicBezTo>
                  <a:cubicBezTo>
                    <a:pt x="2" y="43"/>
                    <a:pt x="43" y="199"/>
                    <a:pt x="60" y="198"/>
                  </a:cubicBezTo>
                  <a:cubicBezTo>
                    <a:pt x="78" y="196"/>
                    <a:pt x="149" y="170"/>
                    <a:pt x="171" y="149"/>
                  </a:cubicBezTo>
                  <a:cubicBezTo>
                    <a:pt x="186" y="139"/>
                    <a:pt x="172" y="108"/>
                    <a:pt x="171" y="94"/>
                  </a:cubicBezTo>
                  <a:close/>
                </a:path>
              </a:pathLst>
            </a:custGeom>
            <a:solidFill>
              <a:srgbClr val="BC8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533"/>
            <p:cNvSpPr/>
            <p:nvPr/>
          </p:nvSpPr>
          <p:spPr bwMode="auto">
            <a:xfrm>
              <a:off x="5075238" y="-757238"/>
              <a:ext cx="474663" cy="633413"/>
            </a:xfrm>
            <a:custGeom>
              <a:avLst/>
              <a:gdLst>
                <a:gd name="T0" fmla="*/ 0 w 299"/>
                <a:gd name="T1" fmla="*/ 105 h 399"/>
                <a:gd name="T2" fmla="*/ 247 w 299"/>
                <a:gd name="T3" fmla="*/ 0 h 399"/>
                <a:gd name="T4" fmla="*/ 292 w 299"/>
                <a:gd name="T5" fmla="*/ 250 h 399"/>
                <a:gd name="T6" fmla="*/ 299 w 299"/>
                <a:gd name="T7" fmla="*/ 297 h 399"/>
                <a:gd name="T8" fmla="*/ 95 w 299"/>
                <a:gd name="T9" fmla="*/ 399 h 399"/>
                <a:gd name="T10" fmla="*/ 0 w 299"/>
                <a:gd name="T11" fmla="*/ 105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399">
                  <a:moveTo>
                    <a:pt x="0" y="105"/>
                  </a:moveTo>
                  <a:lnTo>
                    <a:pt x="247" y="0"/>
                  </a:lnTo>
                  <a:lnTo>
                    <a:pt x="292" y="250"/>
                  </a:lnTo>
                  <a:lnTo>
                    <a:pt x="299" y="297"/>
                  </a:lnTo>
                  <a:lnTo>
                    <a:pt x="95" y="399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BC8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534"/>
            <p:cNvSpPr/>
            <p:nvPr/>
          </p:nvSpPr>
          <p:spPr bwMode="auto">
            <a:xfrm>
              <a:off x="5083176" y="-768350"/>
              <a:ext cx="466725" cy="630238"/>
            </a:xfrm>
            <a:custGeom>
              <a:avLst/>
              <a:gdLst>
                <a:gd name="T0" fmla="*/ 0 w 294"/>
                <a:gd name="T1" fmla="*/ 102 h 397"/>
                <a:gd name="T2" fmla="*/ 249 w 294"/>
                <a:gd name="T3" fmla="*/ 0 h 397"/>
                <a:gd name="T4" fmla="*/ 294 w 294"/>
                <a:gd name="T5" fmla="*/ 247 h 397"/>
                <a:gd name="T6" fmla="*/ 271 w 294"/>
                <a:gd name="T7" fmla="*/ 302 h 397"/>
                <a:gd name="T8" fmla="*/ 95 w 294"/>
                <a:gd name="T9" fmla="*/ 397 h 397"/>
                <a:gd name="T10" fmla="*/ 0 w 294"/>
                <a:gd name="T11" fmla="*/ 10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397">
                  <a:moveTo>
                    <a:pt x="0" y="102"/>
                  </a:moveTo>
                  <a:lnTo>
                    <a:pt x="249" y="0"/>
                  </a:lnTo>
                  <a:lnTo>
                    <a:pt x="294" y="247"/>
                  </a:lnTo>
                  <a:lnTo>
                    <a:pt x="271" y="302"/>
                  </a:lnTo>
                  <a:lnTo>
                    <a:pt x="95" y="397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535"/>
            <p:cNvSpPr/>
            <p:nvPr/>
          </p:nvSpPr>
          <p:spPr bwMode="auto">
            <a:xfrm>
              <a:off x="5207001" y="-738188"/>
              <a:ext cx="192088" cy="131763"/>
            </a:xfrm>
            <a:custGeom>
              <a:avLst/>
              <a:gdLst>
                <a:gd name="T0" fmla="*/ 45 w 51"/>
                <a:gd name="T1" fmla="*/ 16 h 35"/>
                <a:gd name="T2" fmla="*/ 50 w 51"/>
                <a:gd name="T3" fmla="*/ 0 h 35"/>
                <a:gd name="T4" fmla="*/ 0 w 51"/>
                <a:gd name="T5" fmla="*/ 22 h 35"/>
                <a:gd name="T6" fmla="*/ 4 w 51"/>
                <a:gd name="T7" fmla="*/ 35 h 35"/>
                <a:gd name="T8" fmla="*/ 45 w 51"/>
                <a:gd name="T9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5">
                  <a:moveTo>
                    <a:pt x="45" y="16"/>
                  </a:moveTo>
                  <a:cubicBezTo>
                    <a:pt x="51" y="13"/>
                    <a:pt x="50" y="7"/>
                    <a:pt x="5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6"/>
                    <a:pt x="3" y="30"/>
                    <a:pt x="4" y="35"/>
                  </a:cubicBezTo>
                  <a:cubicBezTo>
                    <a:pt x="18" y="29"/>
                    <a:pt x="32" y="24"/>
                    <a:pt x="45" y="1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536"/>
            <p:cNvSpPr/>
            <p:nvPr/>
          </p:nvSpPr>
          <p:spPr bwMode="auto">
            <a:xfrm>
              <a:off x="5083176" y="-620713"/>
              <a:ext cx="466725" cy="482600"/>
            </a:xfrm>
            <a:custGeom>
              <a:avLst/>
              <a:gdLst>
                <a:gd name="T0" fmla="*/ 124 w 124"/>
                <a:gd name="T1" fmla="*/ 65 h 128"/>
                <a:gd name="T2" fmla="*/ 123 w 124"/>
                <a:gd name="T3" fmla="*/ 63 h 128"/>
                <a:gd name="T4" fmla="*/ 108 w 124"/>
                <a:gd name="T5" fmla="*/ 77 h 128"/>
                <a:gd name="T6" fmla="*/ 68 w 124"/>
                <a:gd name="T7" fmla="*/ 87 h 128"/>
                <a:gd name="T8" fmla="*/ 11 w 124"/>
                <a:gd name="T9" fmla="*/ 0 h 128"/>
                <a:gd name="T10" fmla="*/ 0 w 124"/>
                <a:gd name="T11" fmla="*/ 4 h 128"/>
                <a:gd name="T12" fmla="*/ 40 w 124"/>
                <a:gd name="T13" fmla="*/ 128 h 128"/>
                <a:gd name="T14" fmla="*/ 124 w 124"/>
                <a:gd name="T15" fmla="*/ 84 h 128"/>
                <a:gd name="T16" fmla="*/ 124 w 124"/>
                <a:gd name="T17" fmla="*/ 6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8">
                  <a:moveTo>
                    <a:pt x="124" y="65"/>
                  </a:moveTo>
                  <a:cubicBezTo>
                    <a:pt x="123" y="63"/>
                    <a:pt x="123" y="63"/>
                    <a:pt x="123" y="63"/>
                  </a:cubicBezTo>
                  <a:cubicBezTo>
                    <a:pt x="119" y="68"/>
                    <a:pt x="114" y="72"/>
                    <a:pt x="108" y="77"/>
                  </a:cubicBezTo>
                  <a:cubicBezTo>
                    <a:pt x="97" y="85"/>
                    <a:pt x="82" y="92"/>
                    <a:pt x="68" y="87"/>
                  </a:cubicBezTo>
                  <a:cubicBezTo>
                    <a:pt x="30" y="73"/>
                    <a:pt x="22" y="35"/>
                    <a:pt x="1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124" y="84"/>
                    <a:pt x="124" y="84"/>
                    <a:pt x="124" y="84"/>
                  </a:cubicBezTo>
                  <a:lnTo>
                    <a:pt x="124" y="65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537"/>
            <p:cNvSpPr/>
            <p:nvPr/>
          </p:nvSpPr>
          <p:spPr bwMode="auto">
            <a:xfrm>
              <a:off x="5176838" y="-820738"/>
              <a:ext cx="200025" cy="188913"/>
            </a:xfrm>
            <a:custGeom>
              <a:avLst/>
              <a:gdLst>
                <a:gd name="T0" fmla="*/ 0 w 126"/>
                <a:gd name="T1" fmla="*/ 47 h 119"/>
                <a:gd name="T2" fmla="*/ 17 w 126"/>
                <a:gd name="T3" fmla="*/ 119 h 119"/>
                <a:gd name="T4" fmla="*/ 126 w 126"/>
                <a:gd name="T5" fmla="*/ 73 h 119"/>
                <a:gd name="T6" fmla="*/ 114 w 126"/>
                <a:gd name="T7" fmla="*/ 0 h 119"/>
                <a:gd name="T8" fmla="*/ 0 w 126"/>
                <a:gd name="T9" fmla="*/ 4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19">
                  <a:moveTo>
                    <a:pt x="0" y="47"/>
                  </a:moveTo>
                  <a:lnTo>
                    <a:pt x="17" y="119"/>
                  </a:lnTo>
                  <a:lnTo>
                    <a:pt x="126" y="73"/>
                  </a:lnTo>
                  <a:lnTo>
                    <a:pt x="114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353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538"/>
            <p:cNvSpPr/>
            <p:nvPr/>
          </p:nvSpPr>
          <p:spPr bwMode="auto">
            <a:xfrm>
              <a:off x="5187951" y="-760413"/>
              <a:ext cx="188913" cy="128588"/>
            </a:xfrm>
            <a:custGeom>
              <a:avLst/>
              <a:gdLst>
                <a:gd name="T0" fmla="*/ 48 w 50"/>
                <a:gd name="T1" fmla="*/ 0 h 34"/>
                <a:gd name="T2" fmla="*/ 0 w 50"/>
                <a:gd name="T3" fmla="*/ 14 h 34"/>
                <a:gd name="T4" fmla="*/ 4 w 50"/>
                <a:gd name="T5" fmla="*/ 34 h 34"/>
                <a:gd name="T6" fmla="*/ 50 w 50"/>
                <a:gd name="T7" fmla="*/ 15 h 34"/>
                <a:gd name="T8" fmla="*/ 48 w 50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4">
                  <a:moveTo>
                    <a:pt x="48" y="0"/>
                  </a:moveTo>
                  <a:cubicBezTo>
                    <a:pt x="35" y="14"/>
                    <a:pt x="17" y="19"/>
                    <a:pt x="0" y="1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0" y="15"/>
                    <a:pt x="50" y="15"/>
                    <a:pt x="50" y="15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282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8" name="Freeform 539"/>
            <p:cNvSpPr/>
            <p:nvPr/>
          </p:nvSpPr>
          <p:spPr bwMode="auto">
            <a:xfrm>
              <a:off x="5256213" y="-650875"/>
              <a:ext cx="203200" cy="98425"/>
            </a:xfrm>
            <a:custGeom>
              <a:avLst/>
              <a:gdLst>
                <a:gd name="T0" fmla="*/ 128 w 128"/>
                <a:gd name="T1" fmla="*/ 16 h 62"/>
                <a:gd name="T2" fmla="*/ 7 w 128"/>
                <a:gd name="T3" fmla="*/ 62 h 62"/>
                <a:gd name="T4" fmla="*/ 0 w 128"/>
                <a:gd name="T5" fmla="*/ 47 h 62"/>
                <a:gd name="T6" fmla="*/ 121 w 128"/>
                <a:gd name="T7" fmla="*/ 0 h 62"/>
                <a:gd name="T8" fmla="*/ 128 w 128"/>
                <a:gd name="T9" fmla="*/ 1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2">
                  <a:moveTo>
                    <a:pt x="128" y="16"/>
                  </a:moveTo>
                  <a:lnTo>
                    <a:pt x="7" y="62"/>
                  </a:lnTo>
                  <a:lnTo>
                    <a:pt x="0" y="47"/>
                  </a:lnTo>
                  <a:lnTo>
                    <a:pt x="121" y="0"/>
                  </a:lnTo>
                  <a:lnTo>
                    <a:pt x="128" y="16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9" name="Freeform 540"/>
            <p:cNvSpPr/>
            <p:nvPr/>
          </p:nvSpPr>
          <p:spPr bwMode="auto">
            <a:xfrm>
              <a:off x="5187951" y="-579438"/>
              <a:ext cx="53975" cy="60325"/>
            </a:xfrm>
            <a:custGeom>
              <a:avLst/>
              <a:gdLst>
                <a:gd name="T0" fmla="*/ 34 w 34"/>
                <a:gd name="T1" fmla="*/ 28 h 38"/>
                <a:gd name="T2" fmla="*/ 10 w 34"/>
                <a:gd name="T3" fmla="*/ 38 h 38"/>
                <a:gd name="T4" fmla="*/ 0 w 34"/>
                <a:gd name="T5" fmla="*/ 9 h 38"/>
                <a:gd name="T6" fmla="*/ 22 w 34"/>
                <a:gd name="T7" fmla="*/ 0 h 38"/>
                <a:gd name="T8" fmla="*/ 34 w 34"/>
                <a:gd name="T9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8">
                  <a:moveTo>
                    <a:pt x="34" y="28"/>
                  </a:moveTo>
                  <a:lnTo>
                    <a:pt x="10" y="38"/>
                  </a:lnTo>
                  <a:lnTo>
                    <a:pt x="0" y="9"/>
                  </a:lnTo>
                  <a:lnTo>
                    <a:pt x="22" y="0"/>
                  </a:lnTo>
                  <a:lnTo>
                    <a:pt x="34" y="28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0" name="Freeform 541"/>
            <p:cNvSpPr/>
            <p:nvPr/>
          </p:nvSpPr>
          <p:spPr bwMode="auto">
            <a:xfrm>
              <a:off x="5286376" y="-576263"/>
              <a:ext cx="200025" cy="98425"/>
            </a:xfrm>
            <a:custGeom>
              <a:avLst/>
              <a:gdLst>
                <a:gd name="T0" fmla="*/ 126 w 126"/>
                <a:gd name="T1" fmla="*/ 15 h 62"/>
                <a:gd name="T2" fmla="*/ 5 w 126"/>
                <a:gd name="T3" fmla="*/ 62 h 62"/>
                <a:gd name="T4" fmla="*/ 0 w 126"/>
                <a:gd name="T5" fmla="*/ 48 h 62"/>
                <a:gd name="T6" fmla="*/ 121 w 126"/>
                <a:gd name="T7" fmla="*/ 0 h 62"/>
                <a:gd name="T8" fmla="*/ 126 w 126"/>
                <a:gd name="T9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2">
                  <a:moveTo>
                    <a:pt x="126" y="15"/>
                  </a:moveTo>
                  <a:lnTo>
                    <a:pt x="5" y="62"/>
                  </a:lnTo>
                  <a:lnTo>
                    <a:pt x="0" y="48"/>
                  </a:lnTo>
                  <a:lnTo>
                    <a:pt x="121" y="0"/>
                  </a:lnTo>
                  <a:lnTo>
                    <a:pt x="126" y="15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1" name="Freeform 542"/>
            <p:cNvSpPr/>
            <p:nvPr/>
          </p:nvSpPr>
          <p:spPr bwMode="auto">
            <a:xfrm>
              <a:off x="5214938" y="-504825"/>
              <a:ext cx="52388" cy="60325"/>
            </a:xfrm>
            <a:custGeom>
              <a:avLst/>
              <a:gdLst>
                <a:gd name="T0" fmla="*/ 33 w 33"/>
                <a:gd name="T1" fmla="*/ 29 h 38"/>
                <a:gd name="T2" fmla="*/ 12 w 33"/>
                <a:gd name="T3" fmla="*/ 38 h 38"/>
                <a:gd name="T4" fmla="*/ 0 w 33"/>
                <a:gd name="T5" fmla="*/ 10 h 38"/>
                <a:gd name="T6" fmla="*/ 24 w 33"/>
                <a:gd name="T7" fmla="*/ 0 h 38"/>
                <a:gd name="T8" fmla="*/ 33 w 33"/>
                <a:gd name="T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8">
                  <a:moveTo>
                    <a:pt x="33" y="29"/>
                  </a:moveTo>
                  <a:lnTo>
                    <a:pt x="12" y="38"/>
                  </a:lnTo>
                  <a:lnTo>
                    <a:pt x="0" y="10"/>
                  </a:lnTo>
                  <a:lnTo>
                    <a:pt x="24" y="0"/>
                  </a:lnTo>
                  <a:lnTo>
                    <a:pt x="33" y="29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543"/>
            <p:cNvSpPr/>
            <p:nvPr/>
          </p:nvSpPr>
          <p:spPr bwMode="auto">
            <a:xfrm>
              <a:off x="5316538" y="-492125"/>
              <a:ext cx="200025" cy="96838"/>
            </a:xfrm>
            <a:custGeom>
              <a:avLst/>
              <a:gdLst>
                <a:gd name="T0" fmla="*/ 126 w 126"/>
                <a:gd name="T1" fmla="*/ 14 h 61"/>
                <a:gd name="T2" fmla="*/ 5 w 126"/>
                <a:gd name="T3" fmla="*/ 61 h 61"/>
                <a:gd name="T4" fmla="*/ 0 w 126"/>
                <a:gd name="T5" fmla="*/ 47 h 61"/>
                <a:gd name="T6" fmla="*/ 121 w 126"/>
                <a:gd name="T7" fmla="*/ 0 h 61"/>
                <a:gd name="T8" fmla="*/ 126 w 126"/>
                <a:gd name="T9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1">
                  <a:moveTo>
                    <a:pt x="126" y="14"/>
                  </a:moveTo>
                  <a:lnTo>
                    <a:pt x="5" y="61"/>
                  </a:lnTo>
                  <a:lnTo>
                    <a:pt x="0" y="47"/>
                  </a:lnTo>
                  <a:lnTo>
                    <a:pt x="121" y="0"/>
                  </a:lnTo>
                  <a:lnTo>
                    <a:pt x="126" y="14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544"/>
            <p:cNvSpPr/>
            <p:nvPr/>
          </p:nvSpPr>
          <p:spPr bwMode="auto">
            <a:xfrm>
              <a:off x="5245101" y="-420688"/>
              <a:ext cx="52388" cy="60325"/>
            </a:xfrm>
            <a:custGeom>
              <a:avLst/>
              <a:gdLst>
                <a:gd name="T0" fmla="*/ 33 w 33"/>
                <a:gd name="T1" fmla="*/ 28 h 38"/>
                <a:gd name="T2" fmla="*/ 12 w 33"/>
                <a:gd name="T3" fmla="*/ 38 h 38"/>
                <a:gd name="T4" fmla="*/ 0 w 33"/>
                <a:gd name="T5" fmla="*/ 9 h 38"/>
                <a:gd name="T6" fmla="*/ 24 w 33"/>
                <a:gd name="T7" fmla="*/ 0 h 38"/>
                <a:gd name="T8" fmla="*/ 33 w 33"/>
                <a:gd name="T9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8">
                  <a:moveTo>
                    <a:pt x="33" y="28"/>
                  </a:moveTo>
                  <a:lnTo>
                    <a:pt x="12" y="38"/>
                  </a:lnTo>
                  <a:lnTo>
                    <a:pt x="0" y="9"/>
                  </a:lnTo>
                  <a:lnTo>
                    <a:pt x="24" y="0"/>
                  </a:lnTo>
                  <a:lnTo>
                    <a:pt x="33" y="28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4" name="Freeform 545"/>
            <p:cNvSpPr/>
            <p:nvPr/>
          </p:nvSpPr>
          <p:spPr bwMode="auto">
            <a:xfrm>
              <a:off x="5218113" y="-538163"/>
              <a:ext cx="53975" cy="87313"/>
            </a:xfrm>
            <a:custGeom>
              <a:avLst/>
              <a:gdLst>
                <a:gd name="T0" fmla="*/ 26 w 34"/>
                <a:gd name="T1" fmla="*/ 0 h 55"/>
                <a:gd name="T2" fmla="*/ 12 w 34"/>
                <a:gd name="T3" fmla="*/ 43 h 55"/>
                <a:gd name="T4" fmla="*/ 0 w 34"/>
                <a:gd name="T5" fmla="*/ 36 h 55"/>
                <a:gd name="T6" fmla="*/ 0 w 34"/>
                <a:gd name="T7" fmla="*/ 45 h 55"/>
                <a:gd name="T8" fmla="*/ 17 w 34"/>
                <a:gd name="T9" fmla="*/ 55 h 55"/>
                <a:gd name="T10" fmla="*/ 34 w 34"/>
                <a:gd name="T11" fmla="*/ 5 h 55"/>
                <a:gd name="T12" fmla="*/ 26 w 34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26" y="0"/>
                  </a:moveTo>
                  <a:lnTo>
                    <a:pt x="12" y="43"/>
                  </a:lnTo>
                  <a:lnTo>
                    <a:pt x="0" y="36"/>
                  </a:lnTo>
                  <a:lnTo>
                    <a:pt x="0" y="45"/>
                  </a:lnTo>
                  <a:lnTo>
                    <a:pt x="17" y="55"/>
                  </a:lnTo>
                  <a:lnTo>
                    <a:pt x="34" y="5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A7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69" name="组合 1168"/>
          <p:cNvGrpSpPr/>
          <p:nvPr/>
        </p:nvGrpSpPr>
        <p:grpSpPr>
          <a:xfrm rot="11717519">
            <a:off x="6890652" y="1058131"/>
            <a:ext cx="1401781" cy="4519592"/>
            <a:chOff x="6283633" y="-2029714"/>
            <a:chExt cx="630238" cy="2032000"/>
          </a:xfrm>
        </p:grpSpPr>
        <p:sp>
          <p:nvSpPr>
            <p:cNvPr id="1075" name="Freeform 546"/>
            <p:cNvSpPr/>
            <p:nvPr/>
          </p:nvSpPr>
          <p:spPr bwMode="auto">
            <a:xfrm>
              <a:off x="6347133" y="-1818577"/>
              <a:ext cx="566738" cy="1543050"/>
            </a:xfrm>
            <a:custGeom>
              <a:avLst/>
              <a:gdLst>
                <a:gd name="T0" fmla="*/ 101 w 150"/>
                <a:gd name="T1" fmla="*/ 15 h 409"/>
                <a:gd name="T2" fmla="*/ 131 w 150"/>
                <a:gd name="T3" fmla="*/ 4 h 409"/>
                <a:gd name="T4" fmla="*/ 150 w 150"/>
                <a:gd name="T5" fmla="*/ 25 h 409"/>
                <a:gd name="T6" fmla="*/ 71 w 150"/>
                <a:gd name="T7" fmla="*/ 409 h 409"/>
                <a:gd name="T8" fmla="*/ 0 w 150"/>
                <a:gd name="T9" fmla="*/ 394 h 409"/>
                <a:gd name="T10" fmla="*/ 101 w 150"/>
                <a:gd name="T11" fmla="*/ 1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409">
                  <a:moveTo>
                    <a:pt x="101" y="15"/>
                  </a:moveTo>
                  <a:cubicBezTo>
                    <a:pt x="101" y="15"/>
                    <a:pt x="113" y="0"/>
                    <a:pt x="131" y="4"/>
                  </a:cubicBezTo>
                  <a:cubicBezTo>
                    <a:pt x="149" y="8"/>
                    <a:pt x="150" y="25"/>
                    <a:pt x="150" y="25"/>
                  </a:cubicBezTo>
                  <a:cubicBezTo>
                    <a:pt x="71" y="409"/>
                    <a:pt x="71" y="409"/>
                    <a:pt x="71" y="409"/>
                  </a:cubicBezTo>
                  <a:cubicBezTo>
                    <a:pt x="71" y="409"/>
                    <a:pt x="42" y="392"/>
                    <a:pt x="0" y="394"/>
                  </a:cubicBezTo>
                  <a:lnTo>
                    <a:pt x="101" y="15"/>
                  </a:lnTo>
                  <a:close/>
                </a:path>
              </a:pathLst>
            </a:custGeom>
            <a:solidFill>
              <a:srgbClr val="1F2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7" name="Freeform 548"/>
            <p:cNvSpPr/>
            <p:nvPr/>
          </p:nvSpPr>
          <p:spPr bwMode="auto">
            <a:xfrm>
              <a:off x="6547158" y="-762889"/>
              <a:ext cx="274638" cy="701675"/>
            </a:xfrm>
            <a:custGeom>
              <a:avLst/>
              <a:gdLst>
                <a:gd name="T0" fmla="*/ 0 w 73"/>
                <a:gd name="T1" fmla="*/ 164 h 186"/>
                <a:gd name="T2" fmla="*/ 36 w 73"/>
                <a:gd name="T3" fmla="*/ 164 h 186"/>
                <a:gd name="T4" fmla="*/ 72 w 73"/>
                <a:gd name="T5" fmla="*/ 16 h 186"/>
                <a:gd name="T6" fmla="*/ 64 w 73"/>
                <a:gd name="T7" fmla="*/ 0 h 186"/>
                <a:gd name="T8" fmla="*/ 52 w 73"/>
                <a:gd name="T9" fmla="*/ 44 h 186"/>
                <a:gd name="T10" fmla="*/ 36 w 73"/>
                <a:gd name="T11" fmla="*/ 144 h 186"/>
                <a:gd name="T12" fmla="*/ 0 w 73"/>
                <a:gd name="T13" fmla="*/ 154 h 186"/>
                <a:gd name="T14" fmla="*/ 0 w 73"/>
                <a:gd name="T15" fmla="*/ 16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186">
                  <a:moveTo>
                    <a:pt x="0" y="164"/>
                  </a:moveTo>
                  <a:cubicBezTo>
                    <a:pt x="0" y="164"/>
                    <a:pt x="18" y="186"/>
                    <a:pt x="36" y="164"/>
                  </a:cubicBezTo>
                  <a:cubicBezTo>
                    <a:pt x="54" y="142"/>
                    <a:pt x="72" y="16"/>
                    <a:pt x="72" y="16"/>
                  </a:cubicBezTo>
                  <a:cubicBezTo>
                    <a:pt x="72" y="16"/>
                    <a:pt x="73" y="0"/>
                    <a:pt x="64" y="0"/>
                  </a:cubicBezTo>
                  <a:cubicBezTo>
                    <a:pt x="56" y="1"/>
                    <a:pt x="52" y="44"/>
                    <a:pt x="52" y="44"/>
                  </a:cubicBezTo>
                  <a:cubicBezTo>
                    <a:pt x="52" y="44"/>
                    <a:pt x="41" y="135"/>
                    <a:pt x="36" y="144"/>
                  </a:cubicBezTo>
                  <a:cubicBezTo>
                    <a:pt x="31" y="154"/>
                    <a:pt x="9" y="160"/>
                    <a:pt x="0" y="154"/>
                  </a:cubicBezTo>
                  <a:lnTo>
                    <a:pt x="0" y="16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8" name="Freeform 549"/>
            <p:cNvSpPr/>
            <p:nvPr/>
          </p:nvSpPr>
          <p:spPr bwMode="auto">
            <a:xfrm>
              <a:off x="6547158" y="-762889"/>
              <a:ext cx="244475" cy="641350"/>
            </a:xfrm>
            <a:custGeom>
              <a:avLst/>
              <a:gdLst>
                <a:gd name="T0" fmla="*/ 9 w 65"/>
                <a:gd name="T1" fmla="*/ 165 h 170"/>
                <a:gd name="T2" fmla="*/ 29 w 65"/>
                <a:gd name="T3" fmla="*/ 162 h 170"/>
                <a:gd name="T4" fmla="*/ 41 w 65"/>
                <a:gd name="T5" fmla="*/ 146 h 170"/>
                <a:gd name="T6" fmla="*/ 47 w 65"/>
                <a:gd name="T7" fmla="*/ 88 h 170"/>
                <a:gd name="T8" fmla="*/ 56 w 65"/>
                <a:gd name="T9" fmla="*/ 36 h 170"/>
                <a:gd name="T10" fmla="*/ 65 w 65"/>
                <a:gd name="T11" fmla="*/ 0 h 170"/>
                <a:gd name="T12" fmla="*/ 64 w 65"/>
                <a:gd name="T13" fmla="*/ 0 h 170"/>
                <a:gd name="T14" fmla="*/ 52 w 65"/>
                <a:gd name="T15" fmla="*/ 44 h 170"/>
                <a:gd name="T16" fmla="*/ 36 w 65"/>
                <a:gd name="T17" fmla="*/ 144 h 170"/>
                <a:gd name="T18" fmla="*/ 0 w 65"/>
                <a:gd name="T19" fmla="*/ 154 h 170"/>
                <a:gd name="T20" fmla="*/ 0 w 65"/>
                <a:gd name="T21" fmla="*/ 162 h 170"/>
                <a:gd name="T22" fmla="*/ 9 w 65"/>
                <a:gd name="T23" fmla="*/ 16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170">
                  <a:moveTo>
                    <a:pt x="9" y="165"/>
                  </a:moveTo>
                  <a:cubicBezTo>
                    <a:pt x="13" y="170"/>
                    <a:pt x="25" y="166"/>
                    <a:pt x="29" y="162"/>
                  </a:cubicBezTo>
                  <a:cubicBezTo>
                    <a:pt x="34" y="158"/>
                    <a:pt x="37" y="152"/>
                    <a:pt x="41" y="146"/>
                  </a:cubicBezTo>
                  <a:cubicBezTo>
                    <a:pt x="43" y="127"/>
                    <a:pt x="45" y="108"/>
                    <a:pt x="47" y="88"/>
                  </a:cubicBezTo>
                  <a:cubicBezTo>
                    <a:pt x="49" y="71"/>
                    <a:pt x="54" y="53"/>
                    <a:pt x="56" y="36"/>
                  </a:cubicBezTo>
                  <a:cubicBezTo>
                    <a:pt x="57" y="24"/>
                    <a:pt x="58" y="11"/>
                    <a:pt x="65" y="0"/>
                  </a:cubicBezTo>
                  <a:cubicBezTo>
                    <a:pt x="65" y="0"/>
                    <a:pt x="65" y="0"/>
                    <a:pt x="64" y="0"/>
                  </a:cubicBezTo>
                  <a:cubicBezTo>
                    <a:pt x="56" y="1"/>
                    <a:pt x="52" y="44"/>
                    <a:pt x="52" y="44"/>
                  </a:cubicBezTo>
                  <a:cubicBezTo>
                    <a:pt x="52" y="44"/>
                    <a:pt x="41" y="135"/>
                    <a:pt x="36" y="144"/>
                  </a:cubicBezTo>
                  <a:cubicBezTo>
                    <a:pt x="31" y="154"/>
                    <a:pt x="9" y="160"/>
                    <a:pt x="0" y="154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3" y="161"/>
                    <a:pt x="6" y="162"/>
                    <a:pt x="9" y="165"/>
                  </a:cubicBez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0" name="Freeform 561"/>
            <p:cNvSpPr/>
            <p:nvPr/>
          </p:nvSpPr>
          <p:spPr bwMode="auto">
            <a:xfrm>
              <a:off x="6728133" y="-1977327"/>
              <a:ext cx="185738" cy="252413"/>
            </a:xfrm>
            <a:custGeom>
              <a:avLst/>
              <a:gdLst>
                <a:gd name="T0" fmla="*/ 43 w 49"/>
                <a:gd name="T1" fmla="*/ 1 h 67"/>
                <a:gd name="T2" fmla="*/ 36 w 49"/>
                <a:gd name="T3" fmla="*/ 0 h 67"/>
                <a:gd name="T4" fmla="*/ 0 w 49"/>
                <a:gd name="T5" fmla="*/ 57 h 67"/>
                <a:gd name="T6" fmla="*/ 49 w 49"/>
                <a:gd name="T7" fmla="*/ 67 h 67"/>
                <a:gd name="T8" fmla="*/ 46 w 49"/>
                <a:gd name="T9" fmla="*/ 1 h 67"/>
                <a:gd name="T10" fmla="*/ 43 w 49"/>
                <a:gd name="T11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7">
                  <a:moveTo>
                    <a:pt x="43" y="1"/>
                  </a:moveTo>
                  <a:cubicBezTo>
                    <a:pt x="40" y="1"/>
                    <a:pt x="38" y="1"/>
                    <a:pt x="36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4" y="1"/>
                    <a:pt x="43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1" name="Freeform 562"/>
            <p:cNvSpPr/>
            <p:nvPr/>
          </p:nvSpPr>
          <p:spPr bwMode="auto">
            <a:xfrm>
              <a:off x="6728133" y="-1905889"/>
              <a:ext cx="185738" cy="180975"/>
            </a:xfrm>
            <a:custGeom>
              <a:avLst/>
              <a:gdLst>
                <a:gd name="T0" fmla="*/ 44 w 49"/>
                <a:gd name="T1" fmla="*/ 13 h 48"/>
                <a:gd name="T2" fmla="*/ 39 w 49"/>
                <a:gd name="T3" fmla="*/ 31 h 48"/>
                <a:gd name="T4" fmla="*/ 17 w 49"/>
                <a:gd name="T5" fmla="*/ 31 h 48"/>
                <a:gd name="T6" fmla="*/ 22 w 49"/>
                <a:gd name="T7" fmla="*/ 10 h 48"/>
                <a:gd name="T8" fmla="*/ 24 w 49"/>
                <a:gd name="T9" fmla="*/ 0 h 48"/>
                <a:gd name="T10" fmla="*/ 0 w 49"/>
                <a:gd name="T11" fmla="*/ 38 h 48"/>
                <a:gd name="T12" fmla="*/ 49 w 49"/>
                <a:gd name="T13" fmla="*/ 48 h 48"/>
                <a:gd name="T14" fmla="*/ 47 w 49"/>
                <a:gd name="T15" fmla="*/ 2 h 48"/>
                <a:gd name="T16" fmla="*/ 44 w 49"/>
                <a:gd name="T17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8">
                  <a:moveTo>
                    <a:pt x="44" y="13"/>
                  </a:moveTo>
                  <a:cubicBezTo>
                    <a:pt x="42" y="19"/>
                    <a:pt x="39" y="25"/>
                    <a:pt x="39" y="31"/>
                  </a:cubicBezTo>
                  <a:cubicBezTo>
                    <a:pt x="39" y="46"/>
                    <a:pt x="16" y="46"/>
                    <a:pt x="17" y="31"/>
                  </a:cubicBezTo>
                  <a:cubicBezTo>
                    <a:pt x="17" y="23"/>
                    <a:pt x="20" y="17"/>
                    <a:pt x="22" y="10"/>
                  </a:cubicBezTo>
                  <a:cubicBezTo>
                    <a:pt x="23" y="7"/>
                    <a:pt x="23" y="3"/>
                    <a:pt x="24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6"/>
                    <a:pt x="45" y="10"/>
                    <a:pt x="44" y="13"/>
                  </a:cubicBez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2" name="Freeform 563"/>
            <p:cNvSpPr/>
            <p:nvPr/>
          </p:nvSpPr>
          <p:spPr bwMode="auto">
            <a:xfrm>
              <a:off x="6859895" y="-2029714"/>
              <a:ext cx="41275" cy="63500"/>
            </a:xfrm>
            <a:custGeom>
              <a:avLst/>
              <a:gdLst>
                <a:gd name="T0" fmla="*/ 11 w 11"/>
                <a:gd name="T1" fmla="*/ 17 h 17"/>
                <a:gd name="T2" fmla="*/ 10 w 11"/>
                <a:gd name="T3" fmla="*/ 0 h 17"/>
                <a:gd name="T4" fmla="*/ 0 w 11"/>
                <a:gd name="T5" fmla="*/ 15 h 17"/>
                <a:gd name="T6" fmla="*/ 11 w 11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6"/>
                    <a:pt x="7" y="17"/>
                    <a:pt x="11" y="17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3" name="Freeform 564"/>
            <p:cNvSpPr/>
            <p:nvPr/>
          </p:nvSpPr>
          <p:spPr bwMode="auto">
            <a:xfrm>
              <a:off x="6283633" y="-299339"/>
              <a:ext cx="301625" cy="301625"/>
            </a:xfrm>
            <a:custGeom>
              <a:avLst/>
              <a:gdLst>
                <a:gd name="T0" fmla="*/ 17 w 80"/>
                <a:gd name="T1" fmla="*/ 0 h 80"/>
                <a:gd name="T2" fmla="*/ 17 w 80"/>
                <a:gd name="T3" fmla="*/ 58 h 80"/>
                <a:gd name="T4" fmla="*/ 80 w 80"/>
                <a:gd name="T5" fmla="*/ 21 h 80"/>
                <a:gd name="T6" fmla="*/ 17 w 80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0">
                  <a:moveTo>
                    <a:pt x="17" y="0"/>
                  </a:moveTo>
                  <a:cubicBezTo>
                    <a:pt x="17" y="0"/>
                    <a:pt x="0" y="42"/>
                    <a:pt x="17" y="58"/>
                  </a:cubicBezTo>
                  <a:cubicBezTo>
                    <a:pt x="33" y="73"/>
                    <a:pt x="80" y="80"/>
                    <a:pt x="80" y="21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1F2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4" name="Freeform 565"/>
            <p:cNvSpPr>
              <a:spLocks noEditPoints="1"/>
            </p:cNvSpPr>
            <p:nvPr/>
          </p:nvSpPr>
          <p:spPr bwMode="auto">
            <a:xfrm>
              <a:off x="6283633" y="-299339"/>
              <a:ext cx="301625" cy="301625"/>
            </a:xfrm>
            <a:custGeom>
              <a:avLst/>
              <a:gdLst>
                <a:gd name="T0" fmla="*/ 17 w 80"/>
                <a:gd name="T1" fmla="*/ 0 h 80"/>
                <a:gd name="T2" fmla="*/ 17 w 80"/>
                <a:gd name="T3" fmla="*/ 58 h 80"/>
                <a:gd name="T4" fmla="*/ 80 w 80"/>
                <a:gd name="T5" fmla="*/ 21 h 80"/>
                <a:gd name="T6" fmla="*/ 17 w 80"/>
                <a:gd name="T7" fmla="*/ 0 h 80"/>
                <a:gd name="T8" fmla="*/ 65 w 80"/>
                <a:gd name="T9" fmla="*/ 49 h 80"/>
                <a:gd name="T10" fmla="*/ 30 w 80"/>
                <a:gd name="T11" fmla="*/ 57 h 80"/>
                <a:gd name="T12" fmla="*/ 16 w 80"/>
                <a:gd name="T13" fmla="*/ 34 h 80"/>
                <a:gd name="T14" fmla="*/ 18 w 80"/>
                <a:gd name="T15" fmla="*/ 24 h 80"/>
                <a:gd name="T16" fmla="*/ 18 w 80"/>
                <a:gd name="T17" fmla="*/ 23 h 80"/>
                <a:gd name="T18" fmla="*/ 34 w 80"/>
                <a:gd name="T19" fmla="*/ 19 h 80"/>
                <a:gd name="T20" fmla="*/ 37 w 80"/>
                <a:gd name="T21" fmla="*/ 22 h 80"/>
                <a:gd name="T22" fmla="*/ 61 w 80"/>
                <a:gd name="T23" fmla="*/ 34 h 80"/>
                <a:gd name="T24" fmla="*/ 65 w 80"/>
                <a:gd name="T25" fmla="*/ 4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80">
                  <a:moveTo>
                    <a:pt x="17" y="0"/>
                  </a:moveTo>
                  <a:cubicBezTo>
                    <a:pt x="17" y="0"/>
                    <a:pt x="0" y="42"/>
                    <a:pt x="17" y="58"/>
                  </a:cubicBezTo>
                  <a:cubicBezTo>
                    <a:pt x="33" y="73"/>
                    <a:pt x="80" y="80"/>
                    <a:pt x="80" y="21"/>
                  </a:cubicBezTo>
                  <a:lnTo>
                    <a:pt x="17" y="0"/>
                  </a:lnTo>
                  <a:close/>
                  <a:moveTo>
                    <a:pt x="65" y="49"/>
                  </a:moveTo>
                  <a:cubicBezTo>
                    <a:pt x="57" y="61"/>
                    <a:pt x="42" y="64"/>
                    <a:pt x="30" y="57"/>
                  </a:cubicBezTo>
                  <a:cubicBezTo>
                    <a:pt x="21" y="51"/>
                    <a:pt x="16" y="43"/>
                    <a:pt x="16" y="34"/>
                  </a:cubicBezTo>
                  <a:cubicBezTo>
                    <a:pt x="15" y="30"/>
                    <a:pt x="16" y="27"/>
                    <a:pt x="18" y="24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1" y="17"/>
                    <a:pt x="29" y="16"/>
                    <a:pt x="34" y="19"/>
                  </a:cubicBezTo>
                  <a:cubicBezTo>
                    <a:pt x="35" y="19"/>
                    <a:pt x="37" y="21"/>
                    <a:pt x="37" y="22"/>
                  </a:cubicBezTo>
                  <a:cubicBezTo>
                    <a:pt x="46" y="25"/>
                    <a:pt x="54" y="29"/>
                    <a:pt x="61" y="34"/>
                  </a:cubicBezTo>
                  <a:cubicBezTo>
                    <a:pt x="66" y="37"/>
                    <a:pt x="69" y="44"/>
                    <a:pt x="65" y="49"/>
                  </a:cubicBezTo>
                  <a:close/>
                </a:path>
              </a:pathLst>
            </a:custGeom>
            <a:solidFill>
              <a:srgbClr val="192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5" name="Freeform 566"/>
            <p:cNvSpPr/>
            <p:nvPr/>
          </p:nvSpPr>
          <p:spPr bwMode="auto">
            <a:xfrm>
              <a:off x="6324908" y="-362839"/>
              <a:ext cx="290513" cy="180975"/>
            </a:xfrm>
            <a:custGeom>
              <a:avLst/>
              <a:gdLst>
                <a:gd name="T0" fmla="*/ 0 w 77"/>
                <a:gd name="T1" fmla="*/ 28 h 48"/>
                <a:gd name="T2" fmla="*/ 6 w 77"/>
                <a:gd name="T3" fmla="*/ 0 h 48"/>
                <a:gd name="T4" fmla="*/ 77 w 77"/>
                <a:gd name="T5" fmla="*/ 23 h 48"/>
                <a:gd name="T6" fmla="*/ 70 w 77"/>
                <a:gd name="T7" fmla="*/ 48 h 48"/>
                <a:gd name="T8" fmla="*/ 0 w 77"/>
                <a:gd name="T9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8">
                  <a:moveTo>
                    <a:pt x="0" y="28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45" y="0"/>
                    <a:pt x="77" y="23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27" y="23"/>
                    <a:pt x="0" y="2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6" name="Freeform 567"/>
            <p:cNvSpPr/>
            <p:nvPr/>
          </p:nvSpPr>
          <p:spPr bwMode="auto">
            <a:xfrm>
              <a:off x="6324908" y="-362839"/>
              <a:ext cx="55563" cy="104775"/>
            </a:xfrm>
            <a:custGeom>
              <a:avLst/>
              <a:gdLst>
                <a:gd name="T0" fmla="*/ 14 w 15"/>
                <a:gd name="T1" fmla="*/ 2 h 28"/>
                <a:gd name="T2" fmla="*/ 15 w 15"/>
                <a:gd name="T3" fmla="*/ 1 h 28"/>
                <a:gd name="T4" fmla="*/ 6 w 15"/>
                <a:gd name="T5" fmla="*/ 0 h 28"/>
                <a:gd name="T6" fmla="*/ 0 w 15"/>
                <a:gd name="T7" fmla="*/ 28 h 28"/>
                <a:gd name="T8" fmla="*/ 8 w 15"/>
                <a:gd name="T9" fmla="*/ 27 h 28"/>
                <a:gd name="T10" fmla="*/ 14 w 15"/>
                <a:gd name="T1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8">
                  <a:moveTo>
                    <a:pt x="14" y="2"/>
                  </a:moveTo>
                  <a:cubicBezTo>
                    <a:pt x="14" y="2"/>
                    <a:pt x="14" y="1"/>
                    <a:pt x="15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27"/>
                    <a:pt x="5" y="27"/>
                    <a:pt x="8" y="27"/>
                  </a:cubicBezTo>
                  <a:cubicBezTo>
                    <a:pt x="7" y="19"/>
                    <a:pt x="10" y="10"/>
                    <a:pt x="14" y="2"/>
                  </a:cubicBez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7" name="Freeform 568"/>
            <p:cNvSpPr/>
            <p:nvPr/>
          </p:nvSpPr>
          <p:spPr bwMode="auto">
            <a:xfrm>
              <a:off x="6536045" y="-294577"/>
              <a:ext cx="79375" cy="112713"/>
            </a:xfrm>
            <a:custGeom>
              <a:avLst/>
              <a:gdLst>
                <a:gd name="T0" fmla="*/ 13 w 21"/>
                <a:gd name="T1" fmla="*/ 0 h 30"/>
                <a:gd name="T2" fmla="*/ 9 w 21"/>
                <a:gd name="T3" fmla="*/ 13 h 30"/>
                <a:gd name="T4" fmla="*/ 0 w 21"/>
                <a:gd name="T5" fmla="*/ 22 h 30"/>
                <a:gd name="T6" fmla="*/ 14 w 21"/>
                <a:gd name="T7" fmla="*/ 30 h 30"/>
                <a:gd name="T8" fmla="*/ 21 w 21"/>
                <a:gd name="T9" fmla="*/ 5 h 30"/>
                <a:gd name="T10" fmla="*/ 13 w 21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0">
                  <a:moveTo>
                    <a:pt x="13" y="0"/>
                  </a:moveTo>
                  <a:cubicBezTo>
                    <a:pt x="13" y="4"/>
                    <a:pt x="12" y="9"/>
                    <a:pt x="9" y="13"/>
                  </a:cubicBezTo>
                  <a:cubicBezTo>
                    <a:pt x="7" y="16"/>
                    <a:pt x="3" y="20"/>
                    <a:pt x="0" y="22"/>
                  </a:cubicBezTo>
                  <a:cubicBezTo>
                    <a:pt x="9" y="26"/>
                    <a:pt x="14" y="30"/>
                    <a:pt x="14" y="3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3"/>
                    <a:pt x="16" y="1"/>
                    <a:pt x="13" y="0"/>
                  </a:cubicBez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82" name="组合 1381"/>
          <p:cNvGrpSpPr/>
          <p:nvPr/>
        </p:nvGrpSpPr>
        <p:grpSpPr>
          <a:xfrm>
            <a:off x="4107818" y="205123"/>
            <a:ext cx="3312542" cy="1100832"/>
            <a:chOff x="4496229" y="146732"/>
            <a:chExt cx="3663950" cy="1217613"/>
          </a:xfrm>
        </p:grpSpPr>
        <p:sp>
          <p:nvSpPr>
            <p:cNvPr id="1274" name="Freeform 687"/>
            <p:cNvSpPr/>
            <p:nvPr/>
          </p:nvSpPr>
          <p:spPr bwMode="auto">
            <a:xfrm>
              <a:off x="7698216" y="830944"/>
              <a:ext cx="390525" cy="417513"/>
            </a:xfrm>
            <a:custGeom>
              <a:avLst/>
              <a:gdLst>
                <a:gd name="T0" fmla="*/ 246 w 246"/>
                <a:gd name="T1" fmla="*/ 0 h 263"/>
                <a:gd name="T2" fmla="*/ 0 w 246"/>
                <a:gd name="T3" fmla="*/ 263 h 263"/>
                <a:gd name="T4" fmla="*/ 246 w 246"/>
                <a:gd name="T5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6" h="263">
                  <a:moveTo>
                    <a:pt x="246" y="0"/>
                  </a:moveTo>
                  <a:lnTo>
                    <a:pt x="0" y="263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6" name="Freeform 689"/>
            <p:cNvSpPr/>
            <p:nvPr/>
          </p:nvSpPr>
          <p:spPr bwMode="auto">
            <a:xfrm>
              <a:off x="7626779" y="759507"/>
              <a:ext cx="533400" cy="555625"/>
            </a:xfrm>
            <a:custGeom>
              <a:avLst/>
              <a:gdLst>
                <a:gd name="T0" fmla="*/ 24 w 142"/>
                <a:gd name="T1" fmla="*/ 146 h 148"/>
                <a:gd name="T2" fmla="*/ 7 w 142"/>
                <a:gd name="T3" fmla="*/ 142 h 148"/>
                <a:gd name="T4" fmla="*/ 6 w 142"/>
                <a:gd name="T5" fmla="*/ 118 h 148"/>
                <a:gd name="T6" fmla="*/ 110 w 142"/>
                <a:gd name="T7" fmla="*/ 7 h 148"/>
                <a:gd name="T8" fmla="*/ 135 w 142"/>
                <a:gd name="T9" fmla="*/ 6 h 148"/>
                <a:gd name="T10" fmla="*/ 136 w 142"/>
                <a:gd name="T11" fmla="*/ 31 h 148"/>
                <a:gd name="T12" fmla="*/ 32 w 142"/>
                <a:gd name="T13" fmla="*/ 141 h 148"/>
                <a:gd name="T14" fmla="*/ 24 w 142"/>
                <a:gd name="T15" fmla="*/ 14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148">
                  <a:moveTo>
                    <a:pt x="24" y="146"/>
                  </a:moveTo>
                  <a:cubicBezTo>
                    <a:pt x="18" y="148"/>
                    <a:pt x="12" y="147"/>
                    <a:pt x="7" y="142"/>
                  </a:cubicBezTo>
                  <a:cubicBezTo>
                    <a:pt x="0" y="136"/>
                    <a:pt x="0" y="125"/>
                    <a:pt x="6" y="118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7" y="0"/>
                    <a:pt x="128" y="0"/>
                    <a:pt x="135" y="6"/>
                  </a:cubicBezTo>
                  <a:cubicBezTo>
                    <a:pt x="142" y="13"/>
                    <a:pt x="142" y="24"/>
                    <a:pt x="136" y="31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30" y="144"/>
                    <a:pt x="27" y="145"/>
                    <a:pt x="24" y="146"/>
                  </a:cubicBez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7" name="Freeform 690"/>
            <p:cNvSpPr/>
            <p:nvPr/>
          </p:nvSpPr>
          <p:spPr bwMode="auto">
            <a:xfrm>
              <a:off x="7080679" y="402319"/>
              <a:ext cx="282575" cy="492125"/>
            </a:xfrm>
            <a:custGeom>
              <a:avLst/>
              <a:gdLst>
                <a:gd name="T0" fmla="*/ 178 w 178"/>
                <a:gd name="T1" fmla="*/ 0 h 310"/>
                <a:gd name="T2" fmla="*/ 0 w 178"/>
                <a:gd name="T3" fmla="*/ 310 h 310"/>
                <a:gd name="T4" fmla="*/ 178 w 178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8" h="310">
                  <a:moveTo>
                    <a:pt x="178" y="0"/>
                  </a:moveTo>
                  <a:lnTo>
                    <a:pt x="0" y="310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9" name="Freeform 692"/>
            <p:cNvSpPr/>
            <p:nvPr/>
          </p:nvSpPr>
          <p:spPr bwMode="auto">
            <a:xfrm>
              <a:off x="7006066" y="327707"/>
              <a:ext cx="428625" cy="638175"/>
            </a:xfrm>
            <a:custGeom>
              <a:avLst/>
              <a:gdLst>
                <a:gd name="T0" fmla="*/ 28 w 114"/>
                <a:gd name="T1" fmla="*/ 167 h 170"/>
                <a:gd name="T2" fmla="*/ 11 w 114"/>
                <a:gd name="T3" fmla="*/ 167 h 170"/>
                <a:gd name="T4" fmla="*/ 4 w 114"/>
                <a:gd name="T5" fmla="*/ 143 h 170"/>
                <a:gd name="T6" fmla="*/ 79 w 114"/>
                <a:gd name="T7" fmla="*/ 11 h 170"/>
                <a:gd name="T8" fmla="*/ 103 w 114"/>
                <a:gd name="T9" fmla="*/ 4 h 170"/>
                <a:gd name="T10" fmla="*/ 110 w 114"/>
                <a:gd name="T11" fmla="*/ 28 h 170"/>
                <a:gd name="T12" fmla="*/ 35 w 114"/>
                <a:gd name="T13" fmla="*/ 160 h 170"/>
                <a:gd name="T14" fmla="*/ 28 w 114"/>
                <a:gd name="T15" fmla="*/ 16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70">
                  <a:moveTo>
                    <a:pt x="28" y="167"/>
                  </a:moveTo>
                  <a:cubicBezTo>
                    <a:pt x="23" y="170"/>
                    <a:pt x="16" y="170"/>
                    <a:pt x="11" y="167"/>
                  </a:cubicBezTo>
                  <a:cubicBezTo>
                    <a:pt x="3" y="162"/>
                    <a:pt x="0" y="151"/>
                    <a:pt x="4" y="143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84" y="3"/>
                    <a:pt x="95" y="0"/>
                    <a:pt x="103" y="4"/>
                  </a:cubicBezTo>
                  <a:cubicBezTo>
                    <a:pt x="112" y="9"/>
                    <a:pt x="114" y="20"/>
                    <a:pt x="110" y="28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3" y="163"/>
                    <a:pt x="31" y="165"/>
                    <a:pt x="28" y="167"/>
                  </a:cubicBez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0" name="Freeform 693"/>
            <p:cNvSpPr/>
            <p:nvPr/>
          </p:nvSpPr>
          <p:spPr bwMode="auto">
            <a:xfrm>
              <a:off x="4572429" y="894444"/>
              <a:ext cx="401638" cy="401638"/>
            </a:xfrm>
            <a:custGeom>
              <a:avLst/>
              <a:gdLst>
                <a:gd name="T0" fmla="*/ 0 w 253"/>
                <a:gd name="T1" fmla="*/ 0 h 253"/>
                <a:gd name="T2" fmla="*/ 253 w 253"/>
                <a:gd name="T3" fmla="*/ 253 h 253"/>
                <a:gd name="T4" fmla="*/ 0 w 253"/>
                <a:gd name="T5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3" h="253">
                  <a:moveTo>
                    <a:pt x="0" y="0"/>
                  </a:moveTo>
                  <a:lnTo>
                    <a:pt x="253" y="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2" name="Freeform 695"/>
            <p:cNvSpPr/>
            <p:nvPr/>
          </p:nvSpPr>
          <p:spPr bwMode="auto">
            <a:xfrm>
              <a:off x="4496229" y="823007"/>
              <a:ext cx="554038" cy="541338"/>
            </a:xfrm>
            <a:custGeom>
              <a:avLst/>
              <a:gdLst>
                <a:gd name="T0" fmla="*/ 123 w 147"/>
                <a:gd name="T1" fmla="*/ 143 h 144"/>
                <a:gd name="T2" fmla="*/ 140 w 147"/>
                <a:gd name="T3" fmla="*/ 138 h 144"/>
                <a:gd name="T4" fmla="*/ 140 w 147"/>
                <a:gd name="T5" fmla="*/ 114 h 144"/>
                <a:gd name="T6" fmla="*/ 32 w 147"/>
                <a:gd name="T7" fmla="*/ 7 h 144"/>
                <a:gd name="T8" fmla="*/ 7 w 147"/>
                <a:gd name="T9" fmla="*/ 7 h 144"/>
                <a:gd name="T10" fmla="*/ 7 w 147"/>
                <a:gd name="T11" fmla="*/ 32 h 144"/>
                <a:gd name="T12" fmla="*/ 115 w 147"/>
                <a:gd name="T13" fmla="*/ 139 h 144"/>
                <a:gd name="T14" fmla="*/ 123 w 147"/>
                <a:gd name="T15" fmla="*/ 14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144">
                  <a:moveTo>
                    <a:pt x="123" y="143"/>
                  </a:moveTo>
                  <a:cubicBezTo>
                    <a:pt x="129" y="144"/>
                    <a:pt x="135" y="143"/>
                    <a:pt x="140" y="138"/>
                  </a:cubicBezTo>
                  <a:cubicBezTo>
                    <a:pt x="147" y="132"/>
                    <a:pt x="147" y="120"/>
                    <a:pt x="140" y="11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5" y="0"/>
                    <a:pt x="14" y="0"/>
                    <a:pt x="7" y="7"/>
                  </a:cubicBezTo>
                  <a:cubicBezTo>
                    <a:pt x="0" y="14"/>
                    <a:pt x="0" y="25"/>
                    <a:pt x="7" y="32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1"/>
                    <a:pt x="120" y="142"/>
                    <a:pt x="123" y="143"/>
                  </a:cubicBez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3" name="Freeform 696"/>
            <p:cNvSpPr/>
            <p:nvPr/>
          </p:nvSpPr>
          <p:spPr bwMode="auto">
            <a:xfrm>
              <a:off x="5278866" y="440419"/>
              <a:ext cx="301625" cy="484188"/>
            </a:xfrm>
            <a:custGeom>
              <a:avLst/>
              <a:gdLst>
                <a:gd name="T0" fmla="*/ 0 w 190"/>
                <a:gd name="T1" fmla="*/ 0 h 305"/>
                <a:gd name="T2" fmla="*/ 190 w 190"/>
                <a:gd name="T3" fmla="*/ 305 h 305"/>
                <a:gd name="T4" fmla="*/ 0 w 190"/>
                <a:gd name="T5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0" h="305">
                  <a:moveTo>
                    <a:pt x="0" y="0"/>
                  </a:moveTo>
                  <a:lnTo>
                    <a:pt x="190" y="3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5" name="Line 688"/>
            <p:cNvSpPr>
              <a:spLocks noChangeShapeType="1"/>
            </p:cNvSpPr>
            <p:nvPr/>
          </p:nvSpPr>
          <p:spPr bwMode="auto">
            <a:xfrm flipH="1">
              <a:off x="7698216" y="830944"/>
              <a:ext cx="390525" cy="4175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8" name="Line 691"/>
            <p:cNvSpPr>
              <a:spLocks noChangeShapeType="1"/>
            </p:cNvSpPr>
            <p:nvPr/>
          </p:nvSpPr>
          <p:spPr bwMode="auto">
            <a:xfrm flipH="1">
              <a:off x="7080679" y="402319"/>
              <a:ext cx="282575" cy="4921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1" name="Line 694"/>
            <p:cNvSpPr>
              <a:spLocks noChangeShapeType="1"/>
            </p:cNvSpPr>
            <p:nvPr/>
          </p:nvSpPr>
          <p:spPr bwMode="auto">
            <a:xfrm>
              <a:off x="4572429" y="894444"/>
              <a:ext cx="401638" cy="4016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4" name="Line 697"/>
            <p:cNvSpPr>
              <a:spLocks noChangeShapeType="1"/>
            </p:cNvSpPr>
            <p:nvPr/>
          </p:nvSpPr>
          <p:spPr bwMode="auto">
            <a:xfrm>
              <a:off x="5278866" y="440419"/>
              <a:ext cx="301625" cy="4841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5" name="Freeform 698"/>
            <p:cNvSpPr/>
            <p:nvPr/>
          </p:nvSpPr>
          <p:spPr bwMode="auto">
            <a:xfrm>
              <a:off x="5207429" y="365807"/>
              <a:ext cx="447675" cy="627063"/>
            </a:xfrm>
            <a:custGeom>
              <a:avLst/>
              <a:gdLst>
                <a:gd name="T0" fmla="*/ 91 w 119"/>
                <a:gd name="T1" fmla="*/ 165 h 167"/>
                <a:gd name="T2" fmla="*/ 109 w 119"/>
                <a:gd name="T3" fmla="*/ 164 h 167"/>
                <a:gd name="T4" fmla="*/ 114 w 119"/>
                <a:gd name="T5" fmla="*/ 140 h 167"/>
                <a:gd name="T6" fmla="*/ 34 w 119"/>
                <a:gd name="T7" fmla="*/ 11 h 167"/>
                <a:gd name="T8" fmla="*/ 10 w 119"/>
                <a:gd name="T9" fmla="*/ 5 h 167"/>
                <a:gd name="T10" fmla="*/ 5 w 119"/>
                <a:gd name="T11" fmla="*/ 29 h 167"/>
                <a:gd name="T12" fmla="*/ 85 w 119"/>
                <a:gd name="T13" fmla="*/ 158 h 167"/>
                <a:gd name="T14" fmla="*/ 91 w 119"/>
                <a:gd name="T15" fmla="*/ 16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67">
                  <a:moveTo>
                    <a:pt x="91" y="165"/>
                  </a:moveTo>
                  <a:cubicBezTo>
                    <a:pt x="97" y="167"/>
                    <a:pt x="103" y="167"/>
                    <a:pt x="109" y="164"/>
                  </a:cubicBezTo>
                  <a:cubicBezTo>
                    <a:pt x="117" y="159"/>
                    <a:pt x="119" y="148"/>
                    <a:pt x="114" y="14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29" y="3"/>
                    <a:pt x="18" y="0"/>
                    <a:pt x="10" y="5"/>
                  </a:cubicBezTo>
                  <a:cubicBezTo>
                    <a:pt x="2" y="10"/>
                    <a:pt x="0" y="21"/>
                    <a:pt x="5" y="29"/>
                  </a:cubicBezTo>
                  <a:cubicBezTo>
                    <a:pt x="85" y="158"/>
                    <a:pt x="85" y="158"/>
                    <a:pt x="85" y="158"/>
                  </a:cubicBezTo>
                  <a:cubicBezTo>
                    <a:pt x="86" y="161"/>
                    <a:pt x="89" y="163"/>
                    <a:pt x="91" y="165"/>
                  </a:cubicBez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6" name="Freeform 699"/>
            <p:cNvSpPr/>
            <p:nvPr/>
          </p:nvSpPr>
          <p:spPr bwMode="auto">
            <a:xfrm>
              <a:off x="6275816" y="211819"/>
              <a:ext cx="11113" cy="569913"/>
            </a:xfrm>
            <a:custGeom>
              <a:avLst/>
              <a:gdLst>
                <a:gd name="T0" fmla="*/ 0 w 7"/>
                <a:gd name="T1" fmla="*/ 0 h 359"/>
                <a:gd name="T2" fmla="*/ 7 w 7"/>
                <a:gd name="T3" fmla="*/ 359 h 359"/>
                <a:gd name="T4" fmla="*/ 0 w 7"/>
                <a:gd name="T5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59">
                  <a:moveTo>
                    <a:pt x="0" y="0"/>
                  </a:moveTo>
                  <a:lnTo>
                    <a:pt x="7" y="3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7" name="Line 700"/>
            <p:cNvSpPr>
              <a:spLocks noChangeShapeType="1"/>
            </p:cNvSpPr>
            <p:nvPr/>
          </p:nvSpPr>
          <p:spPr bwMode="auto">
            <a:xfrm>
              <a:off x="6275816" y="211819"/>
              <a:ext cx="11113" cy="5699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8" name="Freeform 701"/>
            <p:cNvSpPr/>
            <p:nvPr/>
          </p:nvSpPr>
          <p:spPr bwMode="auto">
            <a:xfrm>
              <a:off x="6207554" y="146732"/>
              <a:ext cx="147638" cy="703263"/>
            </a:xfrm>
            <a:custGeom>
              <a:avLst/>
              <a:gdLst>
                <a:gd name="T0" fmla="*/ 6 w 39"/>
                <a:gd name="T1" fmla="*/ 178 h 187"/>
                <a:gd name="T2" fmla="*/ 22 w 39"/>
                <a:gd name="T3" fmla="*/ 186 h 187"/>
                <a:gd name="T4" fmla="*/ 39 w 39"/>
                <a:gd name="T5" fmla="*/ 169 h 187"/>
                <a:gd name="T6" fmla="*/ 35 w 39"/>
                <a:gd name="T7" fmla="*/ 17 h 187"/>
                <a:gd name="T8" fmla="*/ 17 w 39"/>
                <a:gd name="T9" fmla="*/ 0 h 187"/>
                <a:gd name="T10" fmla="*/ 0 w 39"/>
                <a:gd name="T11" fmla="*/ 18 h 187"/>
                <a:gd name="T12" fmla="*/ 4 w 39"/>
                <a:gd name="T13" fmla="*/ 169 h 187"/>
                <a:gd name="T14" fmla="*/ 6 w 39"/>
                <a:gd name="T15" fmla="*/ 17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87">
                  <a:moveTo>
                    <a:pt x="6" y="178"/>
                  </a:moveTo>
                  <a:cubicBezTo>
                    <a:pt x="10" y="183"/>
                    <a:pt x="15" y="187"/>
                    <a:pt x="22" y="186"/>
                  </a:cubicBezTo>
                  <a:cubicBezTo>
                    <a:pt x="31" y="186"/>
                    <a:pt x="39" y="178"/>
                    <a:pt x="39" y="169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73"/>
                    <a:pt x="5" y="176"/>
                    <a:pt x="6" y="178"/>
                  </a:cubicBez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81" name="组合 1380"/>
          <p:cNvGrpSpPr/>
          <p:nvPr/>
        </p:nvGrpSpPr>
        <p:grpSpPr>
          <a:xfrm>
            <a:off x="4034839" y="1094469"/>
            <a:ext cx="3506788" cy="10517260"/>
            <a:chOff x="4567666" y="1094469"/>
            <a:chExt cx="3506788" cy="10517260"/>
          </a:xfrm>
        </p:grpSpPr>
        <p:grpSp>
          <p:nvGrpSpPr>
            <p:cNvPr id="1380" name="组合 1379"/>
            <p:cNvGrpSpPr/>
            <p:nvPr/>
          </p:nvGrpSpPr>
          <p:grpSpPr>
            <a:xfrm>
              <a:off x="4567666" y="1094469"/>
              <a:ext cx="3506788" cy="5427663"/>
              <a:chOff x="4567666" y="1094469"/>
              <a:chExt cx="3506788" cy="5427663"/>
            </a:xfrm>
          </p:grpSpPr>
          <p:sp>
            <p:nvSpPr>
              <p:cNvPr id="1235" name="Freeform 643"/>
              <p:cNvSpPr/>
              <p:nvPr/>
            </p:nvSpPr>
            <p:spPr bwMode="auto">
              <a:xfrm>
                <a:off x="6618716" y="5606145"/>
                <a:ext cx="217488" cy="115888"/>
              </a:xfrm>
              <a:custGeom>
                <a:avLst/>
                <a:gdLst>
                  <a:gd name="T0" fmla="*/ 0 w 137"/>
                  <a:gd name="T1" fmla="*/ 0 h 73"/>
                  <a:gd name="T2" fmla="*/ 59 w 137"/>
                  <a:gd name="T3" fmla="*/ 71 h 73"/>
                  <a:gd name="T4" fmla="*/ 116 w 137"/>
                  <a:gd name="T5" fmla="*/ 73 h 73"/>
                  <a:gd name="T6" fmla="*/ 128 w 137"/>
                  <a:gd name="T7" fmla="*/ 68 h 73"/>
                  <a:gd name="T8" fmla="*/ 130 w 137"/>
                  <a:gd name="T9" fmla="*/ 71 h 73"/>
                  <a:gd name="T10" fmla="*/ 137 w 137"/>
                  <a:gd name="T11" fmla="*/ 61 h 73"/>
                  <a:gd name="T12" fmla="*/ 94 w 137"/>
                  <a:gd name="T13" fmla="*/ 12 h 73"/>
                  <a:gd name="T14" fmla="*/ 0 w 13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7" h="73">
                    <a:moveTo>
                      <a:pt x="0" y="0"/>
                    </a:moveTo>
                    <a:lnTo>
                      <a:pt x="59" y="71"/>
                    </a:lnTo>
                    <a:lnTo>
                      <a:pt x="116" y="73"/>
                    </a:lnTo>
                    <a:lnTo>
                      <a:pt x="128" y="68"/>
                    </a:lnTo>
                    <a:lnTo>
                      <a:pt x="130" y="71"/>
                    </a:lnTo>
                    <a:lnTo>
                      <a:pt x="137" y="61"/>
                    </a:lnTo>
                    <a:lnTo>
                      <a:pt x="94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D2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6" name="Freeform 644"/>
              <p:cNvSpPr/>
              <p:nvPr/>
            </p:nvSpPr>
            <p:spPr bwMode="auto">
              <a:xfrm>
                <a:off x="6486954" y="5428344"/>
                <a:ext cx="142875" cy="120650"/>
              </a:xfrm>
              <a:custGeom>
                <a:avLst/>
                <a:gdLst>
                  <a:gd name="T0" fmla="*/ 9 w 38"/>
                  <a:gd name="T1" fmla="*/ 5 h 32"/>
                  <a:gd name="T2" fmla="*/ 27 w 38"/>
                  <a:gd name="T3" fmla="*/ 12 h 32"/>
                  <a:gd name="T4" fmla="*/ 38 w 38"/>
                  <a:gd name="T5" fmla="*/ 27 h 32"/>
                  <a:gd name="T6" fmla="*/ 27 w 38"/>
                  <a:gd name="T7" fmla="*/ 32 h 32"/>
                  <a:gd name="T8" fmla="*/ 15 w 38"/>
                  <a:gd name="T9" fmla="*/ 15 h 32"/>
                  <a:gd name="T10" fmla="*/ 9 w 38"/>
                  <a:gd name="T11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2">
                    <a:moveTo>
                      <a:pt x="9" y="5"/>
                    </a:moveTo>
                    <a:cubicBezTo>
                      <a:pt x="9" y="5"/>
                      <a:pt x="19" y="0"/>
                      <a:pt x="27" y="12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16" y="15"/>
                      <a:pt x="15" y="15"/>
                    </a:cubicBezTo>
                    <a:cubicBezTo>
                      <a:pt x="15" y="15"/>
                      <a:pt x="0" y="9"/>
                      <a:pt x="9" y="5"/>
                    </a:cubicBezTo>
                  </a:path>
                </a:pathLst>
              </a:custGeom>
              <a:solidFill>
                <a:srgbClr val="FDD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7" name="Freeform 645"/>
              <p:cNvSpPr/>
              <p:nvPr/>
            </p:nvSpPr>
            <p:spPr bwMode="auto">
              <a:xfrm>
                <a:off x="6547279" y="5428344"/>
                <a:ext cx="274638" cy="233363"/>
              </a:xfrm>
              <a:custGeom>
                <a:avLst/>
                <a:gdLst>
                  <a:gd name="T0" fmla="*/ 20 w 73"/>
                  <a:gd name="T1" fmla="*/ 0 h 62"/>
                  <a:gd name="T2" fmla="*/ 19 w 73"/>
                  <a:gd name="T3" fmla="*/ 47 h 62"/>
                  <a:gd name="T4" fmla="*/ 33 w 73"/>
                  <a:gd name="T5" fmla="*/ 50 h 62"/>
                  <a:gd name="T6" fmla="*/ 48 w 73"/>
                  <a:gd name="T7" fmla="*/ 62 h 62"/>
                  <a:gd name="T8" fmla="*/ 73 w 73"/>
                  <a:gd name="T9" fmla="*/ 27 h 62"/>
                  <a:gd name="T10" fmla="*/ 20 w 73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62">
                    <a:moveTo>
                      <a:pt x="20" y="0"/>
                    </a:moveTo>
                    <a:cubicBezTo>
                      <a:pt x="20" y="0"/>
                      <a:pt x="0" y="33"/>
                      <a:pt x="19" y="47"/>
                    </a:cubicBezTo>
                    <a:cubicBezTo>
                      <a:pt x="19" y="47"/>
                      <a:pt x="27" y="53"/>
                      <a:pt x="33" y="50"/>
                    </a:cubicBezTo>
                    <a:cubicBezTo>
                      <a:pt x="33" y="50"/>
                      <a:pt x="41" y="61"/>
                      <a:pt x="48" y="62"/>
                    </a:cubicBezTo>
                    <a:cubicBezTo>
                      <a:pt x="48" y="62"/>
                      <a:pt x="66" y="62"/>
                      <a:pt x="73" y="27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FDD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8" name="Freeform 646"/>
              <p:cNvSpPr/>
              <p:nvPr/>
            </p:nvSpPr>
            <p:spPr bwMode="auto">
              <a:xfrm>
                <a:off x="6625066" y="5372782"/>
                <a:ext cx="200025" cy="150813"/>
              </a:xfrm>
              <a:custGeom>
                <a:avLst/>
                <a:gdLst>
                  <a:gd name="T0" fmla="*/ 44 w 53"/>
                  <a:gd name="T1" fmla="*/ 34 h 40"/>
                  <a:gd name="T2" fmla="*/ 42 w 53"/>
                  <a:gd name="T3" fmla="*/ 37 h 40"/>
                  <a:gd name="T4" fmla="*/ 0 w 53"/>
                  <a:gd name="T5" fmla="*/ 15 h 40"/>
                  <a:gd name="T6" fmla="*/ 6 w 53"/>
                  <a:gd name="T7" fmla="*/ 2 h 40"/>
                  <a:gd name="T8" fmla="*/ 18 w 53"/>
                  <a:gd name="T9" fmla="*/ 8 h 40"/>
                  <a:gd name="T10" fmla="*/ 30 w 53"/>
                  <a:gd name="T11" fmla="*/ 13 h 40"/>
                  <a:gd name="T12" fmla="*/ 41 w 53"/>
                  <a:gd name="T13" fmla="*/ 20 h 40"/>
                  <a:gd name="T14" fmla="*/ 52 w 53"/>
                  <a:gd name="T15" fmla="*/ 26 h 40"/>
                  <a:gd name="T16" fmla="*/ 53 w 53"/>
                  <a:gd name="T17" fmla="*/ 40 h 40"/>
                  <a:gd name="T18" fmla="*/ 44 w 53"/>
                  <a:gd name="T19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40">
                    <a:moveTo>
                      <a:pt x="44" y="34"/>
                    </a:moveTo>
                    <a:cubicBezTo>
                      <a:pt x="42" y="37"/>
                      <a:pt x="42" y="37"/>
                      <a:pt x="42" y="3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18" y="0"/>
                      <a:pt x="18" y="8"/>
                    </a:cubicBezTo>
                    <a:cubicBezTo>
                      <a:pt x="18" y="8"/>
                      <a:pt x="27" y="4"/>
                      <a:pt x="30" y="13"/>
                    </a:cubicBezTo>
                    <a:cubicBezTo>
                      <a:pt x="30" y="13"/>
                      <a:pt x="42" y="11"/>
                      <a:pt x="41" y="20"/>
                    </a:cubicBezTo>
                    <a:cubicBezTo>
                      <a:pt x="41" y="20"/>
                      <a:pt x="52" y="19"/>
                      <a:pt x="52" y="26"/>
                    </a:cubicBezTo>
                    <a:cubicBezTo>
                      <a:pt x="53" y="40"/>
                      <a:pt x="53" y="40"/>
                      <a:pt x="53" y="40"/>
                    </a:cubicBezTo>
                    <a:lnTo>
                      <a:pt x="44" y="34"/>
                    </a:ln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9" name="Freeform 647"/>
              <p:cNvSpPr/>
              <p:nvPr/>
            </p:nvSpPr>
            <p:spPr bwMode="auto">
              <a:xfrm>
                <a:off x="6588554" y="5380719"/>
                <a:ext cx="217488" cy="201613"/>
              </a:xfrm>
              <a:custGeom>
                <a:avLst/>
                <a:gdLst>
                  <a:gd name="T0" fmla="*/ 16 w 58"/>
                  <a:gd name="T1" fmla="*/ 0 h 54"/>
                  <a:gd name="T2" fmla="*/ 6 w 58"/>
                  <a:gd name="T3" fmla="*/ 33 h 54"/>
                  <a:gd name="T4" fmla="*/ 26 w 58"/>
                  <a:gd name="T5" fmla="*/ 11 h 54"/>
                  <a:gd name="T6" fmla="*/ 13 w 58"/>
                  <a:gd name="T7" fmla="*/ 40 h 54"/>
                  <a:gd name="T8" fmla="*/ 24 w 58"/>
                  <a:gd name="T9" fmla="*/ 44 h 54"/>
                  <a:gd name="T10" fmla="*/ 38 w 58"/>
                  <a:gd name="T11" fmla="*/ 19 h 54"/>
                  <a:gd name="T12" fmla="*/ 26 w 58"/>
                  <a:gd name="T13" fmla="*/ 49 h 54"/>
                  <a:gd name="T14" fmla="*/ 32 w 58"/>
                  <a:gd name="T15" fmla="*/ 51 h 54"/>
                  <a:gd name="T16" fmla="*/ 47 w 58"/>
                  <a:gd name="T17" fmla="*/ 27 h 54"/>
                  <a:gd name="T18" fmla="*/ 42 w 58"/>
                  <a:gd name="T19" fmla="*/ 40 h 54"/>
                  <a:gd name="T20" fmla="*/ 41 w 58"/>
                  <a:gd name="T21" fmla="*/ 47 h 54"/>
                  <a:gd name="T22" fmla="*/ 48 w 58"/>
                  <a:gd name="T23" fmla="*/ 48 h 54"/>
                  <a:gd name="T24" fmla="*/ 55 w 58"/>
                  <a:gd name="T25" fmla="*/ 34 h 54"/>
                  <a:gd name="T26" fmla="*/ 58 w 58"/>
                  <a:gd name="T27" fmla="*/ 25 h 54"/>
                  <a:gd name="T28" fmla="*/ 16 w 58"/>
                  <a:gd name="T2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54">
                    <a:moveTo>
                      <a:pt x="16" y="0"/>
                    </a:moveTo>
                    <a:cubicBezTo>
                      <a:pt x="16" y="0"/>
                      <a:pt x="0" y="26"/>
                      <a:pt x="6" y="33"/>
                    </a:cubicBezTo>
                    <a:cubicBezTo>
                      <a:pt x="6" y="33"/>
                      <a:pt x="15" y="41"/>
                      <a:pt x="26" y="11"/>
                    </a:cubicBezTo>
                    <a:cubicBezTo>
                      <a:pt x="26" y="11"/>
                      <a:pt x="14" y="37"/>
                      <a:pt x="13" y="40"/>
                    </a:cubicBezTo>
                    <a:cubicBezTo>
                      <a:pt x="13" y="40"/>
                      <a:pt x="15" y="50"/>
                      <a:pt x="24" y="44"/>
                    </a:cubicBezTo>
                    <a:cubicBezTo>
                      <a:pt x="24" y="44"/>
                      <a:pt x="27" y="40"/>
                      <a:pt x="38" y="19"/>
                    </a:cubicBezTo>
                    <a:cubicBezTo>
                      <a:pt x="38" y="19"/>
                      <a:pt x="25" y="44"/>
                      <a:pt x="26" y="49"/>
                    </a:cubicBezTo>
                    <a:cubicBezTo>
                      <a:pt x="26" y="49"/>
                      <a:pt x="28" y="53"/>
                      <a:pt x="32" y="51"/>
                    </a:cubicBezTo>
                    <a:cubicBezTo>
                      <a:pt x="32" y="51"/>
                      <a:pt x="36" y="51"/>
                      <a:pt x="47" y="27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4" y="54"/>
                      <a:pt x="48" y="48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0" name="Freeform 648"/>
              <p:cNvSpPr/>
              <p:nvPr/>
            </p:nvSpPr>
            <p:spPr bwMode="auto">
              <a:xfrm>
                <a:off x="6625066" y="5380719"/>
                <a:ext cx="26988" cy="44450"/>
              </a:xfrm>
              <a:custGeom>
                <a:avLst/>
                <a:gdLst>
                  <a:gd name="T0" fmla="*/ 7 w 7"/>
                  <a:gd name="T1" fmla="*/ 0 h 12"/>
                  <a:gd name="T2" fmla="*/ 0 w 7"/>
                  <a:gd name="T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12">
                    <a:moveTo>
                      <a:pt x="7" y="0"/>
                    </a:moveTo>
                    <a:cubicBezTo>
                      <a:pt x="7" y="0"/>
                      <a:pt x="2" y="6"/>
                      <a:pt x="0" y="12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1" name="Freeform 649"/>
              <p:cNvSpPr/>
              <p:nvPr/>
            </p:nvSpPr>
            <p:spPr bwMode="auto">
              <a:xfrm>
                <a:off x="6663166" y="5410882"/>
                <a:ext cx="30163" cy="63500"/>
              </a:xfrm>
              <a:custGeom>
                <a:avLst/>
                <a:gdLst>
                  <a:gd name="T0" fmla="*/ 8 w 8"/>
                  <a:gd name="T1" fmla="*/ 0 h 17"/>
                  <a:gd name="T2" fmla="*/ 7 w 8"/>
                  <a:gd name="T3" fmla="*/ 2 h 17"/>
                  <a:gd name="T4" fmla="*/ 4 w 8"/>
                  <a:gd name="T5" fmla="*/ 8 h 17"/>
                  <a:gd name="T6" fmla="*/ 1 w 8"/>
                  <a:gd name="T7" fmla="*/ 14 h 17"/>
                  <a:gd name="T8" fmla="*/ 0 w 8"/>
                  <a:gd name="T9" fmla="*/ 17 h 17"/>
                  <a:gd name="T10" fmla="*/ 1 w 8"/>
                  <a:gd name="T11" fmla="*/ 14 h 17"/>
                  <a:gd name="T12" fmla="*/ 3 w 8"/>
                  <a:gd name="T13" fmla="*/ 8 h 17"/>
                  <a:gd name="T14" fmla="*/ 6 w 8"/>
                  <a:gd name="T15" fmla="*/ 2 h 17"/>
                  <a:gd name="T16" fmla="*/ 8 w 8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7">
                    <a:moveTo>
                      <a:pt x="8" y="0"/>
                    </a:moveTo>
                    <a:cubicBezTo>
                      <a:pt x="8" y="0"/>
                      <a:pt x="7" y="1"/>
                      <a:pt x="7" y="2"/>
                    </a:cubicBezTo>
                    <a:cubicBezTo>
                      <a:pt x="6" y="4"/>
                      <a:pt x="5" y="6"/>
                      <a:pt x="4" y="8"/>
                    </a:cubicBezTo>
                    <a:cubicBezTo>
                      <a:pt x="3" y="10"/>
                      <a:pt x="2" y="12"/>
                      <a:pt x="1" y="14"/>
                    </a:cubicBezTo>
                    <a:cubicBezTo>
                      <a:pt x="1" y="16"/>
                      <a:pt x="0" y="17"/>
                      <a:pt x="0" y="17"/>
                    </a:cubicBezTo>
                    <a:cubicBezTo>
                      <a:pt x="0" y="17"/>
                      <a:pt x="0" y="15"/>
                      <a:pt x="1" y="14"/>
                    </a:cubicBezTo>
                    <a:cubicBezTo>
                      <a:pt x="2" y="12"/>
                      <a:pt x="3" y="10"/>
                      <a:pt x="3" y="8"/>
                    </a:cubicBezTo>
                    <a:cubicBezTo>
                      <a:pt x="4" y="6"/>
                      <a:pt x="5" y="4"/>
                      <a:pt x="6" y="2"/>
                    </a:cubicBezTo>
                    <a:cubicBezTo>
                      <a:pt x="7" y="1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2" name="Freeform 650"/>
              <p:cNvSpPr/>
              <p:nvPr/>
            </p:nvSpPr>
            <p:spPr bwMode="auto">
              <a:xfrm>
                <a:off x="6715554" y="5425169"/>
                <a:ext cx="22225" cy="52388"/>
              </a:xfrm>
              <a:custGeom>
                <a:avLst/>
                <a:gdLst>
                  <a:gd name="T0" fmla="*/ 6 w 6"/>
                  <a:gd name="T1" fmla="*/ 0 h 14"/>
                  <a:gd name="T2" fmla="*/ 5 w 6"/>
                  <a:gd name="T3" fmla="*/ 3 h 14"/>
                  <a:gd name="T4" fmla="*/ 3 w 6"/>
                  <a:gd name="T5" fmla="*/ 7 h 14"/>
                  <a:gd name="T6" fmla="*/ 1 w 6"/>
                  <a:gd name="T7" fmla="*/ 12 h 14"/>
                  <a:gd name="T8" fmla="*/ 0 w 6"/>
                  <a:gd name="T9" fmla="*/ 14 h 14"/>
                  <a:gd name="T10" fmla="*/ 1 w 6"/>
                  <a:gd name="T11" fmla="*/ 11 h 14"/>
                  <a:gd name="T12" fmla="*/ 3 w 6"/>
                  <a:gd name="T13" fmla="*/ 7 h 14"/>
                  <a:gd name="T14" fmla="*/ 5 w 6"/>
                  <a:gd name="T15" fmla="*/ 2 h 14"/>
                  <a:gd name="T16" fmla="*/ 6 w 6"/>
                  <a:gd name="T1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4">
                    <a:moveTo>
                      <a:pt x="6" y="0"/>
                    </a:moveTo>
                    <a:cubicBezTo>
                      <a:pt x="6" y="0"/>
                      <a:pt x="6" y="1"/>
                      <a:pt x="5" y="3"/>
                    </a:cubicBezTo>
                    <a:cubicBezTo>
                      <a:pt x="5" y="4"/>
                      <a:pt x="4" y="5"/>
                      <a:pt x="3" y="7"/>
                    </a:cubicBezTo>
                    <a:cubicBezTo>
                      <a:pt x="3" y="9"/>
                      <a:pt x="2" y="10"/>
                      <a:pt x="1" y="12"/>
                    </a:cubicBezTo>
                    <a:cubicBezTo>
                      <a:pt x="1" y="13"/>
                      <a:pt x="0" y="14"/>
                      <a:pt x="0" y="14"/>
                    </a:cubicBezTo>
                    <a:cubicBezTo>
                      <a:pt x="0" y="14"/>
                      <a:pt x="1" y="13"/>
                      <a:pt x="1" y="11"/>
                    </a:cubicBezTo>
                    <a:cubicBezTo>
                      <a:pt x="1" y="10"/>
                      <a:pt x="2" y="8"/>
                      <a:pt x="3" y="7"/>
                    </a:cubicBezTo>
                    <a:cubicBezTo>
                      <a:pt x="3" y="5"/>
                      <a:pt x="4" y="4"/>
                      <a:pt x="5" y="2"/>
                    </a:cubicBezTo>
                    <a:cubicBezTo>
                      <a:pt x="5" y="1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3" name="Freeform 651"/>
              <p:cNvSpPr/>
              <p:nvPr/>
            </p:nvSpPr>
            <p:spPr bwMode="auto">
              <a:xfrm>
                <a:off x="6761591" y="5452157"/>
                <a:ext cx="14288" cy="44450"/>
              </a:xfrm>
              <a:custGeom>
                <a:avLst/>
                <a:gdLst>
                  <a:gd name="T0" fmla="*/ 4 w 4"/>
                  <a:gd name="T1" fmla="*/ 0 h 12"/>
                  <a:gd name="T2" fmla="*/ 4 w 4"/>
                  <a:gd name="T3" fmla="*/ 2 h 12"/>
                  <a:gd name="T4" fmla="*/ 2 w 4"/>
                  <a:gd name="T5" fmla="*/ 6 h 12"/>
                  <a:gd name="T6" fmla="*/ 1 w 4"/>
                  <a:gd name="T7" fmla="*/ 10 h 12"/>
                  <a:gd name="T8" fmla="*/ 0 w 4"/>
                  <a:gd name="T9" fmla="*/ 11 h 12"/>
                  <a:gd name="T10" fmla="*/ 0 w 4"/>
                  <a:gd name="T11" fmla="*/ 12 h 12"/>
                  <a:gd name="T12" fmla="*/ 0 w 4"/>
                  <a:gd name="T13" fmla="*/ 11 h 12"/>
                  <a:gd name="T14" fmla="*/ 0 w 4"/>
                  <a:gd name="T15" fmla="*/ 10 h 12"/>
                  <a:gd name="T16" fmla="*/ 2 w 4"/>
                  <a:gd name="T17" fmla="*/ 6 h 12"/>
                  <a:gd name="T18" fmla="*/ 4 w 4"/>
                  <a:gd name="T19" fmla="*/ 2 h 12"/>
                  <a:gd name="T20" fmla="*/ 4 w 4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cubicBezTo>
                      <a:pt x="4" y="0"/>
                      <a:pt x="4" y="1"/>
                      <a:pt x="4" y="2"/>
                    </a:cubicBezTo>
                    <a:cubicBezTo>
                      <a:pt x="4" y="3"/>
                      <a:pt x="3" y="5"/>
                      <a:pt x="2" y="6"/>
                    </a:cubicBezTo>
                    <a:cubicBezTo>
                      <a:pt x="2" y="8"/>
                      <a:pt x="1" y="9"/>
                      <a:pt x="1" y="10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0"/>
                    </a:cubicBezTo>
                    <a:cubicBezTo>
                      <a:pt x="1" y="9"/>
                      <a:pt x="1" y="7"/>
                      <a:pt x="2" y="6"/>
                    </a:cubicBezTo>
                    <a:cubicBezTo>
                      <a:pt x="2" y="4"/>
                      <a:pt x="3" y="3"/>
                      <a:pt x="4" y="2"/>
                    </a:cubicBezTo>
                    <a:cubicBezTo>
                      <a:pt x="4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4" name="Freeform 652"/>
              <p:cNvSpPr/>
              <p:nvPr/>
            </p:nvSpPr>
            <p:spPr bwMode="auto">
              <a:xfrm>
                <a:off x="6791754" y="5477557"/>
                <a:ext cx="11113" cy="34925"/>
              </a:xfrm>
              <a:custGeom>
                <a:avLst/>
                <a:gdLst>
                  <a:gd name="T0" fmla="*/ 3 w 3"/>
                  <a:gd name="T1" fmla="*/ 0 h 9"/>
                  <a:gd name="T2" fmla="*/ 3 w 3"/>
                  <a:gd name="T3" fmla="*/ 1 h 9"/>
                  <a:gd name="T4" fmla="*/ 2 w 3"/>
                  <a:gd name="T5" fmla="*/ 5 h 9"/>
                  <a:gd name="T6" fmla="*/ 1 w 3"/>
                  <a:gd name="T7" fmla="*/ 8 h 9"/>
                  <a:gd name="T8" fmla="*/ 0 w 3"/>
                  <a:gd name="T9" fmla="*/ 9 h 9"/>
                  <a:gd name="T10" fmla="*/ 0 w 3"/>
                  <a:gd name="T11" fmla="*/ 8 h 9"/>
                  <a:gd name="T12" fmla="*/ 1 w 3"/>
                  <a:gd name="T13" fmla="*/ 4 h 9"/>
                  <a:gd name="T14" fmla="*/ 3 w 3"/>
                  <a:gd name="T15" fmla="*/ 1 h 9"/>
                  <a:gd name="T16" fmla="*/ 3 w 3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9">
                    <a:moveTo>
                      <a:pt x="3" y="0"/>
                    </a:moveTo>
                    <a:cubicBezTo>
                      <a:pt x="3" y="0"/>
                      <a:pt x="3" y="0"/>
                      <a:pt x="3" y="1"/>
                    </a:cubicBezTo>
                    <a:cubicBezTo>
                      <a:pt x="3" y="2"/>
                      <a:pt x="3" y="3"/>
                      <a:pt x="2" y="5"/>
                    </a:cubicBezTo>
                    <a:cubicBezTo>
                      <a:pt x="2" y="6"/>
                      <a:pt x="1" y="7"/>
                      <a:pt x="1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1" y="7"/>
                      <a:pt x="1" y="6"/>
                      <a:pt x="1" y="4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5" name="Freeform 653"/>
              <p:cNvSpPr/>
              <p:nvPr/>
            </p:nvSpPr>
            <p:spPr bwMode="auto">
              <a:xfrm>
                <a:off x="6610779" y="5469619"/>
                <a:ext cx="33338" cy="30163"/>
              </a:xfrm>
              <a:custGeom>
                <a:avLst/>
                <a:gdLst>
                  <a:gd name="T0" fmla="*/ 1 w 9"/>
                  <a:gd name="T1" fmla="*/ 0 h 8"/>
                  <a:gd name="T2" fmla="*/ 4 w 9"/>
                  <a:gd name="T3" fmla="*/ 8 h 8"/>
                  <a:gd name="T4" fmla="*/ 9 w 9"/>
                  <a:gd name="T5" fmla="*/ 5 h 8"/>
                  <a:gd name="T6" fmla="*/ 1 w 9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0" y="6"/>
                      <a:pt x="2" y="8"/>
                      <a:pt x="4" y="8"/>
                    </a:cubicBezTo>
                    <a:cubicBezTo>
                      <a:pt x="6" y="8"/>
                      <a:pt x="9" y="5"/>
                      <a:pt x="9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FE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6" name="Freeform 654"/>
              <p:cNvSpPr/>
              <p:nvPr/>
            </p:nvSpPr>
            <p:spPr bwMode="auto">
              <a:xfrm>
                <a:off x="6648879" y="5515657"/>
                <a:ext cx="28575" cy="30163"/>
              </a:xfrm>
              <a:custGeom>
                <a:avLst/>
                <a:gdLst>
                  <a:gd name="T0" fmla="*/ 0 w 8"/>
                  <a:gd name="T1" fmla="*/ 0 h 8"/>
                  <a:gd name="T2" fmla="*/ 2 w 8"/>
                  <a:gd name="T3" fmla="*/ 8 h 8"/>
                  <a:gd name="T4" fmla="*/ 8 w 8"/>
                  <a:gd name="T5" fmla="*/ 4 h 8"/>
                  <a:gd name="T6" fmla="*/ 0 w 8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0" y="6"/>
                      <a:pt x="1" y="8"/>
                      <a:pt x="2" y="8"/>
                    </a:cubicBezTo>
                    <a:cubicBezTo>
                      <a:pt x="4" y="8"/>
                      <a:pt x="8" y="4"/>
                      <a:pt x="8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FE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7" name="Freeform 655"/>
              <p:cNvSpPr/>
              <p:nvPr/>
            </p:nvSpPr>
            <p:spPr bwMode="auto">
              <a:xfrm>
                <a:off x="6693329" y="5545819"/>
                <a:ext cx="26988" cy="22225"/>
              </a:xfrm>
              <a:custGeom>
                <a:avLst/>
                <a:gdLst>
                  <a:gd name="T0" fmla="*/ 0 w 7"/>
                  <a:gd name="T1" fmla="*/ 0 h 6"/>
                  <a:gd name="T2" fmla="*/ 2 w 7"/>
                  <a:gd name="T3" fmla="*/ 6 h 6"/>
                  <a:gd name="T4" fmla="*/ 7 w 7"/>
                  <a:gd name="T5" fmla="*/ 3 h 6"/>
                  <a:gd name="T6" fmla="*/ 0 w 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cubicBezTo>
                      <a:pt x="0" y="4"/>
                      <a:pt x="1" y="6"/>
                      <a:pt x="2" y="6"/>
                    </a:cubicBezTo>
                    <a:cubicBezTo>
                      <a:pt x="4" y="6"/>
                      <a:pt x="7" y="3"/>
                      <a:pt x="7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FE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8" name="Freeform 656"/>
              <p:cNvSpPr/>
              <p:nvPr/>
            </p:nvSpPr>
            <p:spPr bwMode="auto">
              <a:xfrm>
                <a:off x="6750479" y="5548994"/>
                <a:ext cx="17463" cy="15875"/>
              </a:xfrm>
              <a:custGeom>
                <a:avLst/>
                <a:gdLst>
                  <a:gd name="T0" fmla="*/ 0 w 5"/>
                  <a:gd name="T1" fmla="*/ 0 h 4"/>
                  <a:gd name="T2" fmla="*/ 2 w 5"/>
                  <a:gd name="T3" fmla="*/ 4 h 4"/>
                  <a:gd name="T4" fmla="*/ 5 w 5"/>
                  <a:gd name="T5" fmla="*/ 1 h 4"/>
                  <a:gd name="T6" fmla="*/ 0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1"/>
                      <a:pt x="5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FE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9" name="Freeform 657"/>
              <p:cNvSpPr/>
              <p:nvPr/>
            </p:nvSpPr>
            <p:spPr bwMode="auto">
              <a:xfrm>
                <a:off x="6629829" y="5433107"/>
                <a:ext cx="33338" cy="19050"/>
              </a:xfrm>
              <a:custGeom>
                <a:avLst/>
                <a:gdLst>
                  <a:gd name="T0" fmla="*/ 0 w 9"/>
                  <a:gd name="T1" fmla="*/ 0 h 5"/>
                  <a:gd name="T2" fmla="*/ 2 w 9"/>
                  <a:gd name="T3" fmla="*/ 1 h 5"/>
                  <a:gd name="T4" fmla="*/ 5 w 9"/>
                  <a:gd name="T5" fmla="*/ 2 h 5"/>
                  <a:gd name="T6" fmla="*/ 8 w 9"/>
                  <a:gd name="T7" fmla="*/ 4 h 5"/>
                  <a:gd name="T8" fmla="*/ 9 w 9"/>
                  <a:gd name="T9" fmla="*/ 5 h 5"/>
                  <a:gd name="T10" fmla="*/ 8 w 9"/>
                  <a:gd name="T11" fmla="*/ 4 h 5"/>
                  <a:gd name="T12" fmla="*/ 4 w 9"/>
                  <a:gd name="T13" fmla="*/ 3 h 5"/>
                  <a:gd name="T14" fmla="*/ 1 w 9"/>
                  <a:gd name="T15" fmla="*/ 1 h 5"/>
                  <a:gd name="T16" fmla="*/ 0 w 9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2" y="1"/>
                      <a:pt x="4" y="2"/>
                      <a:pt x="5" y="2"/>
                    </a:cubicBezTo>
                    <a:cubicBezTo>
                      <a:pt x="6" y="3"/>
                      <a:pt x="7" y="4"/>
                      <a:pt x="8" y="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8" y="5"/>
                      <a:pt x="8" y="4"/>
                    </a:cubicBezTo>
                    <a:cubicBezTo>
                      <a:pt x="7" y="4"/>
                      <a:pt x="5" y="4"/>
                      <a:pt x="4" y="3"/>
                    </a:cubicBezTo>
                    <a:cubicBezTo>
                      <a:pt x="3" y="2"/>
                      <a:pt x="2" y="2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0" name="Freeform 658"/>
              <p:cNvSpPr/>
              <p:nvPr/>
            </p:nvSpPr>
            <p:spPr bwMode="auto">
              <a:xfrm>
                <a:off x="6677454" y="5455332"/>
                <a:ext cx="34925" cy="19050"/>
              </a:xfrm>
              <a:custGeom>
                <a:avLst/>
                <a:gdLst>
                  <a:gd name="T0" fmla="*/ 0 w 9"/>
                  <a:gd name="T1" fmla="*/ 0 h 5"/>
                  <a:gd name="T2" fmla="*/ 1 w 9"/>
                  <a:gd name="T3" fmla="*/ 1 h 5"/>
                  <a:gd name="T4" fmla="*/ 4 w 9"/>
                  <a:gd name="T5" fmla="*/ 2 h 5"/>
                  <a:gd name="T6" fmla="*/ 7 w 9"/>
                  <a:gd name="T7" fmla="*/ 4 h 5"/>
                  <a:gd name="T8" fmla="*/ 9 w 9"/>
                  <a:gd name="T9" fmla="*/ 5 h 5"/>
                  <a:gd name="T10" fmla="*/ 7 w 9"/>
                  <a:gd name="T11" fmla="*/ 5 h 5"/>
                  <a:gd name="T12" fmla="*/ 4 w 9"/>
                  <a:gd name="T13" fmla="*/ 3 h 5"/>
                  <a:gd name="T14" fmla="*/ 1 w 9"/>
                  <a:gd name="T15" fmla="*/ 1 h 5"/>
                  <a:gd name="T16" fmla="*/ 0 w 9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2" y="1"/>
                      <a:pt x="3" y="2"/>
                      <a:pt x="4" y="2"/>
                    </a:cubicBezTo>
                    <a:cubicBezTo>
                      <a:pt x="5" y="3"/>
                      <a:pt x="6" y="4"/>
                      <a:pt x="7" y="4"/>
                    </a:cubicBezTo>
                    <a:cubicBezTo>
                      <a:pt x="8" y="5"/>
                      <a:pt x="9" y="5"/>
                      <a:pt x="9" y="5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6" y="4"/>
                      <a:pt x="5" y="4"/>
                      <a:pt x="4" y="3"/>
                    </a:cubicBezTo>
                    <a:cubicBezTo>
                      <a:pt x="3" y="2"/>
                      <a:pt x="2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1" name="Freeform 659"/>
              <p:cNvSpPr/>
              <p:nvPr/>
            </p:nvSpPr>
            <p:spPr bwMode="auto">
              <a:xfrm>
                <a:off x="6726666" y="5482319"/>
                <a:ext cx="23813" cy="14288"/>
              </a:xfrm>
              <a:custGeom>
                <a:avLst/>
                <a:gdLst>
                  <a:gd name="T0" fmla="*/ 0 w 6"/>
                  <a:gd name="T1" fmla="*/ 0 h 4"/>
                  <a:gd name="T2" fmla="*/ 1 w 6"/>
                  <a:gd name="T3" fmla="*/ 1 h 4"/>
                  <a:gd name="T4" fmla="*/ 3 w 6"/>
                  <a:gd name="T5" fmla="*/ 2 h 4"/>
                  <a:gd name="T6" fmla="*/ 6 w 6"/>
                  <a:gd name="T7" fmla="*/ 3 h 4"/>
                  <a:gd name="T8" fmla="*/ 6 w 6"/>
                  <a:gd name="T9" fmla="*/ 4 h 4"/>
                  <a:gd name="T10" fmla="*/ 5 w 6"/>
                  <a:gd name="T11" fmla="*/ 3 h 4"/>
                  <a:gd name="T12" fmla="*/ 3 w 6"/>
                  <a:gd name="T13" fmla="*/ 2 h 4"/>
                  <a:gd name="T14" fmla="*/ 1 w 6"/>
                  <a:gd name="T15" fmla="*/ 1 h 4"/>
                  <a:gd name="T16" fmla="*/ 0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4" y="2"/>
                      <a:pt x="5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4"/>
                      <a:pt x="6" y="4"/>
                      <a:pt x="5" y="3"/>
                    </a:cubicBezTo>
                    <a:cubicBezTo>
                      <a:pt x="5" y="3"/>
                      <a:pt x="4" y="3"/>
                      <a:pt x="3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2" name="Freeform 660"/>
              <p:cNvSpPr/>
              <p:nvPr/>
            </p:nvSpPr>
            <p:spPr bwMode="auto">
              <a:xfrm>
                <a:off x="6764766" y="5499782"/>
                <a:ext cx="19050" cy="12700"/>
              </a:xfrm>
              <a:custGeom>
                <a:avLst/>
                <a:gdLst>
                  <a:gd name="T0" fmla="*/ 0 w 5"/>
                  <a:gd name="T1" fmla="*/ 0 h 3"/>
                  <a:gd name="T2" fmla="*/ 1 w 5"/>
                  <a:gd name="T3" fmla="*/ 0 h 3"/>
                  <a:gd name="T4" fmla="*/ 3 w 5"/>
                  <a:gd name="T5" fmla="*/ 1 h 3"/>
                  <a:gd name="T6" fmla="*/ 5 w 5"/>
                  <a:gd name="T7" fmla="*/ 2 h 3"/>
                  <a:gd name="T8" fmla="*/ 5 w 5"/>
                  <a:gd name="T9" fmla="*/ 3 h 3"/>
                  <a:gd name="T10" fmla="*/ 5 w 5"/>
                  <a:gd name="T11" fmla="*/ 3 h 3"/>
                  <a:gd name="T12" fmla="*/ 3 w 5"/>
                  <a:gd name="T13" fmla="*/ 2 h 3"/>
                  <a:gd name="T14" fmla="*/ 1 w 5"/>
                  <a:gd name="T15" fmla="*/ 1 h 3"/>
                  <a:gd name="T16" fmla="*/ 0 w 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2"/>
                      <a:pt x="3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3" name="Freeform 661"/>
              <p:cNvSpPr/>
              <p:nvPr/>
            </p:nvSpPr>
            <p:spPr bwMode="auto">
              <a:xfrm>
                <a:off x="6633004" y="5433107"/>
                <a:ext cx="30163" cy="14288"/>
              </a:xfrm>
              <a:custGeom>
                <a:avLst/>
                <a:gdLst>
                  <a:gd name="T0" fmla="*/ 0 w 8"/>
                  <a:gd name="T1" fmla="*/ 0 h 4"/>
                  <a:gd name="T2" fmla="*/ 1 w 8"/>
                  <a:gd name="T3" fmla="*/ 0 h 4"/>
                  <a:gd name="T4" fmla="*/ 4 w 8"/>
                  <a:gd name="T5" fmla="*/ 1 h 4"/>
                  <a:gd name="T6" fmla="*/ 7 w 8"/>
                  <a:gd name="T7" fmla="*/ 3 h 4"/>
                  <a:gd name="T8" fmla="*/ 8 w 8"/>
                  <a:gd name="T9" fmla="*/ 4 h 4"/>
                  <a:gd name="T10" fmla="*/ 6 w 8"/>
                  <a:gd name="T11" fmla="*/ 3 h 4"/>
                  <a:gd name="T12" fmla="*/ 4 w 8"/>
                  <a:gd name="T13" fmla="*/ 2 h 4"/>
                  <a:gd name="T14" fmla="*/ 1 w 8"/>
                  <a:gd name="T15" fmla="*/ 0 h 4"/>
                  <a:gd name="T16" fmla="*/ 0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1"/>
                      <a:pt x="4" y="1"/>
                    </a:cubicBezTo>
                    <a:cubicBezTo>
                      <a:pt x="5" y="2"/>
                      <a:pt x="6" y="2"/>
                      <a:pt x="7" y="3"/>
                    </a:cubicBezTo>
                    <a:cubicBezTo>
                      <a:pt x="7" y="3"/>
                      <a:pt x="8" y="4"/>
                      <a:pt x="8" y="4"/>
                    </a:cubicBezTo>
                    <a:cubicBezTo>
                      <a:pt x="8" y="4"/>
                      <a:pt x="7" y="3"/>
                      <a:pt x="6" y="3"/>
                    </a:cubicBezTo>
                    <a:cubicBezTo>
                      <a:pt x="6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4" name="Freeform 662"/>
              <p:cNvSpPr/>
              <p:nvPr/>
            </p:nvSpPr>
            <p:spPr bwMode="auto">
              <a:xfrm>
                <a:off x="6682216" y="5455332"/>
                <a:ext cx="25400" cy="11113"/>
              </a:xfrm>
              <a:custGeom>
                <a:avLst/>
                <a:gdLst>
                  <a:gd name="T0" fmla="*/ 0 w 7"/>
                  <a:gd name="T1" fmla="*/ 0 h 3"/>
                  <a:gd name="T2" fmla="*/ 1 w 7"/>
                  <a:gd name="T3" fmla="*/ 0 h 3"/>
                  <a:gd name="T4" fmla="*/ 4 w 7"/>
                  <a:gd name="T5" fmla="*/ 1 h 3"/>
                  <a:gd name="T6" fmla="*/ 6 w 7"/>
                  <a:gd name="T7" fmla="*/ 3 h 3"/>
                  <a:gd name="T8" fmla="*/ 7 w 7"/>
                  <a:gd name="T9" fmla="*/ 3 h 3"/>
                  <a:gd name="T10" fmla="*/ 6 w 7"/>
                  <a:gd name="T11" fmla="*/ 3 h 3"/>
                  <a:gd name="T12" fmla="*/ 3 w 7"/>
                  <a:gd name="T13" fmla="*/ 2 h 3"/>
                  <a:gd name="T14" fmla="*/ 1 w 7"/>
                  <a:gd name="T15" fmla="*/ 1 h 3"/>
                  <a:gd name="T16" fmla="*/ 0 w 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2"/>
                      <a:pt x="5" y="2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5" y="3"/>
                      <a:pt x="4" y="2"/>
                      <a:pt x="3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5" name="Freeform 663"/>
              <p:cNvSpPr/>
              <p:nvPr/>
            </p:nvSpPr>
            <p:spPr bwMode="auto">
              <a:xfrm>
                <a:off x="6731429" y="5477557"/>
                <a:ext cx="22225" cy="11113"/>
              </a:xfrm>
              <a:custGeom>
                <a:avLst/>
                <a:gdLst>
                  <a:gd name="T0" fmla="*/ 0 w 6"/>
                  <a:gd name="T1" fmla="*/ 0 h 3"/>
                  <a:gd name="T2" fmla="*/ 1 w 6"/>
                  <a:gd name="T3" fmla="*/ 0 h 3"/>
                  <a:gd name="T4" fmla="*/ 3 w 6"/>
                  <a:gd name="T5" fmla="*/ 1 h 3"/>
                  <a:gd name="T6" fmla="*/ 5 w 6"/>
                  <a:gd name="T7" fmla="*/ 3 h 3"/>
                  <a:gd name="T8" fmla="*/ 6 w 6"/>
                  <a:gd name="T9" fmla="*/ 3 h 3"/>
                  <a:gd name="T10" fmla="*/ 5 w 6"/>
                  <a:gd name="T11" fmla="*/ 3 h 3"/>
                  <a:gd name="T12" fmla="*/ 3 w 6"/>
                  <a:gd name="T13" fmla="*/ 2 h 3"/>
                  <a:gd name="T14" fmla="*/ 1 w 6"/>
                  <a:gd name="T15" fmla="*/ 1 h 3"/>
                  <a:gd name="T16" fmla="*/ 0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2"/>
                      <a:pt x="5" y="2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4" y="3"/>
                      <a:pt x="3" y="2"/>
                      <a:pt x="3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6" name="Freeform 664"/>
              <p:cNvSpPr/>
              <p:nvPr/>
            </p:nvSpPr>
            <p:spPr bwMode="auto">
              <a:xfrm>
                <a:off x="6764766" y="5496607"/>
                <a:ext cx="22225" cy="11113"/>
              </a:xfrm>
              <a:custGeom>
                <a:avLst/>
                <a:gdLst>
                  <a:gd name="T0" fmla="*/ 0 w 6"/>
                  <a:gd name="T1" fmla="*/ 0 h 3"/>
                  <a:gd name="T2" fmla="*/ 1 w 6"/>
                  <a:gd name="T3" fmla="*/ 0 h 3"/>
                  <a:gd name="T4" fmla="*/ 3 w 6"/>
                  <a:gd name="T5" fmla="*/ 1 h 3"/>
                  <a:gd name="T6" fmla="*/ 5 w 6"/>
                  <a:gd name="T7" fmla="*/ 2 h 3"/>
                  <a:gd name="T8" fmla="*/ 6 w 6"/>
                  <a:gd name="T9" fmla="*/ 3 h 3"/>
                  <a:gd name="T10" fmla="*/ 5 w 6"/>
                  <a:gd name="T11" fmla="*/ 3 h 3"/>
                  <a:gd name="T12" fmla="*/ 3 w 6"/>
                  <a:gd name="T13" fmla="*/ 2 h 3"/>
                  <a:gd name="T14" fmla="*/ 1 w 6"/>
                  <a:gd name="T15" fmla="*/ 1 h 3"/>
                  <a:gd name="T16" fmla="*/ 0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4" y="3"/>
                      <a:pt x="4" y="2"/>
                      <a:pt x="3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7" name="Freeform 665"/>
              <p:cNvSpPr/>
              <p:nvPr/>
            </p:nvSpPr>
            <p:spPr bwMode="auto">
              <a:xfrm>
                <a:off x="4567666" y="1094469"/>
                <a:ext cx="3506788" cy="5427663"/>
              </a:xfrm>
              <a:custGeom>
                <a:avLst/>
                <a:gdLst>
                  <a:gd name="T0" fmla="*/ 834 w 932"/>
                  <a:gd name="T1" fmla="*/ 775 h 1445"/>
                  <a:gd name="T2" fmla="*/ 930 w 932"/>
                  <a:gd name="T3" fmla="*/ 474 h 1445"/>
                  <a:gd name="T4" fmla="*/ 458 w 932"/>
                  <a:gd name="T5" fmla="*/ 5 h 1445"/>
                  <a:gd name="T6" fmla="*/ 4 w 932"/>
                  <a:gd name="T7" fmla="*/ 491 h 1445"/>
                  <a:gd name="T8" fmla="*/ 101 w 932"/>
                  <a:gd name="T9" fmla="*/ 774 h 1445"/>
                  <a:gd name="T10" fmla="*/ 100 w 932"/>
                  <a:gd name="T11" fmla="*/ 774 h 1445"/>
                  <a:gd name="T12" fmla="*/ 101 w 932"/>
                  <a:gd name="T13" fmla="*/ 775 h 1445"/>
                  <a:gd name="T14" fmla="*/ 201 w 932"/>
                  <a:gd name="T15" fmla="*/ 874 h 1445"/>
                  <a:gd name="T16" fmla="*/ 334 w 932"/>
                  <a:gd name="T17" fmla="*/ 1113 h 1445"/>
                  <a:gd name="T18" fmla="*/ 338 w 932"/>
                  <a:gd name="T19" fmla="*/ 1363 h 1445"/>
                  <a:gd name="T20" fmla="*/ 423 w 932"/>
                  <a:gd name="T21" fmla="*/ 1445 h 1445"/>
                  <a:gd name="T22" fmla="*/ 544 w 932"/>
                  <a:gd name="T23" fmla="*/ 1442 h 1445"/>
                  <a:gd name="T24" fmla="*/ 625 w 932"/>
                  <a:gd name="T25" fmla="*/ 1357 h 1445"/>
                  <a:gd name="T26" fmla="*/ 620 w 932"/>
                  <a:gd name="T27" fmla="*/ 1080 h 1445"/>
                  <a:gd name="T28" fmla="*/ 761 w 932"/>
                  <a:gd name="T29" fmla="*/ 853 h 1445"/>
                  <a:gd name="T30" fmla="*/ 829 w 932"/>
                  <a:gd name="T31" fmla="*/ 781 h 1445"/>
                  <a:gd name="T32" fmla="*/ 836 w 932"/>
                  <a:gd name="T33" fmla="*/ 774 h 1445"/>
                  <a:gd name="T34" fmla="*/ 834 w 932"/>
                  <a:gd name="T35" fmla="*/ 775 h 1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32" h="1445">
                    <a:moveTo>
                      <a:pt x="834" y="775"/>
                    </a:moveTo>
                    <a:cubicBezTo>
                      <a:pt x="896" y="692"/>
                      <a:pt x="932" y="587"/>
                      <a:pt x="930" y="474"/>
                    </a:cubicBezTo>
                    <a:cubicBezTo>
                      <a:pt x="925" y="210"/>
                      <a:pt x="714" y="0"/>
                      <a:pt x="458" y="5"/>
                    </a:cubicBezTo>
                    <a:cubicBezTo>
                      <a:pt x="203" y="10"/>
                      <a:pt x="0" y="228"/>
                      <a:pt x="4" y="491"/>
                    </a:cubicBezTo>
                    <a:cubicBezTo>
                      <a:pt x="6" y="598"/>
                      <a:pt x="42" y="696"/>
                      <a:pt x="101" y="774"/>
                    </a:cubicBezTo>
                    <a:cubicBezTo>
                      <a:pt x="100" y="774"/>
                      <a:pt x="100" y="774"/>
                      <a:pt x="100" y="774"/>
                    </a:cubicBezTo>
                    <a:cubicBezTo>
                      <a:pt x="100" y="774"/>
                      <a:pt x="101" y="774"/>
                      <a:pt x="101" y="775"/>
                    </a:cubicBezTo>
                    <a:cubicBezTo>
                      <a:pt x="129" y="813"/>
                      <a:pt x="163" y="846"/>
                      <a:pt x="201" y="874"/>
                    </a:cubicBezTo>
                    <a:cubicBezTo>
                      <a:pt x="264" y="943"/>
                      <a:pt x="333" y="1037"/>
                      <a:pt x="334" y="1113"/>
                    </a:cubicBezTo>
                    <a:cubicBezTo>
                      <a:pt x="338" y="1363"/>
                      <a:pt x="338" y="1363"/>
                      <a:pt x="338" y="1363"/>
                    </a:cubicBezTo>
                    <a:cubicBezTo>
                      <a:pt x="339" y="1409"/>
                      <a:pt x="377" y="1445"/>
                      <a:pt x="423" y="1445"/>
                    </a:cubicBezTo>
                    <a:cubicBezTo>
                      <a:pt x="544" y="1442"/>
                      <a:pt x="544" y="1442"/>
                      <a:pt x="544" y="1442"/>
                    </a:cubicBezTo>
                    <a:cubicBezTo>
                      <a:pt x="590" y="1441"/>
                      <a:pt x="626" y="1403"/>
                      <a:pt x="625" y="1357"/>
                    </a:cubicBezTo>
                    <a:cubicBezTo>
                      <a:pt x="620" y="1080"/>
                      <a:pt x="620" y="1080"/>
                      <a:pt x="620" y="1080"/>
                    </a:cubicBezTo>
                    <a:cubicBezTo>
                      <a:pt x="638" y="1003"/>
                      <a:pt x="706" y="914"/>
                      <a:pt x="761" y="853"/>
                    </a:cubicBezTo>
                    <a:cubicBezTo>
                      <a:pt x="786" y="831"/>
                      <a:pt x="809" y="807"/>
                      <a:pt x="829" y="781"/>
                    </a:cubicBezTo>
                    <a:cubicBezTo>
                      <a:pt x="834" y="777"/>
                      <a:pt x="836" y="774"/>
                      <a:pt x="836" y="774"/>
                    </a:cubicBezTo>
                    <a:lnTo>
                      <a:pt x="834" y="775"/>
                    </a:lnTo>
                    <a:close/>
                  </a:path>
                </a:pathLst>
              </a:custGeom>
              <a:solidFill>
                <a:srgbClr val="F3C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8" name="Freeform 667"/>
              <p:cNvSpPr/>
              <p:nvPr/>
            </p:nvSpPr>
            <p:spPr bwMode="auto">
              <a:xfrm>
                <a:off x="5748766" y="3734482"/>
                <a:ext cx="411163" cy="1671638"/>
              </a:xfrm>
              <a:custGeom>
                <a:avLst/>
                <a:gdLst>
                  <a:gd name="T0" fmla="*/ 0 w 259"/>
                  <a:gd name="T1" fmla="*/ 0 h 1053"/>
                  <a:gd name="T2" fmla="*/ 259 w 259"/>
                  <a:gd name="T3" fmla="*/ 1053 h 1053"/>
                  <a:gd name="T4" fmla="*/ 0 w 259"/>
                  <a:gd name="T5" fmla="*/ 0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9" h="1053">
                    <a:moveTo>
                      <a:pt x="0" y="0"/>
                    </a:moveTo>
                    <a:lnTo>
                      <a:pt x="259" y="10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9" name="Line 668"/>
              <p:cNvSpPr>
                <a:spLocks noChangeShapeType="1"/>
              </p:cNvSpPr>
              <p:nvPr/>
            </p:nvSpPr>
            <p:spPr bwMode="auto">
              <a:xfrm>
                <a:off x="5748766" y="3734482"/>
                <a:ext cx="411163" cy="1671638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0" name="Freeform 669"/>
              <p:cNvSpPr/>
              <p:nvPr/>
            </p:nvSpPr>
            <p:spPr bwMode="auto">
              <a:xfrm>
                <a:off x="5663041" y="3648757"/>
                <a:ext cx="582613" cy="1836738"/>
              </a:xfrm>
              <a:custGeom>
                <a:avLst/>
                <a:gdLst>
                  <a:gd name="T0" fmla="*/ 133 w 155"/>
                  <a:gd name="T1" fmla="*/ 489 h 489"/>
                  <a:gd name="T2" fmla="*/ 112 w 155"/>
                  <a:gd name="T3" fmla="*/ 473 h 489"/>
                  <a:gd name="T4" fmla="*/ 3 w 155"/>
                  <a:gd name="T5" fmla="*/ 28 h 489"/>
                  <a:gd name="T6" fmla="*/ 18 w 155"/>
                  <a:gd name="T7" fmla="*/ 3 h 489"/>
                  <a:gd name="T8" fmla="*/ 44 w 155"/>
                  <a:gd name="T9" fmla="*/ 18 h 489"/>
                  <a:gd name="T10" fmla="*/ 153 w 155"/>
                  <a:gd name="T11" fmla="*/ 463 h 489"/>
                  <a:gd name="T12" fmla="*/ 137 w 155"/>
                  <a:gd name="T13" fmla="*/ 488 h 489"/>
                  <a:gd name="T14" fmla="*/ 133 w 155"/>
                  <a:gd name="T15" fmla="*/ 489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5" h="489">
                    <a:moveTo>
                      <a:pt x="133" y="489"/>
                    </a:moveTo>
                    <a:cubicBezTo>
                      <a:pt x="123" y="489"/>
                      <a:pt x="114" y="483"/>
                      <a:pt x="112" y="47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17"/>
                      <a:pt x="7" y="5"/>
                      <a:pt x="18" y="3"/>
                    </a:cubicBezTo>
                    <a:cubicBezTo>
                      <a:pt x="30" y="0"/>
                      <a:pt x="41" y="7"/>
                      <a:pt x="44" y="18"/>
                    </a:cubicBezTo>
                    <a:cubicBezTo>
                      <a:pt x="153" y="463"/>
                      <a:pt x="153" y="463"/>
                      <a:pt x="153" y="463"/>
                    </a:cubicBezTo>
                    <a:cubicBezTo>
                      <a:pt x="155" y="474"/>
                      <a:pt x="149" y="486"/>
                      <a:pt x="137" y="488"/>
                    </a:cubicBezTo>
                    <a:cubicBezTo>
                      <a:pt x="136" y="489"/>
                      <a:pt x="134" y="489"/>
                      <a:pt x="133" y="4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1" name="Freeform 670"/>
              <p:cNvSpPr/>
              <p:nvPr/>
            </p:nvSpPr>
            <p:spPr bwMode="auto">
              <a:xfrm>
                <a:off x="5745591" y="3734482"/>
                <a:ext cx="593725" cy="346075"/>
              </a:xfrm>
              <a:custGeom>
                <a:avLst/>
                <a:gdLst>
                  <a:gd name="T0" fmla="*/ 0 w 374"/>
                  <a:gd name="T1" fmla="*/ 0 h 218"/>
                  <a:gd name="T2" fmla="*/ 374 w 374"/>
                  <a:gd name="T3" fmla="*/ 218 h 218"/>
                  <a:gd name="T4" fmla="*/ 0 w 374"/>
                  <a:gd name="T5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4" h="218">
                    <a:moveTo>
                      <a:pt x="0" y="0"/>
                    </a:moveTo>
                    <a:lnTo>
                      <a:pt x="374" y="2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2" name="Line 671"/>
              <p:cNvSpPr>
                <a:spLocks noChangeShapeType="1"/>
              </p:cNvSpPr>
              <p:nvPr/>
            </p:nvSpPr>
            <p:spPr bwMode="auto">
              <a:xfrm>
                <a:off x="5745591" y="3734482"/>
                <a:ext cx="593725" cy="34607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3" name="Freeform 672"/>
              <p:cNvSpPr/>
              <p:nvPr/>
            </p:nvSpPr>
            <p:spPr bwMode="auto">
              <a:xfrm>
                <a:off x="5655104" y="3643994"/>
                <a:ext cx="777875" cy="515938"/>
              </a:xfrm>
              <a:custGeom>
                <a:avLst/>
                <a:gdLst>
                  <a:gd name="T0" fmla="*/ 183 w 207"/>
                  <a:gd name="T1" fmla="*/ 137 h 137"/>
                  <a:gd name="T2" fmla="*/ 172 w 207"/>
                  <a:gd name="T3" fmla="*/ 134 h 137"/>
                  <a:gd name="T4" fmla="*/ 13 w 207"/>
                  <a:gd name="T5" fmla="*/ 42 h 137"/>
                  <a:gd name="T6" fmla="*/ 6 w 207"/>
                  <a:gd name="T7" fmla="*/ 14 h 137"/>
                  <a:gd name="T8" fmla="*/ 35 w 207"/>
                  <a:gd name="T9" fmla="*/ 6 h 137"/>
                  <a:gd name="T10" fmla="*/ 193 w 207"/>
                  <a:gd name="T11" fmla="*/ 98 h 137"/>
                  <a:gd name="T12" fmla="*/ 201 w 207"/>
                  <a:gd name="T13" fmla="*/ 127 h 137"/>
                  <a:gd name="T14" fmla="*/ 183 w 207"/>
                  <a:gd name="T15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7" h="137">
                    <a:moveTo>
                      <a:pt x="183" y="137"/>
                    </a:moveTo>
                    <a:cubicBezTo>
                      <a:pt x="179" y="137"/>
                      <a:pt x="175" y="136"/>
                      <a:pt x="172" y="134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3" y="36"/>
                      <a:pt x="0" y="24"/>
                      <a:pt x="6" y="14"/>
                    </a:cubicBezTo>
                    <a:cubicBezTo>
                      <a:pt x="12" y="3"/>
                      <a:pt x="24" y="0"/>
                      <a:pt x="35" y="6"/>
                    </a:cubicBezTo>
                    <a:cubicBezTo>
                      <a:pt x="193" y="98"/>
                      <a:pt x="193" y="98"/>
                      <a:pt x="193" y="98"/>
                    </a:cubicBezTo>
                    <a:cubicBezTo>
                      <a:pt x="203" y="104"/>
                      <a:pt x="207" y="117"/>
                      <a:pt x="201" y="127"/>
                    </a:cubicBezTo>
                    <a:cubicBezTo>
                      <a:pt x="197" y="133"/>
                      <a:pt x="190" y="137"/>
                      <a:pt x="183" y="1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4" name="Freeform 673"/>
              <p:cNvSpPr/>
              <p:nvPr/>
            </p:nvSpPr>
            <p:spPr bwMode="auto">
              <a:xfrm>
                <a:off x="6569504" y="3712257"/>
                <a:ext cx="349250" cy="1687513"/>
              </a:xfrm>
              <a:custGeom>
                <a:avLst/>
                <a:gdLst>
                  <a:gd name="T0" fmla="*/ 220 w 220"/>
                  <a:gd name="T1" fmla="*/ 0 h 1063"/>
                  <a:gd name="T2" fmla="*/ 0 w 220"/>
                  <a:gd name="T3" fmla="*/ 1063 h 1063"/>
                  <a:gd name="T4" fmla="*/ 220 w 220"/>
                  <a:gd name="T5" fmla="*/ 0 h 1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0" h="1063">
                    <a:moveTo>
                      <a:pt x="220" y="0"/>
                    </a:moveTo>
                    <a:lnTo>
                      <a:pt x="0" y="1063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5" name="Line 674"/>
              <p:cNvSpPr>
                <a:spLocks noChangeShapeType="1"/>
              </p:cNvSpPr>
              <p:nvPr/>
            </p:nvSpPr>
            <p:spPr bwMode="auto">
              <a:xfrm flipH="1">
                <a:off x="6569504" y="3712257"/>
                <a:ext cx="349250" cy="1687513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6" name="Freeform 675"/>
              <p:cNvSpPr/>
              <p:nvPr/>
            </p:nvSpPr>
            <p:spPr bwMode="auto">
              <a:xfrm>
                <a:off x="6482191" y="3626532"/>
                <a:ext cx="523875" cy="1851025"/>
              </a:xfrm>
              <a:custGeom>
                <a:avLst/>
                <a:gdLst>
                  <a:gd name="T0" fmla="*/ 24 w 139"/>
                  <a:gd name="T1" fmla="*/ 493 h 493"/>
                  <a:gd name="T2" fmla="*/ 19 w 139"/>
                  <a:gd name="T3" fmla="*/ 492 h 493"/>
                  <a:gd name="T4" fmla="*/ 3 w 139"/>
                  <a:gd name="T5" fmla="*/ 468 h 493"/>
                  <a:gd name="T6" fmla="*/ 95 w 139"/>
                  <a:gd name="T7" fmla="*/ 19 h 493"/>
                  <a:gd name="T8" fmla="*/ 120 w 139"/>
                  <a:gd name="T9" fmla="*/ 3 h 493"/>
                  <a:gd name="T10" fmla="*/ 136 w 139"/>
                  <a:gd name="T11" fmla="*/ 28 h 493"/>
                  <a:gd name="T12" fmla="*/ 44 w 139"/>
                  <a:gd name="T13" fmla="*/ 476 h 493"/>
                  <a:gd name="T14" fmla="*/ 24 w 139"/>
                  <a:gd name="T15" fmla="*/ 49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9" h="493">
                    <a:moveTo>
                      <a:pt x="24" y="493"/>
                    </a:moveTo>
                    <a:cubicBezTo>
                      <a:pt x="22" y="493"/>
                      <a:pt x="21" y="493"/>
                      <a:pt x="19" y="492"/>
                    </a:cubicBezTo>
                    <a:cubicBezTo>
                      <a:pt x="8" y="490"/>
                      <a:pt x="0" y="479"/>
                      <a:pt x="3" y="468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7" y="8"/>
                      <a:pt x="108" y="0"/>
                      <a:pt x="120" y="3"/>
                    </a:cubicBezTo>
                    <a:cubicBezTo>
                      <a:pt x="131" y="5"/>
                      <a:pt x="139" y="16"/>
                      <a:pt x="136" y="28"/>
                    </a:cubicBezTo>
                    <a:cubicBezTo>
                      <a:pt x="44" y="476"/>
                      <a:pt x="44" y="476"/>
                      <a:pt x="44" y="476"/>
                    </a:cubicBezTo>
                    <a:cubicBezTo>
                      <a:pt x="42" y="486"/>
                      <a:pt x="33" y="493"/>
                      <a:pt x="24" y="4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7" name="Freeform 676"/>
              <p:cNvSpPr/>
              <p:nvPr/>
            </p:nvSpPr>
            <p:spPr bwMode="auto">
              <a:xfrm>
                <a:off x="6339316" y="3712257"/>
                <a:ext cx="582613" cy="368300"/>
              </a:xfrm>
              <a:custGeom>
                <a:avLst/>
                <a:gdLst>
                  <a:gd name="T0" fmla="*/ 367 w 367"/>
                  <a:gd name="T1" fmla="*/ 0 h 232"/>
                  <a:gd name="T2" fmla="*/ 0 w 367"/>
                  <a:gd name="T3" fmla="*/ 232 h 232"/>
                  <a:gd name="T4" fmla="*/ 367 w 367"/>
                  <a:gd name="T5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" h="232">
                    <a:moveTo>
                      <a:pt x="367" y="0"/>
                    </a:moveTo>
                    <a:lnTo>
                      <a:pt x="0" y="232"/>
                    </a:lnTo>
                    <a:lnTo>
                      <a:pt x="36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8" name="Line 677"/>
              <p:cNvSpPr>
                <a:spLocks noChangeShapeType="1"/>
              </p:cNvSpPr>
              <p:nvPr/>
            </p:nvSpPr>
            <p:spPr bwMode="auto">
              <a:xfrm flipH="1">
                <a:off x="6339316" y="3712257"/>
                <a:ext cx="582613" cy="36830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9" name="Freeform 678"/>
              <p:cNvSpPr/>
              <p:nvPr/>
            </p:nvSpPr>
            <p:spPr bwMode="auto">
              <a:xfrm>
                <a:off x="6248829" y="3621769"/>
                <a:ext cx="763588" cy="538163"/>
              </a:xfrm>
              <a:custGeom>
                <a:avLst/>
                <a:gdLst>
                  <a:gd name="T0" fmla="*/ 24 w 203"/>
                  <a:gd name="T1" fmla="*/ 143 h 143"/>
                  <a:gd name="T2" fmla="*/ 6 w 203"/>
                  <a:gd name="T3" fmla="*/ 133 h 143"/>
                  <a:gd name="T4" fmla="*/ 13 w 203"/>
                  <a:gd name="T5" fmla="*/ 104 h 143"/>
                  <a:gd name="T6" fmla="*/ 168 w 203"/>
                  <a:gd name="T7" fmla="*/ 6 h 143"/>
                  <a:gd name="T8" fmla="*/ 197 w 203"/>
                  <a:gd name="T9" fmla="*/ 13 h 143"/>
                  <a:gd name="T10" fmla="*/ 190 w 203"/>
                  <a:gd name="T11" fmla="*/ 42 h 143"/>
                  <a:gd name="T12" fmla="*/ 35 w 203"/>
                  <a:gd name="T13" fmla="*/ 140 h 143"/>
                  <a:gd name="T14" fmla="*/ 24 w 203"/>
                  <a:gd name="T15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3" h="143">
                    <a:moveTo>
                      <a:pt x="24" y="143"/>
                    </a:moveTo>
                    <a:cubicBezTo>
                      <a:pt x="17" y="143"/>
                      <a:pt x="10" y="140"/>
                      <a:pt x="6" y="133"/>
                    </a:cubicBezTo>
                    <a:cubicBezTo>
                      <a:pt x="0" y="123"/>
                      <a:pt x="3" y="110"/>
                      <a:pt x="13" y="104"/>
                    </a:cubicBezTo>
                    <a:cubicBezTo>
                      <a:pt x="168" y="6"/>
                      <a:pt x="168" y="6"/>
                      <a:pt x="168" y="6"/>
                    </a:cubicBezTo>
                    <a:cubicBezTo>
                      <a:pt x="178" y="0"/>
                      <a:pt x="191" y="3"/>
                      <a:pt x="197" y="13"/>
                    </a:cubicBezTo>
                    <a:cubicBezTo>
                      <a:pt x="203" y="23"/>
                      <a:pt x="200" y="36"/>
                      <a:pt x="190" y="42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32" y="142"/>
                      <a:pt x="28" y="143"/>
                      <a:pt x="24" y="1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0" name="Freeform 679"/>
              <p:cNvSpPr/>
              <p:nvPr/>
            </p:nvSpPr>
            <p:spPr bwMode="auto">
              <a:xfrm>
                <a:off x="5836079" y="6049057"/>
                <a:ext cx="1085850" cy="184150"/>
              </a:xfrm>
              <a:custGeom>
                <a:avLst/>
                <a:gdLst>
                  <a:gd name="T0" fmla="*/ 684 w 684"/>
                  <a:gd name="T1" fmla="*/ 104 h 116"/>
                  <a:gd name="T2" fmla="*/ 2 w 684"/>
                  <a:gd name="T3" fmla="*/ 116 h 116"/>
                  <a:gd name="T4" fmla="*/ 0 w 684"/>
                  <a:gd name="T5" fmla="*/ 12 h 116"/>
                  <a:gd name="T6" fmla="*/ 682 w 684"/>
                  <a:gd name="T7" fmla="*/ 0 h 116"/>
                  <a:gd name="T8" fmla="*/ 684 w 684"/>
                  <a:gd name="T9" fmla="*/ 10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4" h="116">
                    <a:moveTo>
                      <a:pt x="684" y="104"/>
                    </a:moveTo>
                    <a:lnTo>
                      <a:pt x="2" y="116"/>
                    </a:lnTo>
                    <a:lnTo>
                      <a:pt x="0" y="12"/>
                    </a:lnTo>
                    <a:lnTo>
                      <a:pt x="682" y="0"/>
                    </a:lnTo>
                    <a:lnTo>
                      <a:pt x="684" y="104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1" name="Freeform 680"/>
              <p:cNvSpPr/>
              <p:nvPr/>
            </p:nvSpPr>
            <p:spPr bwMode="auto">
              <a:xfrm>
                <a:off x="5831316" y="5837920"/>
                <a:ext cx="1084263" cy="184150"/>
              </a:xfrm>
              <a:custGeom>
                <a:avLst/>
                <a:gdLst>
                  <a:gd name="T0" fmla="*/ 683 w 683"/>
                  <a:gd name="T1" fmla="*/ 105 h 116"/>
                  <a:gd name="T2" fmla="*/ 3 w 683"/>
                  <a:gd name="T3" fmla="*/ 116 h 116"/>
                  <a:gd name="T4" fmla="*/ 0 w 683"/>
                  <a:gd name="T5" fmla="*/ 12 h 116"/>
                  <a:gd name="T6" fmla="*/ 683 w 683"/>
                  <a:gd name="T7" fmla="*/ 0 h 116"/>
                  <a:gd name="T8" fmla="*/ 683 w 683"/>
                  <a:gd name="T9" fmla="*/ 10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3" h="116">
                    <a:moveTo>
                      <a:pt x="683" y="105"/>
                    </a:moveTo>
                    <a:lnTo>
                      <a:pt x="3" y="116"/>
                    </a:lnTo>
                    <a:lnTo>
                      <a:pt x="0" y="12"/>
                    </a:lnTo>
                    <a:lnTo>
                      <a:pt x="683" y="0"/>
                    </a:lnTo>
                    <a:lnTo>
                      <a:pt x="683" y="105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2" name="Freeform 681"/>
              <p:cNvSpPr/>
              <p:nvPr/>
            </p:nvSpPr>
            <p:spPr bwMode="auto">
              <a:xfrm>
                <a:off x="5828141" y="5625195"/>
                <a:ext cx="1082675" cy="187325"/>
              </a:xfrm>
              <a:custGeom>
                <a:avLst/>
                <a:gdLst>
                  <a:gd name="T0" fmla="*/ 682 w 682"/>
                  <a:gd name="T1" fmla="*/ 106 h 118"/>
                  <a:gd name="T2" fmla="*/ 2 w 682"/>
                  <a:gd name="T3" fmla="*/ 118 h 118"/>
                  <a:gd name="T4" fmla="*/ 0 w 682"/>
                  <a:gd name="T5" fmla="*/ 14 h 118"/>
                  <a:gd name="T6" fmla="*/ 682 w 682"/>
                  <a:gd name="T7" fmla="*/ 0 h 118"/>
                  <a:gd name="T8" fmla="*/ 682 w 682"/>
                  <a:gd name="T9" fmla="*/ 10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2" h="118">
                    <a:moveTo>
                      <a:pt x="682" y="106"/>
                    </a:moveTo>
                    <a:lnTo>
                      <a:pt x="2" y="118"/>
                    </a:lnTo>
                    <a:lnTo>
                      <a:pt x="0" y="14"/>
                    </a:lnTo>
                    <a:lnTo>
                      <a:pt x="682" y="0"/>
                    </a:lnTo>
                    <a:lnTo>
                      <a:pt x="682" y="106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3" name="Freeform 682"/>
              <p:cNvSpPr/>
              <p:nvPr/>
            </p:nvSpPr>
            <p:spPr bwMode="auto">
              <a:xfrm>
                <a:off x="5824966" y="5406119"/>
                <a:ext cx="1082675" cy="188913"/>
              </a:xfrm>
              <a:custGeom>
                <a:avLst/>
                <a:gdLst>
                  <a:gd name="T0" fmla="*/ 682 w 682"/>
                  <a:gd name="T1" fmla="*/ 104 h 119"/>
                  <a:gd name="T2" fmla="*/ 2 w 682"/>
                  <a:gd name="T3" fmla="*/ 119 h 119"/>
                  <a:gd name="T4" fmla="*/ 0 w 682"/>
                  <a:gd name="T5" fmla="*/ 12 h 119"/>
                  <a:gd name="T6" fmla="*/ 682 w 682"/>
                  <a:gd name="T7" fmla="*/ 0 h 119"/>
                  <a:gd name="T8" fmla="*/ 682 w 682"/>
                  <a:gd name="T9" fmla="*/ 10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2" h="119">
                    <a:moveTo>
                      <a:pt x="682" y="104"/>
                    </a:moveTo>
                    <a:lnTo>
                      <a:pt x="2" y="119"/>
                    </a:lnTo>
                    <a:lnTo>
                      <a:pt x="0" y="12"/>
                    </a:lnTo>
                    <a:lnTo>
                      <a:pt x="682" y="0"/>
                    </a:lnTo>
                    <a:lnTo>
                      <a:pt x="682" y="104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377" name="矩形 1376"/>
            <p:cNvSpPr/>
            <p:nvPr/>
          </p:nvSpPr>
          <p:spPr>
            <a:xfrm>
              <a:off x="4993027" y="6721377"/>
              <a:ext cx="2968999" cy="48903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2" name="组合 1461"/>
          <p:cNvGrpSpPr/>
          <p:nvPr/>
        </p:nvGrpSpPr>
        <p:grpSpPr>
          <a:xfrm rot="5400000">
            <a:off x="4537457" y="2316259"/>
            <a:ext cx="3031990" cy="9531046"/>
            <a:chOff x="8302312" y="2244953"/>
            <a:chExt cx="3031990" cy="9531046"/>
          </a:xfrm>
        </p:grpSpPr>
        <p:grpSp>
          <p:nvGrpSpPr>
            <p:cNvPr id="954" name="组合 953"/>
            <p:cNvGrpSpPr/>
            <p:nvPr/>
          </p:nvGrpSpPr>
          <p:grpSpPr>
            <a:xfrm>
              <a:off x="8476527" y="2244953"/>
              <a:ext cx="2857775" cy="4624938"/>
              <a:chOff x="-3198813" y="-8821738"/>
              <a:chExt cx="2454275" cy="3971925"/>
            </a:xfrm>
          </p:grpSpPr>
          <p:sp>
            <p:nvSpPr>
              <p:cNvPr id="878" name="Freeform 451"/>
              <p:cNvSpPr/>
              <p:nvPr/>
            </p:nvSpPr>
            <p:spPr bwMode="auto">
              <a:xfrm>
                <a:off x="-2911475" y="-7158038"/>
                <a:ext cx="544513" cy="609600"/>
              </a:xfrm>
              <a:custGeom>
                <a:avLst/>
                <a:gdLst>
                  <a:gd name="T0" fmla="*/ 78 w 78"/>
                  <a:gd name="T1" fmla="*/ 0 h 87"/>
                  <a:gd name="T2" fmla="*/ 57 w 78"/>
                  <a:gd name="T3" fmla="*/ 22 h 87"/>
                  <a:gd name="T4" fmla="*/ 21 w 78"/>
                  <a:gd name="T5" fmla="*/ 54 h 87"/>
                  <a:gd name="T6" fmla="*/ 0 w 78"/>
                  <a:gd name="T7" fmla="*/ 70 h 87"/>
                  <a:gd name="T8" fmla="*/ 20 w 78"/>
                  <a:gd name="T9" fmla="*/ 87 h 87"/>
                  <a:gd name="T10" fmla="*/ 68 w 78"/>
                  <a:gd name="T11" fmla="*/ 50 h 87"/>
                  <a:gd name="T12" fmla="*/ 78 w 78"/>
                  <a:gd name="T13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87">
                    <a:moveTo>
                      <a:pt x="78" y="0"/>
                    </a:moveTo>
                    <a:cubicBezTo>
                      <a:pt x="78" y="0"/>
                      <a:pt x="66" y="2"/>
                      <a:pt x="57" y="22"/>
                    </a:cubicBezTo>
                    <a:cubicBezTo>
                      <a:pt x="49" y="43"/>
                      <a:pt x="35" y="52"/>
                      <a:pt x="21" y="54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4" y="87"/>
                      <a:pt x="20" y="87"/>
                    </a:cubicBezTo>
                    <a:cubicBezTo>
                      <a:pt x="35" y="86"/>
                      <a:pt x="62" y="77"/>
                      <a:pt x="68" y="50"/>
                    </a:cubicBezTo>
                    <a:cubicBezTo>
                      <a:pt x="74" y="24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9" name="Freeform 452"/>
              <p:cNvSpPr/>
              <p:nvPr/>
            </p:nvSpPr>
            <p:spPr bwMode="auto">
              <a:xfrm>
                <a:off x="-2911475" y="-7158038"/>
                <a:ext cx="544513" cy="609600"/>
              </a:xfrm>
              <a:custGeom>
                <a:avLst/>
                <a:gdLst>
                  <a:gd name="T0" fmla="*/ 71 w 78"/>
                  <a:gd name="T1" fmla="*/ 3 h 87"/>
                  <a:gd name="T2" fmla="*/ 66 w 78"/>
                  <a:gd name="T3" fmla="*/ 20 h 87"/>
                  <a:gd name="T4" fmla="*/ 62 w 78"/>
                  <a:gd name="T5" fmla="*/ 42 h 87"/>
                  <a:gd name="T6" fmla="*/ 50 w 78"/>
                  <a:gd name="T7" fmla="*/ 70 h 87"/>
                  <a:gd name="T8" fmla="*/ 26 w 78"/>
                  <a:gd name="T9" fmla="*/ 82 h 87"/>
                  <a:gd name="T10" fmla="*/ 9 w 78"/>
                  <a:gd name="T11" fmla="*/ 79 h 87"/>
                  <a:gd name="T12" fmla="*/ 10 w 78"/>
                  <a:gd name="T13" fmla="*/ 77 h 87"/>
                  <a:gd name="T14" fmla="*/ 21 w 78"/>
                  <a:gd name="T15" fmla="*/ 74 h 87"/>
                  <a:gd name="T16" fmla="*/ 34 w 78"/>
                  <a:gd name="T17" fmla="*/ 63 h 87"/>
                  <a:gd name="T18" fmla="*/ 39 w 78"/>
                  <a:gd name="T19" fmla="*/ 47 h 87"/>
                  <a:gd name="T20" fmla="*/ 21 w 78"/>
                  <a:gd name="T21" fmla="*/ 54 h 87"/>
                  <a:gd name="T22" fmla="*/ 0 w 78"/>
                  <a:gd name="T23" fmla="*/ 70 h 87"/>
                  <a:gd name="T24" fmla="*/ 20 w 78"/>
                  <a:gd name="T25" fmla="*/ 87 h 87"/>
                  <a:gd name="T26" fmla="*/ 68 w 78"/>
                  <a:gd name="T27" fmla="*/ 50 h 87"/>
                  <a:gd name="T28" fmla="*/ 78 w 78"/>
                  <a:gd name="T29" fmla="*/ 0 h 87"/>
                  <a:gd name="T30" fmla="*/ 71 w 78"/>
                  <a:gd name="T3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8" h="87">
                    <a:moveTo>
                      <a:pt x="71" y="3"/>
                    </a:moveTo>
                    <a:cubicBezTo>
                      <a:pt x="70" y="9"/>
                      <a:pt x="68" y="14"/>
                      <a:pt x="66" y="20"/>
                    </a:cubicBezTo>
                    <a:cubicBezTo>
                      <a:pt x="64" y="27"/>
                      <a:pt x="63" y="34"/>
                      <a:pt x="62" y="42"/>
                    </a:cubicBezTo>
                    <a:cubicBezTo>
                      <a:pt x="62" y="52"/>
                      <a:pt x="57" y="63"/>
                      <a:pt x="50" y="70"/>
                    </a:cubicBezTo>
                    <a:cubicBezTo>
                      <a:pt x="43" y="77"/>
                      <a:pt x="35" y="80"/>
                      <a:pt x="26" y="82"/>
                    </a:cubicBezTo>
                    <a:cubicBezTo>
                      <a:pt x="21" y="83"/>
                      <a:pt x="12" y="84"/>
                      <a:pt x="9" y="79"/>
                    </a:cubicBezTo>
                    <a:cubicBezTo>
                      <a:pt x="9" y="78"/>
                      <a:pt x="9" y="77"/>
                      <a:pt x="10" y="77"/>
                    </a:cubicBezTo>
                    <a:cubicBezTo>
                      <a:pt x="13" y="75"/>
                      <a:pt x="18" y="75"/>
                      <a:pt x="21" y="74"/>
                    </a:cubicBezTo>
                    <a:cubicBezTo>
                      <a:pt x="27" y="72"/>
                      <a:pt x="32" y="69"/>
                      <a:pt x="34" y="63"/>
                    </a:cubicBezTo>
                    <a:cubicBezTo>
                      <a:pt x="37" y="58"/>
                      <a:pt x="38" y="52"/>
                      <a:pt x="39" y="47"/>
                    </a:cubicBezTo>
                    <a:cubicBezTo>
                      <a:pt x="33" y="51"/>
                      <a:pt x="27" y="53"/>
                      <a:pt x="21" y="54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4" y="87"/>
                      <a:pt x="20" y="87"/>
                    </a:cubicBezTo>
                    <a:cubicBezTo>
                      <a:pt x="35" y="86"/>
                      <a:pt x="62" y="77"/>
                      <a:pt x="68" y="50"/>
                    </a:cubicBezTo>
                    <a:cubicBezTo>
                      <a:pt x="74" y="24"/>
                      <a:pt x="78" y="0"/>
                      <a:pt x="78" y="0"/>
                    </a:cubicBezTo>
                    <a:cubicBezTo>
                      <a:pt x="78" y="0"/>
                      <a:pt x="75" y="0"/>
                      <a:pt x="71" y="3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0" name="Freeform 453"/>
              <p:cNvSpPr/>
              <p:nvPr/>
            </p:nvSpPr>
            <p:spPr bwMode="auto">
              <a:xfrm>
                <a:off x="-1736725" y="-7165976"/>
                <a:ext cx="579438" cy="596900"/>
              </a:xfrm>
              <a:custGeom>
                <a:avLst/>
                <a:gdLst>
                  <a:gd name="T0" fmla="*/ 0 w 83"/>
                  <a:gd name="T1" fmla="*/ 0 h 85"/>
                  <a:gd name="T2" fmla="*/ 55 w 83"/>
                  <a:gd name="T3" fmla="*/ 47 h 85"/>
                  <a:gd name="T4" fmla="*/ 83 w 83"/>
                  <a:gd name="T5" fmla="*/ 77 h 85"/>
                  <a:gd name="T6" fmla="*/ 65 w 83"/>
                  <a:gd name="T7" fmla="*/ 83 h 85"/>
                  <a:gd name="T8" fmla="*/ 9 w 83"/>
                  <a:gd name="T9" fmla="*/ 52 h 85"/>
                  <a:gd name="T10" fmla="*/ 0 w 83"/>
                  <a:gd name="T11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85">
                    <a:moveTo>
                      <a:pt x="0" y="0"/>
                    </a:moveTo>
                    <a:cubicBezTo>
                      <a:pt x="0" y="0"/>
                      <a:pt x="32" y="21"/>
                      <a:pt x="55" y="47"/>
                    </a:cubicBezTo>
                    <a:cubicBezTo>
                      <a:pt x="83" y="77"/>
                      <a:pt x="83" y="77"/>
                      <a:pt x="83" y="77"/>
                    </a:cubicBezTo>
                    <a:cubicBezTo>
                      <a:pt x="83" y="77"/>
                      <a:pt x="82" y="85"/>
                      <a:pt x="65" y="83"/>
                    </a:cubicBezTo>
                    <a:cubicBezTo>
                      <a:pt x="49" y="81"/>
                      <a:pt x="9" y="52"/>
                      <a:pt x="9" y="5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1" name="Freeform 454"/>
              <p:cNvSpPr/>
              <p:nvPr/>
            </p:nvSpPr>
            <p:spPr bwMode="auto">
              <a:xfrm>
                <a:off x="-1736725" y="-7165976"/>
                <a:ext cx="579438" cy="596900"/>
              </a:xfrm>
              <a:custGeom>
                <a:avLst/>
                <a:gdLst>
                  <a:gd name="T0" fmla="*/ 55 w 83"/>
                  <a:gd name="T1" fmla="*/ 47 h 85"/>
                  <a:gd name="T2" fmla="*/ 29 w 83"/>
                  <a:gd name="T3" fmla="*/ 22 h 85"/>
                  <a:gd name="T4" fmla="*/ 30 w 83"/>
                  <a:gd name="T5" fmla="*/ 44 h 85"/>
                  <a:gd name="T6" fmla="*/ 42 w 83"/>
                  <a:gd name="T7" fmla="*/ 50 h 85"/>
                  <a:gd name="T8" fmla="*/ 43 w 83"/>
                  <a:gd name="T9" fmla="*/ 58 h 85"/>
                  <a:gd name="T10" fmla="*/ 46 w 83"/>
                  <a:gd name="T11" fmla="*/ 68 h 85"/>
                  <a:gd name="T12" fmla="*/ 45 w 83"/>
                  <a:gd name="T13" fmla="*/ 70 h 85"/>
                  <a:gd name="T14" fmla="*/ 29 w 83"/>
                  <a:gd name="T15" fmla="*/ 62 h 85"/>
                  <a:gd name="T16" fmla="*/ 17 w 83"/>
                  <a:gd name="T17" fmla="*/ 51 h 85"/>
                  <a:gd name="T18" fmla="*/ 14 w 83"/>
                  <a:gd name="T19" fmla="*/ 30 h 85"/>
                  <a:gd name="T20" fmla="*/ 10 w 83"/>
                  <a:gd name="T21" fmla="*/ 12 h 85"/>
                  <a:gd name="T22" fmla="*/ 7 w 83"/>
                  <a:gd name="T23" fmla="*/ 5 h 85"/>
                  <a:gd name="T24" fmla="*/ 0 w 83"/>
                  <a:gd name="T25" fmla="*/ 0 h 85"/>
                  <a:gd name="T26" fmla="*/ 9 w 83"/>
                  <a:gd name="T27" fmla="*/ 52 h 85"/>
                  <a:gd name="T28" fmla="*/ 65 w 83"/>
                  <a:gd name="T29" fmla="*/ 83 h 85"/>
                  <a:gd name="T30" fmla="*/ 83 w 83"/>
                  <a:gd name="T31" fmla="*/ 77 h 85"/>
                  <a:gd name="T32" fmla="*/ 55 w 83"/>
                  <a:gd name="T33" fmla="*/ 4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85">
                    <a:moveTo>
                      <a:pt x="55" y="47"/>
                    </a:moveTo>
                    <a:cubicBezTo>
                      <a:pt x="47" y="38"/>
                      <a:pt x="37" y="29"/>
                      <a:pt x="29" y="22"/>
                    </a:cubicBezTo>
                    <a:cubicBezTo>
                      <a:pt x="20" y="27"/>
                      <a:pt x="18" y="40"/>
                      <a:pt x="30" y="44"/>
                    </a:cubicBezTo>
                    <a:cubicBezTo>
                      <a:pt x="33" y="45"/>
                      <a:pt x="40" y="46"/>
                      <a:pt x="42" y="50"/>
                    </a:cubicBezTo>
                    <a:cubicBezTo>
                      <a:pt x="43" y="53"/>
                      <a:pt x="43" y="55"/>
                      <a:pt x="43" y="58"/>
                    </a:cubicBezTo>
                    <a:cubicBezTo>
                      <a:pt x="43" y="62"/>
                      <a:pt x="44" y="65"/>
                      <a:pt x="46" y="68"/>
                    </a:cubicBezTo>
                    <a:cubicBezTo>
                      <a:pt x="46" y="69"/>
                      <a:pt x="45" y="70"/>
                      <a:pt x="45" y="70"/>
                    </a:cubicBezTo>
                    <a:cubicBezTo>
                      <a:pt x="39" y="70"/>
                      <a:pt x="33" y="66"/>
                      <a:pt x="29" y="62"/>
                    </a:cubicBezTo>
                    <a:cubicBezTo>
                      <a:pt x="25" y="59"/>
                      <a:pt x="20" y="56"/>
                      <a:pt x="17" y="51"/>
                    </a:cubicBezTo>
                    <a:cubicBezTo>
                      <a:pt x="14" y="45"/>
                      <a:pt x="14" y="36"/>
                      <a:pt x="14" y="30"/>
                    </a:cubicBezTo>
                    <a:cubicBezTo>
                      <a:pt x="13" y="24"/>
                      <a:pt x="12" y="18"/>
                      <a:pt x="10" y="12"/>
                    </a:cubicBezTo>
                    <a:cubicBezTo>
                      <a:pt x="9" y="10"/>
                      <a:pt x="8" y="7"/>
                      <a:pt x="7" y="5"/>
                    </a:cubicBezTo>
                    <a:cubicBezTo>
                      <a:pt x="3" y="2"/>
                      <a:pt x="0" y="0"/>
                      <a:pt x="0" y="0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52"/>
                      <a:pt x="49" y="81"/>
                      <a:pt x="65" y="83"/>
                    </a:cubicBezTo>
                    <a:cubicBezTo>
                      <a:pt x="82" y="85"/>
                      <a:pt x="83" y="77"/>
                      <a:pt x="83" y="77"/>
                    </a:cubicBezTo>
                    <a:lnTo>
                      <a:pt x="55" y="47"/>
                    </a:ln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2" name="Freeform 455"/>
              <p:cNvSpPr/>
              <p:nvPr/>
            </p:nvSpPr>
            <p:spPr bwMode="auto">
              <a:xfrm>
                <a:off x="-1604963" y="-7291388"/>
                <a:ext cx="860425" cy="679450"/>
              </a:xfrm>
              <a:custGeom>
                <a:avLst/>
                <a:gdLst>
                  <a:gd name="T0" fmla="*/ 10 w 123"/>
                  <a:gd name="T1" fmla="*/ 58 h 97"/>
                  <a:gd name="T2" fmla="*/ 30 w 123"/>
                  <a:gd name="T3" fmla="*/ 70 h 97"/>
                  <a:gd name="T4" fmla="*/ 30 w 123"/>
                  <a:gd name="T5" fmla="*/ 81 h 97"/>
                  <a:gd name="T6" fmla="*/ 57 w 123"/>
                  <a:gd name="T7" fmla="*/ 94 h 97"/>
                  <a:gd name="T8" fmla="*/ 90 w 123"/>
                  <a:gd name="T9" fmla="*/ 86 h 97"/>
                  <a:gd name="T10" fmla="*/ 121 w 123"/>
                  <a:gd name="T11" fmla="*/ 64 h 97"/>
                  <a:gd name="T12" fmla="*/ 114 w 123"/>
                  <a:gd name="T13" fmla="*/ 58 h 97"/>
                  <a:gd name="T14" fmla="*/ 88 w 123"/>
                  <a:gd name="T15" fmla="*/ 72 h 97"/>
                  <a:gd name="T16" fmla="*/ 107 w 123"/>
                  <a:gd name="T17" fmla="*/ 46 h 97"/>
                  <a:gd name="T18" fmla="*/ 109 w 123"/>
                  <a:gd name="T19" fmla="*/ 25 h 97"/>
                  <a:gd name="T20" fmla="*/ 100 w 123"/>
                  <a:gd name="T21" fmla="*/ 28 h 97"/>
                  <a:gd name="T22" fmla="*/ 99 w 123"/>
                  <a:gd name="T23" fmla="*/ 9 h 97"/>
                  <a:gd name="T24" fmla="*/ 75 w 123"/>
                  <a:gd name="T25" fmla="*/ 37 h 97"/>
                  <a:gd name="T26" fmla="*/ 72 w 123"/>
                  <a:gd name="T27" fmla="*/ 3 h 97"/>
                  <a:gd name="T28" fmla="*/ 55 w 123"/>
                  <a:gd name="T29" fmla="*/ 24 h 97"/>
                  <a:gd name="T30" fmla="*/ 44 w 123"/>
                  <a:gd name="T31" fmla="*/ 57 h 97"/>
                  <a:gd name="T32" fmla="*/ 22 w 123"/>
                  <a:gd name="T33" fmla="*/ 41 h 97"/>
                  <a:gd name="T34" fmla="*/ 10 w 123"/>
                  <a:gd name="T35" fmla="*/ 5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" h="97">
                    <a:moveTo>
                      <a:pt x="10" y="58"/>
                    </a:moveTo>
                    <a:cubicBezTo>
                      <a:pt x="10" y="58"/>
                      <a:pt x="23" y="58"/>
                      <a:pt x="30" y="70"/>
                    </a:cubicBezTo>
                    <a:cubicBezTo>
                      <a:pt x="30" y="70"/>
                      <a:pt x="27" y="76"/>
                      <a:pt x="30" y="81"/>
                    </a:cubicBezTo>
                    <a:cubicBezTo>
                      <a:pt x="34" y="85"/>
                      <a:pt x="36" y="90"/>
                      <a:pt x="57" y="94"/>
                    </a:cubicBezTo>
                    <a:cubicBezTo>
                      <a:pt x="78" y="97"/>
                      <a:pt x="83" y="90"/>
                      <a:pt x="90" y="86"/>
                    </a:cubicBezTo>
                    <a:cubicBezTo>
                      <a:pt x="97" y="82"/>
                      <a:pt x="120" y="69"/>
                      <a:pt x="121" y="64"/>
                    </a:cubicBezTo>
                    <a:cubicBezTo>
                      <a:pt x="123" y="59"/>
                      <a:pt x="121" y="55"/>
                      <a:pt x="114" y="58"/>
                    </a:cubicBezTo>
                    <a:cubicBezTo>
                      <a:pt x="108" y="62"/>
                      <a:pt x="88" y="72"/>
                      <a:pt x="88" y="72"/>
                    </a:cubicBezTo>
                    <a:cubicBezTo>
                      <a:pt x="88" y="72"/>
                      <a:pt x="102" y="56"/>
                      <a:pt x="107" y="46"/>
                    </a:cubicBezTo>
                    <a:cubicBezTo>
                      <a:pt x="112" y="35"/>
                      <a:pt x="112" y="27"/>
                      <a:pt x="109" y="25"/>
                    </a:cubicBezTo>
                    <a:cubicBezTo>
                      <a:pt x="106" y="24"/>
                      <a:pt x="102" y="24"/>
                      <a:pt x="100" y="28"/>
                    </a:cubicBezTo>
                    <a:cubicBezTo>
                      <a:pt x="100" y="28"/>
                      <a:pt x="107" y="11"/>
                      <a:pt x="99" y="9"/>
                    </a:cubicBezTo>
                    <a:cubicBezTo>
                      <a:pt x="90" y="7"/>
                      <a:pt x="83" y="26"/>
                      <a:pt x="75" y="37"/>
                    </a:cubicBezTo>
                    <a:cubicBezTo>
                      <a:pt x="75" y="37"/>
                      <a:pt x="82" y="6"/>
                      <a:pt x="72" y="3"/>
                    </a:cubicBezTo>
                    <a:cubicBezTo>
                      <a:pt x="63" y="0"/>
                      <a:pt x="58" y="11"/>
                      <a:pt x="55" y="24"/>
                    </a:cubicBezTo>
                    <a:cubicBezTo>
                      <a:pt x="53" y="37"/>
                      <a:pt x="51" y="51"/>
                      <a:pt x="44" y="57"/>
                    </a:cubicBezTo>
                    <a:cubicBezTo>
                      <a:pt x="44" y="57"/>
                      <a:pt x="34" y="43"/>
                      <a:pt x="22" y="41"/>
                    </a:cubicBezTo>
                    <a:cubicBezTo>
                      <a:pt x="10" y="40"/>
                      <a:pt x="0" y="56"/>
                      <a:pt x="10" y="5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3" name="Freeform 456"/>
              <p:cNvSpPr/>
              <p:nvPr/>
            </p:nvSpPr>
            <p:spPr bwMode="auto">
              <a:xfrm>
                <a:off x="-1050925" y="-7221538"/>
                <a:ext cx="187325" cy="392113"/>
              </a:xfrm>
              <a:custGeom>
                <a:avLst/>
                <a:gdLst>
                  <a:gd name="T0" fmla="*/ 20 w 27"/>
                  <a:gd name="T1" fmla="*/ 11 h 56"/>
                  <a:gd name="T2" fmla="*/ 7 w 27"/>
                  <a:gd name="T3" fmla="*/ 40 h 56"/>
                  <a:gd name="T4" fmla="*/ 1 w 27"/>
                  <a:gd name="T5" fmla="*/ 51 h 56"/>
                  <a:gd name="T6" fmla="*/ 3 w 27"/>
                  <a:gd name="T7" fmla="*/ 54 h 56"/>
                  <a:gd name="T8" fmla="*/ 5 w 27"/>
                  <a:gd name="T9" fmla="*/ 51 h 56"/>
                  <a:gd name="T10" fmla="*/ 14 w 27"/>
                  <a:gd name="T11" fmla="*/ 38 h 56"/>
                  <a:gd name="T12" fmla="*/ 24 w 27"/>
                  <a:gd name="T13" fmla="*/ 15 h 56"/>
                  <a:gd name="T14" fmla="*/ 21 w 27"/>
                  <a:gd name="T15" fmla="*/ 18 h 56"/>
                  <a:gd name="T16" fmla="*/ 21 w 27"/>
                  <a:gd name="T17" fmla="*/ 0 h 56"/>
                  <a:gd name="T18" fmla="*/ 20 w 27"/>
                  <a:gd name="T19" fmla="*/ 1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56">
                    <a:moveTo>
                      <a:pt x="20" y="11"/>
                    </a:moveTo>
                    <a:cubicBezTo>
                      <a:pt x="17" y="21"/>
                      <a:pt x="12" y="30"/>
                      <a:pt x="7" y="40"/>
                    </a:cubicBezTo>
                    <a:cubicBezTo>
                      <a:pt x="6" y="44"/>
                      <a:pt x="3" y="47"/>
                      <a:pt x="1" y="51"/>
                    </a:cubicBezTo>
                    <a:cubicBezTo>
                      <a:pt x="0" y="53"/>
                      <a:pt x="0" y="56"/>
                      <a:pt x="3" y="54"/>
                    </a:cubicBezTo>
                    <a:cubicBezTo>
                      <a:pt x="4" y="53"/>
                      <a:pt x="4" y="52"/>
                      <a:pt x="5" y="51"/>
                    </a:cubicBezTo>
                    <a:cubicBezTo>
                      <a:pt x="8" y="47"/>
                      <a:pt x="12" y="43"/>
                      <a:pt x="14" y="38"/>
                    </a:cubicBezTo>
                    <a:cubicBezTo>
                      <a:pt x="17" y="31"/>
                      <a:pt x="19" y="22"/>
                      <a:pt x="24" y="15"/>
                    </a:cubicBezTo>
                    <a:cubicBezTo>
                      <a:pt x="23" y="16"/>
                      <a:pt x="21" y="17"/>
                      <a:pt x="21" y="18"/>
                    </a:cubicBezTo>
                    <a:cubicBezTo>
                      <a:pt x="21" y="18"/>
                      <a:pt x="27" y="3"/>
                      <a:pt x="21" y="0"/>
                    </a:cubicBezTo>
                    <a:cubicBezTo>
                      <a:pt x="22" y="3"/>
                      <a:pt x="21" y="7"/>
                      <a:pt x="20" y="1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4" name="Freeform 457"/>
              <p:cNvSpPr/>
              <p:nvPr/>
            </p:nvSpPr>
            <p:spPr bwMode="auto">
              <a:xfrm>
                <a:off x="-1038225" y="-7038976"/>
                <a:ext cx="203200" cy="273050"/>
              </a:xfrm>
              <a:custGeom>
                <a:avLst/>
                <a:gdLst>
                  <a:gd name="T0" fmla="*/ 29 w 29"/>
                  <a:gd name="T1" fmla="*/ 0 h 39"/>
                  <a:gd name="T2" fmla="*/ 16 w 29"/>
                  <a:gd name="T3" fmla="*/ 19 h 39"/>
                  <a:gd name="T4" fmla="*/ 7 w 29"/>
                  <a:gd name="T5" fmla="*/ 30 h 39"/>
                  <a:gd name="T6" fmla="*/ 5 w 29"/>
                  <a:gd name="T7" fmla="*/ 37 h 39"/>
                  <a:gd name="T8" fmla="*/ 19 w 29"/>
                  <a:gd name="T9" fmla="*/ 29 h 39"/>
                  <a:gd name="T10" fmla="*/ 7 w 29"/>
                  <a:gd name="T11" fmla="*/ 36 h 39"/>
                  <a:gd name="T12" fmla="*/ 26 w 29"/>
                  <a:gd name="T13" fmla="*/ 10 h 39"/>
                  <a:gd name="T14" fmla="*/ 29 w 29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9">
                    <a:moveTo>
                      <a:pt x="29" y="0"/>
                    </a:moveTo>
                    <a:cubicBezTo>
                      <a:pt x="25" y="7"/>
                      <a:pt x="21" y="13"/>
                      <a:pt x="16" y="19"/>
                    </a:cubicBezTo>
                    <a:cubicBezTo>
                      <a:pt x="13" y="23"/>
                      <a:pt x="10" y="26"/>
                      <a:pt x="7" y="30"/>
                    </a:cubicBezTo>
                    <a:cubicBezTo>
                      <a:pt x="7" y="30"/>
                      <a:pt x="0" y="39"/>
                      <a:pt x="5" y="37"/>
                    </a:cubicBezTo>
                    <a:cubicBezTo>
                      <a:pt x="10" y="36"/>
                      <a:pt x="15" y="33"/>
                      <a:pt x="19" y="29"/>
                    </a:cubicBezTo>
                    <a:cubicBezTo>
                      <a:pt x="13" y="33"/>
                      <a:pt x="7" y="36"/>
                      <a:pt x="7" y="36"/>
                    </a:cubicBezTo>
                    <a:cubicBezTo>
                      <a:pt x="7" y="36"/>
                      <a:pt x="21" y="20"/>
                      <a:pt x="26" y="10"/>
                    </a:cubicBezTo>
                    <a:cubicBezTo>
                      <a:pt x="27" y="6"/>
                      <a:pt x="28" y="2"/>
                      <a:pt x="29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5" name="Freeform 458"/>
              <p:cNvSpPr/>
              <p:nvPr/>
            </p:nvSpPr>
            <p:spPr bwMode="auto">
              <a:xfrm>
                <a:off x="-1568450" y="-6940551"/>
                <a:ext cx="817563" cy="328613"/>
              </a:xfrm>
              <a:custGeom>
                <a:avLst/>
                <a:gdLst>
                  <a:gd name="T0" fmla="*/ 95 w 117"/>
                  <a:gd name="T1" fmla="*/ 29 h 47"/>
                  <a:gd name="T2" fmla="*/ 49 w 117"/>
                  <a:gd name="T3" fmla="*/ 39 h 47"/>
                  <a:gd name="T4" fmla="*/ 32 w 117"/>
                  <a:gd name="T5" fmla="*/ 29 h 47"/>
                  <a:gd name="T6" fmla="*/ 28 w 117"/>
                  <a:gd name="T7" fmla="*/ 21 h 47"/>
                  <a:gd name="T8" fmla="*/ 20 w 117"/>
                  <a:gd name="T9" fmla="*/ 8 h 47"/>
                  <a:gd name="T10" fmla="*/ 8 w 117"/>
                  <a:gd name="T11" fmla="*/ 3 h 47"/>
                  <a:gd name="T12" fmla="*/ 3 w 117"/>
                  <a:gd name="T13" fmla="*/ 0 h 47"/>
                  <a:gd name="T14" fmla="*/ 2 w 117"/>
                  <a:gd name="T15" fmla="*/ 0 h 47"/>
                  <a:gd name="T16" fmla="*/ 5 w 117"/>
                  <a:gd name="T17" fmla="*/ 8 h 47"/>
                  <a:gd name="T18" fmla="*/ 25 w 117"/>
                  <a:gd name="T19" fmla="*/ 20 h 47"/>
                  <a:gd name="T20" fmla="*/ 25 w 117"/>
                  <a:gd name="T21" fmla="*/ 31 h 47"/>
                  <a:gd name="T22" fmla="*/ 52 w 117"/>
                  <a:gd name="T23" fmla="*/ 44 h 47"/>
                  <a:gd name="T24" fmla="*/ 85 w 117"/>
                  <a:gd name="T25" fmla="*/ 36 h 47"/>
                  <a:gd name="T26" fmla="*/ 116 w 117"/>
                  <a:gd name="T27" fmla="*/ 14 h 47"/>
                  <a:gd name="T28" fmla="*/ 117 w 117"/>
                  <a:gd name="T29" fmla="*/ 11 h 47"/>
                  <a:gd name="T30" fmla="*/ 95 w 117"/>
                  <a:gd name="T31" fmla="*/ 2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7" h="47">
                    <a:moveTo>
                      <a:pt x="95" y="29"/>
                    </a:moveTo>
                    <a:cubicBezTo>
                      <a:pt x="81" y="38"/>
                      <a:pt x="66" y="44"/>
                      <a:pt x="49" y="39"/>
                    </a:cubicBezTo>
                    <a:cubicBezTo>
                      <a:pt x="43" y="37"/>
                      <a:pt x="36" y="34"/>
                      <a:pt x="32" y="29"/>
                    </a:cubicBezTo>
                    <a:cubicBezTo>
                      <a:pt x="30" y="26"/>
                      <a:pt x="29" y="24"/>
                      <a:pt x="28" y="21"/>
                    </a:cubicBezTo>
                    <a:cubicBezTo>
                      <a:pt x="27" y="15"/>
                      <a:pt x="25" y="11"/>
                      <a:pt x="20" y="8"/>
                    </a:cubicBezTo>
                    <a:cubicBezTo>
                      <a:pt x="16" y="6"/>
                      <a:pt x="12" y="5"/>
                      <a:pt x="8" y="3"/>
                    </a:cubicBezTo>
                    <a:cubicBezTo>
                      <a:pt x="6" y="3"/>
                      <a:pt x="4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0" y="3"/>
                      <a:pt x="1" y="7"/>
                      <a:pt x="5" y="8"/>
                    </a:cubicBezTo>
                    <a:cubicBezTo>
                      <a:pt x="5" y="8"/>
                      <a:pt x="18" y="8"/>
                      <a:pt x="25" y="20"/>
                    </a:cubicBezTo>
                    <a:cubicBezTo>
                      <a:pt x="25" y="20"/>
                      <a:pt x="22" y="26"/>
                      <a:pt x="25" y="31"/>
                    </a:cubicBezTo>
                    <a:cubicBezTo>
                      <a:pt x="29" y="35"/>
                      <a:pt x="31" y="40"/>
                      <a:pt x="52" y="44"/>
                    </a:cubicBezTo>
                    <a:cubicBezTo>
                      <a:pt x="73" y="47"/>
                      <a:pt x="78" y="40"/>
                      <a:pt x="85" y="36"/>
                    </a:cubicBezTo>
                    <a:cubicBezTo>
                      <a:pt x="92" y="32"/>
                      <a:pt x="115" y="19"/>
                      <a:pt x="116" y="14"/>
                    </a:cubicBezTo>
                    <a:cubicBezTo>
                      <a:pt x="116" y="13"/>
                      <a:pt x="117" y="12"/>
                      <a:pt x="117" y="11"/>
                    </a:cubicBezTo>
                    <a:cubicBezTo>
                      <a:pt x="113" y="19"/>
                      <a:pt x="101" y="25"/>
                      <a:pt x="95" y="2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6" name="Freeform 459"/>
              <p:cNvSpPr/>
              <p:nvPr/>
            </p:nvSpPr>
            <p:spPr bwMode="auto">
              <a:xfrm>
                <a:off x="-1373188" y="-7145338"/>
                <a:ext cx="168275" cy="301625"/>
              </a:xfrm>
              <a:custGeom>
                <a:avLst/>
                <a:gdLst>
                  <a:gd name="T0" fmla="*/ 0 w 24"/>
                  <a:gd name="T1" fmla="*/ 25 h 43"/>
                  <a:gd name="T2" fmla="*/ 7 w 24"/>
                  <a:gd name="T3" fmla="*/ 36 h 43"/>
                  <a:gd name="T4" fmla="*/ 18 w 24"/>
                  <a:gd name="T5" fmla="*/ 29 h 43"/>
                  <a:gd name="T6" fmla="*/ 24 w 24"/>
                  <a:gd name="T7" fmla="*/ 7 h 43"/>
                  <a:gd name="T8" fmla="*/ 23 w 24"/>
                  <a:gd name="T9" fmla="*/ 0 h 43"/>
                  <a:gd name="T10" fmla="*/ 22 w 24"/>
                  <a:gd name="T11" fmla="*/ 3 h 43"/>
                  <a:gd name="T12" fmla="*/ 11 w 24"/>
                  <a:gd name="T13" fmla="*/ 36 h 43"/>
                  <a:gd name="T14" fmla="*/ 0 w 24"/>
                  <a:gd name="T15" fmla="*/ 25 h 43"/>
                  <a:gd name="T16" fmla="*/ 0 w 24"/>
                  <a:gd name="T17" fmla="*/ 2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43">
                    <a:moveTo>
                      <a:pt x="0" y="25"/>
                    </a:moveTo>
                    <a:cubicBezTo>
                      <a:pt x="2" y="29"/>
                      <a:pt x="4" y="33"/>
                      <a:pt x="7" y="36"/>
                    </a:cubicBezTo>
                    <a:cubicBezTo>
                      <a:pt x="13" y="43"/>
                      <a:pt x="16" y="34"/>
                      <a:pt x="18" y="29"/>
                    </a:cubicBezTo>
                    <a:cubicBezTo>
                      <a:pt x="20" y="22"/>
                      <a:pt x="23" y="15"/>
                      <a:pt x="24" y="7"/>
                    </a:cubicBezTo>
                    <a:cubicBezTo>
                      <a:pt x="24" y="4"/>
                      <a:pt x="24" y="2"/>
                      <a:pt x="23" y="0"/>
                    </a:cubicBezTo>
                    <a:cubicBezTo>
                      <a:pt x="23" y="1"/>
                      <a:pt x="23" y="2"/>
                      <a:pt x="22" y="3"/>
                    </a:cubicBezTo>
                    <a:cubicBezTo>
                      <a:pt x="20" y="16"/>
                      <a:pt x="18" y="30"/>
                      <a:pt x="11" y="36"/>
                    </a:cubicBezTo>
                    <a:cubicBezTo>
                      <a:pt x="11" y="36"/>
                      <a:pt x="7" y="29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7" name="Freeform 460"/>
              <p:cNvSpPr/>
              <p:nvPr/>
            </p:nvSpPr>
            <p:spPr bwMode="auto">
              <a:xfrm>
                <a:off x="-1135063" y="-7243763"/>
                <a:ext cx="131763" cy="344488"/>
              </a:xfrm>
              <a:custGeom>
                <a:avLst/>
                <a:gdLst>
                  <a:gd name="T0" fmla="*/ 8 w 19"/>
                  <a:gd name="T1" fmla="*/ 30 h 49"/>
                  <a:gd name="T2" fmla="*/ 9 w 19"/>
                  <a:gd name="T3" fmla="*/ 0 h 49"/>
                  <a:gd name="T4" fmla="*/ 8 w 19"/>
                  <a:gd name="T5" fmla="*/ 18 h 49"/>
                  <a:gd name="T6" fmla="*/ 4 w 19"/>
                  <a:gd name="T7" fmla="*/ 35 h 49"/>
                  <a:gd name="T8" fmla="*/ 1 w 19"/>
                  <a:gd name="T9" fmla="*/ 49 h 49"/>
                  <a:gd name="T10" fmla="*/ 16 w 19"/>
                  <a:gd name="T11" fmla="*/ 24 h 49"/>
                  <a:gd name="T12" fmla="*/ 19 w 19"/>
                  <a:gd name="T13" fmla="*/ 13 h 49"/>
                  <a:gd name="T14" fmla="*/ 8 w 19"/>
                  <a:gd name="T15" fmla="*/ 3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49">
                    <a:moveTo>
                      <a:pt x="8" y="30"/>
                    </a:moveTo>
                    <a:cubicBezTo>
                      <a:pt x="8" y="30"/>
                      <a:pt x="13" y="10"/>
                      <a:pt x="9" y="0"/>
                    </a:cubicBezTo>
                    <a:cubicBezTo>
                      <a:pt x="9" y="2"/>
                      <a:pt x="9" y="14"/>
                      <a:pt x="8" y="18"/>
                    </a:cubicBezTo>
                    <a:cubicBezTo>
                      <a:pt x="6" y="24"/>
                      <a:pt x="5" y="29"/>
                      <a:pt x="4" y="35"/>
                    </a:cubicBezTo>
                    <a:cubicBezTo>
                      <a:pt x="3" y="39"/>
                      <a:pt x="0" y="44"/>
                      <a:pt x="1" y="49"/>
                    </a:cubicBezTo>
                    <a:cubicBezTo>
                      <a:pt x="8" y="44"/>
                      <a:pt x="14" y="32"/>
                      <a:pt x="16" y="24"/>
                    </a:cubicBezTo>
                    <a:cubicBezTo>
                      <a:pt x="17" y="20"/>
                      <a:pt x="18" y="16"/>
                      <a:pt x="19" y="13"/>
                    </a:cubicBezTo>
                    <a:cubicBezTo>
                      <a:pt x="15" y="18"/>
                      <a:pt x="12" y="25"/>
                      <a:pt x="8" y="3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8" name="Freeform 461"/>
              <p:cNvSpPr/>
              <p:nvPr/>
            </p:nvSpPr>
            <p:spPr bwMode="auto">
              <a:xfrm>
                <a:off x="-2373313" y="-6246813"/>
                <a:ext cx="642938" cy="1368425"/>
              </a:xfrm>
              <a:custGeom>
                <a:avLst/>
                <a:gdLst>
                  <a:gd name="T0" fmla="*/ 5 w 92"/>
                  <a:gd name="T1" fmla="*/ 0 h 195"/>
                  <a:gd name="T2" fmla="*/ 9 w 92"/>
                  <a:gd name="T3" fmla="*/ 41 h 195"/>
                  <a:gd name="T4" fmla="*/ 26 w 92"/>
                  <a:gd name="T5" fmla="*/ 54 h 195"/>
                  <a:gd name="T6" fmla="*/ 19 w 92"/>
                  <a:gd name="T7" fmla="*/ 187 h 195"/>
                  <a:gd name="T8" fmla="*/ 39 w 92"/>
                  <a:gd name="T9" fmla="*/ 195 h 195"/>
                  <a:gd name="T10" fmla="*/ 42 w 92"/>
                  <a:gd name="T11" fmla="*/ 55 h 195"/>
                  <a:gd name="T12" fmla="*/ 55 w 92"/>
                  <a:gd name="T13" fmla="*/ 55 h 195"/>
                  <a:gd name="T14" fmla="*/ 60 w 92"/>
                  <a:gd name="T15" fmla="*/ 192 h 195"/>
                  <a:gd name="T16" fmla="*/ 75 w 92"/>
                  <a:gd name="T17" fmla="*/ 182 h 195"/>
                  <a:gd name="T18" fmla="*/ 81 w 92"/>
                  <a:gd name="T19" fmla="*/ 176 h 195"/>
                  <a:gd name="T20" fmla="*/ 70 w 92"/>
                  <a:gd name="T21" fmla="*/ 52 h 195"/>
                  <a:gd name="T22" fmla="*/ 86 w 92"/>
                  <a:gd name="T23" fmla="*/ 42 h 195"/>
                  <a:gd name="T24" fmla="*/ 89 w 92"/>
                  <a:gd name="T25" fmla="*/ 3 h 195"/>
                  <a:gd name="T26" fmla="*/ 5 w 92"/>
                  <a:gd name="T2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" h="195">
                    <a:moveTo>
                      <a:pt x="5" y="0"/>
                    </a:moveTo>
                    <a:cubicBezTo>
                      <a:pt x="5" y="0"/>
                      <a:pt x="0" y="25"/>
                      <a:pt x="9" y="41"/>
                    </a:cubicBezTo>
                    <a:cubicBezTo>
                      <a:pt x="12" y="47"/>
                      <a:pt x="19" y="52"/>
                      <a:pt x="26" y="54"/>
                    </a:cubicBezTo>
                    <a:cubicBezTo>
                      <a:pt x="19" y="187"/>
                      <a:pt x="19" y="187"/>
                      <a:pt x="19" y="187"/>
                    </a:cubicBezTo>
                    <a:cubicBezTo>
                      <a:pt x="39" y="195"/>
                      <a:pt x="39" y="195"/>
                      <a:pt x="39" y="19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9" y="56"/>
                      <a:pt x="55" y="55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75" y="182"/>
                      <a:pt x="75" y="182"/>
                      <a:pt x="75" y="182"/>
                    </a:cubicBezTo>
                    <a:cubicBezTo>
                      <a:pt x="81" y="176"/>
                      <a:pt x="81" y="176"/>
                      <a:pt x="81" y="176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52"/>
                      <a:pt x="80" y="52"/>
                      <a:pt x="86" y="42"/>
                    </a:cubicBezTo>
                    <a:cubicBezTo>
                      <a:pt x="91" y="34"/>
                      <a:pt x="92" y="20"/>
                      <a:pt x="89" y="3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9" name="Freeform 462"/>
              <p:cNvSpPr/>
              <p:nvPr/>
            </p:nvSpPr>
            <p:spPr bwMode="auto">
              <a:xfrm>
                <a:off x="-1919288" y="-6232526"/>
                <a:ext cx="182563" cy="203200"/>
              </a:xfrm>
              <a:custGeom>
                <a:avLst/>
                <a:gdLst>
                  <a:gd name="T0" fmla="*/ 7 w 26"/>
                  <a:gd name="T1" fmla="*/ 20 h 29"/>
                  <a:gd name="T2" fmla="*/ 22 w 26"/>
                  <a:gd name="T3" fmla="*/ 26 h 29"/>
                  <a:gd name="T4" fmla="*/ 26 w 26"/>
                  <a:gd name="T5" fmla="*/ 24 h 29"/>
                  <a:gd name="T6" fmla="*/ 24 w 26"/>
                  <a:gd name="T7" fmla="*/ 1 h 29"/>
                  <a:gd name="T8" fmla="*/ 0 w 26"/>
                  <a:gd name="T9" fmla="*/ 0 h 29"/>
                  <a:gd name="T10" fmla="*/ 7 w 26"/>
                  <a:gd name="T1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9">
                    <a:moveTo>
                      <a:pt x="7" y="20"/>
                    </a:moveTo>
                    <a:cubicBezTo>
                      <a:pt x="10" y="26"/>
                      <a:pt x="16" y="29"/>
                      <a:pt x="22" y="26"/>
                    </a:cubicBezTo>
                    <a:cubicBezTo>
                      <a:pt x="24" y="25"/>
                      <a:pt x="25" y="25"/>
                      <a:pt x="26" y="24"/>
                    </a:cubicBezTo>
                    <a:cubicBezTo>
                      <a:pt x="26" y="17"/>
                      <a:pt x="26" y="9"/>
                      <a:pt x="24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7"/>
                      <a:pt x="3" y="14"/>
                      <a:pt x="7" y="20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0" name="Freeform 463"/>
              <p:cNvSpPr/>
              <p:nvPr/>
            </p:nvSpPr>
            <p:spPr bwMode="auto">
              <a:xfrm>
                <a:off x="-2352675" y="-6246813"/>
                <a:ext cx="168275" cy="225425"/>
              </a:xfrm>
              <a:custGeom>
                <a:avLst/>
                <a:gdLst>
                  <a:gd name="T0" fmla="*/ 1 w 24"/>
                  <a:gd name="T1" fmla="*/ 23 h 32"/>
                  <a:gd name="T2" fmla="*/ 13 w 24"/>
                  <a:gd name="T3" fmla="*/ 28 h 32"/>
                  <a:gd name="T4" fmla="*/ 19 w 24"/>
                  <a:gd name="T5" fmla="*/ 21 h 32"/>
                  <a:gd name="T6" fmla="*/ 23 w 24"/>
                  <a:gd name="T7" fmla="*/ 1 h 32"/>
                  <a:gd name="T8" fmla="*/ 2 w 24"/>
                  <a:gd name="T9" fmla="*/ 0 h 32"/>
                  <a:gd name="T10" fmla="*/ 1 w 24"/>
                  <a:gd name="T11" fmla="*/ 23 h 32"/>
                  <a:gd name="T12" fmla="*/ 1 w 24"/>
                  <a:gd name="T13" fmla="*/ 2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2">
                    <a:moveTo>
                      <a:pt x="1" y="23"/>
                    </a:moveTo>
                    <a:cubicBezTo>
                      <a:pt x="4" y="26"/>
                      <a:pt x="8" y="32"/>
                      <a:pt x="13" y="28"/>
                    </a:cubicBezTo>
                    <a:cubicBezTo>
                      <a:pt x="16" y="26"/>
                      <a:pt x="18" y="24"/>
                      <a:pt x="19" y="21"/>
                    </a:cubicBezTo>
                    <a:cubicBezTo>
                      <a:pt x="23" y="15"/>
                      <a:pt x="24" y="8"/>
                      <a:pt x="2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11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1" name="Freeform 464"/>
              <p:cNvSpPr/>
              <p:nvPr/>
            </p:nvSpPr>
            <p:spPr bwMode="auto">
              <a:xfrm>
                <a:off x="-2346325" y="-6099176"/>
                <a:ext cx="609600" cy="1220788"/>
              </a:xfrm>
              <a:custGeom>
                <a:avLst/>
                <a:gdLst>
                  <a:gd name="T0" fmla="*/ 75 w 87"/>
                  <a:gd name="T1" fmla="*/ 17 h 174"/>
                  <a:gd name="T2" fmla="*/ 45 w 87"/>
                  <a:gd name="T3" fmla="*/ 27 h 174"/>
                  <a:gd name="T4" fmla="*/ 14 w 87"/>
                  <a:gd name="T5" fmla="*/ 16 h 174"/>
                  <a:gd name="T6" fmla="*/ 3 w 87"/>
                  <a:gd name="T7" fmla="*/ 3 h 174"/>
                  <a:gd name="T8" fmla="*/ 0 w 87"/>
                  <a:gd name="T9" fmla="*/ 0 h 174"/>
                  <a:gd name="T10" fmla="*/ 5 w 87"/>
                  <a:gd name="T11" fmla="*/ 20 h 174"/>
                  <a:gd name="T12" fmla="*/ 22 w 87"/>
                  <a:gd name="T13" fmla="*/ 33 h 174"/>
                  <a:gd name="T14" fmla="*/ 22 w 87"/>
                  <a:gd name="T15" fmla="*/ 36 h 174"/>
                  <a:gd name="T16" fmla="*/ 29 w 87"/>
                  <a:gd name="T17" fmla="*/ 37 h 174"/>
                  <a:gd name="T18" fmla="*/ 30 w 87"/>
                  <a:gd name="T19" fmla="*/ 38 h 174"/>
                  <a:gd name="T20" fmla="*/ 27 w 87"/>
                  <a:gd name="T21" fmla="*/ 117 h 174"/>
                  <a:gd name="T22" fmla="*/ 25 w 87"/>
                  <a:gd name="T23" fmla="*/ 157 h 174"/>
                  <a:gd name="T24" fmla="*/ 25 w 87"/>
                  <a:gd name="T25" fmla="*/ 170 h 174"/>
                  <a:gd name="T26" fmla="*/ 35 w 87"/>
                  <a:gd name="T27" fmla="*/ 174 h 174"/>
                  <a:gd name="T28" fmla="*/ 38 w 87"/>
                  <a:gd name="T29" fmla="*/ 34 h 174"/>
                  <a:gd name="T30" fmla="*/ 51 w 87"/>
                  <a:gd name="T31" fmla="*/ 34 h 174"/>
                  <a:gd name="T32" fmla="*/ 56 w 87"/>
                  <a:gd name="T33" fmla="*/ 171 h 174"/>
                  <a:gd name="T34" fmla="*/ 65 w 87"/>
                  <a:gd name="T35" fmla="*/ 165 h 174"/>
                  <a:gd name="T36" fmla="*/ 64 w 87"/>
                  <a:gd name="T37" fmla="*/ 131 h 174"/>
                  <a:gd name="T38" fmla="*/ 62 w 87"/>
                  <a:gd name="T39" fmla="*/ 85 h 174"/>
                  <a:gd name="T40" fmla="*/ 59 w 87"/>
                  <a:gd name="T41" fmla="*/ 62 h 174"/>
                  <a:gd name="T42" fmla="*/ 58 w 87"/>
                  <a:gd name="T43" fmla="*/ 42 h 174"/>
                  <a:gd name="T44" fmla="*/ 61 w 87"/>
                  <a:gd name="T45" fmla="*/ 36 h 174"/>
                  <a:gd name="T46" fmla="*/ 66 w 87"/>
                  <a:gd name="T47" fmla="*/ 36 h 174"/>
                  <a:gd name="T48" fmla="*/ 66 w 87"/>
                  <a:gd name="T49" fmla="*/ 31 h 174"/>
                  <a:gd name="T50" fmla="*/ 82 w 87"/>
                  <a:gd name="T51" fmla="*/ 21 h 174"/>
                  <a:gd name="T52" fmla="*/ 87 w 87"/>
                  <a:gd name="T53" fmla="*/ 4 h 174"/>
                  <a:gd name="T54" fmla="*/ 75 w 87"/>
                  <a:gd name="T55" fmla="*/ 17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174">
                    <a:moveTo>
                      <a:pt x="75" y="17"/>
                    </a:moveTo>
                    <a:cubicBezTo>
                      <a:pt x="66" y="23"/>
                      <a:pt x="55" y="26"/>
                      <a:pt x="45" y="27"/>
                    </a:cubicBezTo>
                    <a:cubicBezTo>
                      <a:pt x="33" y="27"/>
                      <a:pt x="23" y="24"/>
                      <a:pt x="14" y="16"/>
                    </a:cubicBezTo>
                    <a:cubicBezTo>
                      <a:pt x="10" y="12"/>
                      <a:pt x="5" y="8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0" y="7"/>
                      <a:pt x="2" y="14"/>
                      <a:pt x="5" y="20"/>
                    </a:cubicBezTo>
                    <a:cubicBezTo>
                      <a:pt x="8" y="26"/>
                      <a:pt x="15" y="31"/>
                      <a:pt x="22" y="33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4" y="36"/>
                      <a:pt x="27" y="36"/>
                      <a:pt x="29" y="37"/>
                    </a:cubicBezTo>
                    <a:cubicBezTo>
                      <a:pt x="30" y="37"/>
                      <a:pt x="30" y="37"/>
                      <a:pt x="30" y="38"/>
                    </a:cubicBezTo>
                    <a:cubicBezTo>
                      <a:pt x="31" y="64"/>
                      <a:pt x="29" y="90"/>
                      <a:pt x="27" y="117"/>
                    </a:cubicBezTo>
                    <a:cubicBezTo>
                      <a:pt x="26" y="130"/>
                      <a:pt x="26" y="143"/>
                      <a:pt x="25" y="157"/>
                    </a:cubicBezTo>
                    <a:cubicBezTo>
                      <a:pt x="25" y="161"/>
                      <a:pt x="25" y="165"/>
                      <a:pt x="25" y="170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4"/>
                      <a:pt x="45" y="35"/>
                      <a:pt x="51" y="34"/>
                    </a:cubicBezTo>
                    <a:cubicBezTo>
                      <a:pt x="56" y="171"/>
                      <a:pt x="56" y="171"/>
                      <a:pt x="56" y="171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3" y="153"/>
                      <a:pt x="64" y="142"/>
                      <a:pt x="64" y="131"/>
                    </a:cubicBezTo>
                    <a:cubicBezTo>
                      <a:pt x="64" y="115"/>
                      <a:pt x="64" y="100"/>
                      <a:pt x="62" y="85"/>
                    </a:cubicBezTo>
                    <a:cubicBezTo>
                      <a:pt x="61" y="78"/>
                      <a:pt x="59" y="70"/>
                      <a:pt x="59" y="62"/>
                    </a:cubicBezTo>
                    <a:cubicBezTo>
                      <a:pt x="59" y="56"/>
                      <a:pt x="60" y="49"/>
                      <a:pt x="58" y="42"/>
                    </a:cubicBezTo>
                    <a:cubicBezTo>
                      <a:pt x="58" y="39"/>
                      <a:pt x="58" y="37"/>
                      <a:pt x="61" y="36"/>
                    </a:cubicBezTo>
                    <a:cubicBezTo>
                      <a:pt x="63" y="36"/>
                      <a:pt x="65" y="36"/>
                      <a:pt x="66" y="36"/>
                    </a:cubicBezTo>
                    <a:cubicBezTo>
                      <a:pt x="66" y="31"/>
                      <a:pt x="66" y="31"/>
                      <a:pt x="66" y="31"/>
                    </a:cubicBezTo>
                    <a:cubicBezTo>
                      <a:pt x="66" y="31"/>
                      <a:pt x="76" y="31"/>
                      <a:pt x="82" y="21"/>
                    </a:cubicBezTo>
                    <a:cubicBezTo>
                      <a:pt x="85" y="17"/>
                      <a:pt x="86" y="11"/>
                      <a:pt x="87" y="4"/>
                    </a:cubicBezTo>
                    <a:cubicBezTo>
                      <a:pt x="84" y="9"/>
                      <a:pt x="80" y="14"/>
                      <a:pt x="75" y="17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2" name="Freeform 465"/>
              <p:cNvSpPr/>
              <p:nvPr/>
            </p:nvSpPr>
            <p:spPr bwMode="auto">
              <a:xfrm>
                <a:off x="-2346325" y="-6302376"/>
                <a:ext cx="601663" cy="104775"/>
              </a:xfrm>
              <a:custGeom>
                <a:avLst/>
                <a:gdLst>
                  <a:gd name="T0" fmla="*/ 1 w 86"/>
                  <a:gd name="T1" fmla="*/ 6 h 15"/>
                  <a:gd name="T2" fmla="*/ 0 w 86"/>
                  <a:gd name="T3" fmla="*/ 12 h 15"/>
                  <a:gd name="T4" fmla="*/ 28 w 86"/>
                  <a:gd name="T5" fmla="*/ 13 h 15"/>
                  <a:gd name="T6" fmla="*/ 56 w 86"/>
                  <a:gd name="T7" fmla="*/ 14 h 15"/>
                  <a:gd name="T8" fmla="*/ 86 w 86"/>
                  <a:gd name="T9" fmla="*/ 12 h 15"/>
                  <a:gd name="T10" fmla="*/ 85 w 86"/>
                  <a:gd name="T11" fmla="*/ 8 h 15"/>
                  <a:gd name="T12" fmla="*/ 1 w 86"/>
                  <a:gd name="T13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5">
                    <a:moveTo>
                      <a:pt x="1" y="6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3" y="11"/>
                      <a:pt x="28" y="13"/>
                    </a:cubicBezTo>
                    <a:cubicBezTo>
                      <a:pt x="33" y="13"/>
                      <a:pt x="50" y="14"/>
                      <a:pt x="56" y="14"/>
                    </a:cubicBezTo>
                    <a:cubicBezTo>
                      <a:pt x="66" y="14"/>
                      <a:pt x="81" y="15"/>
                      <a:pt x="86" y="12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5" y="8"/>
                      <a:pt x="38" y="0"/>
                      <a:pt x="1" y="6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3" name="Freeform 466"/>
              <p:cNvSpPr/>
              <p:nvPr/>
            </p:nvSpPr>
            <p:spPr bwMode="auto">
              <a:xfrm>
                <a:off x="-2541588" y="-5110163"/>
                <a:ext cx="496888" cy="260350"/>
              </a:xfrm>
              <a:custGeom>
                <a:avLst/>
                <a:gdLst>
                  <a:gd name="T0" fmla="*/ 6 w 71"/>
                  <a:gd name="T1" fmla="*/ 35 h 37"/>
                  <a:gd name="T2" fmla="*/ 67 w 71"/>
                  <a:gd name="T3" fmla="*/ 33 h 37"/>
                  <a:gd name="T4" fmla="*/ 35 w 71"/>
                  <a:gd name="T5" fmla="*/ 1 h 37"/>
                  <a:gd name="T6" fmla="*/ 6 w 71"/>
                  <a:gd name="T7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37">
                    <a:moveTo>
                      <a:pt x="6" y="35"/>
                    </a:moveTo>
                    <a:cubicBezTo>
                      <a:pt x="6" y="35"/>
                      <a:pt x="52" y="37"/>
                      <a:pt x="67" y="33"/>
                    </a:cubicBezTo>
                    <a:cubicBezTo>
                      <a:pt x="67" y="33"/>
                      <a:pt x="71" y="3"/>
                      <a:pt x="35" y="1"/>
                    </a:cubicBezTo>
                    <a:cubicBezTo>
                      <a:pt x="0" y="0"/>
                      <a:pt x="0" y="33"/>
                      <a:pt x="6" y="35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4" name="Freeform 467"/>
              <p:cNvSpPr/>
              <p:nvPr/>
            </p:nvSpPr>
            <p:spPr bwMode="auto">
              <a:xfrm>
                <a:off x="-2506663" y="-5102226"/>
                <a:ext cx="392113" cy="209550"/>
              </a:xfrm>
              <a:custGeom>
                <a:avLst/>
                <a:gdLst>
                  <a:gd name="T0" fmla="*/ 56 w 56"/>
                  <a:gd name="T1" fmla="*/ 12 h 30"/>
                  <a:gd name="T2" fmla="*/ 30 w 56"/>
                  <a:gd name="T3" fmla="*/ 0 h 30"/>
                  <a:gd name="T4" fmla="*/ 0 w 56"/>
                  <a:gd name="T5" fmla="*/ 17 h 30"/>
                  <a:gd name="T6" fmla="*/ 56 w 56"/>
                  <a:gd name="T7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0">
                    <a:moveTo>
                      <a:pt x="56" y="12"/>
                    </a:moveTo>
                    <a:cubicBezTo>
                      <a:pt x="52" y="6"/>
                      <a:pt x="44" y="1"/>
                      <a:pt x="30" y="0"/>
                    </a:cubicBezTo>
                    <a:cubicBezTo>
                      <a:pt x="12" y="0"/>
                      <a:pt x="3" y="8"/>
                      <a:pt x="0" y="17"/>
                    </a:cubicBezTo>
                    <a:cubicBezTo>
                      <a:pt x="9" y="30"/>
                      <a:pt x="51" y="29"/>
                      <a:pt x="56" y="12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5" name="Freeform 468"/>
              <p:cNvSpPr/>
              <p:nvPr/>
            </p:nvSpPr>
            <p:spPr bwMode="auto">
              <a:xfrm>
                <a:off x="-2416175" y="-5060951"/>
                <a:ext cx="63500" cy="34925"/>
              </a:xfrm>
              <a:custGeom>
                <a:avLst/>
                <a:gdLst>
                  <a:gd name="T0" fmla="*/ 9 w 9"/>
                  <a:gd name="T1" fmla="*/ 3 h 5"/>
                  <a:gd name="T2" fmla="*/ 4 w 9"/>
                  <a:gd name="T3" fmla="*/ 5 h 5"/>
                  <a:gd name="T4" fmla="*/ 0 w 9"/>
                  <a:gd name="T5" fmla="*/ 3 h 5"/>
                  <a:gd name="T6" fmla="*/ 4 w 9"/>
                  <a:gd name="T7" fmla="*/ 0 h 5"/>
                  <a:gd name="T8" fmla="*/ 9 w 9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9" y="3"/>
                    </a:moveTo>
                    <a:cubicBezTo>
                      <a:pt x="9" y="4"/>
                      <a:pt x="7" y="5"/>
                      <a:pt x="4" y="5"/>
                    </a:cubicBezTo>
                    <a:cubicBezTo>
                      <a:pt x="2" y="5"/>
                      <a:pt x="0" y="4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1"/>
                      <a:pt x="9" y="2"/>
                      <a:pt x="9" y="3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6" name="Freeform 469"/>
              <p:cNvSpPr/>
              <p:nvPr/>
            </p:nvSpPr>
            <p:spPr bwMode="auto">
              <a:xfrm>
                <a:off x="-2003425" y="-5110163"/>
                <a:ext cx="496888" cy="260350"/>
              </a:xfrm>
              <a:custGeom>
                <a:avLst/>
                <a:gdLst>
                  <a:gd name="T0" fmla="*/ 64 w 71"/>
                  <a:gd name="T1" fmla="*/ 35 h 37"/>
                  <a:gd name="T2" fmla="*/ 4 w 71"/>
                  <a:gd name="T3" fmla="*/ 33 h 37"/>
                  <a:gd name="T4" fmla="*/ 35 w 71"/>
                  <a:gd name="T5" fmla="*/ 1 h 37"/>
                  <a:gd name="T6" fmla="*/ 64 w 71"/>
                  <a:gd name="T7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37">
                    <a:moveTo>
                      <a:pt x="64" y="35"/>
                    </a:moveTo>
                    <a:cubicBezTo>
                      <a:pt x="64" y="35"/>
                      <a:pt x="18" y="37"/>
                      <a:pt x="4" y="33"/>
                    </a:cubicBezTo>
                    <a:cubicBezTo>
                      <a:pt x="4" y="33"/>
                      <a:pt x="0" y="3"/>
                      <a:pt x="35" y="1"/>
                    </a:cubicBezTo>
                    <a:cubicBezTo>
                      <a:pt x="71" y="0"/>
                      <a:pt x="70" y="33"/>
                      <a:pt x="64" y="35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7" name="Freeform 470"/>
              <p:cNvSpPr/>
              <p:nvPr/>
            </p:nvSpPr>
            <p:spPr bwMode="auto">
              <a:xfrm>
                <a:off x="-1939925" y="-5102226"/>
                <a:ext cx="398463" cy="209550"/>
              </a:xfrm>
              <a:custGeom>
                <a:avLst/>
                <a:gdLst>
                  <a:gd name="T0" fmla="*/ 0 w 57"/>
                  <a:gd name="T1" fmla="*/ 12 h 30"/>
                  <a:gd name="T2" fmla="*/ 26 w 57"/>
                  <a:gd name="T3" fmla="*/ 0 h 30"/>
                  <a:gd name="T4" fmla="*/ 57 w 57"/>
                  <a:gd name="T5" fmla="*/ 17 h 30"/>
                  <a:gd name="T6" fmla="*/ 0 w 57"/>
                  <a:gd name="T7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30">
                    <a:moveTo>
                      <a:pt x="0" y="12"/>
                    </a:moveTo>
                    <a:cubicBezTo>
                      <a:pt x="5" y="6"/>
                      <a:pt x="13" y="1"/>
                      <a:pt x="26" y="0"/>
                    </a:cubicBezTo>
                    <a:cubicBezTo>
                      <a:pt x="45" y="0"/>
                      <a:pt x="53" y="8"/>
                      <a:pt x="57" y="17"/>
                    </a:cubicBezTo>
                    <a:cubicBezTo>
                      <a:pt x="47" y="30"/>
                      <a:pt x="5" y="29"/>
                      <a:pt x="0" y="12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8" name="Freeform 471"/>
              <p:cNvSpPr/>
              <p:nvPr/>
            </p:nvSpPr>
            <p:spPr bwMode="auto">
              <a:xfrm>
                <a:off x="-1695450" y="-5060951"/>
                <a:ext cx="63500" cy="34925"/>
              </a:xfrm>
              <a:custGeom>
                <a:avLst/>
                <a:gdLst>
                  <a:gd name="T0" fmla="*/ 0 w 9"/>
                  <a:gd name="T1" fmla="*/ 3 h 5"/>
                  <a:gd name="T2" fmla="*/ 4 w 9"/>
                  <a:gd name="T3" fmla="*/ 5 h 5"/>
                  <a:gd name="T4" fmla="*/ 9 w 9"/>
                  <a:gd name="T5" fmla="*/ 3 h 5"/>
                  <a:gd name="T6" fmla="*/ 4 w 9"/>
                  <a:gd name="T7" fmla="*/ 0 h 5"/>
                  <a:gd name="T8" fmla="*/ 0 w 9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cubicBezTo>
                      <a:pt x="0" y="4"/>
                      <a:pt x="2" y="5"/>
                      <a:pt x="4" y="5"/>
                    </a:cubicBezTo>
                    <a:cubicBezTo>
                      <a:pt x="7" y="5"/>
                      <a:pt x="9" y="4"/>
                      <a:pt x="9" y="3"/>
                    </a:cubicBezTo>
                    <a:cubicBezTo>
                      <a:pt x="9" y="1"/>
                      <a:pt x="7" y="0"/>
                      <a:pt x="4" y="0"/>
                    </a:cubicBezTo>
                    <a:cubicBezTo>
                      <a:pt x="2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9" name="Freeform 472"/>
              <p:cNvSpPr/>
              <p:nvPr/>
            </p:nvSpPr>
            <p:spPr bwMode="auto">
              <a:xfrm>
                <a:off x="-2393950" y="-7151688"/>
                <a:ext cx="698500" cy="912813"/>
              </a:xfrm>
              <a:custGeom>
                <a:avLst/>
                <a:gdLst>
                  <a:gd name="T0" fmla="*/ 12 w 100"/>
                  <a:gd name="T1" fmla="*/ 6 h 130"/>
                  <a:gd name="T2" fmla="*/ 78 w 100"/>
                  <a:gd name="T3" fmla="*/ 4 h 130"/>
                  <a:gd name="T4" fmla="*/ 90 w 100"/>
                  <a:gd name="T5" fmla="*/ 12 h 130"/>
                  <a:gd name="T6" fmla="*/ 95 w 100"/>
                  <a:gd name="T7" fmla="*/ 93 h 130"/>
                  <a:gd name="T8" fmla="*/ 89 w 100"/>
                  <a:gd name="T9" fmla="*/ 130 h 130"/>
                  <a:gd name="T10" fmla="*/ 8 w 100"/>
                  <a:gd name="T11" fmla="*/ 129 h 130"/>
                  <a:gd name="T12" fmla="*/ 2 w 100"/>
                  <a:gd name="T13" fmla="*/ 32 h 130"/>
                  <a:gd name="T14" fmla="*/ 12 w 100"/>
                  <a:gd name="T15" fmla="*/ 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30">
                    <a:moveTo>
                      <a:pt x="12" y="6"/>
                    </a:moveTo>
                    <a:cubicBezTo>
                      <a:pt x="12" y="6"/>
                      <a:pt x="27" y="0"/>
                      <a:pt x="78" y="4"/>
                    </a:cubicBezTo>
                    <a:cubicBezTo>
                      <a:pt x="78" y="4"/>
                      <a:pt x="88" y="5"/>
                      <a:pt x="90" y="12"/>
                    </a:cubicBezTo>
                    <a:cubicBezTo>
                      <a:pt x="91" y="17"/>
                      <a:pt x="88" y="56"/>
                      <a:pt x="95" y="93"/>
                    </a:cubicBezTo>
                    <a:cubicBezTo>
                      <a:pt x="100" y="116"/>
                      <a:pt x="89" y="130"/>
                      <a:pt x="89" y="130"/>
                    </a:cubicBezTo>
                    <a:cubicBezTo>
                      <a:pt x="8" y="129"/>
                      <a:pt x="8" y="129"/>
                      <a:pt x="8" y="129"/>
                    </a:cubicBezTo>
                    <a:cubicBezTo>
                      <a:pt x="8" y="129"/>
                      <a:pt x="0" y="69"/>
                      <a:pt x="2" y="32"/>
                    </a:cubicBezTo>
                    <a:cubicBezTo>
                      <a:pt x="3" y="17"/>
                      <a:pt x="8" y="6"/>
                      <a:pt x="12" y="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0" name="Freeform 473"/>
              <p:cNvSpPr/>
              <p:nvPr/>
            </p:nvSpPr>
            <p:spPr bwMode="auto">
              <a:xfrm>
                <a:off x="-1925638" y="-7131051"/>
                <a:ext cx="230188" cy="904875"/>
              </a:xfrm>
              <a:custGeom>
                <a:avLst/>
                <a:gdLst>
                  <a:gd name="T0" fmla="*/ 4 w 33"/>
                  <a:gd name="T1" fmla="*/ 14 h 129"/>
                  <a:gd name="T2" fmla="*/ 7 w 33"/>
                  <a:gd name="T3" fmla="*/ 45 h 129"/>
                  <a:gd name="T4" fmla="*/ 4 w 33"/>
                  <a:gd name="T5" fmla="*/ 104 h 129"/>
                  <a:gd name="T6" fmla="*/ 1 w 33"/>
                  <a:gd name="T7" fmla="*/ 128 h 129"/>
                  <a:gd name="T8" fmla="*/ 25 w 33"/>
                  <a:gd name="T9" fmla="*/ 129 h 129"/>
                  <a:gd name="T10" fmla="*/ 28 w 33"/>
                  <a:gd name="T11" fmla="*/ 90 h 129"/>
                  <a:gd name="T12" fmla="*/ 23 w 33"/>
                  <a:gd name="T13" fmla="*/ 9 h 129"/>
                  <a:gd name="T14" fmla="*/ 11 w 33"/>
                  <a:gd name="T15" fmla="*/ 1 h 129"/>
                  <a:gd name="T16" fmla="*/ 2 w 33"/>
                  <a:gd name="T17" fmla="*/ 0 h 129"/>
                  <a:gd name="T18" fmla="*/ 4 w 33"/>
                  <a:gd name="T19" fmla="*/ 1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129">
                    <a:moveTo>
                      <a:pt x="4" y="14"/>
                    </a:moveTo>
                    <a:cubicBezTo>
                      <a:pt x="5" y="24"/>
                      <a:pt x="6" y="35"/>
                      <a:pt x="7" y="45"/>
                    </a:cubicBezTo>
                    <a:cubicBezTo>
                      <a:pt x="8" y="64"/>
                      <a:pt x="8" y="85"/>
                      <a:pt x="4" y="104"/>
                    </a:cubicBezTo>
                    <a:cubicBezTo>
                      <a:pt x="2" y="112"/>
                      <a:pt x="0" y="120"/>
                      <a:pt x="1" y="128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25" y="129"/>
                      <a:pt x="33" y="113"/>
                      <a:pt x="28" y="90"/>
                    </a:cubicBezTo>
                    <a:cubicBezTo>
                      <a:pt x="21" y="53"/>
                      <a:pt x="24" y="14"/>
                      <a:pt x="23" y="9"/>
                    </a:cubicBezTo>
                    <a:cubicBezTo>
                      <a:pt x="21" y="2"/>
                      <a:pt x="11" y="1"/>
                      <a:pt x="11" y="1"/>
                    </a:cubicBezTo>
                    <a:cubicBezTo>
                      <a:pt x="8" y="0"/>
                      <a:pt x="5" y="0"/>
                      <a:pt x="2" y="0"/>
                    </a:cubicBezTo>
                    <a:cubicBezTo>
                      <a:pt x="3" y="5"/>
                      <a:pt x="3" y="10"/>
                      <a:pt x="4" y="1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1" name="Freeform 474"/>
              <p:cNvSpPr/>
              <p:nvPr/>
            </p:nvSpPr>
            <p:spPr bwMode="auto">
              <a:xfrm>
                <a:off x="-2393950" y="-7131051"/>
                <a:ext cx="209550" cy="884238"/>
              </a:xfrm>
              <a:custGeom>
                <a:avLst/>
                <a:gdLst>
                  <a:gd name="T0" fmla="*/ 10 w 30"/>
                  <a:gd name="T1" fmla="*/ 126 h 126"/>
                  <a:gd name="T2" fmla="*/ 17 w 30"/>
                  <a:gd name="T3" fmla="*/ 114 h 126"/>
                  <a:gd name="T4" fmla="*/ 25 w 30"/>
                  <a:gd name="T5" fmla="*/ 74 h 126"/>
                  <a:gd name="T6" fmla="*/ 29 w 30"/>
                  <a:gd name="T7" fmla="*/ 30 h 126"/>
                  <a:gd name="T8" fmla="*/ 30 w 30"/>
                  <a:gd name="T9" fmla="*/ 0 h 126"/>
                  <a:gd name="T10" fmla="*/ 12 w 30"/>
                  <a:gd name="T11" fmla="*/ 3 h 126"/>
                  <a:gd name="T12" fmla="*/ 2 w 30"/>
                  <a:gd name="T13" fmla="*/ 29 h 126"/>
                  <a:gd name="T14" fmla="*/ 8 w 30"/>
                  <a:gd name="T15" fmla="*/ 126 h 126"/>
                  <a:gd name="T16" fmla="*/ 10 w 30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26">
                    <a:moveTo>
                      <a:pt x="10" y="126"/>
                    </a:moveTo>
                    <a:cubicBezTo>
                      <a:pt x="13" y="122"/>
                      <a:pt x="15" y="118"/>
                      <a:pt x="17" y="114"/>
                    </a:cubicBezTo>
                    <a:cubicBezTo>
                      <a:pt x="22" y="101"/>
                      <a:pt x="22" y="87"/>
                      <a:pt x="25" y="74"/>
                    </a:cubicBezTo>
                    <a:cubicBezTo>
                      <a:pt x="27" y="59"/>
                      <a:pt x="28" y="45"/>
                      <a:pt x="29" y="30"/>
                    </a:cubicBezTo>
                    <a:cubicBezTo>
                      <a:pt x="30" y="20"/>
                      <a:pt x="30" y="10"/>
                      <a:pt x="30" y="0"/>
                    </a:cubicBezTo>
                    <a:cubicBezTo>
                      <a:pt x="17" y="2"/>
                      <a:pt x="12" y="3"/>
                      <a:pt x="12" y="3"/>
                    </a:cubicBezTo>
                    <a:cubicBezTo>
                      <a:pt x="8" y="3"/>
                      <a:pt x="3" y="14"/>
                      <a:pt x="2" y="29"/>
                    </a:cubicBezTo>
                    <a:cubicBezTo>
                      <a:pt x="0" y="66"/>
                      <a:pt x="8" y="126"/>
                      <a:pt x="8" y="126"/>
                    </a:cubicBezTo>
                    <a:lnTo>
                      <a:pt x="10" y="126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2" name="Freeform 475"/>
              <p:cNvSpPr/>
              <p:nvPr/>
            </p:nvSpPr>
            <p:spPr bwMode="auto">
              <a:xfrm>
                <a:off x="-2393950" y="-6927851"/>
                <a:ext cx="636588" cy="701675"/>
              </a:xfrm>
              <a:custGeom>
                <a:avLst/>
                <a:gdLst>
                  <a:gd name="T0" fmla="*/ 68 w 91"/>
                  <a:gd name="T1" fmla="*/ 97 h 100"/>
                  <a:gd name="T2" fmla="*/ 46 w 91"/>
                  <a:gd name="T3" fmla="*/ 96 h 100"/>
                  <a:gd name="T4" fmla="*/ 27 w 91"/>
                  <a:gd name="T5" fmla="*/ 95 h 100"/>
                  <a:gd name="T6" fmla="*/ 10 w 91"/>
                  <a:gd name="T7" fmla="*/ 72 h 100"/>
                  <a:gd name="T8" fmla="*/ 7 w 91"/>
                  <a:gd name="T9" fmla="*/ 23 h 100"/>
                  <a:gd name="T10" fmla="*/ 3 w 91"/>
                  <a:gd name="T11" fmla="*/ 2 h 100"/>
                  <a:gd name="T12" fmla="*/ 2 w 91"/>
                  <a:gd name="T13" fmla="*/ 0 h 100"/>
                  <a:gd name="T14" fmla="*/ 8 w 91"/>
                  <a:gd name="T15" fmla="*/ 97 h 100"/>
                  <a:gd name="T16" fmla="*/ 90 w 91"/>
                  <a:gd name="T17" fmla="*/ 100 h 100"/>
                  <a:gd name="T18" fmla="*/ 91 w 91"/>
                  <a:gd name="T19" fmla="*/ 98 h 100"/>
                  <a:gd name="T20" fmla="*/ 68 w 91"/>
                  <a:gd name="T21" fmla="*/ 9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100">
                    <a:moveTo>
                      <a:pt x="68" y="97"/>
                    </a:moveTo>
                    <a:cubicBezTo>
                      <a:pt x="61" y="96"/>
                      <a:pt x="54" y="96"/>
                      <a:pt x="46" y="96"/>
                    </a:cubicBezTo>
                    <a:cubicBezTo>
                      <a:pt x="40" y="96"/>
                      <a:pt x="33" y="96"/>
                      <a:pt x="27" y="95"/>
                    </a:cubicBezTo>
                    <a:cubicBezTo>
                      <a:pt x="14" y="92"/>
                      <a:pt x="10" y="84"/>
                      <a:pt x="10" y="72"/>
                    </a:cubicBezTo>
                    <a:cubicBezTo>
                      <a:pt x="9" y="56"/>
                      <a:pt x="8" y="40"/>
                      <a:pt x="7" y="23"/>
                    </a:cubicBezTo>
                    <a:cubicBezTo>
                      <a:pt x="7" y="16"/>
                      <a:pt x="7" y="8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0" y="37"/>
                      <a:pt x="8" y="97"/>
                      <a:pt x="8" y="97"/>
                    </a:cubicBezTo>
                    <a:cubicBezTo>
                      <a:pt x="90" y="100"/>
                      <a:pt x="90" y="100"/>
                      <a:pt x="90" y="100"/>
                    </a:cubicBezTo>
                    <a:cubicBezTo>
                      <a:pt x="90" y="100"/>
                      <a:pt x="91" y="99"/>
                      <a:pt x="91" y="98"/>
                    </a:cubicBezTo>
                    <a:cubicBezTo>
                      <a:pt x="83" y="98"/>
                      <a:pt x="77" y="98"/>
                      <a:pt x="68" y="9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3" name="Freeform 476"/>
              <p:cNvSpPr/>
              <p:nvPr/>
            </p:nvSpPr>
            <p:spPr bwMode="auto">
              <a:xfrm>
                <a:off x="-2227263" y="-7200901"/>
                <a:ext cx="141288" cy="161925"/>
              </a:xfrm>
              <a:custGeom>
                <a:avLst/>
                <a:gdLst>
                  <a:gd name="T0" fmla="*/ 2 w 20"/>
                  <a:gd name="T1" fmla="*/ 0 h 23"/>
                  <a:gd name="T2" fmla="*/ 1 w 20"/>
                  <a:gd name="T3" fmla="*/ 16 h 23"/>
                  <a:gd name="T4" fmla="*/ 7 w 20"/>
                  <a:gd name="T5" fmla="*/ 22 h 23"/>
                  <a:gd name="T6" fmla="*/ 20 w 20"/>
                  <a:gd name="T7" fmla="*/ 20 h 23"/>
                  <a:gd name="T8" fmla="*/ 20 w 20"/>
                  <a:gd name="T9" fmla="*/ 15 h 23"/>
                  <a:gd name="T10" fmla="*/ 2 w 20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2" y="0"/>
                    </a:moveTo>
                    <a:cubicBezTo>
                      <a:pt x="2" y="0"/>
                      <a:pt x="0" y="13"/>
                      <a:pt x="1" y="16"/>
                    </a:cubicBezTo>
                    <a:cubicBezTo>
                      <a:pt x="1" y="19"/>
                      <a:pt x="4" y="21"/>
                      <a:pt x="7" y="22"/>
                    </a:cubicBezTo>
                    <a:cubicBezTo>
                      <a:pt x="16" y="23"/>
                      <a:pt x="20" y="20"/>
                      <a:pt x="20" y="20"/>
                    </a:cubicBezTo>
                    <a:cubicBezTo>
                      <a:pt x="20" y="15"/>
                      <a:pt x="20" y="15"/>
                      <a:pt x="20" y="15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4" name="Freeform 477"/>
              <p:cNvSpPr/>
              <p:nvPr/>
            </p:nvSpPr>
            <p:spPr bwMode="auto">
              <a:xfrm>
                <a:off x="-2233613" y="-7221538"/>
                <a:ext cx="147638" cy="160338"/>
              </a:xfrm>
              <a:custGeom>
                <a:avLst/>
                <a:gdLst>
                  <a:gd name="T0" fmla="*/ 2 w 21"/>
                  <a:gd name="T1" fmla="*/ 0 h 23"/>
                  <a:gd name="T2" fmla="*/ 1 w 21"/>
                  <a:gd name="T3" fmla="*/ 16 h 23"/>
                  <a:gd name="T4" fmla="*/ 7 w 21"/>
                  <a:gd name="T5" fmla="*/ 22 h 23"/>
                  <a:gd name="T6" fmla="*/ 19 w 21"/>
                  <a:gd name="T7" fmla="*/ 22 h 23"/>
                  <a:gd name="T8" fmla="*/ 21 w 21"/>
                  <a:gd name="T9" fmla="*/ 13 h 23"/>
                  <a:gd name="T10" fmla="*/ 2 w 21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3">
                    <a:moveTo>
                      <a:pt x="2" y="0"/>
                    </a:moveTo>
                    <a:cubicBezTo>
                      <a:pt x="2" y="0"/>
                      <a:pt x="0" y="13"/>
                      <a:pt x="1" y="16"/>
                    </a:cubicBezTo>
                    <a:cubicBezTo>
                      <a:pt x="1" y="18"/>
                      <a:pt x="4" y="21"/>
                      <a:pt x="7" y="22"/>
                    </a:cubicBezTo>
                    <a:cubicBezTo>
                      <a:pt x="16" y="23"/>
                      <a:pt x="19" y="22"/>
                      <a:pt x="19" y="22"/>
                    </a:cubicBezTo>
                    <a:cubicBezTo>
                      <a:pt x="21" y="13"/>
                      <a:pt x="21" y="13"/>
                      <a:pt x="21" y="13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5" name="Freeform 478"/>
              <p:cNvSpPr/>
              <p:nvPr/>
            </p:nvSpPr>
            <p:spPr bwMode="auto">
              <a:xfrm>
                <a:off x="-2227263" y="-7221538"/>
                <a:ext cx="141288" cy="153988"/>
              </a:xfrm>
              <a:custGeom>
                <a:avLst/>
                <a:gdLst>
                  <a:gd name="T0" fmla="*/ 11 w 20"/>
                  <a:gd name="T1" fmla="*/ 14 h 22"/>
                  <a:gd name="T2" fmla="*/ 17 w 20"/>
                  <a:gd name="T3" fmla="*/ 22 h 22"/>
                  <a:gd name="T4" fmla="*/ 18 w 20"/>
                  <a:gd name="T5" fmla="*/ 22 h 22"/>
                  <a:gd name="T6" fmla="*/ 20 w 20"/>
                  <a:gd name="T7" fmla="*/ 13 h 22"/>
                  <a:gd name="T8" fmla="*/ 1 w 20"/>
                  <a:gd name="T9" fmla="*/ 0 h 22"/>
                  <a:gd name="T10" fmla="*/ 0 w 20"/>
                  <a:gd name="T11" fmla="*/ 6 h 22"/>
                  <a:gd name="T12" fmla="*/ 11 w 20"/>
                  <a:gd name="T1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2">
                    <a:moveTo>
                      <a:pt x="11" y="14"/>
                    </a:moveTo>
                    <a:cubicBezTo>
                      <a:pt x="13" y="17"/>
                      <a:pt x="15" y="20"/>
                      <a:pt x="17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3"/>
                      <a:pt x="0" y="6"/>
                    </a:cubicBezTo>
                    <a:cubicBezTo>
                      <a:pt x="4" y="9"/>
                      <a:pt x="9" y="10"/>
                      <a:pt x="11" y="1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6" name="Freeform 479"/>
              <p:cNvSpPr/>
              <p:nvPr/>
            </p:nvSpPr>
            <p:spPr bwMode="auto">
              <a:xfrm>
                <a:off x="-2038350" y="-7186613"/>
                <a:ext cx="153988" cy="125413"/>
              </a:xfrm>
              <a:custGeom>
                <a:avLst/>
                <a:gdLst>
                  <a:gd name="T0" fmla="*/ 22 w 22"/>
                  <a:gd name="T1" fmla="*/ 0 h 18"/>
                  <a:gd name="T2" fmla="*/ 20 w 22"/>
                  <a:gd name="T3" fmla="*/ 13 h 18"/>
                  <a:gd name="T4" fmla="*/ 0 w 22"/>
                  <a:gd name="T5" fmla="*/ 18 h 18"/>
                  <a:gd name="T6" fmla="*/ 3 w 22"/>
                  <a:gd name="T7" fmla="*/ 4 h 18"/>
                  <a:gd name="T8" fmla="*/ 22 w 2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22" y="0"/>
                    </a:moveTo>
                    <a:cubicBezTo>
                      <a:pt x="22" y="0"/>
                      <a:pt x="21" y="12"/>
                      <a:pt x="20" y="13"/>
                    </a:cubicBezTo>
                    <a:cubicBezTo>
                      <a:pt x="19" y="14"/>
                      <a:pt x="17" y="18"/>
                      <a:pt x="0" y="18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7" name="Freeform 480"/>
              <p:cNvSpPr/>
              <p:nvPr/>
            </p:nvSpPr>
            <p:spPr bwMode="auto">
              <a:xfrm>
                <a:off x="-2024063" y="-7200901"/>
                <a:ext cx="147638" cy="119063"/>
              </a:xfrm>
              <a:custGeom>
                <a:avLst/>
                <a:gdLst>
                  <a:gd name="T0" fmla="*/ 21 w 21"/>
                  <a:gd name="T1" fmla="*/ 0 h 17"/>
                  <a:gd name="T2" fmla="*/ 19 w 21"/>
                  <a:gd name="T3" fmla="*/ 12 h 17"/>
                  <a:gd name="T4" fmla="*/ 0 w 21"/>
                  <a:gd name="T5" fmla="*/ 17 h 17"/>
                  <a:gd name="T6" fmla="*/ 4 w 21"/>
                  <a:gd name="T7" fmla="*/ 4 h 17"/>
                  <a:gd name="T8" fmla="*/ 21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21" y="0"/>
                    </a:moveTo>
                    <a:cubicBezTo>
                      <a:pt x="21" y="0"/>
                      <a:pt x="20" y="11"/>
                      <a:pt x="19" y="12"/>
                    </a:cubicBezTo>
                    <a:cubicBezTo>
                      <a:pt x="18" y="14"/>
                      <a:pt x="17" y="17"/>
                      <a:pt x="0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8" name="Freeform 481"/>
              <p:cNvSpPr/>
              <p:nvPr/>
            </p:nvSpPr>
            <p:spPr bwMode="auto">
              <a:xfrm>
                <a:off x="-2009775" y="-7200901"/>
                <a:ext cx="133350" cy="77788"/>
              </a:xfrm>
              <a:custGeom>
                <a:avLst/>
                <a:gdLst>
                  <a:gd name="T0" fmla="*/ 6 w 19"/>
                  <a:gd name="T1" fmla="*/ 8 h 11"/>
                  <a:gd name="T2" fmla="*/ 12 w 19"/>
                  <a:gd name="T3" fmla="*/ 4 h 11"/>
                  <a:gd name="T4" fmla="*/ 19 w 19"/>
                  <a:gd name="T5" fmla="*/ 3 h 11"/>
                  <a:gd name="T6" fmla="*/ 19 w 19"/>
                  <a:gd name="T7" fmla="*/ 0 h 11"/>
                  <a:gd name="T8" fmla="*/ 2 w 19"/>
                  <a:gd name="T9" fmla="*/ 4 h 11"/>
                  <a:gd name="T10" fmla="*/ 0 w 19"/>
                  <a:gd name="T11" fmla="*/ 11 h 11"/>
                  <a:gd name="T12" fmla="*/ 6 w 19"/>
                  <a:gd name="T13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1">
                    <a:moveTo>
                      <a:pt x="6" y="8"/>
                    </a:moveTo>
                    <a:cubicBezTo>
                      <a:pt x="8" y="6"/>
                      <a:pt x="10" y="5"/>
                      <a:pt x="12" y="4"/>
                    </a:cubicBezTo>
                    <a:cubicBezTo>
                      <a:pt x="14" y="3"/>
                      <a:pt x="17" y="3"/>
                      <a:pt x="19" y="3"/>
                    </a:cubicBezTo>
                    <a:cubicBezTo>
                      <a:pt x="19" y="1"/>
                      <a:pt x="19" y="0"/>
                      <a:pt x="19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0"/>
                      <a:pt x="4" y="9"/>
                      <a:pt x="6" y="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9" name="Freeform 482"/>
              <p:cNvSpPr/>
              <p:nvPr/>
            </p:nvSpPr>
            <p:spPr bwMode="auto">
              <a:xfrm>
                <a:off x="-2227263" y="-7088188"/>
                <a:ext cx="315913" cy="800100"/>
              </a:xfrm>
              <a:custGeom>
                <a:avLst/>
                <a:gdLst>
                  <a:gd name="T0" fmla="*/ 66 w 199"/>
                  <a:gd name="T1" fmla="*/ 0 h 504"/>
                  <a:gd name="T2" fmla="*/ 0 w 199"/>
                  <a:gd name="T3" fmla="*/ 327 h 504"/>
                  <a:gd name="T4" fmla="*/ 106 w 199"/>
                  <a:gd name="T5" fmla="*/ 504 h 504"/>
                  <a:gd name="T6" fmla="*/ 199 w 199"/>
                  <a:gd name="T7" fmla="*/ 349 h 504"/>
                  <a:gd name="T8" fmla="*/ 128 w 199"/>
                  <a:gd name="T9" fmla="*/ 0 h 504"/>
                  <a:gd name="T10" fmla="*/ 66 w 199"/>
                  <a:gd name="T1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04">
                    <a:moveTo>
                      <a:pt x="66" y="0"/>
                    </a:moveTo>
                    <a:lnTo>
                      <a:pt x="0" y="327"/>
                    </a:lnTo>
                    <a:lnTo>
                      <a:pt x="106" y="504"/>
                    </a:lnTo>
                    <a:lnTo>
                      <a:pt x="199" y="349"/>
                    </a:lnTo>
                    <a:lnTo>
                      <a:pt x="128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0" name="Freeform 483"/>
              <p:cNvSpPr/>
              <p:nvPr/>
            </p:nvSpPr>
            <p:spPr bwMode="auto">
              <a:xfrm>
                <a:off x="-2205038" y="-7088188"/>
                <a:ext cx="271463" cy="765175"/>
              </a:xfrm>
              <a:custGeom>
                <a:avLst/>
                <a:gdLst>
                  <a:gd name="T0" fmla="*/ 14 w 39"/>
                  <a:gd name="T1" fmla="*/ 1 h 109"/>
                  <a:gd name="T2" fmla="*/ 0 w 39"/>
                  <a:gd name="T3" fmla="*/ 75 h 109"/>
                  <a:gd name="T4" fmla="*/ 21 w 39"/>
                  <a:gd name="T5" fmla="*/ 109 h 109"/>
                  <a:gd name="T6" fmla="*/ 39 w 39"/>
                  <a:gd name="T7" fmla="*/ 79 h 109"/>
                  <a:gd name="T8" fmla="*/ 22 w 39"/>
                  <a:gd name="T9" fmla="*/ 0 h 109"/>
                  <a:gd name="T10" fmla="*/ 14 w 39"/>
                  <a:gd name="T11" fmla="*/ 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09">
                    <a:moveTo>
                      <a:pt x="14" y="1"/>
                    </a:moveTo>
                    <a:cubicBezTo>
                      <a:pt x="14" y="1"/>
                      <a:pt x="5" y="39"/>
                      <a:pt x="0" y="75"/>
                    </a:cubicBezTo>
                    <a:cubicBezTo>
                      <a:pt x="21" y="109"/>
                      <a:pt x="21" y="109"/>
                      <a:pt x="21" y="10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4" y="37"/>
                      <a:pt x="22" y="0"/>
                    </a:cubicBezTo>
                    <a:lnTo>
                      <a:pt x="14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1" name="Freeform 484"/>
              <p:cNvSpPr/>
              <p:nvPr/>
            </p:nvSpPr>
            <p:spPr bwMode="auto">
              <a:xfrm>
                <a:off x="-2065338" y="-7088188"/>
                <a:ext cx="131763" cy="765175"/>
              </a:xfrm>
              <a:custGeom>
                <a:avLst/>
                <a:gdLst>
                  <a:gd name="T0" fmla="*/ 2 w 19"/>
                  <a:gd name="T1" fmla="*/ 0 h 109"/>
                  <a:gd name="T2" fmla="*/ 0 w 19"/>
                  <a:gd name="T3" fmla="*/ 1 h 109"/>
                  <a:gd name="T4" fmla="*/ 0 w 19"/>
                  <a:gd name="T5" fmla="*/ 1 h 109"/>
                  <a:gd name="T6" fmla="*/ 1 w 19"/>
                  <a:gd name="T7" fmla="*/ 109 h 109"/>
                  <a:gd name="T8" fmla="*/ 19 w 19"/>
                  <a:gd name="T9" fmla="*/ 79 h 109"/>
                  <a:gd name="T10" fmla="*/ 2 w 19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09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19" y="79"/>
                      <a:pt x="14" y="37"/>
                      <a:pt x="2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2" name="Freeform 485"/>
              <p:cNvSpPr/>
              <p:nvPr/>
            </p:nvSpPr>
            <p:spPr bwMode="auto">
              <a:xfrm>
                <a:off x="-2157413" y="-7024688"/>
                <a:ext cx="141288" cy="174625"/>
              </a:xfrm>
              <a:custGeom>
                <a:avLst/>
                <a:gdLst>
                  <a:gd name="T0" fmla="*/ 18 w 20"/>
                  <a:gd name="T1" fmla="*/ 0 h 25"/>
                  <a:gd name="T2" fmla="*/ 18 w 20"/>
                  <a:gd name="T3" fmla="*/ 0 h 25"/>
                  <a:gd name="T4" fmla="*/ 2 w 20"/>
                  <a:gd name="T5" fmla="*/ 14 h 25"/>
                  <a:gd name="T6" fmla="*/ 0 w 20"/>
                  <a:gd name="T7" fmla="*/ 25 h 25"/>
                  <a:gd name="T8" fmla="*/ 0 w 20"/>
                  <a:gd name="T9" fmla="*/ 25 h 25"/>
                  <a:gd name="T10" fmla="*/ 20 w 20"/>
                  <a:gd name="T11" fmla="*/ 10 h 25"/>
                  <a:gd name="T12" fmla="*/ 18 w 20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5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4" y="6"/>
                      <a:pt x="2" y="14"/>
                    </a:cubicBezTo>
                    <a:cubicBezTo>
                      <a:pt x="2" y="17"/>
                      <a:pt x="1" y="21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4" y="21"/>
                      <a:pt x="20" y="10"/>
                    </a:cubicBezTo>
                    <a:cubicBezTo>
                      <a:pt x="19" y="7"/>
                      <a:pt x="19" y="3"/>
                      <a:pt x="1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3" name="Freeform 486"/>
              <p:cNvSpPr/>
              <p:nvPr/>
            </p:nvSpPr>
            <p:spPr bwMode="auto">
              <a:xfrm>
                <a:off x="-2192338" y="-6856413"/>
                <a:ext cx="217488" cy="203200"/>
              </a:xfrm>
              <a:custGeom>
                <a:avLst/>
                <a:gdLst>
                  <a:gd name="T0" fmla="*/ 31 w 31"/>
                  <a:gd name="T1" fmla="*/ 11 h 29"/>
                  <a:gd name="T2" fmla="*/ 31 w 31"/>
                  <a:gd name="T3" fmla="*/ 11 h 29"/>
                  <a:gd name="T4" fmla="*/ 29 w 31"/>
                  <a:gd name="T5" fmla="*/ 0 h 29"/>
                  <a:gd name="T6" fmla="*/ 29 w 31"/>
                  <a:gd name="T7" fmla="*/ 0 h 29"/>
                  <a:gd name="T8" fmla="*/ 2 w 31"/>
                  <a:gd name="T9" fmla="*/ 17 h 29"/>
                  <a:gd name="T10" fmla="*/ 2 w 31"/>
                  <a:gd name="T11" fmla="*/ 17 h 29"/>
                  <a:gd name="T12" fmla="*/ 0 w 31"/>
                  <a:gd name="T13" fmla="*/ 29 h 29"/>
                  <a:gd name="T14" fmla="*/ 31 w 31"/>
                  <a:gd name="T15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9">
                    <a:moveTo>
                      <a:pt x="31" y="11"/>
                    </a:moveTo>
                    <a:cubicBezTo>
                      <a:pt x="31" y="11"/>
                      <a:pt x="31" y="11"/>
                      <a:pt x="31" y="11"/>
                    </a:cubicBezTo>
                    <a:cubicBezTo>
                      <a:pt x="30" y="8"/>
                      <a:pt x="30" y="4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4" y="12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21"/>
                      <a:pt x="1" y="25"/>
                      <a:pt x="0" y="29"/>
                    </a:cubicBezTo>
                    <a:cubicBezTo>
                      <a:pt x="18" y="28"/>
                      <a:pt x="31" y="11"/>
                      <a:pt x="31" y="1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4" name="Freeform 487"/>
              <p:cNvSpPr/>
              <p:nvPr/>
            </p:nvSpPr>
            <p:spPr bwMode="auto">
              <a:xfrm>
                <a:off x="-2163763" y="-6673851"/>
                <a:ext cx="217488" cy="238125"/>
              </a:xfrm>
              <a:custGeom>
                <a:avLst/>
                <a:gdLst>
                  <a:gd name="T0" fmla="*/ 5 w 31"/>
                  <a:gd name="T1" fmla="*/ 34 h 34"/>
                  <a:gd name="T2" fmla="*/ 31 w 31"/>
                  <a:gd name="T3" fmla="*/ 9 h 34"/>
                  <a:gd name="T4" fmla="*/ 31 w 31"/>
                  <a:gd name="T5" fmla="*/ 9 h 34"/>
                  <a:gd name="T6" fmla="*/ 30 w 31"/>
                  <a:gd name="T7" fmla="*/ 0 h 34"/>
                  <a:gd name="T8" fmla="*/ 30 w 31"/>
                  <a:gd name="T9" fmla="*/ 0 h 34"/>
                  <a:gd name="T10" fmla="*/ 0 w 31"/>
                  <a:gd name="T11" fmla="*/ 26 h 34"/>
                  <a:gd name="T12" fmla="*/ 5 w 31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4">
                    <a:moveTo>
                      <a:pt x="5" y="34"/>
                    </a:moveTo>
                    <a:cubicBezTo>
                      <a:pt x="18" y="2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7"/>
                      <a:pt x="30" y="3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9" y="15"/>
                      <a:pt x="0" y="26"/>
                      <a:pt x="0" y="26"/>
                    </a:cubicBez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5" name="Freeform 488"/>
              <p:cNvSpPr/>
              <p:nvPr/>
            </p:nvSpPr>
            <p:spPr bwMode="auto">
              <a:xfrm>
                <a:off x="-2135188" y="-7151688"/>
                <a:ext cx="131763" cy="84138"/>
              </a:xfrm>
              <a:custGeom>
                <a:avLst/>
                <a:gdLst>
                  <a:gd name="T0" fmla="*/ 1 w 19"/>
                  <a:gd name="T1" fmla="*/ 0 h 12"/>
                  <a:gd name="T2" fmla="*/ 3 w 19"/>
                  <a:gd name="T3" fmla="*/ 11 h 12"/>
                  <a:gd name="T4" fmla="*/ 12 w 19"/>
                  <a:gd name="T5" fmla="*/ 11 h 12"/>
                  <a:gd name="T6" fmla="*/ 17 w 19"/>
                  <a:gd name="T7" fmla="*/ 0 h 12"/>
                  <a:gd name="T8" fmla="*/ 1 w 19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2">
                    <a:moveTo>
                      <a:pt x="1" y="0"/>
                    </a:moveTo>
                    <a:cubicBezTo>
                      <a:pt x="0" y="2"/>
                      <a:pt x="1" y="10"/>
                      <a:pt x="3" y="11"/>
                    </a:cubicBezTo>
                    <a:cubicBezTo>
                      <a:pt x="5" y="12"/>
                      <a:pt x="8" y="12"/>
                      <a:pt x="12" y="11"/>
                    </a:cubicBezTo>
                    <a:cubicBezTo>
                      <a:pt x="19" y="10"/>
                      <a:pt x="17" y="0"/>
                      <a:pt x="17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6" name="Freeform 489"/>
              <p:cNvSpPr/>
              <p:nvPr/>
            </p:nvSpPr>
            <p:spPr bwMode="auto">
              <a:xfrm>
                <a:off x="-1898650" y="-7200901"/>
                <a:ext cx="273050" cy="1136650"/>
              </a:xfrm>
              <a:custGeom>
                <a:avLst/>
                <a:gdLst>
                  <a:gd name="T0" fmla="*/ 0 w 39"/>
                  <a:gd name="T1" fmla="*/ 0 h 162"/>
                  <a:gd name="T2" fmla="*/ 6 w 39"/>
                  <a:gd name="T3" fmla="*/ 70 h 162"/>
                  <a:gd name="T4" fmla="*/ 2 w 39"/>
                  <a:gd name="T5" fmla="*/ 123 h 162"/>
                  <a:gd name="T6" fmla="*/ 14 w 39"/>
                  <a:gd name="T7" fmla="*/ 162 h 162"/>
                  <a:gd name="T8" fmla="*/ 37 w 39"/>
                  <a:gd name="T9" fmla="*/ 139 h 162"/>
                  <a:gd name="T10" fmla="*/ 30 w 39"/>
                  <a:gd name="T11" fmla="*/ 108 h 162"/>
                  <a:gd name="T12" fmla="*/ 33 w 39"/>
                  <a:gd name="T13" fmla="*/ 32 h 162"/>
                  <a:gd name="T14" fmla="*/ 0 w 39"/>
                  <a:gd name="T1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62">
                    <a:moveTo>
                      <a:pt x="0" y="0"/>
                    </a:moveTo>
                    <a:cubicBezTo>
                      <a:pt x="0" y="0"/>
                      <a:pt x="6" y="49"/>
                      <a:pt x="6" y="70"/>
                    </a:cubicBezTo>
                    <a:cubicBezTo>
                      <a:pt x="7" y="92"/>
                      <a:pt x="3" y="109"/>
                      <a:pt x="2" y="123"/>
                    </a:cubicBezTo>
                    <a:cubicBezTo>
                      <a:pt x="0" y="136"/>
                      <a:pt x="0" y="155"/>
                      <a:pt x="14" y="162"/>
                    </a:cubicBezTo>
                    <a:cubicBezTo>
                      <a:pt x="14" y="162"/>
                      <a:pt x="32" y="156"/>
                      <a:pt x="37" y="139"/>
                    </a:cubicBezTo>
                    <a:cubicBezTo>
                      <a:pt x="39" y="132"/>
                      <a:pt x="29" y="113"/>
                      <a:pt x="30" y="108"/>
                    </a:cubicBezTo>
                    <a:cubicBezTo>
                      <a:pt x="33" y="91"/>
                      <a:pt x="38" y="58"/>
                      <a:pt x="33" y="32"/>
                    </a:cubicBezTo>
                    <a:cubicBezTo>
                      <a:pt x="27" y="6"/>
                      <a:pt x="30" y="3"/>
                      <a:pt x="0" y="0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7" name="Freeform 490"/>
              <p:cNvSpPr/>
              <p:nvPr/>
            </p:nvSpPr>
            <p:spPr bwMode="auto">
              <a:xfrm>
                <a:off x="-1898650" y="-7207251"/>
                <a:ext cx="153988" cy="504825"/>
              </a:xfrm>
              <a:custGeom>
                <a:avLst/>
                <a:gdLst>
                  <a:gd name="T0" fmla="*/ 11 w 22"/>
                  <a:gd name="T1" fmla="*/ 39 h 72"/>
                  <a:gd name="T2" fmla="*/ 21 w 22"/>
                  <a:gd name="T3" fmla="*/ 42 h 72"/>
                  <a:gd name="T4" fmla="*/ 6 w 22"/>
                  <a:gd name="T5" fmla="*/ 72 h 72"/>
                  <a:gd name="T6" fmla="*/ 0 w 22"/>
                  <a:gd name="T7" fmla="*/ 1 h 72"/>
                  <a:gd name="T8" fmla="*/ 22 w 22"/>
                  <a:gd name="T9" fmla="*/ 2 h 72"/>
                  <a:gd name="T10" fmla="*/ 11 w 22"/>
                  <a:gd name="T11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72">
                    <a:moveTo>
                      <a:pt x="11" y="39"/>
                    </a:move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42"/>
                      <a:pt x="7" y="72"/>
                      <a:pt x="6" y="72"/>
                    </a:cubicBezTo>
                    <a:cubicBezTo>
                      <a:pt x="3" y="41"/>
                      <a:pt x="0" y="1"/>
                      <a:pt x="0" y="1"/>
                    </a:cubicBezTo>
                    <a:cubicBezTo>
                      <a:pt x="9" y="0"/>
                      <a:pt x="16" y="1"/>
                      <a:pt x="22" y="2"/>
                    </a:cubicBezTo>
                    <a:lnTo>
                      <a:pt x="11" y="39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8" name="Freeform 491"/>
              <p:cNvSpPr/>
              <p:nvPr/>
            </p:nvSpPr>
            <p:spPr bwMode="auto">
              <a:xfrm>
                <a:off x="-2486025" y="-7200901"/>
                <a:ext cx="280988" cy="1136650"/>
              </a:xfrm>
              <a:custGeom>
                <a:avLst/>
                <a:gdLst>
                  <a:gd name="T0" fmla="*/ 40 w 40"/>
                  <a:gd name="T1" fmla="*/ 0 h 162"/>
                  <a:gd name="T2" fmla="*/ 34 w 40"/>
                  <a:gd name="T3" fmla="*/ 70 h 162"/>
                  <a:gd name="T4" fmla="*/ 38 w 40"/>
                  <a:gd name="T5" fmla="*/ 123 h 162"/>
                  <a:gd name="T6" fmla="*/ 26 w 40"/>
                  <a:gd name="T7" fmla="*/ 162 h 162"/>
                  <a:gd name="T8" fmla="*/ 4 w 40"/>
                  <a:gd name="T9" fmla="*/ 145 h 162"/>
                  <a:gd name="T10" fmla="*/ 10 w 40"/>
                  <a:gd name="T11" fmla="*/ 108 h 162"/>
                  <a:gd name="T12" fmla="*/ 7 w 40"/>
                  <a:gd name="T13" fmla="*/ 32 h 162"/>
                  <a:gd name="T14" fmla="*/ 40 w 40"/>
                  <a:gd name="T1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162">
                    <a:moveTo>
                      <a:pt x="40" y="0"/>
                    </a:moveTo>
                    <a:cubicBezTo>
                      <a:pt x="40" y="0"/>
                      <a:pt x="34" y="49"/>
                      <a:pt x="34" y="70"/>
                    </a:cubicBezTo>
                    <a:cubicBezTo>
                      <a:pt x="33" y="92"/>
                      <a:pt x="37" y="109"/>
                      <a:pt x="38" y="123"/>
                    </a:cubicBezTo>
                    <a:cubicBezTo>
                      <a:pt x="40" y="136"/>
                      <a:pt x="40" y="155"/>
                      <a:pt x="26" y="162"/>
                    </a:cubicBezTo>
                    <a:cubicBezTo>
                      <a:pt x="26" y="162"/>
                      <a:pt x="8" y="158"/>
                      <a:pt x="4" y="145"/>
                    </a:cubicBezTo>
                    <a:cubicBezTo>
                      <a:pt x="0" y="134"/>
                      <a:pt x="12" y="115"/>
                      <a:pt x="10" y="108"/>
                    </a:cubicBezTo>
                    <a:cubicBezTo>
                      <a:pt x="8" y="91"/>
                      <a:pt x="2" y="58"/>
                      <a:pt x="7" y="32"/>
                    </a:cubicBezTo>
                    <a:cubicBezTo>
                      <a:pt x="13" y="6"/>
                      <a:pt x="10" y="3"/>
                      <a:pt x="40" y="0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9" name="Freeform 492"/>
              <p:cNvSpPr/>
              <p:nvPr/>
            </p:nvSpPr>
            <p:spPr bwMode="auto">
              <a:xfrm>
                <a:off x="-2359025" y="-7207251"/>
                <a:ext cx="153988" cy="504825"/>
              </a:xfrm>
              <a:custGeom>
                <a:avLst/>
                <a:gdLst>
                  <a:gd name="T0" fmla="*/ 11 w 22"/>
                  <a:gd name="T1" fmla="*/ 39 h 72"/>
                  <a:gd name="T2" fmla="*/ 1 w 22"/>
                  <a:gd name="T3" fmla="*/ 42 h 72"/>
                  <a:gd name="T4" fmla="*/ 16 w 22"/>
                  <a:gd name="T5" fmla="*/ 72 h 72"/>
                  <a:gd name="T6" fmla="*/ 22 w 22"/>
                  <a:gd name="T7" fmla="*/ 0 h 72"/>
                  <a:gd name="T8" fmla="*/ 0 w 22"/>
                  <a:gd name="T9" fmla="*/ 2 h 72"/>
                  <a:gd name="T10" fmla="*/ 11 w 22"/>
                  <a:gd name="T11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72">
                    <a:moveTo>
                      <a:pt x="11" y="39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1" y="42"/>
                      <a:pt x="15" y="72"/>
                      <a:pt x="16" y="72"/>
                    </a:cubicBezTo>
                    <a:cubicBezTo>
                      <a:pt x="19" y="41"/>
                      <a:pt x="22" y="0"/>
                      <a:pt x="22" y="0"/>
                    </a:cubicBezTo>
                    <a:cubicBezTo>
                      <a:pt x="13" y="0"/>
                      <a:pt x="6" y="1"/>
                      <a:pt x="0" y="2"/>
                    </a:cubicBezTo>
                    <a:lnTo>
                      <a:pt x="11" y="39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0" name="Freeform 493"/>
              <p:cNvSpPr/>
              <p:nvPr/>
            </p:nvSpPr>
            <p:spPr bwMode="auto">
              <a:xfrm>
                <a:off x="-3198813" y="-7502526"/>
                <a:ext cx="546100" cy="947738"/>
              </a:xfrm>
              <a:custGeom>
                <a:avLst/>
                <a:gdLst>
                  <a:gd name="T0" fmla="*/ 13 w 78"/>
                  <a:gd name="T1" fmla="*/ 108 h 135"/>
                  <a:gd name="T2" fmla="*/ 18 w 78"/>
                  <a:gd name="T3" fmla="*/ 116 h 135"/>
                  <a:gd name="T4" fmla="*/ 49 w 78"/>
                  <a:gd name="T5" fmla="*/ 121 h 135"/>
                  <a:gd name="T6" fmla="*/ 73 w 78"/>
                  <a:gd name="T7" fmla="*/ 106 h 135"/>
                  <a:gd name="T8" fmla="*/ 71 w 78"/>
                  <a:gd name="T9" fmla="*/ 68 h 135"/>
                  <a:gd name="T10" fmla="*/ 56 w 78"/>
                  <a:gd name="T11" fmla="*/ 65 h 135"/>
                  <a:gd name="T12" fmla="*/ 44 w 78"/>
                  <a:gd name="T13" fmla="*/ 13 h 135"/>
                  <a:gd name="T14" fmla="*/ 31 w 78"/>
                  <a:gd name="T15" fmla="*/ 15 h 135"/>
                  <a:gd name="T16" fmla="*/ 36 w 78"/>
                  <a:gd name="T17" fmla="*/ 60 h 135"/>
                  <a:gd name="T18" fmla="*/ 22 w 78"/>
                  <a:gd name="T19" fmla="*/ 58 h 135"/>
                  <a:gd name="T20" fmla="*/ 16 w 78"/>
                  <a:gd name="T21" fmla="*/ 71 h 135"/>
                  <a:gd name="T22" fmla="*/ 5 w 78"/>
                  <a:gd name="T23" fmla="*/ 76 h 135"/>
                  <a:gd name="T24" fmla="*/ 4 w 78"/>
                  <a:gd name="T25" fmla="*/ 89 h 135"/>
                  <a:gd name="T26" fmla="*/ 0 w 78"/>
                  <a:gd name="T27" fmla="*/ 94 h 135"/>
                  <a:gd name="T28" fmla="*/ 0 w 78"/>
                  <a:gd name="T29" fmla="*/ 112 h 135"/>
                  <a:gd name="T30" fmla="*/ 8 w 78"/>
                  <a:gd name="T31" fmla="*/ 116 h 135"/>
                  <a:gd name="T32" fmla="*/ 13 w 78"/>
                  <a:gd name="T33" fmla="*/ 10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8" h="135">
                    <a:moveTo>
                      <a:pt x="13" y="108"/>
                    </a:moveTo>
                    <a:cubicBezTo>
                      <a:pt x="13" y="108"/>
                      <a:pt x="16" y="111"/>
                      <a:pt x="18" y="116"/>
                    </a:cubicBezTo>
                    <a:cubicBezTo>
                      <a:pt x="20" y="122"/>
                      <a:pt x="30" y="135"/>
                      <a:pt x="49" y="121"/>
                    </a:cubicBezTo>
                    <a:cubicBezTo>
                      <a:pt x="49" y="121"/>
                      <a:pt x="68" y="125"/>
                      <a:pt x="73" y="106"/>
                    </a:cubicBezTo>
                    <a:cubicBezTo>
                      <a:pt x="78" y="86"/>
                      <a:pt x="74" y="74"/>
                      <a:pt x="71" y="68"/>
                    </a:cubicBezTo>
                    <a:cubicBezTo>
                      <a:pt x="67" y="62"/>
                      <a:pt x="60" y="62"/>
                      <a:pt x="56" y="65"/>
                    </a:cubicBezTo>
                    <a:cubicBezTo>
                      <a:pt x="56" y="65"/>
                      <a:pt x="45" y="25"/>
                      <a:pt x="44" y="13"/>
                    </a:cubicBezTo>
                    <a:cubicBezTo>
                      <a:pt x="44" y="0"/>
                      <a:pt x="32" y="3"/>
                      <a:pt x="31" y="15"/>
                    </a:cubicBezTo>
                    <a:cubicBezTo>
                      <a:pt x="30" y="27"/>
                      <a:pt x="36" y="60"/>
                      <a:pt x="36" y="60"/>
                    </a:cubicBezTo>
                    <a:cubicBezTo>
                      <a:pt x="36" y="60"/>
                      <a:pt x="28" y="55"/>
                      <a:pt x="22" y="58"/>
                    </a:cubicBezTo>
                    <a:cubicBezTo>
                      <a:pt x="16" y="62"/>
                      <a:pt x="16" y="71"/>
                      <a:pt x="16" y="71"/>
                    </a:cubicBezTo>
                    <a:cubicBezTo>
                      <a:pt x="16" y="71"/>
                      <a:pt x="8" y="70"/>
                      <a:pt x="5" y="76"/>
                    </a:cubicBezTo>
                    <a:cubicBezTo>
                      <a:pt x="2" y="82"/>
                      <a:pt x="4" y="89"/>
                      <a:pt x="4" y="89"/>
                    </a:cubicBezTo>
                    <a:cubicBezTo>
                      <a:pt x="4" y="89"/>
                      <a:pt x="0" y="88"/>
                      <a:pt x="0" y="94"/>
                    </a:cubicBezTo>
                    <a:cubicBezTo>
                      <a:pt x="1" y="101"/>
                      <a:pt x="2" y="108"/>
                      <a:pt x="0" y="112"/>
                    </a:cubicBezTo>
                    <a:cubicBezTo>
                      <a:pt x="0" y="112"/>
                      <a:pt x="1" y="117"/>
                      <a:pt x="8" y="116"/>
                    </a:cubicBezTo>
                    <a:cubicBezTo>
                      <a:pt x="15" y="114"/>
                      <a:pt x="13" y="108"/>
                      <a:pt x="13" y="10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1" name="Freeform 494"/>
              <p:cNvSpPr>
                <a:spLocks noEditPoints="1"/>
              </p:cNvSpPr>
              <p:nvPr/>
            </p:nvSpPr>
            <p:spPr bwMode="auto">
              <a:xfrm>
                <a:off x="-3198813" y="-7467601"/>
                <a:ext cx="546100" cy="912813"/>
              </a:xfrm>
              <a:custGeom>
                <a:avLst/>
                <a:gdLst>
                  <a:gd name="T0" fmla="*/ 56 w 78"/>
                  <a:gd name="T1" fmla="*/ 60 h 130"/>
                  <a:gd name="T2" fmla="*/ 53 w 78"/>
                  <a:gd name="T3" fmla="*/ 58 h 130"/>
                  <a:gd name="T4" fmla="*/ 35 w 78"/>
                  <a:gd name="T5" fmla="*/ 13 h 130"/>
                  <a:gd name="T6" fmla="*/ 31 w 78"/>
                  <a:gd name="T7" fmla="*/ 10 h 130"/>
                  <a:gd name="T8" fmla="*/ 34 w 78"/>
                  <a:gd name="T9" fmla="*/ 54 h 130"/>
                  <a:gd name="T10" fmla="*/ 28 w 78"/>
                  <a:gd name="T11" fmla="*/ 61 h 130"/>
                  <a:gd name="T12" fmla="*/ 19 w 78"/>
                  <a:gd name="T13" fmla="*/ 64 h 130"/>
                  <a:gd name="T14" fmla="*/ 16 w 78"/>
                  <a:gd name="T15" fmla="*/ 66 h 130"/>
                  <a:gd name="T16" fmla="*/ 18 w 78"/>
                  <a:gd name="T17" fmla="*/ 93 h 130"/>
                  <a:gd name="T18" fmla="*/ 9 w 78"/>
                  <a:gd name="T19" fmla="*/ 93 h 130"/>
                  <a:gd name="T20" fmla="*/ 4 w 78"/>
                  <a:gd name="T21" fmla="*/ 76 h 130"/>
                  <a:gd name="T22" fmla="*/ 2 w 78"/>
                  <a:gd name="T23" fmla="*/ 85 h 130"/>
                  <a:gd name="T24" fmla="*/ 6 w 78"/>
                  <a:gd name="T25" fmla="*/ 99 h 130"/>
                  <a:gd name="T26" fmla="*/ 1 w 78"/>
                  <a:gd name="T27" fmla="*/ 106 h 130"/>
                  <a:gd name="T28" fmla="*/ 8 w 78"/>
                  <a:gd name="T29" fmla="*/ 111 h 130"/>
                  <a:gd name="T30" fmla="*/ 18 w 78"/>
                  <a:gd name="T31" fmla="*/ 111 h 130"/>
                  <a:gd name="T32" fmla="*/ 73 w 78"/>
                  <a:gd name="T33" fmla="*/ 101 h 130"/>
                  <a:gd name="T34" fmla="*/ 21 w 78"/>
                  <a:gd name="T35" fmla="*/ 78 h 130"/>
                  <a:gd name="T36" fmla="*/ 26 w 78"/>
                  <a:gd name="T37" fmla="*/ 82 h 130"/>
                  <a:gd name="T38" fmla="*/ 30 w 78"/>
                  <a:gd name="T39" fmla="*/ 92 h 130"/>
                  <a:gd name="T40" fmla="*/ 22 w 78"/>
                  <a:gd name="T41" fmla="*/ 87 h 130"/>
                  <a:gd name="T42" fmla="*/ 71 w 78"/>
                  <a:gd name="T43" fmla="*/ 102 h 130"/>
                  <a:gd name="T44" fmla="*/ 42 w 78"/>
                  <a:gd name="T45" fmla="*/ 118 h 130"/>
                  <a:gd name="T46" fmla="*/ 22 w 78"/>
                  <a:gd name="T47" fmla="*/ 114 h 130"/>
                  <a:gd name="T48" fmla="*/ 19 w 78"/>
                  <a:gd name="T49" fmla="*/ 103 h 130"/>
                  <a:gd name="T50" fmla="*/ 24 w 78"/>
                  <a:gd name="T51" fmla="*/ 96 h 130"/>
                  <a:gd name="T52" fmla="*/ 34 w 78"/>
                  <a:gd name="T53" fmla="*/ 86 h 130"/>
                  <a:gd name="T54" fmla="*/ 47 w 78"/>
                  <a:gd name="T55" fmla="*/ 87 h 130"/>
                  <a:gd name="T56" fmla="*/ 53 w 78"/>
                  <a:gd name="T57" fmla="*/ 91 h 130"/>
                  <a:gd name="T58" fmla="*/ 60 w 78"/>
                  <a:gd name="T59" fmla="*/ 94 h 130"/>
                  <a:gd name="T60" fmla="*/ 56 w 78"/>
                  <a:gd name="T61" fmla="*/ 82 h 130"/>
                  <a:gd name="T62" fmla="*/ 29 w 78"/>
                  <a:gd name="T63" fmla="*/ 78 h 130"/>
                  <a:gd name="T64" fmla="*/ 43 w 78"/>
                  <a:gd name="T65" fmla="*/ 65 h 130"/>
                  <a:gd name="T66" fmla="*/ 59 w 78"/>
                  <a:gd name="T67" fmla="*/ 62 h 130"/>
                  <a:gd name="T68" fmla="*/ 68 w 78"/>
                  <a:gd name="T69" fmla="*/ 67 h 130"/>
                  <a:gd name="T70" fmla="*/ 71 w 78"/>
                  <a:gd name="T71" fmla="*/ 10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8" h="130">
                    <a:moveTo>
                      <a:pt x="71" y="63"/>
                    </a:moveTo>
                    <a:cubicBezTo>
                      <a:pt x="67" y="57"/>
                      <a:pt x="60" y="57"/>
                      <a:pt x="56" y="60"/>
                    </a:cubicBezTo>
                    <a:cubicBezTo>
                      <a:pt x="56" y="60"/>
                      <a:pt x="56" y="59"/>
                      <a:pt x="55" y="57"/>
                    </a:cubicBezTo>
                    <a:cubicBezTo>
                      <a:pt x="55" y="58"/>
                      <a:pt x="54" y="58"/>
                      <a:pt x="53" y="58"/>
                    </a:cubicBezTo>
                    <a:cubicBezTo>
                      <a:pt x="44" y="63"/>
                      <a:pt x="40" y="55"/>
                      <a:pt x="38" y="48"/>
                    </a:cubicBezTo>
                    <a:cubicBezTo>
                      <a:pt x="35" y="37"/>
                      <a:pt x="35" y="25"/>
                      <a:pt x="35" y="13"/>
                    </a:cubicBezTo>
                    <a:cubicBezTo>
                      <a:pt x="35" y="9"/>
                      <a:pt x="35" y="4"/>
                      <a:pt x="37" y="0"/>
                    </a:cubicBezTo>
                    <a:cubicBezTo>
                      <a:pt x="34" y="1"/>
                      <a:pt x="31" y="4"/>
                      <a:pt x="31" y="10"/>
                    </a:cubicBezTo>
                    <a:cubicBezTo>
                      <a:pt x="30" y="22"/>
                      <a:pt x="36" y="55"/>
                      <a:pt x="36" y="55"/>
                    </a:cubicBezTo>
                    <a:cubicBezTo>
                      <a:pt x="36" y="55"/>
                      <a:pt x="35" y="55"/>
                      <a:pt x="34" y="54"/>
                    </a:cubicBezTo>
                    <a:cubicBezTo>
                      <a:pt x="34" y="56"/>
                      <a:pt x="34" y="57"/>
                      <a:pt x="33" y="59"/>
                    </a:cubicBezTo>
                    <a:cubicBezTo>
                      <a:pt x="31" y="60"/>
                      <a:pt x="29" y="60"/>
                      <a:pt x="28" y="61"/>
                    </a:cubicBezTo>
                    <a:cubicBezTo>
                      <a:pt x="25" y="61"/>
                      <a:pt x="23" y="62"/>
                      <a:pt x="21" y="65"/>
                    </a:cubicBezTo>
                    <a:cubicBezTo>
                      <a:pt x="21" y="65"/>
                      <a:pt x="19" y="65"/>
                      <a:pt x="19" y="64"/>
                    </a:cubicBezTo>
                    <a:cubicBezTo>
                      <a:pt x="19" y="62"/>
                      <a:pt x="18" y="59"/>
                      <a:pt x="19" y="57"/>
                    </a:cubicBezTo>
                    <a:cubicBezTo>
                      <a:pt x="16" y="61"/>
                      <a:pt x="16" y="66"/>
                      <a:pt x="16" y="66"/>
                    </a:cubicBezTo>
                    <a:cubicBezTo>
                      <a:pt x="16" y="66"/>
                      <a:pt x="15" y="66"/>
                      <a:pt x="13" y="66"/>
                    </a:cubicBezTo>
                    <a:cubicBezTo>
                      <a:pt x="13" y="75"/>
                      <a:pt x="14" y="84"/>
                      <a:pt x="18" y="93"/>
                    </a:cubicBezTo>
                    <a:cubicBezTo>
                      <a:pt x="18" y="95"/>
                      <a:pt x="16" y="101"/>
                      <a:pt x="13" y="99"/>
                    </a:cubicBezTo>
                    <a:cubicBezTo>
                      <a:pt x="11" y="97"/>
                      <a:pt x="10" y="96"/>
                      <a:pt x="9" y="93"/>
                    </a:cubicBezTo>
                    <a:cubicBezTo>
                      <a:pt x="8" y="89"/>
                      <a:pt x="6" y="84"/>
                      <a:pt x="5" y="80"/>
                    </a:cubicBezTo>
                    <a:cubicBezTo>
                      <a:pt x="4" y="79"/>
                      <a:pt x="4" y="77"/>
                      <a:pt x="4" y="76"/>
                    </a:cubicBezTo>
                    <a:cubicBezTo>
                      <a:pt x="3" y="80"/>
                      <a:pt x="4" y="84"/>
                      <a:pt x="4" y="84"/>
                    </a:cubicBezTo>
                    <a:cubicBezTo>
                      <a:pt x="4" y="84"/>
                      <a:pt x="3" y="84"/>
                      <a:pt x="2" y="85"/>
                    </a:cubicBezTo>
                    <a:cubicBezTo>
                      <a:pt x="2" y="87"/>
                      <a:pt x="2" y="90"/>
                      <a:pt x="3" y="93"/>
                    </a:cubicBezTo>
                    <a:cubicBezTo>
                      <a:pt x="4" y="95"/>
                      <a:pt x="5" y="97"/>
                      <a:pt x="6" y="99"/>
                    </a:cubicBezTo>
                    <a:cubicBezTo>
                      <a:pt x="8" y="101"/>
                      <a:pt x="10" y="104"/>
                      <a:pt x="8" y="107"/>
                    </a:cubicBezTo>
                    <a:cubicBezTo>
                      <a:pt x="5" y="109"/>
                      <a:pt x="3" y="108"/>
                      <a:pt x="1" y="106"/>
                    </a:cubicBezTo>
                    <a:cubicBezTo>
                      <a:pt x="1" y="106"/>
                      <a:pt x="1" y="107"/>
                      <a:pt x="0" y="107"/>
                    </a:cubicBezTo>
                    <a:cubicBezTo>
                      <a:pt x="0" y="107"/>
                      <a:pt x="1" y="112"/>
                      <a:pt x="8" y="111"/>
                    </a:cubicBezTo>
                    <a:cubicBezTo>
                      <a:pt x="15" y="109"/>
                      <a:pt x="13" y="103"/>
                      <a:pt x="13" y="103"/>
                    </a:cubicBezTo>
                    <a:cubicBezTo>
                      <a:pt x="13" y="103"/>
                      <a:pt x="16" y="106"/>
                      <a:pt x="18" y="111"/>
                    </a:cubicBezTo>
                    <a:cubicBezTo>
                      <a:pt x="20" y="117"/>
                      <a:pt x="30" y="130"/>
                      <a:pt x="49" y="116"/>
                    </a:cubicBezTo>
                    <a:cubicBezTo>
                      <a:pt x="49" y="116"/>
                      <a:pt x="68" y="120"/>
                      <a:pt x="73" y="101"/>
                    </a:cubicBezTo>
                    <a:cubicBezTo>
                      <a:pt x="78" y="81"/>
                      <a:pt x="74" y="69"/>
                      <a:pt x="71" y="63"/>
                    </a:cubicBezTo>
                    <a:close/>
                    <a:moveTo>
                      <a:pt x="21" y="78"/>
                    </a:moveTo>
                    <a:cubicBezTo>
                      <a:pt x="21" y="77"/>
                      <a:pt x="22" y="77"/>
                      <a:pt x="23" y="78"/>
                    </a:cubicBezTo>
                    <a:cubicBezTo>
                      <a:pt x="24" y="79"/>
                      <a:pt x="25" y="80"/>
                      <a:pt x="26" y="82"/>
                    </a:cubicBezTo>
                    <a:cubicBezTo>
                      <a:pt x="27" y="83"/>
                      <a:pt x="29" y="85"/>
                      <a:pt x="30" y="86"/>
                    </a:cubicBezTo>
                    <a:cubicBezTo>
                      <a:pt x="31" y="88"/>
                      <a:pt x="31" y="90"/>
                      <a:pt x="30" y="92"/>
                    </a:cubicBezTo>
                    <a:cubicBezTo>
                      <a:pt x="29" y="93"/>
                      <a:pt x="26" y="94"/>
                      <a:pt x="25" y="94"/>
                    </a:cubicBezTo>
                    <a:cubicBezTo>
                      <a:pt x="22" y="93"/>
                      <a:pt x="23" y="89"/>
                      <a:pt x="22" y="87"/>
                    </a:cubicBezTo>
                    <a:cubicBezTo>
                      <a:pt x="21" y="84"/>
                      <a:pt x="20" y="81"/>
                      <a:pt x="21" y="78"/>
                    </a:cubicBezTo>
                    <a:close/>
                    <a:moveTo>
                      <a:pt x="71" y="102"/>
                    </a:moveTo>
                    <a:cubicBezTo>
                      <a:pt x="67" y="110"/>
                      <a:pt x="59" y="116"/>
                      <a:pt x="50" y="113"/>
                    </a:cubicBezTo>
                    <a:cubicBezTo>
                      <a:pt x="47" y="113"/>
                      <a:pt x="44" y="117"/>
                      <a:pt x="42" y="118"/>
                    </a:cubicBezTo>
                    <a:cubicBezTo>
                      <a:pt x="40" y="119"/>
                      <a:pt x="37" y="120"/>
                      <a:pt x="35" y="120"/>
                    </a:cubicBezTo>
                    <a:cubicBezTo>
                      <a:pt x="30" y="119"/>
                      <a:pt x="25" y="118"/>
                      <a:pt x="22" y="114"/>
                    </a:cubicBezTo>
                    <a:cubicBezTo>
                      <a:pt x="20" y="112"/>
                      <a:pt x="17" y="107"/>
                      <a:pt x="18" y="104"/>
                    </a:cubicBezTo>
                    <a:cubicBezTo>
                      <a:pt x="18" y="103"/>
                      <a:pt x="19" y="103"/>
                      <a:pt x="19" y="103"/>
                    </a:cubicBezTo>
                    <a:cubicBezTo>
                      <a:pt x="22" y="102"/>
                      <a:pt x="22" y="100"/>
                      <a:pt x="22" y="97"/>
                    </a:cubicBezTo>
                    <a:cubicBezTo>
                      <a:pt x="22" y="96"/>
                      <a:pt x="23" y="96"/>
                      <a:pt x="24" y="96"/>
                    </a:cubicBezTo>
                    <a:cubicBezTo>
                      <a:pt x="30" y="100"/>
                      <a:pt x="35" y="93"/>
                      <a:pt x="32" y="88"/>
                    </a:cubicBezTo>
                    <a:cubicBezTo>
                      <a:pt x="32" y="87"/>
                      <a:pt x="33" y="86"/>
                      <a:pt x="34" y="86"/>
                    </a:cubicBezTo>
                    <a:cubicBezTo>
                      <a:pt x="36" y="87"/>
                      <a:pt x="41" y="89"/>
                      <a:pt x="43" y="88"/>
                    </a:cubicBezTo>
                    <a:cubicBezTo>
                      <a:pt x="44" y="88"/>
                      <a:pt x="46" y="87"/>
                      <a:pt x="47" y="87"/>
                    </a:cubicBezTo>
                    <a:cubicBezTo>
                      <a:pt x="49" y="86"/>
                      <a:pt x="50" y="86"/>
                      <a:pt x="51" y="88"/>
                    </a:cubicBezTo>
                    <a:cubicBezTo>
                      <a:pt x="52" y="89"/>
                      <a:pt x="53" y="90"/>
                      <a:pt x="53" y="91"/>
                    </a:cubicBezTo>
                    <a:cubicBezTo>
                      <a:pt x="54" y="94"/>
                      <a:pt x="55" y="95"/>
                      <a:pt x="58" y="95"/>
                    </a:cubicBezTo>
                    <a:cubicBezTo>
                      <a:pt x="58" y="95"/>
                      <a:pt x="59" y="95"/>
                      <a:pt x="60" y="94"/>
                    </a:cubicBezTo>
                    <a:cubicBezTo>
                      <a:pt x="59" y="93"/>
                      <a:pt x="58" y="91"/>
                      <a:pt x="58" y="89"/>
                    </a:cubicBezTo>
                    <a:cubicBezTo>
                      <a:pt x="58" y="86"/>
                      <a:pt x="61" y="79"/>
                      <a:pt x="56" y="82"/>
                    </a:cubicBezTo>
                    <a:cubicBezTo>
                      <a:pt x="53" y="83"/>
                      <a:pt x="50" y="84"/>
                      <a:pt x="47" y="84"/>
                    </a:cubicBezTo>
                    <a:cubicBezTo>
                      <a:pt x="41" y="83"/>
                      <a:pt x="33" y="82"/>
                      <a:pt x="29" y="78"/>
                    </a:cubicBezTo>
                    <a:cubicBezTo>
                      <a:pt x="24" y="74"/>
                      <a:pt x="24" y="69"/>
                      <a:pt x="27" y="65"/>
                    </a:cubicBezTo>
                    <a:cubicBezTo>
                      <a:pt x="31" y="61"/>
                      <a:pt x="40" y="64"/>
                      <a:pt x="43" y="65"/>
                    </a:cubicBezTo>
                    <a:cubicBezTo>
                      <a:pt x="48" y="66"/>
                      <a:pt x="51" y="66"/>
                      <a:pt x="55" y="63"/>
                    </a:cubicBezTo>
                    <a:cubicBezTo>
                      <a:pt x="56" y="63"/>
                      <a:pt x="57" y="62"/>
                      <a:pt x="59" y="62"/>
                    </a:cubicBezTo>
                    <a:cubicBezTo>
                      <a:pt x="61" y="61"/>
                      <a:pt x="62" y="61"/>
                      <a:pt x="64" y="62"/>
                    </a:cubicBezTo>
                    <a:cubicBezTo>
                      <a:pt x="66" y="63"/>
                      <a:pt x="67" y="65"/>
                      <a:pt x="68" y="67"/>
                    </a:cubicBezTo>
                    <a:cubicBezTo>
                      <a:pt x="68" y="67"/>
                      <a:pt x="68" y="67"/>
                      <a:pt x="69" y="67"/>
                    </a:cubicBezTo>
                    <a:cubicBezTo>
                      <a:pt x="73" y="78"/>
                      <a:pt x="76" y="90"/>
                      <a:pt x="71" y="10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2" name="Freeform 495"/>
              <p:cNvSpPr/>
              <p:nvPr/>
            </p:nvSpPr>
            <p:spPr bwMode="auto">
              <a:xfrm>
                <a:off x="-2667000" y="-8766176"/>
                <a:ext cx="1146175" cy="1649413"/>
              </a:xfrm>
              <a:custGeom>
                <a:avLst/>
                <a:gdLst>
                  <a:gd name="T0" fmla="*/ 0 w 164"/>
                  <a:gd name="T1" fmla="*/ 113 h 235"/>
                  <a:gd name="T2" fmla="*/ 4 w 164"/>
                  <a:gd name="T3" fmla="*/ 193 h 235"/>
                  <a:gd name="T4" fmla="*/ 23 w 164"/>
                  <a:gd name="T5" fmla="*/ 216 h 235"/>
                  <a:gd name="T6" fmla="*/ 65 w 164"/>
                  <a:gd name="T7" fmla="*/ 223 h 235"/>
                  <a:gd name="T8" fmla="*/ 85 w 164"/>
                  <a:gd name="T9" fmla="*/ 234 h 235"/>
                  <a:gd name="T10" fmla="*/ 94 w 164"/>
                  <a:gd name="T11" fmla="*/ 233 h 235"/>
                  <a:gd name="T12" fmla="*/ 104 w 164"/>
                  <a:gd name="T13" fmla="*/ 225 h 235"/>
                  <a:gd name="T14" fmla="*/ 149 w 164"/>
                  <a:gd name="T15" fmla="*/ 216 h 235"/>
                  <a:gd name="T16" fmla="*/ 160 w 164"/>
                  <a:gd name="T17" fmla="*/ 195 h 235"/>
                  <a:gd name="T18" fmla="*/ 158 w 164"/>
                  <a:gd name="T19" fmla="*/ 100 h 235"/>
                  <a:gd name="T20" fmla="*/ 132 w 164"/>
                  <a:gd name="T21" fmla="*/ 41 h 235"/>
                  <a:gd name="T22" fmla="*/ 0 w 164"/>
                  <a:gd name="T23" fmla="*/ 11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" h="235">
                    <a:moveTo>
                      <a:pt x="0" y="113"/>
                    </a:moveTo>
                    <a:cubicBezTo>
                      <a:pt x="0" y="113"/>
                      <a:pt x="0" y="174"/>
                      <a:pt x="4" y="193"/>
                    </a:cubicBezTo>
                    <a:cubicBezTo>
                      <a:pt x="8" y="212"/>
                      <a:pt x="12" y="214"/>
                      <a:pt x="23" y="216"/>
                    </a:cubicBezTo>
                    <a:cubicBezTo>
                      <a:pt x="33" y="219"/>
                      <a:pt x="60" y="220"/>
                      <a:pt x="65" y="223"/>
                    </a:cubicBezTo>
                    <a:cubicBezTo>
                      <a:pt x="71" y="226"/>
                      <a:pt x="78" y="235"/>
                      <a:pt x="85" y="234"/>
                    </a:cubicBezTo>
                    <a:cubicBezTo>
                      <a:pt x="88" y="234"/>
                      <a:pt x="92" y="234"/>
                      <a:pt x="94" y="233"/>
                    </a:cubicBezTo>
                    <a:cubicBezTo>
                      <a:pt x="97" y="230"/>
                      <a:pt x="101" y="226"/>
                      <a:pt x="104" y="225"/>
                    </a:cubicBezTo>
                    <a:cubicBezTo>
                      <a:pt x="109" y="224"/>
                      <a:pt x="144" y="218"/>
                      <a:pt x="149" y="216"/>
                    </a:cubicBezTo>
                    <a:cubicBezTo>
                      <a:pt x="155" y="214"/>
                      <a:pt x="159" y="209"/>
                      <a:pt x="160" y="195"/>
                    </a:cubicBezTo>
                    <a:cubicBezTo>
                      <a:pt x="160" y="182"/>
                      <a:pt x="164" y="126"/>
                      <a:pt x="158" y="100"/>
                    </a:cubicBezTo>
                    <a:cubicBezTo>
                      <a:pt x="152" y="73"/>
                      <a:pt x="149" y="51"/>
                      <a:pt x="132" y="41"/>
                    </a:cubicBezTo>
                    <a:cubicBezTo>
                      <a:pt x="127" y="36"/>
                      <a:pt x="0" y="0"/>
                      <a:pt x="0" y="1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3" name="Freeform 496"/>
              <p:cNvSpPr/>
              <p:nvPr/>
            </p:nvSpPr>
            <p:spPr bwMode="auto">
              <a:xfrm>
                <a:off x="-1604963" y="-7951788"/>
                <a:ext cx="238125" cy="336550"/>
              </a:xfrm>
              <a:custGeom>
                <a:avLst/>
                <a:gdLst>
                  <a:gd name="T0" fmla="*/ 4 w 34"/>
                  <a:gd name="T1" fmla="*/ 48 h 48"/>
                  <a:gd name="T2" fmla="*/ 21 w 34"/>
                  <a:gd name="T3" fmla="*/ 8 h 48"/>
                  <a:gd name="T4" fmla="*/ 0 w 34"/>
                  <a:gd name="T5" fmla="*/ 16 h 48"/>
                  <a:gd name="T6" fmla="*/ 4 w 34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48">
                    <a:moveTo>
                      <a:pt x="4" y="48"/>
                    </a:moveTo>
                    <a:cubicBezTo>
                      <a:pt x="32" y="48"/>
                      <a:pt x="34" y="15"/>
                      <a:pt x="21" y="8"/>
                    </a:cubicBezTo>
                    <a:cubicBezTo>
                      <a:pt x="8" y="0"/>
                      <a:pt x="0" y="16"/>
                      <a:pt x="0" y="16"/>
                    </a:cubicBezTo>
                    <a:lnTo>
                      <a:pt x="4" y="48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4" name="Freeform 497"/>
              <p:cNvSpPr/>
              <p:nvPr/>
            </p:nvSpPr>
            <p:spPr bwMode="auto">
              <a:xfrm>
                <a:off x="-2849563" y="-7908926"/>
                <a:ext cx="231775" cy="301625"/>
              </a:xfrm>
              <a:custGeom>
                <a:avLst/>
                <a:gdLst>
                  <a:gd name="T0" fmla="*/ 30 w 33"/>
                  <a:gd name="T1" fmla="*/ 41 h 43"/>
                  <a:gd name="T2" fmla="*/ 9 w 33"/>
                  <a:gd name="T3" fmla="*/ 35 h 43"/>
                  <a:gd name="T4" fmla="*/ 17 w 33"/>
                  <a:gd name="T5" fmla="*/ 1 h 43"/>
                  <a:gd name="T6" fmla="*/ 33 w 33"/>
                  <a:gd name="T7" fmla="*/ 18 h 43"/>
                  <a:gd name="T8" fmla="*/ 30 w 33"/>
                  <a:gd name="T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3">
                    <a:moveTo>
                      <a:pt x="30" y="41"/>
                    </a:moveTo>
                    <a:cubicBezTo>
                      <a:pt x="30" y="41"/>
                      <a:pt x="19" y="43"/>
                      <a:pt x="9" y="35"/>
                    </a:cubicBezTo>
                    <a:cubicBezTo>
                      <a:pt x="0" y="26"/>
                      <a:pt x="2" y="2"/>
                      <a:pt x="17" y="1"/>
                    </a:cubicBezTo>
                    <a:cubicBezTo>
                      <a:pt x="33" y="0"/>
                      <a:pt x="33" y="18"/>
                      <a:pt x="33" y="18"/>
                    </a:cubicBezTo>
                    <a:lnTo>
                      <a:pt x="30" y="4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5" name="Freeform 498"/>
              <p:cNvSpPr/>
              <p:nvPr/>
            </p:nvSpPr>
            <p:spPr bwMode="auto">
              <a:xfrm>
                <a:off x="-2660650" y="-8821738"/>
                <a:ext cx="1098550" cy="1655763"/>
              </a:xfrm>
              <a:custGeom>
                <a:avLst/>
                <a:gdLst>
                  <a:gd name="T0" fmla="*/ 3 w 157"/>
                  <a:gd name="T1" fmla="*/ 113 h 236"/>
                  <a:gd name="T2" fmla="*/ 2 w 157"/>
                  <a:gd name="T3" fmla="*/ 174 h 236"/>
                  <a:gd name="T4" fmla="*/ 4 w 157"/>
                  <a:gd name="T5" fmla="*/ 196 h 236"/>
                  <a:gd name="T6" fmla="*/ 24 w 157"/>
                  <a:gd name="T7" fmla="*/ 216 h 236"/>
                  <a:gd name="T8" fmla="*/ 35 w 157"/>
                  <a:gd name="T9" fmla="*/ 219 h 236"/>
                  <a:gd name="T10" fmla="*/ 51 w 157"/>
                  <a:gd name="T11" fmla="*/ 220 h 236"/>
                  <a:gd name="T12" fmla="*/ 66 w 157"/>
                  <a:gd name="T13" fmla="*/ 224 h 236"/>
                  <a:gd name="T14" fmla="*/ 77 w 157"/>
                  <a:gd name="T15" fmla="*/ 231 h 236"/>
                  <a:gd name="T16" fmla="*/ 86 w 157"/>
                  <a:gd name="T17" fmla="*/ 236 h 236"/>
                  <a:gd name="T18" fmla="*/ 97 w 157"/>
                  <a:gd name="T19" fmla="*/ 233 h 236"/>
                  <a:gd name="T20" fmla="*/ 110 w 157"/>
                  <a:gd name="T21" fmla="*/ 228 h 236"/>
                  <a:gd name="T22" fmla="*/ 146 w 157"/>
                  <a:gd name="T23" fmla="*/ 216 h 236"/>
                  <a:gd name="T24" fmla="*/ 156 w 157"/>
                  <a:gd name="T25" fmla="*/ 195 h 236"/>
                  <a:gd name="T26" fmla="*/ 152 w 157"/>
                  <a:gd name="T27" fmla="*/ 100 h 236"/>
                  <a:gd name="T28" fmla="*/ 129 w 157"/>
                  <a:gd name="T29" fmla="*/ 41 h 236"/>
                  <a:gd name="T30" fmla="*/ 3 w 157"/>
                  <a:gd name="T31" fmla="*/ 11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7" h="236">
                    <a:moveTo>
                      <a:pt x="3" y="113"/>
                    </a:moveTo>
                    <a:cubicBezTo>
                      <a:pt x="3" y="113"/>
                      <a:pt x="0" y="149"/>
                      <a:pt x="2" y="174"/>
                    </a:cubicBezTo>
                    <a:cubicBezTo>
                      <a:pt x="2" y="182"/>
                      <a:pt x="3" y="191"/>
                      <a:pt x="4" y="196"/>
                    </a:cubicBezTo>
                    <a:cubicBezTo>
                      <a:pt x="8" y="215"/>
                      <a:pt x="14" y="214"/>
                      <a:pt x="24" y="216"/>
                    </a:cubicBezTo>
                    <a:cubicBezTo>
                      <a:pt x="28" y="217"/>
                      <a:pt x="32" y="219"/>
                      <a:pt x="35" y="219"/>
                    </a:cubicBezTo>
                    <a:cubicBezTo>
                      <a:pt x="40" y="220"/>
                      <a:pt x="46" y="219"/>
                      <a:pt x="51" y="220"/>
                    </a:cubicBezTo>
                    <a:cubicBezTo>
                      <a:pt x="56" y="220"/>
                      <a:pt x="61" y="222"/>
                      <a:pt x="66" y="224"/>
                    </a:cubicBezTo>
                    <a:cubicBezTo>
                      <a:pt x="70" y="226"/>
                      <a:pt x="73" y="229"/>
                      <a:pt x="77" y="231"/>
                    </a:cubicBezTo>
                    <a:cubicBezTo>
                      <a:pt x="80" y="233"/>
                      <a:pt x="82" y="236"/>
                      <a:pt x="86" y="236"/>
                    </a:cubicBezTo>
                    <a:cubicBezTo>
                      <a:pt x="90" y="236"/>
                      <a:pt x="93" y="234"/>
                      <a:pt x="97" y="233"/>
                    </a:cubicBezTo>
                    <a:cubicBezTo>
                      <a:pt x="101" y="232"/>
                      <a:pt x="105" y="229"/>
                      <a:pt x="110" y="228"/>
                    </a:cubicBezTo>
                    <a:cubicBezTo>
                      <a:pt x="129" y="222"/>
                      <a:pt x="144" y="217"/>
                      <a:pt x="146" y="216"/>
                    </a:cubicBezTo>
                    <a:cubicBezTo>
                      <a:pt x="151" y="214"/>
                      <a:pt x="155" y="209"/>
                      <a:pt x="156" y="195"/>
                    </a:cubicBezTo>
                    <a:cubicBezTo>
                      <a:pt x="156" y="182"/>
                      <a:pt x="157" y="126"/>
                      <a:pt x="152" y="100"/>
                    </a:cubicBezTo>
                    <a:cubicBezTo>
                      <a:pt x="146" y="73"/>
                      <a:pt x="145" y="51"/>
                      <a:pt x="129" y="41"/>
                    </a:cubicBezTo>
                    <a:cubicBezTo>
                      <a:pt x="124" y="36"/>
                      <a:pt x="2" y="0"/>
                      <a:pt x="3" y="1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6" name="Freeform 499"/>
              <p:cNvSpPr/>
              <p:nvPr/>
            </p:nvSpPr>
            <p:spPr bwMode="auto">
              <a:xfrm>
                <a:off x="-2640013" y="-8801101"/>
                <a:ext cx="1014413" cy="765175"/>
              </a:xfrm>
              <a:custGeom>
                <a:avLst/>
                <a:gdLst>
                  <a:gd name="T0" fmla="*/ 78 w 145"/>
                  <a:gd name="T1" fmla="*/ 106 h 109"/>
                  <a:gd name="T2" fmla="*/ 145 w 145"/>
                  <a:gd name="T3" fmla="*/ 76 h 109"/>
                  <a:gd name="T4" fmla="*/ 126 w 145"/>
                  <a:gd name="T5" fmla="*/ 38 h 109"/>
                  <a:gd name="T6" fmla="*/ 0 w 145"/>
                  <a:gd name="T7" fmla="*/ 99 h 109"/>
                  <a:gd name="T8" fmla="*/ 56 w 145"/>
                  <a:gd name="T9" fmla="*/ 109 h 109"/>
                  <a:gd name="T10" fmla="*/ 78 w 145"/>
                  <a:gd name="T11" fmla="*/ 10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109">
                    <a:moveTo>
                      <a:pt x="78" y="106"/>
                    </a:moveTo>
                    <a:cubicBezTo>
                      <a:pt x="102" y="99"/>
                      <a:pt x="124" y="89"/>
                      <a:pt x="145" y="76"/>
                    </a:cubicBezTo>
                    <a:cubicBezTo>
                      <a:pt x="141" y="59"/>
                      <a:pt x="138" y="45"/>
                      <a:pt x="126" y="38"/>
                    </a:cubicBezTo>
                    <a:cubicBezTo>
                      <a:pt x="121" y="33"/>
                      <a:pt x="8" y="0"/>
                      <a:pt x="0" y="99"/>
                    </a:cubicBezTo>
                    <a:cubicBezTo>
                      <a:pt x="19" y="103"/>
                      <a:pt x="37" y="107"/>
                      <a:pt x="56" y="109"/>
                    </a:cubicBezTo>
                    <a:cubicBezTo>
                      <a:pt x="64" y="108"/>
                      <a:pt x="71" y="106"/>
                      <a:pt x="78" y="10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7" name="Freeform 500"/>
              <p:cNvSpPr/>
              <p:nvPr/>
            </p:nvSpPr>
            <p:spPr bwMode="auto">
              <a:xfrm>
                <a:off x="-2779713" y="-8407401"/>
                <a:ext cx="238125" cy="827088"/>
              </a:xfrm>
              <a:custGeom>
                <a:avLst/>
                <a:gdLst>
                  <a:gd name="T0" fmla="*/ 3 w 34"/>
                  <a:gd name="T1" fmla="*/ 0 h 118"/>
                  <a:gd name="T2" fmla="*/ 3 w 34"/>
                  <a:gd name="T3" fmla="*/ 73 h 118"/>
                  <a:gd name="T4" fmla="*/ 10 w 34"/>
                  <a:gd name="T5" fmla="*/ 72 h 118"/>
                  <a:gd name="T6" fmla="*/ 23 w 34"/>
                  <a:gd name="T7" fmla="*/ 86 h 118"/>
                  <a:gd name="T8" fmla="*/ 21 w 34"/>
                  <a:gd name="T9" fmla="*/ 116 h 118"/>
                  <a:gd name="T10" fmla="*/ 26 w 34"/>
                  <a:gd name="T11" fmla="*/ 118 h 118"/>
                  <a:gd name="T12" fmla="*/ 32 w 34"/>
                  <a:gd name="T13" fmla="*/ 115 h 118"/>
                  <a:gd name="T14" fmla="*/ 34 w 34"/>
                  <a:gd name="T15" fmla="*/ 11 h 118"/>
                  <a:gd name="T16" fmla="*/ 3 w 3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18">
                    <a:moveTo>
                      <a:pt x="3" y="0"/>
                    </a:moveTo>
                    <a:cubicBezTo>
                      <a:pt x="3" y="0"/>
                      <a:pt x="0" y="54"/>
                      <a:pt x="3" y="73"/>
                    </a:cubicBezTo>
                    <a:cubicBezTo>
                      <a:pt x="3" y="73"/>
                      <a:pt x="6" y="72"/>
                      <a:pt x="10" y="72"/>
                    </a:cubicBezTo>
                    <a:cubicBezTo>
                      <a:pt x="14" y="72"/>
                      <a:pt x="21" y="75"/>
                      <a:pt x="23" y="86"/>
                    </a:cubicBezTo>
                    <a:cubicBezTo>
                      <a:pt x="25" y="107"/>
                      <a:pt x="21" y="116"/>
                      <a:pt x="21" y="116"/>
                    </a:cubicBezTo>
                    <a:cubicBezTo>
                      <a:pt x="21" y="116"/>
                      <a:pt x="21" y="118"/>
                      <a:pt x="26" y="118"/>
                    </a:cubicBezTo>
                    <a:cubicBezTo>
                      <a:pt x="31" y="118"/>
                      <a:pt x="32" y="115"/>
                      <a:pt x="32" y="115"/>
                    </a:cubicBezTo>
                    <a:cubicBezTo>
                      <a:pt x="34" y="11"/>
                      <a:pt x="34" y="11"/>
                      <a:pt x="34" y="1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8" name="Freeform 501"/>
              <p:cNvSpPr/>
              <p:nvPr/>
            </p:nvSpPr>
            <p:spPr bwMode="auto">
              <a:xfrm>
                <a:off x="-2765425" y="-8001001"/>
                <a:ext cx="119063" cy="127000"/>
              </a:xfrm>
              <a:custGeom>
                <a:avLst/>
                <a:gdLst>
                  <a:gd name="T0" fmla="*/ 17 w 17"/>
                  <a:gd name="T1" fmla="*/ 18 h 18"/>
                  <a:gd name="T2" fmla="*/ 16 w 17"/>
                  <a:gd name="T3" fmla="*/ 9 h 18"/>
                  <a:gd name="T4" fmla="*/ 14 w 17"/>
                  <a:gd name="T5" fmla="*/ 6 h 18"/>
                  <a:gd name="T6" fmla="*/ 2 w 17"/>
                  <a:gd name="T7" fmla="*/ 0 h 18"/>
                  <a:gd name="T8" fmla="*/ 0 w 17"/>
                  <a:gd name="T9" fmla="*/ 0 h 18"/>
                  <a:gd name="T10" fmla="*/ 1 w 17"/>
                  <a:gd name="T11" fmla="*/ 15 h 18"/>
                  <a:gd name="T12" fmla="*/ 8 w 17"/>
                  <a:gd name="T13" fmla="*/ 14 h 18"/>
                  <a:gd name="T14" fmla="*/ 17 w 17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8">
                    <a:moveTo>
                      <a:pt x="17" y="18"/>
                    </a:moveTo>
                    <a:cubicBezTo>
                      <a:pt x="16" y="15"/>
                      <a:pt x="16" y="13"/>
                      <a:pt x="16" y="9"/>
                    </a:cubicBezTo>
                    <a:cubicBezTo>
                      <a:pt x="15" y="8"/>
                      <a:pt x="14" y="7"/>
                      <a:pt x="14" y="6"/>
                    </a:cubicBezTo>
                    <a:cubicBezTo>
                      <a:pt x="10" y="4"/>
                      <a:pt x="6" y="2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6"/>
                      <a:pt x="0" y="11"/>
                      <a:pt x="1" y="15"/>
                    </a:cubicBezTo>
                    <a:cubicBezTo>
                      <a:pt x="1" y="15"/>
                      <a:pt x="4" y="14"/>
                      <a:pt x="8" y="14"/>
                    </a:cubicBezTo>
                    <a:cubicBezTo>
                      <a:pt x="11" y="14"/>
                      <a:pt x="14" y="15"/>
                      <a:pt x="17" y="18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9" name="Freeform 502"/>
              <p:cNvSpPr/>
              <p:nvPr/>
            </p:nvSpPr>
            <p:spPr bwMode="auto">
              <a:xfrm>
                <a:off x="-2765425" y="-8337551"/>
                <a:ext cx="223838" cy="203200"/>
              </a:xfrm>
              <a:custGeom>
                <a:avLst/>
                <a:gdLst>
                  <a:gd name="T0" fmla="*/ 0 w 32"/>
                  <a:gd name="T1" fmla="*/ 0 h 29"/>
                  <a:gd name="T2" fmla="*/ 0 w 32"/>
                  <a:gd name="T3" fmla="*/ 16 h 29"/>
                  <a:gd name="T4" fmla="*/ 31 w 32"/>
                  <a:gd name="T5" fmla="*/ 28 h 29"/>
                  <a:gd name="T6" fmla="*/ 32 w 32"/>
                  <a:gd name="T7" fmla="*/ 15 h 29"/>
                  <a:gd name="T8" fmla="*/ 0 w 3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9">
                    <a:moveTo>
                      <a:pt x="0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5" y="29"/>
                      <a:pt x="31" y="28"/>
                    </a:cubicBezTo>
                    <a:cubicBezTo>
                      <a:pt x="32" y="15"/>
                      <a:pt x="32" y="15"/>
                      <a:pt x="32" y="1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0" name="Freeform 503"/>
              <p:cNvSpPr/>
              <p:nvPr/>
            </p:nvSpPr>
            <p:spPr bwMode="auto">
              <a:xfrm>
                <a:off x="-2898775" y="-8793163"/>
                <a:ext cx="1595438" cy="1185863"/>
              </a:xfrm>
              <a:custGeom>
                <a:avLst/>
                <a:gdLst>
                  <a:gd name="T0" fmla="*/ 36 w 228"/>
                  <a:gd name="T1" fmla="*/ 6 h 169"/>
                  <a:gd name="T2" fmla="*/ 80 w 228"/>
                  <a:gd name="T3" fmla="*/ 22 h 169"/>
                  <a:gd name="T4" fmla="*/ 153 w 228"/>
                  <a:gd name="T5" fmla="*/ 1 h 169"/>
                  <a:gd name="T6" fmla="*/ 195 w 228"/>
                  <a:gd name="T7" fmla="*/ 38 h 169"/>
                  <a:gd name="T8" fmla="*/ 222 w 228"/>
                  <a:gd name="T9" fmla="*/ 50 h 169"/>
                  <a:gd name="T10" fmla="*/ 207 w 228"/>
                  <a:gd name="T11" fmla="*/ 128 h 169"/>
                  <a:gd name="T12" fmla="*/ 205 w 228"/>
                  <a:gd name="T13" fmla="*/ 127 h 169"/>
                  <a:gd name="T14" fmla="*/ 189 w 228"/>
                  <a:gd name="T15" fmla="*/ 131 h 169"/>
                  <a:gd name="T16" fmla="*/ 191 w 228"/>
                  <a:gd name="T17" fmla="*/ 166 h 169"/>
                  <a:gd name="T18" fmla="*/ 185 w 228"/>
                  <a:gd name="T19" fmla="*/ 169 h 169"/>
                  <a:gd name="T20" fmla="*/ 179 w 228"/>
                  <a:gd name="T21" fmla="*/ 163 h 169"/>
                  <a:gd name="T22" fmla="*/ 178 w 228"/>
                  <a:gd name="T23" fmla="*/ 98 h 169"/>
                  <a:gd name="T24" fmla="*/ 176 w 228"/>
                  <a:gd name="T25" fmla="*/ 70 h 169"/>
                  <a:gd name="T26" fmla="*/ 67 w 228"/>
                  <a:gd name="T27" fmla="*/ 95 h 169"/>
                  <a:gd name="T28" fmla="*/ 0 w 228"/>
                  <a:gd name="T29" fmla="*/ 24 h 169"/>
                  <a:gd name="T30" fmla="*/ 19 w 228"/>
                  <a:gd name="T31" fmla="*/ 44 h 169"/>
                  <a:gd name="T32" fmla="*/ 21 w 228"/>
                  <a:gd name="T33" fmla="*/ 5 h 169"/>
                  <a:gd name="T34" fmla="*/ 33 w 228"/>
                  <a:gd name="T35" fmla="*/ 25 h 169"/>
                  <a:gd name="T36" fmla="*/ 36 w 228"/>
                  <a:gd name="T37" fmla="*/ 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8" h="169">
                    <a:moveTo>
                      <a:pt x="36" y="6"/>
                    </a:moveTo>
                    <a:cubicBezTo>
                      <a:pt x="36" y="6"/>
                      <a:pt x="37" y="30"/>
                      <a:pt x="80" y="22"/>
                    </a:cubicBezTo>
                    <a:cubicBezTo>
                      <a:pt x="109" y="17"/>
                      <a:pt x="130" y="0"/>
                      <a:pt x="153" y="1"/>
                    </a:cubicBezTo>
                    <a:cubicBezTo>
                      <a:pt x="177" y="2"/>
                      <a:pt x="194" y="23"/>
                      <a:pt x="195" y="38"/>
                    </a:cubicBezTo>
                    <a:cubicBezTo>
                      <a:pt x="195" y="38"/>
                      <a:pt x="213" y="26"/>
                      <a:pt x="222" y="50"/>
                    </a:cubicBezTo>
                    <a:cubicBezTo>
                      <a:pt x="228" y="65"/>
                      <a:pt x="220" y="91"/>
                      <a:pt x="207" y="128"/>
                    </a:cubicBezTo>
                    <a:cubicBezTo>
                      <a:pt x="207" y="128"/>
                      <a:pt x="206" y="128"/>
                      <a:pt x="205" y="127"/>
                    </a:cubicBezTo>
                    <a:cubicBezTo>
                      <a:pt x="202" y="126"/>
                      <a:pt x="196" y="124"/>
                      <a:pt x="189" y="131"/>
                    </a:cubicBezTo>
                    <a:cubicBezTo>
                      <a:pt x="184" y="137"/>
                      <a:pt x="191" y="166"/>
                      <a:pt x="191" y="166"/>
                    </a:cubicBezTo>
                    <a:cubicBezTo>
                      <a:pt x="191" y="166"/>
                      <a:pt x="191" y="168"/>
                      <a:pt x="185" y="169"/>
                    </a:cubicBezTo>
                    <a:cubicBezTo>
                      <a:pt x="178" y="169"/>
                      <a:pt x="179" y="163"/>
                      <a:pt x="179" y="163"/>
                    </a:cubicBezTo>
                    <a:cubicBezTo>
                      <a:pt x="179" y="163"/>
                      <a:pt x="178" y="134"/>
                      <a:pt x="178" y="98"/>
                    </a:cubicBezTo>
                    <a:cubicBezTo>
                      <a:pt x="178" y="83"/>
                      <a:pt x="178" y="74"/>
                      <a:pt x="176" y="70"/>
                    </a:cubicBezTo>
                    <a:cubicBezTo>
                      <a:pt x="176" y="70"/>
                      <a:pt x="123" y="106"/>
                      <a:pt x="67" y="95"/>
                    </a:cubicBezTo>
                    <a:cubicBezTo>
                      <a:pt x="12" y="84"/>
                      <a:pt x="4" y="49"/>
                      <a:pt x="0" y="24"/>
                    </a:cubicBezTo>
                    <a:cubicBezTo>
                      <a:pt x="0" y="24"/>
                      <a:pt x="6" y="39"/>
                      <a:pt x="19" y="44"/>
                    </a:cubicBezTo>
                    <a:cubicBezTo>
                      <a:pt x="19" y="44"/>
                      <a:pt x="7" y="24"/>
                      <a:pt x="21" y="5"/>
                    </a:cubicBezTo>
                    <a:cubicBezTo>
                      <a:pt x="21" y="5"/>
                      <a:pt x="25" y="20"/>
                      <a:pt x="33" y="25"/>
                    </a:cubicBezTo>
                    <a:cubicBezTo>
                      <a:pt x="33" y="25"/>
                      <a:pt x="29" y="22"/>
                      <a:pt x="36" y="6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1" name="Freeform 504"/>
              <p:cNvSpPr/>
              <p:nvPr/>
            </p:nvSpPr>
            <p:spPr bwMode="auto">
              <a:xfrm>
                <a:off x="-1590675" y="-7980363"/>
                <a:ext cx="168275" cy="112713"/>
              </a:xfrm>
              <a:custGeom>
                <a:avLst/>
                <a:gdLst>
                  <a:gd name="T0" fmla="*/ 24 w 24"/>
                  <a:gd name="T1" fmla="*/ 0 h 16"/>
                  <a:gd name="T2" fmla="*/ 3 w 24"/>
                  <a:gd name="T3" fmla="*/ 5 h 16"/>
                  <a:gd name="T4" fmla="*/ 2 w 24"/>
                  <a:gd name="T5" fmla="*/ 5 h 16"/>
                  <a:gd name="T6" fmla="*/ 2 w 24"/>
                  <a:gd name="T7" fmla="*/ 16 h 16"/>
                  <a:gd name="T8" fmla="*/ 2 w 24"/>
                  <a:gd name="T9" fmla="*/ 16 h 16"/>
                  <a:gd name="T10" fmla="*/ 2 w 24"/>
                  <a:gd name="T11" fmla="*/ 15 h 16"/>
                  <a:gd name="T12" fmla="*/ 18 w 24"/>
                  <a:gd name="T13" fmla="*/ 11 h 16"/>
                  <a:gd name="T14" fmla="*/ 20 w 24"/>
                  <a:gd name="T15" fmla="*/ 12 h 16"/>
                  <a:gd name="T16" fmla="*/ 24 w 24"/>
                  <a:gd name="T17" fmla="*/ 1 h 16"/>
                  <a:gd name="T18" fmla="*/ 24 w 24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6">
                    <a:moveTo>
                      <a:pt x="24" y="0"/>
                    </a:moveTo>
                    <a:cubicBezTo>
                      <a:pt x="16" y="1"/>
                      <a:pt x="9" y="1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8"/>
                      <a:pt x="0" y="12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5"/>
                      <a:pt x="2" y="15"/>
                    </a:cubicBezTo>
                    <a:cubicBezTo>
                      <a:pt x="9" y="8"/>
                      <a:pt x="15" y="10"/>
                      <a:pt x="18" y="11"/>
                    </a:cubicBezTo>
                    <a:cubicBezTo>
                      <a:pt x="19" y="12"/>
                      <a:pt x="20" y="12"/>
                      <a:pt x="20" y="12"/>
                    </a:cubicBezTo>
                    <a:cubicBezTo>
                      <a:pt x="22" y="8"/>
                      <a:pt x="23" y="4"/>
                      <a:pt x="24" y="1"/>
                    </a:cubicBezTo>
                    <a:cubicBezTo>
                      <a:pt x="24" y="1"/>
                      <a:pt x="24" y="1"/>
                      <a:pt x="2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2" name="Freeform 505"/>
              <p:cNvSpPr/>
              <p:nvPr/>
            </p:nvSpPr>
            <p:spPr bwMode="auto">
              <a:xfrm>
                <a:off x="-2533650" y="-8050213"/>
                <a:ext cx="215900" cy="147638"/>
              </a:xfrm>
              <a:custGeom>
                <a:avLst/>
                <a:gdLst>
                  <a:gd name="T0" fmla="*/ 31 w 31"/>
                  <a:gd name="T1" fmla="*/ 6 h 21"/>
                  <a:gd name="T2" fmla="*/ 20 w 31"/>
                  <a:gd name="T3" fmla="*/ 1 h 21"/>
                  <a:gd name="T4" fmla="*/ 3 w 31"/>
                  <a:gd name="T5" fmla="*/ 21 h 21"/>
                  <a:gd name="T6" fmla="*/ 31 w 31"/>
                  <a:gd name="T7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1">
                    <a:moveTo>
                      <a:pt x="31" y="6"/>
                    </a:moveTo>
                    <a:cubicBezTo>
                      <a:pt x="31" y="6"/>
                      <a:pt x="27" y="0"/>
                      <a:pt x="20" y="1"/>
                    </a:cubicBezTo>
                    <a:cubicBezTo>
                      <a:pt x="0" y="2"/>
                      <a:pt x="3" y="21"/>
                      <a:pt x="3" y="21"/>
                    </a:cubicBezTo>
                    <a:cubicBezTo>
                      <a:pt x="3" y="21"/>
                      <a:pt x="18" y="5"/>
                      <a:pt x="31" y="6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3" name="Freeform 506"/>
              <p:cNvSpPr/>
              <p:nvPr/>
            </p:nvSpPr>
            <p:spPr bwMode="auto">
              <a:xfrm>
                <a:off x="-1876425" y="-8050213"/>
                <a:ext cx="174625" cy="127000"/>
              </a:xfrm>
              <a:custGeom>
                <a:avLst/>
                <a:gdLst>
                  <a:gd name="T0" fmla="*/ 7 w 25"/>
                  <a:gd name="T1" fmla="*/ 1 h 18"/>
                  <a:gd name="T2" fmla="*/ 0 w 25"/>
                  <a:gd name="T3" fmla="*/ 8 h 18"/>
                  <a:gd name="T4" fmla="*/ 25 w 25"/>
                  <a:gd name="T5" fmla="*/ 18 h 18"/>
                  <a:gd name="T6" fmla="*/ 23 w 25"/>
                  <a:gd name="T7" fmla="*/ 7 h 18"/>
                  <a:gd name="T8" fmla="*/ 7 w 25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8">
                    <a:moveTo>
                      <a:pt x="7" y="1"/>
                    </a:moveTo>
                    <a:cubicBezTo>
                      <a:pt x="7" y="1"/>
                      <a:pt x="1" y="2"/>
                      <a:pt x="0" y="8"/>
                    </a:cubicBezTo>
                    <a:cubicBezTo>
                      <a:pt x="0" y="8"/>
                      <a:pt x="18" y="8"/>
                      <a:pt x="25" y="18"/>
                    </a:cubicBezTo>
                    <a:cubicBezTo>
                      <a:pt x="25" y="18"/>
                      <a:pt x="25" y="11"/>
                      <a:pt x="23" y="7"/>
                    </a:cubicBezTo>
                    <a:cubicBezTo>
                      <a:pt x="21" y="3"/>
                      <a:pt x="15" y="0"/>
                      <a:pt x="7" y="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4" name="Freeform 507"/>
              <p:cNvSpPr/>
              <p:nvPr/>
            </p:nvSpPr>
            <p:spPr bwMode="auto">
              <a:xfrm>
                <a:off x="-1562100" y="-7874001"/>
                <a:ext cx="125413" cy="160338"/>
              </a:xfrm>
              <a:custGeom>
                <a:avLst/>
                <a:gdLst>
                  <a:gd name="T0" fmla="*/ 4 w 18"/>
                  <a:gd name="T1" fmla="*/ 23 h 23"/>
                  <a:gd name="T2" fmla="*/ 11 w 18"/>
                  <a:gd name="T3" fmla="*/ 3 h 23"/>
                  <a:gd name="T4" fmla="*/ 13 w 18"/>
                  <a:gd name="T5" fmla="*/ 18 h 23"/>
                  <a:gd name="T6" fmla="*/ 4 w 18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3">
                    <a:moveTo>
                      <a:pt x="4" y="23"/>
                    </a:moveTo>
                    <a:cubicBezTo>
                      <a:pt x="4" y="23"/>
                      <a:pt x="0" y="0"/>
                      <a:pt x="11" y="3"/>
                    </a:cubicBezTo>
                    <a:cubicBezTo>
                      <a:pt x="18" y="5"/>
                      <a:pt x="17" y="13"/>
                      <a:pt x="13" y="18"/>
                    </a:cubicBezTo>
                    <a:cubicBezTo>
                      <a:pt x="11" y="21"/>
                      <a:pt x="7" y="23"/>
                      <a:pt x="4" y="2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5" name="Freeform 508"/>
              <p:cNvSpPr/>
              <p:nvPr/>
            </p:nvSpPr>
            <p:spPr bwMode="auto">
              <a:xfrm>
                <a:off x="-1541463" y="-7847013"/>
                <a:ext cx="98425" cy="133350"/>
              </a:xfrm>
              <a:custGeom>
                <a:avLst/>
                <a:gdLst>
                  <a:gd name="T0" fmla="*/ 1 w 14"/>
                  <a:gd name="T1" fmla="*/ 19 h 19"/>
                  <a:gd name="T2" fmla="*/ 0 w 14"/>
                  <a:gd name="T3" fmla="*/ 13 h 19"/>
                  <a:gd name="T4" fmla="*/ 13 w 14"/>
                  <a:gd name="T5" fmla="*/ 9 h 19"/>
                  <a:gd name="T6" fmla="*/ 1 w 14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1" y="19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4" y="0"/>
                      <a:pt x="13" y="9"/>
                    </a:cubicBezTo>
                    <a:cubicBezTo>
                      <a:pt x="11" y="19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6" name="Freeform 509"/>
              <p:cNvSpPr/>
              <p:nvPr/>
            </p:nvSpPr>
            <p:spPr bwMode="auto">
              <a:xfrm>
                <a:off x="-2800350" y="-7861301"/>
                <a:ext cx="153988" cy="182563"/>
              </a:xfrm>
              <a:custGeom>
                <a:avLst/>
                <a:gdLst>
                  <a:gd name="T0" fmla="*/ 19 w 22"/>
                  <a:gd name="T1" fmla="*/ 26 h 26"/>
                  <a:gd name="T2" fmla="*/ 9 w 22"/>
                  <a:gd name="T3" fmla="*/ 5 h 26"/>
                  <a:gd name="T4" fmla="*/ 7 w 22"/>
                  <a:gd name="T5" fmla="*/ 21 h 26"/>
                  <a:gd name="T6" fmla="*/ 19 w 22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6">
                    <a:moveTo>
                      <a:pt x="19" y="26"/>
                    </a:moveTo>
                    <a:cubicBezTo>
                      <a:pt x="19" y="26"/>
                      <a:pt x="22" y="0"/>
                      <a:pt x="9" y="5"/>
                    </a:cubicBezTo>
                    <a:cubicBezTo>
                      <a:pt x="0" y="8"/>
                      <a:pt x="2" y="16"/>
                      <a:pt x="7" y="21"/>
                    </a:cubicBezTo>
                    <a:cubicBezTo>
                      <a:pt x="10" y="24"/>
                      <a:pt x="15" y="26"/>
                      <a:pt x="19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7" name="Freeform 510"/>
              <p:cNvSpPr/>
              <p:nvPr/>
            </p:nvSpPr>
            <p:spPr bwMode="auto">
              <a:xfrm>
                <a:off x="-2792413" y="-7812088"/>
                <a:ext cx="125413" cy="133350"/>
              </a:xfrm>
              <a:custGeom>
                <a:avLst/>
                <a:gdLst>
                  <a:gd name="T0" fmla="*/ 18 w 18"/>
                  <a:gd name="T1" fmla="*/ 18 h 19"/>
                  <a:gd name="T2" fmla="*/ 18 w 18"/>
                  <a:gd name="T3" fmla="*/ 12 h 19"/>
                  <a:gd name="T4" fmla="*/ 3 w 18"/>
                  <a:gd name="T5" fmla="*/ 9 h 19"/>
                  <a:gd name="T6" fmla="*/ 18 w 18"/>
                  <a:gd name="T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9">
                    <a:moveTo>
                      <a:pt x="18" y="18"/>
                    </a:move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0" y="0"/>
                      <a:pt x="3" y="9"/>
                    </a:cubicBezTo>
                    <a:cubicBezTo>
                      <a:pt x="6" y="19"/>
                      <a:pt x="18" y="18"/>
                      <a:pt x="18" y="1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8" name="Freeform 511"/>
              <p:cNvSpPr/>
              <p:nvPr/>
            </p:nvSpPr>
            <p:spPr bwMode="auto">
              <a:xfrm>
                <a:off x="-2114550" y="-7229476"/>
                <a:ext cx="111125" cy="42863"/>
              </a:xfrm>
              <a:custGeom>
                <a:avLst/>
                <a:gdLst>
                  <a:gd name="T0" fmla="*/ 16 w 16"/>
                  <a:gd name="T1" fmla="*/ 3 h 6"/>
                  <a:gd name="T2" fmla="*/ 8 w 16"/>
                  <a:gd name="T3" fmla="*/ 5 h 6"/>
                  <a:gd name="T4" fmla="*/ 0 w 16"/>
                  <a:gd name="T5" fmla="*/ 3 h 6"/>
                  <a:gd name="T6" fmla="*/ 8 w 16"/>
                  <a:gd name="T7" fmla="*/ 1 h 6"/>
                  <a:gd name="T8" fmla="*/ 16 w 16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6" y="3"/>
                    </a:moveTo>
                    <a:cubicBezTo>
                      <a:pt x="15" y="5"/>
                      <a:pt x="12" y="6"/>
                      <a:pt x="8" y="5"/>
                    </a:cubicBezTo>
                    <a:cubicBezTo>
                      <a:pt x="3" y="5"/>
                      <a:pt x="0" y="4"/>
                      <a:pt x="0" y="3"/>
                    </a:cubicBezTo>
                    <a:cubicBezTo>
                      <a:pt x="0" y="1"/>
                      <a:pt x="4" y="0"/>
                      <a:pt x="8" y="1"/>
                    </a:cubicBezTo>
                    <a:cubicBezTo>
                      <a:pt x="12" y="1"/>
                      <a:pt x="16" y="2"/>
                      <a:pt x="16" y="3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9" name="Freeform 512"/>
              <p:cNvSpPr/>
              <p:nvPr/>
            </p:nvSpPr>
            <p:spPr bwMode="auto">
              <a:xfrm>
                <a:off x="-1568450" y="-7783513"/>
                <a:ext cx="195263" cy="176213"/>
              </a:xfrm>
              <a:custGeom>
                <a:avLst/>
                <a:gdLst>
                  <a:gd name="T0" fmla="*/ 3 w 28"/>
                  <a:gd name="T1" fmla="*/ 25 h 25"/>
                  <a:gd name="T2" fmla="*/ 0 w 28"/>
                  <a:gd name="T3" fmla="*/ 24 h 25"/>
                  <a:gd name="T4" fmla="*/ 22 w 28"/>
                  <a:gd name="T5" fmla="*/ 0 h 25"/>
                  <a:gd name="T6" fmla="*/ 3 w 28"/>
                  <a:gd name="T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5">
                    <a:moveTo>
                      <a:pt x="3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2" y="15"/>
                      <a:pt x="22" y="0"/>
                    </a:cubicBezTo>
                    <a:cubicBezTo>
                      <a:pt x="22" y="0"/>
                      <a:pt x="28" y="17"/>
                      <a:pt x="3" y="2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0" name="Freeform 513"/>
              <p:cNvSpPr/>
              <p:nvPr/>
            </p:nvSpPr>
            <p:spPr bwMode="auto">
              <a:xfrm>
                <a:off x="-2779713" y="-8604251"/>
                <a:ext cx="182563" cy="188913"/>
              </a:xfrm>
              <a:custGeom>
                <a:avLst/>
                <a:gdLst>
                  <a:gd name="T0" fmla="*/ 0 w 26"/>
                  <a:gd name="T1" fmla="*/ 1 h 27"/>
                  <a:gd name="T2" fmla="*/ 2 w 26"/>
                  <a:gd name="T3" fmla="*/ 9 h 27"/>
                  <a:gd name="T4" fmla="*/ 7 w 26"/>
                  <a:gd name="T5" fmla="*/ 17 h 27"/>
                  <a:gd name="T6" fmla="*/ 22 w 26"/>
                  <a:gd name="T7" fmla="*/ 27 h 27"/>
                  <a:gd name="T8" fmla="*/ 26 w 26"/>
                  <a:gd name="T9" fmla="*/ 27 h 27"/>
                  <a:gd name="T10" fmla="*/ 22 w 26"/>
                  <a:gd name="T11" fmla="*/ 25 h 27"/>
                  <a:gd name="T12" fmla="*/ 19 w 26"/>
                  <a:gd name="T13" fmla="*/ 23 h 27"/>
                  <a:gd name="T14" fmla="*/ 11 w 26"/>
                  <a:gd name="T15" fmla="*/ 16 h 27"/>
                  <a:gd name="T16" fmla="*/ 5 w 26"/>
                  <a:gd name="T17" fmla="*/ 9 h 27"/>
                  <a:gd name="T18" fmla="*/ 1 w 26"/>
                  <a:gd name="T19" fmla="*/ 2 h 27"/>
                  <a:gd name="T20" fmla="*/ 1 w 26"/>
                  <a:gd name="T21" fmla="*/ 0 h 27"/>
                  <a:gd name="T22" fmla="*/ 0 w 26"/>
                  <a:gd name="T23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7">
                    <a:moveTo>
                      <a:pt x="0" y="1"/>
                    </a:moveTo>
                    <a:cubicBezTo>
                      <a:pt x="0" y="3"/>
                      <a:pt x="2" y="7"/>
                      <a:pt x="2" y="9"/>
                    </a:cubicBezTo>
                    <a:cubicBezTo>
                      <a:pt x="3" y="11"/>
                      <a:pt x="5" y="14"/>
                      <a:pt x="7" y="17"/>
                    </a:cubicBezTo>
                    <a:cubicBezTo>
                      <a:pt x="11" y="22"/>
                      <a:pt x="16" y="25"/>
                      <a:pt x="22" y="27"/>
                    </a:cubicBezTo>
                    <a:cubicBezTo>
                      <a:pt x="23" y="27"/>
                      <a:pt x="24" y="27"/>
                      <a:pt x="26" y="27"/>
                    </a:cubicBezTo>
                    <a:cubicBezTo>
                      <a:pt x="25" y="26"/>
                      <a:pt x="23" y="26"/>
                      <a:pt x="22" y="25"/>
                    </a:cubicBezTo>
                    <a:cubicBezTo>
                      <a:pt x="21" y="25"/>
                      <a:pt x="20" y="24"/>
                      <a:pt x="19" y="23"/>
                    </a:cubicBezTo>
                    <a:cubicBezTo>
                      <a:pt x="16" y="21"/>
                      <a:pt x="13" y="19"/>
                      <a:pt x="11" y="16"/>
                    </a:cubicBezTo>
                    <a:cubicBezTo>
                      <a:pt x="9" y="14"/>
                      <a:pt x="7" y="11"/>
                      <a:pt x="5" y="9"/>
                    </a:cubicBezTo>
                    <a:cubicBezTo>
                      <a:pt x="4" y="6"/>
                      <a:pt x="2" y="4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1" name="Freeform 514"/>
              <p:cNvSpPr/>
              <p:nvPr/>
            </p:nvSpPr>
            <p:spPr bwMode="auto">
              <a:xfrm>
                <a:off x="-2674938" y="-8674101"/>
                <a:ext cx="106363" cy="153988"/>
              </a:xfrm>
              <a:custGeom>
                <a:avLst/>
                <a:gdLst>
                  <a:gd name="T0" fmla="*/ 2 w 15"/>
                  <a:gd name="T1" fmla="*/ 0 h 22"/>
                  <a:gd name="T2" fmla="*/ 15 w 15"/>
                  <a:gd name="T3" fmla="*/ 22 h 22"/>
                  <a:gd name="T4" fmla="*/ 2 w 15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2">
                    <a:moveTo>
                      <a:pt x="2" y="0"/>
                    </a:moveTo>
                    <a:cubicBezTo>
                      <a:pt x="2" y="0"/>
                      <a:pt x="0" y="17"/>
                      <a:pt x="15" y="22"/>
                    </a:cubicBezTo>
                    <a:cubicBezTo>
                      <a:pt x="15" y="22"/>
                      <a:pt x="5" y="14"/>
                      <a:pt x="2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2" name="Freeform 515"/>
              <p:cNvSpPr/>
              <p:nvPr/>
            </p:nvSpPr>
            <p:spPr bwMode="auto">
              <a:xfrm>
                <a:off x="-1674813" y="-8513763"/>
                <a:ext cx="182563" cy="196850"/>
              </a:xfrm>
              <a:custGeom>
                <a:avLst/>
                <a:gdLst>
                  <a:gd name="T0" fmla="*/ 18 w 26"/>
                  <a:gd name="T1" fmla="*/ 0 h 28"/>
                  <a:gd name="T2" fmla="*/ 0 w 26"/>
                  <a:gd name="T3" fmla="*/ 28 h 28"/>
                  <a:gd name="T4" fmla="*/ 18 w 26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8">
                    <a:moveTo>
                      <a:pt x="18" y="0"/>
                    </a:moveTo>
                    <a:cubicBezTo>
                      <a:pt x="18" y="0"/>
                      <a:pt x="26" y="23"/>
                      <a:pt x="0" y="28"/>
                    </a:cubicBezTo>
                    <a:cubicBezTo>
                      <a:pt x="0" y="28"/>
                      <a:pt x="14" y="17"/>
                      <a:pt x="18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3" name="Freeform 516"/>
              <p:cNvSpPr/>
              <p:nvPr/>
            </p:nvSpPr>
            <p:spPr bwMode="auto">
              <a:xfrm>
                <a:off x="-2184400" y="-8793163"/>
                <a:ext cx="544513" cy="153988"/>
              </a:xfrm>
              <a:custGeom>
                <a:avLst/>
                <a:gdLst>
                  <a:gd name="T0" fmla="*/ 78 w 78"/>
                  <a:gd name="T1" fmla="*/ 18 h 22"/>
                  <a:gd name="T2" fmla="*/ 43 w 78"/>
                  <a:gd name="T3" fmla="*/ 8 h 22"/>
                  <a:gd name="T4" fmla="*/ 10 w 78"/>
                  <a:gd name="T5" fmla="*/ 21 h 22"/>
                  <a:gd name="T6" fmla="*/ 53 w 78"/>
                  <a:gd name="T7" fmla="*/ 17 h 22"/>
                  <a:gd name="T8" fmla="*/ 78 w 78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22">
                    <a:moveTo>
                      <a:pt x="78" y="18"/>
                    </a:moveTo>
                    <a:cubicBezTo>
                      <a:pt x="78" y="18"/>
                      <a:pt x="66" y="0"/>
                      <a:pt x="43" y="8"/>
                    </a:cubicBezTo>
                    <a:cubicBezTo>
                      <a:pt x="20" y="15"/>
                      <a:pt x="20" y="21"/>
                      <a:pt x="10" y="21"/>
                    </a:cubicBezTo>
                    <a:cubicBezTo>
                      <a:pt x="0" y="22"/>
                      <a:pt x="35" y="22"/>
                      <a:pt x="53" y="17"/>
                    </a:cubicBezTo>
                    <a:cubicBezTo>
                      <a:pt x="72" y="12"/>
                      <a:pt x="75" y="22"/>
                      <a:pt x="78" y="18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4" name="Freeform 517"/>
              <p:cNvSpPr/>
              <p:nvPr/>
            </p:nvSpPr>
            <p:spPr bwMode="auto">
              <a:xfrm>
                <a:off x="-1576388" y="-8442326"/>
                <a:ext cx="209550" cy="293688"/>
              </a:xfrm>
              <a:custGeom>
                <a:avLst/>
                <a:gdLst>
                  <a:gd name="T0" fmla="*/ 0 w 30"/>
                  <a:gd name="T1" fmla="*/ 25 h 42"/>
                  <a:gd name="T2" fmla="*/ 18 w 30"/>
                  <a:gd name="T3" fmla="*/ 0 h 42"/>
                  <a:gd name="T4" fmla="*/ 27 w 30"/>
                  <a:gd name="T5" fmla="*/ 17 h 42"/>
                  <a:gd name="T6" fmla="*/ 0 w 30"/>
                  <a:gd name="T7" fmla="*/ 42 h 42"/>
                  <a:gd name="T8" fmla="*/ 0 w 30"/>
                  <a:gd name="T9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2">
                    <a:moveTo>
                      <a:pt x="0" y="25"/>
                    </a:moveTo>
                    <a:cubicBezTo>
                      <a:pt x="0" y="25"/>
                      <a:pt x="20" y="14"/>
                      <a:pt x="18" y="0"/>
                    </a:cubicBezTo>
                    <a:cubicBezTo>
                      <a:pt x="18" y="0"/>
                      <a:pt x="30" y="3"/>
                      <a:pt x="27" y="17"/>
                    </a:cubicBezTo>
                    <a:cubicBezTo>
                      <a:pt x="24" y="30"/>
                      <a:pt x="0" y="42"/>
                      <a:pt x="0" y="42"/>
                    </a:cubicBez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5" name="Freeform 518"/>
              <p:cNvSpPr/>
              <p:nvPr/>
            </p:nvSpPr>
            <p:spPr bwMode="auto">
              <a:xfrm>
                <a:off x="-2506663" y="-7713663"/>
                <a:ext cx="42863" cy="14288"/>
              </a:xfrm>
              <a:custGeom>
                <a:avLst/>
                <a:gdLst>
                  <a:gd name="T0" fmla="*/ 6 w 6"/>
                  <a:gd name="T1" fmla="*/ 1 h 2"/>
                  <a:gd name="T2" fmla="*/ 5 w 6"/>
                  <a:gd name="T3" fmla="*/ 2 h 2"/>
                  <a:gd name="T4" fmla="*/ 1 w 6"/>
                  <a:gd name="T5" fmla="*/ 2 h 2"/>
                  <a:gd name="T6" fmla="*/ 0 w 6"/>
                  <a:gd name="T7" fmla="*/ 1 h 2"/>
                  <a:gd name="T8" fmla="*/ 0 w 6"/>
                  <a:gd name="T9" fmla="*/ 1 h 2"/>
                  <a:gd name="T10" fmla="*/ 2 w 6"/>
                  <a:gd name="T11" fmla="*/ 0 h 2"/>
                  <a:gd name="T12" fmla="*/ 5 w 6"/>
                  <a:gd name="T13" fmla="*/ 0 h 2"/>
                  <a:gd name="T14" fmla="*/ 6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6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6" name="Freeform 519"/>
              <p:cNvSpPr/>
              <p:nvPr/>
            </p:nvSpPr>
            <p:spPr bwMode="auto">
              <a:xfrm>
                <a:off x="-1757363" y="-7713663"/>
                <a:ext cx="34925" cy="14288"/>
              </a:xfrm>
              <a:custGeom>
                <a:avLst/>
                <a:gdLst>
                  <a:gd name="T0" fmla="*/ 5 w 5"/>
                  <a:gd name="T1" fmla="*/ 1 h 2"/>
                  <a:gd name="T2" fmla="*/ 4 w 5"/>
                  <a:gd name="T3" fmla="*/ 2 h 2"/>
                  <a:gd name="T4" fmla="*/ 1 w 5"/>
                  <a:gd name="T5" fmla="*/ 2 h 2"/>
                  <a:gd name="T6" fmla="*/ 0 w 5"/>
                  <a:gd name="T7" fmla="*/ 1 h 2"/>
                  <a:gd name="T8" fmla="*/ 0 w 5"/>
                  <a:gd name="T9" fmla="*/ 1 h 2"/>
                  <a:gd name="T10" fmla="*/ 1 w 5"/>
                  <a:gd name="T11" fmla="*/ 0 h 2"/>
                  <a:gd name="T12" fmla="*/ 4 w 5"/>
                  <a:gd name="T13" fmla="*/ 0 h 2"/>
                  <a:gd name="T14" fmla="*/ 5 w 5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2"/>
                      <a:pt x="5" y="2"/>
                      <a:pt x="4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7" name="Freeform 520"/>
              <p:cNvSpPr/>
              <p:nvPr/>
            </p:nvSpPr>
            <p:spPr bwMode="auto">
              <a:xfrm>
                <a:off x="-2289175" y="-7923213"/>
                <a:ext cx="384175" cy="434975"/>
              </a:xfrm>
              <a:custGeom>
                <a:avLst/>
                <a:gdLst>
                  <a:gd name="T0" fmla="*/ 41 w 55"/>
                  <a:gd name="T1" fmla="*/ 7 h 62"/>
                  <a:gd name="T2" fmla="*/ 41 w 55"/>
                  <a:gd name="T3" fmla="*/ 50 h 62"/>
                  <a:gd name="T4" fmla="*/ 5 w 55"/>
                  <a:gd name="T5" fmla="*/ 46 h 62"/>
                  <a:gd name="T6" fmla="*/ 16 w 55"/>
                  <a:gd name="T7" fmla="*/ 6 h 62"/>
                  <a:gd name="T8" fmla="*/ 28 w 55"/>
                  <a:gd name="T9" fmla="*/ 0 h 62"/>
                  <a:gd name="T10" fmla="*/ 41 w 55"/>
                  <a:gd name="T11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62">
                    <a:moveTo>
                      <a:pt x="41" y="7"/>
                    </a:moveTo>
                    <a:cubicBezTo>
                      <a:pt x="41" y="7"/>
                      <a:pt x="55" y="38"/>
                      <a:pt x="41" y="50"/>
                    </a:cubicBezTo>
                    <a:cubicBezTo>
                      <a:pt x="27" y="62"/>
                      <a:pt x="9" y="55"/>
                      <a:pt x="5" y="46"/>
                    </a:cubicBezTo>
                    <a:cubicBezTo>
                      <a:pt x="0" y="31"/>
                      <a:pt x="13" y="27"/>
                      <a:pt x="16" y="6"/>
                    </a:cubicBezTo>
                    <a:cubicBezTo>
                      <a:pt x="16" y="6"/>
                      <a:pt x="20" y="0"/>
                      <a:pt x="28" y="0"/>
                    </a:cubicBezTo>
                    <a:cubicBezTo>
                      <a:pt x="36" y="0"/>
                      <a:pt x="41" y="7"/>
                      <a:pt x="41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8" name="Freeform 521"/>
              <p:cNvSpPr/>
              <p:nvPr/>
            </p:nvSpPr>
            <p:spPr bwMode="auto">
              <a:xfrm>
                <a:off x="-2268538" y="-7931151"/>
                <a:ext cx="342900" cy="385763"/>
              </a:xfrm>
              <a:custGeom>
                <a:avLst/>
                <a:gdLst>
                  <a:gd name="T0" fmla="*/ 37 w 49"/>
                  <a:gd name="T1" fmla="*/ 7 h 55"/>
                  <a:gd name="T2" fmla="*/ 37 w 49"/>
                  <a:gd name="T3" fmla="*/ 44 h 55"/>
                  <a:gd name="T4" fmla="*/ 5 w 49"/>
                  <a:gd name="T5" fmla="*/ 41 h 55"/>
                  <a:gd name="T6" fmla="*/ 14 w 49"/>
                  <a:gd name="T7" fmla="*/ 5 h 55"/>
                  <a:gd name="T8" fmla="*/ 25 w 49"/>
                  <a:gd name="T9" fmla="*/ 0 h 55"/>
                  <a:gd name="T10" fmla="*/ 37 w 49"/>
                  <a:gd name="T11" fmla="*/ 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5">
                    <a:moveTo>
                      <a:pt x="37" y="7"/>
                    </a:moveTo>
                    <a:cubicBezTo>
                      <a:pt x="37" y="7"/>
                      <a:pt x="49" y="33"/>
                      <a:pt x="37" y="44"/>
                    </a:cubicBezTo>
                    <a:cubicBezTo>
                      <a:pt x="24" y="55"/>
                      <a:pt x="8" y="48"/>
                      <a:pt x="5" y="41"/>
                    </a:cubicBezTo>
                    <a:cubicBezTo>
                      <a:pt x="0" y="27"/>
                      <a:pt x="12" y="24"/>
                      <a:pt x="14" y="5"/>
                    </a:cubicBezTo>
                    <a:cubicBezTo>
                      <a:pt x="14" y="5"/>
                      <a:pt x="18" y="1"/>
                      <a:pt x="25" y="0"/>
                    </a:cubicBezTo>
                    <a:cubicBezTo>
                      <a:pt x="32" y="0"/>
                      <a:pt x="37" y="7"/>
                      <a:pt x="37" y="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9" name="Freeform 522"/>
              <p:cNvSpPr/>
              <p:nvPr/>
            </p:nvSpPr>
            <p:spPr bwMode="auto">
              <a:xfrm>
                <a:off x="-2170113" y="-7670801"/>
                <a:ext cx="61913" cy="28575"/>
              </a:xfrm>
              <a:custGeom>
                <a:avLst/>
                <a:gdLst>
                  <a:gd name="T0" fmla="*/ 0 w 9"/>
                  <a:gd name="T1" fmla="*/ 2 h 4"/>
                  <a:gd name="T2" fmla="*/ 4 w 9"/>
                  <a:gd name="T3" fmla="*/ 4 h 4"/>
                  <a:gd name="T4" fmla="*/ 9 w 9"/>
                  <a:gd name="T5" fmla="*/ 1 h 4"/>
                  <a:gd name="T6" fmla="*/ 4 w 9"/>
                  <a:gd name="T7" fmla="*/ 0 h 4"/>
                  <a:gd name="T8" fmla="*/ 0 w 9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">
                    <a:moveTo>
                      <a:pt x="0" y="2"/>
                    </a:moveTo>
                    <a:cubicBezTo>
                      <a:pt x="0" y="3"/>
                      <a:pt x="2" y="4"/>
                      <a:pt x="4" y="4"/>
                    </a:cubicBezTo>
                    <a:cubicBezTo>
                      <a:pt x="7" y="3"/>
                      <a:pt x="9" y="3"/>
                      <a:pt x="9" y="1"/>
                    </a:cubicBezTo>
                    <a:cubicBezTo>
                      <a:pt x="9" y="0"/>
                      <a:pt x="7" y="0"/>
                      <a:pt x="4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0" name="Freeform 523"/>
              <p:cNvSpPr/>
              <p:nvPr/>
            </p:nvSpPr>
            <p:spPr bwMode="auto">
              <a:xfrm>
                <a:off x="-2463800" y="-7881938"/>
                <a:ext cx="180975" cy="141288"/>
              </a:xfrm>
              <a:custGeom>
                <a:avLst/>
                <a:gdLst>
                  <a:gd name="T0" fmla="*/ 1 w 26"/>
                  <a:gd name="T1" fmla="*/ 20 h 20"/>
                  <a:gd name="T2" fmla="*/ 0 w 26"/>
                  <a:gd name="T3" fmla="*/ 19 h 20"/>
                  <a:gd name="T4" fmla="*/ 8 w 26"/>
                  <a:gd name="T5" fmla="*/ 3 h 20"/>
                  <a:gd name="T6" fmla="*/ 26 w 26"/>
                  <a:gd name="T7" fmla="*/ 12 h 20"/>
                  <a:gd name="T8" fmla="*/ 25 w 26"/>
                  <a:gd name="T9" fmla="*/ 13 h 20"/>
                  <a:gd name="T10" fmla="*/ 24 w 26"/>
                  <a:gd name="T11" fmla="*/ 12 h 20"/>
                  <a:gd name="T12" fmla="*/ 10 w 26"/>
                  <a:gd name="T13" fmla="*/ 7 h 20"/>
                  <a:gd name="T14" fmla="*/ 2 w 26"/>
                  <a:gd name="T15" fmla="*/ 19 h 20"/>
                  <a:gd name="T16" fmla="*/ 1 w 26"/>
                  <a:gd name="T17" fmla="*/ 20 h 20"/>
                  <a:gd name="T18" fmla="*/ 1 w 26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0">
                    <a:moveTo>
                      <a:pt x="1" y="20"/>
                    </a:moveTo>
                    <a:cubicBezTo>
                      <a:pt x="1" y="20"/>
                      <a:pt x="0" y="19"/>
                      <a:pt x="0" y="19"/>
                    </a:cubicBezTo>
                    <a:cubicBezTo>
                      <a:pt x="0" y="18"/>
                      <a:pt x="0" y="6"/>
                      <a:pt x="8" y="3"/>
                    </a:cubicBezTo>
                    <a:cubicBezTo>
                      <a:pt x="15" y="0"/>
                      <a:pt x="22" y="4"/>
                      <a:pt x="26" y="12"/>
                    </a:cubicBezTo>
                    <a:cubicBezTo>
                      <a:pt x="26" y="12"/>
                      <a:pt x="26" y="13"/>
                      <a:pt x="25" y="13"/>
                    </a:cubicBezTo>
                    <a:cubicBezTo>
                      <a:pt x="25" y="13"/>
                      <a:pt x="24" y="13"/>
                      <a:pt x="24" y="12"/>
                    </a:cubicBezTo>
                    <a:cubicBezTo>
                      <a:pt x="22" y="9"/>
                      <a:pt x="18" y="4"/>
                      <a:pt x="10" y="7"/>
                    </a:cubicBezTo>
                    <a:cubicBezTo>
                      <a:pt x="3" y="9"/>
                      <a:pt x="2" y="19"/>
                      <a:pt x="2" y="19"/>
                    </a:cubicBezTo>
                    <a:cubicBezTo>
                      <a:pt x="2" y="19"/>
                      <a:pt x="2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1" name="Freeform 524"/>
              <p:cNvSpPr/>
              <p:nvPr/>
            </p:nvSpPr>
            <p:spPr bwMode="auto">
              <a:xfrm>
                <a:off x="-1919288" y="-7881938"/>
                <a:ext cx="182563" cy="141288"/>
              </a:xfrm>
              <a:custGeom>
                <a:avLst/>
                <a:gdLst>
                  <a:gd name="T0" fmla="*/ 25 w 26"/>
                  <a:gd name="T1" fmla="*/ 20 h 20"/>
                  <a:gd name="T2" fmla="*/ 26 w 26"/>
                  <a:gd name="T3" fmla="*/ 19 h 20"/>
                  <a:gd name="T4" fmla="*/ 18 w 26"/>
                  <a:gd name="T5" fmla="*/ 3 h 20"/>
                  <a:gd name="T6" fmla="*/ 0 w 26"/>
                  <a:gd name="T7" fmla="*/ 12 h 20"/>
                  <a:gd name="T8" fmla="*/ 1 w 26"/>
                  <a:gd name="T9" fmla="*/ 13 h 20"/>
                  <a:gd name="T10" fmla="*/ 2 w 26"/>
                  <a:gd name="T11" fmla="*/ 12 h 20"/>
                  <a:gd name="T12" fmla="*/ 16 w 26"/>
                  <a:gd name="T13" fmla="*/ 7 h 20"/>
                  <a:gd name="T14" fmla="*/ 24 w 26"/>
                  <a:gd name="T15" fmla="*/ 19 h 20"/>
                  <a:gd name="T16" fmla="*/ 25 w 26"/>
                  <a:gd name="T17" fmla="*/ 20 h 20"/>
                  <a:gd name="T18" fmla="*/ 25 w 26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0">
                    <a:moveTo>
                      <a:pt x="25" y="20"/>
                    </a:moveTo>
                    <a:cubicBezTo>
                      <a:pt x="25" y="20"/>
                      <a:pt x="26" y="19"/>
                      <a:pt x="26" y="19"/>
                    </a:cubicBezTo>
                    <a:cubicBezTo>
                      <a:pt x="26" y="18"/>
                      <a:pt x="26" y="6"/>
                      <a:pt x="18" y="3"/>
                    </a:cubicBezTo>
                    <a:cubicBezTo>
                      <a:pt x="11" y="0"/>
                      <a:pt x="4" y="4"/>
                      <a:pt x="0" y="12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1" y="13"/>
                      <a:pt x="2" y="13"/>
                      <a:pt x="2" y="12"/>
                    </a:cubicBezTo>
                    <a:cubicBezTo>
                      <a:pt x="4" y="9"/>
                      <a:pt x="8" y="4"/>
                      <a:pt x="16" y="7"/>
                    </a:cubicBezTo>
                    <a:cubicBezTo>
                      <a:pt x="24" y="9"/>
                      <a:pt x="24" y="19"/>
                      <a:pt x="24" y="19"/>
                    </a:cubicBezTo>
                    <a:cubicBezTo>
                      <a:pt x="24" y="19"/>
                      <a:pt x="24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2" name="Freeform 525"/>
              <p:cNvSpPr/>
              <p:nvPr/>
            </p:nvSpPr>
            <p:spPr bwMode="auto">
              <a:xfrm>
                <a:off x="-2401888" y="-7586663"/>
                <a:ext cx="636588" cy="252413"/>
              </a:xfrm>
              <a:custGeom>
                <a:avLst/>
                <a:gdLst>
                  <a:gd name="T0" fmla="*/ 37 w 91"/>
                  <a:gd name="T1" fmla="*/ 35 h 36"/>
                  <a:gd name="T2" fmla="*/ 1 w 91"/>
                  <a:gd name="T3" fmla="*/ 26 h 36"/>
                  <a:gd name="T4" fmla="*/ 0 w 91"/>
                  <a:gd name="T5" fmla="*/ 24 h 36"/>
                  <a:gd name="T6" fmla="*/ 2 w 91"/>
                  <a:gd name="T7" fmla="*/ 24 h 36"/>
                  <a:gd name="T8" fmla="*/ 53 w 91"/>
                  <a:gd name="T9" fmla="*/ 32 h 36"/>
                  <a:gd name="T10" fmla="*/ 86 w 91"/>
                  <a:gd name="T11" fmla="*/ 13 h 36"/>
                  <a:gd name="T12" fmla="*/ 86 w 91"/>
                  <a:gd name="T13" fmla="*/ 2 h 36"/>
                  <a:gd name="T14" fmla="*/ 87 w 91"/>
                  <a:gd name="T15" fmla="*/ 0 h 36"/>
                  <a:gd name="T16" fmla="*/ 88 w 91"/>
                  <a:gd name="T17" fmla="*/ 0 h 36"/>
                  <a:gd name="T18" fmla="*/ 88 w 91"/>
                  <a:gd name="T19" fmla="*/ 14 h 36"/>
                  <a:gd name="T20" fmla="*/ 53 w 91"/>
                  <a:gd name="T21" fmla="*/ 34 h 36"/>
                  <a:gd name="T22" fmla="*/ 37 w 91"/>
                  <a:gd name="T23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36">
                    <a:moveTo>
                      <a:pt x="37" y="35"/>
                    </a:moveTo>
                    <a:cubicBezTo>
                      <a:pt x="13" y="35"/>
                      <a:pt x="1" y="27"/>
                      <a:pt x="1" y="26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1" y="24"/>
                      <a:pt x="1" y="24"/>
                      <a:pt x="2" y="24"/>
                    </a:cubicBezTo>
                    <a:cubicBezTo>
                      <a:pt x="2" y="24"/>
                      <a:pt x="19" y="36"/>
                      <a:pt x="53" y="32"/>
                    </a:cubicBezTo>
                    <a:cubicBezTo>
                      <a:pt x="76" y="28"/>
                      <a:pt x="84" y="19"/>
                      <a:pt x="86" y="13"/>
                    </a:cubicBezTo>
                    <a:cubicBezTo>
                      <a:pt x="88" y="8"/>
                      <a:pt x="88" y="4"/>
                      <a:pt x="86" y="2"/>
                    </a:cubicBezTo>
                    <a:cubicBezTo>
                      <a:pt x="86" y="1"/>
                      <a:pt x="86" y="0"/>
                      <a:pt x="87" y="0"/>
                    </a:cubicBezTo>
                    <a:cubicBezTo>
                      <a:pt x="87" y="0"/>
                      <a:pt x="88" y="0"/>
                      <a:pt x="88" y="0"/>
                    </a:cubicBezTo>
                    <a:cubicBezTo>
                      <a:pt x="90" y="3"/>
                      <a:pt x="91" y="8"/>
                      <a:pt x="88" y="14"/>
                    </a:cubicBezTo>
                    <a:cubicBezTo>
                      <a:pt x="86" y="20"/>
                      <a:pt x="78" y="31"/>
                      <a:pt x="53" y="34"/>
                    </a:cubicBezTo>
                    <a:cubicBezTo>
                      <a:pt x="47" y="35"/>
                      <a:pt x="42" y="35"/>
                      <a:pt x="37" y="35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57" name="矩形 1456"/>
            <p:cNvSpPr/>
            <p:nvPr/>
          </p:nvSpPr>
          <p:spPr>
            <a:xfrm>
              <a:off x="8302312" y="6885647"/>
              <a:ext cx="2968999" cy="48903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4" name="组合 1463"/>
          <p:cNvGrpSpPr/>
          <p:nvPr/>
        </p:nvGrpSpPr>
        <p:grpSpPr>
          <a:xfrm rot="5400000">
            <a:off x="4566293" y="2287425"/>
            <a:ext cx="2968999" cy="9525726"/>
            <a:chOff x="4986990" y="2250273"/>
            <a:chExt cx="2968999" cy="9525726"/>
          </a:xfrm>
        </p:grpSpPr>
        <p:grpSp>
          <p:nvGrpSpPr>
            <p:cNvPr id="956" name="Group 277"/>
            <p:cNvGrpSpPr>
              <a:grpSpLocks noChangeAspect="1"/>
            </p:cNvGrpSpPr>
            <p:nvPr/>
          </p:nvGrpSpPr>
          <p:grpSpPr bwMode="auto">
            <a:xfrm>
              <a:off x="5453085" y="2250273"/>
              <a:ext cx="2320938" cy="4586265"/>
              <a:chOff x="2678" y="-2320"/>
              <a:chExt cx="1419" cy="2804"/>
            </a:xfrm>
          </p:grpSpPr>
          <p:sp>
            <p:nvSpPr>
              <p:cNvPr id="957" name="Freeform 278"/>
              <p:cNvSpPr/>
              <p:nvPr/>
            </p:nvSpPr>
            <p:spPr bwMode="auto">
              <a:xfrm>
                <a:off x="3051" y="-502"/>
                <a:ext cx="458" cy="966"/>
              </a:xfrm>
              <a:custGeom>
                <a:avLst/>
                <a:gdLst>
                  <a:gd name="T0" fmla="*/ 4 w 92"/>
                  <a:gd name="T1" fmla="*/ 0 h 195"/>
                  <a:gd name="T2" fmla="*/ 8 w 92"/>
                  <a:gd name="T3" fmla="*/ 41 h 195"/>
                  <a:gd name="T4" fmla="*/ 25 w 92"/>
                  <a:gd name="T5" fmla="*/ 54 h 195"/>
                  <a:gd name="T6" fmla="*/ 19 w 92"/>
                  <a:gd name="T7" fmla="*/ 187 h 195"/>
                  <a:gd name="T8" fmla="*/ 38 w 92"/>
                  <a:gd name="T9" fmla="*/ 195 h 195"/>
                  <a:gd name="T10" fmla="*/ 42 w 92"/>
                  <a:gd name="T11" fmla="*/ 55 h 195"/>
                  <a:gd name="T12" fmla="*/ 55 w 92"/>
                  <a:gd name="T13" fmla="*/ 55 h 195"/>
                  <a:gd name="T14" fmla="*/ 60 w 92"/>
                  <a:gd name="T15" fmla="*/ 192 h 195"/>
                  <a:gd name="T16" fmla="*/ 74 w 92"/>
                  <a:gd name="T17" fmla="*/ 182 h 195"/>
                  <a:gd name="T18" fmla="*/ 80 w 92"/>
                  <a:gd name="T19" fmla="*/ 176 h 195"/>
                  <a:gd name="T20" fmla="*/ 69 w 92"/>
                  <a:gd name="T21" fmla="*/ 53 h 195"/>
                  <a:gd name="T22" fmla="*/ 85 w 92"/>
                  <a:gd name="T23" fmla="*/ 42 h 195"/>
                  <a:gd name="T24" fmla="*/ 89 w 92"/>
                  <a:gd name="T25" fmla="*/ 3 h 195"/>
                  <a:gd name="T26" fmla="*/ 4 w 92"/>
                  <a:gd name="T2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" h="195">
                    <a:moveTo>
                      <a:pt x="4" y="0"/>
                    </a:moveTo>
                    <a:cubicBezTo>
                      <a:pt x="4" y="0"/>
                      <a:pt x="0" y="25"/>
                      <a:pt x="8" y="41"/>
                    </a:cubicBezTo>
                    <a:cubicBezTo>
                      <a:pt x="12" y="47"/>
                      <a:pt x="18" y="52"/>
                      <a:pt x="25" y="54"/>
                    </a:cubicBezTo>
                    <a:cubicBezTo>
                      <a:pt x="19" y="187"/>
                      <a:pt x="19" y="187"/>
                      <a:pt x="19" y="187"/>
                    </a:cubicBezTo>
                    <a:cubicBezTo>
                      <a:pt x="38" y="195"/>
                      <a:pt x="38" y="195"/>
                      <a:pt x="38" y="19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9" y="56"/>
                      <a:pt x="55" y="55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74" y="182"/>
                      <a:pt x="74" y="182"/>
                      <a:pt x="74" y="182"/>
                    </a:cubicBezTo>
                    <a:cubicBezTo>
                      <a:pt x="80" y="176"/>
                      <a:pt x="80" y="176"/>
                      <a:pt x="80" y="176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80" y="52"/>
                      <a:pt x="85" y="42"/>
                    </a:cubicBezTo>
                    <a:cubicBezTo>
                      <a:pt x="91" y="34"/>
                      <a:pt x="92" y="20"/>
                      <a:pt x="89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8" name="Freeform 279"/>
              <p:cNvSpPr/>
              <p:nvPr/>
            </p:nvSpPr>
            <p:spPr bwMode="auto">
              <a:xfrm>
                <a:off x="3265" y="-487"/>
                <a:ext cx="239" cy="139"/>
              </a:xfrm>
              <a:custGeom>
                <a:avLst/>
                <a:gdLst>
                  <a:gd name="T0" fmla="*/ 18 w 48"/>
                  <a:gd name="T1" fmla="*/ 21 h 28"/>
                  <a:gd name="T2" fmla="*/ 44 w 48"/>
                  <a:gd name="T3" fmla="*/ 25 h 28"/>
                  <a:gd name="T4" fmla="*/ 47 w 48"/>
                  <a:gd name="T5" fmla="*/ 23 h 28"/>
                  <a:gd name="T6" fmla="*/ 46 w 48"/>
                  <a:gd name="T7" fmla="*/ 0 h 28"/>
                  <a:gd name="T8" fmla="*/ 0 w 48"/>
                  <a:gd name="T9" fmla="*/ 0 h 28"/>
                  <a:gd name="T10" fmla="*/ 18 w 48"/>
                  <a:gd name="T11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8">
                    <a:moveTo>
                      <a:pt x="18" y="21"/>
                    </a:moveTo>
                    <a:cubicBezTo>
                      <a:pt x="28" y="26"/>
                      <a:pt x="37" y="28"/>
                      <a:pt x="44" y="25"/>
                    </a:cubicBezTo>
                    <a:cubicBezTo>
                      <a:pt x="45" y="24"/>
                      <a:pt x="46" y="24"/>
                      <a:pt x="47" y="23"/>
                    </a:cubicBezTo>
                    <a:cubicBezTo>
                      <a:pt x="48" y="16"/>
                      <a:pt x="47" y="8"/>
                      <a:pt x="4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7"/>
                      <a:pt x="12" y="18"/>
                      <a:pt x="18" y="21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9" name="Freeform 280"/>
              <p:cNvSpPr/>
              <p:nvPr/>
            </p:nvSpPr>
            <p:spPr bwMode="auto">
              <a:xfrm>
                <a:off x="3061" y="-502"/>
                <a:ext cx="214" cy="144"/>
              </a:xfrm>
              <a:custGeom>
                <a:avLst/>
                <a:gdLst>
                  <a:gd name="T0" fmla="*/ 1 w 43"/>
                  <a:gd name="T1" fmla="*/ 23 h 29"/>
                  <a:gd name="T2" fmla="*/ 14 w 43"/>
                  <a:gd name="T3" fmla="*/ 28 h 29"/>
                  <a:gd name="T4" fmla="*/ 42 w 43"/>
                  <a:gd name="T5" fmla="*/ 2 h 29"/>
                  <a:gd name="T6" fmla="*/ 2 w 43"/>
                  <a:gd name="T7" fmla="*/ 0 h 29"/>
                  <a:gd name="T8" fmla="*/ 1 w 43"/>
                  <a:gd name="T9" fmla="*/ 23 h 29"/>
                  <a:gd name="T10" fmla="*/ 1 w 43"/>
                  <a:gd name="T11" fmla="*/ 2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9">
                    <a:moveTo>
                      <a:pt x="1" y="23"/>
                    </a:moveTo>
                    <a:cubicBezTo>
                      <a:pt x="3" y="29"/>
                      <a:pt x="7" y="29"/>
                      <a:pt x="14" y="28"/>
                    </a:cubicBezTo>
                    <a:cubicBezTo>
                      <a:pt x="26" y="26"/>
                      <a:pt x="43" y="9"/>
                      <a:pt x="4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11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0" name="Freeform 281"/>
              <p:cNvSpPr/>
              <p:nvPr/>
            </p:nvSpPr>
            <p:spPr bwMode="auto">
              <a:xfrm>
                <a:off x="3066" y="-398"/>
                <a:ext cx="433" cy="862"/>
              </a:xfrm>
              <a:custGeom>
                <a:avLst/>
                <a:gdLst>
                  <a:gd name="T0" fmla="*/ 76 w 87"/>
                  <a:gd name="T1" fmla="*/ 17 h 174"/>
                  <a:gd name="T2" fmla="*/ 45 w 87"/>
                  <a:gd name="T3" fmla="*/ 27 h 174"/>
                  <a:gd name="T4" fmla="*/ 14 w 87"/>
                  <a:gd name="T5" fmla="*/ 16 h 174"/>
                  <a:gd name="T6" fmla="*/ 3 w 87"/>
                  <a:gd name="T7" fmla="*/ 3 h 174"/>
                  <a:gd name="T8" fmla="*/ 0 w 87"/>
                  <a:gd name="T9" fmla="*/ 0 h 174"/>
                  <a:gd name="T10" fmla="*/ 5 w 87"/>
                  <a:gd name="T11" fmla="*/ 20 h 174"/>
                  <a:gd name="T12" fmla="*/ 22 w 87"/>
                  <a:gd name="T13" fmla="*/ 33 h 174"/>
                  <a:gd name="T14" fmla="*/ 22 w 87"/>
                  <a:gd name="T15" fmla="*/ 36 h 174"/>
                  <a:gd name="T16" fmla="*/ 30 w 87"/>
                  <a:gd name="T17" fmla="*/ 37 h 174"/>
                  <a:gd name="T18" fmla="*/ 30 w 87"/>
                  <a:gd name="T19" fmla="*/ 38 h 174"/>
                  <a:gd name="T20" fmla="*/ 27 w 87"/>
                  <a:gd name="T21" fmla="*/ 117 h 174"/>
                  <a:gd name="T22" fmla="*/ 26 w 87"/>
                  <a:gd name="T23" fmla="*/ 157 h 174"/>
                  <a:gd name="T24" fmla="*/ 25 w 87"/>
                  <a:gd name="T25" fmla="*/ 170 h 174"/>
                  <a:gd name="T26" fmla="*/ 35 w 87"/>
                  <a:gd name="T27" fmla="*/ 174 h 174"/>
                  <a:gd name="T28" fmla="*/ 39 w 87"/>
                  <a:gd name="T29" fmla="*/ 34 h 174"/>
                  <a:gd name="T30" fmla="*/ 52 w 87"/>
                  <a:gd name="T31" fmla="*/ 34 h 174"/>
                  <a:gd name="T32" fmla="*/ 57 w 87"/>
                  <a:gd name="T33" fmla="*/ 171 h 174"/>
                  <a:gd name="T34" fmla="*/ 65 w 87"/>
                  <a:gd name="T35" fmla="*/ 165 h 174"/>
                  <a:gd name="T36" fmla="*/ 64 w 87"/>
                  <a:gd name="T37" fmla="*/ 131 h 174"/>
                  <a:gd name="T38" fmla="*/ 62 w 87"/>
                  <a:gd name="T39" fmla="*/ 85 h 174"/>
                  <a:gd name="T40" fmla="*/ 59 w 87"/>
                  <a:gd name="T41" fmla="*/ 62 h 174"/>
                  <a:gd name="T42" fmla="*/ 59 w 87"/>
                  <a:gd name="T43" fmla="*/ 43 h 174"/>
                  <a:gd name="T44" fmla="*/ 62 w 87"/>
                  <a:gd name="T45" fmla="*/ 37 h 174"/>
                  <a:gd name="T46" fmla="*/ 67 w 87"/>
                  <a:gd name="T47" fmla="*/ 36 h 174"/>
                  <a:gd name="T48" fmla="*/ 66 w 87"/>
                  <a:gd name="T49" fmla="*/ 32 h 174"/>
                  <a:gd name="T50" fmla="*/ 82 w 87"/>
                  <a:gd name="T51" fmla="*/ 21 h 174"/>
                  <a:gd name="T52" fmla="*/ 87 w 87"/>
                  <a:gd name="T53" fmla="*/ 4 h 174"/>
                  <a:gd name="T54" fmla="*/ 76 w 87"/>
                  <a:gd name="T55" fmla="*/ 17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174">
                    <a:moveTo>
                      <a:pt x="76" y="17"/>
                    </a:moveTo>
                    <a:cubicBezTo>
                      <a:pt x="67" y="23"/>
                      <a:pt x="56" y="26"/>
                      <a:pt x="45" y="27"/>
                    </a:cubicBezTo>
                    <a:cubicBezTo>
                      <a:pt x="33" y="27"/>
                      <a:pt x="23" y="24"/>
                      <a:pt x="14" y="16"/>
                    </a:cubicBezTo>
                    <a:cubicBezTo>
                      <a:pt x="10" y="12"/>
                      <a:pt x="6" y="8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7"/>
                      <a:pt x="2" y="14"/>
                      <a:pt x="5" y="20"/>
                    </a:cubicBezTo>
                    <a:cubicBezTo>
                      <a:pt x="9" y="26"/>
                      <a:pt x="15" y="31"/>
                      <a:pt x="22" y="33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5" y="36"/>
                      <a:pt x="27" y="37"/>
                      <a:pt x="30" y="37"/>
                    </a:cubicBezTo>
                    <a:cubicBezTo>
                      <a:pt x="30" y="37"/>
                      <a:pt x="30" y="37"/>
                      <a:pt x="30" y="38"/>
                    </a:cubicBezTo>
                    <a:cubicBezTo>
                      <a:pt x="31" y="64"/>
                      <a:pt x="29" y="90"/>
                      <a:pt x="27" y="117"/>
                    </a:cubicBezTo>
                    <a:cubicBezTo>
                      <a:pt x="26" y="130"/>
                      <a:pt x="26" y="143"/>
                      <a:pt x="26" y="157"/>
                    </a:cubicBezTo>
                    <a:cubicBezTo>
                      <a:pt x="26" y="161"/>
                      <a:pt x="25" y="166"/>
                      <a:pt x="25" y="170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4"/>
                      <a:pt x="46" y="35"/>
                      <a:pt x="52" y="34"/>
                    </a:cubicBezTo>
                    <a:cubicBezTo>
                      <a:pt x="57" y="171"/>
                      <a:pt x="57" y="171"/>
                      <a:pt x="57" y="171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4" y="154"/>
                      <a:pt x="64" y="142"/>
                      <a:pt x="64" y="131"/>
                    </a:cubicBezTo>
                    <a:cubicBezTo>
                      <a:pt x="64" y="116"/>
                      <a:pt x="64" y="100"/>
                      <a:pt x="62" y="85"/>
                    </a:cubicBezTo>
                    <a:cubicBezTo>
                      <a:pt x="61" y="78"/>
                      <a:pt x="60" y="70"/>
                      <a:pt x="59" y="62"/>
                    </a:cubicBezTo>
                    <a:cubicBezTo>
                      <a:pt x="59" y="56"/>
                      <a:pt x="60" y="49"/>
                      <a:pt x="59" y="43"/>
                    </a:cubicBezTo>
                    <a:cubicBezTo>
                      <a:pt x="58" y="39"/>
                      <a:pt x="58" y="37"/>
                      <a:pt x="62" y="37"/>
                    </a:cubicBezTo>
                    <a:cubicBezTo>
                      <a:pt x="63" y="36"/>
                      <a:pt x="65" y="36"/>
                      <a:pt x="67" y="36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6" y="32"/>
                      <a:pt x="77" y="31"/>
                      <a:pt x="82" y="21"/>
                    </a:cubicBezTo>
                    <a:cubicBezTo>
                      <a:pt x="85" y="17"/>
                      <a:pt x="87" y="11"/>
                      <a:pt x="87" y="4"/>
                    </a:cubicBezTo>
                    <a:cubicBezTo>
                      <a:pt x="84" y="9"/>
                      <a:pt x="81" y="14"/>
                      <a:pt x="76" y="17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1" name="Freeform 282"/>
              <p:cNvSpPr/>
              <p:nvPr/>
            </p:nvSpPr>
            <p:spPr bwMode="auto">
              <a:xfrm>
                <a:off x="3071" y="-541"/>
                <a:ext cx="423" cy="74"/>
              </a:xfrm>
              <a:custGeom>
                <a:avLst/>
                <a:gdLst>
                  <a:gd name="T0" fmla="*/ 0 w 85"/>
                  <a:gd name="T1" fmla="*/ 6 h 15"/>
                  <a:gd name="T2" fmla="*/ 0 w 85"/>
                  <a:gd name="T3" fmla="*/ 12 h 15"/>
                  <a:gd name="T4" fmla="*/ 27 w 85"/>
                  <a:gd name="T5" fmla="*/ 13 h 15"/>
                  <a:gd name="T6" fmla="*/ 55 w 85"/>
                  <a:gd name="T7" fmla="*/ 14 h 15"/>
                  <a:gd name="T8" fmla="*/ 85 w 85"/>
                  <a:gd name="T9" fmla="*/ 13 h 15"/>
                  <a:gd name="T10" fmla="*/ 85 w 85"/>
                  <a:gd name="T11" fmla="*/ 9 h 15"/>
                  <a:gd name="T12" fmla="*/ 0 w 85"/>
                  <a:gd name="T13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5">
                    <a:moveTo>
                      <a:pt x="0" y="6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3" y="11"/>
                      <a:pt x="27" y="13"/>
                    </a:cubicBezTo>
                    <a:cubicBezTo>
                      <a:pt x="33" y="13"/>
                      <a:pt x="49" y="14"/>
                      <a:pt x="55" y="14"/>
                    </a:cubicBezTo>
                    <a:cubicBezTo>
                      <a:pt x="65" y="14"/>
                      <a:pt x="80" y="15"/>
                      <a:pt x="85" y="13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37" y="0"/>
                      <a:pt x="0" y="6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2" name="Freeform 283"/>
              <p:cNvSpPr/>
              <p:nvPr/>
            </p:nvSpPr>
            <p:spPr bwMode="auto">
              <a:xfrm>
                <a:off x="2867" y="-1141"/>
                <a:ext cx="184" cy="619"/>
              </a:xfrm>
              <a:custGeom>
                <a:avLst/>
                <a:gdLst>
                  <a:gd name="T0" fmla="*/ 37 w 37"/>
                  <a:gd name="T1" fmla="*/ 1 h 125"/>
                  <a:gd name="T2" fmla="*/ 16 w 37"/>
                  <a:gd name="T3" fmla="*/ 16 h 125"/>
                  <a:gd name="T4" fmla="*/ 1 w 37"/>
                  <a:gd name="T5" fmla="*/ 81 h 125"/>
                  <a:gd name="T6" fmla="*/ 34 w 37"/>
                  <a:gd name="T7" fmla="*/ 121 h 125"/>
                  <a:gd name="T8" fmla="*/ 37 w 37"/>
                  <a:gd name="T9" fmla="*/ 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5">
                    <a:moveTo>
                      <a:pt x="37" y="1"/>
                    </a:moveTo>
                    <a:cubicBezTo>
                      <a:pt x="37" y="1"/>
                      <a:pt x="24" y="0"/>
                      <a:pt x="16" y="16"/>
                    </a:cubicBezTo>
                    <a:cubicBezTo>
                      <a:pt x="6" y="34"/>
                      <a:pt x="1" y="67"/>
                      <a:pt x="1" y="81"/>
                    </a:cubicBezTo>
                    <a:cubicBezTo>
                      <a:pt x="0" y="96"/>
                      <a:pt x="21" y="125"/>
                      <a:pt x="34" y="121"/>
                    </a:cubicBezTo>
                    <a:lnTo>
                      <a:pt x="37" y="1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3" name="Freeform 284"/>
              <p:cNvSpPr/>
              <p:nvPr/>
            </p:nvSpPr>
            <p:spPr bwMode="auto">
              <a:xfrm>
                <a:off x="2867" y="-1141"/>
                <a:ext cx="184" cy="619"/>
              </a:xfrm>
              <a:custGeom>
                <a:avLst/>
                <a:gdLst>
                  <a:gd name="T0" fmla="*/ 17 w 37"/>
                  <a:gd name="T1" fmla="*/ 14 h 125"/>
                  <a:gd name="T2" fmla="*/ 27 w 37"/>
                  <a:gd name="T3" fmla="*/ 22 h 125"/>
                  <a:gd name="T4" fmla="*/ 24 w 37"/>
                  <a:gd name="T5" fmla="*/ 42 h 125"/>
                  <a:gd name="T6" fmla="*/ 22 w 37"/>
                  <a:gd name="T7" fmla="*/ 73 h 125"/>
                  <a:gd name="T8" fmla="*/ 16 w 37"/>
                  <a:gd name="T9" fmla="*/ 77 h 125"/>
                  <a:gd name="T10" fmla="*/ 25 w 37"/>
                  <a:gd name="T11" fmla="*/ 89 h 125"/>
                  <a:gd name="T12" fmla="*/ 25 w 37"/>
                  <a:gd name="T13" fmla="*/ 113 h 125"/>
                  <a:gd name="T14" fmla="*/ 5 w 37"/>
                  <a:gd name="T15" fmla="*/ 86 h 125"/>
                  <a:gd name="T16" fmla="*/ 1 w 37"/>
                  <a:gd name="T17" fmla="*/ 81 h 125"/>
                  <a:gd name="T18" fmla="*/ 34 w 37"/>
                  <a:gd name="T19" fmla="*/ 121 h 125"/>
                  <a:gd name="T20" fmla="*/ 37 w 37"/>
                  <a:gd name="T21" fmla="*/ 1 h 125"/>
                  <a:gd name="T22" fmla="*/ 17 w 37"/>
                  <a:gd name="T23" fmla="*/ 1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125">
                    <a:moveTo>
                      <a:pt x="17" y="14"/>
                    </a:moveTo>
                    <a:cubicBezTo>
                      <a:pt x="23" y="7"/>
                      <a:pt x="28" y="13"/>
                      <a:pt x="27" y="22"/>
                    </a:cubicBezTo>
                    <a:cubicBezTo>
                      <a:pt x="26" y="29"/>
                      <a:pt x="24" y="35"/>
                      <a:pt x="24" y="42"/>
                    </a:cubicBezTo>
                    <a:cubicBezTo>
                      <a:pt x="23" y="59"/>
                      <a:pt x="25" y="69"/>
                      <a:pt x="22" y="73"/>
                    </a:cubicBezTo>
                    <a:cubicBezTo>
                      <a:pt x="21" y="75"/>
                      <a:pt x="18" y="76"/>
                      <a:pt x="16" y="77"/>
                    </a:cubicBezTo>
                    <a:cubicBezTo>
                      <a:pt x="20" y="81"/>
                      <a:pt x="23" y="84"/>
                      <a:pt x="25" y="89"/>
                    </a:cubicBezTo>
                    <a:cubicBezTo>
                      <a:pt x="26" y="92"/>
                      <a:pt x="28" y="110"/>
                      <a:pt x="25" y="113"/>
                    </a:cubicBezTo>
                    <a:cubicBezTo>
                      <a:pt x="23" y="116"/>
                      <a:pt x="11" y="106"/>
                      <a:pt x="5" y="86"/>
                    </a:cubicBezTo>
                    <a:cubicBezTo>
                      <a:pt x="4" y="84"/>
                      <a:pt x="1" y="72"/>
                      <a:pt x="1" y="81"/>
                    </a:cubicBezTo>
                    <a:cubicBezTo>
                      <a:pt x="0" y="96"/>
                      <a:pt x="21" y="125"/>
                      <a:pt x="34" y="12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25" y="0"/>
                      <a:pt x="17" y="14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4" name="Freeform 285"/>
              <p:cNvSpPr/>
              <p:nvPr/>
            </p:nvSpPr>
            <p:spPr bwMode="auto">
              <a:xfrm>
                <a:off x="2927" y="301"/>
                <a:ext cx="353" cy="183"/>
              </a:xfrm>
              <a:custGeom>
                <a:avLst/>
                <a:gdLst>
                  <a:gd name="T0" fmla="*/ 7 w 71"/>
                  <a:gd name="T1" fmla="*/ 35 h 37"/>
                  <a:gd name="T2" fmla="*/ 67 w 71"/>
                  <a:gd name="T3" fmla="*/ 33 h 37"/>
                  <a:gd name="T4" fmla="*/ 36 w 71"/>
                  <a:gd name="T5" fmla="*/ 2 h 37"/>
                  <a:gd name="T6" fmla="*/ 7 w 71"/>
                  <a:gd name="T7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37">
                    <a:moveTo>
                      <a:pt x="7" y="35"/>
                    </a:moveTo>
                    <a:cubicBezTo>
                      <a:pt x="7" y="35"/>
                      <a:pt x="52" y="37"/>
                      <a:pt x="67" y="33"/>
                    </a:cubicBezTo>
                    <a:cubicBezTo>
                      <a:pt x="67" y="33"/>
                      <a:pt x="71" y="3"/>
                      <a:pt x="36" y="2"/>
                    </a:cubicBezTo>
                    <a:cubicBezTo>
                      <a:pt x="0" y="0"/>
                      <a:pt x="0" y="33"/>
                      <a:pt x="7" y="35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5" name="Freeform 286"/>
              <p:cNvSpPr/>
              <p:nvPr/>
            </p:nvSpPr>
            <p:spPr bwMode="auto">
              <a:xfrm>
                <a:off x="2952" y="306"/>
                <a:ext cx="279" cy="148"/>
              </a:xfrm>
              <a:custGeom>
                <a:avLst/>
                <a:gdLst>
                  <a:gd name="T0" fmla="*/ 56 w 56"/>
                  <a:gd name="T1" fmla="*/ 12 h 30"/>
                  <a:gd name="T2" fmla="*/ 31 w 56"/>
                  <a:gd name="T3" fmla="*/ 1 h 30"/>
                  <a:gd name="T4" fmla="*/ 0 w 56"/>
                  <a:gd name="T5" fmla="*/ 17 h 30"/>
                  <a:gd name="T6" fmla="*/ 56 w 56"/>
                  <a:gd name="T7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0">
                    <a:moveTo>
                      <a:pt x="56" y="12"/>
                    </a:moveTo>
                    <a:cubicBezTo>
                      <a:pt x="52" y="6"/>
                      <a:pt x="44" y="1"/>
                      <a:pt x="31" y="1"/>
                    </a:cubicBezTo>
                    <a:cubicBezTo>
                      <a:pt x="12" y="0"/>
                      <a:pt x="4" y="8"/>
                      <a:pt x="0" y="17"/>
                    </a:cubicBezTo>
                    <a:cubicBezTo>
                      <a:pt x="10" y="30"/>
                      <a:pt x="51" y="30"/>
                      <a:pt x="56" y="12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6" name="Freeform 287"/>
              <p:cNvSpPr/>
              <p:nvPr/>
            </p:nvSpPr>
            <p:spPr bwMode="auto">
              <a:xfrm>
                <a:off x="3016" y="335"/>
                <a:ext cx="45" cy="30"/>
              </a:xfrm>
              <a:custGeom>
                <a:avLst/>
                <a:gdLst>
                  <a:gd name="T0" fmla="*/ 9 w 9"/>
                  <a:gd name="T1" fmla="*/ 3 h 6"/>
                  <a:gd name="T2" fmla="*/ 4 w 9"/>
                  <a:gd name="T3" fmla="*/ 5 h 6"/>
                  <a:gd name="T4" fmla="*/ 0 w 9"/>
                  <a:gd name="T5" fmla="*/ 3 h 6"/>
                  <a:gd name="T6" fmla="*/ 5 w 9"/>
                  <a:gd name="T7" fmla="*/ 1 h 6"/>
                  <a:gd name="T8" fmla="*/ 9 w 9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3"/>
                    </a:moveTo>
                    <a:cubicBezTo>
                      <a:pt x="9" y="5"/>
                      <a:pt x="7" y="6"/>
                      <a:pt x="4" y="5"/>
                    </a:cubicBezTo>
                    <a:cubicBezTo>
                      <a:pt x="2" y="5"/>
                      <a:pt x="0" y="4"/>
                      <a:pt x="0" y="3"/>
                    </a:cubicBezTo>
                    <a:cubicBezTo>
                      <a:pt x="0" y="1"/>
                      <a:pt x="2" y="0"/>
                      <a:pt x="5" y="1"/>
                    </a:cubicBezTo>
                    <a:cubicBezTo>
                      <a:pt x="7" y="1"/>
                      <a:pt x="9" y="2"/>
                      <a:pt x="9" y="3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7" name="Freeform 288"/>
              <p:cNvSpPr/>
              <p:nvPr/>
            </p:nvSpPr>
            <p:spPr bwMode="auto">
              <a:xfrm>
                <a:off x="3310" y="301"/>
                <a:ext cx="354" cy="183"/>
              </a:xfrm>
              <a:custGeom>
                <a:avLst/>
                <a:gdLst>
                  <a:gd name="T0" fmla="*/ 65 w 71"/>
                  <a:gd name="T1" fmla="*/ 35 h 37"/>
                  <a:gd name="T2" fmla="*/ 4 w 71"/>
                  <a:gd name="T3" fmla="*/ 33 h 37"/>
                  <a:gd name="T4" fmla="*/ 36 w 71"/>
                  <a:gd name="T5" fmla="*/ 2 h 37"/>
                  <a:gd name="T6" fmla="*/ 65 w 71"/>
                  <a:gd name="T7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37">
                    <a:moveTo>
                      <a:pt x="65" y="35"/>
                    </a:moveTo>
                    <a:cubicBezTo>
                      <a:pt x="65" y="35"/>
                      <a:pt x="19" y="37"/>
                      <a:pt x="4" y="33"/>
                    </a:cubicBezTo>
                    <a:cubicBezTo>
                      <a:pt x="4" y="33"/>
                      <a:pt x="0" y="3"/>
                      <a:pt x="36" y="2"/>
                    </a:cubicBezTo>
                    <a:cubicBezTo>
                      <a:pt x="71" y="0"/>
                      <a:pt x="71" y="33"/>
                      <a:pt x="65" y="35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8" name="Freeform 289"/>
              <p:cNvSpPr/>
              <p:nvPr/>
            </p:nvSpPr>
            <p:spPr bwMode="auto">
              <a:xfrm>
                <a:off x="3360" y="306"/>
                <a:ext cx="279" cy="148"/>
              </a:xfrm>
              <a:custGeom>
                <a:avLst/>
                <a:gdLst>
                  <a:gd name="T0" fmla="*/ 0 w 56"/>
                  <a:gd name="T1" fmla="*/ 12 h 30"/>
                  <a:gd name="T2" fmla="*/ 26 w 56"/>
                  <a:gd name="T3" fmla="*/ 1 h 30"/>
                  <a:gd name="T4" fmla="*/ 56 w 56"/>
                  <a:gd name="T5" fmla="*/ 17 h 30"/>
                  <a:gd name="T6" fmla="*/ 0 w 56"/>
                  <a:gd name="T7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0">
                    <a:moveTo>
                      <a:pt x="0" y="12"/>
                    </a:moveTo>
                    <a:cubicBezTo>
                      <a:pt x="4" y="6"/>
                      <a:pt x="12" y="1"/>
                      <a:pt x="26" y="1"/>
                    </a:cubicBezTo>
                    <a:cubicBezTo>
                      <a:pt x="44" y="0"/>
                      <a:pt x="53" y="8"/>
                      <a:pt x="56" y="17"/>
                    </a:cubicBezTo>
                    <a:cubicBezTo>
                      <a:pt x="46" y="30"/>
                      <a:pt x="5" y="30"/>
                      <a:pt x="0" y="12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9" name="Freeform 290"/>
              <p:cNvSpPr/>
              <p:nvPr/>
            </p:nvSpPr>
            <p:spPr bwMode="auto">
              <a:xfrm>
                <a:off x="3529" y="335"/>
                <a:ext cx="45" cy="30"/>
              </a:xfrm>
              <a:custGeom>
                <a:avLst/>
                <a:gdLst>
                  <a:gd name="T0" fmla="*/ 0 w 9"/>
                  <a:gd name="T1" fmla="*/ 3 h 6"/>
                  <a:gd name="T2" fmla="*/ 5 w 9"/>
                  <a:gd name="T3" fmla="*/ 5 h 6"/>
                  <a:gd name="T4" fmla="*/ 9 w 9"/>
                  <a:gd name="T5" fmla="*/ 3 h 6"/>
                  <a:gd name="T6" fmla="*/ 5 w 9"/>
                  <a:gd name="T7" fmla="*/ 1 h 6"/>
                  <a:gd name="T8" fmla="*/ 0 w 9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0" y="3"/>
                    </a:moveTo>
                    <a:cubicBezTo>
                      <a:pt x="0" y="5"/>
                      <a:pt x="2" y="6"/>
                      <a:pt x="5" y="5"/>
                    </a:cubicBezTo>
                    <a:cubicBezTo>
                      <a:pt x="7" y="5"/>
                      <a:pt x="9" y="4"/>
                      <a:pt x="9" y="3"/>
                    </a:cubicBezTo>
                    <a:cubicBezTo>
                      <a:pt x="9" y="1"/>
                      <a:pt x="7" y="0"/>
                      <a:pt x="5" y="1"/>
                    </a:cubicBezTo>
                    <a:cubicBezTo>
                      <a:pt x="2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0" name="Freeform 291"/>
              <p:cNvSpPr/>
              <p:nvPr/>
            </p:nvSpPr>
            <p:spPr bwMode="auto">
              <a:xfrm>
                <a:off x="3440" y="-1185"/>
                <a:ext cx="657" cy="440"/>
              </a:xfrm>
              <a:custGeom>
                <a:avLst/>
                <a:gdLst>
                  <a:gd name="T0" fmla="*/ 7 w 132"/>
                  <a:gd name="T1" fmla="*/ 9 h 89"/>
                  <a:gd name="T2" fmla="*/ 31 w 132"/>
                  <a:gd name="T3" fmla="*/ 10 h 89"/>
                  <a:gd name="T4" fmla="*/ 65 w 132"/>
                  <a:gd name="T5" fmla="*/ 45 h 89"/>
                  <a:gd name="T6" fmla="*/ 82 w 132"/>
                  <a:gd name="T7" fmla="*/ 59 h 89"/>
                  <a:gd name="T8" fmla="*/ 92 w 132"/>
                  <a:gd name="T9" fmla="*/ 54 h 89"/>
                  <a:gd name="T10" fmla="*/ 98 w 132"/>
                  <a:gd name="T11" fmla="*/ 34 h 89"/>
                  <a:gd name="T12" fmla="*/ 120 w 132"/>
                  <a:gd name="T13" fmla="*/ 22 h 89"/>
                  <a:gd name="T14" fmla="*/ 117 w 132"/>
                  <a:gd name="T15" fmla="*/ 58 h 89"/>
                  <a:gd name="T16" fmla="*/ 107 w 132"/>
                  <a:gd name="T17" fmla="*/ 72 h 89"/>
                  <a:gd name="T18" fmla="*/ 68 w 132"/>
                  <a:gd name="T19" fmla="*/ 80 h 89"/>
                  <a:gd name="T20" fmla="*/ 18 w 132"/>
                  <a:gd name="T21" fmla="*/ 31 h 89"/>
                  <a:gd name="T22" fmla="*/ 7 w 132"/>
                  <a:gd name="T23" fmla="*/ 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2" h="89">
                    <a:moveTo>
                      <a:pt x="7" y="9"/>
                    </a:moveTo>
                    <a:cubicBezTo>
                      <a:pt x="7" y="9"/>
                      <a:pt x="18" y="0"/>
                      <a:pt x="31" y="10"/>
                    </a:cubicBezTo>
                    <a:cubicBezTo>
                      <a:pt x="44" y="21"/>
                      <a:pt x="60" y="41"/>
                      <a:pt x="65" y="45"/>
                    </a:cubicBezTo>
                    <a:cubicBezTo>
                      <a:pt x="70" y="49"/>
                      <a:pt x="76" y="57"/>
                      <a:pt x="82" y="59"/>
                    </a:cubicBezTo>
                    <a:cubicBezTo>
                      <a:pt x="90" y="62"/>
                      <a:pt x="89" y="59"/>
                      <a:pt x="92" y="54"/>
                    </a:cubicBezTo>
                    <a:cubicBezTo>
                      <a:pt x="97" y="47"/>
                      <a:pt x="102" y="37"/>
                      <a:pt x="98" y="34"/>
                    </a:cubicBezTo>
                    <a:cubicBezTo>
                      <a:pt x="98" y="34"/>
                      <a:pt x="120" y="36"/>
                      <a:pt x="120" y="22"/>
                    </a:cubicBezTo>
                    <a:cubicBezTo>
                      <a:pt x="120" y="22"/>
                      <a:pt x="132" y="28"/>
                      <a:pt x="117" y="58"/>
                    </a:cubicBezTo>
                    <a:cubicBezTo>
                      <a:pt x="115" y="62"/>
                      <a:pt x="113" y="67"/>
                      <a:pt x="107" y="72"/>
                    </a:cubicBezTo>
                    <a:cubicBezTo>
                      <a:pt x="107" y="72"/>
                      <a:pt x="96" y="89"/>
                      <a:pt x="68" y="80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0" y="23"/>
                      <a:pt x="7" y="9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1" name="Freeform 292"/>
              <p:cNvSpPr/>
              <p:nvPr/>
            </p:nvSpPr>
            <p:spPr bwMode="auto">
              <a:xfrm>
                <a:off x="3484" y="-1166"/>
                <a:ext cx="304" cy="382"/>
              </a:xfrm>
              <a:custGeom>
                <a:avLst/>
                <a:gdLst>
                  <a:gd name="T0" fmla="*/ 61 w 61"/>
                  <a:gd name="T1" fmla="*/ 65 h 77"/>
                  <a:gd name="T2" fmla="*/ 13 w 61"/>
                  <a:gd name="T3" fmla="*/ 22 h 77"/>
                  <a:gd name="T4" fmla="*/ 9 w 61"/>
                  <a:gd name="T5" fmla="*/ 7 h 77"/>
                  <a:gd name="T6" fmla="*/ 13 w 61"/>
                  <a:gd name="T7" fmla="*/ 5 h 77"/>
                  <a:gd name="T8" fmla="*/ 16 w 61"/>
                  <a:gd name="T9" fmla="*/ 5 h 77"/>
                  <a:gd name="T10" fmla="*/ 2 w 61"/>
                  <a:gd name="T11" fmla="*/ 9 h 77"/>
                  <a:gd name="T12" fmla="*/ 5 w 61"/>
                  <a:gd name="T13" fmla="*/ 26 h 77"/>
                  <a:gd name="T14" fmla="*/ 12 w 61"/>
                  <a:gd name="T15" fmla="*/ 30 h 77"/>
                  <a:gd name="T16" fmla="*/ 12 w 61"/>
                  <a:gd name="T17" fmla="*/ 30 h 77"/>
                  <a:gd name="T18" fmla="*/ 15 w 61"/>
                  <a:gd name="T19" fmla="*/ 33 h 77"/>
                  <a:gd name="T20" fmla="*/ 60 w 61"/>
                  <a:gd name="T21" fmla="*/ 76 h 77"/>
                  <a:gd name="T22" fmla="*/ 61 w 61"/>
                  <a:gd name="T23" fmla="*/ 72 h 77"/>
                  <a:gd name="T24" fmla="*/ 61 w 61"/>
                  <a:gd name="T25" fmla="*/ 6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77">
                    <a:moveTo>
                      <a:pt x="61" y="65"/>
                    </a:moveTo>
                    <a:cubicBezTo>
                      <a:pt x="61" y="65"/>
                      <a:pt x="15" y="25"/>
                      <a:pt x="13" y="22"/>
                    </a:cubicBezTo>
                    <a:cubicBezTo>
                      <a:pt x="11" y="19"/>
                      <a:pt x="9" y="8"/>
                      <a:pt x="9" y="7"/>
                    </a:cubicBezTo>
                    <a:cubicBezTo>
                      <a:pt x="10" y="5"/>
                      <a:pt x="11" y="5"/>
                      <a:pt x="13" y="5"/>
                    </a:cubicBezTo>
                    <a:cubicBezTo>
                      <a:pt x="14" y="5"/>
                      <a:pt x="16" y="6"/>
                      <a:pt x="16" y="5"/>
                    </a:cubicBezTo>
                    <a:cubicBezTo>
                      <a:pt x="17" y="2"/>
                      <a:pt x="0" y="0"/>
                      <a:pt x="2" y="9"/>
                    </a:cubicBezTo>
                    <a:cubicBezTo>
                      <a:pt x="2" y="9"/>
                      <a:pt x="5" y="26"/>
                      <a:pt x="5" y="26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24" y="42"/>
                      <a:pt x="60" y="77"/>
                      <a:pt x="60" y="76"/>
                    </a:cubicBezTo>
                    <a:cubicBezTo>
                      <a:pt x="60" y="76"/>
                      <a:pt x="61" y="74"/>
                      <a:pt x="61" y="72"/>
                    </a:cubicBezTo>
                    <a:lnTo>
                      <a:pt x="61" y="65"/>
                    </a:ln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2" name="Freeform 293"/>
              <p:cNvSpPr/>
              <p:nvPr/>
            </p:nvSpPr>
            <p:spPr bwMode="auto">
              <a:xfrm>
                <a:off x="3818" y="-1022"/>
                <a:ext cx="234" cy="258"/>
              </a:xfrm>
              <a:custGeom>
                <a:avLst/>
                <a:gdLst>
                  <a:gd name="T0" fmla="*/ 42 w 47"/>
                  <a:gd name="T1" fmla="*/ 16 h 52"/>
                  <a:gd name="T2" fmla="*/ 23 w 47"/>
                  <a:gd name="T3" fmla="*/ 40 h 52"/>
                  <a:gd name="T4" fmla="*/ 16 w 47"/>
                  <a:gd name="T5" fmla="*/ 37 h 52"/>
                  <a:gd name="T6" fmla="*/ 27 w 47"/>
                  <a:gd name="T7" fmla="*/ 1 h 52"/>
                  <a:gd name="T8" fmla="*/ 22 w 47"/>
                  <a:gd name="T9" fmla="*/ 0 h 52"/>
                  <a:gd name="T10" fmla="*/ 0 w 47"/>
                  <a:gd name="T11" fmla="*/ 39 h 52"/>
                  <a:gd name="T12" fmla="*/ 2 w 47"/>
                  <a:gd name="T13" fmla="*/ 50 h 52"/>
                  <a:gd name="T14" fmla="*/ 37 w 47"/>
                  <a:gd name="T15" fmla="*/ 33 h 52"/>
                  <a:gd name="T16" fmla="*/ 47 w 47"/>
                  <a:gd name="T17" fmla="*/ 10 h 52"/>
                  <a:gd name="T18" fmla="*/ 42 w 47"/>
                  <a:gd name="T19" fmla="*/ 1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52">
                    <a:moveTo>
                      <a:pt x="42" y="16"/>
                    </a:moveTo>
                    <a:cubicBezTo>
                      <a:pt x="39" y="21"/>
                      <a:pt x="27" y="39"/>
                      <a:pt x="23" y="40"/>
                    </a:cubicBezTo>
                    <a:cubicBezTo>
                      <a:pt x="20" y="40"/>
                      <a:pt x="17" y="39"/>
                      <a:pt x="16" y="37"/>
                    </a:cubicBezTo>
                    <a:cubicBezTo>
                      <a:pt x="15" y="33"/>
                      <a:pt x="26" y="6"/>
                      <a:pt x="27" y="1"/>
                    </a:cubicBezTo>
                    <a:cubicBezTo>
                      <a:pt x="25" y="1"/>
                      <a:pt x="22" y="0"/>
                      <a:pt x="22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6" y="52"/>
                      <a:pt x="37" y="33"/>
                    </a:cubicBezTo>
                    <a:cubicBezTo>
                      <a:pt x="46" y="16"/>
                      <a:pt x="47" y="10"/>
                      <a:pt x="47" y="10"/>
                    </a:cubicBezTo>
                    <a:cubicBezTo>
                      <a:pt x="47" y="10"/>
                      <a:pt x="45" y="12"/>
                      <a:pt x="42" y="16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3" name="Freeform 294"/>
              <p:cNvSpPr/>
              <p:nvPr/>
            </p:nvSpPr>
            <p:spPr bwMode="auto">
              <a:xfrm>
                <a:off x="3743" y="-1522"/>
                <a:ext cx="309" cy="777"/>
              </a:xfrm>
              <a:custGeom>
                <a:avLst/>
                <a:gdLst>
                  <a:gd name="T0" fmla="*/ 0 w 62"/>
                  <a:gd name="T1" fmla="*/ 95 h 157"/>
                  <a:gd name="T2" fmla="*/ 35 w 62"/>
                  <a:gd name="T3" fmla="*/ 6 h 157"/>
                  <a:gd name="T4" fmla="*/ 49 w 62"/>
                  <a:gd name="T5" fmla="*/ 9 h 157"/>
                  <a:gd name="T6" fmla="*/ 60 w 62"/>
                  <a:gd name="T7" fmla="*/ 51 h 157"/>
                  <a:gd name="T8" fmla="*/ 57 w 62"/>
                  <a:gd name="T9" fmla="*/ 71 h 157"/>
                  <a:gd name="T10" fmla="*/ 15 w 62"/>
                  <a:gd name="T11" fmla="*/ 157 h 157"/>
                  <a:gd name="T12" fmla="*/ 0 w 62"/>
                  <a:gd name="T13" fmla="*/ 9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157">
                    <a:moveTo>
                      <a:pt x="0" y="95"/>
                    </a:move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42" y="0"/>
                      <a:pt x="49" y="9"/>
                    </a:cubicBezTo>
                    <a:cubicBezTo>
                      <a:pt x="55" y="17"/>
                      <a:pt x="60" y="51"/>
                      <a:pt x="60" y="51"/>
                    </a:cubicBezTo>
                    <a:cubicBezTo>
                      <a:pt x="60" y="51"/>
                      <a:pt x="62" y="63"/>
                      <a:pt x="57" y="71"/>
                    </a:cubicBezTo>
                    <a:cubicBezTo>
                      <a:pt x="53" y="79"/>
                      <a:pt x="15" y="157"/>
                      <a:pt x="15" y="157"/>
                    </a:cubicBez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F4BC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4" name="Freeform 295"/>
              <p:cNvSpPr/>
              <p:nvPr/>
            </p:nvSpPr>
            <p:spPr bwMode="auto">
              <a:xfrm>
                <a:off x="3728" y="-1072"/>
                <a:ext cx="95" cy="347"/>
              </a:xfrm>
              <a:custGeom>
                <a:avLst/>
                <a:gdLst>
                  <a:gd name="T0" fmla="*/ 19 w 19"/>
                  <a:gd name="T1" fmla="*/ 61 h 70"/>
                  <a:gd name="T2" fmla="*/ 13 w 19"/>
                  <a:gd name="T3" fmla="*/ 9 h 70"/>
                  <a:gd name="T4" fmla="*/ 1 w 19"/>
                  <a:gd name="T5" fmla="*/ 12 h 70"/>
                  <a:gd name="T6" fmla="*/ 11 w 19"/>
                  <a:gd name="T7" fmla="*/ 62 h 70"/>
                  <a:gd name="T8" fmla="*/ 18 w 19"/>
                  <a:gd name="T9" fmla="*/ 65 h 70"/>
                  <a:gd name="T10" fmla="*/ 19 w 19"/>
                  <a:gd name="T11" fmla="*/ 6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70">
                    <a:moveTo>
                      <a:pt x="19" y="61"/>
                    </a:moveTo>
                    <a:cubicBezTo>
                      <a:pt x="19" y="61"/>
                      <a:pt x="17" y="18"/>
                      <a:pt x="13" y="9"/>
                    </a:cubicBezTo>
                    <a:cubicBezTo>
                      <a:pt x="10" y="0"/>
                      <a:pt x="0" y="1"/>
                      <a:pt x="1" y="12"/>
                    </a:cubicBezTo>
                    <a:cubicBezTo>
                      <a:pt x="1" y="22"/>
                      <a:pt x="9" y="58"/>
                      <a:pt x="11" y="62"/>
                    </a:cubicBezTo>
                    <a:cubicBezTo>
                      <a:pt x="12" y="65"/>
                      <a:pt x="16" y="70"/>
                      <a:pt x="18" y="65"/>
                    </a:cubicBezTo>
                    <a:cubicBezTo>
                      <a:pt x="19" y="64"/>
                      <a:pt x="19" y="62"/>
                      <a:pt x="19" y="61"/>
                    </a:cubicBezTo>
                    <a:close/>
                  </a:path>
                </a:pathLst>
              </a:custGeom>
              <a:solidFill>
                <a:srgbClr val="9E7C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5" name="Freeform 296"/>
              <p:cNvSpPr/>
              <p:nvPr/>
            </p:nvSpPr>
            <p:spPr bwMode="auto">
              <a:xfrm>
                <a:off x="3758" y="-1007"/>
                <a:ext cx="40" cy="193"/>
              </a:xfrm>
              <a:custGeom>
                <a:avLst/>
                <a:gdLst>
                  <a:gd name="T0" fmla="*/ 8 w 8"/>
                  <a:gd name="T1" fmla="*/ 34 h 39"/>
                  <a:gd name="T2" fmla="*/ 4 w 8"/>
                  <a:gd name="T3" fmla="*/ 5 h 39"/>
                  <a:gd name="T4" fmla="*/ 1 w 8"/>
                  <a:gd name="T5" fmla="*/ 7 h 39"/>
                  <a:gd name="T6" fmla="*/ 6 w 8"/>
                  <a:gd name="T7" fmla="*/ 35 h 39"/>
                  <a:gd name="T8" fmla="*/ 8 w 8"/>
                  <a:gd name="T9" fmla="*/ 36 h 39"/>
                  <a:gd name="T10" fmla="*/ 8 w 8"/>
                  <a:gd name="T11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9">
                    <a:moveTo>
                      <a:pt x="8" y="34"/>
                    </a:moveTo>
                    <a:cubicBezTo>
                      <a:pt x="8" y="34"/>
                      <a:pt x="5" y="10"/>
                      <a:pt x="4" y="5"/>
                    </a:cubicBezTo>
                    <a:cubicBezTo>
                      <a:pt x="3" y="0"/>
                      <a:pt x="0" y="1"/>
                      <a:pt x="1" y="7"/>
                    </a:cubicBezTo>
                    <a:cubicBezTo>
                      <a:pt x="1" y="13"/>
                      <a:pt x="5" y="33"/>
                      <a:pt x="6" y="35"/>
                    </a:cubicBezTo>
                    <a:cubicBezTo>
                      <a:pt x="7" y="37"/>
                      <a:pt x="8" y="39"/>
                      <a:pt x="8" y="36"/>
                    </a:cubicBezTo>
                    <a:cubicBezTo>
                      <a:pt x="8" y="36"/>
                      <a:pt x="8" y="34"/>
                      <a:pt x="8" y="34"/>
                    </a:cubicBezTo>
                    <a:close/>
                  </a:path>
                </a:pathLst>
              </a:custGeom>
              <a:solidFill>
                <a:srgbClr val="775C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6" name="Freeform 297"/>
              <p:cNvSpPr/>
              <p:nvPr/>
            </p:nvSpPr>
            <p:spPr bwMode="auto">
              <a:xfrm>
                <a:off x="3808" y="-1453"/>
                <a:ext cx="229" cy="401"/>
              </a:xfrm>
              <a:custGeom>
                <a:avLst/>
                <a:gdLst>
                  <a:gd name="T0" fmla="*/ 9 w 46"/>
                  <a:gd name="T1" fmla="*/ 26 h 81"/>
                  <a:gd name="T2" fmla="*/ 7 w 46"/>
                  <a:gd name="T3" fmla="*/ 14 h 81"/>
                  <a:gd name="T4" fmla="*/ 46 w 46"/>
                  <a:gd name="T5" fmla="*/ 76 h 81"/>
                  <a:gd name="T6" fmla="*/ 37 w 46"/>
                  <a:gd name="T7" fmla="*/ 81 h 81"/>
                  <a:gd name="T8" fmla="*/ 9 w 46"/>
                  <a:gd name="T9" fmla="*/ 2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81">
                    <a:moveTo>
                      <a:pt x="9" y="26"/>
                    </a:moveTo>
                    <a:cubicBezTo>
                      <a:pt x="0" y="17"/>
                      <a:pt x="7" y="14"/>
                      <a:pt x="7" y="14"/>
                    </a:cubicBezTo>
                    <a:cubicBezTo>
                      <a:pt x="35" y="0"/>
                      <a:pt x="46" y="76"/>
                      <a:pt x="46" y="76"/>
                    </a:cubicBezTo>
                    <a:cubicBezTo>
                      <a:pt x="37" y="81"/>
                      <a:pt x="37" y="81"/>
                      <a:pt x="37" y="81"/>
                    </a:cubicBezTo>
                    <a:lnTo>
                      <a:pt x="9" y="26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7" name="Freeform 298"/>
              <p:cNvSpPr/>
              <p:nvPr/>
            </p:nvSpPr>
            <p:spPr bwMode="auto">
              <a:xfrm>
                <a:off x="3783" y="-1334"/>
                <a:ext cx="209" cy="267"/>
              </a:xfrm>
              <a:custGeom>
                <a:avLst/>
                <a:gdLst>
                  <a:gd name="T0" fmla="*/ 34 w 42"/>
                  <a:gd name="T1" fmla="*/ 54 h 54"/>
                  <a:gd name="T2" fmla="*/ 4 w 42"/>
                  <a:gd name="T3" fmla="*/ 17 h 54"/>
                  <a:gd name="T4" fmla="*/ 9 w 42"/>
                  <a:gd name="T5" fmla="*/ 2 h 54"/>
                  <a:gd name="T6" fmla="*/ 42 w 42"/>
                  <a:gd name="T7" fmla="*/ 45 h 54"/>
                  <a:gd name="T8" fmla="*/ 34 w 42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4">
                    <a:moveTo>
                      <a:pt x="34" y="54"/>
                    </a:moveTo>
                    <a:cubicBezTo>
                      <a:pt x="37" y="37"/>
                      <a:pt x="4" y="17"/>
                      <a:pt x="4" y="17"/>
                    </a:cubicBezTo>
                    <a:cubicBezTo>
                      <a:pt x="0" y="6"/>
                      <a:pt x="9" y="2"/>
                      <a:pt x="9" y="2"/>
                    </a:cubicBezTo>
                    <a:cubicBezTo>
                      <a:pt x="31" y="0"/>
                      <a:pt x="42" y="45"/>
                      <a:pt x="42" y="45"/>
                    </a:cubicBezTo>
                    <a:lnTo>
                      <a:pt x="34" y="54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8" name="Freeform 299"/>
              <p:cNvSpPr/>
              <p:nvPr/>
            </p:nvSpPr>
            <p:spPr bwMode="auto">
              <a:xfrm>
                <a:off x="3758" y="-1255"/>
                <a:ext cx="224" cy="248"/>
              </a:xfrm>
              <a:custGeom>
                <a:avLst/>
                <a:gdLst>
                  <a:gd name="T0" fmla="*/ 34 w 45"/>
                  <a:gd name="T1" fmla="*/ 48 h 50"/>
                  <a:gd name="T2" fmla="*/ 8 w 45"/>
                  <a:gd name="T3" fmla="*/ 13 h 50"/>
                  <a:gd name="T4" fmla="*/ 13 w 45"/>
                  <a:gd name="T5" fmla="*/ 0 h 50"/>
                  <a:gd name="T6" fmla="*/ 41 w 45"/>
                  <a:gd name="T7" fmla="*/ 32 h 50"/>
                  <a:gd name="T8" fmla="*/ 34 w 45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50">
                    <a:moveTo>
                      <a:pt x="34" y="48"/>
                    </a:moveTo>
                    <a:cubicBezTo>
                      <a:pt x="34" y="48"/>
                      <a:pt x="22" y="3"/>
                      <a:pt x="8" y="13"/>
                    </a:cubicBezTo>
                    <a:cubicBezTo>
                      <a:pt x="8" y="13"/>
                      <a:pt x="0" y="0"/>
                      <a:pt x="13" y="0"/>
                    </a:cubicBezTo>
                    <a:cubicBezTo>
                      <a:pt x="26" y="0"/>
                      <a:pt x="41" y="32"/>
                      <a:pt x="41" y="32"/>
                    </a:cubicBezTo>
                    <a:cubicBezTo>
                      <a:pt x="41" y="32"/>
                      <a:pt x="45" y="50"/>
                      <a:pt x="34" y="48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9" name="Freeform 300"/>
              <p:cNvSpPr/>
              <p:nvPr/>
            </p:nvSpPr>
            <p:spPr bwMode="auto">
              <a:xfrm>
                <a:off x="3898" y="-1176"/>
                <a:ext cx="139" cy="164"/>
              </a:xfrm>
              <a:custGeom>
                <a:avLst/>
                <a:gdLst>
                  <a:gd name="T0" fmla="*/ 0 w 28"/>
                  <a:gd name="T1" fmla="*/ 13 h 33"/>
                  <a:gd name="T2" fmla="*/ 0 w 28"/>
                  <a:gd name="T3" fmla="*/ 14 h 33"/>
                  <a:gd name="T4" fmla="*/ 2 w 28"/>
                  <a:gd name="T5" fmla="*/ 19 h 33"/>
                  <a:gd name="T6" fmla="*/ 5 w 28"/>
                  <a:gd name="T7" fmla="*/ 29 h 33"/>
                  <a:gd name="T8" fmla="*/ 6 w 28"/>
                  <a:gd name="T9" fmla="*/ 31 h 33"/>
                  <a:gd name="T10" fmla="*/ 19 w 28"/>
                  <a:gd name="T11" fmla="*/ 31 h 33"/>
                  <a:gd name="T12" fmla="*/ 28 w 28"/>
                  <a:gd name="T13" fmla="*/ 20 h 33"/>
                  <a:gd name="T14" fmla="*/ 23 w 28"/>
                  <a:gd name="T15" fmla="*/ 3 h 33"/>
                  <a:gd name="T16" fmla="*/ 4 w 28"/>
                  <a:gd name="T17" fmla="*/ 8 h 33"/>
                  <a:gd name="T18" fmla="*/ 0 w 28"/>
                  <a:gd name="T19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3">
                    <a:moveTo>
                      <a:pt x="0" y="13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1" y="17"/>
                      <a:pt x="2" y="19"/>
                    </a:cubicBezTo>
                    <a:cubicBezTo>
                      <a:pt x="3" y="22"/>
                      <a:pt x="4" y="26"/>
                      <a:pt x="5" y="29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6" y="31"/>
                      <a:pt x="9" y="33"/>
                      <a:pt x="19" y="31"/>
                    </a:cubicBezTo>
                    <a:cubicBezTo>
                      <a:pt x="28" y="28"/>
                      <a:pt x="28" y="20"/>
                      <a:pt x="28" y="20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9" y="3"/>
                      <a:pt x="4" y="8"/>
                    </a:cubicBezTo>
                    <a:cubicBezTo>
                      <a:pt x="2" y="9"/>
                      <a:pt x="0" y="11"/>
                      <a:pt x="0" y="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0" name="Freeform 301"/>
              <p:cNvSpPr/>
              <p:nvPr/>
            </p:nvSpPr>
            <p:spPr bwMode="auto">
              <a:xfrm>
                <a:off x="3833" y="-1349"/>
                <a:ext cx="169" cy="223"/>
              </a:xfrm>
              <a:custGeom>
                <a:avLst/>
                <a:gdLst>
                  <a:gd name="T0" fmla="*/ 4 w 34"/>
                  <a:gd name="T1" fmla="*/ 1 h 45"/>
                  <a:gd name="T2" fmla="*/ 0 w 34"/>
                  <a:gd name="T3" fmla="*/ 0 h 45"/>
                  <a:gd name="T4" fmla="*/ 4 w 34"/>
                  <a:gd name="T5" fmla="*/ 5 h 45"/>
                  <a:gd name="T6" fmla="*/ 5 w 34"/>
                  <a:gd name="T7" fmla="*/ 8 h 45"/>
                  <a:gd name="T8" fmla="*/ 9 w 34"/>
                  <a:gd name="T9" fmla="*/ 10 h 45"/>
                  <a:gd name="T10" fmla="*/ 11 w 34"/>
                  <a:gd name="T11" fmla="*/ 11 h 45"/>
                  <a:gd name="T12" fmla="*/ 13 w 34"/>
                  <a:gd name="T13" fmla="*/ 14 h 45"/>
                  <a:gd name="T14" fmla="*/ 29 w 34"/>
                  <a:gd name="T15" fmla="*/ 39 h 45"/>
                  <a:gd name="T16" fmla="*/ 34 w 34"/>
                  <a:gd name="T17" fmla="*/ 45 h 45"/>
                  <a:gd name="T18" fmla="*/ 4 w 34"/>
                  <a:gd name="T19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45">
                    <a:moveTo>
                      <a:pt x="4" y="1"/>
                    </a:moveTo>
                    <a:cubicBezTo>
                      <a:pt x="3" y="1"/>
                      <a:pt x="1" y="1"/>
                      <a:pt x="0" y="0"/>
                    </a:cubicBezTo>
                    <a:cubicBezTo>
                      <a:pt x="1" y="2"/>
                      <a:pt x="2" y="3"/>
                      <a:pt x="4" y="5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7" y="8"/>
                      <a:pt x="8" y="9"/>
                      <a:pt x="9" y="10"/>
                    </a:cubicBezTo>
                    <a:cubicBezTo>
                      <a:pt x="9" y="10"/>
                      <a:pt x="10" y="11"/>
                      <a:pt x="11" y="11"/>
                    </a:cubicBezTo>
                    <a:cubicBezTo>
                      <a:pt x="12" y="12"/>
                      <a:pt x="13" y="13"/>
                      <a:pt x="13" y="14"/>
                    </a:cubicBezTo>
                    <a:cubicBezTo>
                      <a:pt x="20" y="21"/>
                      <a:pt x="26" y="30"/>
                      <a:pt x="29" y="39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29" y="28"/>
                      <a:pt x="18" y="13"/>
                      <a:pt x="4" y="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1" name="Freeform 302"/>
              <p:cNvSpPr/>
              <p:nvPr/>
            </p:nvSpPr>
            <p:spPr bwMode="auto">
              <a:xfrm>
                <a:off x="3843" y="-1324"/>
                <a:ext cx="139" cy="168"/>
              </a:xfrm>
              <a:custGeom>
                <a:avLst/>
                <a:gdLst>
                  <a:gd name="T0" fmla="*/ 28 w 28"/>
                  <a:gd name="T1" fmla="*/ 34 h 34"/>
                  <a:gd name="T2" fmla="*/ 26 w 28"/>
                  <a:gd name="T3" fmla="*/ 29 h 34"/>
                  <a:gd name="T4" fmla="*/ 12 w 28"/>
                  <a:gd name="T5" fmla="*/ 6 h 34"/>
                  <a:gd name="T6" fmla="*/ 0 w 28"/>
                  <a:gd name="T7" fmla="*/ 0 h 34"/>
                  <a:gd name="T8" fmla="*/ 7 w 28"/>
                  <a:gd name="T9" fmla="*/ 5 h 34"/>
                  <a:gd name="T10" fmla="*/ 14 w 28"/>
                  <a:gd name="T11" fmla="*/ 12 h 34"/>
                  <a:gd name="T12" fmla="*/ 21 w 28"/>
                  <a:gd name="T13" fmla="*/ 21 h 34"/>
                  <a:gd name="T14" fmla="*/ 27 w 28"/>
                  <a:gd name="T15" fmla="*/ 34 h 34"/>
                  <a:gd name="T16" fmla="*/ 28 w 28"/>
                  <a:gd name="T1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4">
                    <a:moveTo>
                      <a:pt x="28" y="34"/>
                    </a:moveTo>
                    <a:cubicBezTo>
                      <a:pt x="27" y="33"/>
                      <a:pt x="26" y="31"/>
                      <a:pt x="26" y="29"/>
                    </a:cubicBezTo>
                    <a:cubicBezTo>
                      <a:pt x="22" y="21"/>
                      <a:pt x="18" y="12"/>
                      <a:pt x="12" y="6"/>
                    </a:cubicBezTo>
                    <a:cubicBezTo>
                      <a:pt x="8" y="3"/>
                      <a:pt x="4" y="1"/>
                      <a:pt x="0" y="0"/>
                    </a:cubicBezTo>
                    <a:cubicBezTo>
                      <a:pt x="2" y="2"/>
                      <a:pt x="5" y="4"/>
                      <a:pt x="7" y="5"/>
                    </a:cubicBezTo>
                    <a:cubicBezTo>
                      <a:pt x="10" y="7"/>
                      <a:pt x="12" y="10"/>
                      <a:pt x="14" y="12"/>
                    </a:cubicBezTo>
                    <a:cubicBezTo>
                      <a:pt x="17" y="15"/>
                      <a:pt x="19" y="18"/>
                      <a:pt x="21" y="21"/>
                    </a:cubicBezTo>
                    <a:cubicBezTo>
                      <a:pt x="24" y="26"/>
                      <a:pt x="26" y="30"/>
                      <a:pt x="27" y="34"/>
                    </a:cubicBezTo>
                    <a:cubicBezTo>
                      <a:pt x="28" y="34"/>
                      <a:pt x="28" y="34"/>
                      <a:pt x="28" y="3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2" name="Freeform 303"/>
              <p:cNvSpPr/>
              <p:nvPr/>
            </p:nvSpPr>
            <p:spPr bwMode="auto">
              <a:xfrm>
                <a:off x="3798" y="-1270"/>
                <a:ext cx="164" cy="203"/>
              </a:xfrm>
              <a:custGeom>
                <a:avLst/>
                <a:gdLst>
                  <a:gd name="T0" fmla="*/ 32 w 33"/>
                  <a:gd name="T1" fmla="*/ 40 h 41"/>
                  <a:gd name="T2" fmla="*/ 30 w 33"/>
                  <a:gd name="T3" fmla="*/ 30 h 41"/>
                  <a:gd name="T4" fmla="*/ 26 w 33"/>
                  <a:gd name="T5" fmla="*/ 20 h 41"/>
                  <a:gd name="T6" fmla="*/ 14 w 33"/>
                  <a:gd name="T7" fmla="*/ 4 h 41"/>
                  <a:gd name="T8" fmla="*/ 8 w 33"/>
                  <a:gd name="T9" fmla="*/ 2 h 41"/>
                  <a:gd name="T10" fmla="*/ 0 w 33"/>
                  <a:gd name="T11" fmla="*/ 0 h 41"/>
                  <a:gd name="T12" fmla="*/ 1 w 33"/>
                  <a:gd name="T13" fmla="*/ 3 h 41"/>
                  <a:gd name="T14" fmla="*/ 6 w 33"/>
                  <a:gd name="T15" fmla="*/ 4 h 41"/>
                  <a:gd name="T16" fmla="*/ 11 w 33"/>
                  <a:gd name="T17" fmla="*/ 5 h 41"/>
                  <a:gd name="T18" fmla="*/ 27 w 33"/>
                  <a:gd name="T19" fmla="*/ 27 h 41"/>
                  <a:gd name="T20" fmla="*/ 31 w 33"/>
                  <a:gd name="T21" fmla="*/ 41 h 41"/>
                  <a:gd name="T22" fmla="*/ 32 w 33"/>
                  <a:gd name="T23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41">
                    <a:moveTo>
                      <a:pt x="32" y="40"/>
                    </a:moveTo>
                    <a:cubicBezTo>
                      <a:pt x="33" y="39"/>
                      <a:pt x="30" y="31"/>
                      <a:pt x="30" y="30"/>
                    </a:cubicBezTo>
                    <a:cubicBezTo>
                      <a:pt x="29" y="27"/>
                      <a:pt x="27" y="23"/>
                      <a:pt x="26" y="20"/>
                    </a:cubicBezTo>
                    <a:cubicBezTo>
                      <a:pt x="23" y="14"/>
                      <a:pt x="19" y="9"/>
                      <a:pt x="14" y="4"/>
                    </a:cubicBezTo>
                    <a:cubicBezTo>
                      <a:pt x="12" y="3"/>
                      <a:pt x="10" y="3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2" y="3"/>
                      <a:pt x="5" y="3"/>
                      <a:pt x="6" y="4"/>
                    </a:cubicBezTo>
                    <a:cubicBezTo>
                      <a:pt x="8" y="4"/>
                      <a:pt x="9" y="5"/>
                      <a:pt x="11" y="5"/>
                    </a:cubicBezTo>
                    <a:cubicBezTo>
                      <a:pt x="20" y="9"/>
                      <a:pt x="24" y="19"/>
                      <a:pt x="27" y="27"/>
                    </a:cubicBezTo>
                    <a:cubicBezTo>
                      <a:pt x="30" y="32"/>
                      <a:pt x="32" y="36"/>
                      <a:pt x="31" y="41"/>
                    </a:cubicBezTo>
                    <a:lnTo>
                      <a:pt x="32" y="40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3" name="Freeform 304"/>
              <p:cNvSpPr/>
              <p:nvPr/>
            </p:nvSpPr>
            <p:spPr bwMode="auto">
              <a:xfrm>
                <a:off x="3908" y="-1185"/>
                <a:ext cx="49" cy="113"/>
              </a:xfrm>
              <a:custGeom>
                <a:avLst/>
                <a:gdLst>
                  <a:gd name="T0" fmla="*/ 9 w 10"/>
                  <a:gd name="T1" fmla="*/ 23 h 23"/>
                  <a:gd name="T2" fmla="*/ 10 w 10"/>
                  <a:gd name="T3" fmla="*/ 22 h 23"/>
                  <a:gd name="T4" fmla="*/ 7 w 10"/>
                  <a:gd name="T5" fmla="*/ 11 h 23"/>
                  <a:gd name="T6" fmla="*/ 0 w 10"/>
                  <a:gd name="T7" fmla="*/ 0 h 23"/>
                  <a:gd name="T8" fmla="*/ 9 w 10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3">
                    <a:moveTo>
                      <a:pt x="9" y="23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9" y="18"/>
                      <a:pt x="8" y="14"/>
                      <a:pt x="7" y="11"/>
                    </a:cubicBezTo>
                    <a:cubicBezTo>
                      <a:pt x="5" y="8"/>
                      <a:pt x="3" y="4"/>
                      <a:pt x="0" y="0"/>
                    </a:cubicBezTo>
                    <a:cubicBezTo>
                      <a:pt x="4" y="7"/>
                      <a:pt x="7" y="16"/>
                      <a:pt x="9" y="2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4" name="Freeform 305"/>
              <p:cNvSpPr/>
              <p:nvPr/>
            </p:nvSpPr>
            <p:spPr bwMode="auto">
              <a:xfrm>
                <a:off x="3798" y="-1240"/>
                <a:ext cx="135" cy="223"/>
              </a:xfrm>
              <a:custGeom>
                <a:avLst/>
                <a:gdLst>
                  <a:gd name="T0" fmla="*/ 26 w 27"/>
                  <a:gd name="T1" fmla="*/ 43 h 45"/>
                  <a:gd name="T2" fmla="*/ 22 w 27"/>
                  <a:gd name="T3" fmla="*/ 26 h 45"/>
                  <a:gd name="T4" fmla="*/ 14 w 27"/>
                  <a:gd name="T5" fmla="*/ 10 h 45"/>
                  <a:gd name="T6" fmla="*/ 6 w 27"/>
                  <a:gd name="T7" fmla="*/ 7 h 45"/>
                  <a:gd name="T8" fmla="*/ 0 w 27"/>
                  <a:gd name="T9" fmla="*/ 9 h 45"/>
                  <a:gd name="T10" fmla="*/ 0 w 27"/>
                  <a:gd name="T11" fmla="*/ 10 h 45"/>
                  <a:gd name="T12" fmla="*/ 26 w 27"/>
                  <a:gd name="T13" fmla="*/ 45 h 45"/>
                  <a:gd name="T14" fmla="*/ 27 w 27"/>
                  <a:gd name="T15" fmla="*/ 44 h 45"/>
                  <a:gd name="T16" fmla="*/ 26 w 27"/>
                  <a:gd name="T17" fmla="*/ 4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45">
                    <a:moveTo>
                      <a:pt x="26" y="43"/>
                    </a:moveTo>
                    <a:cubicBezTo>
                      <a:pt x="25" y="37"/>
                      <a:pt x="24" y="31"/>
                      <a:pt x="22" y="26"/>
                    </a:cubicBezTo>
                    <a:cubicBezTo>
                      <a:pt x="20" y="20"/>
                      <a:pt x="18" y="14"/>
                      <a:pt x="14" y="10"/>
                    </a:cubicBezTo>
                    <a:cubicBezTo>
                      <a:pt x="12" y="8"/>
                      <a:pt x="9" y="7"/>
                      <a:pt x="6" y="7"/>
                    </a:cubicBezTo>
                    <a:cubicBezTo>
                      <a:pt x="3" y="6"/>
                      <a:pt x="1" y="6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4" y="0"/>
                      <a:pt x="26" y="45"/>
                      <a:pt x="26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27" y="44"/>
                      <a:pt x="26" y="4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5" name="Freeform 306"/>
              <p:cNvSpPr/>
              <p:nvPr/>
            </p:nvSpPr>
            <p:spPr bwMode="auto">
              <a:xfrm>
                <a:off x="3933" y="-1072"/>
                <a:ext cx="124" cy="100"/>
              </a:xfrm>
              <a:custGeom>
                <a:avLst/>
                <a:gdLst>
                  <a:gd name="T0" fmla="*/ 0 w 25"/>
                  <a:gd name="T1" fmla="*/ 12 h 20"/>
                  <a:gd name="T2" fmla="*/ 21 w 25"/>
                  <a:gd name="T3" fmla="*/ 1 h 20"/>
                  <a:gd name="T4" fmla="*/ 22 w 25"/>
                  <a:gd name="T5" fmla="*/ 0 h 20"/>
                  <a:gd name="T6" fmla="*/ 25 w 25"/>
                  <a:gd name="T7" fmla="*/ 8 h 20"/>
                  <a:gd name="T8" fmla="*/ 1 w 25"/>
                  <a:gd name="T9" fmla="*/ 17 h 20"/>
                  <a:gd name="T10" fmla="*/ 0 w 25"/>
                  <a:gd name="T11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0">
                    <a:moveTo>
                      <a:pt x="0" y="12"/>
                    </a:moveTo>
                    <a:cubicBezTo>
                      <a:pt x="0" y="12"/>
                      <a:pt x="23" y="10"/>
                      <a:pt x="21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20"/>
                      <a:pt x="1" y="17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6" name="Freeform 307"/>
              <p:cNvSpPr/>
              <p:nvPr/>
            </p:nvSpPr>
            <p:spPr bwMode="auto">
              <a:xfrm>
                <a:off x="3923" y="-1101"/>
                <a:ext cx="139" cy="119"/>
              </a:xfrm>
              <a:custGeom>
                <a:avLst/>
                <a:gdLst>
                  <a:gd name="T0" fmla="*/ 0 w 28"/>
                  <a:gd name="T1" fmla="*/ 12 h 24"/>
                  <a:gd name="T2" fmla="*/ 23 w 28"/>
                  <a:gd name="T3" fmla="*/ 2 h 24"/>
                  <a:gd name="T4" fmla="*/ 24 w 28"/>
                  <a:gd name="T5" fmla="*/ 0 h 24"/>
                  <a:gd name="T6" fmla="*/ 28 w 28"/>
                  <a:gd name="T7" fmla="*/ 9 h 24"/>
                  <a:gd name="T8" fmla="*/ 1 w 28"/>
                  <a:gd name="T9" fmla="*/ 21 h 24"/>
                  <a:gd name="T10" fmla="*/ 0 w 28"/>
                  <a:gd name="T1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4">
                    <a:moveTo>
                      <a:pt x="0" y="12"/>
                    </a:moveTo>
                    <a:cubicBezTo>
                      <a:pt x="0" y="12"/>
                      <a:pt x="18" y="11"/>
                      <a:pt x="23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1" y="24"/>
                      <a:pt x="1" y="21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7" name="Freeform 308"/>
              <p:cNvSpPr/>
              <p:nvPr/>
            </p:nvSpPr>
            <p:spPr bwMode="auto">
              <a:xfrm>
                <a:off x="4037" y="-1101"/>
                <a:ext cx="5" cy="10"/>
              </a:xfrm>
              <a:custGeom>
                <a:avLst/>
                <a:gdLst>
                  <a:gd name="T0" fmla="*/ 5 w 5"/>
                  <a:gd name="T1" fmla="*/ 0 h 10"/>
                  <a:gd name="T2" fmla="*/ 0 w 5"/>
                  <a:gd name="T3" fmla="*/ 0 h 10"/>
                  <a:gd name="T4" fmla="*/ 0 w 5"/>
                  <a:gd name="T5" fmla="*/ 10 h 10"/>
                  <a:gd name="T6" fmla="*/ 5 w 5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0">
                    <a:moveTo>
                      <a:pt x="5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8" name="Freeform 309"/>
              <p:cNvSpPr/>
              <p:nvPr/>
            </p:nvSpPr>
            <p:spPr bwMode="auto">
              <a:xfrm>
                <a:off x="3031" y="-1141"/>
                <a:ext cx="498" cy="644"/>
              </a:xfrm>
              <a:custGeom>
                <a:avLst/>
                <a:gdLst>
                  <a:gd name="T0" fmla="*/ 12 w 100"/>
                  <a:gd name="T1" fmla="*/ 6 h 130"/>
                  <a:gd name="T2" fmla="*/ 78 w 100"/>
                  <a:gd name="T3" fmla="*/ 4 h 130"/>
                  <a:gd name="T4" fmla="*/ 90 w 100"/>
                  <a:gd name="T5" fmla="*/ 12 h 130"/>
                  <a:gd name="T6" fmla="*/ 95 w 100"/>
                  <a:gd name="T7" fmla="*/ 93 h 130"/>
                  <a:gd name="T8" fmla="*/ 89 w 100"/>
                  <a:gd name="T9" fmla="*/ 130 h 130"/>
                  <a:gd name="T10" fmla="*/ 8 w 100"/>
                  <a:gd name="T11" fmla="*/ 129 h 130"/>
                  <a:gd name="T12" fmla="*/ 2 w 100"/>
                  <a:gd name="T13" fmla="*/ 32 h 130"/>
                  <a:gd name="T14" fmla="*/ 12 w 100"/>
                  <a:gd name="T15" fmla="*/ 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30">
                    <a:moveTo>
                      <a:pt x="12" y="6"/>
                    </a:moveTo>
                    <a:cubicBezTo>
                      <a:pt x="12" y="6"/>
                      <a:pt x="27" y="0"/>
                      <a:pt x="78" y="4"/>
                    </a:cubicBezTo>
                    <a:cubicBezTo>
                      <a:pt x="78" y="4"/>
                      <a:pt x="88" y="5"/>
                      <a:pt x="90" y="12"/>
                    </a:cubicBezTo>
                    <a:cubicBezTo>
                      <a:pt x="91" y="17"/>
                      <a:pt x="88" y="56"/>
                      <a:pt x="95" y="93"/>
                    </a:cubicBezTo>
                    <a:cubicBezTo>
                      <a:pt x="100" y="116"/>
                      <a:pt x="89" y="130"/>
                      <a:pt x="89" y="130"/>
                    </a:cubicBezTo>
                    <a:cubicBezTo>
                      <a:pt x="8" y="129"/>
                      <a:pt x="8" y="129"/>
                      <a:pt x="8" y="129"/>
                    </a:cubicBezTo>
                    <a:cubicBezTo>
                      <a:pt x="8" y="129"/>
                      <a:pt x="0" y="69"/>
                      <a:pt x="2" y="32"/>
                    </a:cubicBezTo>
                    <a:cubicBezTo>
                      <a:pt x="3" y="17"/>
                      <a:pt x="9" y="6"/>
                      <a:pt x="12" y="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9" name="Freeform 310"/>
              <p:cNvSpPr/>
              <p:nvPr/>
            </p:nvSpPr>
            <p:spPr bwMode="auto">
              <a:xfrm>
                <a:off x="3365" y="-1126"/>
                <a:ext cx="164" cy="639"/>
              </a:xfrm>
              <a:custGeom>
                <a:avLst/>
                <a:gdLst>
                  <a:gd name="T0" fmla="*/ 4 w 33"/>
                  <a:gd name="T1" fmla="*/ 14 h 129"/>
                  <a:gd name="T2" fmla="*/ 7 w 33"/>
                  <a:gd name="T3" fmla="*/ 45 h 129"/>
                  <a:gd name="T4" fmla="*/ 4 w 33"/>
                  <a:gd name="T5" fmla="*/ 104 h 129"/>
                  <a:gd name="T6" fmla="*/ 1 w 33"/>
                  <a:gd name="T7" fmla="*/ 128 h 129"/>
                  <a:gd name="T8" fmla="*/ 26 w 33"/>
                  <a:gd name="T9" fmla="*/ 129 h 129"/>
                  <a:gd name="T10" fmla="*/ 28 w 33"/>
                  <a:gd name="T11" fmla="*/ 90 h 129"/>
                  <a:gd name="T12" fmla="*/ 23 w 33"/>
                  <a:gd name="T13" fmla="*/ 9 h 129"/>
                  <a:gd name="T14" fmla="*/ 11 w 33"/>
                  <a:gd name="T15" fmla="*/ 1 h 129"/>
                  <a:gd name="T16" fmla="*/ 2 w 33"/>
                  <a:gd name="T17" fmla="*/ 0 h 129"/>
                  <a:gd name="T18" fmla="*/ 4 w 33"/>
                  <a:gd name="T19" fmla="*/ 1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129">
                    <a:moveTo>
                      <a:pt x="4" y="14"/>
                    </a:moveTo>
                    <a:cubicBezTo>
                      <a:pt x="6" y="24"/>
                      <a:pt x="6" y="35"/>
                      <a:pt x="7" y="45"/>
                    </a:cubicBezTo>
                    <a:cubicBezTo>
                      <a:pt x="8" y="64"/>
                      <a:pt x="8" y="85"/>
                      <a:pt x="4" y="104"/>
                    </a:cubicBezTo>
                    <a:cubicBezTo>
                      <a:pt x="2" y="112"/>
                      <a:pt x="0" y="120"/>
                      <a:pt x="1" y="128"/>
                    </a:cubicBezTo>
                    <a:cubicBezTo>
                      <a:pt x="26" y="129"/>
                      <a:pt x="26" y="129"/>
                      <a:pt x="26" y="129"/>
                    </a:cubicBezTo>
                    <a:cubicBezTo>
                      <a:pt x="26" y="129"/>
                      <a:pt x="33" y="113"/>
                      <a:pt x="28" y="90"/>
                    </a:cubicBezTo>
                    <a:cubicBezTo>
                      <a:pt x="21" y="53"/>
                      <a:pt x="24" y="14"/>
                      <a:pt x="23" y="9"/>
                    </a:cubicBezTo>
                    <a:cubicBezTo>
                      <a:pt x="21" y="2"/>
                      <a:pt x="11" y="1"/>
                      <a:pt x="11" y="1"/>
                    </a:cubicBezTo>
                    <a:cubicBezTo>
                      <a:pt x="8" y="0"/>
                      <a:pt x="5" y="0"/>
                      <a:pt x="2" y="0"/>
                    </a:cubicBezTo>
                    <a:cubicBezTo>
                      <a:pt x="3" y="5"/>
                      <a:pt x="4" y="10"/>
                      <a:pt x="4" y="1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0" name="Freeform 311"/>
              <p:cNvSpPr/>
              <p:nvPr/>
            </p:nvSpPr>
            <p:spPr bwMode="auto">
              <a:xfrm>
                <a:off x="3031" y="-1126"/>
                <a:ext cx="155" cy="624"/>
              </a:xfrm>
              <a:custGeom>
                <a:avLst/>
                <a:gdLst>
                  <a:gd name="T0" fmla="*/ 10 w 31"/>
                  <a:gd name="T1" fmla="*/ 126 h 126"/>
                  <a:gd name="T2" fmla="*/ 17 w 31"/>
                  <a:gd name="T3" fmla="*/ 114 h 126"/>
                  <a:gd name="T4" fmla="*/ 25 w 31"/>
                  <a:gd name="T5" fmla="*/ 74 h 126"/>
                  <a:gd name="T6" fmla="*/ 29 w 31"/>
                  <a:gd name="T7" fmla="*/ 30 h 126"/>
                  <a:gd name="T8" fmla="*/ 31 w 31"/>
                  <a:gd name="T9" fmla="*/ 0 h 126"/>
                  <a:gd name="T10" fmla="*/ 12 w 31"/>
                  <a:gd name="T11" fmla="*/ 3 h 126"/>
                  <a:gd name="T12" fmla="*/ 2 w 31"/>
                  <a:gd name="T13" fmla="*/ 29 h 126"/>
                  <a:gd name="T14" fmla="*/ 8 w 31"/>
                  <a:gd name="T15" fmla="*/ 126 h 126"/>
                  <a:gd name="T16" fmla="*/ 10 w 31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126">
                    <a:moveTo>
                      <a:pt x="10" y="126"/>
                    </a:moveTo>
                    <a:cubicBezTo>
                      <a:pt x="13" y="122"/>
                      <a:pt x="15" y="118"/>
                      <a:pt x="17" y="114"/>
                    </a:cubicBezTo>
                    <a:cubicBezTo>
                      <a:pt x="22" y="101"/>
                      <a:pt x="23" y="87"/>
                      <a:pt x="25" y="74"/>
                    </a:cubicBezTo>
                    <a:cubicBezTo>
                      <a:pt x="28" y="59"/>
                      <a:pt x="28" y="45"/>
                      <a:pt x="29" y="30"/>
                    </a:cubicBezTo>
                    <a:cubicBezTo>
                      <a:pt x="30" y="20"/>
                      <a:pt x="30" y="10"/>
                      <a:pt x="31" y="0"/>
                    </a:cubicBezTo>
                    <a:cubicBezTo>
                      <a:pt x="17" y="2"/>
                      <a:pt x="12" y="3"/>
                      <a:pt x="12" y="3"/>
                    </a:cubicBezTo>
                    <a:cubicBezTo>
                      <a:pt x="9" y="3"/>
                      <a:pt x="3" y="14"/>
                      <a:pt x="2" y="29"/>
                    </a:cubicBezTo>
                    <a:cubicBezTo>
                      <a:pt x="0" y="66"/>
                      <a:pt x="8" y="126"/>
                      <a:pt x="8" y="126"/>
                    </a:cubicBezTo>
                    <a:lnTo>
                      <a:pt x="10" y="126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1" name="Freeform 312"/>
              <p:cNvSpPr/>
              <p:nvPr/>
            </p:nvSpPr>
            <p:spPr bwMode="auto">
              <a:xfrm>
                <a:off x="3031" y="-982"/>
                <a:ext cx="453" cy="495"/>
              </a:xfrm>
              <a:custGeom>
                <a:avLst/>
                <a:gdLst>
                  <a:gd name="T0" fmla="*/ 69 w 91"/>
                  <a:gd name="T1" fmla="*/ 97 h 100"/>
                  <a:gd name="T2" fmla="*/ 46 w 91"/>
                  <a:gd name="T3" fmla="*/ 96 h 100"/>
                  <a:gd name="T4" fmla="*/ 27 w 91"/>
                  <a:gd name="T5" fmla="*/ 95 h 100"/>
                  <a:gd name="T6" fmla="*/ 10 w 91"/>
                  <a:gd name="T7" fmla="*/ 72 h 100"/>
                  <a:gd name="T8" fmla="*/ 7 w 91"/>
                  <a:gd name="T9" fmla="*/ 23 h 100"/>
                  <a:gd name="T10" fmla="*/ 4 w 91"/>
                  <a:gd name="T11" fmla="*/ 2 h 100"/>
                  <a:gd name="T12" fmla="*/ 2 w 91"/>
                  <a:gd name="T13" fmla="*/ 0 h 100"/>
                  <a:gd name="T14" fmla="*/ 8 w 91"/>
                  <a:gd name="T15" fmla="*/ 97 h 100"/>
                  <a:gd name="T16" fmla="*/ 91 w 91"/>
                  <a:gd name="T17" fmla="*/ 100 h 100"/>
                  <a:gd name="T18" fmla="*/ 91 w 91"/>
                  <a:gd name="T19" fmla="*/ 98 h 100"/>
                  <a:gd name="T20" fmla="*/ 69 w 91"/>
                  <a:gd name="T21" fmla="*/ 9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100">
                    <a:moveTo>
                      <a:pt x="69" y="97"/>
                    </a:moveTo>
                    <a:cubicBezTo>
                      <a:pt x="61" y="96"/>
                      <a:pt x="54" y="96"/>
                      <a:pt x="46" y="96"/>
                    </a:cubicBezTo>
                    <a:cubicBezTo>
                      <a:pt x="40" y="96"/>
                      <a:pt x="33" y="96"/>
                      <a:pt x="27" y="95"/>
                    </a:cubicBezTo>
                    <a:cubicBezTo>
                      <a:pt x="15" y="92"/>
                      <a:pt x="11" y="84"/>
                      <a:pt x="10" y="72"/>
                    </a:cubicBezTo>
                    <a:cubicBezTo>
                      <a:pt x="9" y="56"/>
                      <a:pt x="8" y="40"/>
                      <a:pt x="7" y="23"/>
                    </a:cubicBezTo>
                    <a:cubicBezTo>
                      <a:pt x="7" y="16"/>
                      <a:pt x="7" y="8"/>
                      <a:pt x="4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0" y="37"/>
                      <a:pt x="8" y="97"/>
                      <a:pt x="8" y="97"/>
                    </a:cubicBezTo>
                    <a:cubicBezTo>
                      <a:pt x="91" y="100"/>
                      <a:pt x="91" y="100"/>
                      <a:pt x="91" y="100"/>
                    </a:cubicBezTo>
                    <a:cubicBezTo>
                      <a:pt x="91" y="100"/>
                      <a:pt x="91" y="99"/>
                      <a:pt x="91" y="98"/>
                    </a:cubicBezTo>
                    <a:cubicBezTo>
                      <a:pt x="83" y="98"/>
                      <a:pt x="77" y="98"/>
                      <a:pt x="69" y="9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2" name="Freeform 313"/>
              <p:cNvSpPr/>
              <p:nvPr/>
            </p:nvSpPr>
            <p:spPr bwMode="auto">
              <a:xfrm>
                <a:off x="3151" y="-1176"/>
                <a:ext cx="104" cy="114"/>
              </a:xfrm>
              <a:custGeom>
                <a:avLst/>
                <a:gdLst>
                  <a:gd name="T0" fmla="*/ 2 w 21"/>
                  <a:gd name="T1" fmla="*/ 0 h 23"/>
                  <a:gd name="T2" fmla="*/ 1 w 21"/>
                  <a:gd name="T3" fmla="*/ 16 h 23"/>
                  <a:gd name="T4" fmla="*/ 8 w 21"/>
                  <a:gd name="T5" fmla="*/ 22 h 23"/>
                  <a:gd name="T6" fmla="*/ 20 w 21"/>
                  <a:gd name="T7" fmla="*/ 20 h 23"/>
                  <a:gd name="T8" fmla="*/ 21 w 21"/>
                  <a:gd name="T9" fmla="*/ 15 h 23"/>
                  <a:gd name="T10" fmla="*/ 2 w 21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3">
                    <a:moveTo>
                      <a:pt x="2" y="0"/>
                    </a:moveTo>
                    <a:cubicBezTo>
                      <a:pt x="2" y="0"/>
                      <a:pt x="0" y="13"/>
                      <a:pt x="1" y="16"/>
                    </a:cubicBezTo>
                    <a:cubicBezTo>
                      <a:pt x="2" y="19"/>
                      <a:pt x="4" y="21"/>
                      <a:pt x="8" y="22"/>
                    </a:cubicBezTo>
                    <a:cubicBezTo>
                      <a:pt x="17" y="23"/>
                      <a:pt x="20" y="20"/>
                      <a:pt x="20" y="20"/>
                    </a:cubicBezTo>
                    <a:cubicBezTo>
                      <a:pt x="21" y="15"/>
                      <a:pt x="21" y="15"/>
                      <a:pt x="21" y="15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3" name="Freeform 314"/>
              <p:cNvSpPr/>
              <p:nvPr/>
            </p:nvSpPr>
            <p:spPr bwMode="auto">
              <a:xfrm>
                <a:off x="3146" y="-1190"/>
                <a:ext cx="104" cy="114"/>
              </a:xfrm>
              <a:custGeom>
                <a:avLst/>
                <a:gdLst>
                  <a:gd name="T0" fmla="*/ 2 w 21"/>
                  <a:gd name="T1" fmla="*/ 0 h 23"/>
                  <a:gd name="T2" fmla="*/ 1 w 21"/>
                  <a:gd name="T3" fmla="*/ 16 h 23"/>
                  <a:gd name="T4" fmla="*/ 8 w 21"/>
                  <a:gd name="T5" fmla="*/ 21 h 23"/>
                  <a:gd name="T6" fmla="*/ 19 w 21"/>
                  <a:gd name="T7" fmla="*/ 22 h 23"/>
                  <a:gd name="T8" fmla="*/ 21 w 21"/>
                  <a:gd name="T9" fmla="*/ 13 h 23"/>
                  <a:gd name="T10" fmla="*/ 2 w 21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3">
                    <a:moveTo>
                      <a:pt x="2" y="0"/>
                    </a:moveTo>
                    <a:cubicBezTo>
                      <a:pt x="2" y="0"/>
                      <a:pt x="0" y="13"/>
                      <a:pt x="1" y="16"/>
                    </a:cubicBezTo>
                    <a:cubicBezTo>
                      <a:pt x="2" y="18"/>
                      <a:pt x="4" y="21"/>
                      <a:pt x="8" y="21"/>
                    </a:cubicBezTo>
                    <a:cubicBezTo>
                      <a:pt x="17" y="23"/>
                      <a:pt x="19" y="22"/>
                      <a:pt x="19" y="22"/>
                    </a:cubicBezTo>
                    <a:cubicBezTo>
                      <a:pt x="21" y="13"/>
                      <a:pt x="21" y="13"/>
                      <a:pt x="21" y="13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4" name="Freeform 315"/>
              <p:cNvSpPr/>
              <p:nvPr/>
            </p:nvSpPr>
            <p:spPr bwMode="auto">
              <a:xfrm>
                <a:off x="3151" y="-1190"/>
                <a:ext cx="99" cy="109"/>
              </a:xfrm>
              <a:custGeom>
                <a:avLst/>
                <a:gdLst>
                  <a:gd name="T0" fmla="*/ 12 w 20"/>
                  <a:gd name="T1" fmla="*/ 14 h 22"/>
                  <a:gd name="T2" fmla="*/ 17 w 20"/>
                  <a:gd name="T3" fmla="*/ 22 h 22"/>
                  <a:gd name="T4" fmla="*/ 18 w 20"/>
                  <a:gd name="T5" fmla="*/ 22 h 22"/>
                  <a:gd name="T6" fmla="*/ 20 w 20"/>
                  <a:gd name="T7" fmla="*/ 13 h 22"/>
                  <a:gd name="T8" fmla="*/ 1 w 20"/>
                  <a:gd name="T9" fmla="*/ 0 h 22"/>
                  <a:gd name="T10" fmla="*/ 0 w 20"/>
                  <a:gd name="T11" fmla="*/ 6 h 22"/>
                  <a:gd name="T12" fmla="*/ 12 w 20"/>
                  <a:gd name="T1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2">
                    <a:moveTo>
                      <a:pt x="12" y="14"/>
                    </a:moveTo>
                    <a:cubicBezTo>
                      <a:pt x="13" y="17"/>
                      <a:pt x="15" y="20"/>
                      <a:pt x="17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3"/>
                      <a:pt x="0" y="6"/>
                    </a:cubicBezTo>
                    <a:cubicBezTo>
                      <a:pt x="4" y="9"/>
                      <a:pt x="9" y="10"/>
                      <a:pt x="12" y="1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5" name="Freeform 316"/>
              <p:cNvSpPr/>
              <p:nvPr/>
            </p:nvSpPr>
            <p:spPr bwMode="auto">
              <a:xfrm>
                <a:off x="3285" y="-1166"/>
                <a:ext cx="110" cy="90"/>
              </a:xfrm>
              <a:custGeom>
                <a:avLst/>
                <a:gdLst>
                  <a:gd name="T0" fmla="*/ 22 w 22"/>
                  <a:gd name="T1" fmla="*/ 0 h 18"/>
                  <a:gd name="T2" fmla="*/ 20 w 22"/>
                  <a:gd name="T3" fmla="*/ 13 h 18"/>
                  <a:gd name="T4" fmla="*/ 0 w 22"/>
                  <a:gd name="T5" fmla="*/ 18 h 18"/>
                  <a:gd name="T6" fmla="*/ 4 w 22"/>
                  <a:gd name="T7" fmla="*/ 4 h 18"/>
                  <a:gd name="T8" fmla="*/ 22 w 2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22" y="0"/>
                    </a:moveTo>
                    <a:cubicBezTo>
                      <a:pt x="22" y="0"/>
                      <a:pt x="21" y="12"/>
                      <a:pt x="20" y="13"/>
                    </a:cubicBezTo>
                    <a:cubicBezTo>
                      <a:pt x="19" y="14"/>
                      <a:pt x="18" y="18"/>
                      <a:pt x="0" y="18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6" name="Freeform 317"/>
              <p:cNvSpPr/>
              <p:nvPr/>
            </p:nvSpPr>
            <p:spPr bwMode="auto">
              <a:xfrm>
                <a:off x="3295" y="-1176"/>
                <a:ext cx="110" cy="85"/>
              </a:xfrm>
              <a:custGeom>
                <a:avLst/>
                <a:gdLst>
                  <a:gd name="T0" fmla="*/ 22 w 22"/>
                  <a:gd name="T1" fmla="*/ 0 h 17"/>
                  <a:gd name="T2" fmla="*/ 20 w 22"/>
                  <a:gd name="T3" fmla="*/ 12 h 17"/>
                  <a:gd name="T4" fmla="*/ 0 w 22"/>
                  <a:gd name="T5" fmla="*/ 17 h 17"/>
                  <a:gd name="T6" fmla="*/ 4 w 22"/>
                  <a:gd name="T7" fmla="*/ 4 h 17"/>
                  <a:gd name="T8" fmla="*/ 22 w 22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22" y="0"/>
                    </a:moveTo>
                    <a:cubicBezTo>
                      <a:pt x="22" y="0"/>
                      <a:pt x="20" y="11"/>
                      <a:pt x="20" y="12"/>
                    </a:cubicBezTo>
                    <a:cubicBezTo>
                      <a:pt x="19" y="14"/>
                      <a:pt x="18" y="17"/>
                      <a:pt x="0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7" name="Freeform 318"/>
              <p:cNvSpPr/>
              <p:nvPr/>
            </p:nvSpPr>
            <p:spPr bwMode="auto">
              <a:xfrm>
                <a:off x="3305" y="-1176"/>
                <a:ext cx="100" cy="55"/>
              </a:xfrm>
              <a:custGeom>
                <a:avLst/>
                <a:gdLst>
                  <a:gd name="T0" fmla="*/ 6 w 20"/>
                  <a:gd name="T1" fmla="*/ 8 h 11"/>
                  <a:gd name="T2" fmla="*/ 13 w 20"/>
                  <a:gd name="T3" fmla="*/ 4 h 11"/>
                  <a:gd name="T4" fmla="*/ 19 w 20"/>
                  <a:gd name="T5" fmla="*/ 3 h 11"/>
                  <a:gd name="T6" fmla="*/ 20 w 20"/>
                  <a:gd name="T7" fmla="*/ 0 h 11"/>
                  <a:gd name="T8" fmla="*/ 2 w 20"/>
                  <a:gd name="T9" fmla="*/ 4 h 11"/>
                  <a:gd name="T10" fmla="*/ 0 w 20"/>
                  <a:gd name="T11" fmla="*/ 11 h 11"/>
                  <a:gd name="T12" fmla="*/ 6 w 20"/>
                  <a:gd name="T13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6" y="8"/>
                    </a:moveTo>
                    <a:cubicBezTo>
                      <a:pt x="8" y="6"/>
                      <a:pt x="10" y="5"/>
                      <a:pt x="13" y="4"/>
                    </a:cubicBezTo>
                    <a:cubicBezTo>
                      <a:pt x="15" y="3"/>
                      <a:pt x="17" y="3"/>
                      <a:pt x="19" y="3"/>
                    </a:cubicBezTo>
                    <a:cubicBezTo>
                      <a:pt x="19" y="1"/>
                      <a:pt x="20" y="0"/>
                      <a:pt x="20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0"/>
                      <a:pt x="4" y="9"/>
                      <a:pt x="6" y="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8" name="Freeform 319"/>
              <p:cNvSpPr/>
              <p:nvPr/>
            </p:nvSpPr>
            <p:spPr bwMode="auto">
              <a:xfrm>
                <a:off x="3151" y="-1096"/>
                <a:ext cx="224" cy="564"/>
              </a:xfrm>
              <a:custGeom>
                <a:avLst/>
                <a:gdLst>
                  <a:gd name="T0" fmla="*/ 75 w 224"/>
                  <a:gd name="T1" fmla="*/ 0 h 564"/>
                  <a:gd name="T2" fmla="*/ 0 w 224"/>
                  <a:gd name="T3" fmla="*/ 366 h 564"/>
                  <a:gd name="T4" fmla="*/ 119 w 224"/>
                  <a:gd name="T5" fmla="*/ 564 h 564"/>
                  <a:gd name="T6" fmla="*/ 224 w 224"/>
                  <a:gd name="T7" fmla="*/ 391 h 564"/>
                  <a:gd name="T8" fmla="*/ 144 w 224"/>
                  <a:gd name="T9" fmla="*/ 0 h 564"/>
                  <a:gd name="T10" fmla="*/ 75 w 224"/>
                  <a:gd name="T11" fmla="*/ 0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4" h="564">
                    <a:moveTo>
                      <a:pt x="75" y="0"/>
                    </a:moveTo>
                    <a:lnTo>
                      <a:pt x="0" y="366"/>
                    </a:lnTo>
                    <a:lnTo>
                      <a:pt x="119" y="564"/>
                    </a:lnTo>
                    <a:lnTo>
                      <a:pt x="224" y="391"/>
                    </a:lnTo>
                    <a:lnTo>
                      <a:pt x="144" y="0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9" name="Freeform 320"/>
              <p:cNvSpPr/>
              <p:nvPr/>
            </p:nvSpPr>
            <p:spPr bwMode="auto">
              <a:xfrm>
                <a:off x="3166" y="-1096"/>
                <a:ext cx="194" cy="540"/>
              </a:xfrm>
              <a:custGeom>
                <a:avLst/>
                <a:gdLst>
                  <a:gd name="T0" fmla="*/ 14 w 39"/>
                  <a:gd name="T1" fmla="*/ 1 h 109"/>
                  <a:gd name="T2" fmla="*/ 0 w 39"/>
                  <a:gd name="T3" fmla="*/ 75 h 109"/>
                  <a:gd name="T4" fmla="*/ 21 w 39"/>
                  <a:gd name="T5" fmla="*/ 109 h 109"/>
                  <a:gd name="T6" fmla="*/ 39 w 39"/>
                  <a:gd name="T7" fmla="*/ 79 h 109"/>
                  <a:gd name="T8" fmla="*/ 22 w 39"/>
                  <a:gd name="T9" fmla="*/ 0 h 109"/>
                  <a:gd name="T10" fmla="*/ 14 w 39"/>
                  <a:gd name="T11" fmla="*/ 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09">
                    <a:moveTo>
                      <a:pt x="14" y="1"/>
                    </a:moveTo>
                    <a:cubicBezTo>
                      <a:pt x="14" y="1"/>
                      <a:pt x="5" y="39"/>
                      <a:pt x="0" y="75"/>
                    </a:cubicBezTo>
                    <a:cubicBezTo>
                      <a:pt x="21" y="109"/>
                      <a:pt x="21" y="109"/>
                      <a:pt x="21" y="10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4" y="37"/>
                      <a:pt x="22" y="0"/>
                    </a:cubicBezTo>
                    <a:lnTo>
                      <a:pt x="14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0" name="Freeform 321"/>
              <p:cNvSpPr/>
              <p:nvPr/>
            </p:nvSpPr>
            <p:spPr bwMode="auto">
              <a:xfrm>
                <a:off x="3265" y="-1096"/>
                <a:ext cx="95" cy="540"/>
              </a:xfrm>
              <a:custGeom>
                <a:avLst/>
                <a:gdLst>
                  <a:gd name="T0" fmla="*/ 2 w 19"/>
                  <a:gd name="T1" fmla="*/ 0 h 109"/>
                  <a:gd name="T2" fmla="*/ 1 w 19"/>
                  <a:gd name="T3" fmla="*/ 1 h 109"/>
                  <a:gd name="T4" fmla="*/ 0 w 19"/>
                  <a:gd name="T5" fmla="*/ 1 h 109"/>
                  <a:gd name="T6" fmla="*/ 1 w 19"/>
                  <a:gd name="T7" fmla="*/ 109 h 109"/>
                  <a:gd name="T8" fmla="*/ 19 w 19"/>
                  <a:gd name="T9" fmla="*/ 79 h 109"/>
                  <a:gd name="T10" fmla="*/ 2 w 19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09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19" y="79"/>
                      <a:pt x="14" y="37"/>
                      <a:pt x="2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1" name="Freeform 322"/>
              <p:cNvSpPr/>
              <p:nvPr/>
            </p:nvSpPr>
            <p:spPr bwMode="auto">
              <a:xfrm>
                <a:off x="3201" y="-1052"/>
                <a:ext cx="104" cy="124"/>
              </a:xfrm>
              <a:custGeom>
                <a:avLst/>
                <a:gdLst>
                  <a:gd name="T0" fmla="*/ 18 w 21"/>
                  <a:gd name="T1" fmla="*/ 0 h 25"/>
                  <a:gd name="T2" fmla="*/ 18 w 21"/>
                  <a:gd name="T3" fmla="*/ 0 h 25"/>
                  <a:gd name="T4" fmla="*/ 3 w 21"/>
                  <a:gd name="T5" fmla="*/ 14 h 25"/>
                  <a:gd name="T6" fmla="*/ 0 w 21"/>
                  <a:gd name="T7" fmla="*/ 25 h 25"/>
                  <a:gd name="T8" fmla="*/ 0 w 21"/>
                  <a:gd name="T9" fmla="*/ 25 h 25"/>
                  <a:gd name="T10" fmla="*/ 21 w 21"/>
                  <a:gd name="T11" fmla="*/ 10 h 25"/>
                  <a:gd name="T12" fmla="*/ 18 w 21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5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5" y="6"/>
                      <a:pt x="3" y="14"/>
                    </a:cubicBezTo>
                    <a:cubicBezTo>
                      <a:pt x="2" y="17"/>
                      <a:pt x="1" y="21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4" y="21"/>
                      <a:pt x="21" y="10"/>
                    </a:cubicBezTo>
                    <a:cubicBezTo>
                      <a:pt x="20" y="7"/>
                      <a:pt x="19" y="3"/>
                      <a:pt x="1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2" name="Freeform 323"/>
              <p:cNvSpPr/>
              <p:nvPr/>
            </p:nvSpPr>
            <p:spPr bwMode="auto">
              <a:xfrm>
                <a:off x="3176" y="-933"/>
                <a:ext cx="154" cy="144"/>
              </a:xfrm>
              <a:custGeom>
                <a:avLst/>
                <a:gdLst>
                  <a:gd name="T0" fmla="*/ 31 w 31"/>
                  <a:gd name="T1" fmla="*/ 11 h 29"/>
                  <a:gd name="T2" fmla="*/ 31 w 31"/>
                  <a:gd name="T3" fmla="*/ 11 h 29"/>
                  <a:gd name="T4" fmla="*/ 29 w 31"/>
                  <a:gd name="T5" fmla="*/ 0 h 29"/>
                  <a:gd name="T6" fmla="*/ 29 w 31"/>
                  <a:gd name="T7" fmla="*/ 0 h 29"/>
                  <a:gd name="T8" fmla="*/ 2 w 31"/>
                  <a:gd name="T9" fmla="*/ 17 h 29"/>
                  <a:gd name="T10" fmla="*/ 2 w 31"/>
                  <a:gd name="T11" fmla="*/ 17 h 29"/>
                  <a:gd name="T12" fmla="*/ 0 w 31"/>
                  <a:gd name="T13" fmla="*/ 29 h 29"/>
                  <a:gd name="T14" fmla="*/ 31 w 31"/>
                  <a:gd name="T15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9">
                    <a:moveTo>
                      <a:pt x="31" y="11"/>
                    </a:move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8"/>
                      <a:pt x="30" y="4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5" y="12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21"/>
                      <a:pt x="1" y="25"/>
                      <a:pt x="0" y="29"/>
                    </a:cubicBezTo>
                    <a:cubicBezTo>
                      <a:pt x="18" y="28"/>
                      <a:pt x="31" y="11"/>
                      <a:pt x="31" y="1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3" name="Freeform 324"/>
              <p:cNvSpPr/>
              <p:nvPr/>
            </p:nvSpPr>
            <p:spPr bwMode="auto">
              <a:xfrm>
                <a:off x="3201" y="-804"/>
                <a:ext cx="154" cy="168"/>
              </a:xfrm>
              <a:custGeom>
                <a:avLst/>
                <a:gdLst>
                  <a:gd name="T0" fmla="*/ 4 w 31"/>
                  <a:gd name="T1" fmla="*/ 34 h 34"/>
                  <a:gd name="T2" fmla="*/ 31 w 31"/>
                  <a:gd name="T3" fmla="*/ 10 h 34"/>
                  <a:gd name="T4" fmla="*/ 31 w 31"/>
                  <a:gd name="T5" fmla="*/ 10 h 34"/>
                  <a:gd name="T6" fmla="*/ 29 w 31"/>
                  <a:gd name="T7" fmla="*/ 0 h 34"/>
                  <a:gd name="T8" fmla="*/ 29 w 31"/>
                  <a:gd name="T9" fmla="*/ 0 h 34"/>
                  <a:gd name="T10" fmla="*/ 0 w 31"/>
                  <a:gd name="T11" fmla="*/ 26 h 34"/>
                  <a:gd name="T12" fmla="*/ 4 w 31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4">
                    <a:moveTo>
                      <a:pt x="4" y="34"/>
                    </a:moveTo>
                    <a:cubicBezTo>
                      <a:pt x="18" y="29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7"/>
                      <a:pt x="30" y="3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8" y="16"/>
                      <a:pt x="0" y="26"/>
                      <a:pt x="0" y="26"/>
                    </a:cubicBezTo>
                    <a:lnTo>
                      <a:pt x="4" y="34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4" name="Freeform 325"/>
              <p:cNvSpPr/>
              <p:nvPr/>
            </p:nvSpPr>
            <p:spPr bwMode="auto">
              <a:xfrm>
                <a:off x="3221" y="-1141"/>
                <a:ext cx="89" cy="60"/>
              </a:xfrm>
              <a:custGeom>
                <a:avLst/>
                <a:gdLst>
                  <a:gd name="T0" fmla="*/ 0 w 18"/>
                  <a:gd name="T1" fmla="*/ 0 h 12"/>
                  <a:gd name="T2" fmla="*/ 3 w 18"/>
                  <a:gd name="T3" fmla="*/ 11 h 12"/>
                  <a:gd name="T4" fmla="*/ 11 w 18"/>
                  <a:gd name="T5" fmla="*/ 11 h 12"/>
                  <a:gd name="T6" fmla="*/ 16 w 18"/>
                  <a:gd name="T7" fmla="*/ 0 h 12"/>
                  <a:gd name="T8" fmla="*/ 0 w 18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2">
                    <a:moveTo>
                      <a:pt x="0" y="0"/>
                    </a:moveTo>
                    <a:cubicBezTo>
                      <a:pt x="0" y="2"/>
                      <a:pt x="0" y="10"/>
                      <a:pt x="3" y="11"/>
                    </a:cubicBezTo>
                    <a:cubicBezTo>
                      <a:pt x="4" y="12"/>
                      <a:pt x="7" y="12"/>
                      <a:pt x="11" y="11"/>
                    </a:cubicBezTo>
                    <a:cubicBezTo>
                      <a:pt x="18" y="10"/>
                      <a:pt x="16" y="0"/>
                      <a:pt x="1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5" name="Freeform 326"/>
              <p:cNvSpPr/>
              <p:nvPr/>
            </p:nvSpPr>
            <p:spPr bwMode="auto">
              <a:xfrm>
                <a:off x="2972" y="-1180"/>
                <a:ext cx="607" cy="807"/>
              </a:xfrm>
              <a:custGeom>
                <a:avLst/>
                <a:gdLst>
                  <a:gd name="T0" fmla="*/ 113 w 122"/>
                  <a:gd name="T1" fmla="*/ 109 h 163"/>
                  <a:gd name="T2" fmla="*/ 116 w 122"/>
                  <a:gd name="T3" fmla="*/ 33 h 163"/>
                  <a:gd name="T4" fmla="*/ 83 w 122"/>
                  <a:gd name="T5" fmla="*/ 0 h 163"/>
                  <a:gd name="T6" fmla="*/ 60 w 122"/>
                  <a:gd name="T7" fmla="*/ 74 h 163"/>
                  <a:gd name="T8" fmla="*/ 39 w 122"/>
                  <a:gd name="T9" fmla="*/ 0 h 163"/>
                  <a:gd name="T10" fmla="*/ 7 w 122"/>
                  <a:gd name="T11" fmla="*/ 33 h 163"/>
                  <a:gd name="T12" fmla="*/ 10 w 122"/>
                  <a:gd name="T13" fmla="*/ 109 h 163"/>
                  <a:gd name="T14" fmla="*/ 3 w 122"/>
                  <a:gd name="T15" fmla="*/ 146 h 163"/>
                  <a:gd name="T16" fmla="*/ 26 w 122"/>
                  <a:gd name="T17" fmla="*/ 163 h 163"/>
                  <a:gd name="T18" fmla="*/ 59 w 122"/>
                  <a:gd name="T19" fmla="*/ 133 h 163"/>
                  <a:gd name="T20" fmla="*/ 97 w 122"/>
                  <a:gd name="T21" fmla="*/ 163 h 163"/>
                  <a:gd name="T22" fmla="*/ 106 w 122"/>
                  <a:gd name="T23" fmla="*/ 161 h 163"/>
                  <a:gd name="T24" fmla="*/ 120 w 122"/>
                  <a:gd name="T25" fmla="*/ 140 h 163"/>
                  <a:gd name="T26" fmla="*/ 113 w 122"/>
                  <a:gd name="T27" fmla="*/ 10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2" h="163">
                    <a:moveTo>
                      <a:pt x="113" y="109"/>
                    </a:moveTo>
                    <a:cubicBezTo>
                      <a:pt x="116" y="92"/>
                      <a:pt x="122" y="59"/>
                      <a:pt x="116" y="33"/>
                    </a:cubicBezTo>
                    <a:cubicBezTo>
                      <a:pt x="110" y="7"/>
                      <a:pt x="113" y="4"/>
                      <a:pt x="83" y="0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9" y="4"/>
                      <a:pt x="12" y="7"/>
                      <a:pt x="7" y="33"/>
                    </a:cubicBezTo>
                    <a:cubicBezTo>
                      <a:pt x="1" y="59"/>
                      <a:pt x="7" y="92"/>
                      <a:pt x="10" y="109"/>
                    </a:cubicBezTo>
                    <a:cubicBezTo>
                      <a:pt x="11" y="116"/>
                      <a:pt x="0" y="135"/>
                      <a:pt x="3" y="146"/>
                    </a:cubicBezTo>
                    <a:cubicBezTo>
                      <a:pt x="7" y="159"/>
                      <a:pt x="26" y="163"/>
                      <a:pt x="26" y="163"/>
                    </a:cubicBezTo>
                    <a:cubicBezTo>
                      <a:pt x="44" y="163"/>
                      <a:pt x="56" y="146"/>
                      <a:pt x="59" y="133"/>
                    </a:cubicBezTo>
                    <a:cubicBezTo>
                      <a:pt x="63" y="146"/>
                      <a:pt x="76" y="163"/>
                      <a:pt x="97" y="163"/>
                    </a:cubicBezTo>
                    <a:cubicBezTo>
                      <a:pt x="97" y="163"/>
                      <a:pt x="102" y="163"/>
                      <a:pt x="106" y="161"/>
                    </a:cubicBezTo>
                    <a:cubicBezTo>
                      <a:pt x="112" y="157"/>
                      <a:pt x="117" y="150"/>
                      <a:pt x="120" y="140"/>
                    </a:cubicBezTo>
                    <a:cubicBezTo>
                      <a:pt x="122" y="133"/>
                      <a:pt x="112" y="114"/>
                      <a:pt x="113" y="109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6" name="Freeform 327"/>
              <p:cNvSpPr/>
              <p:nvPr/>
            </p:nvSpPr>
            <p:spPr bwMode="auto">
              <a:xfrm>
                <a:off x="3071" y="-1180"/>
                <a:ext cx="199" cy="366"/>
              </a:xfrm>
              <a:custGeom>
                <a:avLst/>
                <a:gdLst>
                  <a:gd name="T0" fmla="*/ 0 w 40"/>
                  <a:gd name="T1" fmla="*/ 4 h 74"/>
                  <a:gd name="T2" fmla="*/ 19 w 40"/>
                  <a:gd name="T3" fmla="*/ 44 h 74"/>
                  <a:gd name="T4" fmla="*/ 11 w 40"/>
                  <a:gd name="T5" fmla="*/ 53 h 74"/>
                  <a:gd name="T6" fmla="*/ 40 w 40"/>
                  <a:gd name="T7" fmla="*/ 74 h 74"/>
                  <a:gd name="T8" fmla="*/ 19 w 40"/>
                  <a:gd name="T9" fmla="*/ 0 h 74"/>
                  <a:gd name="T10" fmla="*/ 0 w 40"/>
                  <a:gd name="T11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74">
                    <a:moveTo>
                      <a:pt x="0" y="4"/>
                    </a:moveTo>
                    <a:cubicBezTo>
                      <a:pt x="19" y="44"/>
                      <a:pt x="19" y="44"/>
                      <a:pt x="19" y="44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3"/>
                      <a:pt x="40" y="74"/>
                      <a:pt x="40" y="7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0" y="2"/>
                      <a:pt x="4" y="3"/>
                      <a:pt x="0" y="4"/>
                    </a:cubicBez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7" name="Freeform 328"/>
              <p:cNvSpPr/>
              <p:nvPr/>
            </p:nvSpPr>
            <p:spPr bwMode="auto">
              <a:xfrm>
                <a:off x="3270" y="-1180"/>
                <a:ext cx="219" cy="366"/>
              </a:xfrm>
              <a:custGeom>
                <a:avLst/>
                <a:gdLst>
                  <a:gd name="T0" fmla="*/ 23 w 44"/>
                  <a:gd name="T1" fmla="*/ 0 h 74"/>
                  <a:gd name="T2" fmla="*/ 0 w 44"/>
                  <a:gd name="T3" fmla="*/ 74 h 74"/>
                  <a:gd name="T4" fmla="*/ 29 w 44"/>
                  <a:gd name="T5" fmla="*/ 54 h 74"/>
                  <a:gd name="T6" fmla="*/ 21 w 44"/>
                  <a:gd name="T7" fmla="*/ 44 h 74"/>
                  <a:gd name="T8" fmla="*/ 44 w 44"/>
                  <a:gd name="T9" fmla="*/ 5 h 74"/>
                  <a:gd name="T10" fmla="*/ 23 w 44"/>
                  <a:gd name="T1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74">
                    <a:moveTo>
                      <a:pt x="23" y="0"/>
                    </a:moveTo>
                    <a:cubicBezTo>
                      <a:pt x="0" y="74"/>
                      <a:pt x="0" y="74"/>
                      <a:pt x="0" y="74"/>
                    </a:cubicBezTo>
                    <a:cubicBezTo>
                      <a:pt x="1" y="74"/>
                      <a:pt x="29" y="54"/>
                      <a:pt x="29" y="54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39" y="3"/>
                      <a:pt x="33" y="2"/>
                      <a:pt x="23" y="0"/>
                    </a:cubicBez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8" name="Freeform 329"/>
              <p:cNvSpPr/>
              <p:nvPr/>
            </p:nvSpPr>
            <p:spPr bwMode="auto">
              <a:xfrm>
                <a:off x="3245" y="-814"/>
                <a:ext cx="25" cy="292"/>
              </a:xfrm>
              <a:custGeom>
                <a:avLst/>
                <a:gdLst>
                  <a:gd name="T0" fmla="*/ 5 w 5"/>
                  <a:gd name="T1" fmla="*/ 0 h 59"/>
                  <a:gd name="T2" fmla="*/ 4 w 5"/>
                  <a:gd name="T3" fmla="*/ 59 h 59"/>
                  <a:gd name="T4" fmla="*/ 5 w 5"/>
                  <a:gd name="T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9">
                    <a:moveTo>
                      <a:pt x="5" y="0"/>
                    </a:moveTo>
                    <a:cubicBezTo>
                      <a:pt x="4" y="59"/>
                      <a:pt x="4" y="59"/>
                      <a:pt x="4" y="59"/>
                    </a:cubicBezTo>
                    <a:cubicBezTo>
                      <a:pt x="4" y="59"/>
                      <a:pt x="0" y="25"/>
                      <a:pt x="5" y="0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9" name="Oval 330"/>
              <p:cNvSpPr>
                <a:spLocks noChangeArrowheads="1"/>
              </p:cNvSpPr>
              <p:nvPr/>
            </p:nvSpPr>
            <p:spPr bwMode="auto">
              <a:xfrm>
                <a:off x="3285" y="-626"/>
                <a:ext cx="45" cy="45"/>
              </a:xfrm>
              <a:prstGeom prst="ellipse">
                <a:avLst/>
              </a:pr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0" name="Oval 331"/>
              <p:cNvSpPr>
                <a:spLocks noChangeArrowheads="1"/>
              </p:cNvSpPr>
              <p:nvPr/>
            </p:nvSpPr>
            <p:spPr bwMode="auto">
              <a:xfrm>
                <a:off x="3285" y="-759"/>
                <a:ext cx="45" cy="44"/>
              </a:xfrm>
              <a:prstGeom prst="ellipse">
                <a:avLst/>
              </a:pr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1" name="Freeform 332"/>
              <p:cNvSpPr/>
              <p:nvPr/>
            </p:nvSpPr>
            <p:spPr bwMode="auto">
              <a:xfrm>
                <a:off x="2837" y="-2280"/>
                <a:ext cx="817" cy="1164"/>
              </a:xfrm>
              <a:custGeom>
                <a:avLst/>
                <a:gdLst>
                  <a:gd name="T0" fmla="*/ 0 w 164"/>
                  <a:gd name="T1" fmla="*/ 113 h 235"/>
                  <a:gd name="T2" fmla="*/ 5 w 164"/>
                  <a:gd name="T3" fmla="*/ 193 h 235"/>
                  <a:gd name="T4" fmla="*/ 23 w 164"/>
                  <a:gd name="T5" fmla="*/ 216 h 235"/>
                  <a:gd name="T6" fmla="*/ 66 w 164"/>
                  <a:gd name="T7" fmla="*/ 223 h 235"/>
                  <a:gd name="T8" fmla="*/ 86 w 164"/>
                  <a:gd name="T9" fmla="*/ 234 h 235"/>
                  <a:gd name="T10" fmla="*/ 94 w 164"/>
                  <a:gd name="T11" fmla="*/ 233 h 235"/>
                  <a:gd name="T12" fmla="*/ 104 w 164"/>
                  <a:gd name="T13" fmla="*/ 225 h 235"/>
                  <a:gd name="T14" fmla="*/ 150 w 164"/>
                  <a:gd name="T15" fmla="*/ 216 h 235"/>
                  <a:gd name="T16" fmla="*/ 160 w 164"/>
                  <a:gd name="T17" fmla="*/ 195 h 235"/>
                  <a:gd name="T18" fmla="*/ 159 w 164"/>
                  <a:gd name="T19" fmla="*/ 100 h 235"/>
                  <a:gd name="T20" fmla="*/ 132 w 164"/>
                  <a:gd name="T21" fmla="*/ 41 h 235"/>
                  <a:gd name="T22" fmla="*/ 0 w 164"/>
                  <a:gd name="T23" fmla="*/ 11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" h="235">
                    <a:moveTo>
                      <a:pt x="0" y="113"/>
                    </a:moveTo>
                    <a:cubicBezTo>
                      <a:pt x="0" y="113"/>
                      <a:pt x="1" y="174"/>
                      <a:pt x="5" y="193"/>
                    </a:cubicBezTo>
                    <a:cubicBezTo>
                      <a:pt x="8" y="212"/>
                      <a:pt x="12" y="214"/>
                      <a:pt x="23" y="216"/>
                    </a:cubicBezTo>
                    <a:cubicBezTo>
                      <a:pt x="34" y="219"/>
                      <a:pt x="61" y="220"/>
                      <a:pt x="66" y="223"/>
                    </a:cubicBezTo>
                    <a:cubicBezTo>
                      <a:pt x="71" y="226"/>
                      <a:pt x="78" y="235"/>
                      <a:pt x="86" y="234"/>
                    </a:cubicBezTo>
                    <a:cubicBezTo>
                      <a:pt x="89" y="234"/>
                      <a:pt x="92" y="234"/>
                      <a:pt x="94" y="233"/>
                    </a:cubicBezTo>
                    <a:cubicBezTo>
                      <a:pt x="97" y="230"/>
                      <a:pt x="102" y="226"/>
                      <a:pt x="104" y="225"/>
                    </a:cubicBezTo>
                    <a:cubicBezTo>
                      <a:pt x="109" y="224"/>
                      <a:pt x="144" y="218"/>
                      <a:pt x="150" y="216"/>
                    </a:cubicBezTo>
                    <a:cubicBezTo>
                      <a:pt x="155" y="214"/>
                      <a:pt x="160" y="209"/>
                      <a:pt x="160" y="195"/>
                    </a:cubicBezTo>
                    <a:cubicBezTo>
                      <a:pt x="160" y="182"/>
                      <a:pt x="164" y="126"/>
                      <a:pt x="159" y="100"/>
                    </a:cubicBezTo>
                    <a:cubicBezTo>
                      <a:pt x="153" y="73"/>
                      <a:pt x="149" y="51"/>
                      <a:pt x="132" y="41"/>
                    </a:cubicBezTo>
                    <a:cubicBezTo>
                      <a:pt x="127" y="36"/>
                      <a:pt x="0" y="0"/>
                      <a:pt x="0" y="1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2" name="Freeform 333"/>
              <p:cNvSpPr/>
              <p:nvPr/>
            </p:nvSpPr>
            <p:spPr bwMode="auto">
              <a:xfrm>
                <a:off x="3594" y="-1706"/>
                <a:ext cx="169" cy="238"/>
              </a:xfrm>
              <a:custGeom>
                <a:avLst/>
                <a:gdLst>
                  <a:gd name="T0" fmla="*/ 5 w 34"/>
                  <a:gd name="T1" fmla="*/ 48 h 48"/>
                  <a:gd name="T2" fmla="*/ 21 w 34"/>
                  <a:gd name="T3" fmla="*/ 8 h 48"/>
                  <a:gd name="T4" fmla="*/ 0 w 34"/>
                  <a:gd name="T5" fmla="*/ 16 h 48"/>
                  <a:gd name="T6" fmla="*/ 5 w 34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48">
                    <a:moveTo>
                      <a:pt x="5" y="48"/>
                    </a:moveTo>
                    <a:cubicBezTo>
                      <a:pt x="33" y="48"/>
                      <a:pt x="34" y="15"/>
                      <a:pt x="21" y="8"/>
                    </a:cubicBezTo>
                    <a:cubicBezTo>
                      <a:pt x="9" y="0"/>
                      <a:pt x="0" y="16"/>
                      <a:pt x="0" y="16"/>
                    </a:cubicBez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3" name="Freeform 334"/>
              <p:cNvSpPr/>
              <p:nvPr/>
            </p:nvSpPr>
            <p:spPr bwMode="auto">
              <a:xfrm>
                <a:off x="2708" y="-1676"/>
                <a:ext cx="169" cy="213"/>
              </a:xfrm>
              <a:custGeom>
                <a:avLst/>
                <a:gdLst>
                  <a:gd name="T0" fmla="*/ 30 w 34"/>
                  <a:gd name="T1" fmla="*/ 41 h 43"/>
                  <a:gd name="T2" fmla="*/ 10 w 34"/>
                  <a:gd name="T3" fmla="*/ 34 h 43"/>
                  <a:gd name="T4" fmla="*/ 18 w 34"/>
                  <a:gd name="T5" fmla="*/ 1 h 43"/>
                  <a:gd name="T6" fmla="*/ 33 w 34"/>
                  <a:gd name="T7" fmla="*/ 18 h 43"/>
                  <a:gd name="T8" fmla="*/ 30 w 34"/>
                  <a:gd name="T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3">
                    <a:moveTo>
                      <a:pt x="30" y="41"/>
                    </a:moveTo>
                    <a:cubicBezTo>
                      <a:pt x="30" y="41"/>
                      <a:pt x="19" y="43"/>
                      <a:pt x="10" y="34"/>
                    </a:cubicBezTo>
                    <a:cubicBezTo>
                      <a:pt x="0" y="26"/>
                      <a:pt x="2" y="2"/>
                      <a:pt x="18" y="1"/>
                    </a:cubicBezTo>
                    <a:cubicBezTo>
                      <a:pt x="34" y="0"/>
                      <a:pt x="33" y="18"/>
                      <a:pt x="33" y="18"/>
                    </a:cubicBezTo>
                    <a:lnTo>
                      <a:pt x="30" y="4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4" name="Freeform 335"/>
              <p:cNvSpPr/>
              <p:nvPr/>
            </p:nvSpPr>
            <p:spPr bwMode="auto">
              <a:xfrm>
                <a:off x="2847" y="-2320"/>
                <a:ext cx="777" cy="1169"/>
              </a:xfrm>
              <a:custGeom>
                <a:avLst/>
                <a:gdLst>
                  <a:gd name="T0" fmla="*/ 2 w 156"/>
                  <a:gd name="T1" fmla="*/ 113 h 236"/>
                  <a:gd name="T2" fmla="*/ 1 w 156"/>
                  <a:gd name="T3" fmla="*/ 174 h 236"/>
                  <a:gd name="T4" fmla="*/ 3 w 156"/>
                  <a:gd name="T5" fmla="*/ 196 h 236"/>
                  <a:gd name="T6" fmla="*/ 23 w 156"/>
                  <a:gd name="T7" fmla="*/ 216 h 236"/>
                  <a:gd name="T8" fmla="*/ 35 w 156"/>
                  <a:gd name="T9" fmla="*/ 219 h 236"/>
                  <a:gd name="T10" fmla="*/ 50 w 156"/>
                  <a:gd name="T11" fmla="*/ 219 h 236"/>
                  <a:gd name="T12" fmla="*/ 66 w 156"/>
                  <a:gd name="T13" fmla="*/ 224 h 236"/>
                  <a:gd name="T14" fmla="*/ 76 w 156"/>
                  <a:gd name="T15" fmla="*/ 231 h 236"/>
                  <a:gd name="T16" fmla="*/ 85 w 156"/>
                  <a:gd name="T17" fmla="*/ 236 h 236"/>
                  <a:gd name="T18" fmla="*/ 96 w 156"/>
                  <a:gd name="T19" fmla="*/ 233 h 236"/>
                  <a:gd name="T20" fmla="*/ 109 w 156"/>
                  <a:gd name="T21" fmla="*/ 228 h 236"/>
                  <a:gd name="T22" fmla="*/ 145 w 156"/>
                  <a:gd name="T23" fmla="*/ 216 h 236"/>
                  <a:gd name="T24" fmla="*/ 155 w 156"/>
                  <a:gd name="T25" fmla="*/ 195 h 236"/>
                  <a:gd name="T26" fmla="*/ 151 w 156"/>
                  <a:gd name="T27" fmla="*/ 100 h 236"/>
                  <a:gd name="T28" fmla="*/ 128 w 156"/>
                  <a:gd name="T29" fmla="*/ 41 h 236"/>
                  <a:gd name="T30" fmla="*/ 2 w 156"/>
                  <a:gd name="T31" fmla="*/ 11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236">
                    <a:moveTo>
                      <a:pt x="2" y="113"/>
                    </a:moveTo>
                    <a:cubicBezTo>
                      <a:pt x="2" y="113"/>
                      <a:pt x="0" y="149"/>
                      <a:pt x="1" y="174"/>
                    </a:cubicBezTo>
                    <a:cubicBezTo>
                      <a:pt x="2" y="182"/>
                      <a:pt x="2" y="191"/>
                      <a:pt x="3" y="196"/>
                    </a:cubicBezTo>
                    <a:cubicBezTo>
                      <a:pt x="7" y="215"/>
                      <a:pt x="13" y="214"/>
                      <a:pt x="23" y="216"/>
                    </a:cubicBezTo>
                    <a:cubicBezTo>
                      <a:pt x="27" y="217"/>
                      <a:pt x="31" y="219"/>
                      <a:pt x="35" y="219"/>
                    </a:cubicBezTo>
                    <a:cubicBezTo>
                      <a:pt x="40" y="220"/>
                      <a:pt x="45" y="219"/>
                      <a:pt x="50" y="219"/>
                    </a:cubicBezTo>
                    <a:cubicBezTo>
                      <a:pt x="56" y="220"/>
                      <a:pt x="61" y="222"/>
                      <a:pt x="66" y="224"/>
                    </a:cubicBezTo>
                    <a:cubicBezTo>
                      <a:pt x="69" y="226"/>
                      <a:pt x="73" y="229"/>
                      <a:pt x="76" y="231"/>
                    </a:cubicBezTo>
                    <a:cubicBezTo>
                      <a:pt x="79" y="233"/>
                      <a:pt x="81" y="236"/>
                      <a:pt x="85" y="236"/>
                    </a:cubicBezTo>
                    <a:cubicBezTo>
                      <a:pt x="90" y="236"/>
                      <a:pt x="92" y="234"/>
                      <a:pt x="96" y="233"/>
                    </a:cubicBezTo>
                    <a:cubicBezTo>
                      <a:pt x="101" y="232"/>
                      <a:pt x="105" y="229"/>
                      <a:pt x="109" y="228"/>
                    </a:cubicBezTo>
                    <a:cubicBezTo>
                      <a:pt x="128" y="222"/>
                      <a:pt x="143" y="217"/>
                      <a:pt x="145" y="216"/>
                    </a:cubicBezTo>
                    <a:cubicBezTo>
                      <a:pt x="150" y="214"/>
                      <a:pt x="154" y="209"/>
                      <a:pt x="155" y="195"/>
                    </a:cubicBezTo>
                    <a:cubicBezTo>
                      <a:pt x="155" y="182"/>
                      <a:pt x="156" y="126"/>
                      <a:pt x="151" y="100"/>
                    </a:cubicBezTo>
                    <a:cubicBezTo>
                      <a:pt x="145" y="73"/>
                      <a:pt x="145" y="51"/>
                      <a:pt x="128" y="41"/>
                    </a:cubicBezTo>
                    <a:cubicBezTo>
                      <a:pt x="123" y="36"/>
                      <a:pt x="2" y="0"/>
                      <a:pt x="2" y="1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5" name="Freeform 336"/>
              <p:cNvSpPr/>
              <p:nvPr/>
            </p:nvSpPr>
            <p:spPr bwMode="auto">
              <a:xfrm>
                <a:off x="2857" y="-2305"/>
                <a:ext cx="722" cy="535"/>
              </a:xfrm>
              <a:custGeom>
                <a:avLst/>
                <a:gdLst>
                  <a:gd name="T0" fmla="*/ 79 w 145"/>
                  <a:gd name="T1" fmla="*/ 106 h 108"/>
                  <a:gd name="T2" fmla="*/ 145 w 145"/>
                  <a:gd name="T3" fmla="*/ 76 h 108"/>
                  <a:gd name="T4" fmla="*/ 126 w 145"/>
                  <a:gd name="T5" fmla="*/ 38 h 108"/>
                  <a:gd name="T6" fmla="*/ 0 w 145"/>
                  <a:gd name="T7" fmla="*/ 99 h 108"/>
                  <a:gd name="T8" fmla="*/ 57 w 145"/>
                  <a:gd name="T9" fmla="*/ 108 h 108"/>
                  <a:gd name="T10" fmla="*/ 79 w 145"/>
                  <a:gd name="T11" fmla="*/ 10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108">
                    <a:moveTo>
                      <a:pt x="79" y="106"/>
                    </a:moveTo>
                    <a:cubicBezTo>
                      <a:pt x="102" y="99"/>
                      <a:pt x="125" y="88"/>
                      <a:pt x="145" y="76"/>
                    </a:cubicBezTo>
                    <a:cubicBezTo>
                      <a:pt x="142" y="59"/>
                      <a:pt x="138" y="45"/>
                      <a:pt x="126" y="38"/>
                    </a:cubicBezTo>
                    <a:cubicBezTo>
                      <a:pt x="122" y="33"/>
                      <a:pt x="8" y="0"/>
                      <a:pt x="0" y="99"/>
                    </a:cubicBezTo>
                    <a:cubicBezTo>
                      <a:pt x="19" y="103"/>
                      <a:pt x="38" y="107"/>
                      <a:pt x="57" y="108"/>
                    </a:cubicBezTo>
                    <a:cubicBezTo>
                      <a:pt x="64" y="108"/>
                      <a:pt x="71" y="106"/>
                      <a:pt x="79" y="10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6" name="Freeform 337"/>
              <p:cNvSpPr/>
              <p:nvPr/>
            </p:nvSpPr>
            <p:spPr bwMode="auto">
              <a:xfrm>
                <a:off x="2758" y="-2028"/>
                <a:ext cx="169" cy="585"/>
              </a:xfrm>
              <a:custGeom>
                <a:avLst/>
                <a:gdLst>
                  <a:gd name="T0" fmla="*/ 3 w 34"/>
                  <a:gd name="T1" fmla="*/ 0 h 118"/>
                  <a:gd name="T2" fmla="*/ 3 w 34"/>
                  <a:gd name="T3" fmla="*/ 73 h 118"/>
                  <a:gd name="T4" fmla="*/ 11 w 34"/>
                  <a:gd name="T5" fmla="*/ 72 h 118"/>
                  <a:gd name="T6" fmla="*/ 23 w 34"/>
                  <a:gd name="T7" fmla="*/ 86 h 118"/>
                  <a:gd name="T8" fmla="*/ 21 w 34"/>
                  <a:gd name="T9" fmla="*/ 116 h 118"/>
                  <a:gd name="T10" fmla="*/ 27 w 34"/>
                  <a:gd name="T11" fmla="*/ 118 h 118"/>
                  <a:gd name="T12" fmla="*/ 32 w 34"/>
                  <a:gd name="T13" fmla="*/ 115 h 118"/>
                  <a:gd name="T14" fmla="*/ 34 w 34"/>
                  <a:gd name="T15" fmla="*/ 11 h 118"/>
                  <a:gd name="T16" fmla="*/ 3 w 3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18">
                    <a:moveTo>
                      <a:pt x="3" y="0"/>
                    </a:moveTo>
                    <a:cubicBezTo>
                      <a:pt x="3" y="0"/>
                      <a:pt x="0" y="53"/>
                      <a:pt x="3" y="73"/>
                    </a:cubicBezTo>
                    <a:cubicBezTo>
                      <a:pt x="3" y="73"/>
                      <a:pt x="6" y="72"/>
                      <a:pt x="11" y="72"/>
                    </a:cubicBezTo>
                    <a:cubicBezTo>
                      <a:pt x="14" y="72"/>
                      <a:pt x="21" y="75"/>
                      <a:pt x="23" y="86"/>
                    </a:cubicBezTo>
                    <a:cubicBezTo>
                      <a:pt x="26" y="107"/>
                      <a:pt x="21" y="116"/>
                      <a:pt x="21" y="116"/>
                    </a:cubicBezTo>
                    <a:cubicBezTo>
                      <a:pt x="21" y="116"/>
                      <a:pt x="22" y="118"/>
                      <a:pt x="27" y="118"/>
                    </a:cubicBezTo>
                    <a:cubicBezTo>
                      <a:pt x="32" y="118"/>
                      <a:pt x="32" y="115"/>
                      <a:pt x="32" y="115"/>
                    </a:cubicBezTo>
                    <a:cubicBezTo>
                      <a:pt x="34" y="11"/>
                      <a:pt x="34" y="11"/>
                      <a:pt x="34" y="1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7" name="Freeform 338"/>
              <p:cNvSpPr/>
              <p:nvPr/>
            </p:nvSpPr>
            <p:spPr bwMode="auto">
              <a:xfrm>
                <a:off x="2767" y="-1740"/>
                <a:ext cx="85" cy="89"/>
              </a:xfrm>
              <a:custGeom>
                <a:avLst/>
                <a:gdLst>
                  <a:gd name="T0" fmla="*/ 17 w 17"/>
                  <a:gd name="T1" fmla="*/ 18 h 18"/>
                  <a:gd name="T2" fmla="*/ 16 w 17"/>
                  <a:gd name="T3" fmla="*/ 9 h 18"/>
                  <a:gd name="T4" fmla="*/ 14 w 17"/>
                  <a:gd name="T5" fmla="*/ 6 h 18"/>
                  <a:gd name="T6" fmla="*/ 2 w 17"/>
                  <a:gd name="T7" fmla="*/ 0 h 18"/>
                  <a:gd name="T8" fmla="*/ 0 w 17"/>
                  <a:gd name="T9" fmla="*/ 0 h 18"/>
                  <a:gd name="T10" fmla="*/ 1 w 17"/>
                  <a:gd name="T11" fmla="*/ 15 h 18"/>
                  <a:gd name="T12" fmla="*/ 9 w 17"/>
                  <a:gd name="T13" fmla="*/ 14 h 18"/>
                  <a:gd name="T14" fmla="*/ 17 w 17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8">
                    <a:moveTo>
                      <a:pt x="17" y="18"/>
                    </a:moveTo>
                    <a:cubicBezTo>
                      <a:pt x="17" y="15"/>
                      <a:pt x="16" y="13"/>
                      <a:pt x="16" y="9"/>
                    </a:cubicBezTo>
                    <a:cubicBezTo>
                      <a:pt x="15" y="8"/>
                      <a:pt x="15" y="7"/>
                      <a:pt x="14" y="6"/>
                    </a:cubicBezTo>
                    <a:cubicBezTo>
                      <a:pt x="10" y="4"/>
                      <a:pt x="6" y="2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6"/>
                      <a:pt x="1" y="11"/>
                      <a:pt x="1" y="15"/>
                    </a:cubicBezTo>
                    <a:cubicBezTo>
                      <a:pt x="1" y="15"/>
                      <a:pt x="4" y="14"/>
                      <a:pt x="9" y="14"/>
                    </a:cubicBezTo>
                    <a:cubicBezTo>
                      <a:pt x="11" y="14"/>
                      <a:pt x="14" y="15"/>
                      <a:pt x="17" y="18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8" name="Freeform 339"/>
              <p:cNvSpPr/>
              <p:nvPr/>
            </p:nvSpPr>
            <p:spPr bwMode="auto">
              <a:xfrm>
                <a:off x="2767" y="-1978"/>
                <a:ext cx="160" cy="139"/>
              </a:xfrm>
              <a:custGeom>
                <a:avLst/>
                <a:gdLst>
                  <a:gd name="T0" fmla="*/ 0 w 32"/>
                  <a:gd name="T1" fmla="*/ 0 h 28"/>
                  <a:gd name="T2" fmla="*/ 0 w 32"/>
                  <a:gd name="T3" fmla="*/ 16 h 28"/>
                  <a:gd name="T4" fmla="*/ 32 w 32"/>
                  <a:gd name="T5" fmla="*/ 28 h 28"/>
                  <a:gd name="T6" fmla="*/ 32 w 32"/>
                  <a:gd name="T7" fmla="*/ 14 h 28"/>
                  <a:gd name="T8" fmla="*/ 0 w 32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8">
                    <a:moveTo>
                      <a:pt x="0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6" y="28"/>
                      <a:pt x="32" y="28"/>
                    </a:cubicBezTo>
                    <a:cubicBezTo>
                      <a:pt x="32" y="14"/>
                      <a:pt x="32" y="14"/>
                      <a:pt x="32" y="1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9" name="Freeform 340"/>
              <p:cNvSpPr/>
              <p:nvPr/>
            </p:nvSpPr>
            <p:spPr bwMode="auto">
              <a:xfrm>
                <a:off x="2678" y="-2300"/>
                <a:ext cx="1130" cy="837"/>
              </a:xfrm>
              <a:custGeom>
                <a:avLst/>
                <a:gdLst>
                  <a:gd name="T0" fmla="*/ 36 w 227"/>
                  <a:gd name="T1" fmla="*/ 6 h 169"/>
                  <a:gd name="T2" fmla="*/ 79 w 227"/>
                  <a:gd name="T3" fmla="*/ 22 h 169"/>
                  <a:gd name="T4" fmla="*/ 153 w 227"/>
                  <a:gd name="T5" fmla="*/ 1 h 169"/>
                  <a:gd name="T6" fmla="*/ 194 w 227"/>
                  <a:gd name="T7" fmla="*/ 38 h 169"/>
                  <a:gd name="T8" fmla="*/ 221 w 227"/>
                  <a:gd name="T9" fmla="*/ 50 h 169"/>
                  <a:gd name="T10" fmla="*/ 207 w 227"/>
                  <a:gd name="T11" fmla="*/ 128 h 169"/>
                  <a:gd name="T12" fmla="*/ 205 w 227"/>
                  <a:gd name="T13" fmla="*/ 127 h 169"/>
                  <a:gd name="T14" fmla="*/ 189 w 227"/>
                  <a:gd name="T15" fmla="*/ 131 h 169"/>
                  <a:gd name="T16" fmla="*/ 190 w 227"/>
                  <a:gd name="T17" fmla="*/ 166 h 169"/>
                  <a:gd name="T18" fmla="*/ 184 w 227"/>
                  <a:gd name="T19" fmla="*/ 169 h 169"/>
                  <a:gd name="T20" fmla="*/ 178 w 227"/>
                  <a:gd name="T21" fmla="*/ 163 h 169"/>
                  <a:gd name="T22" fmla="*/ 177 w 227"/>
                  <a:gd name="T23" fmla="*/ 98 h 169"/>
                  <a:gd name="T24" fmla="*/ 175 w 227"/>
                  <a:gd name="T25" fmla="*/ 70 h 169"/>
                  <a:gd name="T26" fmla="*/ 67 w 227"/>
                  <a:gd name="T27" fmla="*/ 95 h 169"/>
                  <a:gd name="T28" fmla="*/ 0 w 227"/>
                  <a:gd name="T29" fmla="*/ 24 h 169"/>
                  <a:gd name="T30" fmla="*/ 19 w 227"/>
                  <a:gd name="T31" fmla="*/ 44 h 169"/>
                  <a:gd name="T32" fmla="*/ 20 w 227"/>
                  <a:gd name="T33" fmla="*/ 5 h 169"/>
                  <a:gd name="T34" fmla="*/ 32 w 227"/>
                  <a:gd name="T35" fmla="*/ 25 h 169"/>
                  <a:gd name="T36" fmla="*/ 36 w 227"/>
                  <a:gd name="T37" fmla="*/ 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7" h="169">
                    <a:moveTo>
                      <a:pt x="36" y="6"/>
                    </a:moveTo>
                    <a:cubicBezTo>
                      <a:pt x="36" y="6"/>
                      <a:pt x="37" y="30"/>
                      <a:pt x="79" y="22"/>
                    </a:cubicBezTo>
                    <a:cubicBezTo>
                      <a:pt x="108" y="16"/>
                      <a:pt x="129" y="0"/>
                      <a:pt x="153" y="1"/>
                    </a:cubicBezTo>
                    <a:cubicBezTo>
                      <a:pt x="176" y="2"/>
                      <a:pt x="193" y="23"/>
                      <a:pt x="194" y="38"/>
                    </a:cubicBezTo>
                    <a:cubicBezTo>
                      <a:pt x="194" y="38"/>
                      <a:pt x="212" y="26"/>
                      <a:pt x="221" y="50"/>
                    </a:cubicBezTo>
                    <a:cubicBezTo>
                      <a:pt x="227" y="65"/>
                      <a:pt x="219" y="90"/>
                      <a:pt x="207" y="128"/>
                    </a:cubicBezTo>
                    <a:cubicBezTo>
                      <a:pt x="207" y="128"/>
                      <a:pt x="206" y="128"/>
                      <a:pt x="205" y="127"/>
                    </a:cubicBezTo>
                    <a:cubicBezTo>
                      <a:pt x="202" y="125"/>
                      <a:pt x="195" y="124"/>
                      <a:pt x="189" y="131"/>
                    </a:cubicBezTo>
                    <a:cubicBezTo>
                      <a:pt x="183" y="137"/>
                      <a:pt x="190" y="166"/>
                      <a:pt x="190" y="166"/>
                    </a:cubicBezTo>
                    <a:cubicBezTo>
                      <a:pt x="190" y="166"/>
                      <a:pt x="190" y="168"/>
                      <a:pt x="184" y="169"/>
                    </a:cubicBezTo>
                    <a:cubicBezTo>
                      <a:pt x="178" y="169"/>
                      <a:pt x="178" y="163"/>
                      <a:pt x="178" y="163"/>
                    </a:cubicBezTo>
                    <a:cubicBezTo>
                      <a:pt x="178" y="163"/>
                      <a:pt x="177" y="134"/>
                      <a:pt x="177" y="98"/>
                    </a:cubicBezTo>
                    <a:cubicBezTo>
                      <a:pt x="177" y="83"/>
                      <a:pt x="178" y="74"/>
                      <a:pt x="175" y="70"/>
                    </a:cubicBezTo>
                    <a:cubicBezTo>
                      <a:pt x="175" y="70"/>
                      <a:pt x="122" y="106"/>
                      <a:pt x="67" y="95"/>
                    </a:cubicBezTo>
                    <a:cubicBezTo>
                      <a:pt x="11" y="84"/>
                      <a:pt x="3" y="49"/>
                      <a:pt x="0" y="24"/>
                    </a:cubicBezTo>
                    <a:cubicBezTo>
                      <a:pt x="0" y="24"/>
                      <a:pt x="5" y="39"/>
                      <a:pt x="19" y="44"/>
                    </a:cubicBezTo>
                    <a:cubicBezTo>
                      <a:pt x="19" y="44"/>
                      <a:pt x="7" y="24"/>
                      <a:pt x="20" y="5"/>
                    </a:cubicBezTo>
                    <a:cubicBezTo>
                      <a:pt x="20" y="5"/>
                      <a:pt x="24" y="20"/>
                      <a:pt x="32" y="25"/>
                    </a:cubicBezTo>
                    <a:cubicBezTo>
                      <a:pt x="32" y="25"/>
                      <a:pt x="28" y="22"/>
                      <a:pt x="36" y="6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0" name="Freeform 341"/>
              <p:cNvSpPr/>
              <p:nvPr/>
            </p:nvSpPr>
            <p:spPr bwMode="auto">
              <a:xfrm>
                <a:off x="3604" y="-1725"/>
                <a:ext cx="124" cy="79"/>
              </a:xfrm>
              <a:custGeom>
                <a:avLst/>
                <a:gdLst>
                  <a:gd name="T0" fmla="*/ 25 w 25"/>
                  <a:gd name="T1" fmla="*/ 0 h 16"/>
                  <a:gd name="T2" fmla="*/ 3 w 25"/>
                  <a:gd name="T3" fmla="*/ 4 h 16"/>
                  <a:gd name="T4" fmla="*/ 3 w 25"/>
                  <a:gd name="T5" fmla="*/ 5 h 16"/>
                  <a:gd name="T6" fmla="*/ 2 w 25"/>
                  <a:gd name="T7" fmla="*/ 16 h 16"/>
                  <a:gd name="T8" fmla="*/ 2 w 25"/>
                  <a:gd name="T9" fmla="*/ 16 h 16"/>
                  <a:gd name="T10" fmla="*/ 3 w 25"/>
                  <a:gd name="T11" fmla="*/ 15 h 16"/>
                  <a:gd name="T12" fmla="*/ 19 w 25"/>
                  <a:gd name="T13" fmla="*/ 11 h 16"/>
                  <a:gd name="T14" fmla="*/ 21 w 25"/>
                  <a:gd name="T15" fmla="*/ 12 h 16"/>
                  <a:gd name="T16" fmla="*/ 25 w 25"/>
                  <a:gd name="T17" fmla="*/ 0 h 16"/>
                  <a:gd name="T18" fmla="*/ 25 w 25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16">
                    <a:moveTo>
                      <a:pt x="25" y="0"/>
                    </a:moveTo>
                    <a:cubicBezTo>
                      <a:pt x="17" y="0"/>
                      <a:pt x="10" y="1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8"/>
                      <a:pt x="0" y="12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5"/>
                      <a:pt x="3" y="15"/>
                    </a:cubicBezTo>
                    <a:cubicBezTo>
                      <a:pt x="9" y="8"/>
                      <a:pt x="16" y="9"/>
                      <a:pt x="19" y="11"/>
                    </a:cubicBezTo>
                    <a:cubicBezTo>
                      <a:pt x="20" y="12"/>
                      <a:pt x="21" y="12"/>
                      <a:pt x="21" y="12"/>
                    </a:cubicBezTo>
                    <a:cubicBezTo>
                      <a:pt x="22" y="8"/>
                      <a:pt x="23" y="4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1" name="Freeform 342"/>
              <p:cNvSpPr/>
              <p:nvPr/>
            </p:nvSpPr>
            <p:spPr bwMode="auto">
              <a:xfrm>
                <a:off x="3624" y="-1651"/>
                <a:ext cx="89" cy="114"/>
              </a:xfrm>
              <a:custGeom>
                <a:avLst/>
                <a:gdLst>
                  <a:gd name="T0" fmla="*/ 5 w 18"/>
                  <a:gd name="T1" fmla="*/ 23 h 23"/>
                  <a:gd name="T2" fmla="*/ 11 w 18"/>
                  <a:gd name="T3" fmla="*/ 3 h 23"/>
                  <a:gd name="T4" fmla="*/ 14 w 18"/>
                  <a:gd name="T5" fmla="*/ 18 h 23"/>
                  <a:gd name="T6" fmla="*/ 5 w 18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3">
                    <a:moveTo>
                      <a:pt x="5" y="23"/>
                    </a:moveTo>
                    <a:cubicBezTo>
                      <a:pt x="5" y="23"/>
                      <a:pt x="0" y="0"/>
                      <a:pt x="11" y="3"/>
                    </a:cubicBezTo>
                    <a:cubicBezTo>
                      <a:pt x="18" y="5"/>
                      <a:pt x="17" y="13"/>
                      <a:pt x="14" y="18"/>
                    </a:cubicBezTo>
                    <a:cubicBezTo>
                      <a:pt x="11" y="21"/>
                      <a:pt x="7" y="23"/>
                      <a:pt x="5" y="2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2" name="Freeform 343"/>
              <p:cNvSpPr/>
              <p:nvPr/>
            </p:nvSpPr>
            <p:spPr bwMode="auto">
              <a:xfrm>
                <a:off x="3644" y="-1631"/>
                <a:ext cx="69" cy="94"/>
              </a:xfrm>
              <a:custGeom>
                <a:avLst/>
                <a:gdLst>
                  <a:gd name="T0" fmla="*/ 1 w 14"/>
                  <a:gd name="T1" fmla="*/ 19 h 19"/>
                  <a:gd name="T2" fmla="*/ 0 w 14"/>
                  <a:gd name="T3" fmla="*/ 13 h 19"/>
                  <a:gd name="T4" fmla="*/ 12 w 14"/>
                  <a:gd name="T5" fmla="*/ 9 h 19"/>
                  <a:gd name="T6" fmla="*/ 1 w 14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1" y="19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4" y="0"/>
                      <a:pt x="12" y="9"/>
                    </a:cubicBezTo>
                    <a:cubicBezTo>
                      <a:pt x="10" y="19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3" name="Freeform 344"/>
              <p:cNvSpPr/>
              <p:nvPr/>
            </p:nvSpPr>
            <p:spPr bwMode="auto">
              <a:xfrm>
                <a:off x="2748" y="-1641"/>
                <a:ext cx="104" cy="129"/>
              </a:xfrm>
              <a:custGeom>
                <a:avLst/>
                <a:gdLst>
                  <a:gd name="T0" fmla="*/ 18 w 21"/>
                  <a:gd name="T1" fmla="*/ 26 h 26"/>
                  <a:gd name="T2" fmla="*/ 8 w 21"/>
                  <a:gd name="T3" fmla="*/ 5 h 26"/>
                  <a:gd name="T4" fmla="*/ 6 w 21"/>
                  <a:gd name="T5" fmla="*/ 21 h 26"/>
                  <a:gd name="T6" fmla="*/ 18 w 21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6">
                    <a:moveTo>
                      <a:pt x="18" y="26"/>
                    </a:moveTo>
                    <a:cubicBezTo>
                      <a:pt x="18" y="26"/>
                      <a:pt x="21" y="0"/>
                      <a:pt x="8" y="5"/>
                    </a:cubicBezTo>
                    <a:cubicBezTo>
                      <a:pt x="0" y="8"/>
                      <a:pt x="1" y="16"/>
                      <a:pt x="6" y="21"/>
                    </a:cubicBezTo>
                    <a:cubicBezTo>
                      <a:pt x="10" y="24"/>
                      <a:pt x="15" y="26"/>
                      <a:pt x="18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4" name="Freeform 345"/>
              <p:cNvSpPr/>
              <p:nvPr/>
            </p:nvSpPr>
            <p:spPr bwMode="auto">
              <a:xfrm>
                <a:off x="2748" y="-1606"/>
                <a:ext cx="89" cy="94"/>
              </a:xfrm>
              <a:custGeom>
                <a:avLst/>
                <a:gdLst>
                  <a:gd name="T0" fmla="*/ 18 w 18"/>
                  <a:gd name="T1" fmla="*/ 18 h 19"/>
                  <a:gd name="T2" fmla="*/ 18 w 18"/>
                  <a:gd name="T3" fmla="*/ 12 h 19"/>
                  <a:gd name="T4" fmla="*/ 3 w 18"/>
                  <a:gd name="T5" fmla="*/ 9 h 19"/>
                  <a:gd name="T6" fmla="*/ 18 w 18"/>
                  <a:gd name="T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9">
                    <a:moveTo>
                      <a:pt x="18" y="18"/>
                    </a:move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0" y="0"/>
                      <a:pt x="3" y="9"/>
                    </a:cubicBezTo>
                    <a:cubicBezTo>
                      <a:pt x="6" y="19"/>
                      <a:pt x="18" y="18"/>
                      <a:pt x="18" y="1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5" name="Freeform 346"/>
              <p:cNvSpPr/>
              <p:nvPr/>
            </p:nvSpPr>
            <p:spPr bwMode="auto">
              <a:xfrm>
                <a:off x="3231" y="-1195"/>
                <a:ext cx="79" cy="29"/>
              </a:xfrm>
              <a:custGeom>
                <a:avLst/>
                <a:gdLst>
                  <a:gd name="T0" fmla="*/ 16 w 16"/>
                  <a:gd name="T1" fmla="*/ 3 h 6"/>
                  <a:gd name="T2" fmla="*/ 8 w 16"/>
                  <a:gd name="T3" fmla="*/ 5 h 6"/>
                  <a:gd name="T4" fmla="*/ 0 w 16"/>
                  <a:gd name="T5" fmla="*/ 3 h 6"/>
                  <a:gd name="T6" fmla="*/ 8 w 16"/>
                  <a:gd name="T7" fmla="*/ 1 h 6"/>
                  <a:gd name="T8" fmla="*/ 16 w 16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6" y="3"/>
                    </a:moveTo>
                    <a:cubicBezTo>
                      <a:pt x="16" y="5"/>
                      <a:pt x="12" y="6"/>
                      <a:pt x="8" y="5"/>
                    </a:cubicBezTo>
                    <a:cubicBezTo>
                      <a:pt x="4" y="5"/>
                      <a:pt x="0" y="4"/>
                      <a:pt x="0" y="3"/>
                    </a:cubicBezTo>
                    <a:cubicBezTo>
                      <a:pt x="0" y="1"/>
                      <a:pt x="4" y="0"/>
                      <a:pt x="8" y="1"/>
                    </a:cubicBezTo>
                    <a:cubicBezTo>
                      <a:pt x="12" y="1"/>
                      <a:pt x="16" y="2"/>
                      <a:pt x="16" y="3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6" name="Freeform 347"/>
              <p:cNvSpPr/>
              <p:nvPr/>
            </p:nvSpPr>
            <p:spPr bwMode="auto">
              <a:xfrm>
                <a:off x="3619" y="-1592"/>
                <a:ext cx="139" cy="129"/>
              </a:xfrm>
              <a:custGeom>
                <a:avLst/>
                <a:gdLst>
                  <a:gd name="T0" fmla="*/ 3 w 28"/>
                  <a:gd name="T1" fmla="*/ 26 h 26"/>
                  <a:gd name="T2" fmla="*/ 0 w 28"/>
                  <a:gd name="T3" fmla="*/ 25 h 26"/>
                  <a:gd name="T4" fmla="*/ 22 w 28"/>
                  <a:gd name="T5" fmla="*/ 0 h 26"/>
                  <a:gd name="T6" fmla="*/ 3 w 28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6">
                    <a:moveTo>
                      <a:pt x="3" y="26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22" y="16"/>
                      <a:pt x="22" y="0"/>
                    </a:cubicBezTo>
                    <a:cubicBezTo>
                      <a:pt x="22" y="0"/>
                      <a:pt x="28" y="18"/>
                      <a:pt x="3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7" name="Freeform 348"/>
              <p:cNvSpPr/>
              <p:nvPr/>
            </p:nvSpPr>
            <p:spPr bwMode="auto">
              <a:xfrm>
                <a:off x="2758" y="-2166"/>
                <a:ext cx="129" cy="134"/>
              </a:xfrm>
              <a:custGeom>
                <a:avLst/>
                <a:gdLst>
                  <a:gd name="T0" fmla="*/ 0 w 26"/>
                  <a:gd name="T1" fmla="*/ 1 h 27"/>
                  <a:gd name="T2" fmla="*/ 3 w 26"/>
                  <a:gd name="T3" fmla="*/ 8 h 27"/>
                  <a:gd name="T4" fmla="*/ 7 w 26"/>
                  <a:gd name="T5" fmla="*/ 17 h 27"/>
                  <a:gd name="T6" fmla="*/ 23 w 26"/>
                  <a:gd name="T7" fmla="*/ 27 h 27"/>
                  <a:gd name="T8" fmla="*/ 26 w 26"/>
                  <a:gd name="T9" fmla="*/ 27 h 27"/>
                  <a:gd name="T10" fmla="*/ 23 w 26"/>
                  <a:gd name="T11" fmla="*/ 25 h 27"/>
                  <a:gd name="T12" fmla="*/ 19 w 26"/>
                  <a:gd name="T13" fmla="*/ 23 h 27"/>
                  <a:gd name="T14" fmla="*/ 11 w 26"/>
                  <a:gd name="T15" fmla="*/ 16 h 27"/>
                  <a:gd name="T16" fmla="*/ 5 w 26"/>
                  <a:gd name="T17" fmla="*/ 8 h 27"/>
                  <a:gd name="T18" fmla="*/ 2 w 26"/>
                  <a:gd name="T19" fmla="*/ 2 h 27"/>
                  <a:gd name="T20" fmla="*/ 1 w 26"/>
                  <a:gd name="T21" fmla="*/ 0 h 27"/>
                  <a:gd name="T22" fmla="*/ 0 w 26"/>
                  <a:gd name="T23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7">
                    <a:moveTo>
                      <a:pt x="0" y="1"/>
                    </a:moveTo>
                    <a:cubicBezTo>
                      <a:pt x="0" y="3"/>
                      <a:pt x="2" y="7"/>
                      <a:pt x="3" y="8"/>
                    </a:cubicBezTo>
                    <a:cubicBezTo>
                      <a:pt x="4" y="11"/>
                      <a:pt x="5" y="14"/>
                      <a:pt x="7" y="17"/>
                    </a:cubicBezTo>
                    <a:cubicBezTo>
                      <a:pt x="11" y="22"/>
                      <a:pt x="17" y="25"/>
                      <a:pt x="23" y="27"/>
                    </a:cubicBezTo>
                    <a:cubicBezTo>
                      <a:pt x="24" y="27"/>
                      <a:pt x="25" y="27"/>
                      <a:pt x="26" y="27"/>
                    </a:cubicBezTo>
                    <a:cubicBezTo>
                      <a:pt x="25" y="26"/>
                      <a:pt x="24" y="26"/>
                      <a:pt x="23" y="25"/>
                    </a:cubicBezTo>
                    <a:cubicBezTo>
                      <a:pt x="21" y="24"/>
                      <a:pt x="20" y="24"/>
                      <a:pt x="19" y="23"/>
                    </a:cubicBezTo>
                    <a:cubicBezTo>
                      <a:pt x="16" y="21"/>
                      <a:pt x="13" y="19"/>
                      <a:pt x="11" y="16"/>
                    </a:cubicBezTo>
                    <a:cubicBezTo>
                      <a:pt x="9" y="14"/>
                      <a:pt x="7" y="11"/>
                      <a:pt x="5" y="8"/>
                    </a:cubicBezTo>
                    <a:cubicBezTo>
                      <a:pt x="4" y="6"/>
                      <a:pt x="3" y="4"/>
                      <a:pt x="2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8" name="Freeform 349"/>
              <p:cNvSpPr/>
              <p:nvPr/>
            </p:nvSpPr>
            <p:spPr bwMode="auto">
              <a:xfrm>
                <a:off x="2832" y="-2216"/>
                <a:ext cx="80" cy="109"/>
              </a:xfrm>
              <a:custGeom>
                <a:avLst/>
                <a:gdLst>
                  <a:gd name="T0" fmla="*/ 3 w 16"/>
                  <a:gd name="T1" fmla="*/ 0 h 22"/>
                  <a:gd name="T2" fmla="*/ 16 w 16"/>
                  <a:gd name="T3" fmla="*/ 22 h 22"/>
                  <a:gd name="T4" fmla="*/ 3 w 16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22">
                    <a:moveTo>
                      <a:pt x="3" y="0"/>
                    </a:moveTo>
                    <a:cubicBezTo>
                      <a:pt x="3" y="0"/>
                      <a:pt x="0" y="17"/>
                      <a:pt x="16" y="22"/>
                    </a:cubicBezTo>
                    <a:cubicBezTo>
                      <a:pt x="16" y="22"/>
                      <a:pt x="5" y="14"/>
                      <a:pt x="3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9" name="Freeform 350"/>
              <p:cNvSpPr/>
              <p:nvPr/>
            </p:nvSpPr>
            <p:spPr bwMode="auto">
              <a:xfrm>
                <a:off x="3544" y="-2107"/>
                <a:ext cx="135" cy="144"/>
              </a:xfrm>
              <a:custGeom>
                <a:avLst/>
                <a:gdLst>
                  <a:gd name="T0" fmla="*/ 19 w 27"/>
                  <a:gd name="T1" fmla="*/ 0 h 29"/>
                  <a:gd name="T2" fmla="*/ 0 w 27"/>
                  <a:gd name="T3" fmla="*/ 29 h 29"/>
                  <a:gd name="T4" fmla="*/ 19 w 27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29">
                    <a:moveTo>
                      <a:pt x="19" y="0"/>
                    </a:moveTo>
                    <a:cubicBezTo>
                      <a:pt x="19" y="0"/>
                      <a:pt x="27" y="24"/>
                      <a:pt x="0" y="29"/>
                    </a:cubicBezTo>
                    <a:cubicBezTo>
                      <a:pt x="0" y="29"/>
                      <a:pt x="14" y="18"/>
                      <a:pt x="19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0" name="Freeform 351"/>
              <p:cNvSpPr/>
              <p:nvPr/>
            </p:nvSpPr>
            <p:spPr bwMode="auto">
              <a:xfrm>
                <a:off x="3186" y="-2300"/>
                <a:ext cx="383" cy="109"/>
              </a:xfrm>
              <a:custGeom>
                <a:avLst/>
                <a:gdLst>
                  <a:gd name="T0" fmla="*/ 77 w 77"/>
                  <a:gd name="T1" fmla="*/ 18 h 22"/>
                  <a:gd name="T2" fmla="*/ 42 w 77"/>
                  <a:gd name="T3" fmla="*/ 7 h 22"/>
                  <a:gd name="T4" fmla="*/ 9 w 77"/>
                  <a:gd name="T5" fmla="*/ 21 h 22"/>
                  <a:gd name="T6" fmla="*/ 53 w 77"/>
                  <a:gd name="T7" fmla="*/ 17 h 22"/>
                  <a:gd name="T8" fmla="*/ 77 w 77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2">
                    <a:moveTo>
                      <a:pt x="77" y="18"/>
                    </a:moveTo>
                    <a:cubicBezTo>
                      <a:pt x="77" y="18"/>
                      <a:pt x="65" y="0"/>
                      <a:pt x="42" y="7"/>
                    </a:cubicBezTo>
                    <a:cubicBezTo>
                      <a:pt x="19" y="15"/>
                      <a:pt x="19" y="21"/>
                      <a:pt x="9" y="21"/>
                    </a:cubicBezTo>
                    <a:cubicBezTo>
                      <a:pt x="0" y="21"/>
                      <a:pt x="34" y="22"/>
                      <a:pt x="53" y="17"/>
                    </a:cubicBezTo>
                    <a:cubicBezTo>
                      <a:pt x="71" y="12"/>
                      <a:pt x="74" y="22"/>
                      <a:pt x="77" y="18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1" name="Freeform 352"/>
              <p:cNvSpPr/>
              <p:nvPr/>
            </p:nvSpPr>
            <p:spPr bwMode="auto">
              <a:xfrm>
                <a:off x="3614" y="-2052"/>
                <a:ext cx="154" cy="208"/>
              </a:xfrm>
              <a:custGeom>
                <a:avLst/>
                <a:gdLst>
                  <a:gd name="T0" fmla="*/ 1 w 31"/>
                  <a:gd name="T1" fmla="*/ 24 h 42"/>
                  <a:gd name="T2" fmla="*/ 18 w 31"/>
                  <a:gd name="T3" fmla="*/ 0 h 42"/>
                  <a:gd name="T4" fmla="*/ 28 w 31"/>
                  <a:gd name="T5" fmla="*/ 16 h 42"/>
                  <a:gd name="T6" fmla="*/ 0 w 31"/>
                  <a:gd name="T7" fmla="*/ 42 h 42"/>
                  <a:gd name="T8" fmla="*/ 1 w 31"/>
                  <a:gd name="T9" fmla="*/ 2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2">
                    <a:moveTo>
                      <a:pt x="1" y="24"/>
                    </a:moveTo>
                    <a:cubicBezTo>
                      <a:pt x="1" y="24"/>
                      <a:pt x="20" y="14"/>
                      <a:pt x="18" y="0"/>
                    </a:cubicBezTo>
                    <a:cubicBezTo>
                      <a:pt x="18" y="0"/>
                      <a:pt x="31" y="3"/>
                      <a:pt x="28" y="16"/>
                    </a:cubicBezTo>
                    <a:cubicBezTo>
                      <a:pt x="24" y="30"/>
                      <a:pt x="0" y="42"/>
                      <a:pt x="0" y="42"/>
                    </a:cubicBezTo>
                    <a:lnTo>
                      <a:pt x="1" y="24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2" name="Freeform 353"/>
              <p:cNvSpPr/>
              <p:nvPr/>
            </p:nvSpPr>
            <p:spPr bwMode="auto">
              <a:xfrm>
                <a:off x="2942" y="-1473"/>
                <a:ext cx="30" cy="15"/>
              </a:xfrm>
              <a:custGeom>
                <a:avLst/>
                <a:gdLst>
                  <a:gd name="T0" fmla="*/ 6 w 6"/>
                  <a:gd name="T1" fmla="*/ 2 h 3"/>
                  <a:gd name="T2" fmla="*/ 5 w 6"/>
                  <a:gd name="T3" fmla="*/ 3 h 3"/>
                  <a:gd name="T4" fmla="*/ 1 w 6"/>
                  <a:gd name="T5" fmla="*/ 3 h 3"/>
                  <a:gd name="T6" fmla="*/ 0 w 6"/>
                  <a:gd name="T7" fmla="*/ 1 h 3"/>
                  <a:gd name="T8" fmla="*/ 0 w 6"/>
                  <a:gd name="T9" fmla="*/ 1 h 3"/>
                  <a:gd name="T10" fmla="*/ 1 w 6"/>
                  <a:gd name="T11" fmla="*/ 0 h 3"/>
                  <a:gd name="T12" fmla="*/ 5 w 6"/>
                  <a:gd name="T13" fmla="*/ 0 h 3"/>
                  <a:gd name="T14" fmla="*/ 6 w 6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cubicBezTo>
                      <a:pt x="6" y="2"/>
                      <a:pt x="5" y="3"/>
                      <a:pt x="5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1"/>
                      <a:pt x="6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3" name="Freeform 354"/>
              <p:cNvSpPr/>
              <p:nvPr/>
            </p:nvSpPr>
            <p:spPr bwMode="auto">
              <a:xfrm>
                <a:off x="3499" y="-1473"/>
                <a:ext cx="25" cy="10"/>
              </a:xfrm>
              <a:custGeom>
                <a:avLst/>
                <a:gdLst>
                  <a:gd name="T0" fmla="*/ 5 w 5"/>
                  <a:gd name="T1" fmla="*/ 1 h 2"/>
                  <a:gd name="T2" fmla="*/ 4 w 5"/>
                  <a:gd name="T3" fmla="*/ 2 h 2"/>
                  <a:gd name="T4" fmla="*/ 1 w 5"/>
                  <a:gd name="T5" fmla="*/ 2 h 2"/>
                  <a:gd name="T6" fmla="*/ 0 w 5"/>
                  <a:gd name="T7" fmla="*/ 1 h 2"/>
                  <a:gd name="T8" fmla="*/ 0 w 5"/>
                  <a:gd name="T9" fmla="*/ 1 h 2"/>
                  <a:gd name="T10" fmla="*/ 1 w 5"/>
                  <a:gd name="T11" fmla="*/ 0 h 2"/>
                  <a:gd name="T12" fmla="*/ 5 w 5"/>
                  <a:gd name="T13" fmla="*/ 0 h 2"/>
                  <a:gd name="T14" fmla="*/ 5 w 5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2"/>
                      <a:pt x="5" y="2"/>
                      <a:pt x="4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4" name="Freeform 355"/>
              <p:cNvSpPr/>
              <p:nvPr/>
            </p:nvSpPr>
            <p:spPr bwMode="auto">
              <a:xfrm>
                <a:off x="3101" y="-1626"/>
                <a:ext cx="289" cy="322"/>
              </a:xfrm>
              <a:custGeom>
                <a:avLst/>
                <a:gdLst>
                  <a:gd name="T0" fmla="*/ 44 w 58"/>
                  <a:gd name="T1" fmla="*/ 7 h 65"/>
                  <a:gd name="T2" fmla="*/ 43 w 58"/>
                  <a:gd name="T3" fmla="*/ 52 h 65"/>
                  <a:gd name="T4" fmla="*/ 6 w 58"/>
                  <a:gd name="T5" fmla="*/ 49 h 65"/>
                  <a:gd name="T6" fmla="*/ 16 w 58"/>
                  <a:gd name="T7" fmla="*/ 6 h 65"/>
                  <a:gd name="T8" fmla="*/ 29 w 58"/>
                  <a:gd name="T9" fmla="*/ 0 h 65"/>
                  <a:gd name="T10" fmla="*/ 44 w 58"/>
                  <a:gd name="T11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65">
                    <a:moveTo>
                      <a:pt x="44" y="7"/>
                    </a:moveTo>
                    <a:cubicBezTo>
                      <a:pt x="44" y="7"/>
                      <a:pt x="58" y="40"/>
                      <a:pt x="43" y="52"/>
                    </a:cubicBezTo>
                    <a:cubicBezTo>
                      <a:pt x="28" y="65"/>
                      <a:pt x="9" y="58"/>
                      <a:pt x="6" y="49"/>
                    </a:cubicBezTo>
                    <a:cubicBezTo>
                      <a:pt x="0" y="33"/>
                      <a:pt x="14" y="28"/>
                      <a:pt x="16" y="6"/>
                    </a:cubicBezTo>
                    <a:cubicBezTo>
                      <a:pt x="16" y="6"/>
                      <a:pt x="21" y="0"/>
                      <a:pt x="29" y="0"/>
                    </a:cubicBezTo>
                    <a:cubicBezTo>
                      <a:pt x="38" y="0"/>
                      <a:pt x="44" y="7"/>
                      <a:pt x="44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5" name="Freeform 356"/>
              <p:cNvSpPr/>
              <p:nvPr/>
            </p:nvSpPr>
            <p:spPr bwMode="auto">
              <a:xfrm>
                <a:off x="3116" y="-1631"/>
                <a:ext cx="259" cy="282"/>
              </a:xfrm>
              <a:custGeom>
                <a:avLst/>
                <a:gdLst>
                  <a:gd name="T0" fmla="*/ 39 w 52"/>
                  <a:gd name="T1" fmla="*/ 7 h 57"/>
                  <a:gd name="T2" fmla="*/ 39 w 52"/>
                  <a:gd name="T3" fmla="*/ 46 h 57"/>
                  <a:gd name="T4" fmla="*/ 6 w 52"/>
                  <a:gd name="T5" fmla="*/ 42 h 57"/>
                  <a:gd name="T6" fmla="*/ 15 w 52"/>
                  <a:gd name="T7" fmla="*/ 4 h 57"/>
                  <a:gd name="T8" fmla="*/ 26 w 52"/>
                  <a:gd name="T9" fmla="*/ 0 h 57"/>
                  <a:gd name="T10" fmla="*/ 39 w 52"/>
                  <a:gd name="T11" fmla="*/ 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57">
                    <a:moveTo>
                      <a:pt x="39" y="7"/>
                    </a:moveTo>
                    <a:cubicBezTo>
                      <a:pt x="39" y="7"/>
                      <a:pt x="52" y="35"/>
                      <a:pt x="39" y="46"/>
                    </a:cubicBezTo>
                    <a:cubicBezTo>
                      <a:pt x="26" y="57"/>
                      <a:pt x="8" y="51"/>
                      <a:pt x="6" y="42"/>
                    </a:cubicBezTo>
                    <a:cubicBezTo>
                      <a:pt x="0" y="28"/>
                      <a:pt x="12" y="24"/>
                      <a:pt x="15" y="4"/>
                    </a:cubicBezTo>
                    <a:cubicBezTo>
                      <a:pt x="15" y="4"/>
                      <a:pt x="19" y="0"/>
                      <a:pt x="26" y="0"/>
                    </a:cubicBezTo>
                    <a:cubicBezTo>
                      <a:pt x="34" y="0"/>
                      <a:pt x="39" y="7"/>
                      <a:pt x="39" y="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6" name="Freeform 357"/>
              <p:cNvSpPr/>
              <p:nvPr/>
            </p:nvSpPr>
            <p:spPr bwMode="auto">
              <a:xfrm>
                <a:off x="3191" y="-1443"/>
                <a:ext cx="45" cy="20"/>
              </a:xfrm>
              <a:custGeom>
                <a:avLst/>
                <a:gdLst>
                  <a:gd name="T0" fmla="*/ 0 w 9"/>
                  <a:gd name="T1" fmla="*/ 2 h 4"/>
                  <a:gd name="T2" fmla="*/ 4 w 9"/>
                  <a:gd name="T3" fmla="*/ 4 h 4"/>
                  <a:gd name="T4" fmla="*/ 9 w 9"/>
                  <a:gd name="T5" fmla="*/ 2 h 4"/>
                  <a:gd name="T6" fmla="*/ 4 w 9"/>
                  <a:gd name="T7" fmla="*/ 0 h 4"/>
                  <a:gd name="T8" fmla="*/ 0 w 9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">
                    <a:moveTo>
                      <a:pt x="0" y="2"/>
                    </a:moveTo>
                    <a:cubicBezTo>
                      <a:pt x="0" y="4"/>
                      <a:pt x="2" y="4"/>
                      <a:pt x="4" y="4"/>
                    </a:cubicBezTo>
                    <a:cubicBezTo>
                      <a:pt x="7" y="4"/>
                      <a:pt x="9" y="3"/>
                      <a:pt x="9" y="2"/>
                    </a:cubicBezTo>
                    <a:cubicBezTo>
                      <a:pt x="9" y="1"/>
                      <a:pt x="7" y="0"/>
                      <a:pt x="4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7" name="Freeform 358"/>
              <p:cNvSpPr/>
              <p:nvPr/>
            </p:nvSpPr>
            <p:spPr bwMode="auto">
              <a:xfrm>
                <a:off x="2962" y="-1795"/>
                <a:ext cx="109" cy="104"/>
              </a:xfrm>
              <a:custGeom>
                <a:avLst/>
                <a:gdLst>
                  <a:gd name="T0" fmla="*/ 22 w 22"/>
                  <a:gd name="T1" fmla="*/ 8 h 21"/>
                  <a:gd name="T2" fmla="*/ 11 w 22"/>
                  <a:gd name="T3" fmla="*/ 0 h 21"/>
                  <a:gd name="T4" fmla="*/ 1 w 22"/>
                  <a:gd name="T5" fmla="*/ 13 h 21"/>
                  <a:gd name="T6" fmla="*/ 0 w 22"/>
                  <a:gd name="T7" fmla="*/ 21 h 21"/>
                  <a:gd name="T8" fmla="*/ 22 w 22"/>
                  <a:gd name="T9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22" y="8"/>
                    </a:moveTo>
                    <a:cubicBezTo>
                      <a:pt x="22" y="8"/>
                      <a:pt x="18" y="0"/>
                      <a:pt x="11" y="0"/>
                    </a:cubicBezTo>
                    <a:cubicBezTo>
                      <a:pt x="4" y="1"/>
                      <a:pt x="1" y="13"/>
                      <a:pt x="1" y="13"/>
                    </a:cubicBezTo>
                    <a:cubicBezTo>
                      <a:pt x="0" y="15"/>
                      <a:pt x="0" y="18"/>
                      <a:pt x="0" y="21"/>
                    </a:cubicBezTo>
                    <a:cubicBezTo>
                      <a:pt x="0" y="21"/>
                      <a:pt x="10" y="7"/>
                      <a:pt x="22" y="8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8" name="Freeform 359"/>
              <p:cNvSpPr/>
              <p:nvPr/>
            </p:nvSpPr>
            <p:spPr bwMode="auto">
              <a:xfrm>
                <a:off x="3430" y="-1775"/>
                <a:ext cx="109" cy="109"/>
              </a:xfrm>
              <a:custGeom>
                <a:avLst/>
                <a:gdLst>
                  <a:gd name="T0" fmla="*/ 7 w 22"/>
                  <a:gd name="T1" fmla="*/ 0 h 22"/>
                  <a:gd name="T2" fmla="*/ 1 w 22"/>
                  <a:gd name="T3" fmla="*/ 11 h 22"/>
                  <a:gd name="T4" fmla="*/ 16 w 22"/>
                  <a:gd name="T5" fmla="*/ 22 h 22"/>
                  <a:gd name="T6" fmla="*/ 21 w 22"/>
                  <a:gd name="T7" fmla="*/ 15 h 22"/>
                  <a:gd name="T8" fmla="*/ 7 w 2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7" y="0"/>
                    </a:moveTo>
                    <a:cubicBezTo>
                      <a:pt x="7" y="0"/>
                      <a:pt x="0" y="6"/>
                      <a:pt x="1" y="11"/>
                    </a:cubicBezTo>
                    <a:cubicBezTo>
                      <a:pt x="1" y="11"/>
                      <a:pt x="11" y="10"/>
                      <a:pt x="16" y="22"/>
                    </a:cubicBezTo>
                    <a:cubicBezTo>
                      <a:pt x="16" y="22"/>
                      <a:pt x="22" y="19"/>
                      <a:pt x="21" y="15"/>
                    </a:cubicBezTo>
                    <a:cubicBezTo>
                      <a:pt x="20" y="11"/>
                      <a:pt x="15" y="0"/>
                      <a:pt x="7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9" name="Freeform 360"/>
              <p:cNvSpPr/>
              <p:nvPr/>
            </p:nvSpPr>
            <p:spPr bwMode="auto">
              <a:xfrm>
                <a:off x="2997" y="-1701"/>
                <a:ext cx="114" cy="109"/>
              </a:xfrm>
              <a:custGeom>
                <a:avLst/>
                <a:gdLst>
                  <a:gd name="T0" fmla="*/ 23 w 23"/>
                  <a:gd name="T1" fmla="*/ 12 h 22"/>
                  <a:gd name="T2" fmla="*/ 11 w 23"/>
                  <a:gd name="T3" fmla="*/ 22 h 22"/>
                  <a:gd name="T4" fmla="*/ 1 w 23"/>
                  <a:gd name="T5" fmla="*/ 10 h 22"/>
                  <a:gd name="T6" fmla="*/ 12 w 23"/>
                  <a:gd name="T7" fmla="*/ 0 h 22"/>
                  <a:gd name="T8" fmla="*/ 23 w 23"/>
                  <a:gd name="T9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23" y="12"/>
                    </a:moveTo>
                    <a:cubicBezTo>
                      <a:pt x="22" y="18"/>
                      <a:pt x="17" y="22"/>
                      <a:pt x="11" y="22"/>
                    </a:cubicBezTo>
                    <a:cubicBezTo>
                      <a:pt x="5" y="21"/>
                      <a:pt x="0" y="16"/>
                      <a:pt x="1" y="10"/>
                    </a:cubicBezTo>
                    <a:cubicBezTo>
                      <a:pt x="1" y="4"/>
                      <a:pt x="6" y="0"/>
                      <a:pt x="12" y="0"/>
                    </a:cubicBezTo>
                    <a:cubicBezTo>
                      <a:pt x="18" y="0"/>
                      <a:pt x="23" y="6"/>
                      <a:pt x="23" y="1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0" name="Freeform 361"/>
              <p:cNvSpPr/>
              <p:nvPr/>
            </p:nvSpPr>
            <p:spPr bwMode="auto">
              <a:xfrm>
                <a:off x="3031" y="-1696"/>
                <a:ext cx="60" cy="50"/>
              </a:xfrm>
              <a:custGeom>
                <a:avLst/>
                <a:gdLst>
                  <a:gd name="T0" fmla="*/ 11 w 12"/>
                  <a:gd name="T1" fmla="*/ 7 h 10"/>
                  <a:gd name="T2" fmla="*/ 5 w 12"/>
                  <a:gd name="T3" fmla="*/ 9 h 10"/>
                  <a:gd name="T4" fmla="*/ 1 w 12"/>
                  <a:gd name="T5" fmla="*/ 3 h 10"/>
                  <a:gd name="T6" fmla="*/ 8 w 12"/>
                  <a:gd name="T7" fmla="*/ 1 h 10"/>
                  <a:gd name="T8" fmla="*/ 11 w 12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11" y="7"/>
                    </a:moveTo>
                    <a:cubicBezTo>
                      <a:pt x="10" y="9"/>
                      <a:pt x="8" y="10"/>
                      <a:pt x="5" y="9"/>
                    </a:cubicBez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1"/>
                    </a:cubicBezTo>
                    <a:cubicBezTo>
                      <a:pt x="11" y="3"/>
                      <a:pt x="12" y="5"/>
                      <a:pt x="11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1" name="Freeform 362"/>
              <p:cNvSpPr/>
              <p:nvPr/>
            </p:nvSpPr>
            <p:spPr bwMode="auto">
              <a:xfrm>
                <a:off x="3166" y="-1567"/>
                <a:ext cx="159" cy="69"/>
              </a:xfrm>
              <a:custGeom>
                <a:avLst/>
                <a:gdLst>
                  <a:gd name="T0" fmla="*/ 3 w 32"/>
                  <a:gd name="T1" fmla="*/ 8 h 14"/>
                  <a:gd name="T2" fmla="*/ 0 w 32"/>
                  <a:gd name="T3" fmla="*/ 13 h 14"/>
                  <a:gd name="T4" fmla="*/ 32 w 32"/>
                  <a:gd name="T5" fmla="*/ 14 h 14"/>
                  <a:gd name="T6" fmla="*/ 30 w 32"/>
                  <a:gd name="T7" fmla="*/ 9 h 14"/>
                  <a:gd name="T8" fmla="*/ 3 w 32"/>
                  <a:gd name="T9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" y="8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8" y="3"/>
                      <a:pt x="32" y="14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21" y="0"/>
                      <a:pt x="3" y="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2" name="Freeform 363"/>
              <p:cNvSpPr/>
              <p:nvPr/>
            </p:nvSpPr>
            <p:spPr bwMode="auto">
              <a:xfrm>
                <a:off x="2982" y="-1483"/>
                <a:ext cx="139" cy="80"/>
              </a:xfrm>
              <a:custGeom>
                <a:avLst/>
                <a:gdLst>
                  <a:gd name="T0" fmla="*/ 1 w 28"/>
                  <a:gd name="T1" fmla="*/ 0 h 16"/>
                  <a:gd name="T2" fmla="*/ 13 w 28"/>
                  <a:gd name="T3" fmla="*/ 15 h 16"/>
                  <a:gd name="T4" fmla="*/ 28 w 28"/>
                  <a:gd name="T5" fmla="*/ 0 h 16"/>
                  <a:gd name="T6" fmla="*/ 1 w 28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6">
                    <a:moveTo>
                      <a:pt x="1" y="0"/>
                    </a:moveTo>
                    <a:cubicBezTo>
                      <a:pt x="1" y="0"/>
                      <a:pt x="0" y="14"/>
                      <a:pt x="13" y="15"/>
                    </a:cubicBezTo>
                    <a:cubicBezTo>
                      <a:pt x="27" y="16"/>
                      <a:pt x="28" y="0"/>
                      <a:pt x="2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3" name="Freeform 364"/>
              <p:cNvSpPr/>
              <p:nvPr/>
            </p:nvSpPr>
            <p:spPr bwMode="auto">
              <a:xfrm>
                <a:off x="3375" y="-1478"/>
                <a:ext cx="134" cy="85"/>
              </a:xfrm>
              <a:custGeom>
                <a:avLst/>
                <a:gdLst>
                  <a:gd name="T0" fmla="*/ 0 w 27"/>
                  <a:gd name="T1" fmla="*/ 1 h 17"/>
                  <a:gd name="T2" fmla="*/ 13 w 27"/>
                  <a:gd name="T3" fmla="*/ 16 h 17"/>
                  <a:gd name="T4" fmla="*/ 27 w 27"/>
                  <a:gd name="T5" fmla="*/ 0 h 17"/>
                  <a:gd name="T6" fmla="*/ 0 w 27"/>
                  <a:gd name="T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7">
                    <a:moveTo>
                      <a:pt x="0" y="1"/>
                    </a:moveTo>
                    <a:cubicBezTo>
                      <a:pt x="0" y="1"/>
                      <a:pt x="0" y="15"/>
                      <a:pt x="13" y="16"/>
                    </a:cubicBezTo>
                    <a:cubicBezTo>
                      <a:pt x="27" y="17"/>
                      <a:pt x="27" y="0"/>
                      <a:pt x="27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4" name="Freeform 365"/>
              <p:cNvSpPr/>
              <p:nvPr/>
            </p:nvSpPr>
            <p:spPr bwMode="auto">
              <a:xfrm>
                <a:off x="3106" y="-1557"/>
                <a:ext cx="284" cy="79"/>
              </a:xfrm>
              <a:custGeom>
                <a:avLst/>
                <a:gdLst>
                  <a:gd name="T0" fmla="*/ 1 w 57"/>
                  <a:gd name="T1" fmla="*/ 16 h 16"/>
                  <a:gd name="T2" fmla="*/ 31 w 57"/>
                  <a:gd name="T3" fmla="*/ 4 h 16"/>
                  <a:gd name="T4" fmla="*/ 55 w 57"/>
                  <a:gd name="T5" fmla="*/ 15 h 16"/>
                  <a:gd name="T6" fmla="*/ 57 w 57"/>
                  <a:gd name="T7" fmla="*/ 12 h 16"/>
                  <a:gd name="T8" fmla="*/ 27 w 57"/>
                  <a:gd name="T9" fmla="*/ 1 h 16"/>
                  <a:gd name="T10" fmla="*/ 0 w 57"/>
                  <a:gd name="T11" fmla="*/ 12 h 16"/>
                  <a:gd name="T12" fmla="*/ 1 w 57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6">
                    <a:moveTo>
                      <a:pt x="1" y="16"/>
                    </a:moveTo>
                    <a:cubicBezTo>
                      <a:pt x="1" y="16"/>
                      <a:pt x="17" y="3"/>
                      <a:pt x="31" y="4"/>
                    </a:cubicBezTo>
                    <a:cubicBezTo>
                      <a:pt x="44" y="4"/>
                      <a:pt x="48" y="10"/>
                      <a:pt x="55" y="15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12"/>
                      <a:pt x="45" y="0"/>
                      <a:pt x="27" y="1"/>
                    </a:cubicBezTo>
                    <a:cubicBezTo>
                      <a:pt x="10" y="3"/>
                      <a:pt x="0" y="12"/>
                      <a:pt x="0" y="12"/>
                    </a:cubicBezTo>
                    <a:lnTo>
                      <a:pt x="1" y="16"/>
                    </a:lnTo>
                    <a:close/>
                  </a:path>
                </a:pathLst>
              </a:custGeom>
              <a:solidFill>
                <a:srgbClr val="999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5" name="Freeform 366"/>
              <p:cNvSpPr/>
              <p:nvPr/>
            </p:nvSpPr>
            <p:spPr bwMode="auto">
              <a:xfrm>
                <a:off x="2982" y="-1552"/>
                <a:ext cx="139" cy="129"/>
              </a:xfrm>
              <a:custGeom>
                <a:avLst/>
                <a:gdLst>
                  <a:gd name="T0" fmla="*/ 28 w 28"/>
                  <a:gd name="T1" fmla="*/ 14 h 26"/>
                  <a:gd name="T2" fmla="*/ 13 w 28"/>
                  <a:gd name="T3" fmla="*/ 26 h 26"/>
                  <a:gd name="T4" fmla="*/ 1 w 28"/>
                  <a:gd name="T5" fmla="*/ 12 h 26"/>
                  <a:gd name="T6" fmla="*/ 15 w 28"/>
                  <a:gd name="T7" fmla="*/ 0 h 26"/>
                  <a:gd name="T8" fmla="*/ 28 w 28"/>
                  <a:gd name="T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6">
                    <a:moveTo>
                      <a:pt x="28" y="14"/>
                    </a:moveTo>
                    <a:cubicBezTo>
                      <a:pt x="27" y="21"/>
                      <a:pt x="21" y="26"/>
                      <a:pt x="13" y="26"/>
                    </a:cubicBezTo>
                    <a:cubicBezTo>
                      <a:pt x="6" y="25"/>
                      <a:pt x="0" y="19"/>
                      <a:pt x="1" y="12"/>
                    </a:cubicBezTo>
                    <a:cubicBezTo>
                      <a:pt x="1" y="5"/>
                      <a:pt x="7" y="0"/>
                      <a:pt x="15" y="0"/>
                    </a:cubicBezTo>
                    <a:cubicBezTo>
                      <a:pt x="22" y="0"/>
                      <a:pt x="28" y="6"/>
                      <a:pt x="28" y="14"/>
                    </a:cubicBezTo>
                    <a:close/>
                  </a:path>
                </a:pathLst>
              </a:custGeom>
              <a:solidFill>
                <a:srgbClr val="A3BF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6" name="Freeform 367"/>
              <p:cNvSpPr/>
              <p:nvPr/>
            </p:nvSpPr>
            <p:spPr bwMode="auto">
              <a:xfrm>
                <a:off x="3375" y="-1547"/>
                <a:ext cx="139" cy="134"/>
              </a:xfrm>
              <a:custGeom>
                <a:avLst/>
                <a:gdLst>
                  <a:gd name="T0" fmla="*/ 27 w 28"/>
                  <a:gd name="T1" fmla="*/ 14 h 27"/>
                  <a:gd name="T2" fmla="*/ 13 w 28"/>
                  <a:gd name="T3" fmla="*/ 26 h 27"/>
                  <a:gd name="T4" fmla="*/ 0 w 28"/>
                  <a:gd name="T5" fmla="*/ 13 h 27"/>
                  <a:gd name="T6" fmla="*/ 15 w 28"/>
                  <a:gd name="T7" fmla="*/ 1 h 27"/>
                  <a:gd name="T8" fmla="*/ 27 w 28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27" y="14"/>
                    </a:moveTo>
                    <a:cubicBezTo>
                      <a:pt x="27" y="21"/>
                      <a:pt x="21" y="27"/>
                      <a:pt x="13" y="26"/>
                    </a:cubicBezTo>
                    <a:cubicBezTo>
                      <a:pt x="6" y="26"/>
                      <a:pt x="0" y="20"/>
                      <a:pt x="0" y="13"/>
                    </a:cubicBezTo>
                    <a:cubicBezTo>
                      <a:pt x="1" y="6"/>
                      <a:pt x="7" y="0"/>
                      <a:pt x="15" y="1"/>
                    </a:cubicBezTo>
                    <a:cubicBezTo>
                      <a:pt x="22" y="1"/>
                      <a:pt x="28" y="7"/>
                      <a:pt x="27" y="14"/>
                    </a:cubicBezTo>
                    <a:close/>
                  </a:path>
                </a:pathLst>
              </a:custGeom>
              <a:solidFill>
                <a:srgbClr val="A3BF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7" name="Freeform 368"/>
              <p:cNvSpPr/>
              <p:nvPr/>
            </p:nvSpPr>
            <p:spPr bwMode="auto">
              <a:xfrm>
                <a:off x="2997" y="-1537"/>
                <a:ext cx="89" cy="74"/>
              </a:xfrm>
              <a:custGeom>
                <a:avLst/>
                <a:gdLst>
                  <a:gd name="T0" fmla="*/ 0 w 89"/>
                  <a:gd name="T1" fmla="*/ 64 h 74"/>
                  <a:gd name="T2" fmla="*/ 74 w 89"/>
                  <a:gd name="T3" fmla="*/ 0 h 74"/>
                  <a:gd name="T4" fmla="*/ 89 w 89"/>
                  <a:gd name="T5" fmla="*/ 10 h 74"/>
                  <a:gd name="T6" fmla="*/ 9 w 89"/>
                  <a:gd name="T7" fmla="*/ 74 h 74"/>
                  <a:gd name="T8" fmla="*/ 0 w 89"/>
                  <a:gd name="T9" fmla="*/ 6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4">
                    <a:moveTo>
                      <a:pt x="0" y="64"/>
                    </a:moveTo>
                    <a:lnTo>
                      <a:pt x="74" y="0"/>
                    </a:lnTo>
                    <a:lnTo>
                      <a:pt x="89" y="10"/>
                    </a:lnTo>
                    <a:lnTo>
                      <a:pt x="9" y="7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8" name="Freeform 369"/>
              <p:cNvSpPr/>
              <p:nvPr/>
            </p:nvSpPr>
            <p:spPr bwMode="auto">
              <a:xfrm>
                <a:off x="3026" y="-1507"/>
                <a:ext cx="55" cy="44"/>
              </a:xfrm>
              <a:custGeom>
                <a:avLst/>
                <a:gdLst>
                  <a:gd name="T0" fmla="*/ 0 w 55"/>
                  <a:gd name="T1" fmla="*/ 39 h 44"/>
                  <a:gd name="T2" fmla="*/ 45 w 55"/>
                  <a:gd name="T3" fmla="*/ 0 h 44"/>
                  <a:gd name="T4" fmla="*/ 55 w 55"/>
                  <a:gd name="T5" fmla="*/ 5 h 44"/>
                  <a:gd name="T6" fmla="*/ 5 w 55"/>
                  <a:gd name="T7" fmla="*/ 44 h 44"/>
                  <a:gd name="T8" fmla="*/ 0 w 55"/>
                  <a:gd name="T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4">
                    <a:moveTo>
                      <a:pt x="0" y="39"/>
                    </a:moveTo>
                    <a:lnTo>
                      <a:pt x="45" y="0"/>
                    </a:lnTo>
                    <a:lnTo>
                      <a:pt x="55" y="5"/>
                    </a:lnTo>
                    <a:lnTo>
                      <a:pt x="5" y="44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9" name="Freeform 370"/>
              <p:cNvSpPr/>
              <p:nvPr/>
            </p:nvSpPr>
            <p:spPr bwMode="auto">
              <a:xfrm>
                <a:off x="3395" y="-1527"/>
                <a:ext cx="89" cy="74"/>
              </a:xfrm>
              <a:custGeom>
                <a:avLst/>
                <a:gdLst>
                  <a:gd name="T0" fmla="*/ 0 w 89"/>
                  <a:gd name="T1" fmla="*/ 64 h 74"/>
                  <a:gd name="T2" fmla="*/ 75 w 89"/>
                  <a:gd name="T3" fmla="*/ 0 h 74"/>
                  <a:gd name="T4" fmla="*/ 89 w 89"/>
                  <a:gd name="T5" fmla="*/ 10 h 74"/>
                  <a:gd name="T6" fmla="*/ 10 w 89"/>
                  <a:gd name="T7" fmla="*/ 74 h 74"/>
                  <a:gd name="T8" fmla="*/ 0 w 89"/>
                  <a:gd name="T9" fmla="*/ 6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4">
                    <a:moveTo>
                      <a:pt x="0" y="64"/>
                    </a:moveTo>
                    <a:lnTo>
                      <a:pt x="75" y="0"/>
                    </a:lnTo>
                    <a:lnTo>
                      <a:pt x="89" y="10"/>
                    </a:lnTo>
                    <a:lnTo>
                      <a:pt x="10" y="7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0" name="Freeform 371"/>
              <p:cNvSpPr/>
              <p:nvPr/>
            </p:nvSpPr>
            <p:spPr bwMode="auto">
              <a:xfrm>
                <a:off x="3425" y="-1498"/>
                <a:ext cx="54" cy="40"/>
              </a:xfrm>
              <a:custGeom>
                <a:avLst/>
                <a:gdLst>
                  <a:gd name="T0" fmla="*/ 0 w 54"/>
                  <a:gd name="T1" fmla="*/ 40 h 40"/>
                  <a:gd name="T2" fmla="*/ 50 w 54"/>
                  <a:gd name="T3" fmla="*/ 0 h 40"/>
                  <a:gd name="T4" fmla="*/ 54 w 54"/>
                  <a:gd name="T5" fmla="*/ 5 h 40"/>
                  <a:gd name="T6" fmla="*/ 5 w 54"/>
                  <a:gd name="T7" fmla="*/ 40 h 40"/>
                  <a:gd name="T8" fmla="*/ 0 w 54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0">
                    <a:moveTo>
                      <a:pt x="0" y="40"/>
                    </a:moveTo>
                    <a:lnTo>
                      <a:pt x="50" y="0"/>
                    </a:lnTo>
                    <a:lnTo>
                      <a:pt x="54" y="5"/>
                    </a:lnTo>
                    <a:lnTo>
                      <a:pt x="5" y="4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1" name="Freeform 372"/>
              <p:cNvSpPr/>
              <p:nvPr/>
            </p:nvSpPr>
            <p:spPr bwMode="auto">
              <a:xfrm>
                <a:off x="3385" y="-1696"/>
                <a:ext cx="114" cy="114"/>
              </a:xfrm>
              <a:custGeom>
                <a:avLst/>
                <a:gdLst>
                  <a:gd name="T0" fmla="*/ 22 w 23"/>
                  <a:gd name="T1" fmla="*/ 12 h 23"/>
                  <a:gd name="T2" fmla="*/ 11 w 23"/>
                  <a:gd name="T3" fmla="*/ 22 h 23"/>
                  <a:gd name="T4" fmla="*/ 0 w 23"/>
                  <a:gd name="T5" fmla="*/ 11 h 23"/>
                  <a:gd name="T6" fmla="*/ 12 w 23"/>
                  <a:gd name="T7" fmla="*/ 0 h 23"/>
                  <a:gd name="T8" fmla="*/ 22 w 23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2" y="12"/>
                    </a:moveTo>
                    <a:cubicBezTo>
                      <a:pt x="22" y="18"/>
                      <a:pt x="17" y="23"/>
                      <a:pt x="11" y="22"/>
                    </a:cubicBezTo>
                    <a:cubicBezTo>
                      <a:pt x="5" y="22"/>
                      <a:pt x="0" y="17"/>
                      <a:pt x="0" y="11"/>
                    </a:cubicBezTo>
                    <a:cubicBezTo>
                      <a:pt x="1" y="5"/>
                      <a:pt x="6" y="0"/>
                      <a:pt x="12" y="0"/>
                    </a:cubicBezTo>
                    <a:cubicBezTo>
                      <a:pt x="18" y="1"/>
                      <a:pt x="23" y="6"/>
                      <a:pt x="22" y="1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2" name="Freeform 373"/>
              <p:cNvSpPr/>
              <p:nvPr/>
            </p:nvSpPr>
            <p:spPr bwMode="auto">
              <a:xfrm>
                <a:off x="3420" y="-1686"/>
                <a:ext cx="59" cy="45"/>
              </a:xfrm>
              <a:custGeom>
                <a:avLst/>
                <a:gdLst>
                  <a:gd name="T0" fmla="*/ 11 w 12"/>
                  <a:gd name="T1" fmla="*/ 7 h 9"/>
                  <a:gd name="T2" fmla="*/ 4 w 12"/>
                  <a:gd name="T3" fmla="*/ 8 h 9"/>
                  <a:gd name="T4" fmla="*/ 1 w 12"/>
                  <a:gd name="T5" fmla="*/ 2 h 9"/>
                  <a:gd name="T6" fmla="*/ 7 w 12"/>
                  <a:gd name="T7" fmla="*/ 1 h 9"/>
                  <a:gd name="T8" fmla="*/ 11 w 12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11" y="7"/>
                    </a:moveTo>
                    <a:cubicBezTo>
                      <a:pt x="10" y="9"/>
                      <a:pt x="7" y="9"/>
                      <a:pt x="4" y="8"/>
                    </a:cubicBezTo>
                    <a:cubicBezTo>
                      <a:pt x="2" y="7"/>
                      <a:pt x="0" y="4"/>
                      <a:pt x="1" y="2"/>
                    </a:cubicBezTo>
                    <a:cubicBezTo>
                      <a:pt x="2" y="0"/>
                      <a:pt x="5" y="0"/>
                      <a:pt x="7" y="1"/>
                    </a:cubicBezTo>
                    <a:cubicBezTo>
                      <a:pt x="10" y="2"/>
                      <a:pt x="12" y="5"/>
                      <a:pt x="11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3" name="Freeform 374"/>
              <p:cNvSpPr/>
              <p:nvPr/>
            </p:nvSpPr>
            <p:spPr bwMode="auto">
              <a:xfrm>
                <a:off x="3061" y="-1369"/>
                <a:ext cx="443" cy="139"/>
              </a:xfrm>
              <a:custGeom>
                <a:avLst/>
                <a:gdLst>
                  <a:gd name="T0" fmla="*/ 31 w 89"/>
                  <a:gd name="T1" fmla="*/ 28 h 28"/>
                  <a:gd name="T2" fmla="*/ 1 w 89"/>
                  <a:gd name="T3" fmla="*/ 22 h 28"/>
                  <a:gd name="T4" fmla="*/ 0 w 89"/>
                  <a:gd name="T5" fmla="*/ 20 h 28"/>
                  <a:gd name="T6" fmla="*/ 2 w 89"/>
                  <a:gd name="T7" fmla="*/ 19 h 28"/>
                  <a:gd name="T8" fmla="*/ 48 w 89"/>
                  <a:gd name="T9" fmla="*/ 23 h 28"/>
                  <a:gd name="T10" fmla="*/ 84 w 89"/>
                  <a:gd name="T11" fmla="*/ 2 h 28"/>
                  <a:gd name="T12" fmla="*/ 85 w 89"/>
                  <a:gd name="T13" fmla="*/ 0 h 28"/>
                  <a:gd name="T14" fmla="*/ 87 w 89"/>
                  <a:gd name="T15" fmla="*/ 1 h 28"/>
                  <a:gd name="T16" fmla="*/ 49 w 89"/>
                  <a:gd name="T17" fmla="*/ 26 h 28"/>
                  <a:gd name="T18" fmla="*/ 31 w 89"/>
                  <a:gd name="T1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28">
                    <a:moveTo>
                      <a:pt x="31" y="28"/>
                    </a:moveTo>
                    <a:cubicBezTo>
                      <a:pt x="14" y="28"/>
                      <a:pt x="2" y="23"/>
                      <a:pt x="1" y="22"/>
                    </a:cubicBezTo>
                    <a:cubicBezTo>
                      <a:pt x="0" y="22"/>
                      <a:pt x="0" y="21"/>
                      <a:pt x="0" y="20"/>
                    </a:cubicBezTo>
                    <a:cubicBezTo>
                      <a:pt x="1" y="19"/>
                      <a:pt x="2" y="19"/>
                      <a:pt x="2" y="19"/>
                    </a:cubicBezTo>
                    <a:cubicBezTo>
                      <a:pt x="3" y="19"/>
                      <a:pt x="23" y="28"/>
                      <a:pt x="48" y="23"/>
                    </a:cubicBezTo>
                    <a:cubicBezTo>
                      <a:pt x="84" y="15"/>
                      <a:pt x="84" y="2"/>
                      <a:pt x="84" y="2"/>
                    </a:cubicBezTo>
                    <a:cubicBezTo>
                      <a:pt x="84" y="1"/>
                      <a:pt x="85" y="0"/>
                      <a:pt x="85" y="0"/>
                    </a:cubicBezTo>
                    <a:cubicBezTo>
                      <a:pt x="86" y="0"/>
                      <a:pt x="87" y="1"/>
                      <a:pt x="87" y="1"/>
                    </a:cubicBezTo>
                    <a:cubicBezTo>
                      <a:pt x="87" y="2"/>
                      <a:pt x="89" y="17"/>
                      <a:pt x="49" y="26"/>
                    </a:cubicBezTo>
                    <a:cubicBezTo>
                      <a:pt x="42" y="27"/>
                      <a:pt x="36" y="28"/>
                      <a:pt x="31" y="28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58" name="矩形 1457"/>
            <p:cNvSpPr/>
            <p:nvPr/>
          </p:nvSpPr>
          <p:spPr>
            <a:xfrm>
              <a:off x="4986990" y="6885647"/>
              <a:ext cx="2968999" cy="48903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21" name="组合 1620"/>
          <p:cNvGrpSpPr/>
          <p:nvPr/>
        </p:nvGrpSpPr>
        <p:grpSpPr>
          <a:xfrm>
            <a:off x="1287929" y="5565788"/>
            <a:ext cx="9543157" cy="3163970"/>
            <a:chOff x="-779083" y="2712857"/>
            <a:chExt cx="9543157" cy="3163970"/>
          </a:xfrm>
        </p:grpSpPr>
        <p:grpSp>
          <p:nvGrpSpPr>
            <p:cNvPr id="3" name="组合 2"/>
            <p:cNvGrpSpPr/>
            <p:nvPr/>
          </p:nvGrpSpPr>
          <p:grpSpPr>
            <a:xfrm rot="5400000">
              <a:off x="5123338" y="2236091"/>
              <a:ext cx="2659563" cy="4621909"/>
              <a:chOff x="-7126614" y="2184622"/>
              <a:chExt cx="2353291" cy="4089655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-6117936" y="4019612"/>
                <a:ext cx="1344613" cy="866775"/>
                <a:chOff x="-5334001" y="3617913"/>
                <a:chExt cx="1344613" cy="866775"/>
              </a:xfrm>
            </p:grpSpPr>
            <p:sp>
              <p:nvSpPr>
                <p:cNvPr id="92" name="Freeform 413"/>
                <p:cNvSpPr/>
                <p:nvPr/>
              </p:nvSpPr>
              <p:spPr bwMode="auto">
                <a:xfrm>
                  <a:off x="-4779963" y="3617913"/>
                  <a:ext cx="357188" cy="725488"/>
                </a:xfrm>
                <a:custGeom>
                  <a:avLst/>
                  <a:gdLst>
                    <a:gd name="T0" fmla="*/ 119 w 179"/>
                    <a:gd name="T1" fmla="*/ 2 h 362"/>
                    <a:gd name="T2" fmla="*/ 41 w 179"/>
                    <a:gd name="T3" fmla="*/ 122 h 362"/>
                    <a:gd name="T4" fmla="*/ 179 w 179"/>
                    <a:gd name="T5" fmla="*/ 162 h 362"/>
                    <a:gd name="T6" fmla="*/ 179 w 179"/>
                    <a:gd name="T7" fmla="*/ 162 h 362"/>
                    <a:gd name="T8" fmla="*/ 136 w 179"/>
                    <a:gd name="T9" fmla="*/ 117 h 362"/>
                    <a:gd name="T10" fmla="*/ 79 w 179"/>
                    <a:gd name="T11" fmla="*/ 153 h 362"/>
                    <a:gd name="T12" fmla="*/ 63 w 179"/>
                    <a:gd name="T13" fmla="*/ 221 h 362"/>
                    <a:gd name="T14" fmla="*/ 126 w 179"/>
                    <a:gd name="T15" fmla="*/ 258 h 362"/>
                    <a:gd name="T16" fmla="*/ 124 w 179"/>
                    <a:gd name="T17" fmla="*/ 254 h 362"/>
                    <a:gd name="T18" fmla="*/ 106 w 179"/>
                    <a:gd name="T19" fmla="*/ 237 h 362"/>
                    <a:gd name="T20" fmla="*/ 91 w 179"/>
                    <a:gd name="T21" fmla="*/ 226 h 362"/>
                    <a:gd name="T22" fmla="*/ 95 w 179"/>
                    <a:gd name="T23" fmla="*/ 350 h 362"/>
                    <a:gd name="T24" fmla="*/ 111 w 179"/>
                    <a:gd name="T25" fmla="*/ 362 h 362"/>
                    <a:gd name="T26" fmla="*/ 107 w 179"/>
                    <a:gd name="T27" fmla="*/ 238 h 362"/>
                    <a:gd name="T28" fmla="*/ 92 w 179"/>
                    <a:gd name="T29" fmla="*/ 227 h 362"/>
                    <a:gd name="T30" fmla="*/ 108 w 179"/>
                    <a:gd name="T31" fmla="*/ 245 h 362"/>
                    <a:gd name="T32" fmla="*/ 80 w 179"/>
                    <a:gd name="T33" fmla="*/ 236 h 362"/>
                    <a:gd name="T34" fmla="*/ 80 w 179"/>
                    <a:gd name="T35" fmla="*/ 192 h 362"/>
                    <a:gd name="T36" fmla="*/ 143 w 179"/>
                    <a:gd name="T37" fmla="*/ 130 h 362"/>
                    <a:gd name="T38" fmla="*/ 153 w 179"/>
                    <a:gd name="T39" fmla="*/ 130 h 362"/>
                    <a:gd name="T40" fmla="*/ 157 w 179"/>
                    <a:gd name="T41" fmla="*/ 133 h 362"/>
                    <a:gd name="T42" fmla="*/ 161 w 179"/>
                    <a:gd name="T43" fmla="*/ 144 h 362"/>
                    <a:gd name="T44" fmla="*/ 145 w 179"/>
                    <a:gd name="T45" fmla="*/ 152 h 362"/>
                    <a:gd name="T46" fmla="*/ 54 w 179"/>
                    <a:gd name="T47" fmla="*/ 129 h 362"/>
                    <a:gd name="T48" fmla="*/ 135 w 179"/>
                    <a:gd name="T49" fmla="*/ 14 h 362"/>
                    <a:gd name="T50" fmla="*/ 119 w 179"/>
                    <a:gd name="T51" fmla="*/ 2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79" h="362">
                      <a:moveTo>
                        <a:pt x="119" y="2"/>
                      </a:moveTo>
                      <a:cubicBezTo>
                        <a:pt x="87" y="28"/>
                        <a:pt x="0" y="68"/>
                        <a:pt x="41" y="122"/>
                      </a:cubicBezTo>
                      <a:cubicBezTo>
                        <a:pt x="73" y="163"/>
                        <a:pt x="131" y="172"/>
                        <a:pt x="179" y="162"/>
                      </a:cubicBezTo>
                      <a:cubicBezTo>
                        <a:pt x="179" y="162"/>
                        <a:pt x="179" y="162"/>
                        <a:pt x="179" y="162"/>
                      </a:cubicBezTo>
                      <a:cubicBezTo>
                        <a:pt x="174" y="142"/>
                        <a:pt x="158" y="120"/>
                        <a:pt x="136" y="117"/>
                      </a:cubicBezTo>
                      <a:cubicBezTo>
                        <a:pt x="113" y="114"/>
                        <a:pt x="92" y="137"/>
                        <a:pt x="79" y="153"/>
                      </a:cubicBezTo>
                      <a:cubicBezTo>
                        <a:pt x="65" y="171"/>
                        <a:pt x="54" y="198"/>
                        <a:pt x="63" y="221"/>
                      </a:cubicBezTo>
                      <a:cubicBezTo>
                        <a:pt x="72" y="245"/>
                        <a:pt x="103" y="257"/>
                        <a:pt x="126" y="258"/>
                      </a:cubicBezTo>
                      <a:cubicBezTo>
                        <a:pt x="128" y="258"/>
                        <a:pt x="124" y="254"/>
                        <a:pt x="124" y="254"/>
                      </a:cubicBezTo>
                      <a:cubicBezTo>
                        <a:pt x="118" y="249"/>
                        <a:pt x="110" y="243"/>
                        <a:pt x="106" y="237"/>
                      </a:cubicBezTo>
                      <a:cubicBezTo>
                        <a:pt x="105" y="235"/>
                        <a:pt x="93" y="224"/>
                        <a:pt x="91" y="226"/>
                      </a:cubicBezTo>
                      <a:cubicBezTo>
                        <a:pt x="51" y="257"/>
                        <a:pt x="75" y="314"/>
                        <a:pt x="95" y="350"/>
                      </a:cubicBezTo>
                      <a:cubicBezTo>
                        <a:pt x="98" y="355"/>
                        <a:pt x="109" y="360"/>
                        <a:pt x="111" y="362"/>
                      </a:cubicBezTo>
                      <a:cubicBezTo>
                        <a:pt x="91" y="326"/>
                        <a:pt x="66" y="269"/>
                        <a:pt x="107" y="238"/>
                      </a:cubicBezTo>
                      <a:cubicBezTo>
                        <a:pt x="102" y="235"/>
                        <a:pt x="97" y="231"/>
                        <a:pt x="92" y="227"/>
                      </a:cubicBezTo>
                      <a:cubicBezTo>
                        <a:pt x="94" y="231"/>
                        <a:pt x="106" y="245"/>
                        <a:pt x="108" y="245"/>
                      </a:cubicBezTo>
                      <a:cubicBezTo>
                        <a:pt x="99" y="245"/>
                        <a:pt x="85" y="243"/>
                        <a:pt x="80" y="236"/>
                      </a:cubicBezTo>
                      <a:cubicBezTo>
                        <a:pt x="72" y="223"/>
                        <a:pt x="75" y="206"/>
                        <a:pt x="80" y="192"/>
                      </a:cubicBezTo>
                      <a:cubicBezTo>
                        <a:pt x="90" y="166"/>
                        <a:pt x="114" y="136"/>
                        <a:pt x="143" y="130"/>
                      </a:cubicBezTo>
                      <a:cubicBezTo>
                        <a:pt x="146" y="130"/>
                        <a:pt x="150" y="130"/>
                        <a:pt x="153" y="130"/>
                      </a:cubicBezTo>
                      <a:cubicBezTo>
                        <a:pt x="159" y="131"/>
                        <a:pt x="154" y="128"/>
                        <a:pt x="157" y="133"/>
                      </a:cubicBezTo>
                      <a:cubicBezTo>
                        <a:pt x="159" y="137"/>
                        <a:pt x="160" y="140"/>
                        <a:pt x="161" y="144"/>
                      </a:cubicBezTo>
                      <a:cubicBezTo>
                        <a:pt x="164" y="153"/>
                        <a:pt x="150" y="152"/>
                        <a:pt x="145" y="152"/>
                      </a:cubicBezTo>
                      <a:cubicBezTo>
                        <a:pt x="119" y="155"/>
                        <a:pt x="70" y="154"/>
                        <a:pt x="54" y="129"/>
                      </a:cubicBezTo>
                      <a:cubicBezTo>
                        <a:pt x="20" y="77"/>
                        <a:pt x="104" y="40"/>
                        <a:pt x="135" y="14"/>
                      </a:cubicBezTo>
                      <a:cubicBezTo>
                        <a:pt x="135" y="14"/>
                        <a:pt x="121" y="0"/>
                        <a:pt x="119" y="2"/>
                      </a:cubicBezTo>
                      <a:close/>
                    </a:path>
                  </a:pathLst>
                </a:custGeom>
                <a:solidFill>
                  <a:srgbClr val="FFE61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Freeform 417"/>
                <p:cNvSpPr/>
                <p:nvPr/>
              </p:nvSpPr>
              <p:spPr bwMode="auto">
                <a:xfrm>
                  <a:off x="-5334001" y="3816350"/>
                  <a:ext cx="84138" cy="179388"/>
                </a:xfrm>
                <a:custGeom>
                  <a:avLst/>
                  <a:gdLst>
                    <a:gd name="T0" fmla="*/ 11 w 42"/>
                    <a:gd name="T1" fmla="*/ 15 h 90"/>
                    <a:gd name="T2" fmla="*/ 4 w 42"/>
                    <a:gd name="T3" fmla="*/ 53 h 90"/>
                    <a:gd name="T4" fmla="*/ 32 w 42"/>
                    <a:gd name="T5" fmla="*/ 81 h 90"/>
                    <a:gd name="T6" fmla="*/ 33 w 42"/>
                    <a:gd name="T7" fmla="*/ 23 h 90"/>
                    <a:gd name="T8" fmla="*/ 14 w 42"/>
                    <a:gd name="T9" fmla="*/ 3 h 90"/>
                    <a:gd name="T10" fmla="*/ 11 w 42"/>
                    <a:gd name="T11" fmla="*/ 1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90">
                      <a:moveTo>
                        <a:pt x="11" y="15"/>
                      </a:moveTo>
                      <a:cubicBezTo>
                        <a:pt x="16" y="27"/>
                        <a:pt x="10" y="42"/>
                        <a:pt x="4" y="53"/>
                      </a:cubicBezTo>
                      <a:cubicBezTo>
                        <a:pt x="0" y="63"/>
                        <a:pt x="27" y="90"/>
                        <a:pt x="32" y="81"/>
                      </a:cubicBezTo>
                      <a:cubicBezTo>
                        <a:pt x="41" y="61"/>
                        <a:pt x="42" y="43"/>
                        <a:pt x="33" y="23"/>
                      </a:cubicBezTo>
                      <a:cubicBezTo>
                        <a:pt x="30" y="15"/>
                        <a:pt x="22" y="6"/>
                        <a:pt x="14" y="3"/>
                      </a:cubicBezTo>
                      <a:cubicBezTo>
                        <a:pt x="5" y="0"/>
                        <a:pt x="9" y="11"/>
                        <a:pt x="11" y="1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421"/>
                <p:cNvSpPr/>
                <p:nvPr/>
              </p:nvSpPr>
              <p:spPr bwMode="auto">
                <a:xfrm>
                  <a:off x="-4078288" y="4298950"/>
                  <a:ext cx="88900" cy="185738"/>
                </a:xfrm>
                <a:custGeom>
                  <a:avLst/>
                  <a:gdLst>
                    <a:gd name="T0" fmla="*/ 18 w 44"/>
                    <a:gd name="T1" fmla="*/ 0 h 93"/>
                    <a:gd name="T2" fmla="*/ 16 w 44"/>
                    <a:gd name="T3" fmla="*/ 3 h 93"/>
                    <a:gd name="T4" fmla="*/ 4 w 44"/>
                    <a:gd name="T5" fmla="*/ 61 h 93"/>
                    <a:gd name="T6" fmla="*/ 26 w 44"/>
                    <a:gd name="T7" fmla="*/ 93 h 93"/>
                    <a:gd name="T8" fmla="*/ 28 w 44"/>
                    <a:gd name="T9" fmla="*/ 92 h 93"/>
                    <a:gd name="T10" fmla="*/ 40 w 44"/>
                    <a:gd name="T11" fmla="*/ 29 h 93"/>
                    <a:gd name="T12" fmla="*/ 26 w 44"/>
                    <a:gd name="T13" fmla="*/ 5 h 93"/>
                    <a:gd name="T14" fmla="*/ 18 w 44"/>
                    <a:gd name="T15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4" h="93">
                      <a:moveTo>
                        <a:pt x="18" y="0"/>
                      </a:moveTo>
                      <a:cubicBezTo>
                        <a:pt x="17" y="0"/>
                        <a:pt x="16" y="1"/>
                        <a:pt x="16" y="3"/>
                      </a:cubicBezTo>
                      <a:cubicBezTo>
                        <a:pt x="20" y="24"/>
                        <a:pt x="15" y="43"/>
                        <a:pt x="4" y="61"/>
                      </a:cubicBezTo>
                      <a:cubicBezTo>
                        <a:pt x="0" y="68"/>
                        <a:pt x="20" y="93"/>
                        <a:pt x="26" y="93"/>
                      </a:cubicBezTo>
                      <a:cubicBezTo>
                        <a:pt x="27" y="93"/>
                        <a:pt x="27" y="92"/>
                        <a:pt x="28" y="92"/>
                      </a:cubicBezTo>
                      <a:cubicBezTo>
                        <a:pt x="39" y="72"/>
                        <a:pt x="44" y="52"/>
                        <a:pt x="40" y="29"/>
                      </a:cubicBezTo>
                      <a:cubicBezTo>
                        <a:pt x="38" y="21"/>
                        <a:pt x="32" y="12"/>
                        <a:pt x="26" y="5"/>
                      </a:cubicBezTo>
                      <a:cubicBezTo>
                        <a:pt x="25" y="4"/>
                        <a:pt x="20" y="0"/>
                        <a:pt x="18" y="0"/>
                      </a:cubicBezTo>
                    </a:path>
                  </a:pathLst>
                </a:custGeom>
                <a:solidFill>
                  <a:srgbClr val="C462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5" name="Freeform 113"/>
              <p:cNvSpPr/>
              <p:nvPr/>
            </p:nvSpPr>
            <p:spPr bwMode="auto">
              <a:xfrm>
                <a:off x="-6585606" y="4834645"/>
                <a:ext cx="663270" cy="1409066"/>
              </a:xfrm>
              <a:custGeom>
                <a:avLst/>
                <a:gdLst>
                  <a:gd name="T0" fmla="*/ 4 w 92"/>
                  <a:gd name="T1" fmla="*/ 0 h 195"/>
                  <a:gd name="T2" fmla="*/ 9 w 92"/>
                  <a:gd name="T3" fmla="*/ 41 h 195"/>
                  <a:gd name="T4" fmla="*/ 26 w 92"/>
                  <a:gd name="T5" fmla="*/ 53 h 195"/>
                  <a:gd name="T6" fmla="*/ 19 w 92"/>
                  <a:gd name="T7" fmla="*/ 187 h 195"/>
                  <a:gd name="T8" fmla="*/ 39 w 92"/>
                  <a:gd name="T9" fmla="*/ 195 h 195"/>
                  <a:gd name="T10" fmla="*/ 42 w 92"/>
                  <a:gd name="T11" fmla="*/ 55 h 195"/>
                  <a:gd name="T12" fmla="*/ 55 w 92"/>
                  <a:gd name="T13" fmla="*/ 55 h 195"/>
                  <a:gd name="T14" fmla="*/ 60 w 92"/>
                  <a:gd name="T15" fmla="*/ 192 h 195"/>
                  <a:gd name="T16" fmla="*/ 75 w 92"/>
                  <a:gd name="T17" fmla="*/ 182 h 195"/>
                  <a:gd name="T18" fmla="*/ 81 w 92"/>
                  <a:gd name="T19" fmla="*/ 176 h 195"/>
                  <a:gd name="T20" fmla="*/ 70 w 92"/>
                  <a:gd name="T21" fmla="*/ 52 h 195"/>
                  <a:gd name="T22" fmla="*/ 86 w 92"/>
                  <a:gd name="T23" fmla="*/ 42 h 195"/>
                  <a:gd name="T24" fmla="*/ 89 w 92"/>
                  <a:gd name="T25" fmla="*/ 3 h 195"/>
                  <a:gd name="T26" fmla="*/ 4 w 92"/>
                  <a:gd name="T2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" h="195">
                    <a:moveTo>
                      <a:pt x="4" y="0"/>
                    </a:moveTo>
                    <a:cubicBezTo>
                      <a:pt x="4" y="0"/>
                      <a:pt x="0" y="25"/>
                      <a:pt x="9" y="41"/>
                    </a:cubicBezTo>
                    <a:cubicBezTo>
                      <a:pt x="12" y="47"/>
                      <a:pt x="19" y="52"/>
                      <a:pt x="26" y="53"/>
                    </a:cubicBezTo>
                    <a:cubicBezTo>
                      <a:pt x="19" y="187"/>
                      <a:pt x="19" y="187"/>
                      <a:pt x="19" y="187"/>
                    </a:cubicBezTo>
                    <a:cubicBezTo>
                      <a:pt x="39" y="195"/>
                      <a:pt x="39" y="195"/>
                      <a:pt x="39" y="19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9" y="56"/>
                      <a:pt x="55" y="55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75" y="182"/>
                      <a:pt x="75" y="182"/>
                      <a:pt x="75" y="182"/>
                    </a:cubicBezTo>
                    <a:cubicBezTo>
                      <a:pt x="81" y="176"/>
                      <a:pt x="81" y="176"/>
                      <a:pt x="81" y="176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52"/>
                      <a:pt x="80" y="52"/>
                      <a:pt x="86" y="42"/>
                    </a:cubicBezTo>
                    <a:cubicBezTo>
                      <a:pt x="91" y="34"/>
                      <a:pt x="92" y="20"/>
                      <a:pt x="89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114"/>
              <p:cNvSpPr/>
              <p:nvPr/>
            </p:nvSpPr>
            <p:spPr bwMode="auto">
              <a:xfrm>
                <a:off x="-6558097" y="4987472"/>
                <a:ext cx="629648" cy="1256239"/>
              </a:xfrm>
              <a:custGeom>
                <a:avLst/>
                <a:gdLst>
                  <a:gd name="T0" fmla="*/ 75 w 87"/>
                  <a:gd name="T1" fmla="*/ 17 h 174"/>
                  <a:gd name="T2" fmla="*/ 44 w 87"/>
                  <a:gd name="T3" fmla="*/ 27 h 174"/>
                  <a:gd name="T4" fmla="*/ 14 w 87"/>
                  <a:gd name="T5" fmla="*/ 16 h 174"/>
                  <a:gd name="T6" fmla="*/ 3 w 87"/>
                  <a:gd name="T7" fmla="*/ 3 h 174"/>
                  <a:gd name="T8" fmla="*/ 0 w 87"/>
                  <a:gd name="T9" fmla="*/ 0 h 174"/>
                  <a:gd name="T10" fmla="*/ 5 w 87"/>
                  <a:gd name="T11" fmla="*/ 20 h 174"/>
                  <a:gd name="T12" fmla="*/ 22 w 87"/>
                  <a:gd name="T13" fmla="*/ 32 h 174"/>
                  <a:gd name="T14" fmla="*/ 22 w 87"/>
                  <a:gd name="T15" fmla="*/ 36 h 174"/>
                  <a:gd name="T16" fmla="*/ 29 w 87"/>
                  <a:gd name="T17" fmla="*/ 37 h 174"/>
                  <a:gd name="T18" fmla="*/ 30 w 87"/>
                  <a:gd name="T19" fmla="*/ 38 h 174"/>
                  <a:gd name="T20" fmla="*/ 27 w 87"/>
                  <a:gd name="T21" fmla="*/ 117 h 174"/>
                  <a:gd name="T22" fmla="*/ 25 w 87"/>
                  <a:gd name="T23" fmla="*/ 157 h 174"/>
                  <a:gd name="T24" fmla="*/ 25 w 87"/>
                  <a:gd name="T25" fmla="*/ 170 h 174"/>
                  <a:gd name="T26" fmla="*/ 35 w 87"/>
                  <a:gd name="T27" fmla="*/ 174 h 174"/>
                  <a:gd name="T28" fmla="*/ 38 w 87"/>
                  <a:gd name="T29" fmla="*/ 34 h 174"/>
                  <a:gd name="T30" fmla="*/ 51 w 87"/>
                  <a:gd name="T31" fmla="*/ 34 h 174"/>
                  <a:gd name="T32" fmla="*/ 56 w 87"/>
                  <a:gd name="T33" fmla="*/ 171 h 174"/>
                  <a:gd name="T34" fmla="*/ 65 w 87"/>
                  <a:gd name="T35" fmla="*/ 165 h 174"/>
                  <a:gd name="T36" fmla="*/ 64 w 87"/>
                  <a:gd name="T37" fmla="*/ 131 h 174"/>
                  <a:gd name="T38" fmla="*/ 61 w 87"/>
                  <a:gd name="T39" fmla="*/ 85 h 174"/>
                  <a:gd name="T40" fmla="*/ 59 w 87"/>
                  <a:gd name="T41" fmla="*/ 62 h 174"/>
                  <a:gd name="T42" fmla="*/ 58 w 87"/>
                  <a:gd name="T43" fmla="*/ 42 h 174"/>
                  <a:gd name="T44" fmla="*/ 61 w 87"/>
                  <a:gd name="T45" fmla="*/ 36 h 174"/>
                  <a:gd name="T46" fmla="*/ 66 w 87"/>
                  <a:gd name="T47" fmla="*/ 36 h 174"/>
                  <a:gd name="T48" fmla="*/ 66 w 87"/>
                  <a:gd name="T49" fmla="*/ 31 h 174"/>
                  <a:gd name="T50" fmla="*/ 82 w 87"/>
                  <a:gd name="T51" fmla="*/ 21 h 174"/>
                  <a:gd name="T52" fmla="*/ 87 w 87"/>
                  <a:gd name="T53" fmla="*/ 4 h 174"/>
                  <a:gd name="T54" fmla="*/ 75 w 87"/>
                  <a:gd name="T55" fmla="*/ 17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174">
                    <a:moveTo>
                      <a:pt x="75" y="17"/>
                    </a:moveTo>
                    <a:cubicBezTo>
                      <a:pt x="66" y="23"/>
                      <a:pt x="55" y="26"/>
                      <a:pt x="44" y="27"/>
                    </a:cubicBezTo>
                    <a:cubicBezTo>
                      <a:pt x="33" y="27"/>
                      <a:pt x="23" y="24"/>
                      <a:pt x="14" y="16"/>
                    </a:cubicBezTo>
                    <a:cubicBezTo>
                      <a:pt x="9" y="12"/>
                      <a:pt x="5" y="8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0" y="6"/>
                      <a:pt x="1" y="14"/>
                      <a:pt x="5" y="20"/>
                    </a:cubicBezTo>
                    <a:cubicBezTo>
                      <a:pt x="8" y="26"/>
                      <a:pt x="15" y="31"/>
                      <a:pt x="22" y="32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4" y="36"/>
                      <a:pt x="27" y="36"/>
                      <a:pt x="29" y="37"/>
                    </a:cubicBezTo>
                    <a:cubicBezTo>
                      <a:pt x="29" y="37"/>
                      <a:pt x="30" y="37"/>
                      <a:pt x="30" y="38"/>
                    </a:cubicBezTo>
                    <a:cubicBezTo>
                      <a:pt x="31" y="64"/>
                      <a:pt x="29" y="90"/>
                      <a:pt x="27" y="117"/>
                    </a:cubicBezTo>
                    <a:cubicBezTo>
                      <a:pt x="26" y="130"/>
                      <a:pt x="26" y="143"/>
                      <a:pt x="25" y="157"/>
                    </a:cubicBezTo>
                    <a:cubicBezTo>
                      <a:pt x="25" y="161"/>
                      <a:pt x="25" y="165"/>
                      <a:pt x="25" y="170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4"/>
                      <a:pt x="45" y="35"/>
                      <a:pt x="51" y="34"/>
                    </a:cubicBezTo>
                    <a:cubicBezTo>
                      <a:pt x="56" y="171"/>
                      <a:pt x="56" y="171"/>
                      <a:pt x="56" y="171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3" y="153"/>
                      <a:pt x="64" y="142"/>
                      <a:pt x="64" y="131"/>
                    </a:cubicBezTo>
                    <a:cubicBezTo>
                      <a:pt x="64" y="115"/>
                      <a:pt x="63" y="100"/>
                      <a:pt x="61" y="85"/>
                    </a:cubicBezTo>
                    <a:cubicBezTo>
                      <a:pt x="60" y="78"/>
                      <a:pt x="59" y="70"/>
                      <a:pt x="59" y="62"/>
                    </a:cubicBezTo>
                    <a:cubicBezTo>
                      <a:pt x="59" y="56"/>
                      <a:pt x="59" y="49"/>
                      <a:pt x="58" y="42"/>
                    </a:cubicBezTo>
                    <a:cubicBezTo>
                      <a:pt x="57" y="39"/>
                      <a:pt x="58" y="37"/>
                      <a:pt x="61" y="36"/>
                    </a:cubicBezTo>
                    <a:cubicBezTo>
                      <a:pt x="63" y="36"/>
                      <a:pt x="64" y="36"/>
                      <a:pt x="66" y="36"/>
                    </a:cubicBezTo>
                    <a:cubicBezTo>
                      <a:pt x="66" y="31"/>
                      <a:pt x="66" y="31"/>
                      <a:pt x="66" y="31"/>
                    </a:cubicBezTo>
                    <a:cubicBezTo>
                      <a:pt x="66" y="31"/>
                      <a:pt x="76" y="31"/>
                      <a:pt x="82" y="21"/>
                    </a:cubicBezTo>
                    <a:cubicBezTo>
                      <a:pt x="85" y="17"/>
                      <a:pt x="86" y="11"/>
                      <a:pt x="87" y="4"/>
                    </a:cubicBezTo>
                    <a:cubicBezTo>
                      <a:pt x="84" y="9"/>
                      <a:pt x="80" y="14"/>
                      <a:pt x="75" y="17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115"/>
              <p:cNvSpPr/>
              <p:nvPr/>
            </p:nvSpPr>
            <p:spPr bwMode="auto">
              <a:xfrm>
                <a:off x="-6558097" y="4770458"/>
                <a:ext cx="623535" cy="116149"/>
              </a:xfrm>
              <a:custGeom>
                <a:avLst/>
                <a:gdLst>
                  <a:gd name="T0" fmla="*/ 1 w 86"/>
                  <a:gd name="T1" fmla="*/ 7 h 16"/>
                  <a:gd name="T2" fmla="*/ 0 w 86"/>
                  <a:gd name="T3" fmla="*/ 12 h 16"/>
                  <a:gd name="T4" fmla="*/ 28 w 86"/>
                  <a:gd name="T5" fmla="*/ 13 h 16"/>
                  <a:gd name="T6" fmla="*/ 56 w 86"/>
                  <a:gd name="T7" fmla="*/ 15 h 16"/>
                  <a:gd name="T8" fmla="*/ 86 w 86"/>
                  <a:gd name="T9" fmla="*/ 13 h 16"/>
                  <a:gd name="T10" fmla="*/ 85 w 86"/>
                  <a:gd name="T11" fmla="*/ 9 h 16"/>
                  <a:gd name="T12" fmla="*/ 1 w 86"/>
                  <a:gd name="T13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6">
                    <a:moveTo>
                      <a:pt x="1" y="7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3" y="12"/>
                      <a:pt x="28" y="13"/>
                    </a:cubicBezTo>
                    <a:cubicBezTo>
                      <a:pt x="33" y="14"/>
                      <a:pt x="50" y="15"/>
                      <a:pt x="56" y="15"/>
                    </a:cubicBezTo>
                    <a:cubicBezTo>
                      <a:pt x="66" y="14"/>
                      <a:pt x="81" y="16"/>
                      <a:pt x="86" y="13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38" y="0"/>
                      <a:pt x="1" y="7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116"/>
              <p:cNvSpPr/>
              <p:nvPr/>
            </p:nvSpPr>
            <p:spPr bwMode="auto">
              <a:xfrm>
                <a:off x="-6759829" y="6005301"/>
                <a:ext cx="507386" cy="268976"/>
              </a:xfrm>
              <a:custGeom>
                <a:avLst/>
                <a:gdLst>
                  <a:gd name="T0" fmla="*/ 6 w 70"/>
                  <a:gd name="T1" fmla="*/ 35 h 37"/>
                  <a:gd name="T2" fmla="*/ 67 w 70"/>
                  <a:gd name="T3" fmla="*/ 33 h 37"/>
                  <a:gd name="T4" fmla="*/ 35 w 70"/>
                  <a:gd name="T5" fmla="*/ 1 h 37"/>
                  <a:gd name="T6" fmla="*/ 6 w 70"/>
                  <a:gd name="T7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37">
                    <a:moveTo>
                      <a:pt x="6" y="35"/>
                    </a:moveTo>
                    <a:cubicBezTo>
                      <a:pt x="6" y="35"/>
                      <a:pt x="52" y="37"/>
                      <a:pt x="67" y="33"/>
                    </a:cubicBezTo>
                    <a:cubicBezTo>
                      <a:pt x="67" y="33"/>
                      <a:pt x="70" y="3"/>
                      <a:pt x="35" y="1"/>
                    </a:cubicBezTo>
                    <a:cubicBezTo>
                      <a:pt x="0" y="0"/>
                      <a:pt x="0" y="33"/>
                      <a:pt x="6" y="35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117"/>
              <p:cNvSpPr/>
              <p:nvPr/>
            </p:nvSpPr>
            <p:spPr bwMode="auto">
              <a:xfrm>
                <a:off x="-6723150" y="6005301"/>
                <a:ext cx="403464" cy="226184"/>
              </a:xfrm>
              <a:custGeom>
                <a:avLst/>
                <a:gdLst>
                  <a:gd name="T0" fmla="*/ 56 w 56"/>
                  <a:gd name="T1" fmla="*/ 13 h 31"/>
                  <a:gd name="T2" fmla="*/ 30 w 56"/>
                  <a:gd name="T3" fmla="*/ 1 h 31"/>
                  <a:gd name="T4" fmla="*/ 0 w 56"/>
                  <a:gd name="T5" fmla="*/ 18 h 31"/>
                  <a:gd name="T6" fmla="*/ 56 w 56"/>
                  <a:gd name="T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1">
                    <a:moveTo>
                      <a:pt x="56" y="13"/>
                    </a:moveTo>
                    <a:cubicBezTo>
                      <a:pt x="51" y="7"/>
                      <a:pt x="44" y="2"/>
                      <a:pt x="30" y="1"/>
                    </a:cubicBezTo>
                    <a:cubicBezTo>
                      <a:pt x="12" y="0"/>
                      <a:pt x="3" y="9"/>
                      <a:pt x="0" y="18"/>
                    </a:cubicBezTo>
                    <a:cubicBezTo>
                      <a:pt x="9" y="31"/>
                      <a:pt x="51" y="30"/>
                      <a:pt x="56" y="13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118"/>
              <p:cNvSpPr/>
              <p:nvPr/>
            </p:nvSpPr>
            <p:spPr bwMode="auto">
              <a:xfrm>
                <a:off x="-6637567" y="6057262"/>
                <a:ext cx="73357" cy="36679"/>
              </a:xfrm>
              <a:custGeom>
                <a:avLst/>
                <a:gdLst>
                  <a:gd name="T0" fmla="*/ 10 w 10"/>
                  <a:gd name="T1" fmla="*/ 3 h 5"/>
                  <a:gd name="T2" fmla="*/ 5 w 10"/>
                  <a:gd name="T3" fmla="*/ 5 h 5"/>
                  <a:gd name="T4" fmla="*/ 0 w 10"/>
                  <a:gd name="T5" fmla="*/ 3 h 5"/>
                  <a:gd name="T6" fmla="*/ 5 w 10"/>
                  <a:gd name="T7" fmla="*/ 0 h 5"/>
                  <a:gd name="T8" fmla="*/ 10 w 10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0" y="3"/>
                    </a:moveTo>
                    <a:cubicBezTo>
                      <a:pt x="10" y="4"/>
                      <a:pt x="7" y="5"/>
                      <a:pt x="5" y="5"/>
                    </a:cubicBezTo>
                    <a:cubicBezTo>
                      <a:pt x="2" y="5"/>
                      <a:pt x="0" y="4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8" y="1"/>
                      <a:pt x="10" y="2"/>
                      <a:pt x="10" y="3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119"/>
              <p:cNvSpPr/>
              <p:nvPr/>
            </p:nvSpPr>
            <p:spPr bwMode="auto">
              <a:xfrm>
                <a:off x="-6203538" y="6005301"/>
                <a:ext cx="507386" cy="268976"/>
              </a:xfrm>
              <a:custGeom>
                <a:avLst/>
                <a:gdLst>
                  <a:gd name="T0" fmla="*/ 64 w 70"/>
                  <a:gd name="T1" fmla="*/ 35 h 37"/>
                  <a:gd name="T2" fmla="*/ 4 w 70"/>
                  <a:gd name="T3" fmla="*/ 33 h 37"/>
                  <a:gd name="T4" fmla="*/ 35 w 70"/>
                  <a:gd name="T5" fmla="*/ 1 h 37"/>
                  <a:gd name="T6" fmla="*/ 64 w 70"/>
                  <a:gd name="T7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37">
                    <a:moveTo>
                      <a:pt x="64" y="35"/>
                    </a:moveTo>
                    <a:cubicBezTo>
                      <a:pt x="64" y="35"/>
                      <a:pt x="18" y="37"/>
                      <a:pt x="4" y="33"/>
                    </a:cubicBezTo>
                    <a:cubicBezTo>
                      <a:pt x="4" y="33"/>
                      <a:pt x="0" y="3"/>
                      <a:pt x="35" y="1"/>
                    </a:cubicBezTo>
                    <a:cubicBezTo>
                      <a:pt x="70" y="0"/>
                      <a:pt x="70" y="33"/>
                      <a:pt x="64" y="35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20"/>
              <p:cNvSpPr/>
              <p:nvPr/>
            </p:nvSpPr>
            <p:spPr bwMode="auto">
              <a:xfrm>
                <a:off x="-6139350" y="6005301"/>
                <a:ext cx="406520" cy="226184"/>
              </a:xfrm>
              <a:custGeom>
                <a:avLst/>
                <a:gdLst>
                  <a:gd name="T0" fmla="*/ 0 w 56"/>
                  <a:gd name="T1" fmla="*/ 13 h 31"/>
                  <a:gd name="T2" fmla="*/ 26 w 56"/>
                  <a:gd name="T3" fmla="*/ 1 h 31"/>
                  <a:gd name="T4" fmla="*/ 56 w 56"/>
                  <a:gd name="T5" fmla="*/ 18 h 31"/>
                  <a:gd name="T6" fmla="*/ 0 w 56"/>
                  <a:gd name="T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1">
                    <a:moveTo>
                      <a:pt x="0" y="13"/>
                    </a:moveTo>
                    <a:cubicBezTo>
                      <a:pt x="5" y="7"/>
                      <a:pt x="13" y="2"/>
                      <a:pt x="26" y="1"/>
                    </a:cubicBezTo>
                    <a:cubicBezTo>
                      <a:pt x="44" y="0"/>
                      <a:pt x="53" y="9"/>
                      <a:pt x="56" y="18"/>
                    </a:cubicBezTo>
                    <a:cubicBezTo>
                      <a:pt x="47" y="31"/>
                      <a:pt x="5" y="30"/>
                      <a:pt x="0" y="13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21"/>
              <p:cNvSpPr/>
              <p:nvPr/>
            </p:nvSpPr>
            <p:spPr bwMode="auto">
              <a:xfrm>
                <a:off x="-5891770" y="6057262"/>
                <a:ext cx="70301" cy="36679"/>
              </a:xfrm>
              <a:custGeom>
                <a:avLst/>
                <a:gdLst>
                  <a:gd name="T0" fmla="*/ 1 w 10"/>
                  <a:gd name="T1" fmla="*/ 3 h 5"/>
                  <a:gd name="T2" fmla="*/ 5 w 10"/>
                  <a:gd name="T3" fmla="*/ 5 h 5"/>
                  <a:gd name="T4" fmla="*/ 10 w 10"/>
                  <a:gd name="T5" fmla="*/ 3 h 5"/>
                  <a:gd name="T6" fmla="*/ 5 w 10"/>
                  <a:gd name="T7" fmla="*/ 0 h 5"/>
                  <a:gd name="T8" fmla="*/ 1 w 10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" y="3"/>
                    </a:moveTo>
                    <a:cubicBezTo>
                      <a:pt x="1" y="4"/>
                      <a:pt x="3" y="5"/>
                      <a:pt x="5" y="5"/>
                    </a:cubicBezTo>
                    <a:cubicBezTo>
                      <a:pt x="8" y="5"/>
                      <a:pt x="10" y="4"/>
                      <a:pt x="10" y="3"/>
                    </a:cubicBezTo>
                    <a:cubicBezTo>
                      <a:pt x="10" y="1"/>
                      <a:pt x="8" y="0"/>
                      <a:pt x="5" y="0"/>
                    </a:cubicBezTo>
                    <a:cubicBezTo>
                      <a:pt x="3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22"/>
              <p:cNvSpPr/>
              <p:nvPr/>
            </p:nvSpPr>
            <p:spPr bwMode="auto">
              <a:xfrm>
                <a:off x="-6607002" y="3902399"/>
                <a:ext cx="721344" cy="956698"/>
              </a:xfrm>
              <a:custGeom>
                <a:avLst/>
                <a:gdLst>
                  <a:gd name="T0" fmla="*/ 12 w 100"/>
                  <a:gd name="T1" fmla="*/ 6 h 132"/>
                  <a:gd name="T2" fmla="*/ 77 w 100"/>
                  <a:gd name="T3" fmla="*/ 3 h 132"/>
                  <a:gd name="T4" fmla="*/ 90 w 100"/>
                  <a:gd name="T5" fmla="*/ 12 h 132"/>
                  <a:gd name="T6" fmla="*/ 95 w 100"/>
                  <a:gd name="T7" fmla="*/ 93 h 132"/>
                  <a:gd name="T8" fmla="*/ 92 w 100"/>
                  <a:gd name="T9" fmla="*/ 132 h 132"/>
                  <a:gd name="T10" fmla="*/ 7 w 100"/>
                  <a:gd name="T11" fmla="*/ 129 h 132"/>
                  <a:gd name="T12" fmla="*/ 2 w 100"/>
                  <a:gd name="T13" fmla="*/ 32 h 132"/>
                  <a:gd name="T14" fmla="*/ 12 w 100"/>
                  <a:gd name="T15" fmla="*/ 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32">
                    <a:moveTo>
                      <a:pt x="12" y="6"/>
                    </a:moveTo>
                    <a:cubicBezTo>
                      <a:pt x="12" y="6"/>
                      <a:pt x="26" y="0"/>
                      <a:pt x="77" y="3"/>
                    </a:cubicBezTo>
                    <a:cubicBezTo>
                      <a:pt x="77" y="3"/>
                      <a:pt x="88" y="5"/>
                      <a:pt x="90" y="12"/>
                    </a:cubicBezTo>
                    <a:cubicBezTo>
                      <a:pt x="91" y="17"/>
                      <a:pt x="87" y="56"/>
                      <a:pt x="95" y="93"/>
                    </a:cubicBezTo>
                    <a:cubicBezTo>
                      <a:pt x="100" y="116"/>
                      <a:pt x="92" y="132"/>
                      <a:pt x="92" y="132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7" y="129"/>
                      <a:pt x="0" y="68"/>
                      <a:pt x="2" y="32"/>
                    </a:cubicBezTo>
                    <a:cubicBezTo>
                      <a:pt x="3" y="17"/>
                      <a:pt x="8" y="6"/>
                      <a:pt x="12" y="6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23"/>
              <p:cNvSpPr/>
              <p:nvPr/>
            </p:nvSpPr>
            <p:spPr bwMode="auto">
              <a:xfrm>
                <a:off x="-6426666" y="3917682"/>
                <a:ext cx="323994" cy="455425"/>
              </a:xfrm>
              <a:custGeom>
                <a:avLst/>
                <a:gdLst>
                  <a:gd name="T0" fmla="*/ 8 w 45"/>
                  <a:gd name="T1" fmla="*/ 31 h 63"/>
                  <a:gd name="T2" fmla="*/ 13 w 45"/>
                  <a:gd name="T3" fmla="*/ 49 h 63"/>
                  <a:gd name="T4" fmla="*/ 22 w 45"/>
                  <a:gd name="T5" fmla="*/ 63 h 63"/>
                  <a:gd name="T6" fmla="*/ 37 w 45"/>
                  <a:gd name="T7" fmla="*/ 25 h 63"/>
                  <a:gd name="T8" fmla="*/ 45 w 45"/>
                  <a:gd name="T9" fmla="*/ 1 h 63"/>
                  <a:gd name="T10" fmla="*/ 0 w 45"/>
                  <a:gd name="T11" fmla="*/ 2 h 63"/>
                  <a:gd name="T12" fmla="*/ 8 w 45"/>
                  <a:gd name="T13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63">
                    <a:moveTo>
                      <a:pt x="8" y="31"/>
                    </a:moveTo>
                    <a:cubicBezTo>
                      <a:pt x="9" y="37"/>
                      <a:pt x="11" y="43"/>
                      <a:pt x="13" y="49"/>
                    </a:cubicBezTo>
                    <a:cubicBezTo>
                      <a:pt x="15" y="51"/>
                      <a:pt x="22" y="63"/>
                      <a:pt x="22" y="63"/>
                    </a:cubicBezTo>
                    <a:cubicBezTo>
                      <a:pt x="22" y="63"/>
                      <a:pt x="35" y="33"/>
                      <a:pt x="37" y="25"/>
                    </a:cubicBezTo>
                    <a:cubicBezTo>
                      <a:pt x="40" y="17"/>
                      <a:pt x="42" y="9"/>
                      <a:pt x="45" y="1"/>
                    </a:cubicBezTo>
                    <a:cubicBezTo>
                      <a:pt x="23" y="0"/>
                      <a:pt x="9" y="1"/>
                      <a:pt x="0" y="2"/>
                    </a:cubicBezTo>
                    <a:cubicBezTo>
                      <a:pt x="1" y="12"/>
                      <a:pt x="5" y="21"/>
                      <a:pt x="8" y="3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Rectangle 124"/>
              <p:cNvSpPr>
                <a:spLocks noChangeArrowheads="1"/>
              </p:cNvSpPr>
              <p:nvPr/>
            </p:nvSpPr>
            <p:spPr bwMode="auto">
              <a:xfrm>
                <a:off x="-6276895" y="4366994"/>
                <a:ext cx="15283" cy="476821"/>
              </a:xfrm>
              <a:prstGeom prst="rect">
                <a:avLst/>
              </a:pr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25"/>
              <p:cNvSpPr/>
              <p:nvPr/>
            </p:nvSpPr>
            <p:spPr bwMode="auto">
              <a:xfrm>
                <a:off x="-6276895" y="3926852"/>
                <a:ext cx="15283" cy="446255"/>
              </a:xfrm>
              <a:custGeom>
                <a:avLst/>
                <a:gdLst>
                  <a:gd name="T0" fmla="*/ 5 w 5"/>
                  <a:gd name="T1" fmla="*/ 144 h 146"/>
                  <a:gd name="T2" fmla="*/ 3 w 5"/>
                  <a:gd name="T3" fmla="*/ 146 h 146"/>
                  <a:gd name="T4" fmla="*/ 0 w 5"/>
                  <a:gd name="T5" fmla="*/ 144 h 146"/>
                  <a:gd name="T6" fmla="*/ 0 w 5"/>
                  <a:gd name="T7" fmla="*/ 0 h 146"/>
                  <a:gd name="T8" fmla="*/ 3 w 5"/>
                  <a:gd name="T9" fmla="*/ 0 h 146"/>
                  <a:gd name="T10" fmla="*/ 5 w 5"/>
                  <a:gd name="T11" fmla="*/ 14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46">
                    <a:moveTo>
                      <a:pt x="5" y="144"/>
                    </a:moveTo>
                    <a:lnTo>
                      <a:pt x="3" y="146"/>
                    </a:lnTo>
                    <a:lnTo>
                      <a:pt x="0" y="144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144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26"/>
              <p:cNvSpPr/>
              <p:nvPr/>
            </p:nvSpPr>
            <p:spPr bwMode="auto">
              <a:xfrm>
                <a:off x="-6607002" y="3960474"/>
                <a:ext cx="672440" cy="898624"/>
              </a:xfrm>
              <a:custGeom>
                <a:avLst/>
                <a:gdLst>
                  <a:gd name="T0" fmla="*/ 68 w 93"/>
                  <a:gd name="T1" fmla="*/ 121 h 124"/>
                  <a:gd name="T2" fmla="*/ 46 w 93"/>
                  <a:gd name="T3" fmla="*/ 120 h 124"/>
                  <a:gd name="T4" fmla="*/ 26 w 93"/>
                  <a:gd name="T5" fmla="*/ 119 h 124"/>
                  <a:gd name="T6" fmla="*/ 9 w 93"/>
                  <a:gd name="T7" fmla="*/ 96 h 124"/>
                  <a:gd name="T8" fmla="*/ 7 w 93"/>
                  <a:gd name="T9" fmla="*/ 47 h 124"/>
                  <a:gd name="T10" fmla="*/ 9 w 93"/>
                  <a:gd name="T11" fmla="*/ 0 h 124"/>
                  <a:gd name="T12" fmla="*/ 2 w 93"/>
                  <a:gd name="T13" fmla="*/ 24 h 124"/>
                  <a:gd name="T14" fmla="*/ 7 w 93"/>
                  <a:gd name="T15" fmla="*/ 121 h 124"/>
                  <a:gd name="T16" fmla="*/ 92 w 93"/>
                  <a:gd name="T17" fmla="*/ 124 h 124"/>
                  <a:gd name="T18" fmla="*/ 93 w 93"/>
                  <a:gd name="T19" fmla="*/ 122 h 124"/>
                  <a:gd name="T20" fmla="*/ 68 w 93"/>
                  <a:gd name="T21" fmla="*/ 12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124">
                    <a:moveTo>
                      <a:pt x="68" y="121"/>
                    </a:moveTo>
                    <a:cubicBezTo>
                      <a:pt x="61" y="120"/>
                      <a:pt x="53" y="120"/>
                      <a:pt x="46" y="120"/>
                    </a:cubicBezTo>
                    <a:cubicBezTo>
                      <a:pt x="39" y="120"/>
                      <a:pt x="33" y="120"/>
                      <a:pt x="26" y="119"/>
                    </a:cubicBezTo>
                    <a:cubicBezTo>
                      <a:pt x="14" y="116"/>
                      <a:pt x="10" y="108"/>
                      <a:pt x="9" y="96"/>
                    </a:cubicBezTo>
                    <a:cubicBezTo>
                      <a:pt x="8" y="80"/>
                      <a:pt x="8" y="63"/>
                      <a:pt x="7" y="47"/>
                    </a:cubicBezTo>
                    <a:cubicBezTo>
                      <a:pt x="6" y="40"/>
                      <a:pt x="7" y="9"/>
                      <a:pt x="9" y="0"/>
                    </a:cubicBezTo>
                    <a:cubicBezTo>
                      <a:pt x="9" y="0"/>
                      <a:pt x="2" y="6"/>
                      <a:pt x="2" y="24"/>
                    </a:cubicBezTo>
                    <a:cubicBezTo>
                      <a:pt x="0" y="61"/>
                      <a:pt x="7" y="121"/>
                      <a:pt x="7" y="121"/>
                    </a:cubicBezTo>
                    <a:cubicBezTo>
                      <a:pt x="92" y="124"/>
                      <a:pt x="92" y="124"/>
                      <a:pt x="92" y="124"/>
                    </a:cubicBezTo>
                    <a:cubicBezTo>
                      <a:pt x="92" y="124"/>
                      <a:pt x="93" y="123"/>
                      <a:pt x="93" y="122"/>
                    </a:cubicBezTo>
                    <a:cubicBezTo>
                      <a:pt x="85" y="122"/>
                      <a:pt x="76" y="122"/>
                      <a:pt x="68" y="121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27"/>
              <p:cNvSpPr/>
              <p:nvPr/>
            </p:nvSpPr>
            <p:spPr bwMode="auto">
              <a:xfrm>
                <a:off x="-6536701" y="3926852"/>
                <a:ext cx="268976" cy="446255"/>
              </a:xfrm>
              <a:custGeom>
                <a:avLst/>
                <a:gdLst>
                  <a:gd name="T0" fmla="*/ 33 w 88"/>
                  <a:gd name="T1" fmla="*/ 0 h 146"/>
                  <a:gd name="T2" fmla="*/ 0 w 88"/>
                  <a:gd name="T3" fmla="*/ 33 h 146"/>
                  <a:gd name="T4" fmla="*/ 50 w 88"/>
                  <a:gd name="T5" fmla="*/ 66 h 146"/>
                  <a:gd name="T6" fmla="*/ 29 w 88"/>
                  <a:gd name="T7" fmla="*/ 94 h 146"/>
                  <a:gd name="T8" fmla="*/ 88 w 88"/>
                  <a:gd name="T9" fmla="*/ 146 h 146"/>
                  <a:gd name="T10" fmla="*/ 33 w 88"/>
                  <a:gd name="T11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146">
                    <a:moveTo>
                      <a:pt x="33" y="0"/>
                    </a:moveTo>
                    <a:lnTo>
                      <a:pt x="0" y="33"/>
                    </a:lnTo>
                    <a:lnTo>
                      <a:pt x="50" y="66"/>
                    </a:lnTo>
                    <a:lnTo>
                      <a:pt x="29" y="94"/>
                    </a:lnTo>
                    <a:lnTo>
                      <a:pt x="88" y="146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28"/>
              <p:cNvSpPr/>
              <p:nvPr/>
            </p:nvSpPr>
            <p:spPr bwMode="auto">
              <a:xfrm>
                <a:off x="-6267725" y="3926852"/>
                <a:ext cx="275089" cy="446255"/>
              </a:xfrm>
              <a:custGeom>
                <a:avLst/>
                <a:gdLst>
                  <a:gd name="T0" fmla="*/ 54 w 90"/>
                  <a:gd name="T1" fmla="*/ 0 h 146"/>
                  <a:gd name="T2" fmla="*/ 90 w 90"/>
                  <a:gd name="T3" fmla="*/ 28 h 146"/>
                  <a:gd name="T4" fmla="*/ 38 w 90"/>
                  <a:gd name="T5" fmla="*/ 66 h 146"/>
                  <a:gd name="T6" fmla="*/ 59 w 90"/>
                  <a:gd name="T7" fmla="*/ 92 h 146"/>
                  <a:gd name="T8" fmla="*/ 0 w 90"/>
                  <a:gd name="T9" fmla="*/ 146 h 146"/>
                  <a:gd name="T10" fmla="*/ 54 w 90"/>
                  <a:gd name="T11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146">
                    <a:moveTo>
                      <a:pt x="54" y="0"/>
                    </a:moveTo>
                    <a:lnTo>
                      <a:pt x="90" y="28"/>
                    </a:lnTo>
                    <a:lnTo>
                      <a:pt x="38" y="66"/>
                    </a:lnTo>
                    <a:lnTo>
                      <a:pt x="59" y="92"/>
                    </a:lnTo>
                    <a:lnTo>
                      <a:pt x="0" y="146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29"/>
              <p:cNvSpPr/>
              <p:nvPr/>
            </p:nvSpPr>
            <p:spPr bwMode="auto">
              <a:xfrm>
                <a:off x="-6955448" y="4712383"/>
                <a:ext cx="152827" cy="226184"/>
              </a:xfrm>
              <a:custGeom>
                <a:avLst/>
                <a:gdLst>
                  <a:gd name="T0" fmla="*/ 6 w 21"/>
                  <a:gd name="T1" fmla="*/ 0 h 31"/>
                  <a:gd name="T2" fmla="*/ 1 w 21"/>
                  <a:gd name="T3" fmla="*/ 24 h 31"/>
                  <a:gd name="T4" fmla="*/ 8 w 21"/>
                  <a:gd name="T5" fmla="*/ 30 h 31"/>
                  <a:gd name="T6" fmla="*/ 19 w 21"/>
                  <a:gd name="T7" fmla="*/ 27 h 31"/>
                  <a:gd name="T8" fmla="*/ 20 w 21"/>
                  <a:gd name="T9" fmla="*/ 18 h 31"/>
                  <a:gd name="T10" fmla="*/ 17 w 21"/>
                  <a:gd name="T11" fmla="*/ 12 h 31"/>
                  <a:gd name="T12" fmla="*/ 17 w 21"/>
                  <a:gd name="T13" fmla="*/ 4 h 31"/>
                  <a:gd name="T14" fmla="*/ 6 w 21"/>
                  <a:gd name="T1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31">
                    <a:moveTo>
                      <a:pt x="6" y="0"/>
                    </a:moveTo>
                    <a:cubicBezTo>
                      <a:pt x="6" y="0"/>
                      <a:pt x="0" y="21"/>
                      <a:pt x="1" y="24"/>
                    </a:cubicBezTo>
                    <a:cubicBezTo>
                      <a:pt x="2" y="26"/>
                      <a:pt x="5" y="29"/>
                      <a:pt x="8" y="30"/>
                    </a:cubicBezTo>
                    <a:cubicBezTo>
                      <a:pt x="12" y="31"/>
                      <a:pt x="18" y="30"/>
                      <a:pt x="19" y="27"/>
                    </a:cubicBezTo>
                    <a:cubicBezTo>
                      <a:pt x="21" y="23"/>
                      <a:pt x="20" y="21"/>
                      <a:pt x="20" y="18"/>
                    </a:cubicBezTo>
                    <a:cubicBezTo>
                      <a:pt x="19" y="16"/>
                      <a:pt x="18" y="14"/>
                      <a:pt x="17" y="12"/>
                    </a:cubicBezTo>
                    <a:cubicBezTo>
                      <a:pt x="17" y="11"/>
                      <a:pt x="17" y="4"/>
                      <a:pt x="17" y="4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30"/>
              <p:cNvSpPr/>
              <p:nvPr/>
            </p:nvSpPr>
            <p:spPr bwMode="auto">
              <a:xfrm>
                <a:off x="-6934052" y="4712383"/>
                <a:ext cx="131431" cy="226184"/>
              </a:xfrm>
              <a:custGeom>
                <a:avLst/>
                <a:gdLst>
                  <a:gd name="T0" fmla="*/ 17 w 18"/>
                  <a:gd name="T1" fmla="*/ 18 h 31"/>
                  <a:gd name="T2" fmla="*/ 14 w 18"/>
                  <a:gd name="T3" fmla="*/ 12 h 31"/>
                  <a:gd name="T4" fmla="*/ 14 w 18"/>
                  <a:gd name="T5" fmla="*/ 4 h 31"/>
                  <a:gd name="T6" fmla="*/ 3 w 18"/>
                  <a:gd name="T7" fmla="*/ 0 h 31"/>
                  <a:gd name="T8" fmla="*/ 0 w 18"/>
                  <a:gd name="T9" fmla="*/ 11 h 31"/>
                  <a:gd name="T10" fmla="*/ 5 w 18"/>
                  <a:gd name="T11" fmla="*/ 11 h 31"/>
                  <a:gd name="T12" fmla="*/ 6 w 18"/>
                  <a:gd name="T13" fmla="*/ 30 h 31"/>
                  <a:gd name="T14" fmla="*/ 16 w 18"/>
                  <a:gd name="T15" fmla="*/ 27 h 31"/>
                  <a:gd name="T16" fmla="*/ 17 w 18"/>
                  <a:gd name="T17" fmla="*/ 1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31">
                    <a:moveTo>
                      <a:pt x="17" y="18"/>
                    </a:moveTo>
                    <a:cubicBezTo>
                      <a:pt x="16" y="16"/>
                      <a:pt x="15" y="14"/>
                      <a:pt x="14" y="12"/>
                    </a:cubicBezTo>
                    <a:cubicBezTo>
                      <a:pt x="14" y="11"/>
                      <a:pt x="14" y="4"/>
                      <a:pt x="14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1" y="5"/>
                      <a:pt x="0" y="11"/>
                    </a:cubicBezTo>
                    <a:cubicBezTo>
                      <a:pt x="2" y="10"/>
                      <a:pt x="3" y="10"/>
                      <a:pt x="5" y="11"/>
                    </a:cubicBezTo>
                    <a:cubicBezTo>
                      <a:pt x="15" y="15"/>
                      <a:pt x="13" y="27"/>
                      <a:pt x="6" y="30"/>
                    </a:cubicBezTo>
                    <a:cubicBezTo>
                      <a:pt x="9" y="31"/>
                      <a:pt x="15" y="30"/>
                      <a:pt x="16" y="27"/>
                    </a:cubicBezTo>
                    <a:cubicBezTo>
                      <a:pt x="18" y="23"/>
                      <a:pt x="17" y="21"/>
                      <a:pt x="17" y="1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31"/>
              <p:cNvSpPr/>
              <p:nvPr/>
            </p:nvSpPr>
            <p:spPr bwMode="auto">
              <a:xfrm>
                <a:off x="-6934052" y="3911569"/>
                <a:ext cx="470708" cy="880284"/>
              </a:xfrm>
              <a:custGeom>
                <a:avLst/>
                <a:gdLst>
                  <a:gd name="T0" fmla="*/ 65 w 65"/>
                  <a:gd name="T1" fmla="*/ 15 h 122"/>
                  <a:gd name="T2" fmla="*/ 35 w 65"/>
                  <a:gd name="T3" fmla="*/ 16 h 122"/>
                  <a:gd name="T4" fmla="*/ 0 w 65"/>
                  <a:gd name="T5" fmla="*/ 111 h 122"/>
                  <a:gd name="T6" fmla="*/ 19 w 65"/>
                  <a:gd name="T7" fmla="*/ 122 h 122"/>
                  <a:gd name="T8" fmla="*/ 65 w 65"/>
                  <a:gd name="T9" fmla="*/ 1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22">
                    <a:moveTo>
                      <a:pt x="65" y="15"/>
                    </a:moveTo>
                    <a:cubicBezTo>
                      <a:pt x="65" y="15"/>
                      <a:pt x="51" y="0"/>
                      <a:pt x="35" y="16"/>
                    </a:cubicBezTo>
                    <a:cubicBezTo>
                      <a:pt x="20" y="31"/>
                      <a:pt x="0" y="111"/>
                      <a:pt x="0" y="111"/>
                    </a:cubicBezTo>
                    <a:cubicBezTo>
                      <a:pt x="0" y="111"/>
                      <a:pt x="5" y="121"/>
                      <a:pt x="19" y="122"/>
                    </a:cubicBezTo>
                    <a:lnTo>
                      <a:pt x="65" y="15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32"/>
              <p:cNvSpPr/>
              <p:nvPr/>
            </p:nvSpPr>
            <p:spPr bwMode="auto">
              <a:xfrm>
                <a:off x="-6934052" y="3939078"/>
                <a:ext cx="470708" cy="852776"/>
              </a:xfrm>
              <a:custGeom>
                <a:avLst/>
                <a:gdLst>
                  <a:gd name="T0" fmla="*/ 41 w 65"/>
                  <a:gd name="T1" fmla="*/ 7 h 118"/>
                  <a:gd name="T2" fmla="*/ 45 w 65"/>
                  <a:gd name="T3" fmla="*/ 16 h 118"/>
                  <a:gd name="T4" fmla="*/ 29 w 65"/>
                  <a:gd name="T5" fmla="*/ 72 h 118"/>
                  <a:gd name="T6" fmla="*/ 15 w 65"/>
                  <a:gd name="T7" fmla="*/ 105 h 118"/>
                  <a:gd name="T8" fmla="*/ 2 w 65"/>
                  <a:gd name="T9" fmla="*/ 100 h 118"/>
                  <a:gd name="T10" fmla="*/ 0 w 65"/>
                  <a:gd name="T11" fmla="*/ 107 h 118"/>
                  <a:gd name="T12" fmla="*/ 19 w 65"/>
                  <a:gd name="T13" fmla="*/ 118 h 118"/>
                  <a:gd name="T14" fmla="*/ 65 w 65"/>
                  <a:gd name="T15" fmla="*/ 11 h 118"/>
                  <a:gd name="T16" fmla="*/ 41 w 65"/>
                  <a:gd name="T17" fmla="*/ 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118">
                    <a:moveTo>
                      <a:pt x="41" y="7"/>
                    </a:moveTo>
                    <a:cubicBezTo>
                      <a:pt x="47" y="7"/>
                      <a:pt x="49" y="8"/>
                      <a:pt x="45" y="16"/>
                    </a:cubicBezTo>
                    <a:cubicBezTo>
                      <a:pt x="38" y="35"/>
                      <a:pt x="34" y="52"/>
                      <a:pt x="29" y="72"/>
                    </a:cubicBezTo>
                    <a:cubicBezTo>
                      <a:pt x="26" y="80"/>
                      <a:pt x="26" y="103"/>
                      <a:pt x="15" y="105"/>
                    </a:cubicBezTo>
                    <a:cubicBezTo>
                      <a:pt x="9" y="107"/>
                      <a:pt x="5" y="104"/>
                      <a:pt x="2" y="100"/>
                    </a:cubicBezTo>
                    <a:cubicBezTo>
                      <a:pt x="0" y="104"/>
                      <a:pt x="0" y="107"/>
                      <a:pt x="0" y="107"/>
                    </a:cubicBezTo>
                    <a:cubicBezTo>
                      <a:pt x="0" y="107"/>
                      <a:pt x="5" y="117"/>
                      <a:pt x="19" y="118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1"/>
                      <a:pt x="54" y="0"/>
                      <a:pt x="41" y="7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33"/>
              <p:cNvSpPr/>
              <p:nvPr/>
            </p:nvSpPr>
            <p:spPr bwMode="auto">
              <a:xfrm>
                <a:off x="-6955448" y="4675705"/>
                <a:ext cx="180336" cy="131431"/>
              </a:xfrm>
              <a:custGeom>
                <a:avLst/>
                <a:gdLst>
                  <a:gd name="T0" fmla="*/ 3 w 25"/>
                  <a:gd name="T1" fmla="*/ 0 h 18"/>
                  <a:gd name="T2" fmla="*/ 25 w 25"/>
                  <a:gd name="T3" fmla="*/ 13 h 18"/>
                  <a:gd name="T4" fmla="*/ 21 w 25"/>
                  <a:gd name="T5" fmla="*/ 18 h 18"/>
                  <a:gd name="T6" fmla="*/ 0 w 25"/>
                  <a:gd name="T7" fmla="*/ 7 h 18"/>
                  <a:gd name="T8" fmla="*/ 3 w 25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8">
                    <a:moveTo>
                      <a:pt x="3" y="0"/>
                    </a:moveTo>
                    <a:cubicBezTo>
                      <a:pt x="3" y="0"/>
                      <a:pt x="6" y="6"/>
                      <a:pt x="25" y="13"/>
                    </a:cubicBezTo>
                    <a:cubicBezTo>
                      <a:pt x="25" y="13"/>
                      <a:pt x="24" y="18"/>
                      <a:pt x="21" y="18"/>
                    </a:cubicBezTo>
                    <a:cubicBezTo>
                      <a:pt x="18" y="17"/>
                      <a:pt x="1" y="13"/>
                      <a:pt x="0" y="7"/>
                    </a:cubicBezTo>
                    <a:cubicBezTo>
                      <a:pt x="1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34"/>
              <p:cNvSpPr/>
              <p:nvPr/>
            </p:nvSpPr>
            <p:spPr bwMode="auto">
              <a:xfrm>
                <a:off x="-6802620" y="4315033"/>
                <a:ext cx="265919" cy="651044"/>
              </a:xfrm>
              <a:custGeom>
                <a:avLst/>
                <a:gdLst>
                  <a:gd name="T0" fmla="*/ 40 w 87"/>
                  <a:gd name="T1" fmla="*/ 3 h 213"/>
                  <a:gd name="T2" fmla="*/ 87 w 87"/>
                  <a:gd name="T3" fmla="*/ 0 h 213"/>
                  <a:gd name="T4" fmla="*/ 59 w 87"/>
                  <a:gd name="T5" fmla="*/ 213 h 213"/>
                  <a:gd name="T6" fmla="*/ 0 w 87"/>
                  <a:gd name="T7" fmla="*/ 206 h 213"/>
                  <a:gd name="T8" fmla="*/ 40 w 87"/>
                  <a:gd name="T9" fmla="*/ 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213">
                    <a:moveTo>
                      <a:pt x="40" y="3"/>
                    </a:moveTo>
                    <a:lnTo>
                      <a:pt x="87" y="0"/>
                    </a:lnTo>
                    <a:lnTo>
                      <a:pt x="59" y="213"/>
                    </a:lnTo>
                    <a:lnTo>
                      <a:pt x="0" y="206"/>
                    </a:lnTo>
                    <a:lnTo>
                      <a:pt x="40" y="3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35"/>
              <p:cNvSpPr/>
              <p:nvPr/>
            </p:nvSpPr>
            <p:spPr bwMode="auto">
              <a:xfrm>
                <a:off x="-6802620" y="4324202"/>
                <a:ext cx="158940" cy="641874"/>
              </a:xfrm>
              <a:custGeom>
                <a:avLst/>
                <a:gdLst>
                  <a:gd name="T0" fmla="*/ 19 w 22"/>
                  <a:gd name="T1" fmla="*/ 83 h 89"/>
                  <a:gd name="T2" fmla="*/ 20 w 22"/>
                  <a:gd name="T3" fmla="*/ 7 h 89"/>
                  <a:gd name="T4" fmla="*/ 21 w 22"/>
                  <a:gd name="T5" fmla="*/ 0 h 89"/>
                  <a:gd name="T6" fmla="*/ 17 w 22"/>
                  <a:gd name="T7" fmla="*/ 0 h 89"/>
                  <a:gd name="T8" fmla="*/ 0 w 22"/>
                  <a:gd name="T9" fmla="*/ 86 h 89"/>
                  <a:gd name="T10" fmla="*/ 22 w 22"/>
                  <a:gd name="T11" fmla="*/ 89 h 89"/>
                  <a:gd name="T12" fmla="*/ 19 w 22"/>
                  <a:gd name="T13" fmla="*/ 8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9">
                    <a:moveTo>
                      <a:pt x="19" y="83"/>
                    </a:moveTo>
                    <a:cubicBezTo>
                      <a:pt x="10" y="59"/>
                      <a:pt x="17" y="31"/>
                      <a:pt x="20" y="7"/>
                    </a:cubicBezTo>
                    <a:cubicBezTo>
                      <a:pt x="20" y="4"/>
                      <a:pt x="20" y="2"/>
                      <a:pt x="21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21" y="87"/>
                      <a:pt x="20" y="85"/>
                      <a:pt x="19" y="83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36"/>
              <p:cNvSpPr/>
              <p:nvPr/>
            </p:nvSpPr>
            <p:spPr bwMode="auto">
              <a:xfrm>
                <a:off x="-6860695" y="4220280"/>
                <a:ext cx="369842" cy="852776"/>
              </a:xfrm>
              <a:custGeom>
                <a:avLst/>
                <a:gdLst>
                  <a:gd name="T0" fmla="*/ 20 w 51"/>
                  <a:gd name="T1" fmla="*/ 4 h 118"/>
                  <a:gd name="T2" fmla="*/ 30 w 51"/>
                  <a:gd name="T3" fmla="*/ 1 h 118"/>
                  <a:gd name="T4" fmla="*/ 13 w 51"/>
                  <a:gd name="T5" fmla="*/ 96 h 118"/>
                  <a:gd name="T6" fmla="*/ 30 w 51"/>
                  <a:gd name="T7" fmla="*/ 95 h 118"/>
                  <a:gd name="T8" fmla="*/ 43 w 51"/>
                  <a:gd name="T9" fmla="*/ 0 h 118"/>
                  <a:gd name="T10" fmla="*/ 51 w 51"/>
                  <a:gd name="T11" fmla="*/ 3 h 118"/>
                  <a:gd name="T12" fmla="*/ 39 w 51"/>
                  <a:gd name="T13" fmla="*/ 110 h 118"/>
                  <a:gd name="T14" fmla="*/ 3 w 51"/>
                  <a:gd name="T15" fmla="*/ 112 h 118"/>
                  <a:gd name="T16" fmla="*/ 20 w 51"/>
                  <a:gd name="T17" fmla="*/ 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18">
                    <a:moveTo>
                      <a:pt x="20" y="4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3"/>
                      <a:pt x="45" y="102"/>
                      <a:pt x="39" y="110"/>
                    </a:cubicBezTo>
                    <a:cubicBezTo>
                      <a:pt x="34" y="118"/>
                      <a:pt x="6" y="117"/>
                      <a:pt x="3" y="112"/>
                    </a:cubicBezTo>
                    <a:cubicBezTo>
                      <a:pt x="0" y="107"/>
                      <a:pt x="20" y="4"/>
                      <a:pt x="20" y="4"/>
                    </a:cubicBezTo>
                    <a:close/>
                  </a:path>
                </a:pathLst>
              </a:custGeom>
              <a:solidFill>
                <a:srgbClr val="1333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37"/>
              <p:cNvSpPr/>
              <p:nvPr/>
            </p:nvSpPr>
            <p:spPr bwMode="auto">
              <a:xfrm>
                <a:off x="-6817903" y="4220280"/>
                <a:ext cx="302598" cy="773305"/>
              </a:xfrm>
              <a:custGeom>
                <a:avLst/>
                <a:gdLst>
                  <a:gd name="T0" fmla="*/ 28 w 42"/>
                  <a:gd name="T1" fmla="*/ 105 h 107"/>
                  <a:gd name="T2" fmla="*/ 41 w 42"/>
                  <a:gd name="T3" fmla="*/ 9 h 107"/>
                  <a:gd name="T4" fmla="*/ 42 w 42"/>
                  <a:gd name="T5" fmla="*/ 2 h 107"/>
                  <a:gd name="T6" fmla="*/ 37 w 42"/>
                  <a:gd name="T7" fmla="*/ 0 h 107"/>
                  <a:gd name="T8" fmla="*/ 24 w 42"/>
                  <a:gd name="T9" fmla="*/ 95 h 107"/>
                  <a:gd name="T10" fmla="*/ 7 w 42"/>
                  <a:gd name="T11" fmla="*/ 96 h 107"/>
                  <a:gd name="T12" fmla="*/ 24 w 42"/>
                  <a:gd name="T13" fmla="*/ 1 h 107"/>
                  <a:gd name="T14" fmla="*/ 21 w 42"/>
                  <a:gd name="T15" fmla="*/ 2 h 107"/>
                  <a:gd name="T16" fmla="*/ 20 w 42"/>
                  <a:gd name="T17" fmla="*/ 8 h 107"/>
                  <a:gd name="T18" fmla="*/ 13 w 42"/>
                  <a:gd name="T19" fmla="*/ 37 h 107"/>
                  <a:gd name="T20" fmla="*/ 6 w 42"/>
                  <a:gd name="T21" fmla="*/ 67 h 107"/>
                  <a:gd name="T22" fmla="*/ 0 w 42"/>
                  <a:gd name="T23" fmla="*/ 101 h 107"/>
                  <a:gd name="T24" fmla="*/ 2 w 42"/>
                  <a:gd name="T25" fmla="*/ 105 h 107"/>
                  <a:gd name="T26" fmla="*/ 28 w 42"/>
                  <a:gd name="T27" fmla="*/ 10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107">
                    <a:moveTo>
                      <a:pt x="28" y="105"/>
                    </a:moveTo>
                    <a:cubicBezTo>
                      <a:pt x="36" y="74"/>
                      <a:pt x="40" y="41"/>
                      <a:pt x="41" y="9"/>
                    </a:cubicBezTo>
                    <a:cubicBezTo>
                      <a:pt x="41" y="6"/>
                      <a:pt x="41" y="4"/>
                      <a:pt x="42" y="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4" y="95"/>
                      <a:pt x="24" y="95"/>
                      <a:pt x="24" y="95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4"/>
                      <a:pt x="21" y="6"/>
                      <a:pt x="20" y="8"/>
                    </a:cubicBezTo>
                    <a:cubicBezTo>
                      <a:pt x="16" y="17"/>
                      <a:pt x="15" y="27"/>
                      <a:pt x="13" y="37"/>
                    </a:cubicBezTo>
                    <a:cubicBezTo>
                      <a:pt x="11" y="47"/>
                      <a:pt x="8" y="57"/>
                      <a:pt x="6" y="67"/>
                    </a:cubicBezTo>
                    <a:cubicBezTo>
                      <a:pt x="4" y="78"/>
                      <a:pt x="2" y="90"/>
                      <a:pt x="0" y="101"/>
                    </a:cubicBezTo>
                    <a:cubicBezTo>
                      <a:pt x="0" y="102"/>
                      <a:pt x="1" y="103"/>
                      <a:pt x="2" y="105"/>
                    </a:cubicBezTo>
                    <a:cubicBezTo>
                      <a:pt x="10" y="107"/>
                      <a:pt x="19" y="107"/>
                      <a:pt x="28" y="105"/>
                    </a:cubicBezTo>
                    <a:close/>
                  </a:path>
                </a:pathLst>
              </a:custGeom>
              <a:solidFill>
                <a:srgbClr val="1028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38"/>
              <p:cNvSpPr/>
              <p:nvPr/>
            </p:nvSpPr>
            <p:spPr bwMode="auto">
              <a:xfrm>
                <a:off x="-6059880" y="3975756"/>
                <a:ext cx="693835" cy="635761"/>
              </a:xfrm>
              <a:custGeom>
                <a:avLst/>
                <a:gdLst>
                  <a:gd name="T0" fmla="*/ 0 w 96"/>
                  <a:gd name="T1" fmla="*/ 4 h 88"/>
                  <a:gd name="T2" fmla="*/ 26 w 96"/>
                  <a:gd name="T3" fmla="*/ 4 h 88"/>
                  <a:gd name="T4" fmla="*/ 85 w 96"/>
                  <a:gd name="T5" fmla="*/ 59 h 88"/>
                  <a:gd name="T6" fmla="*/ 83 w 96"/>
                  <a:gd name="T7" fmla="*/ 85 h 88"/>
                  <a:gd name="T8" fmla="*/ 73 w 96"/>
                  <a:gd name="T9" fmla="*/ 81 h 88"/>
                  <a:gd name="T10" fmla="*/ 31 w 96"/>
                  <a:gd name="T11" fmla="*/ 38 h 88"/>
                  <a:gd name="T12" fmla="*/ 7 w 96"/>
                  <a:gd name="T13" fmla="*/ 35 h 88"/>
                  <a:gd name="T14" fmla="*/ 0 w 96"/>
                  <a:gd name="T15" fmla="*/ 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88">
                    <a:moveTo>
                      <a:pt x="0" y="4"/>
                    </a:moveTo>
                    <a:cubicBezTo>
                      <a:pt x="8" y="2"/>
                      <a:pt x="18" y="0"/>
                      <a:pt x="26" y="4"/>
                    </a:cubicBezTo>
                    <a:cubicBezTo>
                      <a:pt x="65" y="26"/>
                      <a:pt x="79" y="50"/>
                      <a:pt x="85" y="59"/>
                    </a:cubicBezTo>
                    <a:cubicBezTo>
                      <a:pt x="91" y="69"/>
                      <a:pt x="96" y="78"/>
                      <a:pt x="83" y="85"/>
                    </a:cubicBezTo>
                    <a:cubicBezTo>
                      <a:pt x="78" y="88"/>
                      <a:pt x="75" y="86"/>
                      <a:pt x="73" y="81"/>
                    </a:cubicBezTo>
                    <a:cubicBezTo>
                      <a:pt x="65" y="70"/>
                      <a:pt x="38" y="41"/>
                      <a:pt x="31" y="38"/>
                    </a:cubicBezTo>
                    <a:cubicBezTo>
                      <a:pt x="23" y="35"/>
                      <a:pt x="15" y="33"/>
                      <a:pt x="7" y="35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39"/>
              <p:cNvSpPr/>
              <p:nvPr/>
            </p:nvSpPr>
            <p:spPr bwMode="auto">
              <a:xfrm>
                <a:off x="-6059880" y="3981869"/>
                <a:ext cx="681609" cy="629648"/>
              </a:xfrm>
              <a:custGeom>
                <a:avLst/>
                <a:gdLst>
                  <a:gd name="T0" fmla="*/ 88 w 94"/>
                  <a:gd name="T1" fmla="*/ 63 h 87"/>
                  <a:gd name="T2" fmla="*/ 69 w 94"/>
                  <a:gd name="T3" fmla="*/ 67 h 87"/>
                  <a:gd name="T4" fmla="*/ 47 w 94"/>
                  <a:gd name="T5" fmla="*/ 38 h 87"/>
                  <a:gd name="T6" fmla="*/ 24 w 94"/>
                  <a:gd name="T7" fmla="*/ 25 h 87"/>
                  <a:gd name="T8" fmla="*/ 16 w 94"/>
                  <a:gd name="T9" fmla="*/ 9 h 87"/>
                  <a:gd name="T10" fmla="*/ 23 w 94"/>
                  <a:gd name="T11" fmla="*/ 2 h 87"/>
                  <a:gd name="T12" fmla="*/ 0 w 94"/>
                  <a:gd name="T13" fmla="*/ 3 h 87"/>
                  <a:gd name="T14" fmla="*/ 7 w 94"/>
                  <a:gd name="T15" fmla="*/ 34 h 87"/>
                  <a:gd name="T16" fmla="*/ 31 w 94"/>
                  <a:gd name="T17" fmla="*/ 37 h 87"/>
                  <a:gd name="T18" fmla="*/ 73 w 94"/>
                  <a:gd name="T19" fmla="*/ 80 h 87"/>
                  <a:gd name="T20" fmla="*/ 83 w 94"/>
                  <a:gd name="T21" fmla="*/ 84 h 87"/>
                  <a:gd name="T22" fmla="*/ 88 w 94"/>
                  <a:gd name="T23" fmla="*/ 6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4" h="87">
                    <a:moveTo>
                      <a:pt x="88" y="63"/>
                    </a:moveTo>
                    <a:cubicBezTo>
                      <a:pt x="85" y="72"/>
                      <a:pt x="76" y="79"/>
                      <a:pt x="69" y="67"/>
                    </a:cubicBezTo>
                    <a:cubicBezTo>
                      <a:pt x="64" y="59"/>
                      <a:pt x="54" y="45"/>
                      <a:pt x="47" y="38"/>
                    </a:cubicBezTo>
                    <a:cubicBezTo>
                      <a:pt x="38" y="29"/>
                      <a:pt x="35" y="29"/>
                      <a:pt x="24" y="25"/>
                    </a:cubicBezTo>
                    <a:cubicBezTo>
                      <a:pt x="17" y="23"/>
                      <a:pt x="14" y="17"/>
                      <a:pt x="16" y="9"/>
                    </a:cubicBezTo>
                    <a:cubicBezTo>
                      <a:pt x="17" y="5"/>
                      <a:pt x="20" y="3"/>
                      <a:pt x="23" y="2"/>
                    </a:cubicBezTo>
                    <a:cubicBezTo>
                      <a:pt x="16" y="0"/>
                      <a:pt x="7" y="1"/>
                      <a:pt x="0" y="3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5" y="32"/>
                      <a:pt x="23" y="34"/>
                      <a:pt x="31" y="37"/>
                    </a:cubicBezTo>
                    <a:cubicBezTo>
                      <a:pt x="38" y="40"/>
                      <a:pt x="65" y="69"/>
                      <a:pt x="73" y="80"/>
                    </a:cubicBezTo>
                    <a:cubicBezTo>
                      <a:pt x="75" y="85"/>
                      <a:pt x="78" y="87"/>
                      <a:pt x="83" y="84"/>
                    </a:cubicBezTo>
                    <a:cubicBezTo>
                      <a:pt x="94" y="79"/>
                      <a:pt x="92" y="71"/>
                      <a:pt x="88" y="63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40"/>
              <p:cNvSpPr/>
              <p:nvPr/>
            </p:nvSpPr>
            <p:spPr bwMode="auto">
              <a:xfrm>
                <a:off x="-5980410" y="3991039"/>
                <a:ext cx="1069790" cy="1754456"/>
              </a:xfrm>
              <a:custGeom>
                <a:avLst/>
                <a:gdLst>
                  <a:gd name="T0" fmla="*/ 0 w 148"/>
                  <a:gd name="T1" fmla="*/ 226 h 243"/>
                  <a:gd name="T2" fmla="*/ 119 w 148"/>
                  <a:gd name="T3" fmla="*/ 8 h 243"/>
                  <a:gd name="T4" fmla="*/ 148 w 148"/>
                  <a:gd name="T5" fmla="*/ 18 h 243"/>
                  <a:gd name="T6" fmla="*/ 32 w 148"/>
                  <a:gd name="T7" fmla="*/ 243 h 243"/>
                  <a:gd name="T8" fmla="*/ 0 w 148"/>
                  <a:gd name="T9" fmla="*/ 22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243">
                    <a:moveTo>
                      <a:pt x="0" y="226"/>
                    </a:move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8"/>
                      <a:pt x="134" y="0"/>
                      <a:pt x="148" y="18"/>
                    </a:cubicBezTo>
                    <a:cubicBezTo>
                      <a:pt x="32" y="243"/>
                      <a:pt x="32" y="243"/>
                      <a:pt x="32" y="243"/>
                    </a:cubicBezTo>
                    <a:lnTo>
                      <a:pt x="0" y="226"/>
                    </a:lnTo>
                    <a:close/>
                  </a:path>
                </a:pathLst>
              </a:custGeom>
              <a:solidFill>
                <a:srgbClr val="E5A2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41"/>
              <p:cNvSpPr/>
              <p:nvPr/>
            </p:nvSpPr>
            <p:spPr bwMode="auto">
              <a:xfrm>
                <a:off x="-5848979" y="4055227"/>
                <a:ext cx="938359" cy="1690268"/>
              </a:xfrm>
              <a:custGeom>
                <a:avLst/>
                <a:gdLst>
                  <a:gd name="T0" fmla="*/ 119 w 130"/>
                  <a:gd name="T1" fmla="*/ 0 h 234"/>
                  <a:gd name="T2" fmla="*/ 89 w 130"/>
                  <a:gd name="T3" fmla="*/ 52 h 234"/>
                  <a:gd name="T4" fmla="*/ 89 w 130"/>
                  <a:gd name="T5" fmla="*/ 53 h 234"/>
                  <a:gd name="T6" fmla="*/ 56 w 130"/>
                  <a:gd name="T7" fmla="*/ 110 h 234"/>
                  <a:gd name="T8" fmla="*/ 26 w 130"/>
                  <a:gd name="T9" fmla="*/ 177 h 234"/>
                  <a:gd name="T10" fmla="*/ 0 w 130"/>
                  <a:gd name="T11" fmla="*/ 226 h 234"/>
                  <a:gd name="T12" fmla="*/ 14 w 130"/>
                  <a:gd name="T13" fmla="*/ 234 h 234"/>
                  <a:gd name="T14" fmla="*/ 130 w 130"/>
                  <a:gd name="T15" fmla="*/ 9 h 234"/>
                  <a:gd name="T16" fmla="*/ 119 w 130"/>
                  <a:gd name="T17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234">
                    <a:moveTo>
                      <a:pt x="119" y="0"/>
                    </a:moveTo>
                    <a:cubicBezTo>
                      <a:pt x="109" y="17"/>
                      <a:pt x="98" y="34"/>
                      <a:pt x="89" y="52"/>
                    </a:cubicBezTo>
                    <a:cubicBezTo>
                      <a:pt x="89" y="52"/>
                      <a:pt x="89" y="53"/>
                      <a:pt x="89" y="53"/>
                    </a:cubicBezTo>
                    <a:cubicBezTo>
                      <a:pt x="79" y="73"/>
                      <a:pt x="66" y="91"/>
                      <a:pt x="56" y="110"/>
                    </a:cubicBezTo>
                    <a:cubicBezTo>
                      <a:pt x="46" y="132"/>
                      <a:pt x="36" y="155"/>
                      <a:pt x="26" y="177"/>
                    </a:cubicBezTo>
                    <a:cubicBezTo>
                      <a:pt x="18" y="194"/>
                      <a:pt x="9" y="210"/>
                      <a:pt x="0" y="226"/>
                    </a:cubicBezTo>
                    <a:cubicBezTo>
                      <a:pt x="14" y="234"/>
                      <a:pt x="14" y="234"/>
                      <a:pt x="14" y="234"/>
                    </a:cubicBezTo>
                    <a:cubicBezTo>
                      <a:pt x="130" y="9"/>
                      <a:pt x="130" y="9"/>
                      <a:pt x="130" y="9"/>
                    </a:cubicBezTo>
                    <a:cubicBezTo>
                      <a:pt x="126" y="5"/>
                      <a:pt x="123" y="2"/>
                      <a:pt x="119" y="0"/>
                    </a:cubicBezTo>
                    <a:close/>
                  </a:path>
                </a:pathLst>
              </a:custGeom>
              <a:solidFill>
                <a:srgbClr val="D393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42"/>
              <p:cNvSpPr/>
              <p:nvPr/>
            </p:nvSpPr>
            <p:spPr bwMode="auto">
              <a:xfrm>
                <a:off x="-5992636" y="5580442"/>
                <a:ext cx="244523" cy="345389"/>
              </a:xfrm>
              <a:custGeom>
                <a:avLst/>
                <a:gdLst>
                  <a:gd name="T0" fmla="*/ 2 w 34"/>
                  <a:gd name="T1" fmla="*/ 6 h 48"/>
                  <a:gd name="T2" fmla="*/ 22 w 34"/>
                  <a:gd name="T3" fmla="*/ 6 h 48"/>
                  <a:gd name="T4" fmla="*/ 34 w 34"/>
                  <a:gd name="T5" fmla="*/ 23 h 48"/>
                  <a:gd name="T6" fmla="*/ 2 w 34"/>
                  <a:gd name="T7" fmla="*/ 47 h 48"/>
                  <a:gd name="T8" fmla="*/ 2 w 34"/>
                  <a:gd name="T9" fmla="*/ 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8">
                    <a:moveTo>
                      <a:pt x="2" y="6"/>
                    </a:moveTo>
                    <a:cubicBezTo>
                      <a:pt x="2" y="6"/>
                      <a:pt x="12" y="0"/>
                      <a:pt x="22" y="6"/>
                    </a:cubicBezTo>
                    <a:cubicBezTo>
                      <a:pt x="32" y="12"/>
                      <a:pt x="34" y="23"/>
                      <a:pt x="34" y="23"/>
                    </a:cubicBezTo>
                    <a:cubicBezTo>
                      <a:pt x="34" y="23"/>
                      <a:pt x="5" y="48"/>
                      <a:pt x="2" y="47"/>
                    </a:cubicBezTo>
                    <a:cubicBezTo>
                      <a:pt x="0" y="46"/>
                      <a:pt x="2" y="6"/>
                      <a:pt x="2" y="6"/>
                    </a:cubicBezTo>
                    <a:close/>
                  </a:path>
                </a:pathLst>
              </a:custGeom>
              <a:solidFill>
                <a:srgbClr val="D6C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43"/>
              <p:cNvSpPr/>
              <p:nvPr/>
            </p:nvSpPr>
            <p:spPr bwMode="auto">
              <a:xfrm>
                <a:off x="-5971241" y="5623233"/>
                <a:ext cx="223128" cy="296485"/>
              </a:xfrm>
              <a:custGeom>
                <a:avLst/>
                <a:gdLst>
                  <a:gd name="T0" fmla="*/ 15 w 31"/>
                  <a:gd name="T1" fmla="*/ 6 h 41"/>
                  <a:gd name="T2" fmla="*/ 9 w 31"/>
                  <a:gd name="T3" fmla="*/ 22 h 41"/>
                  <a:gd name="T4" fmla="*/ 0 w 31"/>
                  <a:gd name="T5" fmla="*/ 41 h 41"/>
                  <a:gd name="T6" fmla="*/ 31 w 31"/>
                  <a:gd name="T7" fmla="*/ 17 h 41"/>
                  <a:gd name="T8" fmla="*/ 19 w 31"/>
                  <a:gd name="T9" fmla="*/ 0 h 41"/>
                  <a:gd name="T10" fmla="*/ 19 w 31"/>
                  <a:gd name="T11" fmla="*/ 0 h 41"/>
                  <a:gd name="T12" fmla="*/ 15 w 31"/>
                  <a:gd name="T13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1">
                    <a:moveTo>
                      <a:pt x="15" y="6"/>
                    </a:moveTo>
                    <a:cubicBezTo>
                      <a:pt x="12" y="10"/>
                      <a:pt x="11" y="17"/>
                      <a:pt x="9" y="22"/>
                    </a:cubicBezTo>
                    <a:cubicBezTo>
                      <a:pt x="6" y="29"/>
                      <a:pt x="3" y="35"/>
                      <a:pt x="0" y="41"/>
                    </a:cubicBezTo>
                    <a:cubicBezTo>
                      <a:pt x="6" y="39"/>
                      <a:pt x="31" y="17"/>
                      <a:pt x="31" y="17"/>
                    </a:cubicBezTo>
                    <a:cubicBezTo>
                      <a:pt x="31" y="17"/>
                      <a:pt x="29" y="6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2"/>
                      <a:pt x="17" y="4"/>
                      <a:pt x="15" y="6"/>
                    </a:cubicBezTo>
                    <a:close/>
                  </a:path>
                </a:pathLst>
              </a:custGeom>
              <a:solidFill>
                <a:srgbClr val="C4B2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44"/>
              <p:cNvSpPr/>
              <p:nvPr/>
            </p:nvSpPr>
            <p:spPr bwMode="auto">
              <a:xfrm>
                <a:off x="-5986523" y="5824965"/>
                <a:ext cx="100866" cy="94753"/>
              </a:xfrm>
              <a:custGeom>
                <a:avLst/>
                <a:gdLst>
                  <a:gd name="T0" fmla="*/ 0 w 14"/>
                  <a:gd name="T1" fmla="*/ 1 h 13"/>
                  <a:gd name="T2" fmla="*/ 1 w 14"/>
                  <a:gd name="T3" fmla="*/ 13 h 13"/>
                  <a:gd name="T4" fmla="*/ 14 w 14"/>
                  <a:gd name="T5" fmla="*/ 5 h 13"/>
                  <a:gd name="T6" fmla="*/ 0 w 14"/>
                  <a:gd name="T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1"/>
                    </a:moveTo>
                    <a:cubicBezTo>
                      <a:pt x="0" y="7"/>
                      <a:pt x="0" y="12"/>
                      <a:pt x="1" y="13"/>
                    </a:cubicBezTo>
                    <a:cubicBezTo>
                      <a:pt x="2" y="13"/>
                      <a:pt x="8" y="9"/>
                      <a:pt x="14" y="5"/>
                    </a:cubicBezTo>
                    <a:cubicBezTo>
                      <a:pt x="10" y="2"/>
                      <a:pt x="5" y="0"/>
                      <a:pt x="0" y="1"/>
                    </a:cubicBezTo>
                    <a:close/>
                  </a:path>
                </a:pathLst>
              </a:custGeom>
              <a:solidFill>
                <a:srgbClr val="444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45"/>
              <p:cNvSpPr/>
              <p:nvPr/>
            </p:nvSpPr>
            <p:spPr bwMode="auto">
              <a:xfrm>
                <a:off x="-5081786" y="3795420"/>
                <a:ext cx="281202" cy="265919"/>
              </a:xfrm>
              <a:custGeom>
                <a:avLst/>
                <a:gdLst>
                  <a:gd name="T0" fmla="*/ 0 w 39"/>
                  <a:gd name="T1" fmla="*/ 24 h 37"/>
                  <a:gd name="T2" fmla="*/ 12 w 39"/>
                  <a:gd name="T3" fmla="*/ 5 h 37"/>
                  <a:gd name="T4" fmla="*/ 29 w 39"/>
                  <a:gd name="T5" fmla="*/ 3 h 37"/>
                  <a:gd name="T6" fmla="*/ 38 w 39"/>
                  <a:gd name="T7" fmla="*/ 17 h 37"/>
                  <a:gd name="T8" fmla="*/ 29 w 39"/>
                  <a:gd name="T9" fmla="*/ 37 h 37"/>
                  <a:gd name="T10" fmla="*/ 0 w 39"/>
                  <a:gd name="T11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7">
                    <a:moveTo>
                      <a:pt x="0" y="24"/>
                    </a:moveTo>
                    <a:cubicBezTo>
                      <a:pt x="0" y="24"/>
                      <a:pt x="10" y="6"/>
                      <a:pt x="12" y="5"/>
                    </a:cubicBezTo>
                    <a:cubicBezTo>
                      <a:pt x="15" y="3"/>
                      <a:pt x="22" y="0"/>
                      <a:pt x="29" y="3"/>
                    </a:cubicBezTo>
                    <a:cubicBezTo>
                      <a:pt x="36" y="5"/>
                      <a:pt x="39" y="13"/>
                      <a:pt x="38" y="17"/>
                    </a:cubicBezTo>
                    <a:cubicBezTo>
                      <a:pt x="37" y="22"/>
                      <a:pt x="29" y="37"/>
                      <a:pt x="29" y="37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46"/>
              <p:cNvSpPr/>
              <p:nvPr/>
            </p:nvSpPr>
            <p:spPr bwMode="auto">
              <a:xfrm>
                <a:off x="-5081786" y="3926852"/>
                <a:ext cx="229241" cy="134488"/>
              </a:xfrm>
              <a:custGeom>
                <a:avLst/>
                <a:gdLst>
                  <a:gd name="T0" fmla="*/ 14 w 32"/>
                  <a:gd name="T1" fmla="*/ 1 h 19"/>
                  <a:gd name="T2" fmla="*/ 3 w 32"/>
                  <a:gd name="T3" fmla="*/ 0 h 19"/>
                  <a:gd name="T4" fmla="*/ 0 w 32"/>
                  <a:gd name="T5" fmla="*/ 6 h 19"/>
                  <a:gd name="T6" fmla="*/ 29 w 32"/>
                  <a:gd name="T7" fmla="*/ 19 h 19"/>
                  <a:gd name="T8" fmla="*/ 32 w 32"/>
                  <a:gd name="T9" fmla="*/ 12 h 19"/>
                  <a:gd name="T10" fmla="*/ 14 w 32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9">
                    <a:moveTo>
                      <a:pt x="14" y="1"/>
                    </a:moveTo>
                    <a:cubicBezTo>
                      <a:pt x="11" y="0"/>
                      <a:pt x="7" y="0"/>
                      <a:pt x="3" y="0"/>
                    </a:cubicBezTo>
                    <a:cubicBezTo>
                      <a:pt x="1" y="3"/>
                      <a:pt x="0" y="6"/>
                      <a:pt x="0" y="6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30" y="16"/>
                      <a:pt x="32" y="12"/>
                    </a:cubicBezTo>
                    <a:cubicBezTo>
                      <a:pt x="27" y="7"/>
                      <a:pt x="22" y="2"/>
                      <a:pt x="14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147"/>
              <p:cNvSpPr/>
              <p:nvPr/>
            </p:nvSpPr>
            <p:spPr bwMode="auto">
              <a:xfrm>
                <a:off x="-5161256" y="3939078"/>
                <a:ext cx="308711" cy="281202"/>
              </a:xfrm>
              <a:custGeom>
                <a:avLst/>
                <a:gdLst>
                  <a:gd name="T0" fmla="*/ 0 w 43"/>
                  <a:gd name="T1" fmla="*/ 25 h 39"/>
                  <a:gd name="T2" fmla="*/ 17 w 43"/>
                  <a:gd name="T3" fmla="*/ 28 h 39"/>
                  <a:gd name="T4" fmla="*/ 28 w 43"/>
                  <a:gd name="T5" fmla="*/ 39 h 39"/>
                  <a:gd name="T6" fmla="*/ 40 w 43"/>
                  <a:gd name="T7" fmla="*/ 15 h 39"/>
                  <a:gd name="T8" fmla="*/ 12 w 43"/>
                  <a:gd name="T9" fmla="*/ 1 h 39"/>
                  <a:gd name="T10" fmla="*/ 0 w 43"/>
                  <a:gd name="T11" fmla="*/ 2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9">
                    <a:moveTo>
                      <a:pt x="0" y="25"/>
                    </a:moveTo>
                    <a:cubicBezTo>
                      <a:pt x="0" y="25"/>
                      <a:pt x="9" y="21"/>
                      <a:pt x="17" y="28"/>
                    </a:cubicBezTo>
                    <a:cubicBezTo>
                      <a:pt x="24" y="34"/>
                      <a:pt x="28" y="39"/>
                      <a:pt x="28" y="39"/>
                    </a:cubicBezTo>
                    <a:cubicBezTo>
                      <a:pt x="28" y="39"/>
                      <a:pt x="43" y="17"/>
                      <a:pt x="40" y="15"/>
                    </a:cubicBezTo>
                    <a:cubicBezTo>
                      <a:pt x="37" y="13"/>
                      <a:pt x="28" y="0"/>
                      <a:pt x="12" y="1"/>
                    </a:cubicBez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148"/>
              <p:cNvSpPr/>
              <p:nvPr/>
            </p:nvSpPr>
            <p:spPr bwMode="auto">
              <a:xfrm>
                <a:off x="-5112352" y="4070509"/>
                <a:ext cx="152827" cy="85583"/>
              </a:xfrm>
              <a:custGeom>
                <a:avLst/>
                <a:gdLst>
                  <a:gd name="T0" fmla="*/ 0 w 21"/>
                  <a:gd name="T1" fmla="*/ 2 h 12"/>
                  <a:gd name="T2" fmla="*/ 21 w 21"/>
                  <a:gd name="T3" fmla="*/ 12 h 12"/>
                  <a:gd name="T4" fmla="*/ 0 w 21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2">
                    <a:moveTo>
                      <a:pt x="0" y="2"/>
                    </a:moveTo>
                    <a:cubicBezTo>
                      <a:pt x="0" y="2"/>
                      <a:pt x="11" y="1"/>
                      <a:pt x="21" y="12"/>
                    </a:cubicBezTo>
                    <a:cubicBezTo>
                      <a:pt x="21" y="12"/>
                      <a:pt x="16" y="0"/>
                      <a:pt x="0" y="2"/>
                    </a:cubicBezTo>
                    <a:close/>
                  </a:path>
                </a:pathLst>
              </a:custGeom>
              <a:solidFill>
                <a:srgbClr val="9B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49"/>
              <p:cNvSpPr/>
              <p:nvPr/>
            </p:nvSpPr>
            <p:spPr bwMode="auto">
              <a:xfrm>
                <a:off x="-5081786" y="4049113"/>
                <a:ext cx="143658" cy="79470"/>
              </a:xfrm>
              <a:custGeom>
                <a:avLst/>
                <a:gdLst>
                  <a:gd name="T0" fmla="*/ 0 w 20"/>
                  <a:gd name="T1" fmla="*/ 1 h 11"/>
                  <a:gd name="T2" fmla="*/ 20 w 20"/>
                  <a:gd name="T3" fmla="*/ 11 h 11"/>
                  <a:gd name="T4" fmla="*/ 0 w 20"/>
                  <a:gd name="T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1">
                    <a:moveTo>
                      <a:pt x="0" y="1"/>
                    </a:moveTo>
                    <a:cubicBezTo>
                      <a:pt x="0" y="1"/>
                      <a:pt x="12" y="0"/>
                      <a:pt x="20" y="11"/>
                    </a:cubicBezTo>
                    <a:cubicBezTo>
                      <a:pt x="20" y="11"/>
                      <a:pt x="14" y="3"/>
                      <a:pt x="0" y="1"/>
                    </a:cubicBezTo>
                    <a:close/>
                  </a:path>
                </a:pathLst>
              </a:custGeom>
              <a:solidFill>
                <a:srgbClr val="9B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150"/>
              <p:cNvSpPr/>
              <p:nvPr/>
            </p:nvSpPr>
            <p:spPr bwMode="auto">
              <a:xfrm>
                <a:off x="-5069560" y="4012435"/>
                <a:ext cx="146714" cy="79470"/>
              </a:xfrm>
              <a:custGeom>
                <a:avLst/>
                <a:gdLst>
                  <a:gd name="T0" fmla="*/ 0 w 20"/>
                  <a:gd name="T1" fmla="*/ 2 h 11"/>
                  <a:gd name="T2" fmla="*/ 20 w 20"/>
                  <a:gd name="T3" fmla="*/ 11 h 11"/>
                  <a:gd name="T4" fmla="*/ 0 w 20"/>
                  <a:gd name="T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1">
                    <a:moveTo>
                      <a:pt x="0" y="2"/>
                    </a:moveTo>
                    <a:cubicBezTo>
                      <a:pt x="0" y="2"/>
                      <a:pt x="13" y="0"/>
                      <a:pt x="20" y="11"/>
                    </a:cubicBezTo>
                    <a:cubicBezTo>
                      <a:pt x="20" y="11"/>
                      <a:pt x="14" y="4"/>
                      <a:pt x="0" y="2"/>
                    </a:cubicBezTo>
                    <a:close/>
                  </a:path>
                </a:pathLst>
              </a:custGeom>
              <a:solidFill>
                <a:srgbClr val="9B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151"/>
              <p:cNvSpPr/>
              <p:nvPr/>
            </p:nvSpPr>
            <p:spPr bwMode="auto">
              <a:xfrm>
                <a:off x="-5048164" y="3975756"/>
                <a:ext cx="146714" cy="79470"/>
              </a:xfrm>
              <a:custGeom>
                <a:avLst/>
                <a:gdLst>
                  <a:gd name="T0" fmla="*/ 0 w 20"/>
                  <a:gd name="T1" fmla="*/ 2 h 11"/>
                  <a:gd name="T2" fmla="*/ 20 w 20"/>
                  <a:gd name="T3" fmla="*/ 11 h 11"/>
                  <a:gd name="T4" fmla="*/ 0 w 20"/>
                  <a:gd name="T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1">
                    <a:moveTo>
                      <a:pt x="0" y="2"/>
                    </a:moveTo>
                    <a:cubicBezTo>
                      <a:pt x="0" y="2"/>
                      <a:pt x="12" y="0"/>
                      <a:pt x="20" y="11"/>
                    </a:cubicBezTo>
                    <a:cubicBezTo>
                      <a:pt x="20" y="11"/>
                      <a:pt x="14" y="4"/>
                      <a:pt x="0" y="2"/>
                    </a:cubicBezTo>
                    <a:close/>
                  </a:path>
                </a:pathLst>
              </a:custGeom>
              <a:solidFill>
                <a:srgbClr val="9B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52"/>
              <p:cNvSpPr/>
              <p:nvPr/>
            </p:nvSpPr>
            <p:spPr bwMode="auto">
              <a:xfrm>
                <a:off x="-5546381" y="4483143"/>
                <a:ext cx="418746" cy="403464"/>
              </a:xfrm>
              <a:custGeom>
                <a:avLst/>
                <a:gdLst>
                  <a:gd name="T0" fmla="*/ 22 w 58"/>
                  <a:gd name="T1" fmla="*/ 1 h 56"/>
                  <a:gd name="T2" fmla="*/ 28 w 58"/>
                  <a:gd name="T3" fmla="*/ 0 h 56"/>
                  <a:gd name="T4" fmla="*/ 33 w 58"/>
                  <a:gd name="T5" fmla="*/ 1 h 56"/>
                  <a:gd name="T6" fmla="*/ 44 w 58"/>
                  <a:gd name="T7" fmla="*/ 8 h 56"/>
                  <a:gd name="T8" fmla="*/ 57 w 58"/>
                  <a:gd name="T9" fmla="*/ 26 h 56"/>
                  <a:gd name="T10" fmla="*/ 52 w 58"/>
                  <a:gd name="T11" fmla="*/ 38 h 56"/>
                  <a:gd name="T12" fmla="*/ 51 w 58"/>
                  <a:gd name="T13" fmla="*/ 45 h 56"/>
                  <a:gd name="T14" fmla="*/ 44 w 58"/>
                  <a:gd name="T15" fmla="*/ 48 h 56"/>
                  <a:gd name="T16" fmla="*/ 42 w 58"/>
                  <a:gd name="T17" fmla="*/ 54 h 56"/>
                  <a:gd name="T18" fmla="*/ 34 w 58"/>
                  <a:gd name="T19" fmla="*/ 54 h 56"/>
                  <a:gd name="T20" fmla="*/ 33 w 58"/>
                  <a:gd name="T21" fmla="*/ 46 h 56"/>
                  <a:gd name="T22" fmla="*/ 28 w 58"/>
                  <a:gd name="T23" fmla="*/ 35 h 56"/>
                  <a:gd name="T24" fmla="*/ 21 w 58"/>
                  <a:gd name="T25" fmla="*/ 28 h 56"/>
                  <a:gd name="T26" fmla="*/ 9 w 58"/>
                  <a:gd name="T27" fmla="*/ 32 h 56"/>
                  <a:gd name="T28" fmla="*/ 7 w 58"/>
                  <a:gd name="T29" fmla="*/ 36 h 56"/>
                  <a:gd name="T30" fmla="*/ 4 w 58"/>
                  <a:gd name="T31" fmla="*/ 39 h 56"/>
                  <a:gd name="T32" fmla="*/ 0 w 58"/>
                  <a:gd name="T33" fmla="*/ 34 h 56"/>
                  <a:gd name="T34" fmla="*/ 8 w 58"/>
                  <a:gd name="T35" fmla="*/ 21 h 56"/>
                  <a:gd name="T36" fmla="*/ 22 w 58"/>
                  <a:gd name="T37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8" h="56">
                    <a:moveTo>
                      <a:pt x="22" y="1"/>
                    </a:moveTo>
                    <a:cubicBezTo>
                      <a:pt x="24" y="2"/>
                      <a:pt x="26" y="0"/>
                      <a:pt x="28" y="0"/>
                    </a:cubicBezTo>
                    <a:cubicBezTo>
                      <a:pt x="30" y="0"/>
                      <a:pt x="32" y="0"/>
                      <a:pt x="33" y="1"/>
                    </a:cubicBezTo>
                    <a:cubicBezTo>
                      <a:pt x="37" y="2"/>
                      <a:pt x="41" y="5"/>
                      <a:pt x="44" y="8"/>
                    </a:cubicBezTo>
                    <a:cubicBezTo>
                      <a:pt x="50" y="13"/>
                      <a:pt x="55" y="19"/>
                      <a:pt x="57" y="26"/>
                    </a:cubicBezTo>
                    <a:cubicBezTo>
                      <a:pt x="58" y="32"/>
                      <a:pt x="57" y="35"/>
                      <a:pt x="52" y="38"/>
                    </a:cubicBezTo>
                    <a:cubicBezTo>
                      <a:pt x="52" y="40"/>
                      <a:pt x="52" y="43"/>
                      <a:pt x="51" y="45"/>
                    </a:cubicBezTo>
                    <a:cubicBezTo>
                      <a:pt x="49" y="47"/>
                      <a:pt x="47" y="48"/>
                      <a:pt x="44" y="48"/>
                    </a:cubicBezTo>
                    <a:cubicBezTo>
                      <a:pt x="43" y="50"/>
                      <a:pt x="44" y="53"/>
                      <a:pt x="42" y="54"/>
                    </a:cubicBezTo>
                    <a:cubicBezTo>
                      <a:pt x="40" y="56"/>
                      <a:pt x="37" y="55"/>
                      <a:pt x="34" y="54"/>
                    </a:cubicBezTo>
                    <a:cubicBezTo>
                      <a:pt x="33" y="51"/>
                      <a:pt x="34" y="49"/>
                      <a:pt x="33" y="46"/>
                    </a:cubicBezTo>
                    <a:cubicBezTo>
                      <a:pt x="32" y="42"/>
                      <a:pt x="30" y="38"/>
                      <a:pt x="28" y="35"/>
                    </a:cubicBezTo>
                    <a:cubicBezTo>
                      <a:pt x="26" y="32"/>
                      <a:pt x="24" y="29"/>
                      <a:pt x="21" y="28"/>
                    </a:cubicBezTo>
                    <a:cubicBezTo>
                      <a:pt x="17" y="27"/>
                      <a:pt x="12" y="30"/>
                      <a:pt x="9" y="32"/>
                    </a:cubicBezTo>
                    <a:cubicBezTo>
                      <a:pt x="8" y="33"/>
                      <a:pt x="7" y="34"/>
                      <a:pt x="7" y="36"/>
                    </a:cubicBezTo>
                    <a:cubicBezTo>
                      <a:pt x="6" y="37"/>
                      <a:pt x="5" y="39"/>
                      <a:pt x="4" y="39"/>
                    </a:cubicBezTo>
                    <a:cubicBezTo>
                      <a:pt x="2" y="41"/>
                      <a:pt x="0" y="35"/>
                      <a:pt x="0" y="34"/>
                    </a:cubicBezTo>
                    <a:cubicBezTo>
                      <a:pt x="0" y="28"/>
                      <a:pt x="4" y="23"/>
                      <a:pt x="8" y="21"/>
                    </a:cubicBezTo>
                    <a:lnTo>
                      <a:pt x="22" y="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53"/>
              <p:cNvSpPr/>
              <p:nvPr/>
            </p:nvSpPr>
            <p:spPr bwMode="auto">
              <a:xfrm>
                <a:off x="-5488307" y="4483143"/>
                <a:ext cx="152827" cy="149771"/>
              </a:xfrm>
              <a:custGeom>
                <a:avLst/>
                <a:gdLst>
                  <a:gd name="T0" fmla="*/ 18 w 21"/>
                  <a:gd name="T1" fmla="*/ 15 h 21"/>
                  <a:gd name="T2" fmla="*/ 21 w 21"/>
                  <a:gd name="T3" fmla="*/ 0 h 21"/>
                  <a:gd name="T4" fmla="*/ 20 w 21"/>
                  <a:gd name="T5" fmla="*/ 0 h 21"/>
                  <a:gd name="T6" fmla="*/ 14 w 21"/>
                  <a:gd name="T7" fmla="*/ 1 h 21"/>
                  <a:gd name="T8" fmla="*/ 0 w 21"/>
                  <a:gd name="T9" fmla="*/ 21 h 21"/>
                  <a:gd name="T10" fmla="*/ 2 w 21"/>
                  <a:gd name="T11" fmla="*/ 21 h 21"/>
                  <a:gd name="T12" fmla="*/ 18 w 21"/>
                  <a:gd name="T13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1">
                    <a:moveTo>
                      <a:pt x="18" y="15"/>
                    </a:moveTo>
                    <a:cubicBezTo>
                      <a:pt x="20" y="10"/>
                      <a:pt x="21" y="5"/>
                      <a:pt x="2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8" y="0"/>
                      <a:pt x="16" y="2"/>
                      <a:pt x="14" y="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" y="21"/>
                      <a:pt x="1" y="21"/>
                      <a:pt x="2" y="21"/>
                    </a:cubicBezTo>
                    <a:cubicBezTo>
                      <a:pt x="7" y="21"/>
                      <a:pt x="15" y="21"/>
                      <a:pt x="18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54"/>
              <p:cNvSpPr/>
              <p:nvPr/>
            </p:nvSpPr>
            <p:spPr bwMode="auto">
              <a:xfrm>
                <a:off x="-5298801" y="4700157"/>
                <a:ext cx="70301" cy="165053"/>
              </a:xfrm>
              <a:custGeom>
                <a:avLst/>
                <a:gdLst>
                  <a:gd name="T0" fmla="*/ 1 w 10"/>
                  <a:gd name="T1" fmla="*/ 1 h 23"/>
                  <a:gd name="T2" fmla="*/ 0 w 10"/>
                  <a:gd name="T3" fmla="*/ 0 h 23"/>
                  <a:gd name="T4" fmla="*/ 9 w 10"/>
                  <a:gd name="T5" fmla="*/ 23 h 23"/>
                  <a:gd name="T6" fmla="*/ 10 w 10"/>
                  <a:gd name="T7" fmla="*/ 18 h 23"/>
                  <a:gd name="T8" fmla="*/ 10 w 10"/>
                  <a:gd name="T9" fmla="*/ 18 h 23"/>
                  <a:gd name="T10" fmla="*/ 1 w 10"/>
                  <a:gd name="T1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3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5" y="7"/>
                      <a:pt x="8" y="15"/>
                      <a:pt x="9" y="23"/>
                    </a:cubicBezTo>
                    <a:cubicBezTo>
                      <a:pt x="9" y="21"/>
                      <a:pt x="9" y="20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2"/>
                      <a:pt x="6" y="4"/>
                      <a:pt x="1" y="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55"/>
              <p:cNvSpPr/>
              <p:nvPr/>
            </p:nvSpPr>
            <p:spPr bwMode="auto">
              <a:xfrm>
                <a:off x="-5515816" y="4574839"/>
                <a:ext cx="360672" cy="305654"/>
              </a:xfrm>
              <a:custGeom>
                <a:avLst/>
                <a:gdLst>
                  <a:gd name="T0" fmla="*/ 37 w 50"/>
                  <a:gd name="T1" fmla="*/ 6 h 42"/>
                  <a:gd name="T2" fmla="*/ 36 w 50"/>
                  <a:gd name="T3" fmla="*/ 1 h 42"/>
                  <a:gd name="T4" fmla="*/ 35 w 50"/>
                  <a:gd name="T5" fmla="*/ 0 h 42"/>
                  <a:gd name="T6" fmla="*/ 21 w 50"/>
                  <a:gd name="T7" fmla="*/ 16 h 42"/>
                  <a:gd name="T8" fmla="*/ 18 w 50"/>
                  <a:gd name="T9" fmla="*/ 12 h 42"/>
                  <a:gd name="T10" fmla="*/ 5 w 50"/>
                  <a:gd name="T11" fmla="*/ 14 h 42"/>
                  <a:gd name="T12" fmla="*/ 4 w 50"/>
                  <a:gd name="T13" fmla="*/ 14 h 42"/>
                  <a:gd name="T14" fmla="*/ 1 w 50"/>
                  <a:gd name="T15" fmla="*/ 20 h 42"/>
                  <a:gd name="T16" fmla="*/ 0 w 50"/>
                  <a:gd name="T17" fmla="*/ 26 h 42"/>
                  <a:gd name="T18" fmla="*/ 0 w 50"/>
                  <a:gd name="T19" fmla="*/ 26 h 42"/>
                  <a:gd name="T20" fmla="*/ 3 w 50"/>
                  <a:gd name="T21" fmla="*/ 23 h 42"/>
                  <a:gd name="T22" fmla="*/ 5 w 50"/>
                  <a:gd name="T23" fmla="*/ 19 h 42"/>
                  <a:gd name="T24" fmla="*/ 17 w 50"/>
                  <a:gd name="T25" fmla="*/ 15 h 42"/>
                  <a:gd name="T26" fmla="*/ 24 w 50"/>
                  <a:gd name="T27" fmla="*/ 22 h 42"/>
                  <a:gd name="T28" fmla="*/ 29 w 50"/>
                  <a:gd name="T29" fmla="*/ 33 h 42"/>
                  <a:gd name="T30" fmla="*/ 30 w 50"/>
                  <a:gd name="T31" fmla="*/ 41 h 42"/>
                  <a:gd name="T32" fmla="*/ 33 w 50"/>
                  <a:gd name="T33" fmla="*/ 42 h 42"/>
                  <a:gd name="T34" fmla="*/ 24 w 50"/>
                  <a:gd name="T35" fmla="*/ 20 h 42"/>
                  <a:gd name="T36" fmla="*/ 29 w 50"/>
                  <a:gd name="T37" fmla="*/ 17 h 42"/>
                  <a:gd name="T38" fmla="*/ 30 w 50"/>
                  <a:gd name="T39" fmla="*/ 17 h 42"/>
                  <a:gd name="T40" fmla="*/ 30 w 50"/>
                  <a:gd name="T41" fmla="*/ 14 h 42"/>
                  <a:gd name="T42" fmla="*/ 33 w 50"/>
                  <a:gd name="T43" fmla="*/ 10 h 42"/>
                  <a:gd name="T44" fmla="*/ 48 w 50"/>
                  <a:gd name="T45" fmla="*/ 25 h 42"/>
                  <a:gd name="T46" fmla="*/ 48 w 50"/>
                  <a:gd name="T47" fmla="*/ 25 h 42"/>
                  <a:gd name="T48" fmla="*/ 50 w 50"/>
                  <a:gd name="T49" fmla="*/ 24 h 42"/>
                  <a:gd name="T50" fmla="*/ 37 w 50"/>
                  <a:gd name="T51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0" h="42">
                    <a:moveTo>
                      <a:pt x="37" y="6"/>
                    </a:moveTo>
                    <a:cubicBezTo>
                      <a:pt x="34" y="5"/>
                      <a:pt x="34" y="2"/>
                      <a:pt x="36" y="1"/>
                    </a:cubicBezTo>
                    <a:cubicBezTo>
                      <a:pt x="35" y="1"/>
                      <a:pt x="35" y="0"/>
                      <a:pt x="35" y="0"/>
                    </a:cubicBezTo>
                    <a:cubicBezTo>
                      <a:pt x="32" y="7"/>
                      <a:pt x="28" y="13"/>
                      <a:pt x="21" y="16"/>
                    </a:cubicBezTo>
                    <a:cubicBezTo>
                      <a:pt x="19" y="16"/>
                      <a:pt x="17" y="14"/>
                      <a:pt x="18" y="12"/>
                    </a:cubicBezTo>
                    <a:cubicBezTo>
                      <a:pt x="14" y="14"/>
                      <a:pt x="10" y="14"/>
                      <a:pt x="5" y="14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2" y="16"/>
                      <a:pt x="1" y="17"/>
                      <a:pt x="1" y="20"/>
                    </a:cubicBezTo>
                    <a:cubicBezTo>
                      <a:pt x="0" y="22"/>
                      <a:pt x="0" y="24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6"/>
                      <a:pt x="2" y="24"/>
                      <a:pt x="3" y="23"/>
                    </a:cubicBezTo>
                    <a:cubicBezTo>
                      <a:pt x="3" y="21"/>
                      <a:pt x="4" y="20"/>
                      <a:pt x="5" y="19"/>
                    </a:cubicBezTo>
                    <a:cubicBezTo>
                      <a:pt x="8" y="17"/>
                      <a:pt x="13" y="14"/>
                      <a:pt x="17" y="15"/>
                    </a:cubicBezTo>
                    <a:cubicBezTo>
                      <a:pt x="20" y="16"/>
                      <a:pt x="22" y="19"/>
                      <a:pt x="24" y="22"/>
                    </a:cubicBezTo>
                    <a:cubicBezTo>
                      <a:pt x="26" y="25"/>
                      <a:pt x="28" y="29"/>
                      <a:pt x="29" y="33"/>
                    </a:cubicBezTo>
                    <a:cubicBezTo>
                      <a:pt x="30" y="36"/>
                      <a:pt x="29" y="38"/>
                      <a:pt x="30" y="41"/>
                    </a:cubicBezTo>
                    <a:cubicBezTo>
                      <a:pt x="31" y="41"/>
                      <a:pt x="32" y="42"/>
                      <a:pt x="33" y="42"/>
                    </a:cubicBezTo>
                    <a:cubicBezTo>
                      <a:pt x="32" y="34"/>
                      <a:pt x="29" y="26"/>
                      <a:pt x="24" y="20"/>
                    </a:cubicBezTo>
                    <a:cubicBezTo>
                      <a:pt x="22" y="17"/>
                      <a:pt x="27" y="14"/>
                      <a:pt x="29" y="17"/>
                    </a:cubicBezTo>
                    <a:cubicBezTo>
                      <a:pt x="29" y="17"/>
                      <a:pt x="30" y="17"/>
                      <a:pt x="30" y="17"/>
                    </a:cubicBezTo>
                    <a:cubicBezTo>
                      <a:pt x="29" y="16"/>
                      <a:pt x="29" y="15"/>
                      <a:pt x="30" y="14"/>
                    </a:cubicBezTo>
                    <a:cubicBezTo>
                      <a:pt x="29" y="12"/>
                      <a:pt x="30" y="9"/>
                      <a:pt x="33" y="10"/>
                    </a:cubicBezTo>
                    <a:cubicBezTo>
                      <a:pt x="40" y="13"/>
                      <a:pt x="44" y="19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9" y="24"/>
                      <a:pt x="49" y="24"/>
                      <a:pt x="50" y="24"/>
                    </a:cubicBezTo>
                    <a:cubicBezTo>
                      <a:pt x="48" y="16"/>
                      <a:pt x="44" y="9"/>
                      <a:pt x="37" y="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56"/>
              <p:cNvSpPr/>
              <p:nvPr/>
            </p:nvSpPr>
            <p:spPr bwMode="auto">
              <a:xfrm>
                <a:off x="-5546381" y="4431181"/>
                <a:ext cx="189506" cy="201732"/>
              </a:xfrm>
              <a:custGeom>
                <a:avLst/>
                <a:gdLst>
                  <a:gd name="T0" fmla="*/ 1 w 26"/>
                  <a:gd name="T1" fmla="*/ 17 h 28"/>
                  <a:gd name="T2" fmla="*/ 5 w 26"/>
                  <a:gd name="T3" fmla="*/ 24 h 28"/>
                  <a:gd name="T4" fmla="*/ 20 w 26"/>
                  <a:gd name="T5" fmla="*/ 21 h 28"/>
                  <a:gd name="T6" fmla="*/ 23 w 26"/>
                  <a:gd name="T7" fmla="*/ 6 h 28"/>
                  <a:gd name="T8" fmla="*/ 17 w 26"/>
                  <a:gd name="T9" fmla="*/ 4 h 28"/>
                  <a:gd name="T10" fmla="*/ 10 w 26"/>
                  <a:gd name="T11" fmla="*/ 14 h 28"/>
                  <a:gd name="T12" fmla="*/ 1 w 26"/>
                  <a:gd name="T13" fmla="*/ 1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8">
                    <a:moveTo>
                      <a:pt x="1" y="17"/>
                    </a:moveTo>
                    <a:cubicBezTo>
                      <a:pt x="0" y="18"/>
                      <a:pt x="3" y="23"/>
                      <a:pt x="5" y="24"/>
                    </a:cubicBezTo>
                    <a:cubicBezTo>
                      <a:pt x="10" y="28"/>
                      <a:pt x="17" y="25"/>
                      <a:pt x="20" y="21"/>
                    </a:cubicBezTo>
                    <a:cubicBezTo>
                      <a:pt x="24" y="17"/>
                      <a:pt x="26" y="11"/>
                      <a:pt x="23" y="6"/>
                    </a:cubicBezTo>
                    <a:cubicBezTo>
                      <a:pt x="22" y="4"/>
                      <a:pt x="19" y="0"/>
                      <a:pt x="17" y="4"/>
                    </a:cubicBezTo>
                    <a:cubicBezTo>
                      <a:pt x="16" y="8"/>
                      <a:pt x="13" y="12"/>
                      <a:pt x="10" y="14"/>
                    </a:cubicBezTo>
                    <a:cubicBezTo>
                      <a:pt x="7" y="16"/>
                      <a:pt x="4" y="17"/>
                      <a:pt x="1" y="17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157"/>
              <p:cNvSpPr/>
              <p:nvPr/>
            </p:nvSpPr>
            <p:spPr bwMode="auto">
              <a:xfrm>
                <a:off x="-6897373" y="2242696"/>
                <a:ext cx="1192052" cy="1696382"/>
              </a:xfrm>
              <a:custGeom>
                <a:avLst/>
                <a:gdLst>
                  <a:gd name="T0" fmla="*/ 1 w 165"/>
                  <a:gd name="T1" fmla="*/ 112 h 235"/>
                  <a:gd name="T2" fmla="*/ 5 w 165"/>
                  <a:gd name="T3" fmla="*/ 193 h 235"/>
                  <a:gd name="T4" fmla="*/ 23 w 165"/>
                  <a:gd name="T5" fmla="*/ 216 h 235"/>
                  <a:gd name="T6" fmla="*/ 66 w 165"/>
                  <a:gd name="T7" fmla="*/ 223 h 235"/>
                  <a:gd name="T8" fmla="*/ 86 w 165"/>
                  <a:gd name="T9" fmla="*/ 234 h 235"/>
                  <a:gd name="T10" fmla="*/ 95 w 165"/>
                  <a:gd name="T11" fmla="*/ 232 h 235"/>
                  <a:gd name="T12" fmla="*/ 105 w 165"/>
                  <a:gd name="T13" fmla="*/ 225 h 235"/>
                  <a:gd name="T14" fmla="*/ 150 w 165"/>
                  <a:gd name="T15" fmla="*/ 216 h 235"/>
                  <a:gd name="T16" fmla="*/ 160 w 165"/>
                  <a:gd name="T17" fmla="*/ 195 h 235"/>
                  <a:gd name="T18" fmla="*/ 159 w 165"/>
                  <a:gd name="T19" fmla="*/ 100 h 235"/>
                  <a:gd name="T20" fmla="*/ 133 w 165"/>
                  <a:gd name="T21" fmla="*/ 41 h 235"/>
                  <a:gd name="T22" fmla="*/ 1 w 165"/>
                  <a:gd name="T23" fmla="*/ 112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5" h="235">
                    <a:moveTo>
                      <a:pt x="1" y="112"/>
                    </a:moveTo>
                    <a:cubicBezTo>
                      <a:pt x="1" y="112"/>
                      <a:pt x="1" y="174"/>
                      <a:pt x="5" y="193"/>
                    </a:cubicBezTo>
                    <a:cubicBezTo>
                      <a:pt x="9" y="212"/>
                      <a:pt x="12" y="214"/>
                      <a:pt x="23" y="216"/>
                    </a:cubicBezTo>
                    <a:cubicBezTo>
                      <a:pt x="34" y="219"/>
                      <a:pt x="61" y="219"/>
                      <a:pt x="66" y="223"/>
                    </a:cubicBezTo>
                    <a:cubicBezTo>
                      <a:pt x="71" y="226"/>
                      <a:pt x="79" y="235"/>
                      <a:pt x="86" y="234"/>
                    </a:cubicBezTo>
                    <a:cubicBezTo>
                      <a:pt x="89" y="234"/>
                      <a:pt x="93" y="234"/>
                      <a:pt x="95" y="232"/>
                    </a:cubicBezTo>
                    <a:cubicBezTo>
                      <a:pt x="98" y="230"/>
                      <a:pt x="102" y="226"/>
                      <a:pt x="105" y="225"/>
                    </a:cubicBezTo>
                    <a:cubicBezTo>
                      <a:pt x="109" y="224"/>
                      <a:pt x="144" y="218"/>
                      <a:pt x="150" y="216"/>
                    </a:cubicBezTo>
                    <a:cubicBezTo>
                      <a:pt x="156" y="214"/>
                      <a:pt x="160" y="209"/>
                      <a:pt x="160" y="195"/>
                    </a:cubicBezTo>
                    <a:cubicBezTo>
                      <a:pt x="161" y="182"/>
                      <a:pt x="165" y="126"/>
                      <a:pt x="159" y="100"/>
                    </a:cubicBezTo>
                    <a:cubicBezTo>
                      <a:pt x="153" y="73"/>
                      <a:pt x="149" y="51"/>
                      <a:pt x="133" y="41"/>
                    </a:cubicBezTo>
                    <a:cubicBezTo>
                      <a:pt x="127" y="36"/>
                      <a:pt x="0" y="0"/>
                      <a:pt x="1" y="1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158"/>
              <p:cNvSpPr/>
              <p:nvPr/>
            </p:nvSpPr>
            <p:spPr bwMode="auto">
              <a:xfrm>
                <a:off x="-5800074" y="3080189"/>
                <a:ext cx="253693" cy="345389"/>
              </a:xfrm>
              <a:custGeom>
                <a:avLst/>
                <a:gdLst>
                  <a:gd name="T0" fmla="*/ 5 w 35"/>
                  <a:gd name="T1" fmla="*/ 48 h 48"/>
                  <a:gd name="T2" fmla="*/ 22 w 35"/>
                  <a:gd name="T3" fmla="*/ 7 h 48"/>
                  <a:gd name="T4" fmla="*/ 0 w 35"/>
                  <a:gd name="T5" fmla="*/ 16 h 48"/>
                  <a:gd name="T6" fmla="*/ 5 w 35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8">
                    <a:moveTo>
                      <a:pt x="5" y="48"/>
                    </a:moveTo>
                    <a:cubicBezTo>
                      <a:pt x="33" y="48"/>
                      <a:pt x="35" y="15"/>
                      <a:pt x="22" y="7"/>
                    </a:cubicBezTo>
                    <a:cubicBezTo>
                      <a:pt x="9" y="0"/>
                      <a:pt x="0" y="16"/>
                      <a:pt x="0" y="16"/>
                    </a:cubicBez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159"/>
              <p:cNvSpPr/>
              <p:nvPr/>
            </p:nvSpPr>
            <p:spPr bwMode="auto">
              <a:xfrm>
                <a:off x="-7077709" y="3122981"/>
                <a:ext cx="238410" cy="311767"/>
              </a:xfrm>
              <a:custGeom>
                <a:avLst/>
                <a:gdLst>
                  <a:gd name="T0" fmla="*/ 30 w 33"/>
                  <a:gd name="T1" fmla="*/ 41 h 43"/>
                  <a:gd name="T2" fmla="*/ 9 w 33"/>
                  <a:gd name="T3" fmla="*/ 34 h 43"/>
                  <a:gd name="T4" fmla="*/ 17 w 33"/>
                  <a:gd name="T5" fmla="*/ 1 h 43"/>
                  <a:gd name="T6" fmla="*/ 32 w 33"/>
                  <a:gd name="T7" fmla="*/ 18 h 43"/>
                  <a:gd name="T8" fmla="*/ 30 w 33"/>
                  <a:gd name="T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3">
                    <a:moveTo>
                      <a:pt x="30" y="41"/>
                    </a:moveTo>
                    <a:cubicBezTo>
                      <a:pt x="30" y="41"/>
                      <a:pt x="18" y="43"/>
                      <a:pt x="9" y="34"/>
                    </a:cubicBezTo>
                    <a:cubicBezTo>
                      <a:pt x="0" y="25"/>
                      <a:pt x="1" y="2"/>
                      <a:pt x="17" y="1"/>
                    </a:cubicBezTo>
                    <a:cubicBezTo>
                      <a:pt x="33" y="0"/>
                      <a:pt x="32" y="18"/>
                      <a:pt x="32" y="18"/>
                    </a:cubicBezTo>
                    <a:lnTo>
                      <a:pt x="30" y="4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160"/>
              <p:cNvSpPr/>
              <p:nvPr/>
            </p:nvSpPr>
            <p:spPr bwMode="auto">
              <a:xfrm>
                <a:off x="-6882091" y="2184622"/>
                <a:ext cx="1133978" cy="1705551"/>
              </a:xfrm>
              <a:custGeom>
                <a:avLst/>
                <a:gdLst>
                  <a:gd name="T0" fmla="*/ 3 w 157"/>
                  <a:gd name="T1" fmla="*/ 113 h 236"/>
                  <a:gd name="T2" fmla="*/ 2 w 157"/>
                  <a:gd name="T3" fmla="*/ 174 h 236"/>
                  <a:gd name="T4" fmla="*/ 4 w 157"/>
                  <a:gd name="T5" fmla="*/ 195 h 236"/>
                  <a:gd name="T6" fmla="*/ 24 w 157"/>
                  <a:gd name="T7" fmla="*/ 216 h 236"/>
                  <a:gd name="T8" fmla="*/ 35 w 157"/>
                  <a:gd name="T9" fmla="*/ 219 h 236"/>
                  <a:gd name="T10" fmla="*/ 51 w 157"/>
                  <a:gd name="T11" fmla="*/ 219 h 236"/>
                  <a:gd name="T12" fmla="*/ 66 w 157"/>
                  <a:gd name="T13" fmla="*/ 224 h 236"/>
                  <a:gd name="T14" fmla="*/ 76 w 157"/>
                  <a:gd name="T15" fmla="*/ 231 h 236"/>
                  <a:gd name="T16" fmla="*/ 86 w 157"/>
                  <a:gd name="T17" fmla="*/ 236 h 236"/>
                  <a:gd name="T18" fmla="*/ 97 w 157"/>
                  <a:gd name="T19" fmla="*/ 232 h 236"/>
                  <a:gd name="T20" fmla="*/ 110 w 157"/>
                  <a:gd name="T21" fmla="*/ 228 h 236"/>
                  <a:gd name="T22" fmla="*/ 145 w 157"/>
                  <a:gd name="T23" fmla="*/ 216 h 236"/>
                  <a:gd name="T24" fmla="*/ 155 w 157"/>
                  <a:gd name="T25" fmla="*/ 195 h 236"/>
                  <a:gd name="T26" fmla="*/ 151 w 157"/>
                  <a:gd name="T27" fmla="*/ 99 h 236"/>
                  <a:gd name="T28" fmla="*/ 129 w 157"/>
                  <a:gd name="T29" fmla="*/ 41 h 236"/>
                  <a:gd name="T30" fmla="*/ 3 w 157"/>
                  <a:gd name="T31" fmla="*/ 11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7" h="236">
                    <a:moveTo>
                      <a:pt x="3" y="113"/>
                    </a:moveTo>
                    <a:cubicBezTo>
                      <a:pt x="3" y="113"/>
                      <a:pt x="0" y="149"/>
                      <a:pt x="2" y="174"/>
                    </a:cubicBezTo>
                    <a:cubicBezTo>
                      <a:pt x="2" y="182"/>
                      <a:pt x="3" y="191"/>
                      <a:pt x="4" y="195"/>
                    </a:cubicBezTo>
                    <a:cubicBezTo>
                      <a:pt x="7" y="214"/>
                      <a:pt x="13" y="214"/>
                      <a:pt x="24" y="216"/>
                    </a:cubicBezTo>
                    <a:cubicBezTo>
                      <a:pt x="28" y="217"/>
                      <a:pt x="31" y="218"/>
                      <a:pt x="35" y="219"/>
                    </a:cubicBezTo>
                    <a:cubicBezTo>
                      <a:pt x="40" y="220"/>
                      <a:pt x="45" y="219"/>
                      <a:pt x="51" y="219"/>
                    </a:cubicBezTo>
                    <a:cubicBezTo>
                      <a:pt x="56" y="220"/>
                      <a:pt x="61" y="221"/>
                      <a:pt x="66" y="224"/>
                    </a:cubicBezTo>
                    <a:cubicBezTo>
                      <a:pt x="70" y="226"/>
                      <a:pt x="73" y="228"/>
                      <a:pt x="76" y="231"/>
                    </a:cubicBezTo>
                    <a:cubicBezTo>
                      <a:pt x="80" y="233"/>
                      <a:pt x="82" y="236"/>
                      <a:pt x="86" y="236"/>
                    </a:cubicBezTo>
                    <a:cubicBezTo>
                      <a:pt x="90" y="236"/>
                      <a:pt x="93" y="233"/>
                      <a:pt x="97" y="232"/>
                    </a:cubicBezTo>
                    <a:cubicBezTo>
                      <a:pt x="101" y="231"/>
                      <a:pt x="105" y="229"/>
                      <a:pt x="110" y="228"/>
                    </a:cubicBezTo>
                    <a:cubicBezTo>
                      <a:pt x="129" y="222"/>
                      <a:pt x="143" y="217"/>
                      <a:pt x="145" y="216"/>
                    </a:cubicBezTo>
                    <a:cubicBezTo>
                      <a:pt x="151" y="214"/>
                      <a:pt x="155" y="209"/>
                      <a:pt x="155" y="195"/>
                    </a:cubicBezTo>
                    <a:cubicBezTo>
                      <a:pt x="156" y="182"/>
                      <a:pt x="157" y="126"/>
                      <a:pt x="151" y="99"/>
                    </a:cubicBezTo>
                    <a:cubicBezTo>
                      <a:pt x="146" y="73"/>
                      <a:pt x="145" y="51"/>
                      <a:pt x="129" y="41"/>
                    </a:cubicBezTo>
                    <a:cubicBezTo>
                      <a:pt x="124" y="36"/>
                      <a:pt x="2" y="0"/>
                      <a:pt x="3" y="1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161"/>
              <p:cNvSpPr/>
              <p:nvPr/>
            </p:nvSpPr>
            <p:spPr bwMode="auto">
              <a:xfrm>
                <a:off x="-6860695" y="2206018"/>
                <a:ext cx="1048394" cy="779419"/>
              </a:xfrm>
              <a:custGeom>
                <a:avLst/>
                <a:gdLst>
                  <a:gd name="T0" fmla="*/ 78 w 145"/>
                  <a:gd name="T1" fmla="*/ 106 h 108"/>
                  <a:gd name="T2" fmla="*/ 145 w 145"/>
                  <a:gd name="T3" fmla="*/ 76 h 108"/>
                  <a:gd name="T4" fmla="*/ 126 w 145"/>
                  <a:gd name="T5" fmla="*/ 38 h 108"/>
                  <a:gd name="T6" fmla="*/ 0 w 145"/>
                  <a:gd name="T7" fmla="*/ 99 h 108"/>
                  <a:gd name="T8" fmla="*/ 56 w 145"/>
                  <a:gd name="T9" fmla="*/ 108 h 108"/>
                  <a:gd name="T10" fmla="*/ 78 w 145"/>
                  <a:gd name="T11" fmla="*/ 10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108">
                    <a:moveTo>
                      <a:pt x="78" y="106"/>
                    </a:moveTo>
                    <a:cubicBezTo>
                      <a:pt x="101" y="99"/>
                      <a:pt x="124" y="88"/>
                      <a:pt x="145" y="76"/>
                    </a:cubicBezTo>
                    <a:cubicBezTo>
                      <a:pt x="141" y="59"/>
                      <a:pt x="138" y="45"/>
                      <a:pt x="126" y="38"/>
                    </a:cubicBezTo>
                    <a:cubicBezTo>
                      <a:pt x="121" y="33"/>
                      <a:pt x="7" y="0"/>
                      <a:pt x="0" y="99"/>
                    </a:cubicBezTo>
                    <a:cubicBezTo>
                      <a:pt x="19" y="103"/>
                      <a:pt x="37" y="106"/>
                      <a:pt x="56" y="108"/>
                    </a:cubicBezTo>
                    <a:cubicBezTo>
                      <a:pt x="63" y="108"/>
                      <a:pt x="71" y="106"/>
                      <a:pt x="78" y="10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162"/>
              <p:cNvSpPr/>
              <p:nvPr/>
            </p:nvSpPr>
            <p:spPr bwMode="auto">
              <a:xfrm>
                <a:off x="-7004352" y="2609482"/>
                <a:ext cx="244523" cy="852776"/>
              </a:xfrm>
              <a:custGeom>
                <a:avLst/>
                <a:gdLst>
                  <a:gd name="T0" fmla="*/ 2 w 34"/>
                  <a:gd name="T1" fmla="*/ 0 h 118"/>
                  <a:gd name="T2" fmla="*/ 3 w 34"/>
                  <a:gd name="T3" fmla="*/ 73 h 118"/>
                  <a:gd name="T4" fmla="*/ 10 w 34"/>
                  <a:gd name="T5" fmla="*/ 72 h 118"/>
                  <a:gd name="T6" fmla="*/ 22 w 34"/>
                  <a:gd name="T7" fmla="*/ 86 h 118"/>
                  <a:gd name="T8" fmla="*/ 20 w 34"/>
                  <a:gd name="T9" fmla="*/ 116 h 118"/>
                  <a:gd name="T10" fmla="*/ 26 w 34"/>
                  <a:gd name="T11" fmla="*/ 118 h 118"/>
                  <a:gd name="T12" fmla="*/ 31 w 34"/>
                  <a:gd name="T13" fmla="*/ 115 h 118"/>
                  <a:gd name="T14" fmla="*/ 34 w 34"/>
                  <a:gd name="T15" fmla="*/ 10 h 118"/>
                  <a:gd name="T16" fmla="*/ 2 w 3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18">
                    <a:moveTo>
                      <a:pt x="2" y="0"/>
                    </a:moveTo>
                    <a:cubicBezTo>
                      <a:pt x="2" y="0"/>
                      <a:pt x="0" y="53"/>
                      <a:pt x="3" y="73"/>
                    </a:cubicBezTo>
                    <a:cubicBezTo>
                      <a:pt x="3" y="73"/>
                      <a:pt x="6" y="72"/>
                      <a:pt x="10" y="72"/>
                    </a:cubicBezTo>
                    <a:cubicBezTo>
                      <a:pt x="14" y="72"/>
                      <a:pt x="21" y="75"/>
                      <a:pt x="22" y="86"/>
                    </a:cubicBezTo>
                    <a:cubicBezTo>
                      <a:pt x="25" y="107"/>
                      <a:pt x="20" y="116"/>
                      <a:pt x="20" y="116"/>
                    </a:cubicBezTo>
                    <a:cubicBezTo>
                      <a:pt x="20" y="116"/>
                      <a:pt x="21" y="118"/>
                      <a:pt x="26" y="118"/>
                    </a:cubicBezTo>
                    <a:cubicBezTo>
                      <a:pt x="31" y="118"/>
                      <a:pt x="31" y="115"/>
                      <a:pt x="31" y="115"/>
                    </a:cubicBezTo>
                    <a:cubicBezTo>
                      <a:pt x="34" y="10"/>
                      <a:pt x="34" y="10"/>
                      <a:pt x="34" y="1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163"/>
              <p:cNvSpPr/>
              <p:nvPr/>
            </p:nvSpPr>
            <p:spPr bwMode="auto">
              <a:xfrm>
                <a:off x="-6992126" y="3022115"/>
                <a:ext cx="116149" cy="137544"/>
              </a:xfrm>
              <a:custGeom>
                <a:avLst/>
                <a:gdLst>
                  <a:gd name="T0" fmla="*/ 16 w 16"/>
                  <a:gd name="T1" fmla="*/ 19 h 19"/>
                  <a:gd name="T2" fmla="*/ 16 w 16"/>
                  <a:gd name="T3" fmla="*/ 10 h 19"/>
                  <a:gd name="T4" fmla="*/ 13 w 16"/>
                  <a:gd name="T5" fmla="*/ 7 h 19"/>
                  <a:gd name="T6" fmla="*/ 2 w 16"/>
                  <a:gd name="T7" fmla="*/ 1 h 19"/>
                  <a:gd name="T8" fmla="*/ 0 w 16"/>
                  <a:gd name="T9" fmla="*/ 0 h 19"/>
                  <a:gd name="T10" fmla="*/ 1 w 16"/>
                  <a:gd name="T11" fmla="*/ 16 h 19"/>
                  <a:gd name="T12" fmla="*/ 8 w 16"/>
                  <a:gd name="T13" fmla="*/ 15 h 19"/>
                  <a:gd name="T14" fmla="*/ 16 w 16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9">
                    <a:moveTo>
                      <a:pt x="16" y="19"/>
                    </a:moveTo>
                    <a:cubicBezTo>
                      <a:pt x="16" y="16"/>
                      <a:pt x="16" y="13"/>
                      <a:pt x="16" y="10"/>
                    </a:cubicBezTo>
                    <a:cubicBezTo>
                      <a:pt x="15" y="9"/>
                      <a:pt x="14" y="8"/>
                      <a:pt x="13" y="7"/>
                    </a:cubicBezTo>
                    <a:cubicBezTo>
                      <a:pt x="9" y="5"/>
                      <a:pt x="6" y="3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6"/>
                      <a:pt x="0" y="12"/>
                      <a:pt x="1" y="16"/>
                    </a:cubicBezTo>
                    <a:cubicBezTo>
                      <a:pt x="1" y="16"/>
                      <a:pt x="4" y="15"/>
                      <a:pt x="8" y="15"/>
                    </a:cubicBezTo>
                    <a:cubicBezTo>
                      <a:pt x="10" y="15"/>
                      <a:pt x="14" y="16"/>
                      <a:pt x="16" y="19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164"/>
              <p:cNvSpPr/>
              <p:nvPr/>
            </p:nvSpPr>
            <p:spPr bwMode="auto">
              <a:xfrm>
                <a:off x="-6992126" y="2682839"/>
                <a:ext cx="232297" cy="201732"/>
              </a:xfrm>
              <a:custGeom>
                <a:avLst/>
                <a:gdLst>
                  <a:gd name="T0" fmla="*/ 0 w 32"/>
                  <a:gd name="T1" fmla="*/ 0 h 28"/>
                  <a:gd name="T2" fmla="*/ 0 w 32"/>
                  <a:gd name="T3" fmla="*/ 15 h 28"/>
                  <a:gd name="T4" fmla="*/ 31 w 32"/>
                  <a:gd name="T5" fmla="*/ 28 h 28"/>
                  <a:gd name="T6" fmla="*/ 32 w 32"/>
                  <a:gd name="T7" fmla="*/ 14 h 28"/>
                  <a:gd name="T8" fmla="*/ 0 w 32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8">
                    <a:moveTo>
                      <a:pt x="0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5" y="28"/>
                      <a:pt x="31" y="28"/>
                    </a:cubicBezTo>
                    <a:cubicBezTo>
                      <a:pt x="32" y="14"/>
                      <a:pt x="32" y="14"/>
                      <a:pt x="32" y="1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165"/>
              <p:cNvSpPr/>
              <p:nvPr/>
            </p:nvSpPr>
            <p:spPr bwMode="auto">
              <a:xfrm>
                <a:off x="-7126614" y="2212131"/>
                <a:ext cx="1644420" cy="1222617"/>
              </a:xfrm>
              <a:custGeom>
                <a:avLst/>
                <a:gdLst>
                  <a:gd name="T0" fmla="*/ 36 w 228"/>
                  <a:gd name="T1" fmla="*/ 6 h 169"/>
                  <a:gd name="T2" fmla="*/ 80 w 228"/>
                  <a:gd name="T3" fmla="*/ 22 h 169"/>
                  <a:gd name="T4" fmla="*/ 153 w 228"/>
                  <a:gd name="T5" fmla="*/ 1 h 169"/>
                  <a:gd name="T6" fmla="*/ 194 w 228"/>
                  <a:gd name="T7" fmla="*/ 38 h 169"/>
                  <a:gd name="T8" fmla="*/ 222 w 228"/>
                  <a:gd name="T9" fmla="*/ 50 h 169"/>
                  <a:gd name="T10" fmla="*/ 207 w 228"/>
                  <a:gd name="T11" fmla="*/ 128 h 169"/>
                  <a:gd name="T12" fmla="*/ 205 w 228"/>
                  <a:gd name="T13" fmla="*/ 127 h 169"/>
                  <a:gd name="T14" fmla="*/ 189 w 228"/>
                  <a:gd name="T15" fmla="*/ 131 h 169"/>
                  <a:gd name="T16" fmla="*/ 190 w 228"/>
                  <a:gd name="T17" fmla="*/ 166 h 169"/>
                  <a:gd name="T18" fmla="*/ 185 w 228"/>
                  <a:gd name="T19" fmla="*/ 168 h 169"/>
                  <a:gd name="T20" fmla="*/ 179 w 228"/>
                  <a:gd name="T21" fmla="*/ 163 h 169"/>
                  <a:gd name="T22" fmla="*/ 178 w 228"/>
                  <a:gd name="T23" fmla="*/ 98 h 169"/>
                  <a:gd name="T24" fmla="*/ 176 w 228"/>
                  <a:gd name="T25" fmla="*/ 69 h 169"/>
                  <a:gd name="T26" fmla="*/ 67 w 228"/>
                  <a:gd name="T27" fmla="*/ 95 h 169"/>
                  <a:gd name="T28" fmla="*/ 0 w 228"/>
                  <a:gd name="T29" fmla="*/ 24 h 169"/>
                  <a:gd name="T30" fmla="*/ 19 w 228"/>
                  <a:gd name="T31" fmla="*/ 44 h 169"/>
                  <a:gd name="T32" fmla="*/ 20 w 228"/>
                  <a:gd name="T33" fmla="*/ 4 h 169"/>
                  <a:gd name="T34" fmla="*/ 33 w 228"/>
                  <a:gd name="T35" fmla="*/ 25 h 169"/>
                  <a:gd name="T36" fmla="*/ 36 w 228"/>
                  <a:gd name="T37" fmla="*/ 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8" h="169">
                    <a:moveTo>
                      <a:pt x="36" y="6"/>
                    </a:moveTo>
                    <a:cubicBezTo>
                      <a:pt x="36" y="6"/>
                      <a:pt x="37" y="30"/>
                      <a:pt x="80" y="22"/>
                    </a:cubicBezTo>
                    <a:cubicBezTo>
                      <a:pt x="109" y="16"/>
                      <a:pt x="129" y="0"/>
                      <a:pt x="153" y="1"/>
                    </a:cubicBezTo>
                    <a:cubicBezTo>
                      <a:pt x="177" y="1"/>
                      <a:pt x="194" y="23"/>
                      <a:pt x="194" y="38"/>
                    </a:cubicBezTo>
                    <a:cubicBezTo>
                      <a:pt x="194" y="38"/>
                      <a:pt x="212" y="26"/>
                      <a:pt x="222" y="50"/>
                    </a:cubicBezTo>
                    <a:cubicBezTo>
                      <a:pt x="228" y="65"/>
                      <a:pt x="220" y="90"/>
                      <a:pt x="207" y="128"/>
                    </a:cubicBezTo>
                    <a:cubicBezTo>
                      <a:pt x="207" y="128"/>
                      <a:pt x="206" y="127"/>
                      <a:pt x="205" y="127"/>
                    </a:cubicBezTo>
                    <a:cubicBezTo>
                      <a:pt x="202" y="125"/>
                      <a:pt x="196" y="124"/>
                      <a:pt x="189" y="131"/>
                    </a:cubicBezTo>
                    <a:cubicBezTo>
                      <a:pt x="184" y="137"/>
                      <a:pt x="190" y="166"/>
                      <a:pt x="190" y="166"/>
                    </a:cubicBezTo>
                    <a:cubicBezTo>
                      <a:pt x="190" y="166"/>
                      <a:pt x="191" y="168"/>
                      <a:pt x="185" y="168"/>
                    </a:cubicBezTo>
                    <a:cubicBezTo>
                      <a:pt x="178" y="169"/>
                      <a:pt x="179" y="163"/>
                      <a:pt x="179" y="163"/>
                    </a:cubicBezTo>
                    <a:cubicBezTo>
                      <a:pt x="179" y="163"/>
                      <a:pt x="178" y="134"/>
                      <a:pt x="178" y="98"/>
                    </a:cubicBezTo>
                    <a:cubicBezTo>
                      <a:pt x="178" y="83"/>
                      <a:pt x="178" y="74"/>
                      <a:pt x="176" y="69"/>
                    </a:cubicBezTo>
                    <a:cubicBezTo>
                      <a:pt x="176" y="69"/>
                      <a:pt x="123" y="106"/>
                      <a:pt x="67" y="95"/>
                    </a:cubicBezTo>
                    <a:cubicBezTo>
                      <a:pt x="12" y="84"/>
                      <a:pt x="4" y="49"/>
                      <a:pt x="0" y="24"/>
                    </a:cubicBezTo>
                    <a:cubicBezTo>
                      <a:pt x="0" y="24"/>
                      <a:pt x="6" y="39"/>
                      <a:pt x="19" y="44"/>
                    </a:cubicBezTo>
                    <a:cubicBezTo>
                      <a:pt x="19" y="44"/>
                      <a:pt x="7" y="24"/>
                      <a:pt x="20" y="4"/>
                    </a:cubicBezTo>
                    <a:cubicBezTo>
                      <a:pt x="20" y="4"/>
                      <a:pt x="25" y="20"/>
                      <a:pt x="33" y="25"/>
                    </a:cubicBezTo>
                    <a:cubicBezTo>
                      <a:pt x="33" y="25"/>
                      <a:pt x="29" y="22"/>
                      <a:pt x="36" y="6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166"/>
              <p:cNvSpPr/>
              <p:nvPr/>
            </p:nvSpPr>
            <p:spPr bwMode="auto">
              <a:xfrm>
                <a:off x="-5775622" y="3052680"/>
                <a:ext cx="171166" cy="113092"/>
              </a:xfrm>
              <a:custGeom>
                <a:avLst/>
                <a:gdLst>
                  <a:gd name="T0" fmla="*/ 24 w 24"/>
                  <a:gd name="T1" fmla="*/ 0 h 16"/>
                  <a:gd name="T2" fmla="*/ 3 w 24"/>
                  <a:gd name="T3" fmla="*/ 4 h 16"/>
                  <a:gd name="T4" fmla="*/ 2 w 24"/>
                  <a:gd name="T5" fmla="*/ 5 h 16"/>
                  <a:gd name="T6" fmla="*/ 1 w 24"/>
                  <a:gd name="T7" fmla="*/ 16 h 16"/>
                  <a:gd name="T8" fmla="*/ 1 w 24"/>
                  <a:gd name="T9" fmla="*/ 16 h 16"/>
                  <a:gd name="T10" fmla="*/ 2 w 24"/>
                  <a:gd name="T11" fmla="*/ 15 h 16"/>
                  <a:gd name="T12" fmla="*/ 18 w 24"/>
                  <a:gd name="T13" fmla="*/ 11 h 16"/>
                  <a:gd name="T14" fmla="*/ 20 w 24"/>
                  <a:gd name="T15" fmla="*/ 12 h 16"/>
                  <a:gd name="T16" fmla="*/ 24 w 24"/>
                  <a:gd name="T17" fmla="*/ 0 h 16"/>
                  <a:gd name="T18" fmla="*/ 24 w 24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6">
                    <a:moveTo>
                      <a:pt x="24" y="0"/>
                    </a:moveTo>
                    <a:cubicBezTo>
                      <a:pt x="16" y="0"/>
                      <a:pt x="9" y="1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8"/>
                      <a:pt x="0" y="12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2" y="15"/>
                      <a:pt x="2" y="15"/>
                    </a:cubicBezTo>
                    <a:cubicBezTo>
                      <a:pt x="9" y="8"/>
                      <a:pt x="15" y="9"/>
                      <a:pt x="18" y="11"/>
                    </a:cubicBezTo>
                    <a:cubicBezTo>
                      <a:pt x="19" y="11"/>
                      <a:pt x="20" y="12"/>
                      <a:pt x="20" y="12"/>
                    </a:cubicBezTo>
                    <a:cubicBezTo>
                      <a:pt x="21" y="8"/>
                      <a:pt x="23" y="4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67"/>
              <p:cNvSpPr/>
              <p:nvPr/>
            </p:nvSpPr>
            <p:spPr bwMode="auto">
              <a:xfrm>
                <a:off x="-5748113" y="3159659"/>
                <a:ext cx="131431" cy="165053"/>
              </a:xfrm>
              <a:custGeom>
                <a:avLst/>
                <a:gdLst>
                  <a:gd name="T0" fmla="*/ 4 w 18"/>
                  <a:gd name="T1" fmla="*/ 23 h 23"/>
                  <a:gd name="T2" fmla="*/ 11 w 18"/>
                  <a:gd name="T3" fmla="*/ 3 h 23"/>
                  <a:gd name="T4" fmla="*/ 13 w 18"/>
                  <a:gd name="T5" fmla="*/ 18 h 23"/>
                  <a:gd name="T6" fmla="*/ 4 w 18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3">
                    <a:moveTo>
                      <a:pt x="4" y="23"/>
                    </a:moveTo>
                    <a:cubicBezTo>
                      <a:pt x="4" y="23"/>
                      <a:pt x="0" y="0"/>
                      <a:pt x="11" y="3"/>
                    </a:cubicBezTo>
                    <a:cubicBezTo>
                      <a:pt x="18" y="5"/>
                      <a:pt x="17" y="13"/>
                      <a:pt x="13" y="18"/>
                    </a:cubicBezTo>
                    <a:cubicBezTo>
                      <a:pt x="11" y="21"/>
                      <a:pt x="7" y="23"/>
                      <a:pt x="4" y="2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168"/>
              <p:cNvSpPr/>
              <p:nvPr/>
            </p:nvSpPr>
            <p:spPr bwMode="auto">
              <a:xfrm>
                <a:off x="-5726717" y="3187168"/>
                <a:ext cx="100866" cy="137544"/>
              </a:xfrm>
              <a:custGeom>
                <a:avLst/>
                <a:gdLst>
                  <a:gd name="T0" fmla="*/ 1 w 14"/>
                  <a:gd name="T1" fmla="*/ 19 h 19"/>
                  <a:gd name="T2" fmla="*/ 0 w 14"/>
                  <a:gd name="T3" fmla="*/ 13 h 19"/>
                  <a:gd name="T4" fmla="*/ 12 w 14"/>
                  <a:gd name="T5" fmla="*/ 9 h 19"/>
                  <a:gd name="T6" fmla="*/ 1 w 14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1" y="19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4" y="0"/>
                      <a:pt x="12" y="9"/>
                    </a:cubicBezTo>
                    <a:cubicBezTo>
                      <a:pt x="11" y="19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169"/>
              <p:cNvSpPr/>
              <p:nvPr/>
            </p:nvSpPr>
            <p:spPr bwMode="auto">
              <a:xfrm>
                <a:off x="-7025748" y="3174942"/>
                <a:ext cx="158940" cy="186449"/>
              </a:xfrm>
              <a:custGeom>
                <a:avLst/>
                <a:gdLst>
                  <a:gd name="T0" fmla="*/ 18 w 22"/>
                  <a:gd name="T1" fmla="*/ 25 h 26"/>
                  <a:gd name="T2" fmla="*/ 8 w 22"/>
                  <a:gd name="T3" fmla="*/ 5 h 26"/>
                  <a:gd name="T4" fmla="*/ 7 w 22"/>
                  <a:gd name="T5" fmla="*/ 21 h 26"/>
                  <a:gd name="T6" fmla="*/ 18 w 22"/>
                  <a:gd name="T7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6">
                    <a:moveTo>
                      <a:pt x="18" y="25"/>
                    </a:moveTo>
                    <a:cubicBezTo>
                      <a:pt x="18" y="25"/>
                      <a:pt x="22" y="0"/>
                      <a:pt x="8" y="5"/>
                    </a:cubicBezTo>
                    <a:cubicBezTo>
                      <a:pt x="0" y="8"/>
                      <a:pt x="2" y="16"/>
                      <a:pt x="7" y="21"/>
                    </a:cubicBezTo>
                    <a:cubicBezTo>
                      <a:pt x="10" y="24"/>
                      <a:pt x="15" y="26"/>
                      <a:pt x="18" y="2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170"/>
              <p:cNvSpPr/>
              <p:nvPr/>
            </p:nvSpPr>
            <p:spPr bwMode="auto">
              <a:xfrm>
                <a:off x="-7025748" y="3217734"/>
                <a:ext cx="137544" cy="143658"/>
              </a:xfrm>
              <a:custGeom>
                <a:avLst/>
                <a:gdLst>
                  <a:gd name="T0" fmla="*/ 18 w 19"/>
                  <a:gd name="T1" fmla="*/ 19 h 20"/>
                  <a:gd name="T2" fmla="*/ 19 w 19"/>
                  <a:gd name="T3" fmla="*/ 12 h 20"/>
                  <a:gd name="T4" fmla="*/ 4 w 19"/>
                  <a:gd name="T5" fmla="*/ 10 h 20"/>
                  <a:gd name="T6" fmla="*/ 18 w 19"/>
                  <a:gd name="T7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">
                    <a:moveTo>
                      <a:pt x="18" y="19"/>
                    </a:move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0" y="0"/>
                      <a:pt x="4" y="10"/>
                    </a:cubicBezTo>
                    <a:cubicBezTo>
                      <a:pt x="7" y="20"/>
                      <a:pt x="18" y="19"/>
                      <a:pt x="18" y="1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171"/>
              <p:cNvSpPr/>
              <p:nvPr/>
            </p:nvSpPr>
            <p:spPr bwMode="auto">
              <a:xfrm>
                <a:off x="-6319686" y="3822929"/>
                <a:ext cx="110036" cy="36679"/>
              </a:xfrm>
              <a:custGeom>
                <a:avLst/>
                <a:gdLst>
                  <a:gd name="T0" fmla="*/ 15 w 15"/>
                  <a:gd name="T1" fmla="*/ 3 h 5"/>
                  <a:gd name="T2" fmla="*/ 8 w 15"/>
                  <a:gd name="T3" fmla="*/ 5 h 5"/>
                  <a:gd name="T4" fmla="*/ 0 w 15"/>
                  <a:gd name="T5" fmla="*/ 3 h 5"/>
                  <a:gd name="T6" fmla="*/ 8 w 15"/>
                  <a:gd name="T7" fmla="*/ 0 h 5"/>
                  <a:gd name="T8" fmla="*/ 15 w 15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">
                    <a:moveTo>
                      <a:pt x="15" y="3"/>
                    </a:moveTo>
                    <a:cubicBezTo>
                      <a:pt x="15" y="4"/>
                      <a:pt x="12" y="5"/>
                      <a:pt x="8" y="5"/>
                    </a:cubicBezTo>
                    <a:cubicBezTo>
                      <a:pt x="3" y="5"/>
                      <a:pt x="0" y="4"/>
                      <a:pt x="0" y="3"/>
                    </a:cubicBezTo>
                    <a:cubicBezTo>
                      <a:pt x="0" y="1"/>
                      <a:pt x="3" y="0"/>
                      <a:pt x="8" y="0"/>
                    </a:cubicBezTo>
                    <a:cubicBezTo>
                      <a:pt x="12" y="1"/>
                      <a:pt x="15" y="2"/>
                      <a:pt x="15" y="3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172"/>
              <p:cNvSpPr/>
              <p:nvPr/>
            </p:nvSpPr>
            <p:spPr bwMode="auto">
              <a:xfrm>
                <a:off x="-5754226" y="3245243"/>
                <a:ext cx="201732" cy="189506"/>
              </a:xfrm>
              <a:custGeom>
                <a:avLst/>
                <a:gdLst>
                  <a:gd name="T0" fmla="*/ 3 w 28"/>
                  <a:gd name="T1" fmla="*/ 26 h 26"/>
                  <a:gd name="T2" fmla="*/ 0 w 28"/>
                  <a:gd name="T3" fmla="*/ 25 h 26"/>
                  <a:gd name="T4" fmla="*/ 22 w 28"/>
                  <a:gd name="T5" fmla="*/ 0 h 26"/>
                  <a:gd name="T6" fmla="*/ 3 w 28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6">
                    <a:moveTo>
                      <a:pt x="3" y="26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22" y="16"/>
                      <a:pt x="22" y="0"/>
                    </a:cubicBezTo>
                    <a:cubicBezTo>
                      <a:pt x="22" y="0"/>
                      <a:pt x="28" y="17"/>
                      <a:pt x="3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173"/>
              <p:cNvSpPr/>
              <p:nvPr/>
            </p:nvSpPr>
            <p:spPr bwMode="auto">
              <a:xfrm>
                <a:off x="-7013522" y="2407750"/>
                <a:ext cx="189506" cy="195619"/>
              </a:xfrm>
              <a:custGeom>
                <a:avLst/>
                <a:gdLst>
                  <a:gd name="T0" fmla="*/ 1 w 26"/>
                  <a:gd name="T1" fmla="*/ 1 h 27"/>
                  <a:gd name="T2" fmla="*/ 3 w 26"/>
                  <a:gd name="T3" fmla="*/ 8 h 27"/>
                  <a:gd name="T4" fmla="*/ 8 w 26"/>
                  <a:gd name="T5" fmla="*/ 16 h 27"/>
                  <a:gd name="T6" fmla="*/ 23 w 26"/>
                  <a:gd name="T7" fmla="*/ 26 h 27"/>
                  <a:gd name="T8" fmla="*/ 26 w 26"/>
                  <a:gd name="T9" fmla="*/ 27 h 27"/>
                  <a:gd name="T10" fmla="*/ 23 w 26"/>
                  <a:gd name="T11" fmla="*/ 25 h 27"/>
                  <a:gd name="T12" fmla="*/ 20 w 26"/>
                  <a:gd name="T13" fmla="*/ 23 h 27"/>
                  <a:gd name="T14" fmla="*/ 11 w 26"/>
                  <a:gd name="T15" fmla="*/ 16 h 27"/>
                  <a:gd name="T16" fmla="*/ 6 w 26"/>
                  <a:gd name="T17" fmla="*/ 8 h 27"/>
                  <a:gd name="T18" fmla="*/ 2 w 26"/>
                  <a:gd name="T19" fmla="*/ 2 h 27"/>
                  <a:gd name="T20" fmla="*/ 1 w 26"/>
                  <a:gd name="T21" fmla="*/ 0 h 27"/>
                  <a:gd name="T22" fmla="*/ 1 w 26"/>
                  <a:gd name="T23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7">
                    <a:moveTo>
                      <a:pt x="1" y="1"/>
                    </a:moveTo>
                    <a:cubicBezTo>
                      <a:pt x="0" y="3"/>
                      <a:pt x="2" y="7"/>
                      <a:pt x="3" y="8"/>
                    </a:cubicBezTo>
                    <a:cubicBezTo>
                      <a:pt x="4" y="11"/>
                      <a:pt x="6" y="14"/>
                      <a:pt x="8" y="16"/>
                    </a:cubicBezTo>
                    <a:cubicBezTo>
                      <a:pt x="12" y="21"/>
                      <a:pt x="17" y="25"/>
                      <a:pt x="23" y="26"/>
                    </a:cubicBezTo>
                    <a:cubicBezTo>
                      <a:pt x="24" y="27"/>
                      <a:pt x="25" y="27"/>
                      <a:pt x="26" y="27"/>
                    </a:cubicBezTo>
                    <a:cubicBezTo>
                      <a:pt x="26" y="26"/>
                      <a:pt x="24" y="26"/>
                      <a:pt x="23" y="25"/>
                    </a:cubicBezTo>
                    <a:cubicBezTo>
                      <a:pt x="22" y="24"/>
                      <a:pt x="21" y="23"/>
                      <a:pt x="20" y="23"/>
                    </a:cubicBezTo>
                    <a:cubicBezTo>
                      <a:pt x="17" y="21"/>
                      <a:pt x="14" y="19"/>
                      <a:pt x="11" y="16"/>
                    </a:cubicBezTo>
                    <a:cubicBezTo>
                      <a:pt x="9" y="14"/>
                      <a:pt x="7" y="11"/>
                      <a:pt x="6" y="8"/>
                    </a:cubicBezTo>
                    <a:cubicBezTo>
                      <a:pt x="5" y="6"/>
                      <a:pt x="3" y="4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174"/>
              <p:cNvSpPr/>
              <p:nvPr/>
            </p:nvSpPr>
            <p:spPr bwMode="auto">
              <a:xfrm>
                <a:off x="-6903486" y="2337449"/>
                <a:ext cx="116149" cy="149771"/>
              </a:xfrm>
              <a:custGeom>
                <a:avLst/>
                <a:gdLst>
                  <a:gd name="T0" fmla="*/ 3 w 16"/>
                  <a:gd name="T1" fmla="*/ 0 h 21"/>
                  <a:gd name="T2" fmla="*/ 16 w 16"/>
                  <a:gd name="T3" fmla="*/ 21 h 21"/>
                  <a:gd name="T4" fmla="*/ 3 w 16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21">
                    <a:moveTo>
                      <a:pt x="3" y="0"/>
                    </a:moveTo>
                    <a:cubicBezTo>
                      <a:pt x="3" y="0"/>
                      <a:pt x="0" y="17"/>
                      <a:pt x="16" y="21"/>
                    </a:cubicBezTo>
                    <a:cubicBezTo>
                      <a:pt x="16" y="21"/>
                      <a:pt x="5" y="14"/>
                      <a:pt x="3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175"/>
              <p:cNvSpPr/>
              <p:nvPr/>
            </p:nvSpPr>
            <p:spPr bwMode="auto">
              <a:xfrm>
                <a:off x="-5864262" y="2496389"/>
                <a:ext cx="189506" cy="207845"/>
              </a:xfrm>
              <a:custGeom>
                <a:avLst/>
                <a:gdLst>
                  <a:gd name="T0" fmla="*/ 18 w 26"/>
                  <a:gd name="T1" fmla="*/ 0 h 29"/>
                  <a:gd name="T2" fmla="*/ 0 w 26"/>
                  <a:gd name="T3" fmla="*/ 29 h 29"/>
                  <a:gd name="T4" fmla="*/ 18 w 26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9">
                    <a:moveTo>
                      <a:pt x="18" y="0"/>
                    </a:moveTo>
                    <a:cubicBezTo>
                      <a:pt x="18" y="0"/>
                      <a:pt x="26" y="23"/>
                      <a:pt x="0" y="29"/>
                    </a:cubicBezTo>
                    <a:cubicBezTo>
                      <a:pt x="0" y="29"/>
                      <a:pt x="14" y="18"/>
                      <a:pt x="18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176"/>
              <p:cNvSpPr/>
              <p:nvPr/>
            </p:nvSpPr>
            <p:spPr bwMode="auto">
              <a:xfrm>
                <a:off x="-6389987" y="2212131"/>
                <a:ext cx="562404" cy="158940"/>
              </a:xfrm>
              <a:custGeom>
                <a:avLst/>
                <a:gdLst>
                  <a:gd name="T0" fmla="*/ 78 w 78"/>
                  <a:gd name="T1" fmla="*/ 18 h 22"/>
                  <a:gd name="T2" fmla="*/ 43 w 78"/>
                  <a:gd name="T3" fmla="*/ 7 h 22"/>
                  <a:gd name="T4" fmla="*/ 10 w 78"/>
                  <a:gd name="T5" fmla="*/ 21 h 22"/>
                  <a:gd name="T6" fmla="*/ 53 w 78"/>
                  <a:gd name="T7" fmla="*/ 17 h 22"/>
                  <a:gd name="T8" fmla="*/ 78 w 78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22">
                    <a:moveTo>
                      <a:pt x="78" y="18"/>
                    </a:moveTo>
                    <a:cubicBezTo>
                      <a:pt x="78" y="18"/>
                      <a:pt x="66" y="0"/>
                      <a:pt x="43" y="7"/>
                    </a:cubicBezTo>
                    <a:cubicBezTo>
                      <a:pt x="19" y="15"/>
                      <a:pt x="20" y="21"/>
                      <a:pt x="10" y="21"/>
                    </a:cubicBezTo>
                    <a:cubicBezTo>
                      <a:pt x="0" y="21"/>
                      <a:pt x="35" y="22"/>
                      <a:pt x="53" y="17"/>
                    </a:cubicBezTo>
                    <a:cubicBezTo>
                      <a:pt x="71" y="12"/>
                      <a:pt x="74" y="22"/>
                      <a:pt x="78" y="18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177"/>
              <p:cNvSpPr/>
              <p:nvPr/>
            </p:nvSpPr>
            <p:spPr bwMode="auto">
              <a:xfrm>
                <a:off x="-5763396" y="2566690"/>
                <a:ext cx="217015" cy="311767"/>
              </a:xfrm>
              <a:custGeom>
                <a:avLst/>
                <a:gdLst>
                  <a:gd name="T0" fmla="*/ 0 w 30"/>
                  <a:gd name="T1" fmla="*/ 25 h 43"/>
                  <a:gd name="T2" fmla="*/ 18 w 30"/>
                  <a:gd name="T3" fmla="*/ 0 h 43"/>
                  <a:gd name="T4" fmla="*/ 27 w 30"/>
                  <a:gd name="T5" fmla="*/ 17 h 43"/>
                  <a:gd name="T6" fmla="*/ 0 w 30"/>
                  <a:gd name="T7" fmla="*/ 43 h 43"/>
                  <a:gd name="T8" fmla="*/ 0 w 30"/>
                  <a:gd name="T9" fmla="*/ 2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3">
                    <a:moveTo>
                      <a:pt x="0" y="25"/>
                    </a:moveTo>
                    <a:cubicBezTo>
                      <a:pt x="0" y="25"/>
                      <a:pt x="19" y="15"/>
                      <a:pt x="18" y="0"/>
                    </a:cubicBezTo>
                    <a:cubicBezTo>
                      <a:pt x="18" y="0"/>
                      <a:pt x="30" y="3"/>
                      <a:pt x="27" y="17"/>
                    </a:cubicBezTo>
                    <a:cubicBezTo>
                      <a:pt x="24" y="31"/>
                      <a:pt x="0" y="43"/>
                      <a:pt x="0" y="43"/>
                    </a:cubicBez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178"/>
              <p:cNvSpPr/>
              <p:nvPr/>
            </p:nvSpPr>
            <p:spPr bwMode="auto">
              <a:xfrm>
                <a:off x="-6723150" y="3324713"/>
                <a:ext cx="42792" cy="15283"/>
              </a:xfrm>
              <a:custGeom>
                <a:avLst/>
                <a:gdLst>
                  <a:gd name="T0" fmla="*/ 6 w 6"/>
                  <a:gd name="T1" fmla="*/ 1 h 2"/>
                  <a:gd name="T2" fmla="*/ 5 w 6"/>
                  <a:gd name="T3" fmla="*/ 2 h 2"/>
                  <a:gd name="T4" fmla="*/ 1 w 6"/>
                  <a:gd name="T5" fmla="*/ 2 h 2"/>
                  <a:gd name="T6" fmla="*/ 0 w 6"/>
                  <a:gd name="T7" fmla="*/ 1 h 2"/>
                  <a:gd name="T8" fmla="*/ 0 w 6"/>
                  <a:gd name="T9" fmla="*/ 1 h 2"/>
                  <a:gd name="T10" fmla="*/ 1 w 6"/>
                  <a:gd name="T11" fmla="*/ 0 h 2"/>
                  <a:gd name="T12" fmla="*/ 5 w 6"/>
                  <a:gd name="T13" fmla="*/ 0 h 2"/>
                  <a:gd name="T14" fmla="*/ 6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6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179"/>
              <p:cNvSpPr/>
              <p:nvPr/>
            </p:nvSpPr>
            <p:spPr bwMode="auto">
              <a:xfrm>
                <a:off x="-5949845" y="3324713"/>
                <a:ext cx="36679" cy="15283"/>
              </a:xfrm>
              <a:custGeom>
                <a:avLst/>
                <a:gdLst>
                  <a:gd name="T0" fmla="*/ 5 w 5"/>
                  <a:gd name="T1" fmla="*/ 1 h 2"/>
                  <a:gd name="T2" fmla="*/ 4 w 5"/>
                  <a:gd name="T3" fmla="*/ 2 h 2"/>
                  <a:gd name="T4" fmla="*/ 1 w 5"/>
                  <a:gd name="T5" fmla="*/ 2 h 2"/>
                  <a:gd name="T6" fmla="*/ 0 w 5"/>
                  <a:gd name="T7" fmla="*/ 1 h 2"/>
                  <a:gd name="T8" fmla="*/ 0 w 5"/>
                  <a:gd name="T9" fmla="*/ 1 h 2"/>
                  <a:gd name="T10" fmla="*/ 1 w 5"/>
                  <a:gd name="T11" fmla="*/ 0 h 2"/>
                  <a:gd name="T12" fmla="*/ 4 w 5"/>
                  <a:gd name="T13" fmla="*/ 0 h 2"/>
                  <a:gd name="T14" fmla="*/ 5 w 5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1"/>
                      <a:pt x="5" y="2"/>
                      <a:pt x="4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180"/>
              <p:cNvSpPr/>
              <p:nvPr/>
            </p:nvSpPr>
            <p:spPr bwMode="auto">
              <a:xfrm>
                <a:off x="-6500023" y="3174942"/>
                <a:ext cx="397351" cy="446255"/>
              </a:xfrm>
              <a:custGeom>
                <a:avLst/>
                <a:gdLst>
                  <a:gd name="T0" fmla="*/ 14 w 55"/>
                  <a:gd name="T1" fmla="*/ 7 h 62"/>
                  <a:gd name="T2" fmla="*/ 14 w 55"/>
                  <a:gd name="T3" fmla="*/ 50 h 62"/>
                  <a:gd name="T4" fmla="*/ 50 w 55"/>
                  <a:gd name="T5" fmla="*/ 46 h 62"/>
                  <a:gd name="T6" fmla="*/ 40 w 55"/>
                  <a:gd name="T7" fmla="*/ 6 h 62"/>
                  <a:gd name="T8" fmla="*/ 28 w 55"/>
                  <a:gd name="T9" fmla="*/ 0 h 62"/>
                  <a:gd name="T10" fmla="*/ 14 w 55"/>
                  <a:gd name="T11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62">
                    <a:moveTo>
                      <a:pt x="14" y="7"/>
                    </a:moveTo>
                    <a:cubicBezTo>
                      <a:pt x="14" y="7"/>
                      <a:pt x="0" y="38"/>
                      <a:pt x="14" y="50"/>
                    </a:cubicBezTo>
                    <a:cubicBezTo>
                      <a:pt x="29" y="62"/>
                      <a:pt x="47" y="55"/>
                      <a:pt x="50" y="46"/>
                    </a:cubicBezTo>
                    <a:cubicBezTo>
                      <a:pt x="55" y="31"/>
                      <a:pt x="42" y="26"/>
                      <a:pt x="40" y="6"/>
                    </a:cubicBezTo>
                    <a:cubicBezTo>
                      <a:pt x="40" y="6"/>
                      <a:pt x="36" y="0"/>
                      <a:pt x="28" y="0"/>
                    </a:cubicBezTo>
                    <a:cubicBezTo>
                      <a:pt x="20" y="0"/>
                      <a:pt x="14" y="7"/>
                      <a:pt x="14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181"/>
              <p:cNvSpPr/>
              <p:nvPr/>
            </p:nvSpPr>
            <p:spPr bwMode="auto">
              <a:xfrm>
                <a:off x="-6478627" y="3165772"/>
                <a:ext cx="354559" cy="397351"/>
              </a:xfrm>
              <a:custGeom>
                <a:avLst/>
                <a:gdLst>
                  <a:gd name="T0" fmla="*/ 12 w 49"/>
                  <a:gd name="T1" fmla="*/ 6 h 55"/>
                  <a:gd name="T2" fmla="*/ 13 w 49"/>
                  <a:gd name="T3" fmla="*/ 44 h 55"/>
                  <a:gd name="T4" fmla="*/ 44 w 49"/>
                  <a:gd name="T5" fmla="*/ 40 h 55"/>
                  <a:gd name="T6" fmla="*/ 36 w 49"/>
                  <a:gd name="T7" fmla="*/ 4 h 55"/>
                  <a:gd name="T8" fmla="*/ 25 w 49"/>
                  <a:gd name="T9" fmla="*/ 0 h 55"/>
                  <a:gd name="T10" fmla="*/ 12 w 49"/>
                  <a:gd name="T11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5">
                    <a:moveTo>
                      <a:pt x="12" y="6"/>
                    </a:moveTo>
                    <a:cubicBezTo>
                      <a:pt x="12" y="6"/>
                      <a:pt x="0" y="33"/>
                      <a:pt x="13" y="44"/>
                    </a:cubicBezTo>
                    <a:cubicBezTo>
                      <a:pt x="25" y="55"/>
                      <a:pt x="42" y="48"/>
                      <a:pt x="44" y="40"/>
                    </a:cubicBezTo>
                    <a:cubicBezTo>
                      <a:pt x="49" y="26"/>
                      <a:pt x="38" y="23"/>
                      <a:pt x="36" y="4"/>
                    </a:cubicBezTo>
                    <a:cubicBezTo>
                      <a:pt x="36" y="4"/>
                      <a:pt x="32" y="0"/>
                      <a:pt x="25" y="0"/>
                    </a:cubicBezTo>
                    <a:cubicBezTo>
                      <a:pt x="17" y="0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182"/>
              <p:cNvSpPr/>
              <p:nvPr/>
            </p:nvSpPr>
            <p:spPr bwMode="auto">
              <a:xfrm>
                <a:off x="-6283008" y="3425579"/>
                <a:ext cx="64187" cy="30565"/>
              </a:xfrm>
              <a:custGeom>
                <a:avLst/>
                <a:gdLst>
                  <a:gd name="T0" fmla="*/ 9 w 9"/>
                  <a:gd name="T1" fmla="*/ 3 h 4"/>
                  <a:gd name="T2" fmla="*/ 4 w 9"/>
                  <a:gd name="T3" fmla="*/ 4 h 4"/>
                  <a:gd name="T4" fmla="*/ 0 w 9"/>
                  <a:gd name="T5" fmla="*/ 2 h 4"/>
                  <a:gd name="T6" fmla="*/ 4 w 9"/>
                  <a:gd name="T7" fmla="*/ 0 h 4"/>
                  <a:gd name="T8" fmla="*/ 9 w 9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">
                    <a:moveTo>
                      <a:pt x="9" y="3"/>
                    </a:moveTo>
                    <a:cubicBezTo>
                      <a:pt x="9" y="4"/>
                      <a:pt x="7" y="4"/>
                      <a:pt x="4" y="4"/>
                    </a:cubicBezTo>
                    <a:cubicBezTo>
                      <a:pt x="2" y="4"/>
                      <a:pt x="0" y="3"/>
                      <a:pt x="0" y="2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1"/>
                      <a:pt x="9" y="1"/>
                      <a:pt x="9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183"/>
              <p:cNvSpPr/>
              <p:nvPr/>
            </p:nvSpPr>
            <p:spPr bwMode="auto">
              <a:xfrm>
                <a:off x="-6050711" y="3440861"/>
                <a:ext cx="91696" cy="42792"/>
              </a:xfrm>
              <a:custGeom>
                <a:avLst/>
                <a:gdLst>
                  <a:gd name="T0" fmla="*/ 1 w 13"/>
                  <a:gd name="T1" fmla="*/ 2 h 6"/>
                  <a:gd name="T2" fmla="*/ 9 w 13"/>
                  <a:gd name="T3" fmla="*/ 0 h 6"/>
                  <a:gd name="T4" fmla="*/ 13 w 13"/>
                  <a:gd name="T5" fmla="*/ 4 h 6"/>
                  <a:gd name="T6" fmla="*/ 12 w 13"/>
                  <a:gd name="T7" fmla="*/ 5 h 6"/>
                  <a:gd name="T8" fmla="*/ 8 w 13"/>
                  <a:gd name="T9" fmla="*/ 3 h 6"/>
                  <a:gd name="T10" fmla="*/ 4 w 13"/>
                  <a:gd name="T11" fmla="*/ 5 h 6"/>
                  <a:gd name="T12" fmla="*/ 1 w 13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6">
                    <a:moveTo>
                      <a:pt x="1" y="2"/>
                    </a:moveTo>
                    <a:cubicBezTo>
                      <a:pt x="3" y="0"/>
                      <a:pt x="8" y="0"/>
                      <a:pt x="9" y="0"/>
                    </a:cubicBezTo>
                    <a:cubicBezTo>
                      <a:pt x="10" y="1"/>
                      <a:pt x="13" y="2"/>
                      <a:pt x="13" y="4"/>
                    </a:cubicBezTo>
                    <a:cubicBezTo>
                      <a:pt x="13" y="4"/>
                      <a:pt x="12" y="4"/>
                      <a:pt x="12" y="5"/>
                    </a:cubicBezTo>
                    <a:cubicBezTo>
                      <a:pt x="11" y="5"/>
                      <a:pt x="9" y="3"/>
                      <a:pt x="8" y="3"/>
                    </a:cubicBezTo>
                    <a:cubicBezTo>
                      <a:pt x="7" y="2"/>
                      <a:pt x="6" y="4"/>
                      <a:pt x="4" y="5"/>
                    </a:cubicBezTo>
                    <a:cubicBezTo>
                      <a:pt x="2" y="6"/>
                      <a:pt x="0" y="4"/>
                      <a:pt x="1" y="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184"/>
              <p:cNvSpPr/>
              <p:nvPr/>
            </p:nvSpPr>
            <p:spPr bwMode="auto">
              <a:xfrm>
                <a:off x="-6469457" y="3498936"/>
                <a:ext cx="504330" cy="217015"/>
              </a:xfrm>
              <a:custGeom>
                <a:avLst/>
                <a:gdLst>
                  <a:gd name="T0" fmla="*/ 2 w 70"/>
                  <a:gd name="T1" fmla="*/ 30 h 30"/>
                  <a:gd name="T2" fmla="*/ 0 w 70"/>
                  <a:gd name="T3" fmla="*/ 28 h 30"/>
                  <a:gd name="T4" fmla="*/ 2 w 70"/>
                  <a:gd name="T5" fmla="*/ 26 h 30"/>
                  <a:gd name="T6" fmla="*/ 60 w 70"/>
                  <a:gd name="T7" fmla="*/ 19 h 30"/>
                  <a:gd name="T8" fmla="*/ 62 w 70"/>
                  <a:gd name="T9" fmla="*/ 2 h 30"/>
                  <a:gd name="T10" fmla="*/ 64 w 70"/>
                  <a:gd name="T11" fmla="*/ 0 h 30"/>
                  <a:gd name="T12" fmla="*/ 66 w 70"/>
                  <a:gd name="T13" fmla="*/ 1 h 30"/>
                  <a:gd name="T14" fmla="*/ 63 w 70"/>
                  <a:gd name="T15" fmla="*/ 22 h 30"/>
                  <a:gd name="T16" fmla="*/ 2 w 70"/>
                  <a:gd name="T17" fmla="*/ 30 h 30"/>
                  <a:gd name="T18" fmla="*/ 2 w 70"/>
                  <a:gd name="T1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30">
                    <a:moveTo>
                      <a:pt x="2" y="30"/>
                    </a:moveTo>
                    <a:cubicBezTo>
                      <a:pt x="1" y="30"/>
                      <a:pt x="0" y="29"/>
                      <a:pt x="0" y="28"/>
                    </a:cubicBezTo>
                    <a:cubicBezTo>
                      <a:pt x="0" y="27"/>
                      <a:pt x="1" y="27"/>
                      <a:pt x="2" y="26"/>
                    </a:cubicBezTo>
                    <a:cubicBezTo>
                      <a:pt x="22" y="26"/>
                      <a:pt x="56" y="24"/>
                      <a:pt x="60" y="19"/>
                    </a:cubicBezTo>
                    <a:cubicBezTo>
                      <a:pt x="66" y="14"/>
                      <a:pt x="62" y="2"/>
                      <a:pt x="62" y="2"/>
                    </a:cubicBezTo>
                    <a:cubicBezTo>
                      <a:pt x="62" y="1"/>
                      <a:pt x="63" y="0"/>
                      <a:pt x="64" y="0"/>
                    </a:cubicBezTo>
                    <a:cubicBezTo>
                      <a:pt x="64" y="0"/>
                      <a:pt x="66" y="0"/>
                      <a:pt x="66" y="1"/>
                    </a:cubicBezTo>
                    <a:cubicBezTo>
                      <a:pt x="66" y="2"/>
                      <a:pt x="70" y="15"/>
                      <a:pt x="63" y="22"/>
                    </a:cubicBezTo>
                    <a:cubicBezTo>
                      <a:pt x="56" y="29"/>
                      <a:pt x="8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185"/>
              <p:cNvSpPr/>
              <p:nvPr/>
            </p:nvSpPr>
            <p:spPr bwMode="auto">
              <a:xfrm>
                <a:off x="-6723150" y="2979323"/>
                <a:ext cx="158940" cy="158940"/>
              </a:xfrm>
              <a:custGeom>
                <a:avLst/>
                <a:gdLst>
                  <a:gd name="T0" fmla="*/ 22 w 22"/>
                  <a:gd name="T1" fmla="*/ 9 h 22"/>
                  <a:gd name="T2" fmla="*/ 11 w 22"/>
                  <a:gd name="T3" fmla="*/ 1 h 22"/>
                  <a:gd name="T4" fmla="*/ 1 w 22"/>
                  <a:gd name="T5" fmla="*/ 13 h 22"/>
                  <a:gd name="T6" fmla="*/ 1 w 22"/>
                  <a:gd name="T7" fmla="*/ 22 h 22"/>
                  <a:gd name="T8" fmla="*/ 22 w 22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22" y="9"/>
                    </a:moveTo>
                    <a:cubicBezTo>
                      <a:pt x="22" y="9"/>
                      <a:pt x="19" y="0"/>
                      <a:pt x="11" y="1"/>
                    </a:cubicBezTo>
                    <a:cubicBezTo>
                      <a:pt x="4" y="2"/>
                      <a:pt x="1" y="13"/>
                      <a:pt x="1" y="13"/>
                    </a:cubicBezTo>
                    <a:cubicBezTo>
                      <a:pt x="1" y="16"/>
                      <a:pt x="0" y="19"/>
                      <a:pt x="1" y="22"/>
                    </a:cubicBezTo>
                    <a:cubicBezTo>
                      <a:pt x="1" y="22"/>
                      <a:pt x="10" y="8"/>
                      <a:pt x="22" y="9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186"/>
              <p:cNvSpPr/>
              <p:nvPr/>
            </p:nvSpPr>
            <p:spPr bwMode="auto">
              <a:xfrm>
                <a:off x="-6038484" y="3016002"/>
                <a:ext cx="152827" cy="149771"/>
              </a:xfrm>
              <a:custGeom>
                <a:avLst/>
                <a:gdLst>
                  <a:gd name="T0" fmla="*/ 6 w 21"/>
                  <a:gd name="T1" fmla="*/ 0 h 21"/>
                  <a:gd name="T2" fmla="*/ 0 w 21"/>
                  <a:gd name="T3" fmla="*/ 11 h 21"/>
                  <a:gd name="T4" fmla="*/ 16 w 21"/>
                  <a:gd name="T5" fmla="*/ 21 h 21"/>
                  <a:gd name="T6" fmla="*/ 20 w 21"/>
                  <a:gd name="T7" fmla="*/ 15 h 21"/>
                  <a:gd name="T8" fmla="*/ 6 w 2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6" y="0"/>
                    </a:moveTo>
                    <a:cubicBezTo>
                      <a:pt x="6" y="0"/>
                      <a:pt x="0" y="6"/>
                      <a:pt x="0" y="11"/>
                    </a:cubicBezTo>
                    <a:cubicBezTo>
                      <a:pt x="0" y="11"/>
                      <a:pt x="11" y="10"/>
                      <a:pt x="16" y="21"/>
                    </a:cubicBezTo>
                    <a:cubicBezTo>
                      <a:pt x="16" y="21"/>
                      <a:pt x="21" y="19"/>
                      <a:pt x="20" y="15"/>
                    </a:cubicBezTo>
                    <a:cubicBezTo>
                      <a:pt x="19" y="11"/>
                      <a:pt x="15" y="0"/>
                      <a:pt x="6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87"/>
              <p:cNvSpPr/>
              <p:nvPr/>
            </p:nvSpPr>
            <p:spPr bwMode="auto">
              <a:xfrm>
                <a:off x="-6665076" y="3122981"/>
                <a:ext cx="158940" cy="158940"/>
              </a:xfrm>
              <a:custGeom>
                <a:avLst/>
                <a:gdLst>
                  <a:gd name="T0" fmla="*/ 22 w 22"/>
                  <a:gd name="T1" fmla="*/ 11 h 22"/>
                  <a:gd name="T2" fmla="*/ 11 w 22"/>
                  <a:gd name="T3" fmla="*/ 22 h 22"/>
                  <a:gd name="T4" fmla="*/ 0 w 22"/>
                  <a:gd name="T5" fmla="*/ 10 h 22"/>
                  <a:gd name="T6" fmla="*/ 12 w 22"/>
                  <a:gd name="T7" fmla="*/ 0 h 22"/>
                  <a:gd name="T8" fmla="*/ 22 w 22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22" y="11"/>
                    </a:moveTo>
                    <a:cubicBezTo>
                      <a:pt x="22" y="17"/>
                      <a:pt x="17" y="22"/>
                      <a:pt x="11" y="22"/>
                    </a:cubicBezTo>
                    <a:cubicBezTo>
                      <a:pt x="5" y="21"/>
                      <a:pt x="0" y="16"/>
                      <a:pt x="0" y="10"/>
                    </a:cubicBezTo>
                    <a:cubicBezTo>
                      <a:pt x="1" y="4"/>
                      <a:pt x="6" y="0"/>
                      <a:pt x="12" y="0"/>
                    </a:cubicBezTo>
                    <a:cubicBezTo>
                      <a:pt x="18" y="0"/>
                      <a:pt x="22" y="5"/>
                      <a:pt x="22" y="1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88"/>
              <p:cNvSpPr/>
              <p:nvPr/>
            </p:nvSpPr>
            <p:spPr bwMode="auto">
              <a:xfrm>
                <a:off x="-6616171" y="3132150"/>
                <a:ext cx="88640" cy="70300"/>
              </a:xfrm>
              <a:custGeom>
                <a:avLst/>
                <a:gdLst>
                  <a:gd name="T0" fmla="*/ 11 w 12"/>
                  <a:gd name="T1" fmla="*/ 7 h 10"/>
                  <a:gd name="T2" fmla="*/ 4 w 12"/>
                  <a:gd name="T3" fmla="*/ 9 h 10"/>
                  <a:gd name="T4" fmla="*/ 1 w 12"/>
                  <a:gd name="T5" fmla="*/ 3 h 10"/>
                  <a:gd name="T6" fmla="*/ 7 w 12"/>
                  <a:gd name="T7" fmla="*/ 1 h 10"/>
                  <a:gd name="T8" fmla="*/ 11 w 12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11" y="7"/>
                    </a:moveTo>
                    <a:cubicBezTo>
                      <a:pt x="10" y="9"/>
                      <a:pt x="7" y="10"/>
                      <a:pt x="4" y="9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7" y="1"/>
                    </a:cubicBezTo>
                    <a:cubicBezTo>
                      <a:pt x="10" y="2"/>
                      <a:pt x="12" y="5"/>
                      <a:pt x="11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89"/>
              <p:cNvSpPr/>
              <p:nvPr/>
            </p:nvSpPr>
            <p:spPr bwMode="auto">
              <a:xfrm>
                <a:off x="-6102672" y="3132150"/>
                <a:ext cx="158940" cy="158940"/>
              </a:xfrm>
              <a:custGeom>
                <a:avLst/>
                <a:gdLst>
                  <a:gd name="T0" fmla="*/ 22 w 22"/>
                  <a:gd name="T1" fmla="*/ 12 h 22"/>
                  <a:gd name="T2" fmla="*/ 10 w 22"/>
                  <a:gd name="T3" fmla="*/ 22 h 22"/>
                  <a:gd name="T4" fmla="*/ 0 w 22"/>
                  <a:gd name="T5" fmla="*/ 11 h 22"/>
                  <a:gd name="T6" fmla="*/ 12 w 22"/>
                  <a:gd name="T7" fmla="*/ 0 h 22"/>
                  <a:gd name="T8" fmla="*/ 22 w 22"/>
                  <a:gd name="T9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22" y="12"/>
                    </a:moveTo>
                    <a:cubicBezTo>
                      <a:pt x="22" y="18"/>
                      <a:pt x="16" y="22"/>
                      <a:pt x="10" y="22"/>
                    </a:cubicBezTo>
                    <a:cubicBezTo>
                      <a:pt x="4" y="22"/>
                      <a:pt x="0" y="17"/>
                      <a:pt x="0" y="11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1"/>
                      <a:pt x="22" y="6"/>
                      <a:pt x="22" y="1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90"/>
              <p:cNvSpPr/>
              <p:nvPr/>
            </p:nvSpPr>
            <p:spPr bwMode="auto">
              <a:xfrm>
                <a:off x="-6050711" y="3138264"/>
                <a:ext cx="79470" cy="73357"/>
              </a:xfrm>
              <a:custGeom>
                <a:avLst/>
                <a:gdLst>
                  <a:gd name="T0" fmla="*/ 11 w 11"/>
                  <a:gd name="T1" fmla="*/ 7 h 10"/>
                  <a:gd name="T2" fmla="*/ 4 w 11"/>
                  <a:gd name="T3" fmla="*/ 9 h 10"/>
                  <a:gd name="T4" fmla="*/ 0 w 11"/>
                  <a:gd name="T5" fmla="*/ 3 h 10"/>
                  <a:gd name="T6" fmla="*/ 7 w 11"/>
                  <a:gd name="T7" fmla="*/ 2 h 10"/>
                  <a:gd name="T8" fmla="*/ 11 w 11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11" y="7"/>
                    </a:moveTo>
                    <a:cubicBezTo>
                      <a:pt x="10" y="9"/>
                      <a:pt x="7" y="10"/>
                      <a:pt x="4" y="9"/>
                    </a:cubicBezTo>
                    <a:cubicBezTo>
                      <a:pt x="1" y="8"/>
                      <a:pt x="0" y="5"/>
                      <a:pt x="0" y="3"/>
                    </a:cubicBezTo>
                    <a:cubicBezTo>
                      <a:pt x="1" y="1"/>
                      <a:pt x="4" y="0"/>
                      <a:pt x="7" y="2"/>
                    </a:cubicBezTo>
                    <a:cubicBezTo>
                      <a:pt x="10" y="3"/>
                      <a:pt x="11" y="5"/>
                      <a:pt x="11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91"/>
              <p:cNvSpPr/>
              <p:nvPr/>
            </p:nvSpPr>
            <p:spPr bwMode="auto">
              <a:xfrm>
                <a:off x="-6558097" y="3795420"/>
                <a:ext cx="259806" cy="296485"/>
              </a:xfrm>
              <a:custGeom>
                <a:avLst/>
                <a:gdLst>
                  <a:gd name="T0" fmla="*/ 34 w 36"/>
                  <a:gd name="T1" fmla="*/ 16 h 41"/>
                  <a:gd name="T2" fmla="*/ 7 w 36"/>
                  <a:gd name="T3" fmla="*/ 5 h 41"/>
                  <a:gd name="T4" fmla="*/ 6 w 36"/>
                  <a:gd name="T5" fmla="*/ 33 h 41"/>
                  <a:gd name="T6" fmla="*/ 36 w 36"/>
                  <a:gd name="T7" fmla="*/ 22 h 41"/>
                  <a:gd name="T8" fmla="*/ 34 w 36"/>
                  <a:gd name="T9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1">
                    <a:moveTo>
                      <a:pt x="34" y="16"/>
                    </a:moveTo>
                    <a:cubicBezTo>
                      <a:pt x="34" y="16"/>
                      <a:pt x="14" y="0"/>
                      <a:pt x="7" y="5"/>
                    </a:cubicBezTo>
                    <a:cubicBezTo>
                      <a:pt x="0" y="9"/>
                      <a:pt x="4" y="24"/>
                      <a:pt x="6" y="33"/>
                    </a:cubicBezTo>
                    <a:cubicBezTo>
                      <a:pt x="8" y="41"/>
                      <a:pt x="22" y="37"/>
                      <a:pt x="36" y="22"/>
                    </a:cubicBezTo>
                    <a:lnTo>
                      <a:pt x="34" y="16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192"/>
              <p:cNvSpPr/>
              <p:nvPr/>
            </p:nvSpPr>
            <p:spPr bwMode="auto">
              <a:xfrm>
                <a:off x="-6341082" y="3896286"/>
                <a:ext cx="42792" cy="94753"/>
              </a:xfrm>
              <a:custGeom>
                <a:avLst/>
                <a:gdLst>
                  <a:gd name="T0" fmla="*/ 1 w 6"/>
                  <a:gd name="T1" fmla="*/ 13 h 13"/>
                  <a:gd name="T2" fmla="*/ 6 w 6"/>
                  <a:gd name="T3" fmla="*/ 8 h 13"/>
                  <a:gd name="T4" fmla="*/ 4 w 6"/>
                  <a:gd name="T5" fmla="*/ 2 h 13"/>
                  <a:gd name="T6" fmla="*/ 1 w 6"/>
                  <a:gd name="T7" fmla="*/ 0 h 13"/>
                  <a:gd name="T8" fmla="*/ 1 w 6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3">
                    <a:moveTo>
                      <a:pt x="1" y="13"/>
                    </a:moveTo>
                    <a:cubicBezTo>
                      <a:pt x="3" y="11"/>
                      <a:pt x="4" y="10"/>
                      <a:pt x="6" y="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1"/>
                      <a:pt x="1" y="0"/>
                    </a:cubicBezTo>
                    <a:cubicBezTo>
                      <a:pt x="0" y="4"/>
                      <a:pt x="0" y="9"/>
                      <a:pt x="1" y="13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193"/>
              <p:cNvSpPr/>
              <p:nvPr/>
            </p:nvSpPr>
            <p:spPr bwMode="auto">
              <a:xfrm>
                <a:off x="-6246329" y="3795420"/>
                <a:ext cx="253693" cy="296485"/>
              </a:xfrm>
              <a:custGeom>
                <a:avLst/>
                <a:gdLst>
                  <a:gd name="T0" fmla="*/ 2 w 35"/>
                  <a:gd name="T1" fmla="*/ 16 h 41"/>
                  <a:gd name="T2" fmla="*/ 28 w 35"/>
                  <a:gd name="T3" fmla="*/ 5 h 41"/>
                  <a:gd name="T4" fmla="*/ 29 w 35"/>
                  <a:gd name="T5" fmla="*/ 33 h 41"/>
                  <a:gd name="T6" fmla="*/ 0 w 35"/>
                  <a:gd name="T7" fmla="*/ 22 h 41"/>
                  <a:gd name="T8" fmla="*/ 2 w 35"/>
                  <a:gd name="T9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1">
                    <a:moveTo>
                      <a:pt x="2" y="16"/>
                    </a:moveTo>
                    <a:cubicBezTo>
                      <a:pt x="2" y="16"/>
                      <a:pt x="22" y="0"/>
                      <a:pt x="28" y="5"/>
                    </a:cubicBezTo>
                    <a:cubicBezTo>
                      <a:pt x="35" y="9"/>
                      <a:pt x="31" y="24"/>
                      <a:pt x="29" y="33"/>
                    </a:cubicBezTo>
                    <a:cubicBezTo>
                      <a:pt x="27" y="41"/>
                      <a:pt x="13" y="37"/>
                      <a:pt x="0" y="22"/>
                    </a:cubicBezTo>
                    <a:lnTo>
                      <a:pt x="2" y="16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194"/>
              <p:cNvSpPr/>
              <p:nvPr/>
            </p:nvSpPr>
            <p:spPr bwMode="auto">
              <a:xfrm>
                <a:off x="-6246329" y="3890173"/>
                <a:ext cx="42792" cy="100866"/>
              </a:xfrm>
              <a:custGeom>
                <a:avLst/>
                <a:gdLst>
                  <a:gd name="T0" fmla="*/ 5 w 6"/>
                  <a:gd name="T1" fmla="*/ 14 h 14"/>
                  <a:gd name="T2" fmla="*/ 5 w 6"/>
                  <a:gd name="T3" fmla="*/ 12 h 14"/>
                  <a:gd name="T4" fmla="*/ 5 w 6"/>
                  <a:gd name="T5" fmla="*/ 0 h 14"/>
                  <a:gd name="T6" fmla="*/ 2 w 6"/>
                  <a:gd name="T7" fmla="*/ 3 h 14"/>
                  <a:gd name="T8" fmla="*/ 0 w 6"/>
                  <a:gd name="T9" fmla="*/ 9 h 14"/>
                  <a:gd name="T10" fmla="*/ 5 w 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4">
                    <a:moveTo>
                      <a:pt x="5" y="14"/>
                    </a:moveTo>
                    <a:cubicBezTo>
                      <a:pt x="5" y="13"/>
                      <a:pt x="5" y="13"/>
                      <a:pt x="5" y="12"/>
                    </a:cubicBezTo>
                    <a:cubicBezTo>
                      <a:pt x="6" y="8"/>
                      <a:pt x="6" y="4"/>
                      <a:pt x="5" y="0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1"/>
                      <a:pt x="3" y="13"/>
                      <a:pt x="5" y="14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195"/>
              <p:cNvSpPr/>
              <p:nvPr/>
            </p:nvSpPr>
            <p:spPr bwMode="auto">
              <a:xfrm>
                <a:off x="-6319686" y="3896286"/>
                <a:ext cx="94753" cy="94753"/>
              </a:xfrm>
              <a:custGeom>
                <a:avLst/>
                <a:gdLst>
                  <a:gd name="T0" fmla="*/ 13 w 13"/>
                  <a:gd name="T1" fmla="*/ 10 h 13"/>
                  <a:gd name="T2" fmla="*/ 10 w 13"/>
                  <a:gd name="T3" fmla="*/ 13 h 13"/>
                  <a:gd name="T4" fmla="*/ 3 w 13"/>
                  <a:gd name="T5" fmla="*/ 13 h 13"/>
                  <a:gd name="T6" fmla="*/ 0 w 13"/>
                  <a:gd name="T7" fmla="*/ 10 h 13"/>
                  <a:gd name="T8" fmla="*/ 0 w 13"/>
                  <a:gd name="T9" fmla="*/ 3 h 13"/>
                  <a:gd name="T10" fmla="*/ 3 w 13"/>
                  <a:gd name="T11" fmla="*/ 0 h 13"/>
                  <a:gd name="T12" fmla="*/ 10 w 13"/>
                  <a:gd name="T13" fmla="*/ 0 h 13"/>
                  <a:gd name="T14" fmla="*/ 13 w 13"/>
                  <a:gd name="T15" fmla="*/ 3 h 13"/>
                  <a:gd name="T16" fmla="*/ 13 w 13"/>
                  <a:gd name="T17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13" y="10"/>
                    </a:moveTo>
                    <a:cubicBezTo>
                      <a:pt x="13" y="12"/>
                      <a:pt x="12" y="13"/>
                      <a:pt x="1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3" y="1"/>
                      <a:pt x="13" y="3"/>
                    </a:cubicBezTo>
                    <a:lnTo>
                      <a:pt x="13" y="10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196"/>
              <p:cNvSpPr/>
              <p:nvPr/>
            </p:nvSpPr>
            <p:spPr bwMode="auto">
              <a:xfrm>
                <a:off x="-6441948" y="3911569"/>
                <a:ext cx="116149" cy="15283"/>
              </a:xfrm>
              <a:custGeom>
                <a:avLst/>
                <a:gdLst>
                  <a:gd name="T0" fmla="*/ 16 w 16"/>
                  <a:gd name="T1" fmla="*/ 2 h 2"/>
                  <a:gd name="T2" fmla="*/ 14 w 16"/>
                  <a:gd name="T3" fmla="*/ 2 h 2"/>
                  <a:gd name="T4" fmla="*/ 8 w 16"/>
                  <a:gd name="T5" fmla="*/ 2 h 2"/>
                  <a:gd name="T6" fmla="*/ 2 w 16"/>
                  <a:gd name="T7" fmla="*/ 1 h 2"/>
                  <a:gd name="T8" fmla="*/ 0 w 16"/>
                  <a:gd name="T9" fmla="*/ 1 h 2"/>
                  <a:gd name="T10" fmla="*/ 2 w 16"/>
                  <a:gd name="T11" fmla="*/ 0 h 2"/>
                  <a:gd name="T12" fmla="*/ 8 w 16"/>
                  <a:gd name="T13" fmla="*/ 0 h 2"/>
                  <a:gd name="T14" fmla="*/ 14 w 16"/>
                  <a:gd name="T15" fmla="*/ 1 h 2"/>
                  <a:gd name="T16" fmla="*/ 16 w 16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2">
                    <a:moveTo>
                      <a:pt x="16" y="2"/>
                    </a:moveTo>
                    <a:cubicBezTo>
                      <a:pt x="16" y="2"/>
                      <a:pt x="15" y="2"/>
                      <a:pt x="14" y="2"/>
                    </a:cubicBezTo>
                    <a:cubicBezTo>
                      <a:pt x="12" y="2"/>
                      <a:pt x="10" y="2"/>
                      <a:pt x="8" y="2"/>
                    </a:cubicBezTo>
                    <a:cubicBezTo>
                      <a:pt x="6" y="2"/>
                      <a:pt x="4" y="1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6" y="0"/>
                      <a:pt x="8" y="0"/>
                    </a:cubicBezTo>
                    <a:cubicBezTo>
                      <a:pt x="10" y="1"/>
                      <a:pt x="12" y="1"/>
                      <a:pt x="14" y="1"/>
                    </a:cubicBezTo>
                    <a:cubicBezTo>
                      <a:pt x="15" y="1"/>
                      <a:pt x="16" y="2"/>
                      <a:pt x="16" y="2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197"/>
              <p:cNvSpPr/>
              <p:nvPr/>
            </p:nvSpPr>
            <p:spPr bwMode="auto">
              <a:xfrm>
                <a:off x="-6435835" y="3948248"/>
                <a:ext cx="110036" cy="42792"/>
              </a:xfrm>
              <a:custGeom>
                <a:avLst/>
                <a:gdLst>
                  <a:gd name="T0" fmla="*/ 15 w 15"/>
                  <a:gd name="T1" fmla="*/ 0 h 6"/>
                  <a:gd name="T2" fmla="*/ 13 w 15"/>
                  <a:gd name="T3" fmla="*/ 1 h 6"/>
                  <a:gd name="T4" fmla="*/ 10 w 15"/>
                  <a:gd name="T5" fmla="*/ 2 h 6"/>
                  <a:gd name="T6" fmla="*/ 9 w 15"/>
                  <a:gd name="T7" fmla="*/ 3 h 6"/>
                  <a:gd name="T8" fmla="*/ 8 w 15"/>
                  <a:gd name="T9" fmla="*/ 3 h 6"/>
                  <a:gd name="T10" fmla="*/ 5 w 15"/>
                  <a:gd name="T11" fmla="*/ 4 h 6"/>
                  <a:gd name="T12" fmla="*/ 4 w 15"/>
                  <a:gd name="T13" fmla="*/ 5 h 6"/>
                  <a:gd name="T14" fmla="*/ 3 w 15"/>
                  <a:gd name="T15" fmla="*/ 5 h 6"/>
                  <a:gd name="T16" fmla="*/ 0 w 15"/>
                  <a:gd name="T17" fmla="*/ 6 h 6"/>
                  <a:gd name="T18" fmla="*/ 2 w 15"/>
                  <a:gd name="T19" fmla="*/ 4 h 6"/>
                  <a:gd name="T20" fmla="*/ 3 w 15"/>
                  <a:gd name="T21" fmla="*/ 4 h 6"/>
                  <a:gd name="T22" fmla="*/ 5 w 15"/>
                  <a:gd name="T23" fmla="*/ 3 h 6"/>
                  <a:gd name="T24" fmla="*/ 7 w 15"/>
                  <a:gd name="T25" fmla="*/ 2 h 6"/>
                  <a:gd name="T26" fmla="*/ 9 w 15"/>
                  <a:gd name="T27" fmla="*/ 1 h 6"/>
                  <a:gd name="T28" fmla="*/ 10 w 15"/>
                  <a:gd name="T29" fmla="*/ 1 h 6"/>
                  <a:gd name="T30" fmla="*/ 13 w 15"/>
                  <a:gd name="T31" fmla="*/ 0 h 6"/>
                  <a:gd name="T32" fmla="*/ 15 w 15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6">
                    <a:moveTo>
                      <a:pt x="15" y="0"/>
                    </a:moveTo>
                    <a:cubicBezTo>
                      <a:pt x="15" y="0"/>
                      <a:pt x="14" y="1"/>
                      <a:pt x="13" y="1"/>
                    </a:cubicBezTo>
                    <a:cubicBezTo>
                      <a:pt x="12" y="1"/>
                      <a:pt x="11" y="2"/>
                      <a:pt x="10" y="2"/>
                    </a:cubicBezTo>
                    <a:cubicBezTo>
                      <a:pt x="10" y="2"/>
                      <a:pt x="10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4"/>
                      <a:pt x="6" y="4"/>
                      <a:pt x="5" y="4"/>
                    </a:cubicBezTo>
                    <a:cubicBezTo>
                      <a:pt x="5" y="4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5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6" y="2"/>
                      <a:pt x="7" y="2"/>
                    </a:cubicBezTo>
                    <a:cubicBezTo>
                      <a:pt x="8" y="2"/>
                      <a:pt x="8" y="2"/>
                      <a:pt x="9" y="1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1" y="1"/>
                      <a:pt x="12" y="1"/>
                      <a:pt x="13" y="0"/>
                    </a:cubicBezTo>
                    <a:cubicBezTo>
                      <a:pt x="14" y="0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198"/>
              <p:cNvSpPr/>
              <p:nvPr/>
            </p:nvSpPr>
            <p:spPr bwMode="auto">
              <a:xfrm>
                <a:off x="-6218821" y="3911569"/>
                <a:ext cx="125318" cy="15283"/>
              </a:xfrm>
              <a:custGeom>
                <a:avLst/>
                <a:gdLst>
                  <a:gd name="T0" fmla="*/ 0 w 17"/>
                  <a:gd name="T1" fmla="*/ 2 h 2"/>
                  <a:gd name="T2" fmla="*/ 3 w 17"/>
                  <a:gd name="T3" fmla="*/ 1 h 2"/>
                  <a:gd name="T4" fmla="*/ 9 w 17"/>
                  <a:gd name="T5" fmla="*/ 0 h 2"/>
                  <a:gd name="T6" fmla="*/ 15 w 17"/>
                  <a:gd name="T7" fmla="*/ 0 h 2"/>
                  <a:gd name="T8" fmla="*/ 17 w 17"/>
                  <a:gd name="T9" fmla="*/ 1 h 2"/>
                  <a:gd name="T10" fmla="*/ 15 w 17"/>
                  <a:gd name="T11" fmla="*/ 1 h 2"/>
                  <a:gd name="T12" fmla="*/ 9 w 17"/>
                  <a:gd name="T13" fmla="*/ 2 h 2"/>
                  <a:gd name="T14" fmla="*/ 3 w 17"/>
                  <a:gd name="T15" fmla="*/ 2 h 2"/>
                  <a:gd name="T16" fmla="*/ 0 w 17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">
                    <a:moveTo>
                      <a:pt x="0" y="2"/>
                    </a:moveTo>
                    <a:cubicBezTo>
                      <a:pt x="0" y="2"/>
                      <a:pt x="1" y="1"/>
                      <a:pt x="3" y="1"/>
                    </a:cubicBezTo>
                    <a:cubicBezTo>
                      <a:pt x="4" y="1"/>
                      <a:pt x="6" y="1"/>
                      <a:pt x="9" y="0"/>
                    </a:cubicBezTo>
                    <a:cubicBezTo>
                      <a:pt x="11" y="0"/>
                      <a:pt x="13" y="0"/>
                      <a:pt x="15" y="0"/>
                    </a:cubicBezTo>
                    <a:cubicBezTo>
                      <a:pt x="16" y="0"/>
                      <a:pt x="17" y="1"/>
                      <a:pt x="17" y="1"/>
                    </a:cubicBezTo>
                    <a:cubicBezTo>
                      <a:pt x="17" y="1"/>
                      <a:pt x="16" y="1"/>
                      <a:pt x="15" y="1"/>
                    </a:cubicBezTo>
                    <a:cubicBezTo>
                      <a:pt x="13" y="1"/>
                      <a:pt x="11" y="2"/>
                      <a:pt x="9" y="2"/>
                    </a:cubicBezTo>
                    <a:cubicBezTo>
                      <a:pt x="7" y="2"/>
                      <a:pt x="4" y="2"/>
                      <a:pt x="3" y="2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199"/>
              <p:cNvSpPr/>
              <p:nvPr/>
            </p:nvSpPr>
            <p:spPr bwMode="auto">
              <a:xfrm>
                <a:off x="-6218821" y="3948248"/>
                <a:ext cx="116149" cy="42792"/>
              </a:xfrm>
              <a:custGeom>
                <a:avLst/>
                <a:gdLst>
                  <a:gd name="T0" fmla="*/ 0 w 16"/>
                  <a:gd name="T1" fmla="*/ 0 h 6"/>
                  <a:gd name="T2" fmla="*/ 3 w 16"/>
                  <a:gd name="T3" fmla="*/ 1 h 6"/>
                  <a:gd name="T4" fmla="*/ 5 w 16"/>
                  <a:gd name="T5" fmla="*/ 1 h 6"/>
                  <a:gd name="T6" fmla="*/ 7 w 16"/>
                  <a:gd name="T7" fmla="*/ 2 h 6"/>
                  <a:gd name="T8" fmla="*/ 8 w 16"/>
                  <a:gd name="T9" fmla="*/ 2 h 6"/>
                  <a:gd name="T10" fmla="*/ 11 w 16"/>
                  <a:gd name="T11" fmla="*/ 3 h 6"/>
                  <a:gd name="T12" fmla="*/ 13 w 16"/>
                  <a:gd name="T13" fmla="*/ 4 h 6"/>
                  <a:gd name="T14" fmla="*/ 14 w 16"/>
                  <a:gd name="T15" fmla="*/ 5 h 6"/>
                  <a:gd name="T16" fmla="*/ 16 w 16"/>
                  <a:gd name="T17" fmla="*/ 6 h 6"/>
                  <a:gd name="T18" fmla="*/ 13 w 16"/>
                  <a:gd name="T19" fmla="*/ 6 h 6"/>
                  <a:gd name="T20" fmla="*/ 12 w 16"/>
                  <a:gd name="T21" fmla="*/ 5 h 6"/>
                  <a:gd name="T22" fmla="*/ 11 w 16"/>
                  <a:gd name="T23" fmla="*/ 5 h 6"/>
                  <a:gd name="T24" fmla="*/ 8 w 16"/>
                  <a:gd name="T25" fmla="*/ 4 h 6"/>
                  <a:gd name="T26" fmla="*/ 7 w 16"/>
                  <a:gd name="T27" fmla="*/ 3 h 6"/>
                  <a:gd name="T28" fmla="*/ 5 w 16"/>
                  <a:gd name="T29" fmla="*/ 3 h 6"/>
                  <a:gd name="T30" fmla="*/ 3 w 16"/>
                  <a:gd name="T31" fmla="*/ 1 h 6"/>
                  <a:gd name="T32" fmla="*/ 0 w 16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6">
                    <a:moveTo>
                      <a:pt x="0" y="0"/>
                    </a:moveTo>
                    <a:cubicBezTo>
                      <a:pt x="0" y="0"/>
                      <a:pt x="1" y="0"/>
                      <a:pt x="3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6" y="1"/>
                      <a:pt x="6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9" y="3"/>
                      <a:pt x="10" y="3"/>
                      <a:pt x="11" y="3"/>
                    </a:cubicBezTo>
                    <a:cubicBezTo>
                      <a:pt x="12" y="4"/>
                      <a:pt x="12" y="4"/>
                      <a:pt x="13" y="4"/>
                    </a:cubicBezTo>
                    <a:cubicBezTo>
                      <a:pt x="13" y="4"/>
                      <a:pt x="13" y="5"/>
                      <a:pt x="14" y="5"/>
                    </a:cubicBezTo>
                    <a:cubicBezTo>
                      <a:pt x="15" y="6"/>
                      <a:pt x="16" y="6"/>
                      <a:pt x="16" y="6"/>
                    </a:cubicBezTo>
                    <a:cubicBezTo>
                      <a:pt x="16" y="6"/>
                      <a:pt x="15" y="6"/>
                      <a:pt x="13" y="6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1" y="5"/>
                      <a:pt x="11" y="5"/>
                    </a:cubicBezTo>
                    <a:cubicBezTo>
                      <a:pt x="10" y="4"/>
                      <a:pt x="9" y="4"/>
                      <a:pt x="8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4" y="2"/>
                      <a:pt x="3" y="2"/>
                      <a:pt x="3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59" name="矩形 1458"/>
            <p:cNvSpPr/>
            <p:nvPr/>
          </p:nvSpPr>
          <p:spPr>
            <a:xfrm rot="5400000">
              <a:off x="181593" y="1752181"/>
              <a:ext cx="2968999" cy="48903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6" name="组合 1465"/>
          <p:cNvGrpSpPr/>
          <p:nvPr/>
        </p:nvGrpSpPr>
        <p:grpSpPr>
          <a:xfrm rot="5400000">
            <a:off x="4565196" y="2288523"/>
            <a:ext cx="2968999" cy="9523532"/>
            <a:chOff x="260037" y="2252467"/>
            <a:chExt cx="2968999" cy="9523532"/>
          </a:xfrm>
        </p:grpSpPr>
        <p:grpSp>
          <p:nvGrpSpPr>
            <p:cNvPr id="532" name="组合 531"/>
            <p:cNvGrpSpPr/>
            <p:nvPr/>
          </p:nvGrpSpPr>
          <p:grpSpPr>
            <a:xfrm>
              <a:off x="560458" y="2252467"/>
              <a:ext cx="2148102" cy="4605533"/>
              <a:chOff x="7981951" y="1617663"/>
              <a:chExt cx="992187" cy="2127250"/>
            </a:xfrm>
          </p:grpSpPr>
          <p:sp>
            <p:nvSpPr>
              <p:cNvPr id="533" name="Freeform 5"/>
              <p:cNvSpPr/>
              <p:nvPr/>
            </p:nvSpPr>
            <p:spPr bwMode="auto">
              <a:xfrm>
                <a:off x="8399463" y="2997200"/>
                <a:ext cx="349250" cy="733425"/>
              </a:xfrm>
              <a:custGeom>
                <a:avLst/>
                <a:gdLst>
                  <a:gd name="T0" fmla="*/ 5 w 93"/>
                  <a:gd name="T1" fmla="*/ 0 h 195"/>
                  <a:gd name="T2" fmla="*/ 9 w 93"/>
                  <a:gd name="T3" fmla="*/ 41 h 195"/>
                  <a:gd name="T4" fmla="*/ 26 w 93"/>
                  <a:gd name="T5" fmla="*/ 53 h 195"/>
                  <a:gd name="T6" fmla="*/ 20 w 93"/>
                  <a:gd name="T7" fmla="*/ 187 h 195"/>
                  <a:gd name="T8" fmla="*/ 39 w 93"/>
                  <a:gd name="T9" fmla="*/ 195 h 195"/>
                  <a:gd name="T10" fmla="*/ 43 w 93"/>
                  <a:gd name="T11" fmla="*/ 55 h 195"/>
                  <a:gd name="T12" fmla="*/ 55 w 93"/>
                  <a:gd name="T13" fmla="*/ 55 h 195"/>
                  <a:gd name="T14" fmla="*/ 61 w 93"/>
                  <a:gd name="T15" fmla="*/ 192 h 195"/>
                  <a:gd name="T16" fmla="*/ 75 w 93"/>
                  <a:gd name="T17" fmla="*/ 182 h 195"/>
                  <a:gd name="T18" fmla="*/ 81 w 93"/>
                  <a:gd name="T19" fmla="*/ 176 h 195"/>
                  <a:gd name="T20" fmla="*/ 70 w 93"/>
                  <a:gd name="T21" fmla="*/ 52 h 195"/>
                  <a:gd name="T22" fmla="*/ 86 w 93"/>
                  <a:gd name="T23" fmla="*/ 42 h 195"/>
                  <a:gd name="T24" fmla="*/ 90 w 93"/>
                  <a:gd name="T25" fmla="*/ 3 h 195"/>
                  <a:gd name="T26" fmla="*/ 5 w 93"/>
                  <a:gd name="T2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195">
                    <a:moveTo>
                      <a:pt x="5" y="0"/>
                    </a:moveTo>
                    <a:cubicBezTo>
                      <a:pt x="5" y="0"/>
                      <a:pt x="0" y="25"/>
                      <a:pt x="9" y="41"/>
                    </a:cubicBezTo>
                    <a:cubicBezTo>
                      <a:pt x="12" y="47"/>
                      <a:pt x="19" y="52"/>
                      <a:pt x="26" y="53"/>
                    </a:cubicBezTo>
                    <a:cubicBezTo>
                      <a:pt x="20" y="187"/>
                      <a:pt x="20" y="187"/>
                      <a:pt x="20" y="187"/>
                    </a:cubicBezTo>
                    <a:cubicBezTo>
                      <a:pt x="39" y="195"/>
                      <a:pt x="39" y="195"/>
                      <a:pt x="39" y="19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5"/>
                      <a:pt x="50" y="56"/>
                      <a:pt x="55" y="55"/>
                    </a:cubicBezTo>
                    <a:cubicBezTo>
                      <a:pt x="61" y="192"/>
                      <a:pt x="61" y="192"/>
                      <a:pt x="61" y="192"/>
                    </a:cubicBezTo>
                    <a:cubicBezTo>
                      <a:pt x="75" y="182"/>
                      <a:pt x="75" y="182"/>
                      <a:pt x="75" y="182"/>
                    </a:cubicBezTo>
                    <a:cubicBezTo>
                      <a:pt x="81" y="176"/>
                      <a:pt x="81" y="176"/>
                      <a:pt x="81" y="176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52"/>
                      <a:pt x="80" y="52"/>
                      <a:pt x="86" y="42"/>
                    </a:cubicBezTo>
                    <a:cubicBezTo>
                      <a:pt x="91" y="34"/>
                      <a:pt x="93" y="20"/>
                      <a:pt x="90" y="3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6"/>
              <p:cNvSpPr/>
              <p:nvPr/>
            </p:nvSpPr>
            <p:spPr bwMode="auto">
              <a:xfrm>
                <a:off x="8413751" y="3076575"/>
                <a:ext cx="327025" cy="654050"/>
              </a:xfrm>
              <a:custGeom>
                <a:avLst/>
                <a:gdLst>
                  <a:gd name="T0" fmla="*/ 76 w 87"/>
                  <a:gd name="T1" fmla="*/ 17 h 174"/>
                  <a:gd name="T2" fmla="*/ 45 w 87"/>
                  <a:gd name="T3" fmla="*/ 27 h 174"/>
                  <a:gd name="T4" fmla="*/ 14 w 87"/>
                  <a:gd name="T5" fmla="*/ 16 h 174"/>
                  <a:gd name="T6" fmla="*/ 3 w 87"/>
                  <a:gd name="T7" fmla="*/ 3 h 174"/>
                  <a:gd name="T8" fmla="*/ 0 w 87"/>
                  <a:gd name="T9" fmla="*/ 0 h 174"/>
                  <a:gd name="T10" fmla="*/ 5 w 87"/>
                  <a:gd name="T11" fmla="*/ 20 h 174"/>
                  <a:gd name="T12" fmla="*/ 22 w 87"/>
                  <a:gd name="T13" fmla="*/ 32 h 174"/>
                  <a:gd name="T14" fmla="*/ 22 w 87"/>
                  <a:gd name="T15" fmla="*/ 36 h 174"/>
                  <a:gd name="T16" fmla="*/ 30 w 87"/>
                  <a:gd name="T17" fmla="*/ 37 h 174"/>
                  <a:gd name="T18" fmla="*/ 30 w 87"/>
                  <a:gd name="T19" fmla="*/ 38 h 174"/>
                  <a:gd name="T20" fmla="*/ 27 w 87"/>
                  <a:gd name="T21" fmla="*/ 117 h 174"/>
                  <a:gd name="T22" fmla="*/ 26 w 87"/>
                  <a:gd name="T23" fmla="*/ 157 h 174"/>
                  <a:gd name="T24" fmla="*/ 25 w 87"/>
                  <a:gd name="T25" fmla="*/ 170 h 174"/>
                  <a:gd name="T26" fmla="*/ 35 w 87"/>
                  <a:gd name="T27" fmla="*/ 174 h 174"/>
                  <a:gd name="T28" fmla="*/ 39 w 87"/>
                  <a:gd name="T29" fmla="*/ 34 h 174"/>
                  <a:gd name="T30" fmla="*/ 51 w 87"/>
                  <a:gd name="T31" fmla="*/ 34 h 174"/>
                  <a:gd name="T32" fmla="*/ 57 w 87"/>
                  <a:gd name="T33" fmla="*/ 171 h 174"/>
                  <a:gd name="T34" fmla="*/ 65 w 87"/>
                  <a:gd name="T35" fmla="*/ 165 h 174"/>
                  <a:gd name="T36" fmla="*/ 64 w 87"/>
                  <a:gd name="T37" fmla="*/ 131 h 174"/>
                  <a:gd name="T38" fmla="*/ 62 w 87"/>
                  <a:gd name="T39" fmla="*/ 85 h 174"/>
                  <a:gd name="T40" fmla="*/ 59 w 87"/>
                  <a:gd name="T41" fmla="*/ 62 h 174"/>
                  <a:gd name="T42" fmla="*/ 58 w 87"/>
                  <a:gd name="T43" fmla="*/ 42 h 174"/>
                  <a:gd name="T44" fmla="*/ 62 w 87"/>
                  <a:gd name="T45" fmla="*/ 36 h 174"/>
                  <a:gd name="T46" fmla="*/ 66 w 87"/>
                  <a:gd name="T47" fmla="*/ 36 h 174"/>
                  <a:gd name="T48" fmla="*/ 66 w 87"/>
                  <a:gd name="T49" fmla="*/ 31 h 174"/>
                  <a:gd name="T50" fmla="*/ 82 w 87"/>
                  <a:gd name="T51" fmla="*/ 21 h 174"/>
                  <a:gd name="T52" fmla="*/ 87 w 87"/>
                  <a:gd name="T53" fmla="*/ 4 h 174"/>
                  <a:gd name="T54" fmla="*/ 76 w 87"/>
                  <a:gd name="T55" fmla="*/ 17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174">
                    <a:moveTo>
                      <a:pt x="76" y="17"/>
                    </a:moveTo>
                    <a:cubicBezTo>
                      <a:pt x="67" y="23"/>
                      <a:pt x="55" y="26"/>
                      <a:pt x="45" y="27"/>
                    </a:cubicBezTo>
                    <a:cubicBezTo>
                      <a:pt x="33" y="27"/>
                      <a:pt x="23" y="24"/>
                      <a:pt x="14" y="16"/>
                    </a:cubicBezTo>
                    <a:cubicBezTo>
                      <a:pt x="10" y="12"/>
                      <a:pt x="6" y="8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0" y="6"/>
                      <a:pt x="2" y="14"/>
                      <a:pt x="5" y="20"/>
                    </a:cubicBezTo>
                    <a:cubicBezTo>
                      <a:pt x="8" y="26"/>
                      <a:pt x="15" y="31"/>
                      <a:pt x="22" y="32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5" y="36"/>
                      <a:pt x="27" y="36"/>
                      <a:pt x="30" y="37"/>
                    </a:cubicBezTo>
                    <a:cubicBezTo>
                      <a:pt x="30" y="37"/>
                      <a:pt x="30" y="37"/>
                      <a:pt x="30" y="38"/>
                    </a:cubicBezTo>
                    <a:cubicBezTo>
                      <a:pt x="31" y="64"/>
                      <a:pt x="29" y="90"/>
                      <a:pt x="27" y="117"/>
                    </a:cubicBezTo>
                    <a:cubicBezTo>
                      <a:pt x="26" y="130"/>
                      <a:pt x="26" y="143"/>
                      <a:pt x="26" y="157"/>
                    </a:cubicBezTo>
                    <a:cubicBezTo>
                      <a:pt x="25" y="161"/>
                      <a:pt x="25" y="165"/>
                      <a:pt x="25" y="170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4"/>
                      <a:pt x="46" y="35"/>
                      <a:pt x="51" y="34"/>
                    </a:cubicBezTo>
                    <a:cubicBezTo>
                      <a:pt x="57" y="171"/>
                      <a:pt x="57" y="171"/>
                      <a:pt x="57" y="171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4" y="153"/>
                      <a:pt x="64" y="142"/>
                      <a:pt x="64" y="131"/>
                    </a:cubicBezTo>
                    <a:cubicBezTo>
                      <a:pt x="64" y="115"/>
                      <a:pt x="64" y="100"/>
                      <a:pt x="62" y="85"/>
                    </a:cubicBezTo>
                    <a:cubicBezTo>
                      <a:pt x="61" y="78"/>
                      <a:pt x="60" y="70"/>
                      <a:pt x="59" y="62"/>
                    </a:cubicBezTo>
                    <a:cubicBezTo>
                      <a:pt x="59" y="56"/>
                      <a:pt x="60" y="49"/>
                      <a:pt x="58" y="42"/>
                    </a:cubicBezTo>
                    <a:cubicBezTo>
                      <a:pt x="58" y="39"/>
                      <a:pt x="58" y="37"/>
                      <a:pt x="62" y="36"/>
                    </a:cubicBezTo>
                    <a:cubicBezTo>
                      <a:pt x="63" y="36"/>
                      <a:pt x="65" y="36"/>
                      <a:pt x="66" y="36"/>
                    </a:cubicBezTo>
                    <a:cubicBezTo>
                      <a:pt x="66" y="31"/>
                      <a:pt x="66" y="31"/>
                      <a:pt x="66" y="31"/>
                    </a:cubicBezTo>
                    <a:cubicBezTo>
                      <a:pt x="66" y="31"/>
                      <a:pt x="76" y="31"/>
                      <a:pt x="82" y="21"/>
                    </a:cubicBezTo>
                    <a:cubicBezTo>
                      <a:pt x="85" y="17"/>
                      <a:pt x="87" y="11"/>
                      <a:pt x="87" y="4"/>
                    </a:cubicBezTo>
                    <a:cubicBezTo>
                      <a:pt x="84" y="9"/>
                      <a:pt x="81" y="14"/>
                      <a:pt x="76" y="17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7"/>
              <p:cNvSpPr/>
              <p:nvPr/>
            </p:nvSpPr>
            <p:spPr bwMode="auto">
              <a:xfrm>
                <a:off x="8418513" y="2963863"/>
                <a:ext cx="319087" cy="58738"/>
              </a:xfrm>
              <a:custGeom>
                <a:avLst/>
                <a:gdLst>
                  <a:gd name="T0" fmla="*/ 0 w 85"/>
                  <a:gd name="T1" fmla="*/ 7 h 16"/>
                  <a:gd name="T2" fmla="*/ 0 w 85"/>
                  <a:gd name="T3" fmla="*/ 12 h 16"/>
                  <a:gd name="T4" fmla="*/ 27 w 85"/>
                  <a:gd name="T5" fmla="*/ 13 h 16"/>
                  <a:gd name="T6" fmla="*/ 55 w 85"/>
                  <a:gd name="T7" fmla="*/ 15 h 16"/>
                  <a:gd name="T8" fmla="*/ 85 w 85"/>
                  <a:gd name="T9" fmla="*/ 13 h 16"/>
                  <a:gd name="T10" fmla="*/ 85 w 85"/>
                  <a:gd name="T11" fmla="*/ 9 h 16"/>
                  <a:gd name="T12" fmla="*/ 0 w 85"/>
                  <a:gd name="T13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6">
                    <a:moveTo>
                      <a:pt x="0" y="7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3" y="12"/>
                      <a:pt x="27" y="13"/>
                    </a:cubicBezTo>
                    <a:cubicBezTo>
                      <a:pt x="33" y="14"/>
                      <a:pt x="49" y="15"/>
                      <a:pt x="55" y="15"/>
                    </a:cubicBezTo>
                    <a:cubicBezTo>
                      <a:pt x="65" y="14"/>
                      <a:pt x="80" y="16"/>
                      <a:pt x="85" y="13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37" y="0"/>
                      <a:pt x="0" y="7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8"/>
              <p:cNvSpPr/>
              <p:nvPr/>
            </p:nvSpPr>
            <p:spPr bwMode="auto">
              <a:xfrm>
                <a:off x="8308976" y="3605213"/>
                <a:ext cx="266700" cy="139700"/>
              </a:xfrm>
              <a:custGeom>
                <a:avLst/>
                <a:gdLst>
                  <a:gd name="T0" fmla="*/ 7 w 71"/>
                  <a:gd name="T1" fmla="*/ 35 h 37"/>
                  <a:gd name="T2" fmla="*/ 67 w 71"/>
                  <a:gd name="T3" fmla="*/ 33 h 37"/>
                  <a:gd name="T4" fmla="*/ 35 w 71"/>
                  <a:gd name="T5" fmla="*/ 1 h 37"/>
                  <a:gd name="T6" fmla="*/ 7 w 71"/>
                  <a:gd name="T7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37">
                    <a:moveTo>
                      <a:pt x="7" y="35"/>
                    </a:moveTo>
                    <a:cubicBezTo>
                      <a:pt x="7" y="35"/>
                      <a:pt x="52" y="37"/>
                      <a:pt x="67" y="33"/>
                    </a:cubicBezTo>
                    <a:cubicBezTo>
                      <a:pt x="67" y="33"/>
                      <a:pt x="71" y="3"/>
                      <a:pt x="35" y="1"/>
                    </a:cubicBezTo>
                    <a:cubicBezTo>
                      <a:pt x="0" y="0"/>
                      <a:pt x="0" y="33"/>
                      <a:pt x="7" y="35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9"/>
              <p:cNvSpPr/>
              <p:nvPr/>
            </p:nvSpPr>
            <p:spPr bwMode="auto">
              <a:xfrm>
                <a:off x="8328026" y="3605213"/>
                <a:ext cx="209550" cy="117475"/>
              </a:xfrm>
              <a:custGeom>
                <a:avLst/>
                <a:gdLst>
                  <a:gd name="T0" fmla="*/ 56 w 56"/>
                  <a:gd name="T1" fmla="*/ 13 h 31"/>
                  <a:gd name="T2" fmla="*/ 30 w 56"/>
                  <a:gd name="T3" fmla="*/ 1 h 31"/>
                  <a:gd name="T4" fmla="*/ 0 w 56"/>
                  <a:gd name="T5" fmla="*/ 18 h 31"/>
                  <a:gd name="T6" fmla="*/ 56 w 56"/>
                  <a:gd name="T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1">
                    <a:moveTo>
                      <a:pt x="56" y="13"/>
                    </a:moveTo>
                    <a:cubicBezTo>
                      <a:pt x="52" y="7"/>
                      <a:pt x="44" y="2"/>
                      <a:pt x="30" y="1"/>
                    </a:cubicBezTo>
                    <a:cubicBezTo>
                      <a:pt x="12" y="0"/>
                      <a:pt x="3" y="9"/>
                      <a:pt x="0" y="18"/>
                    </a:cubicBezTo>
                    <a:cubicBezTo>
                      <a:pt x="10" y="31"/>
                      <a:pt x="51" y="30"/>
                      <a:pt x="56" y="13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10"/>
              <p:cNvSpPr/>
              <p:nvPr/>
            </p:nvSpPr>
            <p:spPr bwMode="auto">
              <a:xfrm>
                <a:off x="8377238" y="3632200"/>
                <a:ext cx="33337" cy="19050"/>
              </a:xfrm>
              <a:custGeom>
                <a:avLst/>
                <a:gdLst>
                  <a:gd name="T0" fmla="*/ 9 w 9"/>
                  <a:gd name="T1" fmla="*/ 3 h 5"/>
                  <a:gd name="T2" fmla="*/ 4 w 9"/>
                  <a:gd name="T3" fmla="*/ 5 h 5"/>
                  <a:gd name="T4" fmla="*/ 0 w 9"/>
                  <a:gd name="T5" fmla="*/ 3 h 5"/>
                  <a:gd name="T6" fmla="*/ 4 w 9"/>
                  <a:gd name="T7" fmla="*/ 0 h 5"/>
                  <a:gd name="T8" fmla="*/ 9 w 9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9" y="3"/>
                    </a:moveTo>
                    <a:cubicBezTo>
                      <a:pt x="9" y="4"/>
                      <a:pt x="7" y="5"/>
                      <a:pt x="4" y="5"/>
                    </a:cubicBezTo>
                    <a:cubicBezTo>
                      <a:pt x="2" y="5"/>
                      <a:pt x="0" y="4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1"/>
                      <a:pt x="9" y="2"/>
                      <a:pt x="9" y="3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11"/>
              <p:cNvSpPr/>
              <p:nvPr/>
            </p:nvSpPr>
            <p:spPr bwMode="auto">
              <a:xfrm>
                <a:off x="8597901" y="3605213"/>
                <a:ext cx="266700" cy="139700"/>
              </a:xfrm>
              <a:custGeom>
                <a:avLst/>
                <a:gdLst>
                  <a:gd name="T0" fmla="*/ 64 w 71"/>
                  <a:gd name="T1" fmla="*/ 35 h 37"/>
                  <a:gd name="T2" fmla="*/ 4 w 71"/>
                  <a:gd name="T3" fmla="*/ 33 h 37"/>
                  <a:gd name="T4" fmla="*/ 36 w 71"/>
                  <a:gd name="T5" fmla="*/ 1 h 37"/>
                  <a:gd name="T6" fmla="*/ 64 w 71"/>
                  <a:gd name="T7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37">
                    <a:moveTo>
                      <a:pt x="64" y="35"/>
                    </a:moveTo>
                    <a:cubicBezTo>
                      <a:pt x="64" y="35"/>
                      <a:pt x="19" y="37"/>
                      <a:pt x="4" y="33"/>
                    </a:cubicBezTo>
                    <a:cubicBezTo>
                      <a:pt x="4" y="33"/>
                      <a:pt x="0" y="3"/>
                      <a:pt x="36" y="1"/>
                    </a:cubicBezTo>
                    <a:cubicBezTo>
                      <a:pt x="71" y="0"/>
                      <a:pt x="71" y="33"/>
                      <a:pt x="64" y="35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12"/>
              <p:cNvSpPr/>
              <p:nvPr/>
            </p:nvSpPr>
            <p:spPr bwMode="auto">
              <a:xfrm>
                <a:off x="8636001" y="3605213"/>
                <a:ext cx="211137" cy="117475"/>
              </a:xfrm>
              <a:custGeom>
                <a:avLst/>
                <a:gdLst>
                  <a:gd name="T0" fmla="*/ 0 w 56"/>
                  <a:gd name="T1" fmla="*/ 13 h 31"/>
                  <a:gd name="T2" fmla="*/ 26 w 56"/>
                  <a:gd name="T3" fmla="*/ 1 h 31"/>
                  <a:gd name="T4" fmla="*/ 56 w 56"/>
                  <a:gd name="T5" fmla="*/ 18 h 31"/>
                  <a:gd name="T6" fmla="*/ 0 w 56"/>
                  <a:gd name="T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1">
                    <a:moveTo>
                      <a:pt x="0" y="13"/>
                    </a:moveTo>
                    <a:cubicBezTo>
                      <a:pt x="4" y="7"/>
                      <a:pt x="12" y="2"/>
                      <a:pt x="26" y="1"/>
                    </a:cubicBezTo>
                    <a:cubicBezTo>
                      <a:pt x="44" y="0"/>
                      <a:pt x="53" y="9"/>
                      <a:pt x="56" y="18"/>
                    </a:cubicBezTo>
                    <a:cubicBezTo>
                      <a:pt x="46" y="31"/>
                      <a:pt x="5" y="30"/>
                      <a:pt x="0" y="13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1" name="Freeform 13"/>
              <p:cNvSpPr/>
              <p:nvPr/>
            </p:nvSpPr>
            <p:spPr bwMode="auto">
              <a:xfrm>
                <a:off x="8763001" y="3632200"/>
                <a:ext cx="34925" cy="19050"/>
              </a:xfrm>
              <a:custGeom>
                <a:avLst/>
                <a:gdLst>
                  <a:gd name="T0" fmla="*/ 0 w 9"/>
                  <a:gd name="T1" fmla="*/ 3 h 5"/>
                  <a:gd name="T2" fmla="*/ 5 w 9"/>
                  <a:gd name="T3" fmla="*/ 5 h 5"/>
                  <a:gd name="T4" fmla="*/ 9 w 9"/>
                  <a:gd name="T5" fmla="*/ 3 h 5"/>
                  <a:gd name="T6" fmla="*/ 4 w 9"/>
                  <a:gd name="T7" fmla="*/ 0 h 5"/>
                  <a:gd name="T8" fmla="*/ 0 w 9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cubicBezTo>
                      <a:pt x="0" y="4"/>
                      <a:pt x="2" y="5"/>
                      <a:pt x="5" y="5"/>
                    </a:cubicBezTo>
                    <a:cubicBezTo>
                      <a:pt x="7" y="5"/>
                      <a:pt x="9" y="4"/>
                      <a:pt x="9" y="3"/>
                    </a:cubicBezTo>
                    <a:cubicBezTo>
                      <a:pt x="9" y="1"/>
                      <a:pt x="7" y="0"/>
                      <a:pt x="4" y="0"/>
                    </a:cubicBezTo>
                    <a:cubicBezTo>
                      <a:pt x="2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2" name="Freeform 14"/>
              <p:cNvSpPr/>
              <p:nvPr/>
            </p:nvSpPr>
            <p:spPr bwMode="auto">
              <a:xfrm>
                <a:off x="8699501" y="2527300"/>
                <a:ext cx="109537" cy="423863"/>
              </a:xfrm>
              <a:custGeom>
                <a:avLst/>
                <a:gdLst>
                  <a:gd name="T0" fmla="*/ 0 w 29"/>
                  <a:gd name="T1" fmla="*/ 12 h 113"/>
                  <a:gd name="T2" fmla="*/ 19 w 29"/>
                  <a:gd name="T3" fmla="*/ 17 h 113"/>
                  <a:gd name="T4" fmla="*/ 29 w 29"/>
                  <a:gd name="T5" fmla="*/ 76 h 113"/>
                  <a:gd name="T6" fmla="*/ 0 w 29"/>
                  <a:gd name="T7" fmla="*/ 110 h 113"/>
                  <a:gd name="T8" fmla="*/ 0 w 29"/>
                  <a:gd name="T9" fmla="*/ 1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13">
                    <a:moveTo>
                      <a:pt x="0" y="12"/>
                    </a:moveTo>
                    <a:cubicBezTo>
                      <a:pt x="0" y="12"/>
                      <a:pt x="11" y="0"/>
                      <a:pt x="19" y="17"/>
                    </a:cubicBezTo>
                    <a:cubicBezTo>
                      <a:pt x="26" y="33"/>
                      <a:pt x="29" y="64"/>
                      <a:pt x="29" y="76"/>
                    </a:cubicBezTo>
                    <a:cubicBezTo>
                      <a:pt x="29" y="89"/>
                      <a:pt x="11" y="113"/>
                      <a:pt x="0" y="110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3" name="Freeform 15"/>
              <p:cNvSpPr/>
              <p:nvPr/>
            </p:nvSpPr>
            <p:spPr bwMode="auto">
              <a:xfrm>
                <a:off x="8699501" y="2552700"/>
                <a:ext cx="112712" cy="398463"/>
              </a:xfrm>
              <a:custGeom>
                <a:avLst/>
                <a:gdLst>
                  <a:gd name="T0" fmla="*/ 19 w 30"/>
                  <a:gd name="T1" fmla="*/ 10 h 106"/>
                  <a:gd name="T2" fmla="*/ 19 w 30"/>
                  <a:gd name="T3" fmla="*/ 10 h 106"/>
                  <a:gd name="T4" fmla="*/ 12 w 30"/>
                  <a:gd name="T5" fmla="*/ 7 h 106"/>
                  <a:gd name="T6" fmla="*/ 10 w 30"/>
                  <a:gd name="T7" fmla="*/ 15 h 106"/>
                  <a:gd name="T8" fmla="*/ 16 w 30"/>
                  <a:gd name="T9" fmla="*/ 15 h 106"/>
                  <a:gd name="T10" fmla="*/ 17 w 30"/>
                  <a:gd name="T11" fmla="*/ 23 h 106"/>
                  <a:gd name="T12" fmla="*/ 17 w 30"/>
                  <a:gd name="T13" fmla="*/ 33 h 106"/>
                  <a:gd name="T14" fmla="*/ 16 w 30"/>
                  <a:gd name="T15" fmla="*/ 40 h 106"/>
                  <a:gd name="T16" fmla="*/ 26 w 30"/>
                  <a:gd name="T17" fmla="*/ 36 h 106"/>
                  <a:gd name="T18" fmla="*/ 27 w 30"/>
                  <a:gd name="T19" fmla="*/ 44 h 106"/>
                  <a:gd name="T20" fmla="*/ 29 w 30"/>
                  <a:gd name="T21" fmla="*/ 53 h 106"/>
                  <a:gd name="T22" fmla="*/ 22 w 30"/>
                  <a:gd name="T23" fmla="*/ 58 h 106"/>
                  <a:gd name="T24" fmla="*/ 14 w 30"/>
                  <a:gd name="T25" fmla="*/ 68 h 106"/>
                  <a:gd name="T26" fmla="*/ 8 w 30"/>
                  <a:gd name="T27" fmla="*/ 76 h 106"/>
                  <a:gd name="T28" fmla="*/ 7 w 30"/>
                  <a:gd name="T29" fmla="*/ 96 h 106"/>
                  <a:gd name="T30" fmla="*/ 16 w 30"/>
                  <a:gd name="T31" fmla="*/ 90 h 106"/>
                  <a:gd name="T32" fmla="*/ 21 w 30"/>
                  <a:gd name="T33" fmla="*/ 83 h 106"/>
                  <a:gd name="T34" fmla="*/ 26 w 30"/>
                  <a:gd name="T35" fmla="*/ 74 h 106"/>
                  <a:gd name="T36" fmla="*/ 29 w 30"/>
                  <a:gd name="T37" fmla="*/ 69 h 106"/>
                  <a:gd name="T38" fmla="*/ 0 w 30"/>
                  <a:gd name="T39" fmla="*/ 103 h 106"/>
                  <a:gd name="T40" fmla="*/ 0 w 30"/>
                  <a:gd name="T41" fmla="*/ 5 h 106"/>
                  <a:gd name="T42" fmla="*/ 7 w 30"/>
                  <a:gd name="T43" fmla="*/ 1 h 106"/>
                  <a:gd name="T44" fmla="*/ 19 w 30"/>
                  <a:gd name="T45" fmla="*/ 1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0" h="106">
                    <a:moveTo>
                      <a:pt x="19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8" y="8"/>
                      <a:pt x="14" y="6"/>
                      <a:pt x="12" y="7"/>
                    </a:cubicBezTo>
                    <a:cubicBezTo>
                      <a:pt x="10" y="8"/>
                      <a:pt x="10" y="13"/>
                      <a:pt x="10" y="15"/>
                    </a:cubicBezTo>
                    <a:cubicBezTo>
                      <a:pt x="12" y="16"/>
                      <a:pt x="15" y="13"/>
                      <a:pt x="16" y="15"/>
                    </a:cubicBezTo>
                    <a:cubicBezTo>
                      <a:pt x="18" y="17"/>
                      <a:pt x="17" y="21"/>
                      <a:pt x="17" y="23"/>
                    </a:cubicBezTo>
                    <a:cubicBezTo>
                      <a:pt x="17" y="26"/>
                      <a:pt x="17" y="30"/>
                      <a:pt x="17" y="33"/>
                    </a:cubicBezTo>
                    <a:cubicBezTo>
                      <a:pt x="16" y="35"/>
                      <a:pt x="15" y="38"/>
                      <a:pt x="16" y="40"/>
                    </a:cubicBezTo>
                    <a:cubicBezTo>
                      <a:pt x="19" y="41"/>
                      <a:pt x="21" y="35"/>
                      <a:pt x="26" y="36"/>
                    </a:cubicBezTo>
                    <a:cubicBezTo>
                      <a:pt x="26" y="39"/>
                      <a:pt x="26" y="41"/>
                      <a:pt x="27" y="44"/>
                    </a:cubicBezTo>
                    <a:cubicBezTo>
                      <a:pt x="27" y="46"/>
                      <a:pt x="30" y="51"/>
                      <a:pt x="29" y="53"/>
                    </a:cubicBezTo>
                    <a:cubicBezTo>
                      <a:pt x="28" y="55"/>
                      <a:pt x="24" y="57"/>
                      <a:pt x="22" y="58"/>
                    </a:cubicBezTo>
                    <a:cubicBezTo>
                      <a:pt x="19" y="61"/>
                      <a:pt x="17" y="65"/>
                      <a:pt x="14" y="68"/>
                    </a:cubicBezTo>
                    <a:cubicBezTo>
                      <a:pt x="12" y="70"/>
                      <a:pt x="9" y="72"/>
                      <a:pt x="8" y="76"/>
                    </a:cubicBezTo>
                    <a:cubicBezTo>
                      <a:pt x="7" y="78"/>
                      <a:pt x="5" y="93"/>
                      <a:pt x="7" y="96"/>
                    </a:cubicBezTo>
                    <a:cubicBezTo>
                      <a:pt x="9" y="99"/>
                      <a:pt x="14" y="92"/>
                      <a:pt x="16" y="90"/>
                    </a:cubicBezTo>
                    <a:cubicBezTo>
                      <a:pt x="19" y="88"/>
                      <a:pt x="20" y="85"/>
                      <a:pt x="21" y="83"/>
                    </a:cubicBezTo>
                    <a:cubicBezTo>
                      <a:pt x="23" y="80"/>
                      <a:pt x="25" y="77"/>
                      <a:pt x="26" y="74"/>
                    </a:cubicBezTo>
                    <a:cubicBezTo>
                      <a:pt x="27" y="71"/>
                      <a:pt x="29" y="61"/>
                      <a:pt x="29" y="69"/>
                    </a:cubicBezTo>
                    <a:cubicBezTo>
                      <a:pt x="29" y="82"/>
                      <a:pt x="11" y="106"/>
                      <a:pt x="0" y="103"/>
                    </a:cubicBezTo>
                    <a:cubicBezTo>
                      <a:pt x="0" y="103"/>
                      <a:pt x="0" y="5"/>
                      <a:pt x="0" y="5"/>
                    </a:cubicBezTo>
                    <a:cubicBezTo>
                      <a:pt x="0" y="4"/>
                      <a:pt x="6" y="1"/>
                      <a:pt x="7" y="1"/>
                    </a:cubicBezTo>
                    <a:cubicBezTo>
                      <a:pt x="13" y="0"/>
                      <a:pt x="17" y="5"/>
                      <a:pt x="19" y="10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4" name="Freeform 16"/>
              <p:cNvSpPr/>
              <p:nvPr/>
            </p:nvSpPr>
            <p:spPr bwMode="auto">
              <a:xfrm>
                <a:off x="7981951" y="2297113"/>
                <a:ext cx="184150" cy="411163"/>
              </a:xfrm>
              <a:custGeom>
                <a:avLst/>
                <a:gdLst>
                  <a:gd name="T0" fmla="*/ 49 w 49"/>
                  <a:gd name="T1" fmla="*/ 100 h 109"/>
                  <a:gd name="T2" fmla="*/ 44 w 49"/>
                  <a:gd name="T3" fmla="*/ 56 h 109"/>
                  <a:gd name="T4" fmla="*/ 38 w 49"/>
                  <a:gd name="T5" fmla="*/ 10 h 109"/>
                  <a:gd name="T6" fmla="*/ 34 w 49"/>
                  <a:gd name="T7" fmla="*/ 1 h 109"/>
                  <a:gd name="T8" fmla="*/ 29 w 49"/>
                  <a:gd name="T9" fmla="*/ 12 h 109"/>
                  <a:gd name="T10" fmla="*/ 30 w 49"/>
                  <a:gd name="T11" fmla="*/ 33 h 109"/>
                  <a:gd name="T12" fmla="*/ 24 w 49"/>
                  <a:gd name="T13" fmla="*/ 31 h 109"/>
                  <a:gd name="T14" fmla="*/ 19 w 49"/>
                  <a:gd name="T15" fmla="*/ 40 h 109"/>
                  <a:gd name="T16" fmla="*/ 15 w 49"/>
                  <a:gd name="T17" fmla="*/ 40 h 109"/>
                  <a:gd name="T18" fmla="*/ 11 w 49"/>
                  <a:gd name="T19" fmla="*/ 45 h 109"/>
                  <a:gd name="T20" fmla="*/ 6 w 49"/>
                  <a:gd name="T21" fmla="*/ 45 h 109"/>
                  <a:gd name="T22" fmla="*/ 6 w 49"/>
                  <a:gd name="T23" fmla="*/ 69 h 109"/>
                  <a:gd name="T24" fmla="*/ 9 w 49"/>
                  <a:gd name="T25" fmla="*/ 72 h 109"/>
                  <a:gd name="T26" fmla="*/ 20 w 49"/>
                  <a:gd name="T27" fmla="*/ 100 h 109"/>
                  <a:gd name="T28" fmla="*/ 25 w 49"/>
                  <a:gd name="T29" fmla="*/ 105 h 109"/>
                  <a:gd name="T30" fmla="*/ 49 w 49"/>
                  <a:gd name="T31" fmla="*/ 10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9" h="109">
                    <a:moveTo>
                      <a:pt x="49" y="100"/>
                    </a:move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56"/>
                      <a:pt x="38" y="19"/>
                      <a:pt x="38" y="10"/>
                    </a:cubicBezTo>
                    <a:cubicBezTo>
                      <a:pt x="38" y="10"/>
                      <a:pt x="39" y="0"/>
                      <a:pt x="34" y="1"/>
                    </a:cubicBezTo>
                    <a:cubicBezTo>
                      <a:pt x="29" y="1"/>
                      <a:pt x="29" y="12"/>
                      <a:pt x="29" y="12"/>
                    </a:cubicBezTo>
                    <a:cubicBezTo>
                      <a:pt x="29" y="12"/>
                      <a:pt x="29" y="25"/>
                      <a:pt x="30" y="33"/>
                    </a:cubicBezTo>
                    <a:cubicBezTo>
                      <a:pt x="30" y="33"/>
                      <a:pt x="29" y="29"/>
                      <a:pt x="24" y="31"/>
                    </a:cubicBezTo>
                    <a:cubicBezTo>
                      <a:pt x="19" y="32"/>
                      <a:pt x="19" y="40"/>
                      <a:pt x="19" y="40"/>
                    </a:cubicBezTo>
                    <a:cubicBezTo>
                      <a:pt x="19" y="40"/>
                      <a:pt x="18" y="39"/>
                      <a:pt x="15" y="40"/>
                    </a:cubicBezTo>
                    <a:cubicBezTo>
                      <a:pt x="12" y="40"/>
                      <a:pt x="11" y="45"/>
                      <a:pt x="11" y="45"/>
                    </a:cubicBezTo>
                    <a:cubicBezTo>
                      <a:pt x="11" y="45"/>
                      <a:pt x="9" y="43"/>
                      <a:pt x="6" y="45"/>
                    </a:cubicBezTo>
                    <a:cubicBezTo>
                      <a:pt x="4" y="46"/>
                      <a:pt x="0" y="50"/>
                      <a:pt x="6" y="69"/>
                    </a:cubicBezTo>
                    <a:cubicBezTo>
                      <a:pt x="6" y="69"/>
                      <a:pt x="7" y="71"/>
                      <a:pt x="9" y="72"/>
                    </a:cubicBezTo>
                    <a:cubicBezTo>
                      <a:pt x="9" y="72"/>
                      <a:pt x="14" y="98"/>
                      <a:pt x="20" y="100"/>
                    </a:cubicBezTo>
                    <a:cubicBezTo>
                      <a:pt x="20" y="100"/>
                      <a:pt x="24" y="101"/>
                      <a:pt x="25" y="105"/>
                    </a:cubicBezTo>
                    <a:cubicBezTo>
                      <a:pt x="25" y="105"/>
                      <a:pt x="39" y="109"/>
                      <a:pt x="49" y="100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5" name="Freeform 17"/>
              <p:cNvSpPr>
                <a:spLocks noEditPoints="1"/>
              </p:cNvSpPr>
              <p:nvPr/>
            </p:nvSpPr>
            <p:spPr bwMode="auto">
              <a:xfrm>
                <a:off x="7985126" y="2305050"/>
                <a:ext cx="180975" cy="403225"/>
              </a:xfrm>
              <a:custGeom>
                <a:avLst/>
                <a:gdLst>
                  <a:gd name="T0" fmla="*/ 5 w 48"/>
                  <a:gd name="T1" fmla="*/ 67 h 107"/>
                  <a:gd name="T2" fmla="*/ 8 w 48"/>
                  <a:gd name="T3" fmla="*/ 70 h 107"/>
                  <a:gd name="T4" fmla="*/ 8 w 48"/>
                  <a:gd name="T5" fmla="*/ 72 h 107"/>
                  <a:gd name="T6" fmla="*/ 13 w 48"/>
                  <a:gd name="T7" fmla="*/ 68 h 107"/>
                  <a:gd name="T8" fmla="*/ 22 w 48"/>
                  <a:gd name="T9" fmla="*/ 65 h 107"/>
                  <a:gd name="T10" fmla="*/ 28 w 48"/>
                  <a:gd name="T11" fmla="*/ 62 h 107"/>
                  <a:gd name="T12" fmla="*/ 37 w 48"/>
                  <a:gd name="T13" fmla="*/ 63 h 107"/>
                  <a:gd name="T14" fmla="*/ 36 w 48"/>
                  <a:gd name="T15" fmla="*/ 65 h 107"/>
                  <a:gd name="T16" fmla="*/ 26 w 48"/>
                  <a:gd name="T17" fmla="*/ 66 h 107"/>
                  <a:gd name="T18" fmla="*/ 18 w 48"/>
                  <a:gd name="T19" fmla="*/ 68 h 107"/>
                  <a:gd name="T20" fmla="*/ 9 w 48"/>
                  <a:gd name="T21" fmla="*/ 74 h 107"/>
                  <a:gd name="T22" fmla="*/ 19 w 48"/>
                  <a:gd name="T23" fmla="*/ 98 h 107"/>
                  <a:gd name="T24" fmla="*/ 24 w 48"/>
                  <a:gd name="T25" fmla="*/ 103 h 107"/>
                  <a:gd name="T26" fmla="*/ 48 w 48"/>
                  <a:gd name="T27" fmla="*/ 98 h 107"/>
                  <a:gd name="T28" fmla="*/ 43 w 48"/>
                  <a:gd name="T29" fmla="*/ 54 h 107"/>
                  <a:gd name="T30" fmla="*/ 42 w 48"/>
                  <a:gd name="T31" fmla="*/ 51 h 107"/>
                  <a:gd name="T32" fmla="*/ 40 w 48"/>
                  <a:gd name="T33" fmla="*/ 50 h 107"/>
                  <a:gd name="T34" fmla="*/ 38 w 48"/>
                  <a:gd name="T35" fmla="*/ 50 h 107"/>
                  <a:gd name="T36" fmla="*/ 37 w 48"/>
                  <a:gd name="T37" fmla="*/ 50 h 107"/>
                  <a:gd name="T38" fmla="*/ 31 w 48"/>
                  <a:gd name="T39" fmla="*/ 30 h 107"/>
                  <a:gd name="T40" fmla="*/ 31 w 48"/>
                  <a:gd name="T41" fmla="*/ 0 h 107"/>
                  <a:gd name="T42" fmla="*/ 28 w 48"/>
                  <a:gd name="T43" fmla="*/ 10 h 107"/>
                  <a:gd name="T44" fmla="*/ 29 w 48"/>
                  <a:gd name="T45" fmla="*/ 31 h 107"/>
                  <a:gd name="T46" fmla="*/ 27 w 48"/>
                  <a:gd name="T47" fmla="*/ 29 h 107"/>
                  <a:gd name="T48" fmla="*/ 27 w 48"/>
                  <a:gd name="T49" fmla="*/ 30 h 107"/>
                  <a:gd name="T50" fmla="*/ 29 w 48"/>
                  <a:gd name="T51" fmla="*/ 46 h 107"/>
                  <a:gd name="T52" fmla="*/ 28 w 48"/>
                  <a:gd name="T53" fmla="*/ 47 h 107"/>
                  <a:gd name="T54" fmla="*/ 25 w 48"/>
                  <a:gd name="T55" fmla="*/ 51 h 107"/>
                  <a:gd name="T56" fmla="*/ 20 w 48"/>
                  <a:gd name="T57" fmla="*/ 54 h 107"/>
                  <a:gd name="T58" fmla="*/ 19 w 48"/>
                  <a:gd name="T59" fmla="*/ 51 h 107"/>
                  <a:gd name="T60" fmla="*/ 19 w 48"/>
                  <a:gd name="T61" fmla="*/ 45 h 107"/>
                  <a:gd name="T62" fmla="*/ 19 w 48"/>
                  <a:gd name="T63" fmla="*/ 44 h 107"/>
                  <a:gd name="T64" fmla="*/ 19 w 48"/>
                  <a:gd name="T65" fmla="*/ 36 h 107"/>
                  <a:gd name="T66" fmla="*/ 20 w 48"/>
                  <a:gd name="T67" fmla="*/ 35 h 107"/>
                  <a:gd name="T68" fmla="*/ 19 w 48"/>
                  <a:gd name="T69" fmla="*/ 33 h 107"/>
                  <a:gd name="T70" fmla="*/ 18 w 48"/>
                  <a:gd name="T71" fmla="*/ 38 h 107"/>
                  <a:gd name="T72" fmla="*/ 18 w 48"/>
                  <a:gd name="T73" fmla="*/ 38 h 107"/>
                  <a:gd name="T74" fmla="*/ 17 w 48"/>
                  <a:gd name="T75" fmla="*/ 52 h 107"/>
                  <a:gd name="T76" fmla="*/ 21 w 48"/>
                  <a:gd name="T77" fmla="*/ 60 h 107"/>
                  <a:gd name="T78" fmla="*/ 18 w 48"/>
                  <a:gd name="T79" fmla="*/ 65 h 107"/>
                  <a:gd name="T80" fmla="*/ 16 w 48"/>
                  <a:gd name="T81" fmla="*/ 65 h 107"/>
                  <a:gd name="T82" fmla="*/ 12 w 48"/>
                  <a:gd name="T83" fmla="*/ 39 h 107"/>
                  <a:gd name="T84" fmla="*/ 10 w 48"/>
                  <a:gd name="T85" fmla="*/ 43 h 107"/>
                  <a:gd name="T86" fmla="*/ 8 w 48"/>
                  <a:gd name="T87" fmla="*/ 42 h 107"/>
                  <a:gd name="T88" fmla="*/ 8 w 48"/>
                  <a:gd name="T89" fmla="*/ 43 h 107"/>
                  <a:gd name="T90" fmla="*/ 8 w 48"/>
                  <a:gd name="T91" fmla="*/ 44 h 107"/>
                  <a:gd name="T92" fmla="*/ 8 w 48"/>
                  <a:gd name="T93" fmla="*/ 45 h 107"/>
                  <a:gd name="T94" fmla="*/ 11 w 48"/>
                  <a:gd name="T95" fmla="*/ 63 h 107"/>
                  <a:gd name="T96" fmla="*/ 7 w 48"/>
                  <a:gd name="T97" fmla="*/ 65 h 107"/>
                  <a:gd name="T98" fmla="*/ 4 w 48"/>
                  <a:gd name="T99" fmla="*/ 43 h 107"/>
                  <a:gd name="T100" fmla="*/ 5 w 48"/>
                  <a:gd name="T101" fmla="*/ 67 h 107"/>
                  <a:gd name="T102" fmla="*/ 42 w 48"/>
                  <a:gd name="T103" fmla="*/ 93 h 107"/>
                  <a:gd name="T104" fmla="*/ 30 w 48"/>
                  <a:gd name="T105" fmla="*/ 92 h 107"/>
                  <a:gd name="T106" fmla="*/ 30 w 48"/>
                  <a:gd name="T107" fmla="*/ 93 h 107"/>
                  <a:gd name="T108" fmla="*/ 21 w 48"/>
                  <a:gd name="T109" fmla="*/ 95 h 107"/>
                  <a:gd name="T110" fmla="*/ 15 w 48"/>
                  <a:gd name="T111" fmla="*/ 84 h 107"/>
                  <a:gd name="T112" fmla="*/ 18 w 48"/>
                  <a:gd name="T113" fmla="*/ 72 h 107"/>
                  <a:gd name="T114" fmla="*/ 26 w 48"/>
                  <a:gd name="T115" fmla="*/ 72 h 107"/>
                  <a:gd name="T116" fmla="*/ 30 w 48"/>
                  <a:gd name="T117" fmla="*/ 69 h 107"/>
                  <a:gd name="T118" fmla="*/ 31 w 48"/>
                  <a:gd name="T119" fmla="*/ 74 h 107"/>
                  <a:gd name="T120" fmla="*/ 29 w 48"/>
                  <a:gd name="T121" fmla="*/ 84 h 107"/>
                  <a:gd name="T122" fmla="*/ 41 w 48"/>
                  <a:gd name="T123" fmla="*/ 88 h 107"/>
                  <a:gd name="T124" fmla="*/ 42 w 48"/>
                  <a:gd name="T125" fmla="*/ 9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8" h="107">
                    <a:moveTo>
                      <a:pt x="5" y="67"/>
                    </a:moveTo>
                    <a:cubicBezTo>
                      <a:pt x="5" y="67"/>
                      <a:pt x="6" y="69"/>
                      <a:pt x="8" y="70"/>
                    </a:cubicBezTo>
                    <a:cubicBezTo>
                      <a:pt x="8" y="70"/>
                      <a:pt x="8" y="71"/>
                      <a:pt x="8" y="72"/>
                    </a:cubicBezTo>
                    <a:cubicBezTo>
                      <a:pt x="10" y="71"/>
                      <a:pt x="11" y="69"/>
                      <a:pt x="13" y="68"/>
                    </a:cubicBezTo>
                    <a:cubicBezTo>
                      <a:pt x="16" y="66"/>
                      <a:pt x="19" y="66"/>
                      <a:pt x="22" y="65"/>
                    </a:cubicBezTo>
                    <a:cubicBezTo>
                      <a:pt x="24" y="65"/>
                      <a:pt x="26" y="62"/>
                      <a:pt x="28" y="62"/>
                    </a:cubicBezTo>
                    <a:cubicBezTo>
                      <a:pt x="31" y="61"/>
                      <a:pt x="34" y="63"/>
                      <a:pt x="37" y="63"/>
                    </a:cubicBezTo>
                    <a:cubicBezTo>
                      <a:pt x="38" y="63"/>
                      <a:pt x="38" y="65"/>
                      <a:pt x="36" y="65"/>
                    </a:cubicBezTo>
                    <a:cubicBezTo>
                      <a:pt x="33" y="64"/>
                      <a:pt x="29" y="63"/>
                      <a:pt x="26" y="66"/>
                    </a:cubicBezTo>
                    <a:cubicBezTo>
                      <a:pt x="24" y="67"/>
                      <a:pt x="21" y="68"/>
                      <a:pt x="18" y="68"/>
                    </a:cubicBezTo>
                    <a:cubicBezTo>
                      <a:pt x="14" y="69"/>
                      <a:pt x="12" y="72"/>
                      <a:pt x="9" y="74"/>
                    </a:cubicBezTo>
                    <a:cubicBezTo>
                      <a:pt x="11" y="81"/>
                      <a:pt x="15" y="96"/>
                      <a:pt x="19" y="98"/>
                    </a:cubicBezTo>
                    <a:cubicBezTo>
                      <a:pt x="19" y="98"/>
                      <a:pt x="23" y="99"/>
                      <a:pt x="24" y="103"/>
                    </a:cubicBezTo>
                    <a:cubicBezTo>
                      <a:pt x="24" y="103"/>
                      <a:pt x="38" y="107"/>
                      <a:pt x="48" y="98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3" y="53"/>
                      <a:pt x="42" y="51"/>
                    </a:cubicBezTo>
                    <a:cubicBezTo>
                      <a:pt x="41" y="51"/>
                      <a:pt x="41" y="51"/>
                      <a:pt x="40" y="50"/>
                    </a:cubicBezTo>
                    <a:cubicBezTo>
                      <a:pt x="39" y="50"/>
                      <a:pt x="39" y="50"/>
                      <a:pt x="38" y="50"/>
                    </a:cubicBezTo>
                    <a:cubicBezTo>
                      <a:pt x="38" y="50"/>
                      <a:pt x="38" y="50"/>
                      <a:pt x="37" y="50"/>
                    </a:cubicBezTo>
                    <a:cubicBezTo>
                      <a:pt x="30" y="48"/>
                      <a:pt x="31" y="36"/>
                      <a:pt x="31" y="30"/>
                    </a:cubicBezTo>
                    <a:cubicBezTo>
                      <a:pt x="30" y="19"/>
                      <a:pt x="29" y="11"/>
                      <a:pt x="31" y="0"/>
                    </a:cubicBezTo>
                    <a:cubicBezTo>
                      <a:pt x="28" y="3"/>
                      <a:pt x="28" y="10"/>
                      <a:pt x="28" y="10"/>
                    </a:cubicBezTo>
                    <a:cubicBezTo>
                      <a:pt x="28" y="10"/>
                      <a:pt x="28" y="23"/>
                      <a:pt x="29" y="31"/>
                    </a:cubicBezTo>
                    <a:cubicBezTo>
                      <a:pt x="29" y="31"/>
                      <a:pt x="28" y="30"/>
                      <a:pt x="27" y="29"/>
                    </a:cubicBezTo>
                    <a:cubicBezTo>
                      <a:pt x="27" y="29"/>
                      <a:pt x="27" y="30"/>
                      <a:pt x="27" y="30"/>
                    </a:cubicBezTo>
                    <a:cubicBezTo>
                      <a:pt x="27" y="35"/>
                      <a:pt x="28" y="40"/>
                      <a:pt x="29" y="46"/>
                    </a:cubicBezTo>
                    <a:cubicBezTo>
                      <a:pt x="29" y="46"/>
                      <a:pt x="29" y="47"/>
                      <a:pt x="28" y="47"/>
                    </a:cubicBezTo>
                    <a:cubicBezTo>
                      <a:pt x="28" y="50"/>
                      <a:pt x="27" y="51"/>
                      <a:pt x="25" y="51"/>
                    </a:cubicBezTo>
                    <a:cubicBezTo>
                      <a:pt x="24" y="53"/>
                      <a:pt x="22" y="56"/>
                      <a:pt x="20" y="54"/>
                    </a:cubicBezTo>
                    <a:cubicBezTo>
                      <a:pt x="19" y="54"/>
                      <a:pt x="19" y="52"/>
                      <a:pt x="19" y="51"/>
                    </a:cubicBezTo>
                    <a:cubicBezTo>
                      <a:pt x="18" y="49"/>
                      <a:pt x="19" y="47"/>
                      <a:pt x="19" y="45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1"/>
                      <a:pt x="20" y="39"/>
                      <a:pt x="19" y="36"/>
                    </a:cubicBezTo>
                    <a:cubicBezTo>
                      <a:pt x="19" y="36"/>
                      <a:pt x="19" y="36"/>
                      <a:pt x="20" y="35"/>
                    </a:cubicBezTo>
                    <a:cubicBezTo>
                      <a:pt x="19" y="35"/>
                      <a:pt x="19" y="34"/>
                      <a:pt x="19" y="33"/>
                    </a:cubicBezTo>
                    <a:cubicBezTo>
                      <a:pt x="18" y="35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43"/>
                      <a:pt x="17" y="47"/>
                      <a:pt x="17" y="52"/>
                    </a:cubicBezTo>
                    <a:cubicBezTo>
                      <a:pt x="17" y="55"/>
                      <a:pt x="19" y="57"/>
                      <a:pt x="21" y="60"/>
                    </a:cubicBezTo>
                    <a:cubicBezTo>
                      <a:pt x="23" y="63"/>
                      <a:pt x="21" y="65"/>
                      <a:pt x="18" y="65"/>
                    </a:cubicBezTo>
                    <a:cubicBezTo>
                      <a:pt x="18" y="66"/>
                      <a:pt x="17" y="66"/>
                      <a:pt x="16" y="65"/>
                    </a:cubicBezTo>
                    <a:cubicBezTo>
                      <a:pt x="10" y="57"/>
                      <a:pt x="10" y="47"/>
                      <a:pt x="12" y="39"/>
                    </a:cubicBezTo>
                    <a:cubicBezTo>
                      <a:pt x="10" y="40"/>
                      <a:pt x="10" y="43"/>
                      <a:pt x="10" y="43"/>
                    </a:cubicBezTo>
                    <a:cubicBezTo>
                      <a:pt x="10" y="43"/>
                      <a:pt x="9" y="43"/>
                      <a:pt x="8" y="42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4"/>
                      <a:pt x="8" y="44"/>
                    </a:cubicBezTo>
                    <a:cubicBezTo>
                      <a:pt x="8" y="44"/>
                      <a:pt x="8" y="45"/>
                      <a:pt x="8" y="45"/>
                    </a:cubicBezTo>
                    <a:cubicBezTo>
                      <a:pt x="8" y="51"/>
                      <a:pt x="9" y="57"/>
                      <a:pt x="11" y="63"/>
                    </a:cubicBezTo>
                    <a:cubicBezTo>
                      <a:pt x="12" y="65"/>
                      <a:pt x="9" y="67"/>
                      <a:pt x="7" y="65"/>
                    </a:cubicBezTo>
                    <a:cubicBezTo>
                      <a:pt x="3" y="59"/>
                      <a:pt x="3" y="51"/>
                      <a:pt x="4" y="43"/>
                    </a:cubicBezTo>
                    <a:cubicBezTo>
                      <a:pt x="2" y="45"/>
                      <a:pt x="0" y="50"/>
                      <a:pt x="5" y="67"/>
                    </a:cubicBezTo>
                    <a:close/>
                    <a:moveTo>
                      <a:pt x="42" y="93"/>
                    </a:moveTo>
                    <a:cubicBezTo>
                      <a:pt x="38" y="94"/>
                      <a:pt x="34" y="94"/>
                      <a:pt x="30" y="92"/>
                    </a:cubicBezTo>
                    <a:cubicBezTo>
                      <a:pt x="30" y="92"/>
                      <a:pt x="30" y="93"/>
                      <a:pt x="30" y="93"/>
                    </a:cubicBezTo>
                    <a:cubicBezTo>
                      <a:pt x="28" y="96"/>
                      <a:pt x="24" y="96"/>
                      <a:pt x="21" y="95"/>
                    </a:cubicBezTo>
                    <a:cubicBezTo>
                      <a:pt x="17" y="93"/>
                      <a:pt x="15" y="88"/>
                      <a:pt x="15" y="84"/>
                    </a:cubicBezTo>
                    <a:cubicBezTo>
                      <a:pt x="14" y="79"/>
                      <a:pt x="15" y="75"/>
                      <a:pt x="18" y="72"/>
                    </a:cubicBezTo>
                    <a:cubicBezTo>
                      <a:pt x="21" y="70"/>
                      <a:pt x="24" y="70"/>
                      <a:pt x="26" y="72"/>
                    </a:cubicBezTo>
                    <a:cubicBezTo>
                      <a:pt x="27" y="71"/>
                      <a:pt x="28" y="70"/>
                      <a:pt x="30" y="69"/>
                    </a:cubicBezTo>
                    <a:cubicBezTo>
                      <a:pt x="33" y="69"/>
                      <a:pt x="34" y="73"/>
                      <a:pt x="31" y="74"/>
                    </a:cubicBezTo>
                    <a:cubicBezTo>
                      <a:pt x="27" y="74"/>
                      <a:pt x="28" y="82"/>
                      <a:pt x="29" y="84"/>
                    </a:cubicBezTo>
                    <a:cubicBezTo>
                      <a:pt x="30" y="89"/>
                      <a:pt x="37" y="90"/>
                      <a:pt x="41" y="88"/>
                    </a:cubicBezTo>
                    <a:cubicBezTo>
                      <a:pt x="44" y="88"/>
                      <a:pt x="45" y="92"/>
                      <a:pt x="42" y="9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6" name="Freeform 18"/>
              <p:cNvSpPr/>
              <p:nvPr/>
            </p:nvSpPr>
            <p:spPr bwMode="auto">
              <a:xfrm>
                <a:off x="8045451" y="2493963"/>
                <a:ext cx="147637" cy="184150"/>
              </a:xfrm>
              <a:custGeom>
                <a:avLst/>
                <a:gdLst>
                  <a:gd name="T0" fmla="*/ 12 w 39"/>
                  <a:gd name="T1" fmla="*/ 41 h 49"/>
                  <a:gd name="T2" fmla="*/ 36 w 39"/>
                  <a:gd name="T3" fmla="*/ 36 h 49"/>
                  <a:gd name="T4" fmla="*/ 31 w 39"/>
                  <a:gd name="T5" fmla="*/ 7 h 49"/>
                  <a:gd name="T6" fmla="*/ 15 w 39"/>
                  <a:gd name="T7" fmla="*/ 3 h 49"/>
                  <a:gd name="T8" fmla="*/ 9 w 39"/>
                  <a:gd name="T9" fmla="*/ 3 h 49"/>
                  <a:gd name="T10" fmla="*/ 22 w 39"/>
                  <a:gd name="T11" fmla="*/ 15 h 49"/>
                  <a:gd name="T12" fmla="*/ 12 w 39"/>
                  <a:gd name="T13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49">
                    <a:moveTo>
                      <a:pt x="12" y="41"/>
                    </a:moveTo>
                    <a:cubicBezTo>
                      <a:pt x="12" y="41"/>
                      <a:pt x="30" y="49"/>
                      <a:pt x="36" y="36"/>
                    </a:cubicBezTo>
                    <a:cubicBezTo>
                      <a:pt x="36" y="36"/>
                      <a:pt x="39" y="14"/>
                      <a:pt x="31" y="7"/>
                    </a:cubicBezTo>
                    <a:cubicBezTo>
                      <a:pt x="31" y="7"/>
                      <a:pt x="18" y="5"/>
                      <a:pt x="15" y="3"/>
                    </a:cubicBezTo>
                    <a:cubicBezTo>
                      <a:pt x="12" y="0"/>
                      <a:pt x="10" y="1"/>
                      <a:pt x="9" y="3"/>
                    </a:cubicBezTo>
                    <a:cubicBezTo>
                      <a:pt x="8" y="4"/>
                      <a:pt x="14" y="16"/>
                      <a:pt x="22" y="15"/>
                    </a:cubicBezTo>
                    <a:cubicBezTo>
                      <a:pt x="22" y="15"/>
                      <a:pt x="0" y="24"/>
                      <a:pt x="12" y="4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7" name="Freeform 19"/>
              <p:cNvSpPr/>
              <p:nvPr/>
            </p:nvSpPr>
            <p:spPr bwMode="auto">
              <a:xfrm>
                <a:off x="8086726" y="2516188"/>
                <a:ext cx="98425" cy="146050"/>
              </a:xfrm>
              <a:custGeom>
                <a:avLst/>
                <a:gdLst>
                  <a:gd name="T0" fmla="*/ 6 w 26"/>
                  <a:gd name="T1" fmla="*/ 35 h 39"/>
                  <a:gd name="T2" fmla="*/ 8 w 26"/>
                  <a:gd name="T3" fmla="*/ 17 h 39"/>
                  <a:gd name="T4" fmla="*/ 8 w 26"/>
                  <a:gd name="T5" fmla="*/ 13 h 39"/>
                  <a:gd name="T6" fmla="*/ 11 w 26"/>
                  <a:gd name="T7" fmla="*/ 12 h 39"/>
                  <a:gd name="T8" fmla="*/ 10 w 26"/>
                  <a:gd name="T9" fmla="*/ 8 h 39"/>
                  <a:gd name="T10" fmla="*/ 9 w 26"/>
                  <a:gd name="T11" fmla="*/ 7 h 39"/>
                  <a:gd name="T12" fmla="*/ 3 w 26"/>
                  <a:gd name="T13" fmla="*/ 6 h 39"/>
                  <a:gd name="T14" fmla="*/ 0 w 26"/>
                  <a:gd name="T15" fmla="*/ 3 h 39"/>
                  <a:gd name="T16" fmla="*/ 0 w 26"/>
                  <a:gd name="T17" fmla="*/ 2 h 39"/>
                  <a:gd name="T18" fmla="*/ 1 w 26"/>
                  <a:gd name="T19" fmla="*/ 0 h 39"/>
                  <a:gd name="T20" fmla="*/ 4 w 26"/>
                  <a:gd name="T21" fmla="*/ 0 h 39"/>
                  <a:gd name="T22" fmla="*/ 5 w 26"/>
                  <a:gd name="T23" fmla="*/ 0 h 39"/>
                  <a:gd name="T24" fmla="*/ 16 w 26"/>
                  <a:gd name="T25" fmla="*/ 5 h 39"/>
                  <a:gd name="T26" fmla="*/ 23 w 26"/>
                  <a:gd name="T27" fmla="*/ 19 h 39"/>
                  <a:gd name="T28" fmla="*/ 26 w 26"/>
                  <a:gd name="T29" fmla="*/ 25 h 39"/>
                  <a:gd name="T30" fmla="*/ 25 w 26"/>
                  <a:gd name="T31" fmla="*/ 30 h 39"/>
                  <a:gd name="T32" fmla="*/ 6 w 26"/>
                  <a:gd name="T33" fmla="*/ 36 h 39"/>
                  <a:gd name="T34" fmla="*/ 6 w 26"/>
                  <a:gd name="T35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" h="39">
                    <a:moveTo>
                      <a:pt x="6" y="35"/>
                    </a:moveTo>
                    <a:cubicBezTo>
                      <a:pt x="3" y="30"/>
                      <a:pt x="4" y="21"/>
                      <a:pt x="8" y="17"/>
                    </a:cubicBezTo>
                    <a:cubicBezTo>
                      <a:pt x="9" y="16"/>
                      <a:pt x="9" y="14"/>
                      <a:pt x="8" y="13"/>
                    </a:cubicBezTo>
                    <a:cubicBezTo>
                      <a:pt x="9" y="13"/>
                      <a:pt x="10" y="12"/>
                      <a:pt x="11" y="12"/>
                    </a:cubicBezTo>
                    <a:cubicBezTo>
                      <a:pt x="13" y="11"/>
                      <a:pt x="12" y="8"/>
                      <a:pt x="10" y="8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7" y="7"/>
                      <a:pt x="5" y="7"/>
                      <a:pt x="3" y="6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9" y="1"/>
                      <a:pt x="13" y="3"/>
                      <a:pt x="16" y="5"/>
                    </a:cubicBezTo>
                    <a:cubicBezTo>
                      <a:pt x="20" y="8"/>
                      <a:pt x="21" y="14"/>
                      <a:pt x="23" y="19"/>
                    </a:cubicBezTo>
                    <a:cubicBezTo>
                      <a:pt x="23" y="21"/>
                      <a:pt x="24" y="24"/>
                      <a:pt x="26" y="25"/>
                    </a:cubicBezTo>
                    <a:cubicBezTo>
                      <a:pt x="25" y="28"/>
                      <a:pt x="25" y="30"/>
                      <a:pt x="25" y="30"/>
                    </a:cubicBezTo>
                    <a:cubicBezTo>
                      <a:pt x="21" y="39"/>
                      <a:pt x="12" y="38"/>
                      <a:pt x="6" y="36"/>
                    </a:cubicBezTo>
                    <a:cubicBezTo>
                      <a:pt x="6" y="36"/>
                      <a:pt x="6" y="36"/>
                      <a:pt x="6" y="3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8" name="Freeform 20"/>
              <p:cNvSpPr/>
              <p:nvPr/>
            </p:nvSpPr>
            <p:spPr bwMode="auto">
              <a:xfrm>
                <a:off x="8078788" y="2541588"/>
                <a:ext cx="398462" cy="315913"/>
              </a:xfrm>
              <a:custGeom>
                <a:avLst/>
                <a:gdLst>
                  <a:gd name="T0" fmla="*/ 99 w 106"/>
                  <a:gd name="T1" fmla="*/ 9 h 84"/>
                  <a:gd name="T2" fmla="*/ 76 w 106"/>
                  <a:gd name="T3" fmla="*/ 10 h 84"/>
                  <a:gd name="T4" fmla="*/ 43 w 106"/>
                  <a:gd name="T5" fmla="*/ 44 h 84"/>
                  <a:gd name="T6" fmla="*/ 28 w 106"/>
                  <a:gd name="T7" fmla="*/ 57 h 84"/>
                  <a:gd name="T8" fmla="*/ 20 w 106"/>
                  <a:gd name="T9" fmla="*/ 33 h 84"/>
                  <a:gd name="T10" fmla="*/ 0 w 106"/>
                  <a:gd name="T11" fmla="*/ 41 h 84"/>
                  <a:gd name="T12" fmla="*/ 6 w 106"/>
                  <a:gd name="T13" fmla="*/ 63 h 84"/>
                  <a:gd name="T14" fmla="*/ 25 w 106"/>
                  <a:gd name="T15" fmla="*/ 83 h 84"/>
                  <a:gd name="T16" fmla="*/ 47 w 106"/>
                  <a:gd name="T17" fmla="*/ 72 h 84"/>
                  <a:gd name="T18" fmla="*/ 79 w 106"/>
                  <a:gd name="T19" fmla="*/ 39 h 84"/>
                  <a:gd name="T20" fmla="*/ 89 w 106"/>
                  <a:gd name="T21" fmla="*/ 30 h 84"/>
                  <a:gd name="T22" fmla="*/ 99 w 106"/>
                  <a:gd name="T23" fmla="*/ 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84">
                    <a:moveTo>
                      <a:pt x="99" y="9"/>
                    </a:moveTo>
                    <a:cubicBezTo>
                      <a:pt x="99" y="9"/>
                      <a:pt x="89" y="0"/>
                      <a:pt x="76" y="10"/>
                    </a:cubicBezTo>
                    <a:cubicBezTo>
                      <a:pt x="63" y="21"/>
                      <a:pt x="49" y="40"/>
                      <a:pt x="43" y="44"/>
                    </a:cubicBezTo>
                    <a:cubicBezTo>
                      <a:pt x="39" y="48"/>
                      <a:pt x="34" y="57"/>
                      <a:pt x="28" y="57"/>
                    </a:cubicBezTo>
                    <a:cubicBezTo>
                      <a:pt x="24" y="57"/>
                      <a:pt x="20" y="33"/>
                      <a:pt x="20" y="3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6" y="63"/>
                      <a:pt x="13" y="84"/>
                      <a:pt x="25" y="83"/>
                    </a:cubicBezTo>
                    <a:cubicBezTo>
                      <a:pt x="32" y="83"/>
                      <a:pt x="42" y="77"/>
                      <a:pt x="47" y="72"/>
                    </a:cubicBezTo>
                    <a:cubicBezTo>
                      <a:pt x="57" y="61"/>
                      <a:pt x="68" y="50"/>
                      <a:pt x="79" y="39"/>
                    </a:cubicBezTo>
                    <a:cubicBezTo>
                      <a:pt x="82" y="37"/>
                      <a:pt x="85" y="32"/>
                      <a:pt x="89" y="30"/>
                    </a:cubicBezTo>
                    <a:cubicBezTo>
                      <a:pt x="89" y="30"/>
                      <a:pt x="106" y="22"/>
                      <a:pt x="99" y="9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9" name="Freeform 21"/>
              <p:cNvSpPr/>
              <p:nvPr/>
            </p:nvSpPr>
            <p:spPr bwMode="auto">
              <a:xfrm>
                <a:off x="8078788" y="2549525"/>
                <a:ext cx="398462" cy="307975"/>
              </a:xfrm>
              <a:custGeom>
                <a:avLst/>
                <a:gdLst>
                  <a:gd name="T0" fmla="*/ 9 w 106"/>
                  <a:gd name="T1" fmla="*/ 35 h 82"/>
                  <a:gd name="T2" fmla="*/ 27 w 106"/>
                  <a:gd name="T3" fmla="*/ 67 h 82"/>
                  <a:gd name="T4" fmla="*/ 57 w 106"/>
                  <a:gd name="T5" fmla="*/ 52 h 82"/>
                  <a:gd name="T6" fmla="*/ 81 w 106"/>
                  <a:gd name="T7" fmla="*/ 6 h 82"/>
                  <a:gd name="T8" fmla="*/ 99 w 106"/>
                  <a:gd name="T9" fmla="*/ 7 h 82"/>
                  <a:gd name="T10" fmla="*/ 89 w 106"/>
                  <a:gd name="T11" fmla="*/ 28 h 82"/>
                  <a:gd name="T12" fmla="*/ 79 w 106"/>
                  <a:gd name="T13" fmla="*/ 37 h 82"/>
                  <a:gd name="T14" fmla="*/ 47 w 106"/>
                  <a:gd name="T15" fmla="*/ 70 h 82"/>
                  <a:gd name="T16" fmla="*/ 25 w 106"/>
                  <a:gd name="T17" fmla="*/ 81 h 82"/>
                  <a:gd name="T18" fmla="*/ 6 w 106"/>
                  <a:gd name="T19" fmla="*/ 61 h 82"/>
                  <a:gd name="T20" fmla="*/ 0 w 106"/>
                  <a:gd name="T21" fmla="*/ 39 h 82"/>
                  <a:gd name="T22" fmla="*/ 9 w 106"/>
                  <a:gd name="T23" fmla="*/ 35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82">
                    <a:moveTo>
                      <a:pt x="9" y="35"/>
                    </a:moveTo>
                    <a:cubicBezTo>
                      <a:pt x="10" y="46"/>
                      <a:pt x="15" y="63"/>
                      <a:pt x="27" y="67"/>
                    </a:cubicBezTo>
                    <a:cubicBezTo>
                      <a:pt x="40" y="70"/>
                      <a:pt x="49" y="60"/>
                      <a:pt x="57" y="52"/>
                    </a:cubicBezTo>
                    <a:cubicBezTo>
                      <a:pt x="65" y="44"/>
                      <a:pt x="92" y="18"/>
                      <a:pt x="81" y="6"/>
                    </a:cubicBezTo>
                    <a:cubicBezTo>
                      <a:pt x="91" y="0"/>
                      <a:pt x="99" y="7"/>
                      <a:pt x="99" y="7"/>
                    </a:cubicBezTo>
                    <a:cubicBezTo>
                      <a:pt x="106" y="20"/>
                      <a:pt x="89" y="28"/>
                      <a:pt x="89" y="28"/>
                    </a:cubicBezTo>
                    <a:cubicBezTo>
                      <a:pt x="85" y="30"/>
                      <a:pt x="82" y="35"/>
                      <a:pt x="79" y="37"/>
                    </a:cubicBezTo>
                    <a:cubicBezTo>
                      <a:pt x="68" y="48"/>
                      <a:pt x="57" y="59"/>
                      <a:pt x="47" y="70"/>
                    </a:cubicBezTo>
                    <a:cubicBezTo>
                      <a:pt x="42" y="75"/>
                      <a:pt x="32" y="81"/>
                      <a:pt x="25" y="81"/>
                    </a:cubicBezTo>
                    <a:cubicBezTo>
                      <a:pt x="13" y="82"/>
                      <a:pt x="6" y="61"/>
                      <a:pt x="6" y="61"/>
                    </a:cubicBezTo>
                    <a:cubicBezTo>
                      <a:pt x="0" y="39"/>
                      <a:pt x="0" y="39"/>
                      <a:pt x="0" y="39"/>
                    </a:cubicBezTo>
                    <a:lnTo>
                      <a:pt x="9" y="35"/>
                    </a:ln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0" name="Freeform 22"/>
              <p:cNvSpPr/>
              <p:nvPr/>
            </p:nvSpPr>
            <p:spPr bwMode="auto">
              <a:xfrm>
                <a:off x="8067676" y="2651125"/>
                <a:ext cx="109537" cy="71438"/>
              </a:xfrm>
              <a:custGeom>
                <a:avLst/>
                <a:gdLst>
                  <a:gd name="T0" fmla="*/ 28 w 29"/>
                  <a:gd name="T1" fmla="*/ 0 h 19"/>
                  <a:gd name="T2" fmla="*/ 0 w 29"/>
                  <a:gd name="T3" fmla="*/ 10 h 19"/>
                  <a:gd name="T4" fmla="*/ 2 w 29"/>
                  <a:gd name="T5" fmla="*/ 19 h 19"/>
                  <a:gd name="T6" fmla="*/ 29 w 29"/>
                  <a:gd name="T7" fmla="*/ 10 h 19"/>
                  <a:gd name="T8" fmla="*/ 28 w 29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9">
                    <a:moveTo>
                      <a:pt x="28" y="0"/>
                    </a:moveTo>
                    <a:cubicBezTo>
                      <a:pt x="28" y="0"/>
                      <a:pt x="14" y="8"/>
                      <a:pt x="0" y="10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2" y="19"/>
                      <a:pt x="29" y="10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1" name="Freeform 23"/>
              <p:cNvSpPr/>
              <p:nvPr/>
            </p:nvSpPr>
            <p:spPr bwMode="auto">
              <a:xfrm>
                <a:off x="8388351" y="2511425"/>
                <a:ext cx="374650" cy="496888"/>
              </a:xfrm>
              <a:custGeom>
                <a:avLst/>
                <a:gdLst>
                  <a:gd name="T0" fmla="*/ 12 w 100"/>
                  <a:gd name="T1" fmla="*/ 6 h 132"/>
                  <a:gd name="T2" fmla="*/ 78 w 100"/>
                  <a:gd name="T3" fmla="*/ 3 h 132"/>
                  <a:gd name="T4" fmla="*/ 90 w 100"/>
                  <a:gd name="T5" fmla="*/ 12 h 132"/>
                  <a:gd name="T6" fmla="*/ 95 w 100"/>
                  <a:gd name="T7" fmla="*/ 93 h 132"/>
                  <a:gd name="T8" fmla="*/ 93 w 100"/>
                  <a:gd name="T9" fmla="*/ 132 h 132"/>
                  <a:gd name="T10" fmla="*/ 8 w 100"/>
                  <a:gd name="T11" fmla="*/ 129 h 132"/>
                  <a:gd name="T12" fmla="*/ 2 w 100"/>
                  <a:gd name="T13" fmla="*/ 32 h 132"/>
                  <a:gd name="T14" fmla="*/ 12 w 100"/>
                  <a:gd name="T15" fmla="*/ 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32">
                    <a:moveTo>
                      <a:pt x="12" y="6"/>
                    </a:moveTo>
                    <a:cubicBezTo>
                      <a:pt x="12" y="6"/>
                      <a:pt x="27" y="0"/>
                      <a:pt x="78" y="3"/>
                    </a:cubicBezTo>
                    <a:cubicBezTo>
                      <a:pt x="78" y="3"/>
                      <a:pt x="88" y="5"/>
                      <a:pt x="90" y="12"/>
                    </a:cubicBezTo>
                    <a:cubicBezTo>
                      <a:pt x="91" y="17"/>
                      <a:pt x="88" y="56"/>
                      <a:pt x="95" y="93"/>
                    </a:cubicBezTo>
                    <a:cubicBezTo>
                      <a:pt x="100" y="116"/>
                      <a:pt x="93" y="132"/>
                      <a:pt x="93" y="132"/>
                    </a:cubicBezTo>
                    <a:cubicBezTo>
                      <a:pt x="8" y="129"/>
                      <a:pt x="8" y="129"/>
                      <a:pt x="8" y="129"/>
                    </a:cubicBezTo>
                    <a:cubicBezTo>
                      <a:pt x="8" y="129"/>
                      <a:pt x="0" y="68"/>
                      <a:pt x="2" y="32"/>
                    </a:cubicBezTo>
                    <a:cubicBezTo>
                      <a:pt x="3" y="17"/>
                      <a:pt x="8" y="6"/>
                      <a:pt x="12" y="6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2" name="Freeform 24"/>
              <p:cNvSpPr/>
              <p:nvPr/>
            </p:nvSpPr>
            <p:spPr bwMode="auto">
              <a:xfrm>
                <a:off x="8482013" y="2519363"/>
                <a:ext cx="168275" cy="236538"/>
              </a:xfrm>
              <a:custGeom>
                <a:avLst/>
                <a:gdLst>
                  <a:gd name="T0" fmla="*/ 8 w 45"/>
                  <a:gd name="T1" fmla="*/ 31 h 63"/>
                  <a:gd name="T2" fmla="*/ 14 w 45"/>
                  <a:gd name="T3" fmla="*/ 49 h 63"/>
                  <a:gd name="T4" fmla="*/ 23 w 45"/>
                  <a:gd name="T5" fmla="*/ 63 h 63"/>
                  <a:gd name="T6" fmla="*/ 38 w 45"/>
                  <a:gd name="T7" fmla="*/ 25 h 63"/>
                  <a:gd name="T8" fmla="*/ 45 w 45"/>
                  <a:gd name="T9" fmla="*/ 1 h 63"/>
                  <a:gd name="T10" fmla="*/ 0 w 45"/>
                  <a:gd name="T11" fmla="*/ 2 h 63"/>
                  <a:gd name="T12" fmla="*/ 8 w 45"/>
                  <a:gd name="T13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63">
                    <a:moveTo>
                      <a:pt x="8" y="31"/>
                    </a:moveTo>
                    <a:cubicBezTo>
                      <a:pt x="10" y="37"/>
                      <a:pt x="11" y="43"/>
                      <a:pt x="14" y="49"/>
                    </a:cubicBezTo>
                    <a:cubicBezTo>
                      <a:pt x="15" y="51"/>
                      <a:pt x="23" y="63"/>
                      <a:pt x="23" y="63"/>
                    </a:cubicBezTo>
                    <a:cubicBezTo>
                      <a:pt x="23" y="63"/>
                      <a:pt x="35" y="33"/>
                      <a:pt x="38" y="25"/>
                    </a:cubicBezTo>
                    <a:cubicBezTo>
                      <a:pt x="40" y="17"/>
                      <a:pt x="42" y="9"/>
                      <a:pt x="45" y="1"/>
                    </a:cubicBezTo>
                    <a:cubicBezTo>
                      <a:pt x="23" y="0"/>
                      <a:pt x="9" y="1"/>
                      <a:pt x="0" y="2"/>
                    </a:cubicBezTo>
                    <a:cubicBezTo>
                      <a:pt x="2" y="12"/>
                      <a:pt x="6" y="21"/>
                      <a:pt x="8" y="3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3" name="Rectangle 25"/>
              <p:cNvSpPr>
                <a:spLocks noChangeArrowheads="1"/>
              </p:cNvSpPr>
              <p:nvPr/>
            </p:nvSpPr>
            <p:spPr bwMode="auto">
              <a:xfrm>
                <a:off x="8564563" y="2752725"/>
                <a:ext cx="3175" cy="247650"/>
              </a:xfrm>
              <a:prstGeom prst="rect">
                <a:avLst/>
              </a:pr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4" name="Freeform 26"/>
              <p:cNvSpPr/>
              <p:nvPr/>
            </p:nvSpPr>
            <p:spPr bwMode="auto">
              <a:xfrm>
                <a:off x="8564563" y="2522538"/>
                <a:ext cx="3175" cy="233363"/>
              </a:xfrm>
              <a:custGeom>
                <a:avLst/>
                <a:gdLst>
                  <a:gd name="T0" fmla="*/ 2 w 2"/>
                  <a:gd name="T1" fmla="*/ 145 h 147"/>
                  <a:gd name="T2" fmla="*/ 0 w 2"/>
                  <a:gd name="T3" fmla="*/ 147 h 147"/>
                  <a:gd name="T4" fmla="*/ 0 w 2"/>
                  <a:gd name="T5" fmla="*/ 145 h 147"/>
                  <a:gd name="T6" fmla="*/ 0 w 2"/>
                  <a:gd name="T7" fmla="*/ 0 h 147"/>
                  <a:gd name="T8" fmla="*/ 2 w 2"/>
                  <a:gd name="T9" fmla="*/ 0 h 147"/>
                  <a:gd name="T10" fmla="*/ 2 w 2"/>
                  <a:gd name="T11" fmla="*/ 14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47">
                    <a:moveTo>
                      <a:pt x="2" y="145"/>
                    </a:moveTo>
                    <a:lnTo>
                      <a:pt x="0" y="147"/>
                    </a:lnTo>
                    <a:lnTo>
                      <a:pt x="0" y="145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145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5" name="Freeform 27"/>
              <p:cNvSpPr/>
              <p:nvPr/>
            </p:nvSpPr>
            <p:spPr bwMode="auto">
              <a:xfrm>
                <a:off x="8388351" y="2541588"/>
                <a:ext cx="349250" cy="466725"/>
              </a:xfrm>
              <a:custGeom>
                <a:avLst/>
                <a:gdLst>
                  <a:gd name="T0" fmla="*/ 69 w 93"/>
                  <a:gd name="T1" fmla="*/ 121 h 124"/>
                  <a:gd name="T2" fmla="*/ 46 w 93"/>
                  <a:gd name="T3" fmla="*/ 120 h 124"/>
                  <a:gd name="T4" fmla="*/ 27 w 93"/>
                  <a:gd name="T5" fmla="*/ 119 h 124"/>
                  <a:gd name="T6" fmla="*/ 10 w 93"/>
                  <a:gd name="T7" fmla="*/ 96 h 124"/>
                  <a:gd name="T8" fmla="*/ 7 w 93"/>
                  <a:gd name="T9" fmla="*/ 47 h 124"/>
                  <a:gd name="T10" fmla="*/ 9 w 93"/>
                  <a:gd name="T11" fmla="*/ 0 h 124"/>
                  <a:gd name="T12" fmla="*/ 2 w 93"/>
                  <a:gd name="T13" fmla="*/ 24 h 124"/>
                  <a:gd name="T14" fmla="*/ 8 w 93"/>
                  <a:gd name="T15" fmla="*/ 121 h 124"/>
                  <a:gd name="T16" fmla="*/ 93 w 93"/>
                  <a:gd name="T17" fmla="*/ 124 h 124"/>
                  <a:gd name="T18" fmla="*/ 93 w 93"/>
                  <a:gd name="T19" fmla="*/ 122 h 124"/>
                  <a:gd name="T20" fmla="*/ 69 w 93"/>
                  <a:gd name="T21" fmla="*/ 12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124">
                    <a:moveTo>
                      <a:pt x="69" y="121"/>
                    </a:moveTo>
                    <a:cubicBezTo>
                      <a:pt x="61" y="120"/>
                      <a:pt x="54" y="120"/>
                      <a:pt x="46" y="120"/>
                    </a:cubicBezTo>
                    <a:cubicBezTo>
                      <a:pt x="40" y="120"/>
                      <a:pt x="33" y="120"/>
                      <a:pt x="27" y="119"/>
                    </a:cubicBezTo>
                    <a:cubicBezTo>
                      <a:pt x="15" y="116"/>
                      <a:pt x="10" y="108"/>
                      <a:pt x="10" y="96"/>
                    </a:cubicBezTo>
                    <a:cubicBezTo>
                      <a:pt x="9" y="80"/>
                      <a:pt x="8" y="63"/>
                      <a:pt x="7" y="47"/>
                    </a:cubicBezTo>
                    <a:cubicBezTo>
                      <a:pt x="7" y="40"/>
                      <a:pt x="7" y="9"/>
                      <a:pt x="9" y="0"/>
                    </a:cubicBezTo>
                    <a:cubicBezTo>
                      <a:pt x="9" y="0"/>
                      <a:pt x="3" y="6"/>
                      <a:pt x="2" y="24"/>
                    </a:cubicBezTo>
                    <a:cubicBezTo>
                      <a:pt x="0" y="61"/>
                      <a:pt x="8" y="121"/>
                      <a:pt x="8" y="121"/>
                    </a:cubicBezTo>
                    <a:cubicBezTo>
                      <a:pt x="93" y="124"/>
                      <a:pt x="93" y="124"/>
                      <a:pt x="93" y="124"/>
                    </a:cubicBezTo>
                    <a:cubicBezTo>
                      <a:pt x="93" y="124"/>
                      <a:pt x="93" y="123"/>
                      <a:pt x="93" y="122"/>
                    </a:cubicBezTo>
                    <a:cubicBezTo>
                      <a:pt x="85" y="122"/>
                      <a:pt x="77" y="122"/>
                      <a:pt x="69" y="121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6" name="Freeform 28"/>
              <p:cNvSpPr/>
              <p:nvPr/>
            </p:nvSpPr>
            <p:spPr bwMode="auto">
              <a:xfrm>
                <a:off x="8424863" y="2522538"/>
                <a:ext cx="139700" cy="233363"/>
              </a:xfrm>
              <a:custGeom>
                <a:avLst/>
                <a:gdLst>
                  <a:gd name="T0" fmla="*/ 36 w 88"/>
                  <a:gd name="T1" fmla="*/ 0 h 147"/>
                  <a:gd name="T2" fmla="*/ 0 w 88"/>
                  <a:gd name="T3" fmla="*/ 34 h 147"/>
                  <a:gd name="T4" fmla="*/ 50 w 88"/>
                  <a:gd name="T5" fmla="*/ 67 h 147"/>
                  <a:gd name="T6" fmla="*/ 31 w 88"/>
                  <a:gd name="T7" fmla="*/ 95 h 147"/>
                  <a:gd name="T8" fmla="*/ 88 w 88"/>
                  <a:gd name="T9" fmla="*/ 147 h 147"/>
                  <a:gd name="T10" fmla="*/ 36 w 88"/>
                  <a:gd name="T11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147">
                    <a:moveTo>
                      <a:pt x="36" y="0"/>
                    </a:moveTo>
                    <a:lnTo>
                      <a:pt x="0" y="34"/>
                    </a:lnTo>
                    <a:lnTo>
                      <a:pt x="50" y="67"/>
                    </a:lnTo>
                    <a:lnTo>
                      <a:pt x="31" y="95"/>
                    </a:lnTo>
                    <a:lnTo>
                      <a:pt x="88" y="147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7" name="Freeform 29"/>
              <p:cNvSpPr/>
              <p:nvPr/>
            </p:nvSpPr>
            <p:spPr bwMode="auto">
              <a:xfrm>
                <a:off x="8564563" y="2522538"/>
                <a:ext cx="146050" cy="233363"/>
              </a:xfrm>
              <a:custGeom>
                <a:avLst/>
                <a:gdLst>
                  <a:gd name="T0" fmla="*/ 54 w 92"/>
                  <a:gd name="T1" fmla="*/ 0 h 147"/>
                  <a:gd name="T2" fmla="*/ 92 w 92"/>
                  <a:gd name="T3" fmla="*/ 29 h 147"/>
                  <a:gd name="T4" fmla="*/ 38 w 92"/>
                  <a:gd name="T5" fmla="*/ 67 h 147"/>
                  <a:gd name="T6" fmla="*/ 62 w 92"/>
                  <a:gd name="T7" fmla="*/ 93 h 147"/>
                  <a:gd name="T8" fmla="*/ 0 w 92"/>
                  <a:gd name="T9" fmla="*/ 147 h 147"/>
                  <a:gd name="T10" fmla="*/ 54 w 92"/>
                  <a:gd name="T11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147">
                    <a:moveTo>
                      <a:pt x="54" y="0"/>
                    </a:moveTo>
                    <a:lnTo>
                      <a:pt x="92" y="29"/>
                    </a:lnTo>
                    <a:lnTo>
                      <a:pt x="38" y="67"/>
                    </a:lnTo>
                    <a:lnTo>
                      <a:pt x="62" y="93"/>
                    </a:lnTo>
                    <a:lnTo>
                      <a:pt x="0" y="147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8" name="Freeform 30"/>
              <p:cNvSpPr/>
              <p:nvPr/>
            </p:nvSpPr>
            <p:spPr bwMode="auto">
              <a:xfrm>
                <a:off x="8578851" y="2609850"/>
                <a:ext cx="106362" cy="323850"/>
              </a:xfrm>
              <a:custGeom>
                <a:avLst/>
                <a:gdLst>
                  <a:gd name="T0" fmla="*/ 2 w 28"/>
                  <a:gd name="T1" fmla="*/ 66 h 86"/>
                  <a:gd name="T2" fmla="*/ 25 w 28"/>
                  <a:gd name="T3" fmla="*/ 0 h 86"/>
                  <a:gd name="T4" fmla="*/ 28 w 28"/>
                  <a:gd name="T5" fmla="*/ 22 h 86"/>
                  <a:gd name="T6" fmla="*/ 2 w 28"/>
                  <a:gd name="T7" fmla="*/ 86 h 86"/>
                  <a:gd name="T8" fmla="*/ 2 w 28"/>
                  <a:gd name="T9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6">
                    <a:moveTo>
                      <a:pt x="2" y="66"/>
                    </a:moveTo>
                    <a:cubicBezTo>
                      <a:pt x="2" y="66"/>
                      <a:pt x="0" y="25"/>
                      <a:pt x="25" y="0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" y="86"/>
                      <a:pt x="2" y="86"/>
                      <a:pt x="2" y="86"/>
                    </a:cubicBezTo>
                    <a:lnTo>
                      <a:pt x="2" y="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9" name="Freeform 31"/>
              <p:cNvSpPr/>
              <p:nvPr/>
            </p:nvSpPr>
            <p:spPr bwMode="auto">
              <a:xfrm>
                <a:off x="8583613" y="2654300"/>
                <a:ext cx="101600" cy="279400"/>
              </a:xfrm>
              <a:custGeom>
                <a:avLst/>
                <a:gdLst>
                  <a:gd name="T0" fmla="*/ 13 w 27"/>
                  <a:gd name="T1" fmla="*/ 16 h 74"/>
                  <a:gd name="T2" fmla="*/ 1 w 27"/>
                  <a:gd name="T3" fmla="*/ 41 h 74"/>
                  <a:gd name="T4" fmla="*/ 1 w 27"/>
                  <a:gd name="T5" fmla="*/ 54 h 74"/>
                  <a:gd name="T6" fmla="*/ 1 w 27"/>
                  <a:gd name="T7" fmla="*/ 74 h 74"/>
                  <a:gd name="T8" fmla="*/ 27 w 27"/>
                  <a:gd name="T9" fmla="*/ 10 h 74"/>
                  <a:gd name="T10" fmla="*/ 26 w 27"/>
                  <a:gd name="T11" fmla="*/ 0 h 74"/>
                  <a:gd name="T12" fmla="*/ 13 w 27"/>
                  <a:gd name="T13" fmla="*/ 1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74">
                    <a:moveTo>
                      <a:pt x="13" y="16"/>
                    </a:moveTo>
                    <a:cubicBezTo>
                      <a:pt x="9" y="24"/>
                      <a:pt x="5" y="32"/>
                      <a:pt x="1" y="41"/>
                    </a:cubicBezTo>
                    <a:cubicBezTo>
                      <a:pt x="0" y="48"/>
                      <a:pt x="1" y="54"/>
                      <a:pt x="1" y="5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5"/>
                      <a:pt x="17" y="11"/>
                      <a:pt x="13" y="16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0" name="Freeform 32"/>
              <p:cNvSpPr/>
              <p:nvPr/>
            </p:nvSpPr>
            <p:spPr bwMode="auto">
              <a:xfrm>
                <a:off x="8594726" y="2617788"/>
                <a:ext cx="157162" cy="247650"/>
              </a:xfrm>
              <a:custGeom>
                <a:avLst/>
                <a:gdLst>
                  <a:gd name="T0" fmla="*/ 0 w 42"/>
                  <a:gd name="T1" fmla="*/ 66 h 66"/>
                  <a:gd name="T2" fmla="*/ 42 w 42"/>
                  <a:gd name="T3" fmla="*/ 0 h 66"/>
                  <a:gd name="T4" fmla="*/ 39 w 42"/>
                  <a:gd name="T5" fmla="*/ 43 h 66"/>
                  <a:gd name="T6" fmla="*/ 0 w 42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66">
                    <a:moveTo>
                      <a:pt x="0" y="66"/>
                    </a:moveTo>
                    <a:cubicBezTo>
                      <a:pt x="0" y="66"/>
                      <a:pt x="6" y="23"/>
                      <a:pt x="42" y="0"/>
                    </a:cubicBezTo>
                    <a:cubicBezTo>
                      <a:pt x="39" y="43"/>
                      <a:pt x="39" y="43"/>
                      <a:pt x="39" y="43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1" name="Freeform 33"/>
              <p:cNvSpPr/>
              <p:nvPr/>
            </p:nvSpPr>
            <p:spPr bwMode="auto">
              <a:xfrm>
                <a:off x="8594726" y="2703513"/>
                <a:ext cx="150812" cy="161925"/>
              </a:xfrm>
              <a:custGeom>
                <a:avLst/>
                <a:gdLst>
                  <a:gd name="T0" fmla="*/ 18 w 40"/>
                  <a:gd name="T1" fmla="*/ 19 h 43"/>
                  <a:gd name="T2" fmla="*/ 1 w 40"/>
                  <a:gd name="T3" fmla="*/ 39 h 43"/>
                  <a:gd name="T4" fmla="*/ 0 w 40"/>
                  <a:gd name="T5" fmla="*/ 43 h 43"/>
                  <a:gd name="T6" fmla="*/ 39 w 40"/>
                  <a:gd name="T7" fmla="*/ 20 h 43"/>
                  <a:gd name="T8" fmla="*/ 40 w 40"/>
                  <a:gd name="T9" fmla="*/ 0 h 43"/>
                  <a:gd name="T10" fmla="*/ 18 w 40"/>
                  <a:gd name="T11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3">
                    <a:moveTo>
                      <a:pt x="18" y="19"/>
                    </a:moveTo>
                    <a:cubicBezTo>
                      <a:pt x="11" y="25"/>
                      <a:pt x="5" y="32"/>
                      <a:pt x="1" y="39"/>
                    </a:cubicBezTo>
                    <a:cubicBezTo>
                      <a:pt x="0" y="42"/>
                      <a:pt x="0" y="43"/>
                      <a:pt x="0" y="43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2" y="5"/>
                      <a:pt x="25" y="13"/>
                      <a:pt x="18" y="19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2" name="Freeform 34"/>
              <p:cNvSpPr/>
              <p:nvPr/>
            </p:nvSpPr>
            <p:spPr bwMode="auto">
              <a:xfrm>
                <a:off x="8305801" y="2678113"/>
                <a:ext cx="255587" cy="217488"/>
              </a:xfrm>
              <a:custGeom>
                <a:avLst/>
                <a:gdLst>
                  <a:gd name="T0" fmla="*/ 7 w 68"/>
                  <a:gd name="T1" fmla="*/ 31 h 58"/>
                  <a:gd name="T2" fmla="*/ 2 w 68"/>
                  <a:gd name="T3" fmla="*/ 12 h 58"/>
                  <a:gd name="T4" fmla="*/ 0 w 68"/>
                  <a:gd name="T5" fmla="*/ 0 h 58"/>
                  <a:gd name="T6" fmla="*/ 68 w 68"/>
                  <a:gd name="T7" fmla="*/ 45 h 58"/>
                  <a:gd name="T8" fmla="*/ 62 w 68"/>
                  <a:gd name="T9" fmla="*/ 58 h 58"/>
                  <a:gd name="T10" fmla="*/ 7 w 68"/>
                  <a:gd name="T11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58">
                    <a:moveTo>
                      <a:pt x="7" y="31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2" y="2"/>
                      <a:pt x="68" y="45"/>
                    </a:cubicBezTo>
                    <a:cubicBezTo>
                      <a:pt x="62" y="58"/>
                      <a:pt x="62" y="58"/>
                      <a:pt x="62" y="58"/>
                    </a:cubicBezTo>
                    <a:lnTo>
                      <a:pt x="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3" name="Freeform 35"/>
              <p:cNvSpPr/>
              <p:nvPr/>
            </p:nvSpPr>
            <p:spPr bwMode="auto">
              <a:xfrm>
                <a:off x="8308976" y="2695575"/>
                <a:ext cx="252412" cy="200025"/>
              </a:xfrm>
              <a:custGeom>
                <a:avLst/>
                <a:gdLst>
                  <a:gd name="T0" fmla="*/ 58 w 67"/>
                  <a:gd name="T1" fmla="*/ 27 h 53"/>
                  <a:gd name="T2" fmla="*/ 57 w 67"/>
                  <a:gd name="T3" fmla="*/ 27 h 53"/>
                  <a:gd name="T4" fmla="*/ 33 w 67"/>
                  <a:gd name="T5" fmla="*/ 11 h 53"/>
                  <a:gd name="T6" fmla="*/ 15 w 67"/>
                  <a:gd name="T7" fmla="*/ 4 h 53"/>
                  <a:gd name="T8" fmla="*/ 0 w 67"/>
                  <a:gd name="T9" fmla="*/ 0 h 53"/>
                  <a:gd name="T10" fmla="*/ 1 w 67"/>
                  <a:gd name="T11" fmla="*/ 7 h 53"/>
                  <a:gd name="T12" fmla="*/ 6 w 67"/>
                  <a:gd name="T13" fmla="*/ 26 h 53"/>
                  <a:gd name="T14" fmla="*/ 61 w 67"/>
                  <a:gd name="T15" fmla="*/ 53 h 53"/>
                  <a:gd name="T16" fmla="*/ 67 w 67"/>
                  <a:gd name="T17" fmla="*/ 40 h 53"/>
                  <a:gd name="T18" fmla="*/ 58 w 67"/>
                  <a:gd name="T19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53">
                    <a:moveTo>
                      <a:pt x="58" y="27"/>
                    </a:moveTo>
                    <a:cubicBezTo>
                      <a:pt x="57" y="27"/>
                      <a:pt x="57" y="27"/>
                      <a:pt x="57" y="27"/>
                    </a:cubicBezTo>
                    <a:cubicBezTo>
                      <a:pt x="48" y="24"/>
                      <a:pt x="41" y="16"/>
                      <a:pt x="33" y="11"/>
                    </a:cubicBezTo>
                    <a:cubicBezTo>
                      <a:pt x="27" y="8"/>
                      <a:pt x="21" y="5"/>
                      <a:pt x="15" y="4"/>
                    </a:cubicBezTo>
                    <a:cubicBezTo>
                      <a:pt x="10" y="2"/>
                      <a:pt x="5" y="0"/>
                      <a:pt x="0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4" y="35"/>
                      <a:pt x="61" y="31"/>
                      <a:pt x="58" y="27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4" name="Freeform 36"/>
              <p:cNvSpPr/>
              <p:nvPr/>
            </p:nvSpPr>
            <p:spPr bwMode="auto">
              <a:xfrm>
                <a:off x="8267701" y="2654300"/>
                <a:ext cx="612775" cy="252413"/>
              </a:xfrm>
              <a:custGeom>
                <a:avLst/>
                <a:gdLst>
                  <a:gd name="T0" fmla="*/ 154 w 163"/>
                  <a:gd name="T1" fmla="*/ 21 h 67"/>
                  <a:gd name="T2" fmla="*/ 163 w 163"/>
                  <a:gd name="T3" fmla="*/ 14 h 67"/>
                  <a:gd name="T4" fmla="*/ 163 w 163"/>
                  <a:gd name="T5" fmla="*/ 6 h 67"/>
                  <a:gd name="T6" fmla="*/ 92 w 163"/>
                  <a:gd name="T7" fmla="*/ 51 h 67"/>
                  <a:gd name="T8" fmla="*/ 81 w 163"/>
                  <a:gd name="T9" fmla="*/ 51 h 67"/>
                  <a:gd name="T10" fmla="*/ 4 w 163"/>
                  <a:gd name="T11" fmla="*/ 16 h 67"/>
                  <a:gd name="T12" fmla="*/ 0 w 163"/>
                  <a:gd name="T13" fmla="*/ 22 h 67"/>
                  <a:gd name="T14" fmla="*/ 8 w 163"/>
                  <a:gd name="T15" fmla="*/ 28 h 67"/>
                  <a:gd name="T16" fmla="*/ 79 w 163"/>
                  <a:gd name="T17" fmla="*/ 67 h 67"/>
                  <a:gd name="T18" fmla="*/ 95 w 163"/>
                  <a:gd name="T19" fmla="*/ 67 h 67"/>
                  <a:gd name="T20" fmla="*/ 154 w 163"/>
                  <a:gd name="T21" fmla="*/ 2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67">
                    <a:moveTo>
                      <a:pt x="154" y="21"/>
                    </a:moveTo>
                    <a:cubicBezTo>
                      <a:pt x="163" y="14"/>
                      <a:pt x="163" y="14"/>
                      <a:pt x="163" y="14"/>
                    </a:cubicBezTo>
                    <a:cubicBezTo>
                      <a:pt x="163" y="6"/>
                      <a:pt x="163" y="6"/>
                      <a:pt x="163" y="6"/>
                    </a:cubicBezTo>
                    <a:cubicBezTo>
                      <a:pt x="163" y="6"/>
                      <a:pt x="145" y="0"/>
                      <a:pt x="92" y="51"/>
                    </a:cubicBezTo>
                    <a:cubicBezTo>
                      <a:pt x="81" y="51"/>
                      <a:pt x="81" y="51"/>
                      <a:pt x="81" y="51"/>
                    </a:cubicBezTo>
                    <a:cubicBezTo>
                      <a:pt x="81" y="51"/>
                      <a:pt x="67" y="30"/>
                      <a:pt x="4" y="1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95" y="67"/>
                      <a:pt x="95" y="67"/>
                      <a:pt x="95" y="67"/>
                    </a:cubicBezTo>
                    <a:lnTo>
                      <a:pt x="15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5" name="Freeform 37"/>
              <p:cNvSpPr/>
              <p:nvPr/>
            </p:nvSpPr>
            <p:spPr bwMode="auto">
              <a:xfrm>
                <a:off x="8267701" y="2684463"/>
                <a:ext cx="612775" cy="338138"/>
              </a:xfrm>
              <a:custGeom>
                <a:avLst/>
                <a:gdLst>
                  <a:gd name="T0" fmla="*/ 0 w 163"/>
                  <a:gd name="T1" fmla="*/ 14 h 90"/>
                  <a:gd name="T2" fmla="*/ 27 w 163"/>
                  <a:gd name="T3" fmla="*/ 73 h 90"/>
                  <a:gd name="T4" fmla="*/ 85 w 163"/>
                  <a:gd name="T5" fmla="*/ 90 h 90"/>
                  <a:gd name="T6" fmla="*/ 95 w 163"/>
                  <a:gd name="T7" fmla="*/ 90 h 90"/>
                  <a:gd name="T8" fmla="*/ 136 w 163"/>
                  <a:gd name="T9" fmla="*/ 75 h 90"/>
                  <a:gd name="T10" fmla="*/ 141 w 163"/>
                  <a:gd name="T11" fmla="*/ 67 h 90"/>
                  <a:gd name="T12" fmla="*/ 163 w 163"/>
                  <a:gd name="T13" fmla="*/ 6 h 90"/>
                  <a:gd name="T14" fmla="*/ 91 w 163"/>
                  <a:gd name="T15" fmla="*/ 51 h 90"/>
                  <a:gd name="T16" fmla="*/ 81 w 163"/>
                  <a:gd name="T17" fmla="*/ 52 h 90"/>
                  <a:gd name="T18" fmla="*/ 0 w 163"/>
                  <a:gd name="T19" fmla="*/ 1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3" h="90">
                    <a:moveTo>
                      <a:pt x="0" y="14"/>
                    </a:move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3"/>
                      <a:pt x="72" y="85"/>
                      <a:pt x="85" y="90"/>
                    </a:cubicBezTo>
                    <a:cubicBezTo>
                      <a:pt x="95" y="90"/>
                      <a:pt x="95" y="90"/>
                      <a:pt x="95" y="90"/>
                    </a:cubicBezTo>
                    <a:cubicBezTo>
                      <a:pt x="95" y="90"/>
                      <a:pt x="116" y="76"/>
                      <a:pt x="136" y="75"/>
                    </a:cubicBezTo>
                    <a:cubicBezTo>
                      <a:pt x="141" y="67"/>
                      <a:pt x="141" y="67"/>
                      <a:pt x="141" y="67"/>
                    </a:cubicBezTo>
                    <a:cubicBezTo>
                      <a:pt x="163" y="6"/>
                      <a:pt x="163" y="6"/>
                      <a:pt x="163" y="6"/>
                    </a:cubicBezTo>
                    <a:cubicBezTo>
                      <a:pt x="163" y="6"/>
                      <a:pt x="146" y="0"/>
                      <a:pt x="91" y="51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1" y="52"/>
                      <a:pt x="63" y="33"/>
                      <a:pt x="0" y="14"/>
                    </a:cubicBezTo>
                    <a:close/>
                  </a:path>
                </a:pathLst>
              </a:custGeom>
              <a:solidFill>
                <a:srgbClr val="603E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6" name="Freeform 38"/>
              <p:cNvSpPr/>
              <p:nvPr/>
            </p:nvSpPr>
            <p:spPr bwMode="auto">
              <a:xfrm>
                <a:off x="8501063" y="2865438"/>
                <a:ext cx="319087" cy="157163"/>
              </a:xfrm>
              <a:custGeom>
                <a:avLst/>
                <a:gdLst>
                  <a:gd name="T0" fmla="*/ 72 w 85"/>
                  <a:gd name="T1" fmla="*/ 15 h 42"/>
                  <a:gd name="T2" fmla="*/ 64 w 85"/>
                  <a:gd name="T3" fmla="*/ 15 h 42"/>
                  <a:gd name="T4" fmla="*/ 59 w 85"/>
                  <a:gd name="T5" fmla="*/ 14 h 42"/>
                  <a:gd name="T6" fmla="*/ 58 w 85"/>
                  <a:gd name="T7" fmla="*/ 9 h 42"/>
                  <a:gd name="T8" fmla="*/ 55 w 85"/>
                  <a:gd name="T9" fmla="*/ 0 h 42"/>
                  <a:gd name="T10" fmla="*/ 44 w 85"/>
                  <a:gd name="T11" fmla="*/ 3 h 42"/>
                  <a:gd name="T12" fmla="*/ 39 w 85"/>
                  <a:gd name="T13" fmla="*/ 13 h 42"/>
                  <a:gd name="T14" fmla="*/ 30 w 85"/>
                  <a:gd name="T15" fmla="*/ 10 h 42"/>
                  <a:gd name="T16" fmla="*/ 25 w 85"/>
                  <a:gd name="T17" fmla="*/ 9 h 42"/>
                  <a:gd name="T18" fmla="*/ 21 w 85"/>
                  <a:gd name="T19" fmla="*/ 6 h 42"/>
                  <a:gd name="T20" fmla="*/ 8 w 85"/>
                  <a:gd name="T21" fmla="*/ 6 h 42"/>
                  <a:gd name="T22" fmla="*/ 1 w 85"/>
                  <a:gd name="T23" fmla="*/ 18 h 42"/>
                  <a:gd name="T24" fmla="*/ 1 w 85"/>
                  <a:gd name="T25" fmla="*/ 24 h 42"/>
                  <a:gd name="T26" fmla="*/ 4 w 85"/>
                  <a:gd name="T27" fmla="*/ 27 h 42"/>
                  <a:gd name="T28" fmla="*/ 5 w 85"/>
                  <a:gd name="T29" fmla="*/ 32 h 42"/>
                  <a:gd name="T30" fmla="*/ 14 w 85"/>
                  <a:gd name="T31" fmla="*/ 39 h 42"/>
                  <a:gd name="T32" fmla="*/ 23 w 85"/>
                  <a:gd name="T33" fmla="*/ 42 h 42"/>
                  <a:gd name="T34" fmla="*/ 33 w 85"/>
                  <a:gd name="T35" fmla="*/ 42 h 42"/>
                  <a:gd name="T36" fmla="*/ 52 w 85"/>
                  <a:gd name="T37" fmla="*/ 32 h 42"/>
                  <a:gd name="T38" fmla="*/ 70 w 85"/>
                  <a:gd name="T39" fmla="*/ 27 h 42"/>
                  <a:gd name="T40" fmla="*/ 82 w 85"/>
                  <a:gd name="T41" fmla="*/ 19 h 42"/>
                  <a:gd name="T42" fmla="*/ 83 w 85"/>
                  <a:gd name="T43" fmla="*/ 10 h 42"/>
                  <a:gd name="T44" fmla="*/ 81 w 85"/>
                  <a:gd name="T45" fmla="*/ 4 h 42"/>
                  <a:gd name="T46" fmla="*/ 76 w 85"/>
                  <a:gd name="T47" fmla="*/ 12 h 42"/>
                  <a:gd name="T48" fmla="*/ 72 w 85"/>
                  <a:gd name="T49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5" h="42">
                    <a:moveTo>
                      <a:pt x="72" y="15"/>
                    </a:moveTo>
                    <a:cubicBezTo>
                      <a:pt x="70" y="15"/>
                      <a:pt x="67" y="15"/>
                      <a:pt x="64" y="15"/>
                    </a:cubicBezTo>
                    <a:cubicBezTo>
                      <a:pt x="62" y="15"/>
                      <a:pt x="60" y="15"/>
                      <a:pt x="59" y="14"/>
                    </a:cubicBezTo>
                    <a:cubicBezTo>
                      <a:pt x="58" y="13"/>
                      <a:pt x="58" y="11"/>
                      <a:pt x="58" y="9"/>
                    </a:cubicBezTo>
                    <a:cubicBezTo>
                      <a:pt x="58" y="6"/>
                      <a:pt x="59" y="0"/>
                      <a:pt x="55" y="0"/>
                    </a:cubicBezTo>
                    <a:cubicBezTo>
                      <a:pt x="51" y="0"/>
                      <a:pt x="46" y="0"/>
                      <a:pt x="44" y="3"/>
                    </a:cubicBezTo>
                    <a:cubicBezTo>
                      <a:pt x="42" y="5"/>
                      <a:pt x="42" y="12"/>
                      <a:pt x="39" y="13"/>
                    </a:cubicBezTo>
                    <a:cubicBezTo>
                      <a:pt x="36" y="14"/>
                      <a:pt x="32" y="10"/>
                      <a:pt x="30" y="10"/>
                    </a:cubicBezTo>
                    <a:cubicBezTo>
                      <a:pt x="28" y="10"/>
                      <a:pt x="26" y="10"/>
                      <a:pt x="25" y="9"/>
                    </a:cubicBezTo>
                    <a:cubicBezTo>
                      <a:pt x="23" y="8"/>
                      <a:pt x="22" y="6"/>
                      <a:pt x="21" y="6"/>
                    </a:cubicBezTo>
                    <a:cubicBezTo>
                      <a:pt x="18" y="4"/>
                      <a:pt x="11" y="4"/>
                      <a:pt x="8" y="6"/>
                    </a:cubicBezTo>
                    <a:cubicBezTo>
                      <a:pt x="4" y="8"/>
                      <a:pt x="2" y="14"/>
                      <a:pt x="1" y="18"/>
                    </a:cubicBezTo>
                    <a:cubicBezTo>
                      <a:pt x="0" y="20"/>
                      <a:pt x="0" y="22"/>
                      <a:pt x="1" y="24"/>
                    </a:cubicBezTo>
                    <a:cubicBezTo>
                      <a:pt x="1" y="26"/>
                      <a:pt x="3" y="26"/>
                      <a:pt x="4" y="27"/>
                    </a:cubicBezTo>
                    <a:cubicBezTo>
                      <a:pt x="5" y="28"/>
                      <a:pt x="4" y="31"/>
                      <a:pt x="5" y="32"/>
                    </a:cubicBezTo>
                    <a:cubicBezTo>
                      <a:pt x="6" y="37"/>
                      <a:pt x="10" y="37"/>
                      <a:pt x="14" y="39"/>
                    </a:cubicBezTo>
                    <a:cubicBezTo>
                      <a:pt x="16" y="40"/>
                      <a:pt x="20" y="42"/>
                      <a:pt x="23" y="42"/>
                    </a:cubicBezTo>
                    <a:cubicBezTo>
                      <a:pt x="23" y="42"/>
                      <a:pt x="33" y="42"/>
                      <a:pt x="33" y="42"/>
                    </a:cubicBezTo>
                    <a:cubicBezTo>
                      <a:pt x="39" y="38"/>
                      <a:pt x="45" y="35"/>
                      <a:pt x="52" y="32"/>
                    </a:cubicBezTo>
                    <a:cubicBezTo>
                      <a:pt x="58" y="30"/>
                      <a:pt x="64" y="29"/>
                      <a:pt x="70" y="27"/>
                    </a:cubicBezTo>
                    <a:cubicBezTo>
                      <a:pt x="74" y="26"/>
                      <a:pt x="80" y="24"/>
                      <a:pt x="82" y="19"/>
                    </a:cubicBezTo>
                    <a:cubicBezTo>
                      <a:pt x="83" y="16"/>
                      <a:pt x="83" y="13"/>
                      <a:pt x="83" y="10"/>
                    </a:cubicBezTo>
                    <a:cubicBezTo>
                      <a:pt x="83" y="8"/>
                      <a:pt x="85" y="3"/>
                      <a:pt x="81" y="4"/>
                    </a:cubicBezTo>
                    <a:cubicBezTo>
                      <a:pt x="79" y="5"/>
                      <a:pt x="78" y="11"/>
                      <a:pt x="76" y="12"/>
                    </a:cubicBezTo>
                    <a:cubicBezTo>
                      <a:pt x="75" y="13"/>
                      <a:pt x="73" y="14"/>
                      <a:pt x="72" y="15"/>
                    </a:cubicBezTo>
                    <a:close/>
                  </a:path>
                </a:pathLst>
              </a:custGeom>
              <a:solidFill>
                <a:srgbClr val="5538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7" name="Freeform 39"/>
              <p:cNvSpPr/>
              <p:nvPr/>
            </p:nvSpPr>
            <p:spPr bwMode="auto">
              <a:xfrm>
                <a:off x="8572501" y="2873375"/>
                <a:ext cx="44450" cy="149225"/>
              </a:xfrm>
              <a:custGeom>
                <a:avLst/>
                <a:gdLst>
                  <a:gd name="T0" fmla="*/ 3 w 12"/>
                  <a:gd name="T1" fmla="*/ 40 h 40"/>
                  <a:gd name="T2" fmla="*/ 4 w 12"/>
                  <a:gd name="T3" fmla="*/ 40 h 40"/>
                  <a:gd name="T4" fmla="*/ 12 w 12"/>
                  <a:gd name="T5" fmla="*/ 40 h 40"/>
                  <a:gd name="T6" fmla="*/ 11 w 12"/>
                  <a:gd name="T7" fmla="*/ 0 h 40"/>
                  <a:gd name="T8" fmla="*/ 10 w 12"/>
                  <a:gd name="T9" fmla="*/ 1 h 40"/>
                  <a:gd name="T10" fmla="*/ 0 w 12"/>
                  <a:gd name="T11" fmla="*/ 2 h 40"/>
                  <a:gd name="T12" fmla="*/ 0 w 12"/>
                  <a:gd name="T13" fmla="*/ 1 h 40"/>
                  <a:gd name="T14" fmla="*/ 3 w 12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0">
                    <a:moveTo>
                      <a:pt x="3" y="40"/>
                    </a:moveTo>
                    <a:cubicBezTo>
                      <a:pt x="4" y="40"/>
                      <a:pt x="4" y="40"/>
                      <a:pt x="4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1" y="27"/>
                      <a:pt x="11" y="14"/>
                      <a:pt x="11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4"/>
                      <a:pt x="2" y="27"/>
                      <a:pt x="3" y="40"/>
                    </a:cubicBezTo>
                    <a:close/>
                  </a:path>
                </a:pathLst>
              </a:custGeom>
              <a:solidFill>
                <a:srgbClr val="4C32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8" name="Freeform 40"/>
              <p:cNvSpPr/>
              <p:nvPr/>
            </p:nvSpPr>
            <p:spPr bwMode="auto">
              <a:xfrm>
                <a:off x="8515351" y="2873375"/>
                <a:ext cx="219075" cy="153988"/>
              </a:xfrm>
              <a:custGeom>
                <a:avLst/>
                <a:gdLst>
                  <a:gd name="T0" fmla="*/ 58 w 58"/>
                  <a:gd name="T1" fmla="*/ 19 h 41"/>
                  <a:gd name="T2" fmla="*/ 48 w 58"/>
                  <a:gd name="T3" fmla="*/ 10 h 41"/>
                  <a:gd name="T4" fmla="*/ 50 w 58"/>
                  <a:gd name="T5" fmla="*/ 1 h 41"/>
                  <a:gd name="T6" fmla="*/ 39 w 58"/>
                  <a:gd name="T7" fmla="*/ 14 h 41"/>
                  <a:gd name="T8" fmla="*/ 21 w 58"/>
                  <a:gd name="T9" fmla="*/ 13 h 41"/>
                  <a:gd name="T10" fmla="*/ 15 w 58"/>
                  <a:gd name="T11" fmla="*/ 6 h 41"/>
                  <a:gd name="T12" fmla="*/ 4 w 58"/>
                  <a:gd name="T13" fmla="*/ 10 h 41"/>
                  <a:gd name="T14" fmla="*/ 9 w 58"/>
                  <a:gd name="T15" fmla="*/ 16 h 41"/>
                  <a:gd name="T16" fmla="*/ 3 w 58"/>
                  <a:gd name="T17" fmla="*/ 18 h 41"/>
                  <a:gd name="T18" fmla="*/ 3 w 58"/>
                  <a:gd name="T19" fmla="*/ 23 h 41"/>
                  <a:gd name="T20" fmla="*/ 9 w 58"/>
                  <a:gd name="T21" fmla="*/ 28 h 41"/>
                  <a:gd name="T22" fmla="*/ 5 w 58"/>
                  <a:gd name="T23" fmla="*/ 33 h 41"/>
                  <a:gd name="T24" fmla="*/ 19 w 58"/>
                  <a:gd name="T25" fmla="*/ 40 h 41"/>
                  <a:gd name="T26" fmla="*/ 51 w 58"/>
                  <a:gd name="T27" fmla="*/ 36 h 41"/>
                  <a:gd name="T28" fmla="*/ 58 w 58"/>
                  <a:gd name="T29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41">
                    <a:moveTo>
                      <a:pt x="58" y="19"/>
                    </a:moveTo>
                    <a:cubicBezTo>
                      <a:pt x="58" y="19"/>
                      <a:pt x="48" y="13"/>
                      <a:pt x="48" y="10"/>
                    </a:cubicBezTo>
                    <a:cubicBezTo>
                      <a:pt x="48" y="8"/>
                      <a:pt x="55" y="2"/>
                      <a:pt x="50" y="1"/>
                    </a:cubicBezTo>
                    <a:cubicBezTo>
                      <a:pt x="44" y="0"/>
                      <a:pt x="39" y="4"/>
                      <a:pt x="39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17" y="6"/>
                      <a:pt x="15" y="6"/>
                    </a:cubicBezTo>
                    <a:cubicBezTo>
                      <a:pt x="12" y="5"/>
                      <a:pt x="2" y="7"/>
                      <a:pt x="4" y="10"/>
                    </a:cubicBezTo>
                    <a:cubicBezTo>
                      <a:pt x="5" y="12"/>
                      <a:pt x="9" y="16"/>
                      <a:pt x="9" y="16"/>
                    </a:cubicBezTo>
                    <a:cubicBezTo>
                      <a:pt x="9" y="16"/>
                      <a:pt x="6" y="15"/>
                      <a:pt x="3" y="18"/>
                    </a:cubicBezTo>
                    <a:cubicBezTo>
                      <a:pt x="0" y="20"/>
                      <a:pt x="3" y="23"/>
                      <a:pt x="3" y="23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5" y="29"/>
                      <a:pt x="5" y="33"/>
                    </a:cubicBezTo>
                    <a:cubicBezTo>
                      <a:pt x="6" y="37"/>
                      <a:pt x="15" y="38"/>
                      <a:pt x="19" y="40"/>
                    </a:cubicBezTo>
                    <a:cubicBezTo>
                      <a:pt x="24" y="41"/>
                      <a:pt x="51" y="36"/>
                      <a:pt x="51" y="36"/>
                    </a:cubicBezTo>
                    <a:lnTo>
                      <a:pt x="58" y="1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9" name="Freeform 41"/>
              <p:cNvSpPr/>
              <p:nvPr/>
            </p:nvSpPr>
            <p:spPr bwMode="auto">
              <a:xfrm>
                <a:off x="8526463" y="2898775"/>
                <a:ext cx="112712" cy="76200"/>
              </a:xfrm>
              <a:custGeom>
                <a:avLst/>
                <a:gdLst>
                  <a:gd name="T0" fmla="*/ 6 w 30"/>
                  <a:gd name="T1" fmla="*/ 9 h 20"/>
                  <a:gd name="T2" fmla="*/ 3 w 30"/>
                  <a:gd name="T3" fmla="*/ 9 h 20"/>
                  <a:gd name="T4" fmla="*/ 6 w 30"/>
                  <a:gd name="T5" fmla="*/ 14 h 20"/>
                  <a:gd name="T6" fmla="*/ 13 w 30"/>
                  <a:gd name="T7" fmla="*/ 19 h 20"/>
                  <a:gd name="T8" fmla="*/ 15 w 30"/>
                  <a:gd name="T9" fmla="*/ 19 h 20"/>
                  <a:gd name="T10" fmla="*/ 23 w 30"/>
                  <a:gd name="T11" fmla="*/ 20 h 20"/>
                  <a:gd name="T12" fmla="*/ 25 w 30"/>
                  <a:gd name="T13" fmla="*/ 20 h 20"/>
                  <a:gd name="T14" fmla="*/ 25 w 30"/>
                  <a:gd name="T15" fmla="*/ 20 h 20"/>
                  <a:gd name="T16" fmla="*/ 30 w 30"/>
                  <a:gd name="T17" fmla="*/ 20 h 20"/>
                  <a:gd name="T18" fmla="*/ 30 w 30"/>
                  <a:gd name="T19" fmla="*/ 16 h 20"/>
                  <a:gd name="T20" fmla="*/ 28 w 30"/>
                  <a:gd name="T21" fmla="*/ 17 h 20"/>
                  <a:gd name="T22" fmla="*/ 19 w 30"/>
                  <a:gd name="T23" fmla="*/ 14 h 20"/>
                  <a:gd name="T24" fmla="*/ 10 w 30"/>
                  <a:gd name="T25" fmla="*/ 11 h 20"/>
                  <a:gd name="T26" fmla="*/ 2 w 30"/>
                  <a:gd name="T27" fmla="*/ 2 h 20"/>
                  <a:gd name="T28" fmla="*/ 2 w 30"/>
                  <a:gd name="T29" fmla="*/ 0 h 20"/>
                  <a:gd name="T30" fmla="*/ 1 w 30"/>
                  <a:gd name="T31" fmla="*/ 3 h 20"/>
                  <a:gd name="T32" fmla="*/ 6 w 30"/>
                  <a:gd name="T33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20">
                    <a:moveTo>
                      <a:pt x="6" y="9"/>
                    </a:moveTo>
                    <a:cubicBezTo>
                      <a:pt x="6" y="9"/>
                      <a:pt x="4" y="9"/>
                      <a:pt x="3" y="9"/>
                    </a:cubicBezTo>
                    <a:cubicBezTo>
                      <a:pt x="4" y="10"/>
                      <a:pt x="5" y="12"/>
                      <a:pt x="6" y="14"/>
                    </a:cubicBezTo>
                    <a:cubicBezTo>
                      <a:pt x="8" y="16"/>
                      <a:pt x="10" y="18"/>
                      <a:pt x="13" y="19"/>
                    </a:cubicBezTo>
                    <a:cubicBezTo>
                      <a:pt x="14" y="19"/>
                      <a:pt x="14" y="19"/>
                      <a:pt x="15" y="19"/>
                    </a:cubicBezTo>
                    <a:cubicBezTo>
                      <a:pt x="18" y="19"/>
                      <a:pt x="20" y="20"/>
                      <a:pt x="23" y="20"/>
                    </a:cubicBezTo>
                    <a:cubicBezTo>
                      <a:pt x="24" y="20"/>
                      <a:pt x="24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7" y="20"/>
                      <a:pt x="28" y="20"/>
                      <a:pt x="30" y="20"/>
                    </a:cubicBezTo>
                    <a:cubicBezTo>
                      <a:pt x="30" y="19"/>
                      <a:pt x="30" y="17"/>
                      <a:pt x="30" y="16"/>
                    </a:cubicBezTo>
                    <a:cubicBezTo>
                      <a:pt x="30" y="16"/>
                      <a:pt x="29" y="17"/>
                      <a:pt x="28" y="17"/>
                    </a:cubicBezTo>
                    <a:cubicBezTo>
                      <a:pt x="25" y="16"/>
                      <a:pt x="22" y="15"/>
                      <a:pt x="19" y="14"/>
                    </a:cubicBezTo>
                    <a:cubicBezTo>
                      <a:pt x="16" y="13"/>
                      <a:pt x="13" y="12"/>
                      <a:pt x="10" y="11"/>
                    </a:cubicBezTo>
                    <a:cubicBezTo>
                      <a:pt x="7" y="9"/>
                      <a:pt x="4" y="6"/>
                      <a:pt x="2" y="2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5"/>
                      <a:pt x="6" y="9"/>
                      <a:pt x="6" y="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0" name="Freeform 42"/>
              <p:cNvSpPr/>
              <p:nvPr/>
            </p:nvSpPr>
            <p:spPr bwMode="auto">
              <a:xfrm>
                <a:off x="8534401" y="2879725"/>
                <a:ext cx="200025" cy="147638"/>
              </a:xfrm>
              <a:custGeom>
                <a:avLst/>
                <a:gdLst>
                  <a:gd name="T0" fmla="*/ 43 w 53"/>
                  <a:gd name="T1" fmla="*/ 8 h 39"/>
                  <a:gd name="T2" fmla="*/ 46 w 53"/>
                  <a:gd name="T3" fmla="*/ 0 h 39"/>
                  <a:gd name="T4" fmla="*/ 42 w 53"/>
                  <a:gd name="T5" fmla="*/ 6 h 39"/>
                  <a:gd name="T6" fmla="*/ 38 w 53"/>
                  <a:gd name="T7" fmla="*/ 9 h 39"/>
                  <a:gd name="T8" fmla="*/ 34 w 53"/>
                  <a:gd name="T9" fmla="*/ 10 h 39"/>
                  <a:gd name="T10" fmla="*/ 34 w 53"/>
                  <a:gd name="T11" fmla="*/ 12 h 39"/>
                  <a:gd name="T12" fmla="*/ 16 w 53"/>
                  <a:gd name="T13" fmla="*/ 11 h 39"/>
                  <a:gd name="T14" fmla="*/ 10 w 53"/>
                  <a:gd name="T15" fmla="*/ 4 h 39"/>
                  <a:gd name="T16" fmla="*/ 5 w 53"/>
                  <a:gd name="T17" fmla="*/ 4 h 39"/>
                  <a:gd name="T18" fmla="*/ 10 w 53"/>
                  <a:gd name="T19" fmla="*/ 9 h 39"/>
                  <a:gd name="T20" fmla="*/ 18 w 53"/>
                  <a:gd name="T21" fmla="*/ 13 h 39"/>
                  <a:gd name="T22" fmla="*/ 24 w 53"/>
                  <a:gd name="T23" fmla="*/ 15 h 39"/>
                  <a:gd name="T24" fmla="*/ 32 w 53"/>
                  <a:gd name="T25" fmla="*/ 17 h 39"/>
                  <a:gd name="T26" fmla="*/ 36 w 53"/>
                  <a:gd name="T27" fmla="*/ 18 h 39"/>
                  <a:gd name="T28" fmla="*/ 42 w 53"/>
                  <a:gd name="T29" fmla="*/ 18 h 39"/>
                  <a:gd name="T30" fmla="*/ 46 w 53"/>
                  <a:gd name="T31" fmla="*/ 20 h 39"/>
                  <a:gd name="T32" fmla="*/ 45 w 53"/>
                  <a:gd name="T33" fmla="*/ 28 h 39"/>
                  <a:gd name="T34" fmla="*/ 41 w 53"/>
                  <a:gd name="T35" fmla="*/ 31 h 39"/>
                  <a:gd name="T36" fmla="*/ 29 w 53"/>
                  <a:gd name="T37" fmla="*/ 33 h 39"/>
                  <a:gd name="T38" fmla="*/ 28 w 53"/>
                  <a:gd name="T39" fmla="*/ 33 h 39"/>
                  <a:gd name="T40" fmla="*/ 19 w 53"/>
                  <a:gd name="T41" fmla="*/ 36 h 39"/>
                  <a:gd name="T42" fmla="*/ 9 w 53"/>
                  <a:gd name="T43" fmla="*/ 34 h 39"/>
                  <a:gd name="T44" fmla="*/ 9 w 53"/>
                  <a:gd name="T45" fmla="*/ 34 h 39"/>
                  <a:gd name="T46" fmla="*/ 4 w 53"/>
                  <a:gd name="T47" fmla="*/ 32 h 39"/>
                  <a:gd name="T48" fmla="*/ 0 w 53"/>
                  <a:gd name="T49" fmla="*/ 30 h 39"/>
                  <a:gd name="T50" fmla="*/ 0 w 53"/>
                  <a:gd name="T51" fmla="*/ 31 h 39"/>
                  <a:gd name="T52" fmla="*/ 14 w 53"/>
                  <a:gd name="T53" fmla="*/ 38 h 39"/>
                  <a:gd name="T54" fmla="*/ 46 w 53"/>
                  <a:gd name="T55" fmla="*/ 34 h 39"/>
                  <a:gd name="T56" fmla="*/ 53 w 53"/>
                  <a:gd name="T57" fmla="*/ 17 h 39"/>
                  <a:gd name="T58" fmla="*/ 43 w 53"/>
                  <a:gd name="T59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" h="39">
                    <a:moveTo>
                      <a:pt x="43" y="8"/>
                    </a:moveTo>
                    <a:cubicBezTo>
                      <a:pt x="43" y="6"/>
                      <a:pt x="48" y="2"/>
                      <a:pt x="46" y="0"/>
                    </a:cubicBezTo>
                    <a:cubicBezTo>
                      <a:pt x="44" y="1"/>
                      <a:pt x="43" y="4"/>
                      <a:pt x="42" y="6"/>
                    </a:cubicBezTo>
                    <a:cubicBezTo>
                      <a:pt x="41" y="7"/>
                      <a:pt x="39" y="8"/>
                      <a:pt x="38" y="9"/>
                    </a:cubicBezTo>
                    <a:cubicBezTo>
                      <a:pt x="37" y="10"/>
                      <a:pt x="36" y="10"/>
                      <a:pt x="34" y="10"/>
                    </a:cubicBezTo>
                    <a:cubicBezTo>
                      <a:pt x="34" y="11"/>
                      <a:pt x="34" y="11"/>
                      <a:pt x="34" y="12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2" y="4"/>
                      <a:pt x="10" y="4"/>
                    </a:cubicBezTo>
                    <a:cubicBezTo>
                      <a:pt x="9" y="3"/>
                      <a:pt x="7" y="3"/>
                      <a:pt x="5" y="4"/>
                    </a:cubicBezTo>
                    <a:cubicBezTo>
                      <a:pt x="7" y="5"/>
                      <a:pt x="8" y="7"/>
                      <a:pt x="10" y="9"/>
                    </a:cubicBezTo>
                    <a:cubicBezTo>
                      <a:pt x="12" y="12"/>
                      <a:pt x="15" y="12"/>
                      <a:pt x="18" y="13"/>
                    </a:cubicBezTo>
                    <a:cubicBezTo>
                      <a:pt x="20" y="14"/>
                      <a:pt x="22" y="14"/>
                      <a:pt x="24" y="15"/>
                    </a:cubicBezTo>
                    <a:cubicBezTo>
                      <a:pt x="27" y="15"/>
                      <a:pt x="29" y="16"/>
                      <a:pt x="32" y="17"/>
                    </a:cubicBezTo>
                    <a:cubicBezTo>
                      <a:pt x="33" y="18"/>
                      <a:pt x="35" y="18"/>
                      <a:pt x="36" y="18"/>
                    </a:cubicBezTo>
                    <a:cubicBezTo>
                      <a:pt x="38" y="18"/>
                      <a:pt x="40" y="18"/>
                      <a:pt x="42" y="18"/>
                    </a:cubicBezTo>
                    <a:cubicBezTo>
                      <a:pt x="44" y="18"/>
                      <a:pt x="45" y="19"/>
                      <a:pt x="46" y="20"/>
                    </a:cubicBezTo>
                    <a:cubicBezTo>
                      <a:pt x="48" y="22"/>
                      <a:pt x="46" y="26"/>
                      <a:pt x="45" y="28"/>
                    </a:cubicBezTo>
                    <a:cubicBezTo>
                      <a:pt x="45" y="29"/>
                      <a:pt x="43" y="30"/>
                      <a:pt x="41" y="31"/>
                    </a:cubicBezTo>
                    <a:cubicBezTo>
                      <a:pt x="38" y="33"/>
                      <a:pt x="32" y="35"/>
                      <a:pt x="29" y="33"/>
                    </a:cubicBezTo>
                    <a:cubicBezTo>
                      <a:pt x="29" y="33"/>
                      <a:pt x="28" y="33"/>
                      <a:pt x="28" y="33"/>
                    </a:cubicBezTo>
                    <a:cubicBezTo>
                      <a:pt x="28" y="36"/>
                      <a:pt x="23" y="36"/>
                      <a:pt x="19" y="36"/>
                    </a:cubicBezTo>
                    <a:cubicBezTo>
                      <a:pt x="16" y="35"/>
                      <a:pt x="13" y="35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7" y="34"/>
                      <a:pt x="5" y="33"/>
                      <a:pt x="4" y="32"/>
                    </a:cubicBezTo>
                    <a:cubicBezTo>
                      <a:pt x="3" y="31"/>
                      <a:pt x="1" y="31"/>
                      <a:pt x="0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1" y="35"/>
                      <a:pt x="10" y="36"/>
                      <a:pt x="14" y="38"/>
                    </a:cubicBezTo>
                    <a:cubicBezTo>
                      <a:pt x="19" y="39"/>
                      <a:pt x="46" y="34"/>
                      <a:pt x="46" y="34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3" y="17"/>
                      <a:pt x="43" y="11"/>
                      <a:pt x="43" y="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1" name="Freeform 43"/>
              <p:cNvSpPr/>
              <p:nvPr/>
            </p:nvSpPr>
            <p:spPr bwMode="auto">
              <a:xfrm>
                <a:off x="8526463" y="2955925"/>
                <a:ext cx="109537" cy="44450"/>
              </a:xfrm>
              <a:custGeom>
                <a:avLst/>
                <a:gdLst>
                  <a:gd name="T0" fmla="*/ 4 w 29"/>
                  <a:gd name="T1" fmla="*/ 7 h 12"/>
                  <a:gd name="T2" fmla="*/ 16 w 29"/>
                  <a:gd name="T3" fmla="*/ 11 h 12"/>
                  <a:gd name="T4" fmla="*/ 29 w 29"/>
                  <a:gd name="T5" fmla="*/ 10 h 12"/>
                  <a:gd name="T6" fmla="*/ 29 w 29"/>
                  <a:gd name="T7" fmla="*/ 10 h 12"/>
                  <a:gd name="T8" fmla="*/ 29 w 29"/>
                  <a:gd name="T9" fmla="*/ 8 h 12"/>
                  <a:gd name="T10" fmla="*/ 29 w 29"/>
                  <a:gd name="T11" fmla="*/ 8 h 12"/>
                  <a:gd name="T12" fmla="*/ 0 w 29"/>
                  <a:gd name="T13" fmla="*/ 0 h 12"/>
                  <a:gd name="T14" fmla="*/ 0 w 29"/>
                  <a:gd name="T15" fmla="*/ 1 h 12"/>
                  <a:gd name="T16" fmla="*/ 6 w 29"/>
                  <a:gd name="T17" fmla="*/ 6 h 12"/>
                  <a:gd name="T18" fmla="*/ 4 w 29"/>
                  <a:gd name="T1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12">
                    <a:moveTo>
                      <a:pt x="4" y="7"/>
                    </a:moveTo>
                    <a:cubicBezTo>
                      <a:pt x="8" y="10"/>
                      <a:pt x="11" y="12"/>
                      <a:pt x="16" y="11"/>
                    </a:cubicBezTo>
                    <a:cubicBezTo>
                      <a:pt x="20" y="11"/>
                      <a:pt x="24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9"/>
                      <a:pt x="29" y="9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19" y="8"/>
                      <a:pt x="7" y="8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4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2" name="Freeform 44"/>
              <p:cNvSpPr/>
              <p:nvPr/>
            </p:nvSpPr>
            <p:spPr bwMode="auto">
              <a:xfrm>
                <a:off x="8715376" y="2884488"/>
                <a:ext cx="101600" cy="127000"/>
              </a:xfrm>
              <a:custGeom>
                <a:avLst/>
                <a:gdLst>
                  <a:gd name="T0" fmla="*/ 9 w 27"/>
                  <a:gd name="T1" fmla="*/ 14 h 34"/>
                  <a:gd name="T2" fmla="*/ 27 w 27"/>
                  <a:gd name="T3" fmla="*/ 0 h 34"/>
                  <a:gd name="T4" fmla="*/ 17 w 27"/>
                  <a:gd name="T5" fmla="*/ 31 h 34"/>
                  <a:gd name="T6" fmla="*/ 2 w 27"/>
                  <a:gd name="T7" fmla="*/ 34 h 34"/>
                  <a:gd name="T8" fmla="*/ 9 w 27"/>
                  <a:gd name="T9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4">
                    <a:moveTo>
                      <a:pt x="9" y="14"/>
                    </a:moveTo>
                    <a:cubicBezTo>
                      <a:pt x="9" y="14"/>
                      <a:pt x="22" y="14"/>
                      <a:pt x="27" y="0"/>
                    </a:cubicBezTo>
                    <a:cubicBezTo>
                      <a:pt x="27" y="0"/>
                      <a:pt x="27" y="27"/>
                      <a:pt x="17" y="31"/>
                    </a:cubicBezTo>
                    <a:cubicBezTo>
                      <a:pt x="8" y="34"/>
                      <a:pt x="2" y="34"/>
                      <a:pt x="2" y="34"/>
                    </a:cubicBezTo>
                    <a:cubicBezTo>
                      <a:pt x="2" y="34"/>
                      <a:pt x="0" y="17"/>
                      <a:pt x="9" y="14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3" name="Freeform 45"/>
              <p:cNvSpPr/>
              <p:nvPr/>
            </p:nvSpPr>
            <p:spPr bwMode="auto">
              <a:xfrm>
                <a:off x="8715376" y="2936875"/>
                <a:ext cx="93662" cy="74613"/>
              </a:xfrm>
              <a:custGeom>
                <a:avLst/>
                <a:gdLst>
                  <a:gd name="T0" fmla="*/ 16 w 25"/>
                  <a:gd name="T1" fmla="*/ 11 h 20"/>
                  <a:gd name="T2" fmla="*/ 12 w 25"/>
                  <a:gd name="T3" fmla="*/ 0 h 20"/>
                  <a:gd name="T4" fmla="*/ 9 w 25"/>
                  <a:gd name="T5" fmla="*/ 0 h 20"/>
                  <a:gd name="T6" fmla="*/ 2 w 25"/>
                  <a:gd name="T7" fmla="*/ 20 h 20"/>
                  <a:gd name="T8" fmla="*/ 17 w 25"/>
                  <a:gd name="T9" fmla="*/ 17 h 20"/>
                  <a:gd name="T10" fmla="*/ 25 w 25"/>
                  <a:gd name="T11" fmla="*/ 5 h 20"/>
                  <a:gd name="T12" fmla="*/ 16 w 25"/>
                  <a:gd name="T13" fmla="*/ 1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20">
                    <a:moveTo>
                      <a:pt x="16" y="11"/>
                    </a:moveTo>
                    <a:cubicBezTo>
                      <a:pt x="9" y="12"/>
                      <a:pt x="11" y="5"/>
                      <a:pt x="12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0" y="3"/>
                      <a:pt x="2" y="20"/>
                      <a:pt x="2" y="20"/>
                    </a:cubicBezTo>
                    <a:cubicBezTo>
                      <a:pt x="2" y="20"/>
                      <a:pt x="8" y="20"/>
                      <a:pt x="17" y="17"/>
                    </a:cubicBezTo>
                    <a:cubicBezTo>
                      <a:pt x="21" y="16"/>
                      <a:pt x="23" y="11"/>
                      <a:pt x="25" y="5"/>
                    </a:cubicBezTo>
                    <a:cubicBezTo>
                      <a:pt x="22" y="7"/>
                      <a:pt x="19" y="10"/>
                      <a:pt x="16" y="11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4" name="Freeform 46"/>
              <p:cNvSpPr/>
              <p:nvPr/>
            </p:nvSpPr>
            <p:spPr bwMode="auto">
              <a:xfrm>
                <a:off x="8699501" y="2921000"/>
                <a:ext cx="57150" cy="101600"/>
              </a:xfrm>
              <a:custGeom>
                <a:avLst/>
                <a:gdLst>
                  <a:gd name="T0" fmla="*/ 0 w 15"/>
                  <a:gd name="T1" fmla="*/ 25 h 27"/>
                  <a:gd name="T2" fmla="*/ 8 w 15"/>
                  <a:gd name="T3" fmla="*/ 26 h 27"/>
                  <a:gd name="T4" fmla="*/ 15 w 15"/>
                  <a:gd name="T5" fmla="*/ 4 h 27"/>
                  <a:gd name="T6" fmla="*/ 9 w 15"/>
                  <a:gd name="T7" fmla="*/ 2 h 27"/>
                  <a:gd name="T8" fmla="*/ 0 w 15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7">
                    <a:moveTo>
                      <a:pt x="0" y="25"/>
                    </a:moveTo>
                    <a:cubicBezTo>
                      <a:pt x="0" y="25"/>
                      <a:pt x="5" y="27"/>
                      <a:pt x="8" y="26"/>
                    </a:cubicBezTo>
                    <a:cubicBezTo>
                      <a:pt x="8" y="26"/>
                      <a:pt x="11" y="6"/>
                      <a:pt x="15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0" y="0"/>
                      <a:pt x="0" y="25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5" name="Freeform 47"/>
              <p:cNvSpPr/>
              <p:nvPr/>
            </p:nvSpPr>
            <p:spPr bwMode="auto">
              <a:xfrm>
                <a:off x="8240713" y="1647825"/>
                <a:ext cx="617537" cy="882650"/>
              </a:xfrm>
              <a:custGeom>
                <a:avLst/>
                <a:gdLst>
                  <a:gd name="T0" fmla="*/ 0 w 164"/>
                  <a:gd name="T1" fmla="*/ 112 h 235"/>
                  <a:gd name="T2" fmla="*/ 4 w 164"/>
                  <a:gd name="T3" fmla="*/ 193 h 235"/>
                  <a:gd name="T4" fmla="*/ 23 w 164"/>
                  <a:gd name="T5" fmla="*/ 216 h 235"/>
                  <a:gd name="T6" fmla="*/ 66 w 164"/>
                  <a:gd name="T7" fmla="*/ 223 h 235"/>
                  <a:gd name="T8" fmla="*/ 86 w 164"/>
                  <a:gd name="T9" fmla="*/ 234 h 235"/>
                  <a:gd name="T10" fmla="*/ 94 w 164"/>
                  <a:gd name="T11" fmla="*/ 232 h 235"/>
                  <a:gd name="T12" fmla="*/ 104 w 164"/>
                  <a:gd name="T13" fmla="*/ 225 h 235"/>
                  <a:gd name="T14" fmla="*/ 150 w 164"/>
                  <a:gd name="T15" fmla="*/ 216 h 235"/>
                  <a:gd name="T16" fmla="*/ 160 w 164"/>
                  <a:gd name="T17" fmla="*/ 195 h 235"/>
                  <a:gd name="T18" fmla="*/ 158 w 164"/>
                  <a:gd name="T19" fmla="*/ 100 h 235"/>
                  <a:gd name="T20" fmla="*/ 132 w 164"/>
                  <a:gd name="T21" fmla="*/ 41 h 235"/>
                  <a:gd name="T22" fmla="*/ 0 w 164"/>
                  <a:gd name="T23" fmla="*/ 112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" h="235">
                    <a:moveTo>
                      <a:pt x="0" y="112"/>
                    </a:moveTo>
                    <a:cubicBezTo>
                      <a:pt x="0" y="112"/>
                      <a:pt x="1" y="174"/>
                      <a:pt x="4" y="193"/>
                    </a:cubicBezTo>
                    <a:cubicBezTo>
                      <a:pt x="8" y="212"/>
                      <a:pt x="12" y="214"/>
                      <a:pt x="23" y="216"/>
                    </a:cubicBezTo>
                    <a:cubicBezTo>
                      <a:pt x="34" y="219"/>
                      <a:pt x="60" y="219"/>
                      <a:pt x="66" y="223"/>
                    </a:cubicBezTo>
                    <a:cubicBezTo>
                      <a:pt x="71" y="226"/>
                      <a:pt x="78" y="235"/>
                      <a:pt x="86" y="234"/>
                    </a:cubicBezTo>
                    <a:cubicBezTo>
                      <a:pt x="89" y="234"/>
                      <a:pt x="92" y="234"/>
                      <a:pt x="94" y="232"/>
                    </a:cubicBezTo>
                    <a:cubicBezTo>
                      <a:pt x="97" y="230"/>
                      <a:pt x="102" y="226"/>
                      <a:pt x="104" y="225"/>
                    </a:cubicBezTo>
                    <a:cubicBezTo>
                      <a:pt x="109" y="224"/>
                      <a:pt x="144" y="218"/>
                      <a:pt x="150" y="216"/>
                    </a:cubicBezTo>
                    <a:cubicBezTo>
                      <a:pt x="155" y="214"/>
                      <a:pt x="159" y="209"/>
                      <a:pt x="160" y="195"/>
                    </a:cubicBezTo>
                    <a:cubicBezTo>
                      <a:pt x="160" y="182"/>
                      <a:pt x="164" y="126"/>
                      <a:pt x="158" y="100"/>
                    </a:cubicBezTo>
                    <a:cubicBezTo>
                      <a:pt x="153" y="73"/>
                      <a:pt x="149" y="51"/>
                      <a:pt x="132" y="41"/>
                    </a:cubicBezTo>
                    <a:cubicBezTo>
                      <a:pt x="127" y="36"/>
                      <a:pt x="0" y="0"/>
                      <a:pt x="0" y="1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6" name="Freeform 48"/>
              <p:cNvSpPr/>
              <p:nvPr/>
            </p:nvSpPr>
            <p:spPr bwMode="auto">
              <a:xfrm>
                <a:off x="8812213" y="2082800"/>
                <a:ext cx="128587" cy="180975"/>
              </a:xfrm>
              <a:custGeom>
                <a:avLst/>
                <a:gdLst>
                  <a:gd name="T0" fmla="*/ 4 w 34"/>
                  <a:gd name="T1" fmla="*/ 48 h 48"/>
                  <a:gd name="T2" fmla="*/ 21 w 34"/>
                  <a:gd name="T3" fmla="*/ 7 h 48"/>
                  <a:gd name="T4" fmla="*/ 0 w 34"/>
                  <a:gd name="T5" fmla="*/ 16 h 48"/>
                  <a:gd name="T6" fmla="*/ 4 w 34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48">
                    <a:moveTo>
                      <a:pt x="4" y="48"/>
                    </a:moveTo>
                    <a:cubicBezTo>
                      <a:pt x="32" y="48"/>
                      <a:pt x="34" y="15"/>
                      <a:pt x="21" y="7"/>
                    </a:cubicBezTo>
                    <a:cubicBezTo>
                      <a:pt x="9" y="0"/>
                      <a:pt x="0" y="16"/>
                      <a:pt x="0" y="16"/>
                    </a:cubicBezTo>
                    <a:lnTo>
                      <a:pt x="4" y="48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7" name="Freeform 49"/>
              <p:cNvSpPr/>
              <p:nvPr/>
            </p:nvSpPr>
            <p:spPr bwMode="auto">
              <a:xfrm>
                <a:off x="8143876" y="2106613"/>
                <a:ext cx="127000" cy="160338"/>
              </a:xfrm>
              <a:custGeom>
                <a:avLst/>
                <a:gdLst>
                  <a:gd name="T0" fmla="*/ 30 w 34"/>
                  <a:gd name="T1" fmla="*/ 41 h 43"/>
                  <a:gd name="T2" fmla="*/ 9 w 34"/>
                  <a:gd name="T3" fmla="*/ 34 h 43"/>
                  <a:gd name="T4" fmla="*/ 18 w 34"/>
                  <a:gd name="T5" fmla="*/ 1 h 43"/>
                  <a:gd name="T6" fmla="*/ 33 w 34"/>
                  <a:gd name="T7" fmla="*/ 18 h 43"/>
                  <a:gd name="T8" fmla="*/ 30 w 34"/>
                  <a:gd name="T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3">
                    <a:moveTo>
                      <a:pt x="30" y="41"/>
                    </a:moveTo>
                    <a:cubicBezTo>
                      <a:pt x="30" y="41"/>
                      <a:pt x="19" y="43"/>
                      <a:pt x="9" y="34"/>
                    </a:cubicBezTo>
                    <a:cubicBezTo>
                      <a:pt x="0" y="25"/>
                      <a:pt x="2" y="2"/>
                      <a:pt x="18" y="1"/>
                    </a:cubicBezTo>
                    <a:cubicBezTo>
                      <a:pt x="34" y="0"/>
                      <a:pt x="33" y="18"/>
                      <a:pt x="33" y="18"/>
                    </a:cubicBezTo>
                    <a:lnTo>
                      <a:pt x="30" y="4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8" name="Freeform 50"/>
              <p:cNvSpPr/>
              <p:nvPr/>
            </p:nvSpPr>
            <p:spPr bwMode="auto">
              <a:xfrm>
                <a:off x="8245476" y="1617663"/>
                <a:ext cx="588962" cy="887413"/>
              </a:xfrm>
              <a:custGeom>
                <a:avLst/>
                <a:gdLst>
                  <a:gd name="T0" fmla="*/ 3 w 157"/>
                  <a:gd name="T1" fmla="*/ 113 h 236"/>
                  <a:gd name="T2" fmla="*/ 2 w 157"/>
                  <a:gd name="T3" fmla="*/ 174 h 236"/>
                  <a:gd name="T4" fmla="*/ 4 w 157"/>
                  <a:gd name="T5" fmla="*/ 195 h 236"/>
                  <a:gd name="T6" fmla="*/ 24 w 157"/>
                  <a:gd name="T7" fmla="*/ 216 h 236"/>
                  <a:gd name="T8" fmla="*/ 36 w 157"/>
                  <a:gd name="T9" fmla="*/ 219 h 236"/>
                  <a:gd name="T10" fmla="*/ 51 w 157"/>
                  <a:gd name="T11" fmla="*/ 219 h 236"/>
                  <a:gd name="T12" fmla="*/ 66 w 157"/>
                  <a:gd name="T13" fmla="*/ 224 h 236"/>
                  <a:gd name="T14" fmla="*/ 77 w 157"/>
                  <a:gd name="T15" fmla="*/ 231 h 236"/>
                  <a:gd name="T16" fmla="*/ 86 w 157"/>
                  <a:gd name="T17" fmla="*/ 236 h 236"/>
                  <a:gd name="T18" fmla="*/ 97 w 157"/>
                  <a:gd name="T19" fmla="*/ 232 h 236"/>
                  <a:gd name="T20" fmla="*/ 110 w 157"/>
                  <a:gd name="T21" fmla="*/ 228 h 236"/>
                  <a:gd name="T22" fmla="*/ 146 w 157"/>
                  <a:gd name="T23" fmla="*/ 216 h 236"/>
                  <a:gd name="T24" fmla="*/ 156 w 157"/>
                  <a:gd name="T25" fmla="*/ 195 h 236"/>
                  <a:gd name="T26" fmla="*/ 152 w 157"/>
                  <a:gd name="T27" fmla="*/ 99 h 236"/>
                  <a:gd name="T28" fmla="*/ 129 w 157"/>
                  <a:gd name="T29" fmla="*/ 41 h 236"/>
                  <a:gd name="T30" fmla="*/ 3 w 157"/>
                  <a:gd name="T31" fmla="*/ 11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7" h="236">
                    <a:moveTo>
                      <a:pt x="3" y="113"/>
                    </a:moveTo>
                    <a:cubicBezTo>
                      <a:pt x="3" y="113"/>
                      <a:pt x="0" y="149"/>
                      <a:pt x="2" y="174"/>
                    </a:cubicBezTo>
                    <a:cubicBezTo>
                      <a:pt x="3" y="182"/>
                      <a:pt x="3" y="191"/>
                      <a:pt x="4" y="195"/>
                    </a:cubicBezTo>
                    <a:cubicBezTo>
                      <a:pt x="8" y="214"/>
                      <a:pt x="14" y="214"/>
                      <a:pt x="24" y="216"/>
                    </a:cubicBezTo>
                    <a:cubicBezTo>
                      <a:pt x="28" y="217"/>
                      <a:pt x="32" y="218"/>
                      <a:pt x="36" y="219"/>
                    </a:cubicBezTo>
                    <a:cubicBezTo>
                      <a:pt x="41" y="220"/>
                      <a:pt x="46" y="219"/>
                      <a:pt x="51" y="219"/>
                    </a:cubicBezTo>
                    <a:cubicBezTo>
                      <a:pt x="57" y="220"/>
                      <a:pt x="61" y="221"/>
                      <a:pt x="66" y="224"/>
                    </a:cubicBezTo>
                    <a:cubicBezTo>
                      <a:pt x="70" y="226"/>
                      <a:pt x="74" y="228"/>
                      <a:pt x="77" y="231"/>
                    </a:cubicBezTo>
                    <a:cubicBezTo>
                      <a:pt x="80" y="233"/>
                      <a:pt x="82" y="236"/>
                      <a:pt x="86" y="236"/>
                    </a:cubicBezTo>
                    <a:cubicBezTo>
                      <a:pt x="90" y="236"/>
                      <a:pt x="93" y="233"/>
                      <a:pt x="97" y="232"/>
                    </a:cubicBezTo>
                    <a:cubicBezTo>
                      <a:pt x="102" y="231"/>
                      <a:pt x="106" y="229"/>
                      <a:pt x="110" y="228"/>
                    </a:cubicBezTo>
                    <a:cubicBezTo>
                      <a:pt x="129" y="222"/>
                      <a:pt x="144" y="217"/>
                      <a:pt x="146" y="216"/>
                    </a:cubicBezTo>
                    <a:cubicBezTo>
                      <a:pt x="151" y="214"/>
                      <a:pt x="155" y="209"/>
                      <a:pt x="156" y="195"/>
                    </a:cubicBezTo>
                    <a:cubicBezTo>
                      <a:pt x="156" y="181"/>
                      <a:pt x="157" y="126"/>
                      <a:pt x="152" y="99"/>
                    </a:cubicBezTo>
                    <a:cubicBezTo>
                      <a:pt x="146" y="73"/>
                      <a:pt x="145" y="51"/>
                      <a:pt x="129" y="41"/>
                    </a:cubicBezTo>
                    <a:cubicBezTo>
                      <a:pt x="124" y="36"/>
                      <a:pt x="3" y="0"/>
                      <a:pt x="3" y="1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9" name="Freeform 51"/>
              <p:cNvSpPr/>
              <p:nvPr/>
            </p:nvSpPr>
            <p:spPr bwMode="auto">
              <a:xfrm>
                <a:off x="8256588" y="1628775"/>
                <a:ext cx="544512" cy="406400"/>
              </a:xfrm>
              <a:custGeom>
                <a:avLst/>
                <a:gdLst>
                  <a:gd name="T0" fmla="*/ 79 w 145"/>
                  <a:gd name="T1" fmla="*/ 106 h 108"/>
                  <a:gd name="T2" fmla="*/ 145 w 145"/>
                  <a:gd name="T3" fmla="*/ 76 h 108"/>
                  <a:gd name="T4" fmla="*/ 126 w 145"/>
                  <a:gd name="T5" fmla="*/ 38 h 108"/>
                  <a:gd name="T6" fmla="*/ 0 w 145"/>
                  <a:gd name="T7" fmla="*/ 99 h 108"/>
                  <a:gd name="T8" fmla="*/ 57 w 145"/>
                  <a:gd name="T9" fmla="*/ 108 h 108"/>
                  <a:gd name="T10" fmla="*/ 79 w 145"/>
                  <a:gd name="T11" fmla="*/ 10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108">
                    <a:moveTo>
                      <a:pt x="79" y="106"/>
                    </a:moveTo>
                    <a:cubicBezTo>
                      <a:pt x="102" y="99"/>
                      <a:pt x="125" y="88"/>
                      <a:pt x="145" y="76"/>
                    </a:cubicBezTo>
                    <a:cubicBezTo>
                      <a:pt x="142" y="59"/>
                      <a:pt x="138" y="45"/>
                      <a:pt x="126" y="38"/>
                    </a:cubicBezTo>
                    <a:cubicBezTo>
                      <a:pt x="121" y="33"/>
                      <a:pt x="8" y="0"/>
                      <a:pt x="0" y="99"/>
                    </a:cubicBezTo>
                    <a:cubicBezTo>
                      <a:pt x="19" y="103"/>
                      <a:pt x="38" y="106"/>
                      <a:pt x="57" y="108"/>
                    </a:cubicBezTo>
                    <a:cubicBezTo>
                      <a:pt x="64" y="108"/>
                      <a:pt x="71" y="106"/>
                      <a:pt x="79" y="10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0" name="Freeform 52"/>
              <p:cNvSpPr/>
              <p:nvPr/>
            </p:nvSpPr>
            <p:spPr bwMode="auto">
              <a:xfrm>
                <a:off x="8180388" y="1839913"/>
                <a:ext cx="128587" cy="442913"/>
              </a:xfrm>
              <a:custGeom>
                <a:avLst/>
                <a:gdLst>
                  <a:gd name="T0" fmla="*/ 3 w 34"/>
                  <a:gd name="T1" fmla="*/ 0 h 118"/>
                  <a:gd name="T2" fmla="*/ 3 w 34"/>
                  <a:gd name="T3" fmla="*/ 73 h 118"/>
                  <a:gd name="T4" fmla="*/ 11 w 34"/>
                  <a:gd name="T5" fmla="*/ 72 h 118"/>
                  <a:gd name="T6" fmla="*/ 23 w 34"/>
                  <a:gd name="T7" fmla="*/ 86 h 118"/>
                  <a:gd name="T8" fmla="*/ 21 w 34"/>
                  <a:gd name="T9" fmla="*/ 116 h 118"/>
                  <a:gd name="T10" fmla="*/ 26 w 34"/>
                  <a:gd name="T11" fmla="*/ 118 h 118"/>
                  <a:gd name="T12" fmla="*/ 32 w 34"/>
                  <a:gd name="T13" fmla="*/ 115 h 118"/>
                  <a:gd name="T14" fmla="*/ 34 w 34"/>
                  <a:gd name="T15" fmla="*/ 10 h 118"/>
                  <a:gd name="T16" fmla="*/ 3 w 3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18">
                    <a:moveTo>
                      <a:pt x="3" y="0"/>
                    </a:moveTo>
                    <a:cubicBezTo>
                      <a:pt x="3" y="0"/>
                      <a:pt x="0" y="53"/>
                      <a:pt x="3" y="73"/>
                    </a:cubicBezTo>
                    <a:cubicBezTo>
                      <a:pt x="3" y="73"/>
                      <a:pt x="6" y="72"/>
                      <a:pt x="11" y="72"/>
                    </a:cubicBezTo>
                    <a:cubicBezTo>
                      <a:pt x="14" y="72"/>
                      <a:pt x="21" y="75"/>
                      <a:pt x="23" y="86"/>
                    </a:cubicBezTo>
                    <a:cubicBezTo>
                      <a:pt x="25" y="107"/>
                      <a:pt x="21" y="116"/>
                      <a:pt x="21" y="116"/>
                    </a:cubicBezTo>
                    <a:cubicBezTo>
                      <a:pt x="21" y="116"/>
                      <a:pt x="21" y="118"/>
                      <a:pt x="26" y="118"/>
                    </a:cubicBezTo>
                    <a:cubicBezTo>
                      <a:pt x="31" y="118"/>
                      <a:pt x="32" y="115"/>
                      <a:pt x="32" y="115"/>
                    </a:cubicBezTo>
                    <a:cubicBezTo>
                      <a:pt x="34" y="10"/>
                      <a:pt x="34" y="10"/>
                      <a:pt x="34" y="1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1" name="Freeform 53"/>
              <p:cNvSpPr/>
              <p:nvPr/>
            </p:nvSpPr>
            <p:spPr bwMode="auto">
              <a:xfrm>
                <a:off x="8188326" y="2054225"/>
                <a:ext cx="63500" cy="71438"/>
              </a:xfrm>
              <a:custGeom>
                <a:avLst/>
                <a:gdLst>
                  <a:gd name="T0" fmla="*/ 17 w 17"/>
                  <a:gd name="T1" fmla="*/ 19 h 19"/>
                  <a:gd name="T2" fmla="*/ 16 w 17"/>
                  <a:gd name="T3" fmla="*/ 10 h 19"/>
                  <a:gd name="T4" fmla="*/ 14 w 17"/>
                  <a:gd name="T5" fmla="*/ 7 h 19"/>
                  <a:gd name="T6" fmla="*/ 2 w 17"/>
                  <a:gd name="T7" fmla="*/ 1 h 19"/>
                  <a:gd name="T8" fmla="*/ 0 w 17"/>
                  <a:gd name="T9" fmla="*/ 0 h 19"/>
                  <a:gd name="T10" fmla="*/ 1 w 17"/>
                  <a:gd name="T11" fmla="*/ 16 h 19"/>
                  <a:gd name="T12" fmla="*/ 9 w 17"/>
                  <a:gd name="T13" fmla="*/ 15 h 19"/>
                  <a:gd name="T14" fmla="*/ 17 w 17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9">
                    <a:moveTo>
                      <a:pt x="17" y="19"/>
                    </a:moveTo>
                    <a:cubicBezTo>
                      <a:pt x="17" y="16"/>
                      <a:pt x="16" y="13"/>
                      <a:pt x="16" y="10"/>
                    </a:cubicBezTo>
                    <a:cubicBezTo>
                      <a:pt x="15" y="9"/>
                      <a:pt x="14" y="8"/>
                      <a:pt x="14" y="7"/>
                    </a:cubicBezTo>
                    <a:cubicBezTo>
                      <a:pt x="10" y="5"/>
                      <a:pt x="6" y="3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6"/>
                      <a:pt x="0" y="12"/>
                      <a:pt x="1" y="16"/>
                    </a:cubicBezTo>
                    <a:cubicBezTo>
                      <a:pt x="1" y="16"/>
                      <a:pt x="4" y="15"/>
                      <a:pt x="9" y="15"/>
                    </a:cubicBezTo>
                    <a:cubicBezTo>
                      <a:pt x="11" y="15"/>
                      <a:pt x="14" y="16"/>
                      <a:pt x="17" y="19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2" name="Freeform 54"/>
              <p:cNvSpPr/>
              <p:nvPr/>
            </p:nvSpPr>
            <p:spPr bwMode="auto">
              <a:xfrm>
                <a:off x="8188326" y="1876425"/>
                <a:ext cx="120650" cy="106363"/>
              </a:xfrm>
              <a:custGeom>
                <a:avLst/>
                <a:gdLst>
                  <a:gd name="T0" fmla="*/ 0 w 32"/>
                  <a:gd name="T1" fmla="*/ 0 h 28"/>
                  <a:gd name="T2" fmla="*/ 0 w 32"/>
                  <a:gd name="T3" fmla="*/ 15 h 28"/>
                  <a:gd name="T4" fmla="*/ 31 w 32"/>
                  <a:gd name="T5" fmla="*/ 28 h 28"/>
                  <a:gd name="T6" fmla="*/ 32 w 32"/>
                  <a:gd name="T7" fmla="*/ 14 h 28"/>
                  <a:gd name="T8" fmla="*/ 0 w 32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8">
                    <a:moveTo>
                      <a:pt x="0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6" y="28"/>
                      <a:pt x="31" y="28"/>
                    </a:cubicBezTo>
                    <a:cubicBezTo>
                      <a:pt x="32" y="14"/>
                      <a:pt x="32" y="14"/>
                      <a:pt x="32" y="1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3" name="Freeform 55"/>
              <p:cNvSpPr/>
              <p:nvPr/>
            </p:nvSpPr>
            <p:spPr bwMode="auto">
              <a:xfrm>
                <a:off x="8116888" y="1631950"/>
                <a:ext cx="857250" cy="635000"/>
              </a:xfrm>
              <a:custGeom>
                <a:avLst/>
                <a:gdLst>
                  <a:gd name="T0" fmla="*/ 37 w 228"/>
                  <a:gd name="T1" fmla="*/ 6 h 169"/>
                  <a:gd name="T2" fmla="*/ 80 w 228"/>
                  <a:gd name="T3" fmla="*/ 22 h 169"/>
                  <a:gd name="T4" fmla="*/ 154 w 228"/>
                  <a:gd name="T5" fmla="*/ 1 h 169"/>
                  <a:gd name="T6" fmla="*/ 195 w 228"/>
                  <a:gd name="T7" fmla="*/ 38 h 169"/>
                  <a:gd name="T8" fmla="*/ 222 w 228"/>
                  <a:gd name="T9" fmla="*/ 50 h 169"/>
                  <a:gd name="T10" fmla="*/ 207 w 228"/>
                  <a:gd name="T11" fmla="*/ 128 h 169"/>
                  <a:gd name="T12" fmla="*/ 205 w 228"/>
                  <a:gd name="T13" fmla="*/ 127 h 169"/>
                  <a:gd name="T14" fmla="*/ 190 w 228"/>
                  <a:gd name="T15" fmla="*/ 131 h 169"/>
                  <a:gd name="T16" fmla="*/ 191 w 228"/>
                  <a:gd name="T17" fmla="*/ 166 h 169"/>
                  <a:gd name="T18" fmla="*/ 185 w 228"/>
                  <a:gd name="T19" fmla="*/ 168 h 169"/>
                  <a:gd name="T20" fmla="*/ 179 w 228"/>
                  <a:gd name="T21" fmla="*/ 163 h 169"/>
                  <a:gd name="T22" fmla="*/ 178 w 228"/>
                  <a:gd name="T23" fmla="*/ 98 h 169"/>
                  <a:gd name="T24" fmla="*/ 176 w 228"/>
                  <a:gd name="T25" fmla="*/ 69 h 169"/>
                  <a:gd name="T26" fmla="*/ 68 w 228"/>
                  <a:gd name="T27" fmla="*/ 95 h 169"/>
                  <a:gd name="T28" fmla="*/ 0 w 228"/>
                  <a:gd name="T29" fmla="*/ 24 h 169"/>
                  <a:gd name="T30" fmla="*/ 20 w 228"/>
                  <a:gd name="T31" fmla="*/ 44 h 169"/>
                  <a:gd name="T32" fmla="*/ 21 w 228"/>
                  <a:gd name="T33" fmla="*/ 4 h 169"/>
                  <a:gd name="T34" fmla="*/ 33 w 228"/>
                  <a:gd name="T35" fmla="*/ 25 h 169"/>
                  <a:gd name="T36" fmla="*/ 37 w 228"/>
                  <a:gd name="T37" fmla="*/ 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8" h="169">
                    <a:moveTo>
                      <a:pt x="37" y="6"/>
                    </a:moveTo>
                    <a:cubicBezTo>
                      <a:pt x="37" y="6"/>
                      <a:pt x="38" y="30"/>
                      <a:pt x="80" y="22"/>
                    </a:cubicBezTo>
                    <a:cubicBezTo>
                      <a:pt x="109" y="16"/>
                      <a:pt x="130" y="0"/>
                      <a:pt x="154" y="1"/>
                    </a:cubicBezTo>
                    <a:cubicBezTo>
                      <a:pt x="177" y="1"/>
                      <a:pt x="194" y="23"/>
                      <a:pt x="195" y="38"/>
                    </a:cubicBezTo>
                    <a:cubicBezTo>
                      <a:pt x="195" y="38"/>
                      <a:pt x="213" y="26"/>
                      <a:pt x="222" y="50"/>
                    </a:cubicBezTo>
                    <a:cubicBezTo>
                      <a:pt x="228" y="65"/>
                      <a:pt x="220" y="90"/>
                      <a:pt x="207" y="128"/>
                    </a:cubicBezTo>
                    <a:cubicBezTo>
                      <a:pt x="207" y="128"/>
                      <a:pt x="207" y="127"/>
                      <a:pt x="205" y="127"/>
                    </a:cubicBezTo>
                    <a:cubicBezTo>
                      <a:pt x="202" y="125"/>
                      <a:pt x="196" y="124"/>
                      <a:pt x="190" y="131"/>
                    </a:cubicBezTo>
                    <a:cubicBezTo>
                      <a:pt x="184" y="137"/>
                      <a:pt x="191" y="166"/>
                      <a:pt x="191" y="166"/>
                    </a:cubicBezTo>
                    <a:cubicBezTo>
                      <a:pt x="191" y="166"/>
                      <a:pt x="191" y="168"/>
                      <a:pt x="185" y="168"/>
                    </a:cubicBezTo>
                    <a:cubicBezTo>
                      <a:pt x="178" y="169"/>
                      <a:pt x="179" y="163"/>
                      <a:pt x="179" y="163"/>
                    </a:cubicBezTo>
                    <a:cubicBezTo>
                      <a:pt x="179" y="163"/>
                      <a:pt x="178" y="134"/>
                      <a:pt x="178" y="98"/>
                    </a:cubicBezTo>
                    <a:cubicBezTo>
                      <a:pt x="178" y="83"/>
                      <a:pt x="179" y="74"/>
                      <a:pt x="176" y="69"/>
                    </a:cubicBezTo>
                    <a:cubicBezTo>
                      <a:pt x="176" y="69"/>
                      <a:pt x="123" y="106"/>
                      <a:pt x="68" y="95"/>
                    </a:cubicBezTo>
                    <a:cubicBezTo>
                      <a:pt x="12" y="84"/>
                      <a:pt x="4" y="49"/>
                      <a:pt x="0" y="24"/>
                    </a:cubicBezTo>
                    <a:cubicBezTo>
                      <a:pt x="0" y="24"/>
                      <a:pt x="6" y="39"/>
                      <a:pt x="20" y="44"/>
                    </a:cubicBezTo>
                    <a:cubicBezTo>
                      <a:pt x="20" y="44"/>
                      <a:pt x="8" y="24"/>
                      <a:pt x="21" y="4"/>
                    </a:cubicBezTo>
                    <a:cubicBezTo>
                      <a:pt x="21" y="4"/>
                      <a:pt x="25" y="20"/>
                      <a:pt x="33" y="25"/>
                    </a:cubicBezTo>
                    <a:cubicBezTo>
                      <a:pt x="33" y="25"/>
                      <a:pt x="29" y="22"/>
                      <a:pt x="37" y="6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4" name="Freeform 56"/>
              <p:cNvSpPr/>
              <p:nvPr/>
            </p:nvSpPr>
            <p:spPr bwMode="auto">
              <a:xfrm>
                <a:off x="8820151" y="2068513"/>
                <a:ext cx="90487" cy="60325"/>
              </a:xfrm>
              <a:custGeom>
                <a:avLst/>
                <a:gdLst>
                  <a:gd name="T0" fmla="*/ 24 w 24"/>
                  <a:gd name="T1" fmla="*/ 0 h 16"/>
                  <a:gd name="T2" fmla="*/ 3 w 24"/>
                  <a:gd name="T3" fmla="*/ 4 h 16"/>
                  <a:gd name="T4" fmla="*/ 3 w 24"/>
                  <a:gd name="T5" fmla="*/ 5 h 16"/>
                  <a:gd name="T6" fmla="*/ 2 w 24"/>
                  <a:gd name="T7" fmla="*/ 16 h 16"/>
                  <a:gd name="T8" fmla="*/ 2 w 24"/>
                  <a:gd name="T9" fmla="*/ 16 h 16"/>
                  <a:gd name="T10" fmla="*/ 3 w 24"/>
                  <a:gd name="T11" fmla="*/ 15 h 16"/>
                  <a:gd name="T12" fmla="*/ 18 w 24"/>
                  <a:gd name="T13" fmla="*/ 11 h 16"/>
                  <a:gd name="T14" fmla="*/ 20 w 24"/>
                  <a:gd name="T15" fmla="*/ 12 h 16"/>
                  <a:gd name="T16" fmla="*/ 24 w 24"/>
                  <a:gd name="T17" fmla="*/ 0 h 16"/>
                  <a:gd name="T18" fmla="*/ 24 w 24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6">
                    <a:moveTo>
                      <a:pt x="24" y="0"/>
                    </a:moveTo>
                    <a:cubicBezTo>
                      <a:pt x="17" y="0"/>
                      <a:pt x="10" y="1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8"/>
                      <a:pt x="0" y="12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5"/>
                      <a:pt x="3" y="15"/>
                    </a:cubicBezTo>
                    <a:cubicBezTo>
                      <a:pt x="9" y="8"/>
                      <a:pt x="15" y="9"/>
                      <a:pt x="18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2" y="8"/>
                      <a:pt x="23" y="4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5" name="Freeform 57"/>
              <p:cNvSpPr/>
              <p:nvPr/>
            </p:nvSpPr>
            <p:spPr bwMode="auto">
              <a:xfrm>
                <a:off x="8834438" y="2125663"/>
                <a:ext cx="68262" cy="85725"/>
              </a:xfrm>
              <a:custGeom>
                <a:avLst/>
                <a:gdLst>
                  <a:gd name="T0" fmla="*/ 4 w 18"/>
                  <a:gd name="T1" fmla="*/ 23 h 23"/>
                  <a:gd name="T2" fmla="*/ 11 w 18"/>
                  <a:gd name="T3" fmla="*/ 3 h 23"/>
                  <a:gd name="T4" fmla="*/ 13 w 18"/>
                  <a:gd name="T5" fmla="*/ 18 h 23"/>
                  <a:gd name="T6" fmla="*/ 4 w 18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3">
                    <a:moveTo>
                      <a:pt x="4" y="23"/>
                    </a:moveTo>
                    <a:cubicBezTo>
                      <a:pt x="4" y="23"/>
                      <a:pt x="0" y="0"/>
                      <a:pt x="11" y="3"/>
                    </a:cubicBezTo>
                    <a:cubicBezTo>
                      <a:pt x="18" y="5"/>
                      <a:pt x="17" y="13"/>
                      <a:pt x="13" y="18"/>
                    </a:cubicBezTo>
                    <a:cubicBezTo>
                      <a:pt x="11" y="21"/>
                      <a:pt x="7" y="23"/>
                      <a:pt x="4" y="2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6" name="Freeform 58"/>
              <p:cNvSpPr/>
              <p:nvPr/>
            </p:nvSpPr>
            <p:spPr bwMode="auto">
              <a:xfrm>
                <a:off x="8850313" y="2139950"/>
                <a:ext cx="52387" cy="71438"/>
              </a:xfrm>
              <a:custGeom>
                <a:avLst/>
                <a:gdLst>
                  <a:gd name="T0" fmla="*/ 0 w 14"/>
                  <a:gd name="T1" fmla="*/ 19 h 19"/>
                  <a:gd name="T2" fmla="*/ 0 w 14"/>
                  <a:gd name="T3" fmla="*/ 13 h 19"/>
                  <a:gd name="T4" fmla="*/ 12 w 14"/>
                  <a:gd name="T5" fmla="*/ 9 h 19"/>
                  <a:gd name="T6" fmla="*/ 0 w 14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0" y="19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4" y="0"/>
                      <a:pt x="12" y="9"/>
                    </a:cubicBezTo>
                    <a:cubicBezTo>
                      <a:pt x="10" y="19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7" name="Freeform 59"/>
              <p:cNvSpPr/>
              <p:nvPr/>
            </p:nvSpPr>
            <p:spPr bwMode="auto">
              <a:xfrm>
                <a:off x="8174038" y="2132013"/>
                <a:ext cx="77787" cy="98425"/>
              </a:xfrm>
              <a:custGeom>
                <a:avLst/>
                <a:gdLst>
                  <a:gd name="T0" fmla="*/ 18 w 21"/>
                  <a:gd name="T1" fmla="*/ 25 h 26"/>
                  <a:gd name="T2" fmla="*/ 8 w 21"/>
                  <a:gd name="T3" fmla="*/ 5 h 26"/>
                  <a:gd name="T4" fmla="*/ 6 w 21"/>
                  <a:gd name="T5" fmla="*/ 21 h 26"/>
                  <a:gd name="T6" fmla="*/ 18 w 21"/>
                  <a:gd name="T7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6">
                    <a:moveTo>
                      <a:pt x="18" y="25"/>
                    </a:moveTo>
                    <a:cubicBezTo>
                      <a:pt x="18" y="25"/>
                      <a:pt x="21" y="0"/>
                      <a:pt x="8" y="5"/>
                    </a:cubicBezTo>
                    <a:cubicBezTo>
                      <a:pt x="0" y="8"/>
                      <a:pt x="1" y="16"/>
                      <a:pt x="6" y="21"/>
                    </a:cubicBezTo>
                    <a:cubicBezTo>
                      <a:pt x="10" y="24"/>
                      <a:pt x="14" y="26"/>
                      <a:pt x="18" y="2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8" name="Freeform 60"/>
              <p:cNvSpPr/>
              <p:nvPr/>
            </p:nvSpPr>
            <p:spPr bwMode="auto">
              <a:xfrm>
                <a:off x="8174038" y="2154238"/>
                <a:ext cx="66675" cy="76200"/>
              </a:xfrm>
              <a:custGeom>
                <a:avLst/>
                <a:gdLst>
                  <a:gd name="T0" fmla="*/ 18 w 18"/>
                  <a:gd name="T1" fmla="*/ 19 h 20"/>
                  <a:gd name="T2" fmla="*/ 18 w 18"/>
                  <a:gd name="T3" fmla="*/ 12 h 20"/>
                  <a:gd name="T4" fmla="*/ 3 w 18"/>
                  <a:gd name="T5" fmla="*/ 10 h 20"/>
                  <a:gd name="T6" fmla="*/ 18 w 18"/>
                  <a:gd name="T7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0">
                    <a:moveTo>
                      <a:pt x="18" y="19"/>
                    </a:move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0" y="0"/>
                      <a:pt x="3" y="10"/>
                    </a:cubicBezTo>
                    <a:cubicBezTo>
                      <a:pt x="6" y="20"/>
                      <a:pt x="18" y="19"/>
                      <a:pt x="18" y="1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9" name="Freeform 61"/>
              <p:cNvSpPr/>
              <p:nvPr/>
            </p:nvSpPr>
            <p:spPr bwMode="auto">
              <a:xfrm>
                <a:off x="8537576" y="2470150"/>
                <a:ext cx="60325" cy="19050"/>
              </a:xfrm>
              <a:custGeom>
                <a:avLst/>
                <a:gdLst>
                  <a:gd name="T0" fmla="*/ 16 w 16"/>
                  <a:gd name="T1" fmla="*/ 3 h 5"/>
                  <a:gd name="T2" fmla="*/ 8 w 16"/>
                  <a:gd name="T3" fmla="*/ 5 h 5"/>
                  <a:gd name="T4" fmla="*/ 0 w 16"/>
                  <a:gd name="T5" fmla="*/ 3 h 5"/>
                  <a:gd name="T6" fmla="*/ 8 w 16"/>
                  <a:gd name="T7" fmla="*/ 0 h 5"/>
                  <a:gd name="T8" fmla="*/ 16 w 16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">
                    <a:moveTo>
                      <a:pt x="16" y="3"/>
                    </a:moveTo>
                    <a:cubicBezTo>
                      <a:pt x="16" y="4"/>
                      <a:pt x="12" y="5"/>
                      <a:pt x="8" y="5"/>
                    </a:cubicBezTo>
                    <a:cubicBezTo>
                      <a:pt x="4" y="5"/>
                      <a:pt x="0" y="4"/>
                      <a:pt x="0" y="3"/>
                    </a:cubicBezTo>
                    <a:cubicBezTo>
                      <a:pt x="0" y="1"/>
                      <a:pt x="4" y="0"/>
                      <a:pt x="8" y="0"/>
                    </a:cubicBezTo>
                    <a:cubicBezTo>
                      <a:pt x="12" y="1"/>
                      <a:pt x="16" y="2"/>
                      <a:pt x="16" y="3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0" name="Freeform 62"/>
              <p:cNvSpPr/>
              <p:nvPr/>
            </p:nvSpPr>
            <p:spPr bwMode="auto">
              <a:xfrm>
                <a:off x="8831263" y="2170113"/>
                <a:ext cx="104775" cy="96838"/>
              </a:xfrm>
              <a:custGeom>
                <a:avLst/>
                <a:gdLst>
                  <a:gd name="T0" fmla="*/ 3 w 28"/>
                  <a:gd name="T1" fmla="*/ 26 h 26"/>
                  <a:gd name="T2" fmla="*/ 0 w 28"/>
                  <a:gd name="T3" fmla="*/ 25 h 26"/>
                  <a:gd name="T4" fmla="*/ 22 w 28"/>
                  <a:gd name="T5" fmla="*/ 0 h 26"/>
                  <a:gd name="T6" fmla="*/ 3 w 28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6">
                    <a:moveTo>
                      <a:pt x="3" y="26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22" y="16"/>
                      <a:pt x="22" y="0"/>
                    </a:cubicBezTo>
                    <a:cubicBezTo>
                      <a:pt x="22" y="0"/>
                      <a:pt x="28" y="17"/>
                      <a:pt x="3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1" name="Freeform 63"/>
              <p:cNvSpPr/>
              <p:nvPr/>
            </p:nvSpPr>
            <p:spPr bwMode="auto">
              <a:xfrm>
                <a:off x="8180388" y="1733550"/>
                <a:ext cx="98425" cy="101600"/>
              </a:xfrm>
              <a:custGeom>
                <a:avLst/>
                <a:gdLst>
                  <a:gd name="T0" fmla="*/ 0 w 26"/>
                  <a:gd name="T1" fmla="*/ 1 h 27"/>
                  <a:gd name="T2" fmla="*/ 2 w 26"/>
                  <a:gd name="T3" fmla="*/ 8 h 27"/>
                  <a:gd name="T4" fmla="*/ 7 w 26"/>
                  <a:gd name="T5" fmla="*/ 16 h 27"/>
                  <a:gd name="T6" fmla="*/ 23 w 26"/>
                  <a:gd name="T7" fmla="*/ 26 h 27"/>
                  <a:gd name="T8" fmla="*/ 26 w 26"/>
                  <a:gd name="T9" fmla="*/ 27 h 27"/>
                  <a:gd name="T10" fmla="*/ 22 w 26"/>
                  <a:gd name="T11" fmla="*/ 25 h 27"/>
                  <a:gd name="T12" fmla="*/ 19 w 26"/>
                  <a:gd name="T13" fmla="*/ 23 h 27"/>
                  <a:gd name="T14" fmla="*/ 11 w 26"/>
                  <a:gd name="T15" fmla="*/ 16 h 27"/>
                  <a:gd name="T16" fmla="*/ 5 w 26"/>
                  <a:gd name="T17" fmla="*/ 8 h 27"/>
                  <a:gd name="T18" fmla="*/ 2 w 26"/>
                  <a:gd name="T19" fmla="*/ 2 h 27"/>
                  <a:gd name="T20" fmla="*/ 1 w 26"/>
                  <a:gd name="T21" fmla="*/ 0 h 27"/>
                  <a:gd name="T22" fmla="*/ 0 w 26"/>
                  <a:gd name="T23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7">
                    <a:moveTo>
                      <a:pt x="0" y="1"/>
                    </a:moveTo>
                    <a:cubicBezTo>
                      <a:pt x="0" y="3"/>
                      <a:pt x="2" y="7"/>
                      <a:pt x="2" y="8"/>
                    </a:cubicBezTo>
                    <a:cubicBezTo>
                      <a:pt x="4" y="11"/>
                      <a:pt x="5" y="14"/>
                      <a:pt x="7" y="16"/>
                    </a:cubicBezTo>
                    <a:cubicBezTo>
                      <a:pt x="11" y="21"/>
                      <a:pt x="16" y="25"/>
                      <a:pt x="23" y="26"/>
                    </a:cubicBezTo>
                    <a:cubicBezTo>
                      <a:pt x="24" y="27"/>
                      <a:pt x="25" y="27"/>
                      <a:pt x="26" y="27"/>
                    </a:cubicBezTo>
                    <a:cubicBezTo>
                      <a:pt x="25" y="26"/>
                      <a:pt x="23" y="26"/>
                      <a:pt x="22" y="25"/>
                    </a:cubicBezTo>
                    <a:cubicBezTo>
                      <a:pt x="21" y="24"/>
                      <a:pt x="20" y="23"/>
                      <a:pt x="19" y="23"/>
                    </a:cubicBezTo>
                    <a:cubicBezTo>
                      <a:pt x="16" y="21"/>
                      <a:pt x="13" y="19"/>
                      <a:pt x="11" y="16"/>
                    </a:cubicBezTo>
                    <a:cubicBezTo>
                      <a:pt x="9" y="14"/>
                      <a:pt x="7" y="11"/>
                      <a:pt x="5" y="8"/>
                    </a:cubicBezTo>
                    <a:cubicBezTo>
                      <a:pt x="4" y="6"/>
                      <a:pt x="3" y="4"/>
                      <a:pt x="2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2" name="Freeform 64"/>
              <p:cNvSpPr/>
              <p:nvPr/>
            </p:nvSpPr>
            <p:spPr bwMode="auto">
              <a:xfrm>
                <a:off x="8237538" y="1697038"/>
                <a:ext cx="60325" cy="77788"/>
              </a:xfrm>
              <a:custGeom>
                <a:avLst/>
                <a:gdLst>
                  <a:gd name="T0" fmla="*/ 2 w 16"/>
                  <a:gd name="T1" fmla="*/ 0 h 21"/>
                  <a:gd name="T2" fmla="*/ 16 w 16"/>
                  <a:gd name="T3" fmla="*/ 21 h 21"/>
                  <a:gd name="T4" fmla="*/ 2 w 16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21">
                    <a:moveTo>
                      <a:pt x="2" y="0"/>
                    </a:moveTo>
                    <a:cubicBezTo>
                      <a:pt x="2" y="0"/>
                      <a:pt x="0" y="17"/>
                      <a:pt x="16" y="21"/>
                    </a:cubicBezTo>
                    <a:cubicBezTo>
                      <a:pt x="16" y="21"/>
                      <a:pt x="5" y="14"/>
                      <a:pt x="2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3" name="Freeform 65"/>
              <p:cNvSpPr/>
              <p:nvPr/>
            </p:nvSpPr>
            <p:spPr bwMode="auto">
              <a:xfrm>
                <a:off x="8775701" y="1779588"/>
                <a:ext cx="100012" cy="107950"/>
              </a:xfrm>
              <a:custGeom>
                <a:avLst/>
                <a:gdLst>
                  <a:gd name="T0" fmla="*/ 19 w 27"/>
                  <a:gd name="T1" fmla="*/ 0 h 29"/>
                  <a:gd name="T2" fmla="*/ 0 w 27"/>
                  <a:gd name="T3" fmla="*/ 29 h 29"/>
                  <a:gd name="T4" fmla="*/ 19 w 27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29">
                    <a:moveTo>
                      <a:pt x="19" y="0"/>
                    </a:moveTo>
                    <a:cubicBezTo>
                      <a:pt x="19" y="0"/>
                      <a:pt x="27" y="23"/>
                      <a:pt x="0" y="29"/>
                    </a:cubicBezTo>
                    <a:cubicBezTo>
                      <a:pt x="0" y="29"/>
                      <a:pt x="14" y="18"/>
                      <a:pt x="19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4" name="Freeform 66"/>
              <p:cNvSpPr/>
              <p:nvPr/>
            </p:nvSpPr>
            <p:spPr bwMode="auto">
              <a:xfrm>
                <a:off x="8504238" y="1631950"/>
                <a:ext cx="288925" cy="82550"/>
              </a:xfrm>
              <a:custGeom>
                <a:avLst/>
                <a:gdLst>
                  <a:gd name="T0" fmla="*/ 77 w 77"/>
                  <a:gd name="T1" fmla="*/ 18 h 22"/>
                  <a:gd name="T2" fmla="*/ 42 w 77"/>
                  <a:gd name="T3" fmla="*/ 7 h 22"/>
                  <a:gd name="T4" fmla="*/ 9 w 77"/>
                  <a:gd name="T5" fmla="*/ 21 h 22"/>
                  <a:gd name="T6" fmla="*/ 52 w 77"/>
                  <a:gd name="T7" fmla="*/ 17 h 22"/>
                  <a:gd name="T8" fmla="*/ 77 w 77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2">
                    <a:moveTo>
                      <a:pt x="77" y="18"/>
                    </a:moveTo>
                    <a:cubicBezTo>
                      <a:pt x="77" y="18"/>
                      <a:pt x="65" y="0"/>
                      <a:pt x="42" y="7"/>
                    </a:cubicBezTo>
                    <a:cubicBezTo>
                      <a:pt x="19" y="15"/>
                      <a:pt x="19" y="21"/>
                      <a:pt x="9" y="21"/>
                    </a:cubicBezTo>
                    <a:cubicBezTo>
                      <a:pt x="0" y="21"/>
                      <a:pt x="34" y="22"/>
                      <a:pt x="52" y="17"/>
                    </a:cubicBezTo>
                    <a:cubicBezTo>
                      <a:pt x="71" y="12"/>
                      <a:pt x="74" y="22"/>
                      <a:pt x="77" y="18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5" name="Freeform 67"/>
              <p:cNvSpPr/>
              <p:nvPr/>
            </p:nvSpPr>
            <p:spPr bwMode="auto">
              <a:xfrm>
                <a:off x="8828088" y="1816100"/>
                <a:ext cx="112712" cy="161925"/>
              </a:xfrm>
              <a:custGeom>
                <a:avLst/>
                <a:gdLst>
                  <a:gd name="T0" fmla="*/ 1 w 30"/>
                  <a:gd name="T1" fmla="*/ 25 h 43"/>
                  <a:gd name="T2" fmla="*/ 18 w 30"/>
                  <a:gd name="T3" fmla="*/ 0 h 43"/>
                  <a:gd name="T4" fmla="*/ 27 w 30"/>
                  <a:gd name="T5" fmla="*/ 17 h 43"/>
                  <a:gd name="T6" fmla="*/ 0 w 30"/>
                  <a:gd name="T7" fmla="*/ 43 h 43"/>
                  <a:gd name="T8" fmla="*/ 1 w 30"/>
                  <a:gd name="T9" fmla="*/ 2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3">
                    <a:moveTo>
                      <a:pt x="1" y="25"/>
                    </a:moveTo>
                    <a:cubicBezTo>
                      <a:pt x="1" y="25"/>
                      <a:pt x="20" y="15"/>
                      <a:pt x="18" y="0"/>
                    </a:cubicBezTo>
                    <a:cubicBezTo>
                      <a:pt x="18" y="0"/>
                      <a:pt x="30" y="3"/>
                      <a:pt x="27" y="17"/>
                    </a:cubicBezTo>
                    <a:cubicBezTo>
                      <a:pt x="24" y="31"/>
                      <a:pt x="0" y="43"/>
                      <a:pt x="0" y="43"/>
                    </a:cubicBezTo>
                    <a:lnTo>
                      <a:pt x="1" y="25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6" name="Freeform 68"/>
              <p:cNvSpPr/>
              <p:nvPr/>
            </p:nvSpPr>
            <p:spPr bwMode="auto">
              <a:xfrm>
                <a:off x="8331201" y="2211388"/>
                <a:ext cx="22225" cy="7938"/>
              </a:xfrm>
              <a:custGeom>
                <a:avLst/>
                <a:gdLst>
                  <a:gd name="T0" fmla="*/ 6 w 6"/>
                  <a:gd name="T1" fmla="*/ 1 h 2"/>
                  <a:gd name="T2" fmla="*/ 4 w 6"/>
                  <a:gd name="T3" fmla="*/ 2 h 2"/>
                  <a:gd name="T4" fmla="*/ 1 w 6"/>
                  <a:gd name="T5" fmla="*/ 2 h 2"/>
                  <a:gd name="T6" fmla="*/ 0 w 6"/>
                  <a:gd name="T7" fmla="*/ 1 h 2"/>
                  <a:gd name="T8" fmla="*/ 0 w 6"/>
                  <a:gd name="T9" fmla="*/ 1 h 2"/>
                  <a:gd name="T10" fmla="*/ 1 w 6"/>
                  <a:gd name="T11" fmla="*/ 0 h 2"/>
                  <a:gd name="T12" fmla="*/ 4 w 6"/>
                  <a:gd name="T13" fmla="*/ 0 h 2"/>
                  <a:gd name="T14" fmla="*/ 6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5" y="2"/>
                      <a:pt x="4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7" name="Freeform 69"/>
              <p:cNvSpPr/>
              <p:nvPr/>
            </p:nvSpPr>
            <p:spPr bwMode="auto">
              <a:xfrm>
                <a:off x="8729663" y="2211388"/>
                <a:ext cx="19050" cy="7938"/>
              </a:xfrm>
              <a:custGeom>
                <a:avLst/>
                <a:gdLst>
                  <a:gd name="T0" fmla="*/ 5 w 5"/>
                  <a:gd name="T1" fmla="*/ 1 h 2"/>
                  <a:gd name="T2" fmla="*/ 4 w 5"/>
                  <a:gd name="T3" fmla="*/ 2 h 2"/>
                  <a:gd name="T4" fmla="*/ 1 w 5"/>
                  <a:gd name="T5" fmla="*/ 2 h 2"/>
                  <a:gd name="T6" fmla="*/ 0 w 5"/>
                  <a:gd name="T7" fmla="*/ 1 h 2"/>
                  <a:gd name="T8" fmla="*/ 0 w 5"/>
                  <a:gd name="T9" fmla="*/ 1 h 2"/>
                  <a:gd name="T10" fmla="*/ 1 w 5"/>
                  <a:gd name="T11" fmla="*/ 0 h 2"/>
                  <a:gd name="T12" fmla="*/ 5 w 5"/>
                  <a:gd name="T13" fmla="*/ 0 h 2"/>
                  <a:gd name="T14" fmla="*/ 5 w 5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1"/>
                      <a:pt x="5" y="2"/>
                      <a:pt x="4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8" name="Freeform 70"/>
              <p:cNvSpPr/>
              <p:nvPr/>
            </p:nvSpPr>
            <p:spPr bwMode="auto">
              <a:xfrm>
                <a:off x="8448676" y="2132013"/>
                <a:ext cx="206375" cy="233363"/>
              </a:xfrm>
              <a:custGeom>
                <a:avLst/>
                <a:gdLst>
                  <a:gd name="T0" fmla="*/ 14 w 55"/>
                  <a:gd name="T1" fmla="*/ 7 h 62"/>
                  <a:gd name="T2" fmla="*/ 14 w 55"/>
                  <a:gd name="T3" fmla="*/ 50 h 62"/>
                  <a:gd name="T4" fmla="*/ 49 w 55"/>
                  <a:gd name="T5" fmla="*/ 46 h 62"/>
                  <a:gd name="T6" fmla="*/ 39 w 55"/>
                  <a:gd name="T7" fmla="*/ 6 h 62"/>
                  <a:gd name="T8" fmla="*/ 27 w 55"/>
                  <a:gd name="T9" fmla="*/ 0 h 62"/>
                  <a:gd name="T10" fmla="*/ 14 w 55"/>
                  <a:gd name="T11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62">
                    <a:moveTo>
                      <a:pt x="14" y="7"/>
                    </a:moveTo>
                    <a:cubicBezTo>
                      <a:pt x="14" y="7"/>
                      <a:pt x="0" y="38"/>
                      <a:pt x="14" y="50"/>
                    </a:cubicBezTo>
                    <a:cubicBezTo>
                      <a:pt x="28" y="62"/>
                      <a:pt x="46" y="55"/>
                      <a:pt x="49" y="46"/>
                    </a:cubicBezTo>
                    <a:cubicBezTo>
                      <a:pt x="55" y="31"/>
                      <a:pt x="42" y="26"/>
                      <a:pt x="39" y="6"/>
                    </a:cubicBezTo>
                    <a:cubicBezTo>
                      <a:pt x="39" y="6"/>
                      <a:pt x="35" y="0"/>
                      <a:pt x="27" y="0"/>
                    </a:cubicBezTo>
                    <a:cubicBezTo>
                      <a:pt x="19" y="0"/>
                      <a:pt x="14" y="7"/>
                      <a:pt x="14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9" name="Freeform 71"/>
              <p:cNvSpPr/>
              <p:nvPr/>
            </p:nvSpPr>
            <p:spPr bwMode="auto">
              <a:xfrm>
                <a:off x="8455026" y="2128838"/>
                <a:ext cx="188912" cy="206375"/>
              </a:xfrm>
              <a:custGeom>
                <a:avLst/>
                <a:gdLst>
                  <a:gd name="T0" fmla="*/ 13 w 50"/>
                  <a:gd name="T1" fmla="*/ 6 h 55"/>
                  <a:gd name="T2" fmla="*/ 13 w 50"/>
                  <a:gd name="T3" fmla="*/ 44 h 55"/>
                  <a:gd name="T4" fmla="*/ 45 w 50"/>
                  <a:gd name="T5" fmla="*/ 40 h 55"/>
                  <a:gd name="T6" fmla="*/ 36 w 50"/>
                  <a:gd name="T7" fmla="*/ 4 h 55"/>
                  <a:gd name="T8" fmla="*/ 25 w 50"/>
                  <a:gd name="T9" fmla="*/ 0 h 55"/>
                  <a:gd name="T10" fmla="*/ 13 w 50"/>
                  <a:gd name="T11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5">
                    <a:moveTo>
                      <a:pt x="13" y="6"/>
                    </a:moveTo>
                    <a:cubicBezTo>
                      <a:pt x="13" y="6"/>
                      <a:pt x="0" y="33"/>
                      <a:pt x="13" y="44"/>
                    </a:cubicBezTo>
                    <a:cubicBezTo>
                      <a:pt x="26" y="55"/>
                      <a:pt x="42" y="48"/>
                      <a:pt x="45" y="40"/>
                    </a:cubicBezTo>
                    <a:cubicBezTo>
                      <a:pt x="50" y="26"/>
                      <a:pt x="38" y="23"/>
                      <a:pt x="36" y="4"/>
                    </a:cubicBezTo>
                    <a:cubicBezTo>
                      <a:pt x="36" y="4"/>
                      <a:pt x="32" y="0"/>
                      <a:pt x="25" y="0"/>
                    </a:cubicBezTo>
                    <a:cubicBezTo>
                      <a:pt x="18" y="0"/>
                      <a:pt x="13" y="6"/>
                      <a:pt x="13" y="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0" name="Freeform 72"/>
              <p:cNvSpPr/>
              <p:nvPr/>
            </p:nvSpPr>
            <p:spPr bwMode="auto">
              <a:xfrm>
                <a:off x="8556626" y="2263775"/>
                <a:ext cx="34925" cy="15875"/>
              </a:xfrm>
              <a:custGeom>
                <a:avLst/>
                <a:gdLst>
                  <a:gd name="T0" fmla="*/ 9 w 9"/>
                  <a:gd name="T1" fmla="*/ 3 h 4"/>
                  <a:gd name="T2" fmla="*/ 5 w 9"/>
                  <a:gd name="T3" fmla="*/ 4 h 4"/>
                  <a:gd name="T4" fmla="*/ 0 w 9"/>
                  <a:gd name="T5" fmla="*/ 2 h 4"/>
                  <a:gd name="T6" fmla="*/ 5 w 9"/>
                  <a:gd name="T7" fmla="*/ 0 h 4"/>
                  <a:gd name="T8" fmla="*/ 9 w 9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">
                    <a:moveTo>
                      <a:pt x="9" y="3"/>
                    </a:moveTo>
                    <a:cubicBezTo>
                      <a:pt x="9" y="4"/>
                      <a:pt x="7" y="4"/>
                      <a:pt x="5" y="4"/>
                    </a:cubicBezTo>
                    <a:cubicBezTo>
                      <a:pt x="2" y="4"/>
                      <a:pt x="0" y="3"/>
                      <a:pt x="0" y="2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7" y="1"/>
                      <a:pt x="9" y="1"/>
                      <a:pt x="9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1" name="Freeform 73"/>
              <p:cNvSpPr/>
              <p:nvPr/>
            </p:nvSpPr>
            <p:spPr bwMode="auto">
              <a:xfrm>
                <a:off x="8677276" y="2271713"/>
                <a:ext cx="49212" cy="22225"/>
              </a:xfrm>
              <a:custGeom>
                <a:avLst/>
                <a:gdLst>
                  <a:gd name="T0" fmla="*/ 2 w 13"/>
                  <a:gd name="T1" fmla="*/ 2 h 6"/>
                  <a:gd name="T2" fmla="*/ 10 w 13"/>
                  <a:gd name="T3" fmla="*/ 0 h 6"/>
                  <a:gd name="T4" fmla="*/ 13 w 13"/>
                  <a:gd name="T5" fmla="*/ 4 h 6"/>
                  <a:gd name="T6" fmla="*/ 12 w 13"/>
                  <a:gd name="T7" fmla="*/ 5 h 6"/>
                  <a:gd name="T8" fmla="*/ 9 w 13"/>
                  <a:gd name="T9" fmla="*/ 3 h 6"/>
                  <a:gd name="T10" fmla="*/ 4 w 13"/>
                  <a:gd name="T11" fmla="*/ 5 h 6"/>
                  <a:gd name="T12" fmla="*/ 2 w 13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6">
                    <a:moveTo>
                      <a:pt x="2" y="2"/>
                    </a:moveTo>
                    <a:cubicBezTo>
                      <a:pt x="3" y="0"/>
                      <a:pt x="8" y="0"/>
                      <a:pt x="10" y="0"/>
                    </a:cubicBezTo>
                    <a:cubicBezTo>
                      <a:pt x="11" y="1"/>
                      <a:pt x="13" y="2"/>
                      <a:pt x="13" y="4"/>
                    </a:cubicBezTo>
                    <a:cubicBezTo>
                      <a:pt x="13" y="4"/>
                      <a:pt x="12" y="4"/>
                      <a:pt x="12" y="5"/>
                    </a:cubicBezTo>
                    <a:cubicBezTo>
                      <a:pt x="11" y="5"/>
                      <a:pt x="9" y="3"/>
                      <a:pt x="9" y="3"/>
                    </a:cubicBezTo>
                    <a:cubicBezTo>
                      <a:pt x="7" y="2"/>
                      <a:pt x="7" y="4"/>
                      <a:pt x="4" y="5"/>
                    </a:cubicBezTo>
                    <a:cubicBezTo>
                      <a:pt x="2" y="6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2" name="Freeform 74"/>
              <p:cNvSpPr/>
              <p:nvPr/>
            </p:nvSpPr>
            <p:spPr bwMode="auto">
              <a:xfrm>
                <a:off x="8462963" y="2301875"/>
                <a:ext cx="263525" cy="112713"/>
              </a:xfrm>
              <a:custGeom>
                <a:avLst/>
                <a:gdLst>
                  <a:gd name="T0" fmla="*/ 1 w 70"/>
                  <a:gd name="T1" fmla="*/ 30 h 30"/>
                  <a:gd name="T2" fmla="*/ 0 w 70"/>
                  <a:gd name="T3" fmla="*/ 28 h 30"/>
                  <a:gd name="T4" fmla="*/ 1 w 70"/>
                  <a:gd name="T5" fmla="*/ 26 h 30"/>
                  <a:gd name="T6" fmla="*/ 60 w 70"/>
                  <a:gd name="T7" fmla="*/ 19 h 30"/>
                  <a:gd name="T8" fmla="*/ 62 w 70"/>
                  <a:gd name="T9" fmla="*/ 2 h 30"/>
                  <a:gd name="T10" fmla="*/ 63 w 70"/>
                  <a:gd name="T11" fmla="*/ 0 h 30"/>
                  <a:gd name="T12" fmla="*/ 65 w 70"/>
                  <a:gd name="T13" fmla="*/ 1 h 30"/>
                  <a:gd name="T14" fmla="*/ 62 w 70"/>
                  <a:gd name="T15" fmla="*/ 22 h 30"/>
                  <a:gd name="T16" fmla="*/ 1 w 70"/>
                  <a:gd name="T17" fmla="*/ 30 h 30"/>
                  <a:gd name="T18" fmla="*/ 1 w 70"/>
                  <a:gd name="T1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30">
                    <a:moveTo>
                      <a:pt x="1" y="30"/>
                    </a:move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6"/>
                      <a:pt x="1" y="26"/>
                    </a:cubicBezTo>
                    <a:cubicBezTo>
                      <a:pt x="22" y="26"/>
                      <a:pt x="55" y="24"/>
                      <a:pt x="60" y="19"/>
                    </a:cubicBezTo>
                    <a:cubicBezTo>
                      <a:pt x="66" y="14"/>
                      <a:pt x="62" y="2"/>
                      <a:pt x="62" y="2"/>
                    </a:cubicBezTo>
                    <a:cubicBezTo>
                      <a:pt x="61" y="1"/>
                      <a:pt x="62" y="0"/>
                      <a:pt x="63" y="0"/>
                    </a:cubicBezTo>
                    <a:cubicBezTo>
                      <a:pt x="64" y="0"/>
                      <a:pt x="65" y="0"/>
                      <a:pt x="65" y="1"/>
                    </a:cubicBezTo>
                    <a:cubicBezTo>
                      <a:pt x="65" y="2"/>
                      <a:pt x="70" y="15"/>
                      <a:pt x="62" y="22"/>
                    </a:cubicBezTo>
                    <a:cubicBezTo>
                      <a:pt x="55" y="29"/>
                      <a:pt x="7" y="30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3" name="Freeform 75"/>
              <p:cNvSpPr/>
              <p:nvPr/>
            </p:nvSpPr>
            <p:spPr bwMode="auto">
              <a:xfrm>
                <a:off x="8331201" y="2030413"/>
                <a:ext cx="82550" cy="82550"/>
              </a:xfrm>
              <a:custGeom>
                <a:avLst/>
                <a:gdLst>
                  <a:gd name="T0" fmla="*/ 22 w 22"/>
                  <a:gd name="T1" fmla="*/ 9 h 22"/>
                  <a:gd name="T2" fmla="*/ 11 w 22"/>
                  <a:gd name="T3" fmla="*/ 1 h 22"/>
                  <a:gd name="T4" fmla="*/ 1 w 22"/>
                  <a:gd name="T5" fmla="*/ 13 h 22"/>
                  <a:gd name="T6" fmla="*/ 0 w 22"/>
                  <a:gd name="T7" fmla="*/ 22 h 22"/>
                  <a:gd name="T8" fmla="*/ 22 w 22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22" y="9"/>
                    </a:moveTo>
                    <a:cubicBezTo>
                      <a:pt x="22" y="9"/>
                      <a:pt x="18" y="0"/>
                      <a:pt x="11" y="1"/>
                    </a:cubicBezTo>
                    <a:cubicBezTo>
                      <a:pt x="4" y="2"/>
                      <a:pt x="1" y="13"/>
                      <a:pt x="1" y="13"/>
                    </a:cubicBezTo>
                    <a:cubicBezTo>
                      <a:pt x="0" y="16"/>
                      <a:pt x="0" y="19"/>
                      <a:pt x="0" y="22"/>
                    </a:cubicBezTo>
                    <a:cubicBezTo>
                      <a:pt x="0" y="22"/>
                      <a:pt x="10" y="8"/>
                      <a:pt x="22" y="9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4" name="Freeform 76"/>
              <p:cNvSpPr/>
              <p:nvPr/>
            </p:nvSpPr>
            <p:spPr bwMode="auto">
              <a:xfrm>
                <a:off x="8685213" y="2049463"/>
                <a:ext cx="82550" cy="79375"/>
              </a:xfrm>
              <a:custGeom>
                <a:avLst/>
                <a:gdLst>
                  <a:gd name="T0" fmla="*/ 7 w 22"/>
                  <a:gd name="T1" fmla="*/ 0 h 21"/>
                  <a:gd name="T2" fmla="*/ 1 w 22"/>
                  <a:gd name="T3" fmla="*/ 11 h 21"/>
                  <a:gd name="T4" fmla="*/ 16 w 22"/>
                  <a:gd name="T5" fmla="*/ 21 h 21"/>
                  <a:gd name="T6" fmla="*/ 21 w 22"/>
                  <a:gd name="T7" fmla="*/ 15 h 21"/>
                  <a:gd name="T8" fmla="*/ 7 w 22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7" y="0"/>
                    </a:moveTo>
                    <a:cubicBezTo>
                      <a:pt x="7" y="0"/>
                      <a:pt x="0" y="6"/>
                      <a:pt x="1" y="11"/>
                    </a:cubicBezTo>
                    <a:cubicBezTo>
                      <a:pt x="1" y="11"/>
                      <a:pt x="11" y="10"/>
                      <a:pt x="16" y="21"/>
                    </a:cubicBezTo>
                    <a:cubicBezTo>
                      <a:pt x="16" y="21"/>
                      <a:pt x="22" y="19"/>
                      <a:pt x="21" y="15"/>
                    </a:cubicBezTo>
                    <a:cubicBezTo>
                      <a:pt x="20" y="11"/>
                      <a:pt x="15" y="0"/>
                      <a:pt x="7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5" name="Freeform 77"/>
              <p:cNvSpPr/>
              <p:nvPr/>
            </p:nvSpPr>
            <p:spPr bwMode="auto">
              <a:xfrm>
                <a:off x="8358188" y="2106613"/>
                <a:ext cx="85725" cy="82550"/>
              </a:xfrm>
              <a:custGeom>
                <a:avLst/>
                <a:gdLst>
                  <a:gd name="T0" fmla="*/ 23 w 23"/>
                  <a:gd name="T1" fmla="*/ 11 h 22"/>
                  <a:gd name="T2" fmla="*/ 11 w 23"/>
                  <a:gd name="T3" fmla="*/ 22 h 22"/>
                  <a:gd name="T4" fmla="*/ 1 w 23"/>
                  <a:gd name="T5" fmla="*/ 10 h 22"/>
                  <a:gd name="T6" fmla="*/ 12 w 23"/>
                  <a:gd name="T7" fmla="*/ 0 h 22"/>
                  <a:gd name="T8" fmla="*/ 23 w 23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23" y="11"/>
                    </a:moveTo>
                    <a:cubicBezTo>
                      <a:pt x="22" y="17"/>
                      <a:pt x="17" y="22"/>
                      <a:pt x="11" y="22"/>
                    </a:cubicBezTo>
                    <a:cubicBezTo>
                      <a:pt x="5" y="21"/>
                      <a:pt x="0" y="16"/>
                      <a:pt x="1" y="10"/>
                    </a:cubicBezTo>
                    <a:cubicBezTo>
                      <a:pt x="1" y="4"/>
                      <a:pt x="6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6" name="Freeform 78"/>
              <p:cNvSpPr/>
              <p:nvPr/>
            </p:nvSpPr>
            <p:spPr bwMode="auto">
              <a:xfrm>
                <a:off x="8383588" y="2109788"/>
                <a:ext cx="46037" cy="38100"/>
              </a:xfrm>
              <a:custGeom>
                <a:avLst/>
                <a:gdLst>
                  <a:gd name="T0" fmla="*/ 11 w 12"/>
                  <a:gd name="T1" fmla="*/ 7 h 10"/>
                  <a:gd name="T2" fmla="*/ 5 w 12"/>
                  <a:gd name="T3" fmla="*/ 9 h 10"/>
                  <a:gd name="T4" fmla="*/ 1 w 12"/>
                  <a:gd name="T5" fmla="*/ 3 h 10"/>
                  <a:gd name="T6" fmla="*/ 8 w 12"/>
                  <a:gd name="T7" fmla="*/ 1 h 10"/>
                  <a:gd name="T8" fmla="*/ 11 w 12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11" y="7"/>
                    </a:moveTo>
                    <a:cubicBezTo>
                      <a:pt x="11" y="9"/>
                      <a:pt x="8" y="10"/>
                      <a:pt x="5" y="9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1"/>
                    </a:cubicBezTo>
                    <a:cubicBezTo>
                      <a:pt x="11" y="2"/>
                      <a:pt x="12" y="5"/>
                      <a:pt x="11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7" name="Freeform 79"/>
              <p:cNvSpPr/>
              <p:nvPr/>
            </p:nvSpPr>
            <p:spPr bwMode="auto">
              <a:xfrm>
                <a:off x="8650288" y="2109788"/>
                <a:ext cx="87312" cy="82550"/>
              </a:xfrm>
              <a:custGeom>
                <a:avLst/>
                <a:gdLst>
                  <a:gd name="T0" fmla="*/ 22 w 23"/>
                  <a:gd name="T1" fmla="*/ 12 h 22"/>
                  <a:gd name="T2" fmla="*/ 11 w 23"/>
                  <a:gd name="T3" fmla="*/ 22 h 22"/>
                  <a:gd name="T4" fmla="*/ 0 w 23"/>
                  <a:gd name="T5" fmla="*/ 11 h 22"/>
                  <a:gd name="T6" fmla="*/ 12 w 23"/>
                  <a:gd name="T7" fmla="*/ 0 h 22"/>
                  <a:gd name="T8" fmla="*/ 22 w 23"/>
                  <a:gd name="T9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22" y="12"/>
                    </a:moveTo>
                    <a:cubicBezTo>
                      <a:pt x="22" y="18"/>
                      <a:pt x="17" y="22"/>
                      <a:pt x="11" y="22"/>
                    </a:cubicBezTo>
                    <a:cubicBezTo>
                      <a:pt x="5" y="22"/>
                      <a:pt x="0" y="17"/>
                      <a:pt x="0" y="11"/>
                    </a:cubicBezTo>
                    <a:cubicBezTo>
                      <a:pt x="1" y="5"/>
                      <a:pt x="6" y="0"/>
                      <a:pt x="12" y="0"/>
                    </a:cubicBezTo>
                    <a:cubicBezTo>
                      <a:pt x="18" y="1"/>
                      <a:pt x="23" y="6"/>
                      <a:pt x="22" y="1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8" name="Freeform 80"/>
              <p:cNvSpPr/>
              <p:nvPr/>
            </p:nvSpPr>
            <p:spPr bwMode="auto">
              <a:xfrm>
                <a:off x="8677276" y="2112963"/>
                <a:ext cx="44450" cy="38100"/>
              </a:xfrm>
              <a:custGeom>
                <a:avLst/>
                <a:gdLst>
                  <a:gd name="T0" fmla="*/ 11 w 12"/>
                  <a:gd name="T1" fmla="*/ 7 h 10"/>
                  <a:gd name="T2" fmla="*/ 4 w 12"/>
                  <a:gd name="T3" fmla="*/ 9 h 10"/>
                  <a:gd name="T4" fmla="*/ 1 w 12"/>
                  <a:gd name="T5" fmla="*/ 3 h 10"/>
                  <a:gd name="T6" fmla="*/ 7 w 12"/>
                  <a:gd name="T7" fmla="*/ 2 h 10"/>
                  <a:gd name="T8" fmla="*/ 11 w 12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11" y="7"/>
                    </a:moveTo>
                    <a:cubicBezTo>
                      <a:pt x="10" y="9"/>
                      <a:pt x="7" y="10"/>
                      <a:pt x="4" y="9"/>
                    </a:cubicBez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2"/>
                    </a:cubicBezTo>
                    <a:cubicBezTo>
                      <a:pt x="10" y="3"/>
                      <a:pt x="12" y="5"/>
                      <a:pt x="11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9" name="Freeform 81"/>
              <p:cNvSpPr/>
              <p:nvPr/>
            </p:nvSpPr>
            <p:spPr bwMode="auto">
              <a:xfrm>
                <a:off x="8418513" y="2455863"/>
                <a:ext cx="130175" cy="153988"/>
              </a:xfrm>
              <a:custGeom>
                <a:avLst/>
                <a:gdLst>
                  <a:gd name="T0" fmla="*/ 33 w 35"/>
                  <a:gd name="T1" fmla="*/ 16 h 41"/>
                  <a:gd name="T2" fmla="*/ 6 w 35"/>
                  <a:gd name="T3" fmla="*/ 5 h 41"/>
                  <a:gd name="T4" fmla="*/ 6 w 35"/>
                  <a:gd name="T5" fmla="*/ 33 h 41"/>
                  <a:gd name="T6" fmla="*/ 35 w 35"/>
                  <a:gd name="T7" fmla="*/ 22 h 41"/>
                  <a:gd name="T8" fmla="*/ 33 w 35"/>
                  <a:gd name="T9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1">
                    <a:moveTo>
                      <a:pt x="33" y="16"/>
                    </a:moveTo>
                    <a:cubicBezTo>
                      <a:pt x="33" y="16"/>
                      <a:pt x="13" y="0"/>
                      <a:pt x="6" y="5"/>
                    </a:cubicBezTo>
                    <a:cubicBezTo>
                      <a:pt x="0" y="9"/>
                      <a:pt x="3" y="24"/>
                      <a:pt x="6" y="33"/>
                    </a:cubicBezTo>
                    <a:cubicBezTo>
                      <a:pt x="8" y="41"/>
                      <a:pt x="21" y="37"/>
                      <a:pt x="35" y="22"/>
                    </a:cubicBezTo>
                    <a:lnTo>
                      <a:pt x="33" y="16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0" name="Freeform 82"/>
              <p:cNvSpPr/>
              <p:nvPr/>
            </p:nvSpPr>
            <p:spPr bwMode="auto">
              <a:xfrm>
                <a:off x="8526463" y="2508250"/>
                <a:ext cx="22225" cy="49213"/>
              </a:xfrm>
              <a:custGeom>
                <a:avLst/>
                <a:gdLst>
                  <a:gd name="T0" fmla="*/ 2 w 6"/>
                  <a:gd name="T1" fmla="*/ 13 h 13"/>
                  <a:gd name="T2" fmla="*/ 6 w 6"/>
                  <a:gd name="T3" fmla="*/ 8 h 13"/>
                  <a:gd name="T4" fmla="*/ 4 w 6"/>
                  <a:gd name="T5" fmla="*/ 2 h 13"/>
                  <a:gd name="T6" fmla="*/ 1 w 6"/>
                  <a:gd name="T7" fmla="*/ 0 h 13"/>
                  <a:gd name="T8" fmla="*/ 2 w 6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3">
                    <a:moveTo>
                      <a:pt x="2" y="13"/>
                    </a:moveTo>
                    <a:cubicBezTo>
                      <a:pt x="3" y="11"/>
                      <a:pt x="4" y="10"/>
                      <a:pt x="6" y="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1"/>
                      <a:pt x="1" y="0"/>
                    </a:cubicBezTo>
                    <a:cubicBezTo>
                      <a:pt x="0" y="4"/>
                      <a:pt x="0" y="9"/>
                      <a:pt x="2" y="13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1" name="Freeform 83"/>
              <p:cNvSpPr/>
              <p:nvPr/>
            </p:nvSpPr>
            <p:spPr bwMode="auto">
              <a:xfrm>
                <a:off x="8575676" y="2455863"/>
                <a:ext cx="131762" cy="153988"/>
              </a:xfrm>
              <a:custGeom>
                <a:avLst/>
                <a:gdLst>
                  <a:gd name="T0" fmla="*/ 2 w 35"/>
                  <a:gd name="T1" fmla="*/ 16 h 41"/>
                  <a:gd name="T2" fmla="*/ 29 w 35"/>
                  <a:gd name="T3" fmla="*/ 5 h 41"/>
                  <a:gd name="T4" fmla="*/ 30 w 35"/>
                  <a:gd name="T5" fmla="*/ 33 h 41"/>
                  <a:gd name="T6" fmla="*/ 0 w 35"/>
                  <a:gd name="T7" fmla="*/ 22 h 41"/>
                  <a:gd name="T8" fmla="*/ 2 w 35"/>
                  <a:gd name="T9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1">
                    <a:moveTo>
                      <a:pt x="2" y="16"/>
                    </a:moveTo>
                    <a:cubicBezTo>
                      <a:pt x="2" y="16"/>
                      <a:pt x="22" y="0"/>
                      <a:pt x="29" y="5"/>
                    </a:cubicBezTo>
                    <a:cubicBezTo>
                      <a:pt x="35" y="9"/>
                      <a:pt x="32" y="24"/>
                      <a:pt x="30" y="33"/>
                    </a:cubicBezTo>
                    <a:cubicBezTo>
                      <a:pt x="27" y="41"/>
                      <a:pt x="14" y="37"/>
                      <a:pt x="0" y="22"/>
                    </a:cubicBezTo>
                    <a:lnTo>
                      <a:pt x="2" y="16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2" name="Freeform 84"/>
              <p:cNvSpPr/>
              <p:nvPr/>
            </p:nvSpPr>
            <p:spPr bwMode="auto">
              <a:xfrm>
                <a:off x="8575676" y="2505075"/>
                <a:ext cx="26987" cy="52388"/>
              </a:xfrm>
              <a:custGeom>
                <a:avLst/>
                <a:gdLst>
                  <a:gd name="T0" fmla="*/ 5 w 7"/>
                  <a:gd name="T1" fmla="*/ 14 h 14"/>
                  <a:gd name="T2" fmla="*/ 6 w 7"/>
                  <a:gd name="T3" fmla="*/ 12 h 14"/>
                  <a:gd name="T4" fmla="*/ 6 w 7"/>
                  <a:gd name="T5" fmla="*/ 0 h 14"/>
                  <a:gd name="T6" fmla="*/ 2 w 7"/>
                  <a:gd name="T7" fmla="*/ 3 h 14"/>
                  <a:gd name="T8" fmla="*/ 0 w 7"/>
                  <a:gd name="T9" fmla="*/ 9 h 14"/>
                  <a:gd name="T10" fmla="*/ 5 w 7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4">
                    <a:moveTo>
                      <a:pt x="5" y="14"/>
                    </a:moveTo>
                    <a:cubicBezTo>
                      <a:pt x="5" y="13"/>
                      <a:pt x="5" y="13"/>
                      <a:pt x="6" y="12"/>
                    </a:cubicBezTo>
                    <a:cubicBezTo>
                      <a:pt x="7" y="8"/>
                      <a:pt x="6" y="4"/>
                      <a:pt x="6" y="0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11"/>
                      <a:pt x="3" y="13"/>
                      <a:pt x="5" y="14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3" name="Freeform 85"/>
              <p:cNvSpPr/>
              <p:nvPr/>
            </p:nvSpPr>
            <p:spPr bwMode="auto">
              <a:xfrm>
                <a:off x="8537576" y="2508250"/>
                <a:ext cx="53975" cy="49213"/>
              </a:xfrm>
              <a:custGeom>
                <a:avLst/>
                <a:gdLst>
                  <a:gd name="T0" fmla="*/ 14 w 14"/>
                  <a:gd name="T1" fmla="*/ 10 h 13"/>
                  <a:gd name="T2" fmla="*/ 10 w 14"/>
                  <a:gd name="T3" fmla="*/ 13 h 13"/>
                  <a:gd name="T4" fmla="*/ 3 w 14"/>
                  <a:gd name="T5" fmla="*/ 13 h 13"/>
                  <a:gd name="T6" fmla="*/ 0 w 14"/>
                  <a:gd name="T7" fmla="*/ 10 h 13"/>
                  <a:gd name="T8" fmla="*/ 0 w 14"/>
                  <a:gd name="T9" fmla="*/ 3 h 13"/>
                  <a:gd name="T10" fmla="*/ 3 w 14"/>
                  <a:gd name="T11" fmla="*/ 0 h 13"/>
                  <a:gd name="T12" fmla="*/ 10 w 14"/>
                  <a:gd name="T13" fmla="*/ 0 h 13"/>
                  <a:gd name="T14" fmla="*/ 14 w 14"/>
                  <a:gd name="T15" fmla="*/ 3 h 13"/>
                  <a:gd name="T16" fmla="*/ 14 w 14"/>
                  <a:gd name="T17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3">
                    <a:moveTo>
                      <a:pt x="14" y="10"/>
                    </a:moveTo>
                    <a:cubicBezTo>
                      <a:pt x="14" y="12"/>
                      <a:pt x="12" y="13"/>
                      <a:pt x="1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4" y="1"/>
                      <a:pt x="14" y="3"/>
                    </a:cubicBezTo>
                    <a:lnTo>
                      <a:pt x="14" y="10"/>
                    </a:lnTo>
                    <a:close/>
                  </a:path>
                </a:pathLst>
              </a:custGeom>
              <a:solidFill>
                <a:srgbClr val="A01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4" name="Freeform 86"/>
              <p:cNvSpPr/>
              <p:nvPr/>
            </p:nvSpPr>
            <p:spPr bwMode="auto">
              <a:xfrm>
                <a:off x="8474076" y="2516188"/>
                <a:ext cx="63500" cy="6350"/>
              </a:xfrm>
              <a:custGeom>
                <a:avLst/>
                <a:gdLst>
                  <a:gd name="T0" fmla="*/ 17 w 17"/>
                  <a:gd name="T1" fmla="*/ 2 h 2"/>
                  <a:gd name="T2" fmla="*/ 14 w 17"/>
                  <a:gd name="T3" fmla="*/ 2 h 2"/>
                  <a:gd name="T4" fmla="*/ 8 w 17"/>
                  <a:gd name="T5" fmla="*/ 2 h 2"/>
                  <a:gd name="T6" fmla="*/ 3 w 17"/>
                  <a:gd name="T7" fmla="*/ 1 h 2"/>
                  <a:gd name="T8" fmla="*/ 0 w 17"/>
                  <a:gd name="T9" fmla="*/ 1 h 2"/>
                  <a:gd name="T10" fmla="*/ 3 w 17"/>
                  <a:gd name="T11" fmla="*/ 0 h 2"/>
                  <a:gd name="T12" fmla="*/ 8 w 17"/>
                  <a:gd name="T13" fmla="*/ 0 h 2"/>
                  <a:gd name="T14" fmla="*/ 14 w 17"/>
                  <a:gd name="T15" fmla="*/ 1 h 2"/>
                  <a:gd name="T16" fmla="*/ 17 w 17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">
                    <a:moveTo>
                      <a:pt x="17" y="2"/>
                    </a:moveTo>
                    <a:cubicBezTo>
                      <a:pt x="17" y="2"/>
                      <a:pt x="16" y="2"/>
                      <a:pt x="14" y="2"/>
                    </a:cubicBezTo>
                    <a:cubicBezTo>
                      <a:pt x="13" y="2"/>
                      <a:pt x="10" y="2"/>
                      <a:pt x="8" y="2"/>
                    </a:cubicBezTo>
                    <a:cubicBezTo>
                      <a:pt x="6" y="2"/>
                      <a:pt x="4" y="1"/>
                      <a:pt x="3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6" y="0"/>
                      <a:pt x="8" y="0"/>
                    </a:cubicBezTo>
                    <a:cubicBezTo>
                      <a:pt x="11" y="1"/>
                      <a:pt x="13" y="1"/>
                      <a:pt x="14" y="1"/>
                    </a:cubicBezTo>
                    <a:cubicBezTo>
                      <a:pt x="16" y="1"/>
                      <a:pt x="17" y="2"/>
                      <a:pt x="17" y="2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5" name="Freeform 87"/>
              <p:cNvSpPr/>
              <p:nvPr/>
            </p:nvSpPr>
            <p:spPr bwMode="auto">
              <a:xfrm>
                <a:off x="8482013" y="2535238"/>
                <a:ext cx="52387" cy="22225"/>
              </a:xfrm>
              <a:custGeom>
                <a:avLst/>
                <a:gdLst>
                  <a:gd name="T0" fmla="*/ 14 w 14"/>
                  <a:gd name="T1" fmla="*/ 0 h 6"/>
                  <a:gd name="T2" fmla="*/ 12 w 14"/>
                  <a:gd name="T3" fmla="*/ 1 h 6"/>
                  <a:gd name="T4" fmla="*/ 10 w 14"/>
                  <a:gd name="T5" fmla="*/ 2 h 6"/>
                  <a:gd name="T6" fmla="*/ 8 w 14"/>
                  <a:gd name="T7" fmla="*/ 3 h 6"/>
                  <a:gd name="T8" fmla="*/ 7 w 14"/>
                  <a:gd name="T9" fmla="*/ 3 h 6"/>
                  <a:gd name="T10" fmla="*/ 4 w 14"/>
                  <a:gd name="T11" fmla="*/ 4 h 6"/>
                  <a:gd name="T12" fmla="*/ 3 w 14"/>
                  <a:gd name="T13" fmla="*/ 5 h 6"/>
                  <a:gd name="T14" fmla="*/ 2 w 14"/>
                  <a:gd name="T15" fmla="*/ 5 h 6"/>
                  <a:gd name="T16" fmla="*/ 0 w 14"/>
                  <a:gd name="T17" fmla="*/ 6 h 6"/>
                  <a:gd name="T18" fmla="*/ 2 w 14"/>
                  <a:gd name="T19" fmla="*/ 4 h 6"/>
                  <a:gd name="T20" fmla="*/ 3 w 14"/>
                  <a:gd name="T21" fmla="*/ 4 h 6"/>
                  <a:gd name="T22" fmla="*/ 4 w 14"/>
                  <a:gd name="T23" fmla="*/ 3 h 6"/>
                  <a:gd name="T24" fmla="*/ 7 w 14"/>
                  <a:gd name="T25" fmla="*/ 2 h 6"/>
                  <a:gd name="T26" fmla="*/ 8 w 14"/>
                  <a:gd name="T27" fmla="*/ 1 h 6"/>
                  <a:gd name="T28" fmla="*/ 9 w 14"/>
                  <a:gd name="T29" fmla="*/ 1 h 6"/>
                  <a:gd name="T30" fmla="*/ 12 w 14"/>
                  <a:gd name="T31" fmla="*/ 0 h 6"/>
                  <a:gd name="T32" fmla="*/ 14 w 14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6">
                    <a:moveTo>
                      <a:pt x="14" y="0"/>
                    </a:moveTo>
                    <a:cubicBezTo>
                      <a:pt x="14" y="0"/>
                      <a:pt x="14" y="1"/>
                      <a:pt x="12" y="1"/>
                    </a:cubicBezTo>
                    <a:cubicBezTo>
                      <a:pt x="11" y="1"/>
                      <a:pt x="11" y="2"/>
                      <a:pt x="10" y="2"/>
                    </a:cubicBezTo>
                    <a:cubicBezTo>
                      <a:pt x="9" y="2"/>
                      <a:pt x="9" y="3"/>
                      <a:pt x="8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6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0" y="5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5" y="3"/>
                      <a:pt x="6" y="2"/>
                      <a:pt x="7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1" y="1"/>
                      <a:pt x="12" y="0"/>
                    </a:cubicBezTo>
                    <a:cubicBezTo>
                      <a:pt x="13" y="0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6" name="Freeform 88"/>
              <p:cNvSpPr/>
              <p:nvPr/>
            </p:nvSpPr>
            <p:spPr bwMode="auto">
              <a:xfrm>
                <a:off x="8591551" y="2516188"/>
                <a:ext cx="66675" cy="6350"/>
              </a:xfrm>
              <a:custGeom>
                <a:avLst/>
                <a:gdLst>
                  <a:gd name="T0" fmla="*/ 0 w 18"/>
                  <a:gd name="T1" fmla="*/ 2 h 2"/>
                  <a:gd name="T2" fmla="*/ 3 w 18"/>
                  <a:gd name="T3" fmla="*/ 1 h 2"/>
                  <a:gd name="T4" fmla="*/ 9 w 18"/>
                  <a:gd name="T5" fmla="*/ 0 h 2"/>
                  <a:gd name="T6" fmla="*/ 15 w 18"/>
                  <a:gd name="T7" fmla="*/ 0 h 2"/>
                  <a:gd name="T8" fmla="*/ 18 w 18"/>
                  <a:gd name="T9" fmla="*/ 1 h 2"/>
                  <a:gd name="T10" fmla="*/ 15 w 18"/>
                  <a:gd name="T11" fmla="*/ 1 h 2"/>
                  <a:gd name="T12" fmla="*/ 9 w 18"/>
                  <a:gd name="T13" fmla="*/ 2 h 2"/>
                  <a:gd name="T14" fmla="*/ 3 w 18"/>
                  <a:gd name="T15" fmla="*/ 2 h 2"/>
                  <a:gd name="T16" fmla="*/ 0 w 18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">
                    <a:moveTo>
                      <a:pt x="0" y="2"/>
                    </a:moveTo>
                    <a:cubicBezTo>
                      <a:pt x="0" y="2"/>
                      <a:pt x="2" y="1"/>
                      <a:pt x="3" y="1"/>
                    </a:cubicBezTo>
                    <a:cubicBezTo>
                      <a:pt x="5" y="1"/>
                      <a:pt x="7" y="1"/>
                      <a:pt x="9" y="0"/>
                    </a:cubicBezTo>
                    <a:cubicBezTo>
                      <a:pt x="11" y="0"/>
                      <a:pt x="13" y="0"/>
                      <a:pt x="15" y="0"/>
                    </a:cubicBezTo>
                    <a:cubicBezTo>
                      <a:pt x="17" y="0"/>
                      <a:pt x="18" y="1"/>
                      <a:pt x="18" y="1"/>
                    </a:cubicBezTo>
                    <a:cubicBezTo>
                      <a:pt x="18" y="1"/>
                      <a:pt x="17" y="1"/>
                      <a:pt x="15" y="1"/>
                    </a:cubicBezTo>
                    <a:cubicBezTo>
                      <a:pt x="13" y="1"/>
                      <a:pt x="11" y="2"/>
                      <a:pt x="9" y="2"/>
                    </a:cubicBezTo>
                    <a:cubicBezTo>
                      <a:pt x="7" y="2"/>
                      <a:pt x="5" y="2"/>
                      <a:pt x="3" y="2"/>
                    </a:cubicBezTo>
                    <a:cubicBezTo>
                      <a:pt x="2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7" name="Freeform 89"/>
              <p:cNvSpPr/>
              <p:nvPr/>
            </p:nvSpPr>
            <p:spPr bwMode="auto">
              <a:xfrm>
                <a:off x="8594726" y="2535238"/>
                <a:ext cx="55562" cy="22225"/>
              </a:xfrm>
              <a:custGeom>
                <a:avLst/>
                <a:gdLst>
                  <a:gd name="T0" fmla="*/ 0 w 15"/>
                  <a:gd name="T1" fmla="*/ 0 h 6"/>
                  <a:gd name="T2" fmla="*/ 2 w 15"/>
                  <a:gd name="T3" fmla="*/ 1 h 6"/>
                  <a:gd name="T4" fmla="*/ 5 w 15"/>
                  <a:gd name="T5" fmla="*/ 1 h 6"/>
                  <a:gd name="T6" fmla="*/ 6 w 15"/>
                  <a:gd name="T7" fmla="*/ 2 h 6"/>
                  <a:gd name="T8" fmla="*/ 8 w 15"/>
                  <a:gd name="T9" fmla="*/ 2 h 6"/>
                  <a:gd name="T10" fmla="*/ 11 w 15"/>
                  <a:gd name="T11" fmla="*/ 3 h 6"/>
                  <a:gd name="T12" fmla="*/ 12 w 15"/>
                  <a:gd name="T13" fmla="*/ 4 h 6"/>
                  <a:gd name="T14" fmla="*/ 13 w 15"/>
                  <a:gd name="T15" fmla="*/ 5 h 6"/>
                  <a:gd name="T16" fmla="*/ 15 w 15"/>
                  <a:gd name="T17" fmla="*/ 6 h 6"/>
                  <a:gd name="T18" fmla="*/ 13 w 15"/>
                  <a:gd name="T19" fmla="*/ 6 h 6"/>
                  <a:gd name="T20" fmla="*/ 12 w 15"/>
                  <a:gd name="T21" fmla="*/ 5 h 6"/>
                  <a:gd name="T22" fmla="*/ 10 w 15"/>
                  <a:gd name="T23" fmla="*/ 5 h 6"/>
                  <a:gd name="T24" fmla="*/ 7 w 15"/>
                  <a:gd name="T25" fmla="*/ 4 h 6"/>
                  <a:gd name="T26" fmla="*/ 6 w 15"/>
                  <a:gd name="T27" fmla="*/ 3 h 6"/>
                  <a:gd name="T28" fmla="*/ 5 w 15"/>
                  <a:gd name="T29" fmla="*/ 3 h 6"/>
                  <a:gd name="T30" fmla="*/ 2 w 15"/>
                  <a:gd name="T31" fmla="*/ 1 h 6"/>
                  <a:gd name="T32" fmla="*/ 0 w 15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6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5" y="1"/>
                      <a:pt x="6" y="2"/>
                      <a:pt x="6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9" y="3"/>
                      <a:pt x="10" y="3"/>
                      <a:pt x="11" y="3"/>
                    </a:cubicBezTo>
                    <a:cubicBezTo>
                      <a:pt x="11" y="4"/>
                      <a:pt x="12" y="4"/>
                      <a:pt x="12" y="4"/>
                    </a:cubicBezTo>
                    <a:cubicBezTo>
                      <a:pt x="12" y="4"/>
                      <a:pt x="13" y="5"/>
                      <a:pt x="13" y="5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5" y="6"/>
                      <a:pt x="14" y="6"/>
                      <a:pt x="13" y="6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10" y="5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3" y="2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60" name="矩形 1459"/>
            <p:cNvSpPr/>
            <p:nvPr/>
          </p:nvSpPr>
          <p:spPr>
            <a:xfrm>
              <a:off x="260037" y="6885647"/>
              <a:ext cx="2968999" cy="48903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44" name="矩形 1543"/>
          <p:cNvSpPr/>
          <p:nvPr/>
        </p:nvSpPr>
        <p:spPr>
          <a:xfrm>
            <a:off x="12443948" y="-2374589"/>
            <a:ext cx="814852" cy="7172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43" name="组合 1942"/>
          <p:cNvGrpSpPr/>
          <p:nvPr/>
        </p:nvGrpSpPr>
        <p:grpSpPr>
          <a:xfrm>
            <a:off x="4555336" y="2314037"/>
            <a:ext cx="3202352" cy="9484101"/>
            <a:chOff x="11637588" y="2291898"/>
            <a:chExt cx="3202352" cy="9484101"/>
          </a:xfrm>
        </p:grpSpPr>
        <p:grpSp>
          <p:nvGrpSpPr>
            <p:cNvPr id="1944" name="组合 1943"/>
            <p:cNvGrpSpPr/>
            <p:nvPr/>
          </p:nvGrpSpPr>
          <p:grpSpPr>
            <a:xfrm>
              <a:off x="11870941" y="2291898"/>
              <a:ext cx="2968999" cy="9484101"/>
              <a:chOff x="5318340" y="2291898"/>
              <a:chExt cx="2968999" cy="9484101"/>
            </a:xfrm>
          </p:grpSpPr>
          <p:grpSp>
            <p:nvGrpSpPr>
              <p:cNvPr id="1946" name="Group 75"/>
              <p:cNvGrpSpPr>
                <a:grpSpLocks noChangeAspect="1"/>
              </p:cNvGrpSpPr>
              <p:nvPr/>
            </p:nvGrpSpPr>
            <p:grpSpPr bwMode="auto">
              <a:xfrm>
                <a:off x="5477036" y="2291898"/>
                <a:ext cx="2579647" cy="4596857"/>
                <a:chOff x="579" y="2315"/>
                <a:chExt cx="1431" cy="2550"/>
              </a:xfrm>
            </p:grpSpPr>
            <p:sp>
              <p:nvSpPr>
                <p:cNvPr id="1948" name="Freeform 76"/>
                <p:cNvSpPr/>
                <p:nvPr/>
              </p:nvSpPr>
              <p:spPr bwMode="auto">
                <a:xfrm>
                  <a:off x="919" y="3967"/>
                  <a:ext cx="416" cy="880"/>
                </a:xfrm>
                <a:custGeom>
                  <a:avLst/>
                  <a:gdLst>
                    <a:gd name="T0" fmla="*/ 4 w 92"/>
                    <a:gd name="T1" fmla="*/ 0 h 195"/>
                    <a:gd name="T2" fmla="*/ 9 w 92"/>
                    <a:gd name="T3" fmla="*/ 41 h 195"/>
                    <a:gd name="T4" fmla="*/ 26 w 92"/>
                    <a:gd name="T5" fmla="*/ 54 h 195"/>
                    <a:gd name="T6" fmla="*/ 19 w 92"/>
                    <a:gd name="T7" fmla="*/ 187 h 195"/>
                    <a:gd name="T8" fmla="*/ 39 w 92"/>
                    <a:gd name="T9" fmla="*/ 195 h 195"/>
                    <a:gd name="T10" fmla="*/ 42 w 92"/>
                    <a:gd name="T11" fmla="*/ 56 h 195"/>
                    <a:gd name="T12" fmla="*/ 55 w 92"/>
                    <a:gd name="T13" fmla="*/ 55 h 195"/>
                    <a:gd name="T14" fmla="*/ 60 w 92"/>
                    <a:gd name="T15" fmla="*/ 192 h 195"/>
                    <a:gd name="T16" fmla="*/ 75 w 92"/>
                    <a:gd name="T17" fmla="*/ 182 h 195"/>
                    <a:gd name="T18" fmla="*/ 81 w 92"/>
                    <a:gd name="T19" fmla="*/ 176 h 195"/>
                    <a:gd name="T20" fmla="*/ 70 w 92"/>
                    <a:gd name="T21" fmla="*/ 53 h 195"/>
                    <a:gd name="T22" fmla="*/ 86 w 92"/>
                    <a:gd name="T23" fmla="*/ 42 h 195"/>
                    <a:gd name="T24" fmla="*/ 89 w 92"/>
                    <a:gd name="T25" fmla="*/ 3 h 195"/>
                    <a:gd name="T26" fmla="*/ 4 w 92"/>
                    <a:gd name="T27" fmla="*/ 0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2" h="195">
                      <a:moveTo>
                        <a:pt x="4" y="0"/>
                      </a:moveTo>
                      <a:cubicBezTo>
                        <a:pt x="4" y="0"/>
                        <a:pt x="0" y="25"/>
                        <a:pt x="9" y="41"/>
                      </a:cubicBezTo>
                      <a:cubicBezTo>
                        <a:pt x="12" y="47"/>
                        <a:pt x="19" y="52"/>
                        <a:pt x="26" y="54"/>
                      </a:cubicBezTo>
                      <a:cubicBezTo>
                        <a:pt x="19" y="187"/>
                        <a:pt x="19" y="187"/>
                        <a:pt x="19" y="187"/>
                      </a:cubicBezTo>
                      <a:cubicBezTo>
                        <a:pt x="39" y="195"/>
                        <a:pt x="39" y="195"/>
                        <a:pt x="39" y="195"/>
                      </a:cubicBezTo>
                      <a:cubicBezTo>
                        <a:pt x="42" y="56"/>
                        <a:pt x="42" y="56"/>
                        <a:pt x="42" y="56"/>
                      </a:cubicBezTo>
                      <a:cubicBezTo>
                        <a:pt x="42" y="56"/>
                        <a:pt x="49" y="56"/>
                        <a:pt x="55" y="55"/>
                      </a:cubicBezTo>
                      <a:cubicBezTo>
                        <a:pt x="60" y="192"/>
                        <a:pt x="60" y="192"/>
                        <a:pt x="60" y="192"/>
                      </a:cubicBezTo>
                      <a:cubicBezTo>
                        <a:pt x="75" y="182"/>
                        <a:pt x="75" y="182"/>
                        <a:pt x="75" y="182"/>
                      </a:cubicBezTo>
                      <a:cubicBezTo>
                        <a:pt x="81" y="176"/>
                        <a:pt x="81" y="176"/>
                        <a:pt x="81" y="176"/>
                      </a:cubicBezTo>
                      <a:cubicBezTo>
                        <a:pt x="70" y="53"/>
                        <a:pt x="70" y="53"/>
                        <a:pt x="70" y="53"/>
                      </a:cubicBezTo>
                      <a:cubicBezTo>
                        <a:pt x="70" y="53"/>
                        <a:pt x="80" y="52"/>
                        <a:pt x="86" y="42"/>
                      </a:cubicBezTo>
                      <a:cubicBezTo>
                        <a:pt x="91" y="34"/>
                        <a:pt x="92" y="21"/>
                        <a:pt x="89" y="3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126E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49" name="Freeform 77"/>
                <p:cNvSpPr/>
                <p:nvPr/>
              </p:nvSpPr>
              <p:spPr bwMode="auto">
                <a:xfrm>
                  <a:off x="1118" y="3980"/>
                  <a:ext cx="213" cy="131"/>
                </a:xfrm>
                <a:custGeom>
                  <a:avLst/>
                  <a:gdLst>
                    <a:gd name="T0" fmla="*/ 18 w 47"/>
                    <a:gd name="T1" fmla="*/ 21 h 29"/>
                    <a:gd name="T2" fmla="*/ 43 w 47"/>
                    <a:gd name="T3" fmla="*/ 25 h 29"/>
                    <a:gd name="T4" fmla="*/ 47 w 47"/>
                    <a:gd name="T5" fmla="*/ 23 h 29"/>
                    <a:gd name="T6" fmla="*/ 45 w 47"/>
                    <a:gd name="T7" fmla="*/ 0 h 29"/>
                    <a:gd name="T8" fmla="*/ 0 w 47"/>
                    <a:gd name="T9" fmla="*/ 0 h 29"/>
                    <a:gd name="T10" fmla="*/ 18 w 47"/>
                    <a:gd name="T11" fmla="*/ 21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" h="29">
                      <a:moveTo>
                        <a:pt x="18" y="21"/>
                      </a:moveTo>
                      <a:cubicBezTo>
                        <a:pt x="27" y="26"/>
                        <a:pt x="36" y="29"/>
                        <a:pt x="43" y="25"/>
                      </a:cubicBezTo>
                      <a:cubicBezTo>
                        <a:pt x="44" y="24"/>
                        <a:pt x="45" y="24"/>
                        <a:pt x="47" y="23"/>
                      </a:cubicBezTo>
                      <a:cubicBezTo>
                        <a:pt x="47" y="16"/>
                        <a:pt x="47" y="9"/>
                        <a:pt x="4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7"/>
                        <a:pt x="12" y="18"/>
                        <a:pt x="18" y="21"/>
                      </a:cubicBezTo>
                      <a:close/>
                    </a:path>
                  </a:pathLst>
                </a:cu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50" name="Freeform 78"/>
                <p:cNvSpPr/>
                <p:nvPr/>
              </p:nvSpPr>
              <p:spPr bwMode="auto">
                <a:xfrm>
                  <a:off x="932" y="3967"/>
                  <a:ext cx="191" cy="131"/>
                </a:xfrm>
                <a:custGeom>
                  <a:avLst/>
                  <a:gdLst>
                    <a:gd name="T0" fmla="*/ 1 w 42"/>
                    <a:gd name="T1" fmla="*/ 23 h 29"/>
                    <a:gd name="T2" fmla="*/ 13 w 42"/>
                    <a:gd name="T3" fmla="*/ 28 h 29"/>
                    <a:gd name="T4" fmla="*/ 42 w 42"/>
                    <a:gd name="T5" fmla="*/ 2 h 29"/>
                    <a:gd name="T6" fmla="*/ 1 w 42"/>
                    <a:gd name="T7" fmla="*/ 0 h 29"/>
                    <a:gd name="T8" fmla="*/ 1 w 42"/>
                    <a:gd name="T9" fmla="*/ 23 h 29"/>
                    <a:gd name="T10" fmla="*/ 1 w 42"/>
                    <a:gd name="T11" fmla="*/ 23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29">
                      <a:moveTo>
                        <a:pt x="1" y="23"/>
                      </a:moveTo>
                      <a:cubicBezTo>
                        <a:pt x="2" y="29"/>
                        <a:pt x="7" y="29"/>
                        <a:pt x="13" y="28"/>
                      </a:cubicBezTo>
                      <a:cubicBezTo>
                        <a:pt x="26" y="27"/>
                        <a:pt x="42" y="9"/>
                        <a:pt x="42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1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lose/>
                    </a:path>
                  </a:pathLst>
                </a:cu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51" name="Freeform 79"/>
                <p:cNvSpPr/>
                <p:nvPr/>
              </p:nvSpPr>
              <p:spPr bwMode="auto">
                <a:xfrm>
                  <a:off x="937" y="4062"/>
                  <a:ext cx="394" cy="785"/>
                </a:xfrm>
                <a:custGeom>
                  <a:avLst/>
                  <a:gdLst>
                    <a:gd name="T0" fmla="*/ 75 w 87"/>
                    <a:gd name="T1" fmla="*/ 17 h 174"/>
                    <a:gd name="T2" fmla="*/ 44 w 87"/>
                    <a:gd name="T3" fmla="*/ 27 h 174"/>
                    <a:gd name="T4" fmla="*/ 14 w 87"/>
                    <a:gd name="T5" fmla="*/ 16 h 174"/>
                    <a:gd name="T6" fmla="*/ 3 w 87"/>
                    <a:gd name="T7" fmla="*/ 3 h 174"/>
                    <a:gd name="T8" fmla="*/ 0 w 87"/>
                    <a:gd name="T9" fmla="*/ 0 h 174"/>
                    <a:gd name="T10" fmla="*/ 5 w 87"/>
                    <a:gd name="T11" fmla="*/ 20 h 174"/>
                    <a:gd name="T12" fmla="*/ 22 w 87"/>
                    <a:gd name="T13" fmla="*/ 33 h 174"/>
                    <a:gd name="T14" fmla="*/ 22 w 87"/>
                    <a:gd name="T15" fmla="*/ 36 h 174"/>
                    <a:gd name="T16" fmla="*/ 29 w 87"/>
                    <a:gd name="T17" fmla="*/ 37 h 174"/>
                    <a:gd name="T18" fmla="*/ 30 w 87"/>
                    <a:gd name="T19" fmla="*/ 38 h 174"/>
                    <a:gd name="T20" fmla="*/ 27 w 87"/>
                    <a:gd name="T21" fmla="*/ 117 h 174"/>
                    <a:gd name="T22" fmla="*/ 25 w 87"/>
                    <a:gd name="T23" fmla="*/ 157 h 174"/>
                    <a:gd name="T24" fmla="*/ 25 w 87"/>
                    <a:gd name="T25" fmla="*/ 170 h 174"/>
                    <a:gd name="T26" fmla="*/ 35 w 87"/>
                    <a:gd name="T27" fmla="*/ 174 h 174"/>
                    <a:gd name="T28" fmla="*/ 38 w 87"/>
                    <a:gd name="T29" fmla="*/ 35 h 174"/>
                    <a:gd name="T30" fmla="*/ 51 w 87"/>
                    <a:gd name="T31" fmla="*/ 34 h 174"/>
                    <a:gd name="T32" fmla="*/ 56 w 87"/>
                    <a:gd name="T33" fmla="*/ 171 h 174"/>
                    <a:gd name="T34" fmla="*/ 65 w 87"/>
                    <a:gd name="T35" fmla="*/ 165 h 174"/>
                    <a:gd name="T36" fmla="*/ 64 w 87"/>
                    <a:gd name="T37" fmla="*/ 131 h 174"/>
                    <a:gd name="T38" fmla="*/ 61 w 87"/>
                    <a:gd name="T39" fmla="*/ 85 h 174"/>
                    <a:gd name="T40" fmla="*/ 59 w 87"/>
                    <a:gd name="T41" fmla="*/ 62 h 174"/>
                    <a:gd name="T42" fmla="*/ 58 w 87"/>
                    <a:gd name="T43" fmla="*/ 43 h 174"/>
                    <a:gd name="T44" fmla="*/ 61 w 87"/>
                    <a:gd name="T45" fmla="*/ 37 h 174"/>
                    <a:gd name="T46" fmla="*/ 66 w 87"/>
                    <a:gd name="T47" fmla="*/ 36 h 174"/>
                    <a:gd name="T48" fmla="*/ 66 w 87"/>
                    <a:gd name="T49" fmla="*/ 32 h 174"/>
                    <a:gd name="T50" fmla="*/ 82 w 87"/>
                    <a:gd name="T51" fmla="*/ 21 h 174"/>
                    <a:gd name="T52" fmla="*/ 87 w 87"/>
                    <a:gd name="T53" fmla="*/ 4 h 174"/>
                    <a:gd name="T54" fmla="*/ 75 w 87"/>
                    <a:gd name="T55" fmla="*/ 17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87" h="174">
                      <a:moveTo>
                        <a:pt x="75" y="17"/>
                      </a:moveTo>
                      <a:cubicBezTo>
                        <a:pt x="66" y="24"/>
                        <a:pt x="55" y="26"/>
                        <a:pt x="44" y="27"/>
                      </a:cubicBezTo>
                      <a:cubicBezTo>
                        <a:pt x="33" y="27"/>
                        <a:pt x="23" y="24"/>
                        <a:pt x="14" y="16"/>
                      </a:cubicBezTo>
                      <a:cubicBezTo>
                        <a:pt x="9" y="12"/>
                        <a:pt x="5" y="8"/>
                        <a:pt x="3" y="3"/>
                      </a:cubicBezTo>
                      <a:cubicBezTo>
                        <a:pt x="1" y="2"/>
                        <a:pt x="0" y="1"/>
                        <a:pt x="0" y="0"/>
                      </a:cubicBezTo>
                      <a:cubicBezTo>
                        <a:pt x="0" y="7"/>
                        <a:pt x="1" y="14"/>
                        <a:pt x="5" y="20"/>
                      </a:cubicBezTo>
                      <a:cubicBezTo>
                        <a:pt x="8" y="26"/>
                        <a:pt x="15" y="31"/>
                        <a:pt x="22" y="33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4" y="36"/>
                        <a:pt x="27" y="37"/>
                        <a:pt x="29" y="37"/>
                      </a:cubicBezTo>
                      <a:cubicBezTo>
                        <a:pt x="29" y="37"/>
                        <a:pt x="30" y="38"/>
                        <a:pt x="30" y="38"/>
                      </a:cubicBezTo>
                      <a:cubicBezTo>
                        <a:pt x="31" y="64"/>
                        <a:pt x="28" y="91"/>
                        <a:pt x="27" y="117"/>
                      </a:cubicBezTo>
                      <a:cubicBezTo>
                        <a:pt x="26" y="130"/>
                        <a:pt x="26" y="144"/>
                        <a:pt x="25" y="157"/>
                      </a:cubicBezTo>
                      <a:cubicBezTo>
                        <a:pt x="25" y="161"/>
                        <a:pt x="25" y="166"/>
                        <a:pt x="25" y="170"/>
                      </a:cubicBezTo>
                      <a:cubicBezTo>
                        <a:pt x="35" y="174"/>
                        <a:pt x="35" y="174"/>
                        <a:pt x="35" y="174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38" y="35"/>
                        <a:pt x="45" y="35"/>
                        <a:pt x="51" y="34"/>
                      </a:cubicBezTo>
                      <a:cubicBezTo>
                        <a:pt x="56" y="171"/>
                        <a:pt x="56" y="171"/>
                        <a:pt x="56" y="171"/>
                      </a:cubicBezTo>
                      <a:cubicBezTo>
                        <a:pt x="65" y="165"/>
                        <a:pt x="65" y="165"/>
                        <a:pt x="65" y="165"/>
                      </a:cubicBezTo>
                      <a:cubicBezTo>
                        <a:pt x="63" y="154"/>
                        <a:pt x="63" y="142"/>
                        <a:pt x="64" y="131"/>
                      </a:cubicBezTo>
                      <a:cubicBezTo>
                        <a:pt x="64" y="116"/>
                        <a:pt x="63" y="101"/>
                        <a:pt x="61" y="85"/>
                      </a:cubicBezTo>
                      <a:cubicBezTo>
                        <a:pt x="60" y="78"/>
                        <a:pt x="59" y="70"/>
                        <a:pt x="59" y="62"/>
                      </a:cubicBezTo>
                      <a:cubicBezTo>
                        <a:pt x="59" y="56"/>
                        <a:pt x="59" y="49"/>
                        <a:pt x="58" y="43"/>
                      </a:cubicBezTo>
                      <a:cubicBezTo>
                        <a:pt x="57" y="39"/>
                        <a:pt x="58" y="37"/>
                        <a:pt x="61" y="37"/>
                      </a:cubicBezTo>
                      <a:cubicBezTo>
                        <a:pt x="63" y="36"/>
                        <a:pt x="64" y="36"/>
                        <a:pt x="66" y="36"/>
                      </a:cubicBezTo>
                      <a:cubicBezTo>
                        <a:pt x="66" y="32"/>
                        <a:pt x="66" y="32"/>
                        <a:pt x="66" y="32"/>
                      </a:cubicBezTo>
                      <a:cubicBezTo>
                        <a:pt x="66" y="32"/>
                        <a:pt x="76" y="31"/>
                        <a:pt x="82" y="21"/>
                      </a:cubicBezTo>
                      <a:cubicBezTo>
                        <a:pt x="85" y="17"/>
                        <a:pt x="86" y="11"/>
                        <a:pt x="87" y="4"/>
                      </a:cubicBezTo>
                      <a:cubicBezTo>
                        <a:pt x="84" y="9"/>
                        <a:pt x="80" y="14"/>
                        <a:pt x="75" y="17"/>
                      </a:cubicBezTo>
                      <a:close/>
                    </a:path>
                  </a:pathLst>
                </a:cu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52" name="Freeform 80"/>
                <p:cNvSpPr/>
                <p:nvPr/>
              </p:nvSpPr>
              <p:spPr bwMode="auto">
                <a:xfrm>
                  <a:off x="937" y="3931"/>
                  <a:ext cx="385" cy="67"/>
                </a:xfrm>
                <a:custGeom>
                  <a:avLst/>
                  <a:gdLst>
                    <a:gd name="T0" fmla="*/ 1 w 85"/>
                    <a:gd name="T1" fmla="*/ 6 h 15"/>
                    <a:gd name="T2" fmla="*/ 0 w 85"/>
                    <a:gd name="T3" fmla="*/ 12 h 15"/>
                    <a:gd name="T4" fmla="*/ 28 w 85"/>
                    <a:gd name="T5" fmla="*/ 13 h 15"/>
                    <a:gd name="T6" fmla="*/ 56 w 85"/>
                    <a:gd name="T7" fmla="*/ 14 h 15"/>
                    <a:gd name="T8" fmla="*/ 85 w 85"/>
                    <a:gd name="T9" fmla="*/ 13 h 15"/>
                    <a:gd name="T10" fmla="*/ 85 w 85"/>
                    <a:gd name="T11" fmla="*/ 9 h 15"/>
                    <a:gd name="T12" fmla="*/ 1 w 85"/>
                    <a:gd name="T13" fmla="*/ 6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5" h="15">
                      <a:moveTo>
                        <a:pt x="1" y="6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13" y="12"/>
                        <a:pt x="28" y="13"/>
                      </a:cubicBezTo>
                      <a:cubicBezTo>
                        <a:pt x="33" y="13"/>
                        <a:pt x="50" y="14"/>
                        <a:pt x="56" y="14"/>
                      </a:cubicBezTo>
                      <a:cubicBezTo>
                        <a:pt x="66" y="14"/>
                        <a:pt x="81" y="15"/>
                        <a:pt x="85" y="13"/>
                      </a:cubicBezTo>
                      <a:cubicBezTo>
                        <a:pt x="85" y="9"/>
                        <a:pt x="85" y="9"/>
                        <a:pt x="85" y="9"/>
                      </a:cubicBezTo>
                      <a:cubicBezTo>
                        <a:pt x="85" y="9"/>
                        <a:pt x="38" y="0"/>
                        <a:pt x="1" y="6"/>
                      </a:cubicBezTo>
                      <a:close/>
                    </a:path>
                  </a:pathLst>
                </a:cu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53" name="Freeform 81"/>
                <p:cNvSpPr/>
                <p:nvPr/>
              </p:nvSpPr>
              <p:spPr bwMode="auto">
                <a:xfrm>
                  <a:off x="1725" y="2432"/>
                  <a:ext cx="285" cy="402"/>
                </a:xfrm>
                <a:custGeom>
                  <a:avLst/>
                  <a:gdLst>
                    <a:gd name="T0" fmla="*/ 0 w 63"/>
                    <a:gd name="T1" fmla="*/ 76 h 89"/>
                    <a:gd name="T2" fmla="*/ 12 w 63"/>
                    <a:gd name="T3" fmla="*/ 45 h 89"/>
                    <a:gd name="T4" fmla="*/ 37 w 63"/>
                    <a:gd name="T5" fmla="*/ 2 h 89"/>
                    <a:gd name="T6" fmla="*/ 43 w 63"/>
                    <a:gd name="T7" fmla="*/ 7 h 89"/>
                    <a:gd name="T8" fmla="*/ 41 w 63"/>
                    <a:gd name="T9" fmla="*/ 10 h 89"/>
                    <a:gd name="T10" fmla="*/ 53 w 63"/>
                    <a:gd name="T11" fmla="*/ 7 h 89"/>
                    <a:gd name="T12" fmla="*/ 50 w 63"/>
                    <a:gd name="T13" fmla="*/ 17 h 89"/>
                    <a:gd name="T14" fmla="*/ 59 w 63"/>
                    <a:gd name="T15" fmla="*/ 16 h 89"/>
                    <a:gd name="T16" fmla="*/ 47 w 63"/>
                    <a:gd name="T17" fmla="*/ 54 h 89"/>
                    <a:gd name="T18" fmla="*/ 24 w 63"/>
                    <a:gd name="T19" fmla="*/ 83 h 89"/>
                    <a:gd name="T20" fmla="*/ 19 w 63"/>
                    <a:gd name="T21" fmla="*/ 89 h 89"/>
                    <a:gd name="T22" fmla="*/ 0 w 63"/>
                    <a:gd name="T23" fmla="*/ 76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3" h="89">
                      <a:moveTo>
                        <a:pt x="0" y="76"/>
                      </a:move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5"/>
                        <a:pt x="24" y="5"/>
                        <a:pt x="37" y="2"/>
                      </a:cubicBezTo>
                      <a:cubicBezTo>
                        <a:pt x="37" y="2"/>
                        <a:pt x="46" y="0"/>
                        <a:pt x="43" y="7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8" y="3"/>
                        <a:pt x="53" y="7"/>
                      </a:cubicBezTo>
                      <a:cubicBezTo>
                        <a:pt x="53" y="7"/>
                        <a:pt x="56" y="9"/>
                        <a:pt x="50" y="17"/>
                      </a:cubicBezTo>
                      <a:cubicBezTo>
                        <a:pt x="50" y="17"/>
                        <a:pt x="54" y="11"/>
                        <a:pt x="59" y="16"/>
                      </a:cubicBezTo>
                      <a:cubicBezTo>
                        <a:pt x="63" y="21"/>
                        <a:pt x="52" y="31"/>
                        <a:pt x="47" y="54"/>
                      </a:cubicBezTo>
                      <a:cubicBezTo>
                        <a:pt x="42" y="78"/>
                        <a:pt x="24" y="83"/>
                        <a:pt x="24" y="83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lnTo>
                        <a:pt x="0" y="76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54" name="Freeform 82"/>
                <p:cNvSpPr/>
                <p:nvPr/>
              </p:nvSpPr>
              <p:spPr bwMode="auto">
                <a:xfrm>
                  <a:off x="1720" y="2545"/>
                  <a:ext cx="118" cy="280"/>
                </a:xfrm>
                <a:custGeom>
                  <a:avLst/>
                  <a:gdLst>
                    <a:gd name="T0" fmla="*/ 3 w 26"/>
                    <a:gd name="T1" fmla="*/ 47 h 62"/>
                    <a:gd name="T2" fmla="*/ 3 w 26"/>
                    <a:gd name="T3" fmla="*/ 35 h 62"/>
                    <a:gd name="T4" fmla="*/ 16 w 26"/>
                    <a:gd name="T5" fmla="*/ 1 h 62"/>
                    <a:gd name="T6" fmla="*/ 20 w 26"/>
                    <a:gd name="T7" fmla="*/ 8 h 62"/>
                    <a:gd name="T8" fmla="*/ 20 w 26"/>
                    <a:gd name="T9" fmla="*/ 31 h 62"/>
                    <a:gd name="T10" fmla="*/ 3 w 26"/>
                    <a:gd name="T11" fmla="*/ 47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62">
                      <a:moveTo>
                        <a:pt x="3" y="47"/>
                      </a:moveTo>
                      <a:cubicBezTo>
                        <a:pt x="3" y="47"/>
                        <a:pt x="0" y="46"/>
                        <a:pt x="3" y="35"/>
                      </a:cubicBezTo>
                      <a:cubicBezTo>
                        <a:pt x="6" y="23"/>
                        <a:pt x="13" y="0"/>
                        <a:pt x="16" y="1"/>
                      </a:cubicBezTo>
                      <a:cubicBezTo>
                        <a:pt x="19" y="1"/>
                        <a:pt x="21" y="5"/>
                        <a:pt x="20" y="8"/>
                      </a:cubicBezTo>
                      <a:cubicBezTo>
                        <a:pt x="19" y="12"/>
                        <a:pt x="17" y="25"/>
                        <a:pt x="20" y="31"/>
                      </a:cubicBezTo>
                      <a:cubicBezTo>
                        <a:pt x="20" y="31"/>
                        <a:pt x="26" y="62"/>
                        <a:pt x="3" y="47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55" name="Freeform 83"/>
                <p:cNvSpPr>
                  <a:spLocks noEditPoints="1"/>
                </p:cNvSpPr>
                <p:nvPr/>
              </p:nvSpPr>
              <p:spPr bwMode="auto">
                <a:xfrm>
                  <a:off x="1725" y="2432"/>
                  <a:ext cx="272" cy="402"/>
                </a:xfrm>
                <a:custGeom>
                  <a:avLst/>
                  <a:gdLst>
                    <a:gd name="T0" fmla="*/ 59 w 60"/>
                    <a:gd name="T1" fmla="*/ 16 h 89"/>
                    <a:gd name="T2" fmla="*/ 57 w 60"/>
                    <a:gd name="T3" fmla="*/ 14 h 89"/>
                    <a:gd name="T4" fmla="*/ 57 w 60"/>
                    <a:gd name="T5" fmla="*/ 17 h 89"/>
                    <a:gd name="T6" fmla="*/ 49 w 60"/>
                    <a:gd name="T7" fmla="*/ 37 h 89"/>
                    <a:gd name="T8" fmla="*/ 42 w 60"/>
                    <a:gd name="T9" fmla="*/ 39 h 89"/>
                    <a:gd name="T10" fmla="*/ 53 w 60"/>
                    <a:gd name="T11" fmla="*/ 15 h 89"/>
                    <a:gd name="T12" fmla="*/ 51 w 60"/>
                    <a:gd name="T13" fmla="*/ 16 h 89"/>
                    <a:gd name="T14" fmla="*/ 54 w 60"/>
                    <a:gd name="T15" fmla="*/ 9 h 89"/>
                    <a:gd name="T16" fmla="*/ 46 w 60"/>
                    <a:gd name="T17" fmla="*/ 24 h 89"/>
                    <a:gd name="T18" fmla="*/ 34 w 60"/>
                    <a:gd name="T19" fmla="*/ 27 h 89"/>
                    <a:gd name="T20" fmla="*/ 42 w 60"/>
                    <a:gd name="T21" fmla="*/ 11 h 89"/>
                    <a:gd name="T22" fmla="*/ 41 w 60"/>
                    <a:gd name="T23" fmla="*/ 10 h 89"/>
                    <a:gd name="T24" fmla="*/ 37 w 60"/>
                    <a:gd name="T25" fmla="*/ 2 h 89"/>
                    <a:gd name="T26" fmla="*/ 34 w 60"/>
                    <a:gd name="T27" fmla="*/ 4 h 89"/>
                    <a:gd name="T28" fmla="*/ 39 w 60"/>
                    <a:gd name="T29" fmla="*/ 9 h 89"/>
                    <a:gd name="T30" fmla="*/ 33 w 60"/>
                    <a:gd name="T31" fmla="*/ 21 h 89"/>
                    <a:gd name="T32" fmla="*/ 19 w 60"/>
                    <a:gd name="T33" fmla="*/ 26 h 89"/>
                    <a:gd name="T34" fmla="*/ 18 w 60"/>
                    <a:gd name="T35" fmla="*/ 28 h 89"/>
                    <a:gd name="T36" fmla="*/ 18 w 60"/>
                    <a:gd name="T37" fmla="*/ 28 h 89"/>
                    <a:gd name="T38" fmla="*/ 19 w 60"/>
                    <a:gd name="T39" fmla="*/ 44 h 89"/>
                    <a:gd name="T40" fmla="*/ 17 w 60"/>
                    <a:gd name="T41" fmla="*/ 64 h 89"/>
                    <a:gd name="T42" fmla="*/ 9 w 60"/>
                    <a:gd name="T43" fmla="*/ 66 h 89"/>
                    <a:gd name="T44" fmla="*/ 7 w 60"/>
                    <a:gd name="T45" fmla="*/ 65 h 89"/>
                    <a:gd name="T46" fmla="*/ 5 w 60"/>
                    <a:gd name="T47" fmla="*/ 61 h 89"/>
                    <a:gd name="T48" fmla="*/ 8 w 60"/>
                    <a:gd name="T49" fmla="*/ 40 h 89"/>
                    <a:gd name="T50" fmla="*/ 2 w 60"/>
                    <a:gd name="T51" fmla="*/ 60 h 89"/>
                    <a:gd name="T52" fmla="*/ 1 w 60"/>
                    <a:gd name="T53" fmla="*/ 65 h 89"/>
                    <a:gd name="T54" fmla="*/ 1 w 60"/>
                    <a:gd name="T55" fmla="*/ 71 h 89"/>
                    <a:gd name="T56" fmla="*/ 0 w 60"/>
                    <a:gd name="T57" fmla="*/ 76 h 89"/>
                    <a:gd name="T58" fmla="*/ 24 w 60"/>
                    <a:gd name="T59" fmla="*/ 83 h 89"/>
                    <a:gd name="T60" fmla="*/ 57 w 60"/>
                    <a:gd name="T61" fmla="*/ 28 h 89"/>
                    <a:gd name="T62" fmla="*/ 41 w 60"/>
                    <a:gd name="T63" fmla="*/ 57 h 89"/>
                    <a:gd name="T64" fmla="*/ 37 w 60"/>
                    <a:gd name="T65" fmla="*/ 70 h 89"/>
                    <a:gd name="T66" fmla="*/ 23 w 60"/>
                    <a:gd name="T67" fmla="*/ 61 h 89"/>
                    <a:gd name="T68" fmla="*/ 22 w 60"/>
                    <a:gd name="T69" fmla="*/ 39 h 89"/>
                    <a:gd name="T70" fmla="*/ 35 w 60"/>
                    <a:gd name="T71" fmla="*/ 44 h 89"/>
                    <a:gd name="T72" fmla="*/ 41 w 60"/>
                    <a:gd name="T73" fmla="*/ 5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0" h="89">
                      <a:moveTo>
                        <a:pt x="60" y="20"/>
                      </a:moveTo>
                      <a:cubicBezTo>
                        <a:pt x="60" y="18"/>
                        <a:pt x="60" y="17"/>
                        <a:pt x="59" y="16"/>
                      </a:cubicBezTo>
                      <a:cubicBezTo>
                        <a:pt x="59" y="16"/>
                        <a:pt x="59" y="16"/>
                        <a:pt x="59" y="16"/>
                      </a:cubicBezTo>
                      <a:cubicBezTo>
                        <a:pt x="58" y="15"/>
                        <a:pt x="58" y="15"/>
                        <a:pt x="57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7" y="15"/>
                        <a:pt x="57" y="16"/>
                        <a:pt x="57" y="17"/>
                      </a:cubicBezTo>
                      <a:cubicBezTo>
                        <a:pt x="58" y="19"/>
                        <a:pt x="58" y="21"/>
                        <a:pt x="57" y="23"/>
                      </a:cubicBezTo>
                      <a:cubicBezTo>
                        <a:pt x="55" y="28"/>
                        <a:pt x="51" y="32"/>
                        <a:pt x="49" y="37"/>
                      </a:cubicBezTo>
                      <a:cubicBezTo>
                        <a:pt x="49" y="39"/>
                        <a:pt x="48" y="44"/>
                        <a:pt x="45" y="42"/>
                      </a:cubicBezTo>
                      <a:cubicBezTo>
                        <a:pt x="44" y="41"/>
                        <a:pt x="43" y="40"/>
                        <a:pt x="42" y="39"/>
                      </a:cubicBezTo>
                      <a:cubicBezTo>
                        <a:pt x="39" y="36"/>
                        <a:pt x="44" y="31"/>
                        <a:pt x="46" y="29"/>
                      </a:cubicBezTo>
                      <a:cubicBezTo>
                        <a:pt x="49" y="24"/>
                        <a:pt x="52" y="20"/>
                        <a:pt x="53" y="15"/>
                      </a:cubicBezTo>
                      <a:cubicBezTo>
                        <a:pt x="53" y="15"/>
                        <a:pt x="53" y="15"/>
                        <a:pt x="53" y="15"/>
                      </a:cubicBezTo>
                      <a:cubicBezTo>
                        <a:pt x="52" y="15"/>
                        <a:pt x="51" y="16"/>
                        <a:pt x="51" y="16"/>
                      </a:cubicBezTo>
                      <a:cubicBezTo>
                        <a:pt x="54" y="12"/>
                        <a:pt x="54" y="10"/>
                        <a:pt x="54" y="9"/>
                      </a:cubicBezTo>
                      <a:cubicBezTo>
                        <a:pt x="54" y="9"/>
                        <a:pt x="54" y="9"/>
                        <a:pt x="54" y="9"/>
                      </a:cubicBezTo>
                      <a:cubicBezTo>
                        <a:pt x="52" y="9"/>
                        <a:pt x="52" y="12"/>
                        <a:pt x="52" y="13"/>
                      </a:cubicBezTo>
                      <a:cubicBezTo>
                        <a:pt x="50" y="17"/>
                        <a:pt x="48" y="20"/>
                        <a:pt x="46" y="24"/>
                      </a:cubicBezTo>
                      <a:cubicBezTo>
                        <a:pt x="44" y="27"/>
                        <a:pt x="39" y="35"/>
                        <a:pt x="34" y="33"/>
                      </a:cubicBezTo>
                      <a:cubicBezTo>
                        <a:pt x="31" y="32"/>
                        <a:pt x="32" y="29"/>
                        <a:pt x="34" y="27"/>
                      </a:cubicBezTo>
                      <a:cubicBezTo>
                        <a:pt x="35" y="24"/>
                        <a:pt x="37" y="22"/>
                        <a:pt x="38" y="19"/>
                      </a:cubicBezTo>
                      <a:cubicBezTo>
                        <a:pt x="39" y="16"/>
                        <a:pt x="40" y="13"/>
                        <a:pt x="42" y="11"/>
                      </a:cubicBezTo>
                      <a:cubicBezTo>
                        <a:pt x="44" y="9"/>
                        <a:pt x="47" y="8"/>
                        <a:pt x="50" y="6"/>
                      </a:cubicBezTo>
                      <a:cubicBezTo>
                        <a:pt x="46" y="6"/>
                        <a:pt x="41" y="10"/>
                        <a:pt x="41" y="10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6" y="0"/>
                        <a:pt x="37" y="2"/>
                        <a:pt x="37" y="2"/>
                      </a:cubicBezTo>
                      <a:cubicBezTo>
                        <a:pt x="36" y="2"/>
                        <a:pt x="35" y="3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3"/>
                        <a:pt x="40" y="3"/>
                        <a:pt x="40" y="5"/>
                      </a:cubicBezTo>
                      <a:cubicBezTo>
                        <a:pt x="40" y="7"/>
                        <a:pt x="40" y="7"/>
                        <a:pt x="39" y="9"/>
                      </a:cubicBezTo>
                      <a:cubicBezTo>
                        <a:pt x="38" y="11"/>
                        <a:pt x="38" y="12"/>
                        <a:pt x="37" y="13"/>
                      </a:cubicBezTo>
                      <a:cubicBezTo>
                        <a:pt x="36" y="16"/>
                        <a:pt x="35" y="18"/>
                        <a:pt x="33" y="21"/>
                      </a:cubicBezTo>
                      <a:cubicBezTo>
                        <a:pt x="32" y="24"/>
                        <a:pt x="29" y="29"/>
                        <a:pt x="25" y="30"/>
                      </a:cubicBezTo>
                      <a:cubicBezTo>
                        <a:pt x="22" y="31"/>
                        <a:pt x="22" y="27"/>
                        <a:pt x="19" y="26"/>
                      </a:cubicBezTo>
                      <a:cubicBezTo>
                        <a:pt x="19" y="26"/>
                        <a:pt x="19" y="26"/>
                        <a:pt x="19" y="27"/>
                      </a:cubicBezTo>
                      <a:cubicBezTo>
                        <a:pt x="18" y="27"/>
                        <a:pt x="18" y="27"/>
                        <a:pt x="18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20" y="31"/>
                        <a:pt x="19" y="36"/>
                        <a:pt x="18" y="39"/>
                      </a:cubicBezTo>
                      <a:cubicBezTo>
                        <a:pt x="18" y="41"/>
                        <a:pt x="18" y="43"/>
                        <a:pt x="19" y="44"/>
                      </a:cubicBezTo>
                      <a:cubicBezTo>
                        <a:pt x="19" y="49"/>
                        <a:pt x="20" y="54"/>
                        <a:pt x="19" y="59"/>
                      </a:cubicBezTo>
                      <a:cubicBezTo>
                        <a:pt x="20" y="61"/>
                        <a:pt x="19" y="63"/>
                        <a:pt x="17" y="64"/>
                      </a:cubicBezTo>
                      <a:cubicBezTo>
                        <a:pt x="15" y="65"/>
                        <a:pt x="11" y="66"/>
                        <a:pt x="9" y="66"/>
                      </a:cubicBezTo>
                      <a:cubicBezTo>
                        <a:pt x="9" y="66"/>
                        <a:pt x="9" y="66"/>
                        <a:pt x="9" y="66"/>
                      </a:cubicBezTo>
                      <a:cubicBezTo>
                        <a:pt x="9" y="65"/>
                        <a:pt x="8" y="65"/>
                        <a:pt x="8" y="65"/>
                      </a:cubicBezTo>
                      <a:cubicBezTo>
                        <a:pt x="7" y="65"/>
                        <a:pt x="7" y="65"/>
                        <a:pt x="7" y="65"/>
                      </a:cubicBezTo>
                      <a:cubicBezTo>
                        <a:pt x="7" y="65"/>
                        <a:pt x="6" y="65"/>
                        <a:pt x="6" y="64"/>
                      </a:cubicBezTo>
                      <a:cubicBezTo>
                        <a:pt x="6" y="63"/>
                        <a:pt x="5" y="62"/>
                        <a:pt x="5" y="61"/>
                      </a:cubicBezTo>
                      <a:cubicBezTo>
                        <a:pt x="3" y="55"/>
                        <a:pt x="6" y="47"/>
                        <a:pt x="9" y="41"/>
                      </a:cubicBezTo>
                      <a:cubicBezTo>
                        <a:pt x="9" y="40"/>
                        <a:pt x="8" y="40"/>
                        <a:pt x="8" y="40"/>
                      </a:cubicBezTo>
                      <a:cubicBezTo>
                        <a:pt x="8" y="41"/>
                        <a:pt x="8" y="41"/>
                        <a:pt x="8" y="41"/>
                      </a:cubicBezTo>
                      <a:cubicBezTo>
                        <a:pt x="5" y="48"/>
                        <a:pt x="4" y="55"/>
                        <a:pt x="2" y="60"/>
                      </a:cubicBezTo>
                      <a:cubicBezTo>
                        <a:pt x="2" y="62"/>
                        <a:pt x="1" y="64"/>
                        <a:pt x="1" y="65"/>
                      </a:cubicBezTo>
                      <a:cubicBezTo>
                        <a:pt x="1" y="65"/>
                        <a:pt x="1" y="65"/>
                        <a:pt x="1" y="65"/>
                      </a:cubicBezTo>
                      <a:cubicBezTo>
                        <a:pt x="1" y="68"/>
                        <a:pt x="1" y="70"/>
                        <a:pt x="1" y="71"/>
                      </a:cubicBezTo>
                      <a:cubicBezTo>
                        <a:pt x="1" y="71"/>
                        <a:pt x="1" y="71"/>
                        <a:pt x="1" y="71"/>
                      </a:cubicBezTo>
                      <a:cubicBezTo>
                        <a:pt x="1" y="71"/>
                        <a:pt x="1" y="71"/>
                        <a:pt x="2" y="71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24" y="83"/>
                        <a:pt x="24" y="83"/>
                        <a:pt x="24" y="83"/>
                      </a:cubicBezTo>
                      <a:cubicBezTo>
                        <a:pt x="24" y="83"/>
                        <a:pt x="42" y="78"/>
                        <a:pt x="47" y="54"/>
                      </a:cubicBezTo>
                      <a:cubicBezTo>
                        <a:pt x="50" y="43"/>
                        <a:pt x="54" y="34"/>
                        <a:pt x="57" y="28"/>
                      </a:cubicBezTo>
                      <a:cubicBezTo>
                        <a:pt x="58" y="25"/>
                        <a:pt x="59" y="23"/>
                        <a:pt x="60" y="20"/>
                      </a:cubicBezTo>
                      <a:close/>
                      <a:moveTo>
                        <a:pt x="41" y="57"/>
                      </a:moveTo>
                      <a:cubicBezTo>
                        <a:pt x="41" y="60"/>
                        <a:pt x="40" y="62"/>
                        <a:pt x="39" y="65"/>
                      </a:cubicBezTo>
                      <a:cubicBezTo>
                        <a:pt x="39" y="66"/>
                        <a:pt x="39" y="69"/>
                        <a:pt x="37" y="70"/>
                      </a:cubicBezTo>
                      <a:cubicBezTo>
                        <a:pt x="31" y="79"/>
                        <a:pt x="21" y="73"/>
                        <a:pt x="22" y="64"/>
                      </a:cubicBezTo>
                      <a:cubicBezTo>
                        <a:pt x="22" y="63"/>
                        <a:pt x="22" y="62"/>
                        <a:pt x="23" y="61"/>
                      </a:cubicBezTo>
                      <a:cubicBezTo>
                        <a:pt x="22" y="57"/>
                        <a:pt x="21" y="54"/>
                        <a:pt x="21" y="50"/>
                      </a:cubicBezTo>
                      <a:cubicBezTo>
                        <a:pt x="20" y="46"/>
                        <a:pt x="19" y="42"/>
                        <a:pt x="22" y="39"/>
                      </a:cubicBezTo>
                      <a:cubicBezTo>
                        <a:pt x="24" y="37"/>
                        <a:pt x="28" y="36"/>
                        <a:pt x="30" y="38"/>
                      </a:cubicBezTo>
                      <a:cubicBezTo>
                        <a:pt x="33" y="39"/>
                        <a:pt x="33" y="43"/>
                        <a:pt x="35" y="44"/>
                      </a:cubicBezTo>
                      <a:cubicBezTo>
                        <a:pt x="36" y="45"/>
                        <a:pt x="38" y="45"/>
                        <a:pt x="39" y="46"/>
                      </a:cubicBezTo>
                      <a:cubicBezTo>
                        <a:pt x="42" y="49"/>
                        <a:pt x="41" y="54"/>
                        <a:pt x="41" y="57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56" name="Freeform 84"/>
                <p:cNvSpPr/>
                <p:nvPr/>
              </p:nvSpPr>
              <p:spPr bwMode="auto">
                <a:xfrm>
                  <a:off x="1286" y="2766"/>
                  <a:ext cx="548" cy="768"/>
                </a:xfrm>
                <a:custGeom>
                  <a:avLst/>
                  <a:gdLst>
                    <a:gd name="T0" fmla="*/ 98 w 121"/>
                    <a:gd name="T1" fmla="*/ 0 h 170"/>
                    <a:gd name="T2" fmla="*/ 0 w 121"/>
                    <a:gd name="T3" fmla="*/ 132 h 170"/>
                    <a:gd name="T4" fmla="*/ 20 w 121"/>
                    <a:gd name="T5" fmla="*/ 170 h 170"/>
                    <a:gd name="T6" fmla="*/ 32 w 121"/>
                    <a:gd name="T7" fmla="*/ 142 h 170"/>
                    <a:gd name="T8" fmla="*/ 119 w 121"/>
                    <a:gd name="T9" fmla="*/ 17 h 170"/>
                    <a:gd name="T10" fmla="*/ 98 w 121"/>
                    <a:gd name="T11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1" h="170">
                      <a:moveTo>
                        <a:pt x="98" y="0"/>
                      </a:moveTo>
                      <a:cubicBezTo>
                        <a:pt x="0" y="132"/>
                        <a:pt x="0" y="132"/>
                        <a:pt x="0" y="132"/>
                      </a:cubicBezTo>
                      <a:cubicBezTo>
                        <a:pt x="20" y="170"/>
                        <a:pt x="20" y="170"/>
                        <a:pt x="20" y="170"/>
                      </a:cubicBezTo>
                      <a:cubicBezTo>
                        <a:pt x="20" y="160"/>
                        <a:pt x="28" y="148"/>
                        <a:pt x="32" y="142"/>
                      </a:cubicBezTo>
                      <a:cubicBezTo>
                        <a:pt x="36" y="135"/>
                        <a:pt x="102" y="64"/>
                        <a:pt x="119" y="17"/>
                      </a:cubicBezTo>
                      <a:cubicBezTo>
                        <a:pt x="119" y="17"/>
                        <a:pt x="121" y="13"/>
                        <a:pt x="98" y="0"/>
                      </a:cubicBezTo>
                      <a:close/>
                    </a:path>
                  </a:pathLst>
                </a:custGeom>
                <a:solidFill>
                  <a:srgbClr val="126E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57" name="Freeform 85"/>
                <p:cNvSpPr/>
                <p:nvPr/>
              </p:nvSpPr>
              <p:spPr bwMode="auto">
                <a:xfrm>
                  <a:off x="1290" y="2820"/>
                  <a:ext cx="535" cy="732"/>
                </a:xfrm>
                <a:custGeom>
                  <a:avLst/>
                  <a:gdLst>
                    <a:gd name="T0" fmla="*/ 114 w 118"/>
                    <a:gd name="T1" fmla="*/ 0 h 162"/>
                    <a:gd name="T2" fmla="*/ 69 w 118"/>
                    <a:gd name="T3" fmla="*/ 76 h 162"/>
                    <a:gd name="T4" fmla="*/ 49 w 118"/>
                    <a:gd name="T5" fmla="*/ 97 h 162"/>
                    <a:gd name="T6" fmla="*/ 38 w 118"/>
                    <a:gd name="T7" fmla="*/ 108 h 162"/>
                    <a:gd name="T8" fmla="*/ 30 w 118"/>
                    <a:gd name="T9" fmla="*/ 117 h 162"/>
                    <a:gd name="T10" fmla="*/ 15 w 118"/>
                    <a:gd name="T11" fmla="*/ 114 h 162"/>
                    <a:gd name="T12" fmla="*/ 0 w 118"/>
                    <a:gd name="T13" fmla="*/ 119 h 162"/>
                    <a:gd name="T14" fmla="*/ 18 w 118"/>
                    <a:gd name="T15" fmla="*/ 162 h 162"/>
                    <a:gd name="T16" fmla="*/ 31 w 118"/>
                    <a:gd name="T17" fmla="*/ 130 h 162"/>
                    <a:gd name="T18" fmla="*/ 118 w 118"/>
                    <a:gd name="T19" fmla="*/ 5 h 162"/>
                    <a:gd name="T20" fmla="*/ 114 w 118"/>
                    <a:gd name="T21" fmla="*/ 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8" h="162">
                      <a:moveTo>
                        <a:pt x="114" y="0"/>
                      </a:moveTo>
                      <a:cubicBezTo>
                        <a:pt x="101" y="25"/>
                        <a:pt x="89" y="53"/>
                        <a:pt x="69" y="76"/>
                      </a:cubicBezTo>
                      <a:cubicBezTo>
                        <a:pt x="63" y="83"/>
                        <a:pt x="56" y="90"/>
                        <a:pt x="49" y="97"/>
                      </a:cubicBezTo>
                      <a:cubicBezTo>
                        <a:pt x="45" y="100"/>
                        <a:pt x="42" y="104"/>
                        <a:pt x="38" y="108"/>
                      </a:cubicBezTo>
                      <a:cubicBezTo>
                        <a:pt x="35" y="111"/>
                        <a:pt x="33" y="114"/>
                        <a:pt x="30" y="117"/>
                      </a:cubicBezTo>
                      <a:cubicBezTo>
                        <a:pt x="26" y="120"/>
                        <a:pt x="20" y="113"/>
                        <a:pt x="15" y="114"/>
                      </a:cubicBezTo>
                      <a:cubicBezTo>
                        <a:pt x="10" y="116"/>
                        <a:pt x="5" y="117"/>
                        <a:pt x="0" y="119"/>
                      </a:cubicBezTo>
                      <a:cubicBezTo>
                        <a:pt x="18" y="162"/>
                        <a:pt x="18" y="162"/>
                        <a:pt x="18" y="162"/>
                      </a:cubicBezTo>
                      <a:cubicBezTo>
                        <a:pt x="19" y="160"/>
                        <a:pt x="21" y="145"/>
                        <a:pt x="31" y="130"/>
                      </a:cubicBezTo>
                      <a:cubicBezTo>
                        <a:pt x="35" y="123"/>
                        <a:pt x="101" y="52"/>
                        <a:pt x="118" y="5"/>
                      </a:cubicBezTo>
                      <a:cubicBezTo>
                        <a:pt x="118" y="5"/>
                        <a:pt x="118" y="4"/>
                        <a:pt x="114" y="0"/>
                      </a:cubicBezTo>
                      <a:close/>
                    </a:path>
                  </a:pathLst>
                </a:cu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58" name="Freeform 86"/>
                <p:cNvSpPr/>
                <p:nvPr/>
              </p:nvSpPr>
              <p:spPr bwMode="auto">
                <a:xfrm>
                  <a:off x="1711" y="2748"/>
                  <a:ext cx="132" cy="122"/>
                </a:xfrm>
                <a:custGeom>
                  <a:avLst/>
                  <a:gdLst>
                    <a:gd name="T0" fmla="*/ 29 w 29"/>
                    <a:gd name="T1" fmla="*/ 15 h 27"/>
                    <a:gd name="T2" fmla="*/ 24 w 29"/>
                    <a:gd name="T3" fmla="*/ 11 h 27"/>
                    <a:gd name="T4" fmla="*/ 6 w 29"/>
                    <a:gd name="T5" fmla="*/ 0 h 27"/>
                    <a:gd name="T6" fmla="*/ 6 w 29"/>
                    <a:gd name="T7" fmla="*/ 0 h 27"/>
                    <a:gd name="T8" fmla="*/ 2 w 29"/>
                    <a:gd name="T9" fmla="*/ 10 h 27"/>
                    <a:gd name="T10" fmla="*/ 0 w 29"/>
                    <a:gd name="T11" fmla="*/ 12 h 27"/>
                    <a:gd name="T12" fmla="*/ 20 w 29"/>
                    <a:gd name="T13" fmla="*/ 27 h 27"/>
                    <a:gd name="T14" fmla="*/ 25 w 29"/>
                    <a:gd name="T15" fmla="*/ 20 h 27"/>
                    <a:gd name="T16" fmla="*/ 27 w 29"/>
                    <a:gd name="T17" fmla="*/ 17 h 27"/>
                    <a:gd name="T18" fmla="*/ 28 w 29"/>
                    <a:gd name="T19" fmla="*/ 15 h 27"/>
                    <a:gd name="T20" fmla="*/ 29 w 29"/>
                    <a:gd name="T21" fmla="*/ 1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9" h="27">
                      <a:moveTo>
                        <a:pt x="29" y="15"/>
                      </a:moveTo>
                      <a:cubicBezTo>
                        <a:pt x="28" y="14"/>
                        <a:pt x="26" y="12"/>
                        <a:pt x="24" y="11"/>
                      </a:cubicBezTo>
                      <a:cubicBezTo>
                        <a:pt x="17" y="6"/>
                        <a:pt x="11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3"/>
                        <a:pt x="4" y="7"/>
                        <a:pt x="2" y="10"/>
                      </a:cubicBezTo>
                      <a:cubicBezTo>
                        <a:pt x="1" y="10"/>
                        <a:pt x="1" y="11"/>
                        <a:pt x="0" y="12"/>
                      </a:cubicBezTo>
                      <a:cubicBezTo>
                        <a:pt x="5" y="14"/>
                        <a:pt x="17" y="20"/>
                        <a:pt x="20" y="27"/>
                      </a:cubicBezTo>
                      <a:cubicBezTo>
                        <a:pt x="21" y="25"/>
                        <a:pt x="24" y="21"/>
                        <a:pt x="25" y="20"/>
                      </a:cubicBezTo>
                      <a:cubicBezTo>
                        <a:pt x="25" y="19"/>
                        <a:pt x="26" y="18"/>
                        <a:pt x="27" y="17"/>
                      </a:cubicBezTo>
                      <a:cubicBezTo>
                        <a:pt x="28" y="16"/>
                        <a:pt x="29" y="13"/>
                        <a:pt x="28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lose/>
                    </a:path>
                  </a:pathLst>
                </a:cu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59" name="Freeform 87"/>
                <p:cNvSpPr/>
                <p:nvPr/>
              </p:nvSpPr>
              <p:spPr bwMode="auto">
                <a:xfrm>
                  <a:off x="1702" y="2712"/>
                  <a:ext cx="150" cy="145"/>
                </a:xfrm>
                <a:custGeom>
                  <a:avLst/>
                  <a:gdLst>
                    <a:gd name="T0" fmla="*/ 27 w 33"/>
                    <a:gd name="T1" fmla="*/ 31 h 32"/>
                    <a:gd name="T2" fmla="*/ 30 w 33"/>
                    <a:gd name="T3" fmla="*/ 29 h 32"/>
                    <a:gd name="T4" fmla="*/ 32 w 33"/>
                    <a:gd name="T5" fmla="*/ 21 h 32"/>
                    <a:gd name="T6" fmla="*/ 26 w 33"/>
                    <a:gd name="T7" fmla="*/ 15 h 32"/>
                    <a:gd name="T8" fmla="*/ 4 w 33"/>
                    <a:gd name="T9" fmla="*/ 6 h 32"/>
                    <a:gd name="T10" fmla="*/ 0 w 33"/>
                    <a:gd name="T11" fmla="*/ 15 h 32"/>
                    <a:gd name="T12" fmla="*/ 27 w 33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32">
                      <a:moveTo>
                        <a:pt x="27" y="31"/>
                      </a:moveTo>
                      <a:cubicBezTo>
                        <a:pt x="27" y="31"/>
                        <a:pt x="28" y="32"/>
                        <a:pt x="30" y="29"/>
                      </a:cubicBezTo>
                      <a:cubicBezTo>
                        <a:pt x="32" y="27"/>
                        <a:pt x="33" y="22"/>
                        <a:pt x="32" y="21"/>
                      </a:cubicBezTo>
                      <a:cubicBezTo>
                        <a:pt x="31" y="20"/>
                        <a:pt x="30" y="17"/>
                        <a:pt x="26" y="15"/>
                      </a:cubicBezTo>
                      <a:cubicBezTo>
                        <a:pt x="17" y="9"/>
                        <a:pt x="8" y="0"/>
                        <a:pt x="4" y="6"/>
                      </a:cubicBezTo>
                      <a:cubicBezTo>
                        <a:pt x="1" y="12"/>
                        <a:pt x="0" y="15"/>
                        <a:pt x="0" y="15"/>
                      </a:cubicBezTo>
                      <a:cubicBezTo>
                        <a:pt x="0" y="15"/>
                        <a:pt x="20" y="23"/>
                        <a:pt x="27" y="31"/>
                      </a:cubicBezTo>
                      <a:close/>
                    </a:path>
                  </a:pathLst>
                </a:custGeom>
                <a:solidFill>
                  <a:srgbClr val="126E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60" name="Freeform 88"/>
                <p:cNvSpPr/>
                <p:nvPr/>
              </p:nvSpPr>
              <p:spPr bwMode="auto">
                <a:xfrm>
                  <a:off x="756" y="3385"/>
                  <a:ext cx="163" cy="564"/>
                </a:xfrm>
                <a:custGeom>
                  <a:avLst/>
                  <a:gdLst>
                    <a:gd name="T0" fmla="*/ 36 w 36"/>
                    <a:gd name="T1" fmla="*/ 1 h 125"/>
                    <a:gd name="T2" fmla="*/ 15 w 36"/>
                    <a:gd name="T3" fmla="*/ 16 h 125"/>
                    <a:gd name="T4" fmla="*/ 0 w 36"/>
                    <a:gd name="T5" fmla="*/ 82 h 125"/>
                    <a:gd name="T6" fmla="*/ 33 w 36"/>
                    <a:gd name="T7" fmla="*/ 122 h 125"/>
                    <a:gd name="T8" fmla="*/ 36 w 36"/>
                    <a:gd name="T9" fmla="*/ 1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25">
                      <a:moveTo>
                        <a:pt x="36" y="1"/>
                      </a:moveTo>
                      <a:cubicBezTo>
                        <a:pt x="36" y="1"/>
                        <a:pt x="24" y="0"/>
                        <a:pt x="15" y="16"/>
                      </a:cubicBezTo>
                      <a:cubicBezTo>
                        <a:pt x="5" y="34"/>
                        <a:pt x="0" y="67"/>
                        <a:pt x="0" y="82"/>
                      </a:cubicBezTo>
                      <a:cubicBezTo>
                        <a:pt x="0" y="96"/>
                        <a:pt x="21" y="125"/>
                        <a:pt x="33" y="122"/>
                      </a:cubicBezTo>
                      <a:lnTo>
                        <a:pt x="36" y="1"/>
                      </a:lnTo>
                      <a:close/>
                    </a:path>
                  </a:pathLst>
                </a:custGeom>
                <a:solidFill>
                  <a:srgbClr val="126E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61" name="Freeform 89"/>
                <p:cNvSpPr/>
                <p:nvPr/>
              </p:nvSpPr>
              <p:spPr bwMode="auto">
                <a:xfrm>
                  <a:off x="756" y="3385"/>
                  <a:ext cx="163" cy="564"/>
                </a:xfrm>
                <a:custGeom>
                  <a:avLst/>
                  <a:gdLst>
                    <a:gd name="T0" fmla="*/ 16 w 36"/>
                    <a:gd name="T1" fmla="*/ 14 h 125"/>
                    <a:gd name="T2" fmla="*/ 27 w 36"/>
                    <a:gd name="T3" fmla="*/ 22 h 125"/>
                    <a:gd name="T4" fmla="*/ 23 w 36"/>
                    <a:gd name="T5" fmla="*/ 42 h 125"/>
                    <a:gd name="T6" fmla="*/ 22 w 36"/>
                    <a:gd name="T7" fmla="*/ 73 h 125"/>
                    <a:gd name="T8" fmla="*/ 15 w 36"/>
                    <a:gd name="T9" fmla="*/ 77 h 125"/>
                    <a:gd name="T10" fmla="*/ 25 w 36"/>
                    <a:gd name="T11" fmla="*/ 89 h 125"/>
                    <a:gd name="T12" fmla="*/ 25 w 36"/>
                    <a:gd name="T13" fmla="*/ 113 h 125"/>
                    <a:gd name="T14" fmla="*/ 4 w 36"/>
                    <a:gd name="T15" fmla="*/ 87 h 125"/>
                    <a:gd name="T16" fmla="*/ 0 w 36"/>
                    <a:gd name="T17" fmla="*/ 82 h 125"/>
                    <a:gd name="T18" fmla="*/ 33 w 36"/>
                    <a:gd name="T19" fmla="*/ 122 h 125"/>
                    <a:gd name="T20" fmla="*/ 36 w 36"/>
                    <a:gd name="T21" fmla="*/ 1 h 125"/>
                    <a:gd name="T22" fmla="*/ 16 w 36"/>
                    <a:gd name="T23" fmla="*/ 14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6" h="125">
                      <a:moveTo>
                        <a:pt x="16" y="14"/>
                      </a:moveTo>
                      <a:cubicBezTo>
                        <a:pt x="22" y="7"/>
                        <a:pt x="27" y="13"/>
                        <a:pt x="27" y="22"/>
                      </a:cubicBezTo>
                      <a:cubicBezTo>
                        <a:pt x="26" y="29"/>
                        <a:pt x="24" y="35"/>
                        <a:pt x="23" y="42"/>
                      </a:cubicBezTo>
                      <a:cubicBezTo>
                        <a:pt x="22" y="59"/>
                        <a:pt x="25" y="69"/>
                        <a:pt x="22" y="73"/>
                      </a:cubicBezTo>
                      <a:cubicBezTo>
                        <a:pt x="20" y="76"/>
                        <a:pt x="17" y="76"/>
                        <a:pt x="15" y="77"/>
                      </a:cubicBezTo>
                      <a:cubicBezTo>
                        <a:pt x="19" y="81"/>
                        <a:pt x="23" y="84"/>
                        <a:pt x="25" y="89"/>
                      </a:cubicBezTo>
                      <a:cubicBezTo>
                        <a:pt x="26" y="93"/>
                        <a:pt x="27" y="110"/>
                        <a:pt x="25" y="113"/>
                      </a:cubicBezTo>
                      <a:cubicBezTo>
                        <a:pt x="22" y="116"/>
                        <a:pt x="11" y="106"/>
                        <a:pt x="4" y="87"/>
                      </a:cubicBezTo>
                      <a:cubicBezTo>
                        <a:pt x="3" y="84"/>
                        <a:pt x="0" y="72"/>
                        <a:pt x="0" y="82"/>
                      </a:cubicBezTo>
                      <a:cubicBezTo>
                        <a:pt x="0" y="96"/>
                        <a:pt x="21" y="125"/>
                        <a:pt x="33" y="122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36" y="1"/>
                        <a:pt x="25" y="0"/>
                        <a:pt x="16" y="14"/>
                      </a:cubicBezTo>
                      <a:close/>
                    </a:path>
                  </a:pathLst>
                </a:cu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62" name="Freeform 90"/>
                <p:cNvSpPr/>
                <p:nvPr/>
              </p:nvSpPr>
              <p:spPr bwMode="auto">
                <a:xfrm>
                  <a:off x="810" y="4698"/>
                  <a:ext cx="317" cy="167"/>
                </a:xfrm>
                <a:custGeom>
                  <a:avLst/>
                  <a:gdLst>
                    <a:gd name="T0" fmla="*/ 6 w 70"/>
                    <a:gd name="T1" fmla="*/ 36 h 37"/>
                    <a:gd name="T2" fmla="*/ 67 w 70"/>
                    <a:gd name="T3" fmla="*/ 33 h 37"/>
                    <a:gd name="T4" fmla="*/ 35 w 70"/>
                    <a:gd name="T5" fmla="*/ 2 h 37"/>
                    <a:gd name="T6" fmla="*/ 6 w 70"/>
                    <a:gd name="T7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0" h="37">
                      <a:moveTo>
                        <a:pt x="6" y="36"/>
                      </a:moveTo>
                      <a:cubicBezTo>
                        <a:pt x="6" y="36"/>
                        <a:pt x="52" y="37"/>
                        <a:pt x="67" y="33"/>
                      </a:cubicBezTo>
                      <a:cubicBezTo>
                        <a:pt x="67" y="33"/>
                        <a:pt x="70" y="3"/>
                        <a:pt x="35" y="2"/>
                      </a:cubicBezTo>
                      <a:cubicBezTo>
                        <a:pt x="0" y="0"/>
                        <a:pt x="0" y="33"/>
                        <a:pt x="6" y="36"/>
                      </a:cubicBezTo>
                      <a:close/>
                    </a:path>
                  </a:pathLst>
                </a:custGeom>
                <a:solidFill>
                  <a:srgbClr val="68442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63" name="Freeform 91"/>
                <p:cNvSpPr/>
                <p:nvPr/>
              </p:nvSpPr>
              <p:spPr bwMode="auto">
                <a:xfrm>
                  <a:off x="833" y="4702"/>
                  <a:ext cx="253" cy="140"/>
                </a:xfrm>
                <a:custGeom>
                  <a:avLst/>
                  <a:gdLst>
                    <a:gd name="T0" fmla="*/ 56 w 56"/>
                    <a:gd name="T1" fmla="*/ 12 h 31"/>
                    <a:gd name="T2" fmla="*/ 30 w 56"/>
                    <a:gd name="T3" fmla="*/ 1 h 31"/>
                    <a:gd name="T4" fmla="*/ 0 w 56"/>
                    <a:gd name="T5" fmla="*/ 17 h 31"/>
                    <a:gd name="T6" fmla="*/ 56 w 56"/>
                    <a:gd name="T7" fmla="*/ 1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31">
                      <a:moveTo>
                        <a:pt x="56" y="12"/>
                      </a:moveTo>
                      <a:cubicBezTo>
                        <a:pt x="51" y="6"/>
                        <a:pt x="44" y="1"/>
                        <a:pt x="30" y="1"/>
                      </a:cubicBezTo>
                      <a:cubicBezTo>
                        <a:pt x="12" y="0"/>
                        <a:pt x="3" y="8"/>
                        <a:pt x="0" y="17"/>
                      </a:cubicBezTo>
                      <a:cubicBezTo>
                        <a:pt x="9" y="31"/>
                        <a:pt x="51" y="30"/>
                        <a:pt x="56" y="12"/>
                      </a:cubicBezTo>
                      <a:close/>
                    </a:path>
                  </a:pathLst>
                </a:custGeom>
                <a:solidFill>
                  <a:srgbClr val="7F57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64" name="Freeform 92"/>
                <p:cNvSpPr/>
                <p:nvPr/>
              </p:nvSpPr>
              <p:spPr bwMode="auto">
                <a:xfrm>
                  <a:off x="887" y="4734"/>
                  <a:ext cx="45" cy="23"/>
                </a:xfrm>
                <a:custGeom>
                  <a:avLst/>
                  <a:gdLst>
                    <a:gd name="T0" fmla="*/ 10 w 10"/>
                    <a:gd name="T1" fmla="*/ 2 h 5"/>
                    <a:gd name="T2" fmla="*/ 5 w 10"/>
                    <a:gd name="T3" fmla="*/ 5 h 5"/>
                    <a:gd name="T4" fmla="*/ 0 w 10"/>
                    <a:gd name="T5" fmla="*/ 2 h 5"/>
                    <a:gd name="T6" fmla="*/ 5 w 10"/>
                    <a:gd name="T7" fmla="*/ 0 h 5"/>
                    <a:gd name="T8" fmla="*/ 10 w 10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5">
                      <a:moveTo>
                        <a:pt x="10" y="2"/>
                      </a:moveTo>
                      <a:cubicBezTo>
                        <a:pt x="10" y="4"/>
                        <a:pt x="7" y="5"/>
                        <a:pt x="5" y="5"/>
                      </a:cubicBezTo>
                      <a:cubicBezTo>
                        <a:pt x="2" y="4"/>
                        <a:pt x="0" y="3"/>
                        <a:pt x="0" y="2"/>
                      </a:cubicBezTo>
                      <a:cubicBezTo>
                        <a:pt x="0" y="1"/>
                        <a:pt x="3" y="0"/>
                        <a:pt x="5" y="0"/>
                      </a:cubicBezTo>
                      <a:cubicBezTo>
                        <a:pt x="8" y="0"/>
                        <a:pt x="10" y="1"/>
                        <a:pt x="10" y="2"/>
                      </a:cubicBezTo>
                      <a:close/>
                    </a:path>
                  </a:pathLst>
                </a:custGeom>
                <a:solidFill>
                  <a:srgbClr val="996C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65" name="Freeform 93"/>
                <p:cNvSpPr/>
                <p:nvPr/>
              </p:nvSpPr>
              <p:spPr bwMode="auto">
                <a:xfrm>
                  <a:off x="1159" y="4698"/>
                  <a:ext cx="317" cy="167"/>
                </a:xfrm>
                <a:custGeom>
                  <a:avLst/>
                  <a:gdLst>
                    <a:gd name="T0" fmla="*/ 64 w 70"/>
                    <a:gd name="T1" fmla="*/ 36 h 37"/>
                    <a:gd name="T2" fmla="*/ 4 w 70"/>
                    <a:gd name="T3" fmla="*/ 33 h 37"/>
                    <a:gd name="T4" fmla="*/ 35 w 70"/>
                    <a:gd name="T5" fmla="*/ 2 h 37"/>
                    <a:gd name="T6" fmla="*/ 64 w 70"/>
                    <a:gd name="T7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0" h="37">
                      <a:moveTo>
                        <a:pt x="64" y="36"/>
                      </a:moveTo>
                      <a:cubicBezTo>
                        <a:pt x="64" y="36"/>
                        <a:pt x="18" y="37"/>
                        <a:pt x="4" y="33"/>
                      </a:cubicBezTo>
                      <a:cubicBezTo>
                        <a:pt x="4" y="33"/>
                        <a:pt x="0" y="3"/>
                        <a:pt x="35" y="2"/>
                      </a:cubicBezTo>
                      <a:cubicBezTo>
                        <a:pt x="70" y="0"/>
                        <a:pt x="70" y="33"/>
                        <a:pt x="64" y="36"/>
                      </a:cubicBezTo>
                      <a:close/>
                    </a:path>
                  </a:pathLst>
                </a:custGeom>
                <a:solidFill>
                  <a:srgbClr val="68442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66" name="Freeform 94"/>
                <p:cNvSpPr/>
                <p:nvPr/>
              </p:nvSpPr>
              <p:spPr bwMode="auto">
                <a:xfrm>
                  <a:off x="1200" y="4702"/>
                  <a:ext cx="253" cy="140"/>
                </a:xfrm>
                <a:custGeom>
                  <a:avLst/>
                  <a:gdLst>
                    <a:gd name="T0" fmla="*/ 0 w 56"/>
                    <a:gd name="T1" fmla="*/ 12 h 31"/>
                    <a:gd name="T2" fmla="*/ 26 w 56"/>
                    <a:gd name="T3" fmla="*/ 1 h 31"/>
                    <a:gd name="T4" fmla="*/ 56 w 56"/>
                    <a:gd name="T5" fmla="*/ 17 h 31"/>
                    <a:gd name="T6" fmla="*/ 0 w 56"/>
                    <a:gd name="T7" fmla="*/ 1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31">
                      <a:moveTo>
                        <a:pt x="0" y="12"/>
                      </a:moveTo>
                      <a:cubicBezTo>
                        <a:pt x="5" y="6"/>
                        <a:pt x="12" y="1"/>
                        <a:pt x="26" y="1"/>
                      </a:cubicBezTo>
                      <a:cubicBezTo>
                        <a:pt x="44" y="0"/>
                        <a:pt x="53" y="8"/>
                        <a:pt x="56" y="17"/>
                      </a:cubicBezTo>
                      <a:cubicBezTo>
                        <a:pt x="47" y="31"/>
                        <a:pt x="5" y="30"/>
                        <a:pt x="0" y="12"/>
                      </a:cubicBezTo>
                      <a:close/>
                    </a:path>
                  </a:pathLst>
                </a:custGeom>
                <a:solidFill>
                  <a:srgbClr val="7F57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67" name="Freeform 95"/>
                <p:cNvSpPr/>
                <p:nvPr/>
              </p:nvSpPr>
              <p:spPr bwMode="auto">
                <a:xfrm>
                  <a:off x="1354" y="4734"/>
                  <a:ext cx="45" cy="23"/>
                </a:xfrm>
                <a:custGeom>
                  <a:avLst/>
                  <a:gdLst>
                    <a:gd name="T0" fmla="*/ 0 w 10"/>
                    <a:gd name="T1" fmla="*/ 2 h 5"/>
                    <a:gd name="T2" fmla="*/ 5 w 10"/>
                    <a:gd name="T3" fmla="*/ 5 h 5"/>
                    <a:gd name="T4" fmla="*/ 10 w 10"/>
                    <a:gd name="T5" fmla="*/ 2 h 5"/>
                    <a:gd name="T6" fmla="*/ 5 w 10"/>
                    <a:gd name="T7" fmla="*/ 0 h 5"/>
                    <a:gd name="T8" fmla="*/ 0 w 10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5">
                      <a:moveTo>
                        <a:pt x="0" y="2"/>
                      </a:moveTo>
                      <a:cubicBezTo>
                        <a:pt x="1" y="4"/>
                        <a:pt x="3" y="5"/>
                        <a:pt x="5" y="5"/>
                      </a:cubicBezTo>
                      <a:cubicBezTo>
                        <a:pt x="8" y="4"/>
                        <a:pt x="10" y="3"/>
                        <a:pt x="10" y="2"/>
                      </a:cubicBezTo>
                      <a:cubicBezTo>
                        <a:pt x="10" y="1"/>
                        <a:pt x="8" y="0"/>
                        <a:pt x="5" y="0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996C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68" name="Freeform 96"/>
                <p:cNvSpPr/>
                <p:nvPr/>
              </p:nvSpPr>
              <p:spPr bwMode="auto">
                <a:xfrm>
                  <a:off x="905" y="3389"/>
                  <a:ext cx="449" cy="582"/>
                </a:xfrm>
                <a:custGeom>
                  <a:avLst/>
                  <a:gdLst>
                    <a:gd name="T0" fmla="*/ 12 w 99"/>
                    <a:gd name="T1" fmla="*/ 6 h 129"/>
                    <a:gd name="T2" fmla="*/ 77 w 99"/>
                    <a:gd name="T3" fmla="*/ 3 h 129"/>
                    <a:gd name="T4" fmla="*/ 90 w 99"/>
                    <a:gd name="T5" fmla="*/ 11 h 129"/>
                    <a:gd name="T6" fmla="*/ 95 w 99"/>
                    <a:gd name="T7" fmla="*/ 92 h 129"/>
                    <a:gd name="T8" fmla="*/ 88 w 99"/>
                    <a:gd name="T9" fmla="*/ 129 h 129"/>
                    <a:gd name="T10" fmla="*/ 7 w 99"/>
                    <a:gd name="T11" fmla="*/ 128 h 129"/>
                    <a:gd name="T12" fmla="*/ 2 w 99"/>
                    <a:gd name="T13" fmla="*/ 31 h 129"/>
                    <a:gd name="T14" fmla="*/ 12 w 99"/>
                    <a:gd name="T15" fmla="*/ 6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9" h="129">
                      <a:moveTo>
                        <a:pt x="12" y="6"/>
                      </a:moveTo>
                      <a:cubicBezTo>
                        <a:pt x="12" y="6"/>
                        <a:pt x="26" y="0"/>
                        <a:pt x="77" y="3"/>
                      </a:cubicBezTo>
                      <a:cubicBezTo>
                        <a:pt x="77" y="3"/>
                        <a:pt x="88" y="4"/>
                        <a:pt x="90" y="11"/>
                      </a:cubicBezTo>
                      <a:cubicBezTo>
                        <a:pt x="91" y="16"/>
                        <a:pt x="87" y="55"/>
                        <a:pt x="95" y="92"/>
                      </a:cubicBezTo>
                      <a:cubicBezTo>
                        <a:pt x="99" y="115"/>
                        <a:pt x="88" y="129"/>
                        <a:pt x="88" y="129"/>
                      </a:cubicBezTo>
                      <a:cubicBezTo>
                        <a:pt x="7" y="128"/>
                        <a:pt x="7" y="128"/>
                        <a:pt x="7" y="128"/>
                      </a:cubicBezTo>
                      <a:cubicBezTo>
                        <a:pt x="7" y="128"/>
                        <a:pt x="0" y="68"/>
                        <a:pt x="2" y="31"/>
                      </a:cubicBezTo>
                      <a:cubicBezTo>
                        <a:pt x="3" y="17"/>
                        <a:pt x="8" y="5"/>
                        <a:pt x="12" y="6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69" name="Freeform 97"/>
                <p:cNvSpPr/>
                <p:nvPr/>
              </p:nvSpPr>
              <p:spPr bwMode="auto">
                <a:xfrm>
                  <a:off x="1209" y="3398"/>
                  <a:ext cx="145" cy="582"/>
                </a:xfrm>
                <a:custGeom>
                  <a:avLst/>
                  <a:gdLst>
                    <a:gd name="T0" fmla="*/ 4 w 32"/>
                    <a:gd name="T1" fmla="*/ 14 h 129"/>
                    <a:gd name="T2" fmla="*/ 6 w 32"/>
                    <a:gd name="T3" fmla="*/ 45 h 129"/>
                    <a:gd name="T4" fmla="*/ 4 w 32"/>
                    <a:gd name="T5" fmla="*/ 104 h 129"/>
                    <a:gd name="T6" fmla="*/ 1 w 32"/>
                    <a:gd name="T7" fmla="*/ 128 h 129"/>
                    <a:gd name="T8" fmla="*/ 25 w 32"/>
                    <a:gd name="T9" fmla="*/ 129 h 129"/>
                    <a:gd name="T10" fmla="*/ 28 w 32"/>
                    <a:gd name="T11" fmla="*/ 90 h 129"/>
                    <a:gd name="T12" fmla="*/ 23 w 32"/>
                    <a:gd name="T13" fmla="*/ 9 h 129"/>
                    <a:gd name="T14" fmla="*/ 10 w 32"/>
                    <a:gd name="T15" fmla="*/ 1 h 129"/>
                    <a:gd name="T16" fmla="*/ 2 w 32"/>
                    <a:gd name="T17" fmla="*/ 0 h 129"/>
                    <a:gd name="T18" fmla="*/ 4 w 32"/>
                    <a:gd name="T19" fmla="*/ 14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129">
                      <a:moveTo>
                        <a:pt x="4" y="14"/>
                      </a:moveTo>
                      <a:cubicBezTo>
                        <a:pt x="5" y="25"/>
                        <a:pt x="6" y="35"/>
                        <a:pt x="6" y="45"/>
                      </a:cubicBezTo>
                      <a:cubicBezTo>
                        <a:pt x="8" y="64"/>
                        <a:pt x="8" y="85"/>
                        <a:pt x="4" y="104"/>
                      </a:cubicBezTo>
                      <a:cubicBezTo>
                        <a:pt x="2" y="112"/>
                        <a:pt x="0" y="120"/>
                        <a:pt x="1" y="128"/>
                      </a:cubicBezTo>
                      <a:cubicBezTo>
                        <a:pt x="25" y="129"/>
                        <a:pt x="25" y="129"/>
                        <a:pt x="25" y="129"/>
                      </a:cubicBezTo>
                      <a:cubicBezTo>
                        <a:pt x="25" y="129"/>
                        <a:pt x="32" y="113"/>
                        <a:pt x="28" y="90"/>
                      </a:cubicBezTo>
                      <a:cubicBezTo>
                        <a:pt x="20" y="53"/>
                        <a:pt x="24" y="14"/>
                        <a:pt x="23" y="9"/>
                      </a:cubicBezTo>
                      <a:cubicBezTo>
                        <a:pt x="21" y="2"/>
                        <a:pt x="10" y="1"/>
                        <a:pt x="10" y="1"/>
                      </a:cubicBezTo>
                      <a:cubicBezTo>
                        <a:pt x="7" y="1"/>
                        <a:pt x="5" y="0"/>
                        <a:pt x="2" y="0"/>
                      </a:cubicBezTo>
                      <a:cubicBezTo>
                        <a:pt x="2" y="5"/>
                        <a:pt x="3" y="10"/>
                        <a:pt x="4" y="14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70" name="Freeform 98"/>
                <p:cNvSpPr/>
                <p:nvPr/>
              </p:nvSpPr>
              <p:spPr bwMode="auto">
                <a:xfrm>
                  <a:off x="905" y="3403"/>
                  <a:ext cx="136" cy="564"/>
                </a:xfrm>
                <a:custGeom>
                  <a:avLst/>
                  <a:gdLst>
                    <a:gd name="T0" fmla="*/ 10 w 30"/>
                    <a:gd name="T1" fmla="*/ 125 h 125"/>
                    <a:gd name="T2" fmla="*/ 16 w 30"/>
                    <a:gd name="T3" fmla="*/ 113 h 125"/>
                    <a:gd name="T4" fmla="*/ 25 w 30"/>
                    <a:gd name="T5" fmla="*/ 73 h 125"/>
                    <a:gd name="T6" fmla="*/ 29 w 30"/>
                    <a:gd name="T7" fmla="*/ 30 h 125"/>
                    <a:gd name="T8" fmla="*/ 30 w 30"/>
                    <a:gd name="T9" fmla="*/ 0 h 125"/>
                    <a:gd name="T10" fmla="*/ 12 w 30"/>
                    <a:gd name="T11" fmla="*/ 3 h 125"/>
                    <a:gd name="T12" fmla="*/ 2 w 30"/>
                    <a:gd name="T13" fmla="*/ 28 h 125"/>
                    <a:gd name="T14" fmla="*/ 7 w 30"/>
                    <a:gd name="T15" fmla="*/ 125 h 125"/>
                    <a:gd name="T16" fmla="*/ 10 w 30"/>
                    <a:gd name="T17" fmla="*/ 125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125">
                      <a:moveTo>
                        <a:pt x="10" y="125"/>
                      </a:moveTo>
                      <a:cubicBezTo>
                        <a:pt x="12" y="122"/>
                        <a:pt x="15" y="118"/>
                        <a:pt x="16" y="113"/>
                      </a:cubicBezTo>
                      <a:cubicBezTo>
                        <a:pt x="22" y="100"/>
                        <a:pt x="22" y="87"/>
                        <a:pt x="25" y="73"/>
                      </a:cubicBezTo>
                      <a:cubicBezTo>
                        <a:pt x="27" y="59"/>
                        <a:pt x="27" y="44"/>
                        <a:pt x="29" y="30"/>
                      </a:cubicBezTo>
                      <a:cubicBezTo>
                        <a:pt x="30" y="20"/>
                        <a:pt x="30" y="10"/>
                        <a:pt x="30" y="0"/>
                      </a:cubicBezTo>
                      <a:cubicBezTo>
                        <a:pt x="17" y="1"/>
                        <a:pt x="12" y="3"/>
                        <a:pt x="12" y="3"/>
                      </a:cubicBezTo>
                      <a:cubicBezTo>
                        <a:pt x="8" y="2"/>
                        <a:pt x="3" y="14"/>
                        <a:pt x="2" y="28"/>
                      </a:cubicBezTo>
                      <a:cubicBezTo>
                        <a:pt x="0" y="65"/>
                        <a:pt x="7" y="125"/>
                        <a:pt x="7" y="125"/>
                      </a:cubicBezTo>
                      <a:lnTo>
                        <a:pt x="10" y="125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71" name="Freeform 99"/>
                <p:cNvSpPr/>
                <p:nvPr/>
              </p:nvSpPr>
              <p:spPr bwMode="auto">
                <a:xfrm>
                  <a:off x="905" y="3529"/>
                  <a:ext cx="412" cy="451"/>
                </a:xfrm>
                <a:custGeom>
                  <a:avLst/>
                  <a:gdLst>
                    <a:gd name="T0" fmla="*/ 68 w 91"/>
                    <a:gd name="T1" fmla="*/ 97 h 100"/>
                    <a:gd name="T2" fmla="*/ 46 w 91"/>
                    <a:gd name="T3" fmla="*/ 96 h 100"/>
                    <a:gd name="T4" fmla="*/ 26 w 91"/>
                    <a:gd name="T5" fmla="*/ 95 h 100"/>
                    <a:gd name="T6" fmla="*/ 9 w 91"/>
                    <a:gd name="T7" fmla="*/ 72 h 100"/>
                    <a:gd name="T8" fmla="*/ 7 w 91"/>
                    <a:gd name="T9" fmla="*/ 23 h 100"/>
                    <a:gd name="T10" fmla="*/ 3 w 91"/>
                    <a:gd name="T11" fmla="*/ 2 h 100"/>
                    <a:gd name="T12" fmla="*/ 2 w 91"/>
                    <a:gd name="T13" fmla="*/ 0 h 100"/>
                    <a:gd name="T14" fmla="*/ 7 w 91"/>
                    <a:gd name="T15" fmla="*/ 97 h 100"/>
                    <a:gd name="T16" fmla="*/ 90 w 91"/>
                    <a:gd name="T17" fmla="*/ 100 h 100"/>
                    <a:gd name="T18" fmla="*/ 91 w 91"/>
                    <a:gd name="T19" fmla="*/ 98 h 100"/>
                    <a:gd name="T20" fmla="*/ 68 w 91"/>
                    <a:gd name="T21" fmla="*/ 97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1" h="100">
                      <a:moveTo>
                        <a:pt x="68" y="97"/>
                      </a:moveTo>
                      <a:cubicBezTo>
                        <a:pt x="61" y="97"/>
                        <a:pt x="53" y="96"/>
                        <a:pt x="46" y="96"/>
                      </a:cubicBezTo>
                      <a:cubicBezTo>
                        <a:pt x="39" y="96"/>
                        <a:pt x="33" y="96"/>
                        <a:pt x="26" y="95"/>
                      </a:cubicBezTo>
                      <a:cubicBezTo>
                        <a:pt x="14" y="92"/>
                        <a:pt x="10" y="84"/>
                        <a:pt x="9" y="72"/>
                      </a:cubicBezTo>
                      <a:cubicBezTo>
                        <a:pt x="8" y="56"/>
                        <a:pt x="8" y="40"/>
                        <a:pt x="7" y="23"/>
                      </a:cubicBezTo>
                      <a:cubicBezTo>
                        <a:pt x="6" y="17"/>
                        <a:pt x="7" y="8"/>
                        <a:pt x="3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0" y="37"/>
                        <a:pt x="7" y="97"/>
                        <a:pt x="7" y="97"/>
                      </a:cubicBezTo>
                      <a:cubicBezTo>
                        <a:pt x="90" y="100"/>
                        <a:pt x="90" y="100"/>
                        <a:pt x="90" y="100"/>
                      </a:cubicBezTo>
                      <a:cubicBezTo>
                        <a:pt x="90" y="100"/>
                        <a:pt x="91" y="99"/>
                        <a:pt x="91" y="98"/>
                      </a:cubicBezTo>
                      <a:cubicBezTo>
                        <a:pt x="83" y="98"/>
                        <a:pt x="76" y="98"/>
                        <a:pt x="68" y="97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72" name="Freeform 100"/>
                <p:cNvSpPr/>
                <p:nvPr/>
              </p:nvSpPr>
              <p:spPr bwMode="auto">
                <a:xfrm>
                  <a:off x="1014" y="3353"/>
                  <a:ext cx="90" cy="104"/>
                </a:xfrm>
                <a:custGeom>
                  <a:avLst/>
                  <a:gdLst>
                    <a:gd name="T0" fmla="*/ 2 w 20"/>
                    <a:gd name="T1" fmla="*/ 0 h 23"/>
                    <a:gd name="T2" fmla="*/ 0 w 20"/>
                    <a:gd name="T3" fmla="*/ 16 h 23"/>
                    <a:gd name="T4" fmla="*/ 7 w 20"/>
                    <a:gd name="T5" fmla="*/ 22 h 23"/>
                    <a:gd name="T6" fmla="*/ 20 w 20"/>
                    <a:gd name="T7" fmla="*/ 20 h 23"/>
                    <a:gd name="T8" fmla="*/ 20 w 20"/>
                    <a:gd name="T9" fmla="*/ 15 h 23"/>
                    <a:gd name="T10" fmla="*/ 2 w 20"/>
                    <a:gd name="T11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3">
                      <a:moveTo>
                        <a:pt x="2" y="0"/>
                      </a:moveTo>
                      <a:cubicBezTo>
                        <a:pt x="2" y="0"/>
                        <a:pt x="0" y="14"/>
                        <a:pt x="0" y="16"/>
                      </a:cubicBezTo>
                      <a:cubicBezTo>
                        <a:pt x="1" y="19"/>
                        <a:pt x="4" y="21"/>
                        <a:pt x="7" y="22"/>
                      </a:cubicBezTo>
                      <a:cubicBezTo>
                        <a:pt x="16" y="23"/>
                        <a:pt x="20" y="20"/>
                        <a:pt x="20" y="20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73" name="Freeform 101"/>
                <p:cNvSpPr/>
                <p:nvPr/>
              </p:nvSpPr>
              <p:spPr bwMode="auto">
                <a:xfrm>
                  <a:off x="1009" y="3339"/>
                  <a:ext cx="95" cy="104"/>
                </a:xfrm>
                <a:custGeom>
                  <a:avLst/>
                  <a:gdLst>
                    <a:gd name="T0" fmla="*/ 2 w 21"/>
                    <a:gd name="T1" fmla="*/ 0 h 23"/>
                    <a:gd name="T2" fmla="*/ 0 w 21"/>
                    <a:gd name="T3" fmla="*/ 16 h 23"/>
                    <a:gd name="T4" fmla="*/ 7 w 21"/>
                    <a:gd name="T5" fmla="*/ 22 h 23"/>
                    <a:gd name="T6" fmla="*/ 19 w 21"/>
                    <a:gd name="T7" fmla="*/ 22 h 23"/>
                    <a:gd name="T8" fmla="*/ 21 w 21"/>
                    <a:gd name="T9" fmla="*/ 13 h 23"/>
                    <a:gd name="T10" fmla="*/ 2 w 21"/>
                    <a:gd name="T11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" h="23">
                      <a:moveTo>
                        <a:pt x="2" y="0"/>
                      </a:moveTo>
                      <a:cubicBezTo>
                        <a:pt x="2" y="0"/>
                        <a:pt x="0" y="13"/>
                        <a:pt x="0" y="16"/>
                      </a:cubicBezTo>
                      <a:cubicBezTo>
                        <a:pt x="1" y="18"/>
                        <a:pt x="4" y="21"/>
                        <a:pt x="7" y="22"/>
                      </a:cubicBezTo>
                      <a:cubicBezTo>
                        <a:pt x="16" y="23"/>
                        <a:pt x="19" y="22"/>
                        <a:pt x="19" y="22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74" name="Freeform 102"/>
                <p:cNvSpPr/>
                <p:nvPr/>
              </p:nvSpPr>
              <p:spPr bwMode="auto">
                <a:xfrm>
                  <a:off x="1014" y="3339"/>
                  <a:ext cx="90" cy="100"/>
                </a:xfrm>
                <a:custGeom>
                  <a:avLst/>
                  <a:gdLst>
                    <a:gd name="T0" fmla="*/ 11 w 20"/>
                    <a:gd name="T1" fmla="*/ 14 h 22"/>
                    <a:gd name="T2" fmla="*/ 17 w 20"/>
                    <a:gd name="T3" fmla="*/ 22 h 22"/>
                    <a:gd name="T4" fmla="*/ 18 w 20"/>
                    <a:gd name="T5" fmla="*/ 22 h 22"/>
                    <a:gd name="T6" fmla="*/ 20 w 20"/>
                    <a:gd name="T7" fmla="*/ 13 h 22"/>
                    <a:gd name="T8" fmla="*/ 1 w 20"/>
                    <a:gd name="T9" fmla="*/ 0 h 22"/>
                    <a:gd name="T10" fmla="*/ 0 w 20"/>
                    <a:gd name="T11" fmla="*/ 6 h 22"/>
                    <a:gd name="T12" fmla="*/ 11 w 20"/>
                    <a:gd name="T13" fmla="*/ 14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22">
                      <a:moveTo>
                        <a:pt x="11" y="14"/>
                      </a:moveTo>
                      <a:cubicBezTo>
                        <a:pt x="13" y="17"/>
                        <a:pt x="15" y="20"/>
                        <a:pt x="17" y="22"/>
                      </a:cubicBezTo>
                      <a:cubicBezTo>
                        <a:pt x="17" y="22"/>
                        <a:pt x="18" y="22"/>
                        <a:pt x="18" y="22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3"/>
                        <a:pt x="0" y="6"/>
                      </a:cubicBezTo>
                      <a:cubicBezTo>
                        <a:pt x="3" y="9"/>
                        <a:pt x="8" y="10"/>
                        <a:pt x="11" y="14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75" name="Freeform 103"/>
                <p:cNvSpPr/>
                <p:nvPr/>
              </p:nvSpPr>
              <p:spPr bwMode="auto">
                <a:xfrm>
                  <a:off x="1136" y="3367"/>
                  <a:ext cx="100" cy="76"/>
                </a:xfrm>
                <a:custGeom>
                  <a:avLst/>
                  <a:gdLst>
                    <a:gd name="T0" fmla="*/ 22 w 22"/>
                    <a:gd name="T1" fmla="*/ 0 h 17"/>
                    <a:gd name="T2" fmla="*/ 20 w 22"/>
                    <a:gd name="T3" fmla="*/ 12 h 17"/>
                    <a:gd name="T4" fmla="*/ 0 w 22"/>
                    <a:gd name="T5" fmla="*/ 17 h 17"/>
                    <a:gd name="T6" fmla="*/ 3 w 22"/>
                    <a:gd name="T7" fmla="*/ 3 h 17"/>
                    <a:gd name="T8" fmla="*/ 22 w 22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7">
                      <a:moveTo>
                        <a:pt x="22" y="0"/>
                      </a:moveTo>
                      <a:cubicBezTo>
                        <a:pt x="22" y="0"/>
                        <a:pt x="20" y="11"/>
                        <a:pt x="20" y="12"/>
                      </a:cubicBezTo>
                      <a:cubicBezTo>
                        <a:pt x="19" y="13"/>
                        <a:pt x="17" y="17"/>
                        <a:pt x="0" y="17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76" name="Freeform 104"/>
                <p:cNvSpPr/>
                <p:nvPr/>
              </p:nvSpPr>
              <p:spPr bwMode="auto">
                <a:xfrm>
                  <a:off x="1145" y="3353"/>
                  <a:ext cx="95" cy="81"/>
                </a:xfrm>
                <a:custGeom>
                  <a:avLst/>
                  <a:gdLst>
                    <a:gd name="T0" fmla="*/ 21 w 21"/>
                    <a:gd name="T1" fmla="*/ 0 h 18"/>
                    <a:gd name="T2" fmla="*/ 19 w 21"/>
                    <a:gd name="T3" fmla="*/ 13 h 18"/>
                    <a:gd name="T4" fmla="*/ 0 w 21"/>
                    <a:gd name="T5" fmla="*/ 18 h 18"/>
                    <a:gd name="T6" fmla="*/ 4 w 21"/>
                    <a:gd name="T7" fmla="*/ 4 h 18"/>
                    <a:gd name="T8" fmla="*/ 21 w 21"/>
                    <a:gd name="T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8">
                      <a:moveTo>
                        <a:pt x="21" y="0"/>
                      </a:moveTo>
                      <a:cubicBezTo>
                        <a:pt x="21" y="0"/>
                        <a:pt x="20" y="11"/>
                        <a:pt x="19" y="13"/>
                      </a:cubicBezTo>
                      <a:cubicBezTo>
                        <a:pt x="18" y="14"/>
                        <a:pt x="17" y="17"/>
                        <a:pt x="0" y="18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77" name="Freeform 105"/>
                <p:cNvSpPr/>
                <p:nvPr/>
              </p:nvSpPr>
              <p:spPr bwMode="auto">
                <a:xfrm>
                  <a:off x="1154" y="3353"/>
                  <a:ext cx="86" cy="50"/>
                </a:xfrm>
                <a:custGeom>
                  <a:avLst/>
                  <a:gdLst>
                    <a:gd name="T0" fmla="*/ 5 w 19"/>
                    <a:gd name="T1" fmla="*/ 8 h 11"/>
                    <a:gd name="T2" fmla="*/ 12 w 19"/>
                    <a:gd name="T3" fmla="*/ 4 h 11"/>
                    <a:gd name="T4" fmla="*/ 19 w 19"/>
                    <a:gd name="T5" fmla="*/ 3 h 11"/>
                    <a:gd name="T6" fmla="*/ 19 w 19"/>
                    <a:gd name="T7" fmla="*/ 0 h 11"/>
                    <a:gd name="T8" fmla="*/ 2 w 19"/>
                    <a:gd name="T9" fmla="*/ 4 h 11"/>
                    <a:gd name="T10" fmla="*/ 0 w 19"/>
                    <a:gd name="T11" fmla="*/ 11 h 11"/>
                    <a:gd name="T12" fmla="*/ 5 w 19"/>
                    <a:gd name="T13" fmla="*/ 8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11">
                      <a:moveTo>
                        <a:pt x="5" y="8"/>
                      </a:moveTo>
                      <a:cubicBezTo>
                        <a:pt x="8" y="7"/>
                        <a:pt x="10" y="5"/>
                        <a:pt x="12" y="4"/>
                      </a:cubicBezTo>
                      <a:cubicBezTo>
                        <a:pt x="14" y="3"/>
                        <a:pt x="16" y="3"/>
                        <a:pt x="19" y="3"/>
                      </a:cubicBezTo>
                      <a:cubicBezTo>
                        <a:pt x="19" y="1"/>
                        <a:pt x="19" y="0"/>
                        <a:pt x="19" y="0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2" y="10"/>
                        <a:pt x="4" y="9"/>
                        <a:pt x="5" y="8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78" name="Freeform 106"/>
                <p:cNvSpPr/>
                <p:nvPr/>
              </p:nvSpPr>
              <p:spPr bwMode="auto">
                <a:xfrm>
                  <a:off x="1014" y="3425"/>
                  <a:ext cx="204" cy="515"/>
                </a:xfrm>
                <a:custGeom>
                  <a:avLst/>
                  <a:gdLst>
                    <a:gd name="T0" fmla="*/ 68 w 204"/>
                    <a:gd name="T1" fmla="*/ 0 h 515"/>
                    <a:gd name="T2" fmla="*/ 0 w 204"/>
                    <a:gd name="T3" fmla="*/ 334 h 515"/>
                    <a:gd name="T4" fmla="*/ 109 w 204"/>
                    <a:gd name="T5" fmla="*/ 515 h 515"/>
                    <a:gd name="T6" fmla="*/ 204 w 204"/>
                    <a:gd name="T7" fmla="*/ 357 h 515"/>
                    <a:gd name="T8" fmla="*/ 131 w 204"/>
                    <a:gd name="T9" fmla="*/ 0 h 515"/>
                    <a:gd name="T10" fmla="*/ 68 w 204"/>
                    <a:gd name="T11" fmla="*/ 0 h 5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4" h="515">
                      <a:moveTo>
                        <a:pt x="68" y="0"/>
                      </a:moveTo>
                      <a:lnTo>
                        <a:pt x="0" y="334"/>
                      </a:lnTo>
                      <a:lnTo>
                        <a:pt x="109" y="515"/>
                      </a:lnTo>
                      <a:lnTo>
                        <a:pt x="204" y="357"/>
                      </a:lnTo>
                      <a:lnTo>
                        <a:pt x="131" y="0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79" name="Freeform 107"/>
                <p:cNvSpPr/>
                <p:nvPr/>
              </p:nvSpPr>
              <p:spPr bwMode="auto">
                <a:xfrm>
                  <a:off x="1027" y="3430"/>
                  <a:ext cx="177" cy="487"/>
                </a:xfrm>
                <a:custGeom>
                  <a:avLst/>
                  <a:gdLst>
                    <a:gd name="T0" fmla="*/ 14 w 39"/>
                    <a:gd name="T1" fmla="*/ 0 h 108"/>
                    <a:gd name="T2" fmla="*/ 0 w 39"/>
                    <a:gd name="T3" fmla="*/ 74 h 108"/>
                    <a:gd name="T4" fmla="*/ 21 w 39"/>
                    <a:gd name="T5" fmla="*/ 108 h 108"/>
                    <a:gd name="T6" fmla="*/ 39 w 39"/>
                    <a:gd name="T7" fmla="*/ 79 h 108"/>
                    <a:gd name="T8" fmla="*/ 22 w 39"/>
                    <a:gd name="T9" fmla="*/ 0 h 108"/>
                    <a:gd name="T10" fmla="*/ 14 w 39"/>
                    <a:gd name="T11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108">
                      <a:moveTo>
                        <a:pt x="14" y="0"/>
                      </a:moveTo>
                      <a:cubicBezTo>
                        <a:pt x="14" y="0"/>
                        <a:pt x="5" y="38"/>
                        <a:pt x="0" y="74"/>
                      </a:cubicBezTo>
                      <a:cubicBezTo>
                        <a:pt x="21" y="108"/>
                        <a:pt x="21" y="108"/>
                        <a:pt x="21" y="108"/>
                      </a:cubicBezTo>
                      <a:cubicBezTo>
                        <a:pt x="39" y="79"/>
                        <a:pt x="39" y="79"/>
                        <a:pt x="39" y="79"/>
                      </a:cubicBezTo>
                      <a:cubicBezTo>
                        <a:pt x="39" y="79"/>
                        <a:pt x="34" y="37"/>
                        <a:pt x="22" y="0"/>
                      </a:cubicBez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9D9D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0" name="Freeform 108"/>
                <p:cNvSpPr/>
                <p:nvPr/>
              </p:nvSpPr>
              <p:spPr bwMode="auto">
                <a:xfrm>
                  <a:off x="1114" y="3430"/>
                  <a:ext cx="90" cy="487"/>
                </a:xfrm>
                <a:custGeom>
                  <a:avLst/>
                  <a:gdLst>
                    <a:gd name="T0" fmla="*/ 3 w 20"/>
                    <a:gd name="T1" fmla="*/ 0 h 108"/>
                    <a:gd name="T2" fmla="*/ 1 w 20"/>
                    <a:gd name="T3" fmla="*/ 0 h 108"/>
                    <a:gd name="T4" fmla="*/ 0 w 20"/>
                    <a:gd name="T5" fmla="*/ 0 h 108"/>
                    <a:gd name="T6" fmla="*/ 2 w 20"/>
                    <a:gd name="T7" fmla="*/ 108 h 108"/>
                    <a:gd name="T8" fmla="*/ 20 w 20"/>
                    <a:gd name="T9" fmla="*/ 79 h 108"/>
                    <a:gd name="T10" fmla="*/ 3 w 20"/>
                    <a:gd name="T11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108">
                      <a:moveTo>
                        <a:pt x="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08"/>
                        <a:pt x="2" y="108"/>
                        <a:pt x="2" y="108"/>
                      </a:cubicBezTo>
                      <a:cubicBezTo>
                        <a:pt x="20" y="79"/>
                        <a:pt x="20" y="79"/>
                        <a:pt x="20" y="79"/>
                      </a:cubicBezTo>
                      <a:cubicBezTo>
                        <a:pt x="20" y="79"/>
                        <a:pt x="15" y="37"/>
                        <a:pt x="3" y="0"/>
                      </a:cubicBezTo>
                      <a:close/>
                    </a:path>
                  </a:pathLst>
                </a:custGeom>
                <a:solidFill>
                  <a:srgbClr val="8C8C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1" name="Freeform 109"/>
                <p:cNvSpPr/>
                <p:nvPr/>
              </p:nvSpPr>
              <p:spPr bwMode="auto">
                <a:xfrm>
                  <a:off x="1059" y="3466"/>
                  <a:ext cx="91" cy="113"/>
                </a:xfrm>
                <a:custGeom>
                  <a:avLst/>
                  <a:gdLst>
                    <a:gd name="T0" fmla="*/ 17 w 20"/>
                    <a:gd name="T1" fmla="*/ 0 h 25"/>
                    <a:gd name="T2" fmla="*/ 17 w 20"/>
                    <a:gd name="T3" fmla="*/ 0 h 25"/>
                    <a:gd name="T4" fmla="*/ 2 w 20"/>
                    <a:gd name="T5" fmla="*/ 14 h 25"/>
                    <a:gd name="T6" fmla="*/ 0 w 20"/>
                    <a:gd name="T7" fmla="*/ 25 h 25"/>
                    <a:gd name="T8" fmla="*/ 0 w 20"/>
                    <a:gd name="T9" fmla="*/ 25 h 25"/>
                    <a:gd name="T10" fmla="*/ 20 w 20"/>
                    <a:gd name="T11" fmla="*/ 10 h 25"/>
                    <a:gd name="T12" fmla="*/ 17 w 20"/>
                    <a:gd name="T13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25">
                      <a:moveTo>
                        <a:pt x="17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4" y="6"/>
                        <a:pt x="2" y="14"/>
                      </a:cubicBezTo>
                      <a:cubicBezTo>
                        <a:pt x="1" y="17"/>
                        <a:pt x="1" y="21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14" y="21"/>
                        <a:pt x="20" y="10"/>
                      </a:cubicBezTo>
                      <a:cubicBezTo>
                        <a:pt x="19" y="7"/>
                        <a:pt x="18" y="4"/>
                        <a:pt x="17" y="0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2" name="Freeform 110"/>
                <p:cNvSpPr/>
                <p:nvPr/>
              </p:nvSpPr>
              <p:spPr bwMode="auto">
                <a:xfrm>
                  <a:off x="1037" y="3574"/>
                  <a:ext cx="140" cy="136"/>
                </a:xfrm>
                <a:custGeom>
                  <a:avLst/>
                  <a:gdLst>
                    <a:gd name="T0" fmla="*/ 31 w 31"/>
                    <a:gd name="T1" fmla="*/ 11 h 30"/>
                    <a:gd name="T2" fmla="*/ 31 w 31"/>
                    <a:gd name="T3" fmla="*/ 11 h 30"/>
                    <a:gd name="T4" fmla="*/ 29 w 31"/>
                    <a:gd name="T5" fmla="*/ 0 h 30"/>
                    <a:gd name="T6" fmla="*/ 29 w 31"/>
                    <a:gd name="T7" fmla="*/ 0 h 30"/>
                    <a:gd name="T8" fmla="*/ 2 w 31"/>
                    <a:gd name="T9" fmla="*/ 18 h 30"/>
                    <a:gd name="T10" fmla="*/ 2 w 31"/>
                    <a:gd name="T11" fmla="*/ 18 h 30"/>
                    <a:gd name="T12" fmla="*/ 0 w 31"/>
                    <a:gd name="T13" fmla="*/ 30 h 30"/>
                    <a:gd name="T14" fmla="*/ 31 w 31"/>
                    <a:gd name="T15" fmla="*/ 1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30">
                      <a:moveTo>
                        <a:pt x="31" y="11"/>
                      </a:moveTo>
                      <a:cubicBezTo>
                        <a:pt x="31" y="11"/>
                        <a:pt x="31" y="11"/>
                        <a:pt x="31" y="11"/>
                      </a:cubicBezTo>
                      <a:cubicBezTo>
                        <a:pt x="30" y="8"/>
                        <a:pt x="29" y="4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4" y="12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1" y="21"/>
                        <a:pt x="0" y="25"/>
                        <a:pt x="0" y="30"/>
                      </a:cubicBezTo>
                      <a:cubicBezTo>
                        <a:pt x="18" y="28"/>
                        <a:pt x="31" y="11"/>
                        <a:pt x="31" y="11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3" name="Freeform 111"/>
                <p:cNvSpPr/>
                <p:nvPr/>
              </p:nvSpPr>
              <p:spPr bwMode="auto">
                <a:xfrm>
                  <a:off x="1055" y="3691"/>
                  <a:ext cx="140" cy="154"/>
                </a:xfrm>
                <a:custGeom>
                  <a:avLst/>
                  <a:gdLst>
                    <a:gd name="T0" fmla="*/ 5 w 31"/>
                    <a:gd name="T1" fmla="*/ 34 h 34"/>
                    <a:gd name="T2" fmla="*/ 31 w 31"/>
                    <a:gd name="T3" fmla="*/ 10 h 34"/>
                    <a:gd name="T4" fmla="*/ 31 w 31"/>
                    <a:gd name="T5" fmla="*/ 10 h 34"/>
                    <a:gd name="T6" fmla="*/ 30 w 31"/>
                    <a:gd name="T7" fmla="*/ 0 h 34"/>
                    <a:gd name="T8" fmla="*/ 30 w 31"/>
                    <a:gd name="T9" fmla="*/ 0 h 34"/>
                    <a:gd name="T10" fmla="*/ 0 w 31"/>
                    <a:gd name="T11" fmla="*/ 26 h 34"/>
                    <a:gd name="T12" fmla="*/ 5 w 31"/>
                    <a:gd name="T13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34">
                      <a:moveTo>
                        <a:pt x="5" y="34"/>
                      </a:moveTo>
                      <a:cubicBezTo>
                        <a:pt x="18" y="29"/>
                        <a:pt x="31" y="10"/>
                        <a:pt x="31" y="10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31" y="7"/>
                        <a:pt x="30" y="4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9" y="16"/>
                        <a:pt x="0" y="26"/>
                        <a:pt x="0" y="26"/>
                      </a:cubicBezTo>
                      <a:lnTo>
                        <a:pt x="5" y="34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4" name="Freeform 112"/>
                <p:cNvSpPr/>
                <p:nvPr/>
              </p:nvSpPr>
              <p:spPr bwMode="auto">
                <a:xfrm>
                  <a:off x="1073" y="3385"/>
                  <a:ext cx="81" cy="54"/>
                </a:xfrm>
                <a:custGeom>
                  <a:avLst/>
                  <a:gdLst>
                    <a:gd name="T0" fmla="*/ 1 w 18"/>
                    <a:gd name="T1" fmla="*/ 1 h 12"/>
                    <a:gd name="T2" fmla="*/ 3 w 18"/>
                    <a:gd name="T3" fmla="*/ 11 h 12"/>
                    <a:gd name="T4" fmla="*/ 12 w 18"/>
                    <a:gd name="T5" fmla="*/ 11 h 12"/>
                    <a:gd name="T6" fmla="*/ 17 w 18"/>
                    <a:gd name="T7" fmla="*/ 0 h 12"/>
                    <a:gd name="T8" fmla="*/ 1 w 18"/>
                    <a:gd name="T9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1" y="1"/>
                      </a:moveTo>
                      <a:cubicBezTo>
                        <a:pt x="0" y="2"/>
                        <a:pt x="0" y="10"/>
                        <a:pt x="3" y="11"/>
                      </a:cubicBezTo>
                      <a:cubicBezTo>
                        <a:pt x="5" y="12"/>
                        <a:pt x="8" y="12"/>
                        <a:pt x="12" y="11"/>
                      </a:cubicBezTo>
                      <a:cubicBezTo>
                        <a:pt x="18" y="10"/>
                        <a:pt x="17" y="0"/>
                        <a:pt x="17" y="0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8C8C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5" name="Freeform 113"/>
                <p:cNvSpPr/>
                <p:nvPr/>
              </p:nvSpPr>
              <p:spPr bwMode="auto">
                <a:xfrm>
                  <a:off x="846" y="3353"/>
                  <a:ext cx="557" cy="736"/>
                </a:xfrm>
                <a:custGeom>
                  <a:avLst/>
                  <a:gdLst>
                    <a:gd name="T0" fmla="*/ 114 w 123"/>
                    <a:gd name="T1" fmla="*/ 108 h 163"/>
                    <a:gd name="T2" fmla="*/ 117 w 123"/>
                    <a:gd name="T3" fmla="*/ 32 h 163"/>
                    <a:gd name="T4" fmla="*/ 84 w 123"/>
                    <a:gd name="T5" fmla="*/ 0 h 163"/>
                    <a:gd name="T6" fmla="*/ 61 w 123"/>
                    <a:gd name="T7" fmla="*/ 73 h 163"/>
                    <a:gd name="T8" fmla="*/ 40 w 123"/>
                    <a:gd name="T9" fmla="*/ 0 h 163"/>
                    <a:gd name="T10" fmla="*/ 7 w 123"/>
                    <a:gd name="T11" fmla="*/ 32 h 163"/>
                    <a:gd name="T12" fmla="*/ 10 w 123"/>
                    <a:gd name="T13" fmla="*/ 108 h 163"/>
                    <a:gd name="T14" fmla="*/ 3 w 123"/>
                    <a:gd name="T15" fmla="*/ 145 h 163"/>
                    <a:gd name="T16" fmla="*/ 26 w 123"/>
                    <a:gd name="T17" fmla="*/ 163 h 163"/>
                    <a:gd name="T18" fmla="*/ 60 w 123"/>
                    <a:gd name="T19" fmla="*/ 132 h 163"/>
                    <a:gd name="T20" fmla="*/ 97 w 123"/>
                    <a:gd name="T21" fmla="*/ 162 h 163"/>
                    <a:gd name="T22" fmla="*/ 107 w 123"/>
                    <a:gd name="T23" fmla="*/ 160 h 163"/>
                    <a:gd name="T24" fmla="*/ 120 w 123"/>
                    <a:gd name="T25" fmla="*/ 139 h 163"/>
                    <a:gd name="T26" fmla="*/ 114 w 123"/>
                    <a:gd name="T27" fmla="*/ 108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3" h="163">
                      <a:moveTo>
                        <a:pt x="114" y="108"/>
                      </a:moveTo>
                      <a:cubicBezTo>
                        <a:pt x="116" y="91"/>
                        <a:pt x="122" y="58"/>
                        <a:pt x="117" y="32"/>
                      </a:cubicBezTo>
                      <a:cubicBezTo>
                        <a:pt x="111" y="6"/>
                        <a:pt x="114" y="3"/>
                        <a:pt x="84" y="0"/>
                      </a:cubicBezTo>
                      <a:cubicBezTo>
                        <a:pt x="61" y="73"/>
                        <a:pt x="61" y="73"/>
                        <a:pt x="61" y="73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10" y="3"/>
                        <a:pt x="13" y="6"/>
                        <a:pt x="7" y="32"/>
                      </a:cubicBezTo>
                      <a:cubicBezTo>
                        <a:pt x="2" y="58"/>
                        <a:pt x="7" y="91"/>
                        <a:pt x="10" y="108"/>
                      </a:cubicBezTo>
                      <a:cubicBezTo>
                        <a:pt x="11" y="115"/>
                        <a:pt x="0" y="134"/>
                        <a:pt x="3" y="145"/>
                      </a:cubicBezTo>
                      <a:cubicBezTo>
                        <a:pt x="8" y="158"/>
                        <a:pt x="26" y="163"/>
                        <a:pt x="26" y="163"/>
                      </a:cubicBezTo>
                      <a:cubicBezTo>
                        <a:pt x="45" y="163"/>
                        <a:pt x="57" y="145"/>
                        <a:pt x="60" y="132"/>
                      </a:cubicBezTo>
                      <a:cubicBezTo>
                        <a:pt x="64" y="145"/>
                        <a:pt x="77" y="162"/>
                        <a:pt x="97" y="162"/>
                      </a:cubicBezTo>
                      <a:cubicBezTo>
                        <a:pt x="97" y="162"/>
                        <a:pt x="102" y="162"/>
                        <a:pt x="107" y="160"/>
                      </a:cubicBezTo>
                      <a:cubicBezTo>
                        <a:pt x="112" y="156"/>
                        <a:pt x="118" y="149"/>
                        <a:pt x="120" y="139"/>
                      </a:cubicBezTo>
                      <a:cubicBezTo>
                        <a:pt x="123" y="132"/>
                        <a:pt x="113" y="113"/>
                        <a:pt x="114" y="108"/>
                      </a:cubicBezTo>
                      <a:close/>
                    </a:path>
                  </a:pathLst>
                </a:custGeom>
                <a:solidFill>
                  <a:srgbClr val="126E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6" name="Freeform 114"/>
                <p:cNvSpPr/>
                <p:nvPr/>
              </p:nvSpPr>
              <p:spPr bwMode="auto">
                <a:xfrm>
                  <a:off x="937" y="3353"/>
                  <a:ext cx="186" cy="329"/>
                </a:xfrm>
                <a:custGeom>
                  <a:avLst/>
                  <a:gdLst>
                    <a:gd name="T0" fmla="*/ 0 w 41"/>
                    <a:gd name="T1" fmla="*/ 4 h 73"/>
                    <a:gd name="T2" fmla="*/ 20 w 41"/>
                    <a:gd name="T3" fmla="*/ 43 h 73"/>
                    <a:gd name="T4" fmla="*/ 11 w 41"/>
                    <a:gd name="T5" fmla="*/ 52 h 73"/>
                    <a:gd name="T6" fmla="*/ 41 w 41"/>
                    <a:gd name="T7" fmla="*/ 73 h 73"/>
                    <a:gd name="T8" fmla="*/ 20 w 41"/>
                    <a:gd name="T9" fmla="*/ 0 h 73"/>
                    <a:gd name="T10" fmla="*/ 0 w 41"/>
                    <a:gd name="T11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73">
                      <a:moveTo>
                        <a:pt x="0" y="4"/>
                      </a:moveTo>
                      <a:cubicBezTo>
                        <a:pt x="20" y="43"/>
                        <a:pt x="20" y="43"/>
                        <a:pt x="20" y="43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1" y="52"/>
                        <a:pt x="40" y="73"/>
                        <a:pt x="41" y="73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0" y="1"/>
                        <a:pt x="4" y="2"/>
                        <a:pt x="0" y="4"/>
                      </a:cubicBezTo>
                      <a:close/>
                    </a:path>
                  </a:pathLst>
                </a:custGeom>
                <a:solidFill>
                  <a:srgbClr val="024F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7" name="Freeform 115"/>
                <p:cNvSpPr/>
                <p:nvPr/>
              </p:nvSpPr>
              <p:spPr bwMode="auto">
                <a:xfrm>
                  <a:off x="1123" y="3353"/>
                  <a:ext cx="194" cy="329"/>
                </a:xfrm>
                <a:custGeom>
                  <a:avLst/>
                  <a:gdLst>
                    <a:gd name="T0" fmla="*/ 23 w 43"/>
                    <a:gd name="T1" fmla="*/ 0 h 73"/>
                    <a:gd name="T2" fmla="*/ 0 w 43"/>
                    <a:gd name="T3" fmla="*/ 73 h 73"/>
                    <a:gd name="T4" fmla="*/ 29 w 43"/>
                    <a:gd name="T5" fmla="*/ 53 h 73"/>
                    <a:gd name="T6" fmla="*/ 20 w 43"/>
                    <a:gd name="T7" fmla="*/ 43 h 73"/>
                    <a:gd name="T8" fmla="*/ 43 w 43"/>
                    <a:gd name="T9" fmla="*/ 4 h 73"/>
                    <a:gd name="T10" fmla="*/ 23 w 43"/>
                    <a:gd name="T11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73">
                      <a:moveTo>
                        <a:pt x="23" y="0"/>
                      </a:move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29" y="53"/>
                        <a:pt x="29" y="53"/>
                      </a:cubicBezTo>
                      <a:cubicBezTo>
                        <a:pt x="20" y="43"/>
                        <a:pt x="20" y="43"/>
                        <a:pt x="20" y="43"/>
                      </a:cubicBezTo>
                      <a:cubicBezTo>
                        <a:pt x="43" y="4"/>
                        <a:pt x="43" y="4"/>
                        <a:pt x="43" y="4"/>
                      </a:cubicBezTo>
                      <a:cubicBezTo>
                        <a:pt x="39" y="2"/>
                        <a:pt x="33" y="1"/>
                        <a:pt x="23" y="0"/>
                      </a:cubicBezTo>
                      <a:close/>
                    </a:path>
                  </a:pathLst>
                </a:custGeom>
                <a:solidFill>
                  <a:srgbClr val="024F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8" name="Freeform 116"/>
                <p:cNvSpPr/>
                <p:nvPr/>
              </p:nvSpPr>
              <p:spPr bwMode="auto">
                <a:xfrm>
                  <a:off x="1100" y="3682"/>
                  <a:ext cx="23" cy="267"/>
                </a:xfrm>
                <a:custGeom>
                  <a:avLst/>
                  <a:gdLst>
                    <a:gd name="T0" fmla="*/ 5 w 5"/>
                    <a:gd name="T1" fmla="*/ 0 h 59"/>
                    <a:gd name="T2" fmla="*/ 4 w 5"/>
                    <a:gd name="T3" fmla="*/ 59 h 59"/>
                    <a:gd name="T4" fmla="*/ 5 w 5"/>
                    <a:gd name="T5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9">
                      <a:moveTo>
                        <a:pt x="5" y="0"/>
                      </a:moveTo>
                      <a:cubicBezTo>
                        <a:pt x="4" y="59"/>
                        <a:pt x="4" y="59"/>
                        <a:pt x="4" y="59"/>
                      </a:cubicBezTo>
                      <a:cubicBezTo>
                        <a:pt x="4" y="59"/>
                        <a:pt x="0" y="25"/>
                        <a:pt x="5" y="0"/>
                      </a:cubicBezTo>
                      <a:close/>
                    </a:path>
                  </a:pathLst>
                </a:cu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9" name="Oval 117"/>
                <p:cNvSpPr>
                  <a:spLocks noChangeArrowheads="1"/>
                </p:cNvSpPr>
                <p:nvPr/>
              </p:nvSpPr>
              <p:spPr bwMode="auto">
                <a:xfrm>
                  <a:off x="1132" y="3854"/>
                  <a:ext cx="45" cy="41"/>
                </a:xfrm>
                <a:prstGeom prst="ellipse">
                  <a:avLst/>
                </a:pr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90" name="Oval 118"/>
                <p:cNvSpPr>
                  <a:spLocks noChangeArrowheads="1"/>
                </p:cNvSpPr>
                <p:nvPr/>
              </p:nvSpPr>
              <p:spPr bwMode="auto">
                <a:xfrm>
                  <a:off x="1132" y="3732"/>
                  <a:ext cx="45" cy="45"/>
                </a:xfrm>
                <a:prstGeom prst="ellipse">
                  <a:avLst/>
                </a:pr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91" name="Freeform 119"/>
                <p:cNvSpPr/>
                <p:nvPr/>
              </p:nvSpPr>
              <p:spPr bwMode="auto">
                <a:xfrm>
                  <a:off x="724" y="2347"/>
                  <a:ext cx="747" cy="1060"/>
                </a:xfrm>
                <a:custGeom>
                  <a:avLst/>
                  <a:gdLst>
                    <a:gd name="T0" fmla="*/ 1 w 165"/>
                    <a:gd name="T1" fmla="*/ 113 h 235"/>
                    <a:gd name="T2" fmla="*/ 5 w 165"/>
                    <a:gd name="T3" fmla="*/ 193 h 235"/>
                    <a:gd name="T4" fmla="*/ 23 w 165"/>
                    <a:gd name="T5" fmla="*/ 216 h 235"/>
                    <a:gd name="T6" fmla="*/ 66 w 165"/>
                    <a:gd name="T7" fmla="*/ 223 h 235"/>
                    <a:gd name="T8" fmla="*/ 86 w 165"/>
                    <a:gd name="T9" fmla="*/ 234 h 235"/>
                    <a:gd name="T10" fmla="*/ 95 w 165"/>
                    <a:gd name="T11" fmla="*/ 233 h 235"/>
                    <a:gd name="T12" fmla="*/ 105 w 165"/>
                    <a:gd name="T13" fmla="*/ 225 h 235"/>
                    <a:gd name="T14" fmla="*/ 150 w 165"/>
                    <a:gd name="T15" fmla="*/ 216 h 235"/>
                    <a:gd name="T16" fmla="*/ 160 w 165"/>
                    <a:gd name="T17" fmla="*/ 195 h 235"/>
                    <a:gd name="T18" fmla="*/ 159 w 165"/>
                    <a:gd name="T19" fmla="*/ 100 h 235"/>
                    <a:gd name="T20" fmla="*/ 133 w 165"/>
                    <a:gd name="T21" fmla="*/ 41 h 235"/>
                    <a:gd name="T22" fmla="*/ 1 w 165"/>
                    <a:gd name="T23" fmla="*/ 113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5" h="235">
                      <a:moveTo>
                        <a:pt x="1" y="113"/>
                      </a:moveTo>
                      <a:cubicBezTo>
                        <a:pt x="1" y="113"/>
                        <a:pt x="1" y="174"/>
                        <a:pt x="5" y="193"/>
                      </a:cubicBezTo>
                      <a:cubicBezTo>
                        <a:pt x="9" y="212"/>
                        <a:pt x="12" y="214"/>
                        <a:pt x="23" y="216"/>
                      </a:cubicBezTo>
                      <a:cubicBezTo>
                        <a:pt x="34" y="219"/>
                        <a:pt x="61" y="220"/>
                        <a:pt x="66" y="223"/>
                      </a:cubicBezTo>
                      <a:cubicBezTo>
                        <a:pt x="71" y="226"/>
                        <a:pt x="79" y="235"/>
                        <a:pt x="86" y="234"/>
                      </a:cubicBezTo>
                      <a:cubicBezTo>
                        <a:pt x="89" y="234"/>
                        <a:pt x="93" y="234"/>
                        <a:pt x="95" y="233"/>
                      </a:cubicBezTo>
                      <a:cubicBezTo>
                        <a:pt x="98" y="230"/>
                        <a:pt x="102" y="226"/>
                        <a:pt x="105" y="225"/>
                      </a:cubicBezTo>
                      <a:cubicBezTo>
                        <a:pt x="109" y="224"/>
                        <a:pt x="144" y="218"/>
                        <a:pt x="150" y="216"/>
                      </a:cubicBezTo>
                      <a:cubicBezTo>
                        <a:pt x="156" y="214"/>
                        <a:pt x="160" y="209"/>
                        <a:pt x="160" y="195"/>
                      </a:cubicBezTo>
                      <a:cubicBezTo>
                        <a:pt x="161" y="182"/>
                        <a:pt x="165" y="126"/>
                        <a:pt x="159" y="100"/>
                      </a:cubicBezTo>
                      <a:cubicBezTo>
                        <a:pt x="153" y="73"/>
                        <a:pt x="149" y="51"/>
                        <a:pt x="133" y="41"/>
                      </a:cubicBezTo>
                      <a:cubicBezTo>
                        <a:pt x="127" y="36"/>
                        <a:pt x="0" y="0"/>
                        <a:pt x="1" y="113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92" name="Freeform 120"/>
                <p:cNvSpPr/>
                <p:nvPr/>
              </p:nvSpPr>
              <p:spPr bwMode="auto">
                <a:xfrm>
                  <a:off x="1412" y="2870"/>
                  <a:ext cx="159" cy="217"/>
                </a:xfrm>
                <a:custGeom>
                  <a:avLst/>
                  <a:gdLst>
                    <a:gd name="T0" fmla="*/ 5 w 35"/>
                    <a:gd name="T1" fmla="*/ 48 h 48"/>
                    <a:gd name="T2" fmla="*/ 22 w 35"/>
                    <a:gd name="T3" fmla="*/ 8 h 48"/>
                    <a:gd name="T4" fmla="*/ 0 w 35"/>
                    <a:gd name="T5" fmla="*/ 16 h 48"/>
                    <a:gd name="T6" fmla="*/ 5 w 35"/>
                    <a:gd name="T7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48">
                      <a:moveTo>
                        <a:pt x="5" y="48"/>
                      </a:moveTo>
                      <a:cubicBezTo>
                        <a:pt x="33" y="48"/>
                        <a:pt x="35" y="15"/>
                        <a:pt x="22" y="8"/>
                      </a:cubicBezTo>
                      <a:cubicBezTo>
                        <a:pt x="9" y="0"/>
                        <a:pt x="0" y="16"/>
                        <a:pt x="0" y="16"/>
                      </a:cubicBezTo>
                      <a:lnTo>
                        <a:pt x="5" y="48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93" name="Freeform 121"/>
                <p:cNvSpPr/>
                <p:nvPr/>
              </p:nvSpPr>
              <p:spPr bwMode="auto">
                <a:xfrm>
                  <a:off x="611" y="2897"/>
                  <a:ext cx="149" cy="194"/>
                </a:xfrm>
                <a:custGeom>
                  <a:avLst/>
                  <a:gdLst>
                    <a:gd name="T0" fmla="*/ 30 w 33"/>
                    <a:gd name="T1" fmla="*/ 42 h 43"/>
                    <a:gd name="T2" fmla="*/ 9 w 33"/>
                    <a:gd name="T3" fmla="*/ 35 h 43"/>
                    <a:gd name="T4" fmla="*/ 17 w 33"/>
                    <a:gd name="T5" fmla="*/ 1 h 43"/>
                    <a:gd name="T6" fmla="*/ 32 w 33"/>
                    <a:gd name="T7" fmla="*/ 18 h 43"/>
                    <a:gd name="T8" fmla="*/ 30 w 33"/>
                    <a:gd name="T9" fmla="*/ 4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43">
                      <a:moveTo>
                        <a:pt x="30" y="42"/>
                      </a:moveTo>
                      <a:cubicBezTo>
                        <a:pt x="30" y="42"/>
                        <a:pt x="18" y="43"/>
                        <a:pt x="9" y="35"/>
                      </a:cubicBezTo>
                      <a:cubicBezTo>
                        <a:pt x="0" y="26"/>
                        <a:pt x="1" y="2"/>
                        <a:pt x="17" y="1"/>
                      </a:cubicBezTo>
                      <a:cubicBezTo>
                        <a:pt x="33" y="0"/>
                        <a:pt x="32" y="18"/>
                        <a:pt x="32" y="18"/>
                      </a:cubicBezTo>
                      <a:lnTo>
                        <a:pt x="30" y="42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94" name="Freeform 122"/>
                <p:cNvSpPr/>
                <p:nvPr/>
              </p:nvSpPr>
              <p:spPr bwMode="auto">
                <a:xfrm>
                  <a:off x="733" y="2315"/>
                  <a:ext cx="711" cy="1061"/>
                </a:xfrm>
                <a:custGeom>
                  <a:avLst/>
                  <a:gdLst>
                    <a:gd name="T0" fmla="*/ 3 w 157"/>
                    <a:gd name="T1" fmla="*/ 112 h 235"/>
                    <a:gd name="T2" fmla="*/ 2 w 157"/>
                    <a:gd name="T3" fmla="*/ 173 h 235"/>
                    <a:gd name="T4" fmla="*/ 4 w 157"/>
                    <a:gd name="T5" fmla="*/ 195 h 235"/>
                    <a:gd name="T6" fmla="*/ 24 w 157"/>
                    <a:gd name="T7" fmla="*/ 216 h 235"/>
                    <a:gd name="T8" fmla="*/ 35 w 157"/>
                    <a:gd name="T9" fmla="*/ 218 h 235"/>
                    <a:gd name="T10" fmla="*/ 51 w 157"/>
                    <a:gd name="T11" fmla="*/ 219 h 235"/>
                    <a:gd name="T12" fmla="*/ 66 w 157"/>
                    <a:gd name="T13" fmla="*/ 224 h 235"/>
                    <a:gd name="T14" fmla="*/ 76 w 157"/>
                    <a:gd name="T15" fmla="*/ 230 h 235"/>
                    <a:gd name="T16" fmla="*/ 86 w 157"/>
                    <a:gd name="T17" fmla="*/ 235 h 235"/>
                    <a:gd name="T18" fmla="*/ 97 w 157"/>
                    <a:gd name="T19" fmla="*/ 232 h 235"/>
                    <a:gd name="T20" fmla="*/ 110 w 157"/>
                    <a:gd name="T21" fmla="*/ 227 h 235"/>
                    <a:gd name="T22" fmla="*/ 145 w 157"/>
                    <a:gd name="T23" fmla="*/ 215 h 235"/>
                    <a:gd name="T24" fmla="*/ 155 w 157"/>
                    <a:gd name="T25" fmla="*/ 194 h 235"/>
                    <a:gd name="T26" fmla="*/ 151 w 157"/>
                    <a:gd name="T27" fmla="*/ 99 h 235"/>
                    <a:gd name="T28" fmla="*/ 129 w 157"/>
                    <a:gd name="T29" fmla="*/ 40 h 235"/>
                    <a:gd name="T30" fmla="*/ 3 w 157"/>
                    <a:gd name="T31" fmla="*/ 112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7" h="235">
                      <a:moveTo>
                        <a:pt x="3" y="112"/>
                      </a:moveTo>
                      <a:cubicBezTo>
                        <a:pt x="3" y="112"/>
                        <a:pt x="0" y="148"/>
                        <a:pt x="2" y="173"/>
                      </a:cubicBezTo>
                      <a:cubicBezTo>
                        <a:pt x="2" y="181"/>
                        <a:pt x="3" y="190"/>
                        <a:pt x="4" y="195"/>
                      </a:cubicBezTo>
                      <a:cubicBezTo>
                        <a:pt x="7" y="214"/>
                        <a:pt x="13" y="213"/>
                        <a:pt x="24" y="216"/>
                      </a:cubicBezTo>
                      <a:cubicBezTo>
                        <a:pt x="28" y="216"/>
                        <a:pt x="31" y="218"/>
                        <a:pt x="35" y="218"/>
                      </a:cubicBezTo>
                      <a:cubicBezTo>
                        <a:pt x="40" y="219"/>
                        <a:pt x="45" y="218"/>
                        <a:pt x="51" y="219"/>
                      </a:cubicBezTo>
                      <a:cubicBezTo>
                        <a:pt x="56" y="219"/>
                        <a:pt x="61" y="221"/>
                        <a:pt x="66" y="224"/>
                      </a:cubicBezTo>
                      <a:cubicBezTo>
                        <a:pt x="70" y="226"/>
                        <a:pt x="73" y="228"/>
                        <a:pt x="76" y="230"/>
                      </a:cubicBezTo>
                      <a:cubicBezTo>
                        <a:pt x="80" y="232"/>
                        <a:pt x="82" y="235"/>
                        <a:pt x="86" y="235"/>
                      </a:cubicBezTo>
                      <a:cubicBezTo>
                        <a:pt x="90" y="235"/>
                        <a:pt x="93" y="233"/>
                        <a:pt x="97" y="232"/>
                      </a:cubicBezTo>
                      <a:cubicBezTo>
                        <a:pt x="101" y="231"/>
                        <a:pt x="105" y="228"/>
                        <a:pt x="110" y="227"/>
                      </a:cubicBezTo>
                      <a:cubicBezTo>
                        <a:pt x="128" y="222"/>
                        <a:pt x="143" y="216"/>
                        <a:pt x="145" y="215"/>
                      </a:cubicBezTo>
                      <a:cubicBezTo>
                        <a:pt x="151" y="213"/>
                        <a:pt x="155" y="208"/>
                        <a:pt x="155" y="194"/>
                      </a:cubicBezTo>
                      <a:cubicBezTo>
                        <a:pt x="156" y="181"/>
                        <a:pt x="157" y="125"/>
                        <a:pt x="151" y="99"/>
                      </a:cubicBezTo>
                      <a:cubicBezTo>
                        <a:pt x="146" y="72"/>
                        <a:pt x="145" y="50"/>
                        <a:pt x="129" y="40"/>
                      </a:cubicBezTo>
                      <a:cubicBezTo>
                        <a:pt x="124" y="35"/>
                        <a:pt x="2" y="0"/>
                        <a:pt x="3" y="112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95" name="Freeform 123"/>
                <p:cNvSpPr/>
                <p:nvPr/>
              </p:nvSpPr>
              <p:spPr bwMode="auto">
                <a:xfrm>
                  <a:off x="747" y="2324"/>
                  <a:ext cx="652" cy="492"/>
                </a:xfrm>
                <a:custGeom>
                  <a:avLst/>
                  <a:gdLst>
                    <a:gd name="T0" fmla="*/ 78 w 144"/>
                    <a:gd name="T1" fmla="*/ 106 h 109"/>
                    <a:gd name="T2" fmla="*/ 144 w 144"/>
                    <a:gd name="T3" fmla="*/ 76 h 109"/>
                    <a:gd name="T4" fmla="*/ 126 w 144"/>
                    <a:gd name="T5" fmla="*/ 38 h 109"/>
                    <a:gd name="T6" fmla="*/ 0 w 144"/>
                    <a:gd name="T7" fmla="*/ 99 h 109"/>
                    <a:gd name="T8" fmla="*/ 56 w 144"/>
                    <a:gd name="T9" fmla="*/ 109 h 109"/>
                    <a:gd name="T10" fmla="*/ 78 w 144"/>
                    <a:gd name="T11" fmla="*/ 106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4" h="109">
                      <a:moveTo>
                        <a:pt x="78" y="106"/>
                      </a:moveTo>
                      <a:cubicBezTo>
                        <a:pt x="101" y="99"/>
                        <a:pt x="124" y="89"/>
                        <a:pt x="144" y="76"/>
                      </a:cubicBezTo>
                      <a:cubicBezTo>
                        <a:pt x="141" y="59"/>
                        <a:pt x="138" y="45"/>
                        <a:pt x="126" y="38"/>
                      </a:cubicBezTo>
                      <a:cubicBezTo>
                        <a:pt x="121" y="33"/>
                        <a:pt x="7" y="0"/>
                        <a:pt x="0" y="99"/>
                      </a:cubicBezTo>
                      <a:cubicBezTo>
                        <a:pt x="19" y="103"/>
                        <a:pt x="37" y="107"/>
                        <a:pt x="56" y="109"/>
                      </a:cubicBezTo>
                      <a:cubicBezTo>
                        <a:pt x="63" y="108"/>
                        <a:pt x="71" y="107"/>
                        <a:pt x="78" y="106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96" name="Freeform 124"/>
                <p:cNvSpPr/>
                <p:nvPr/>
              </p:nvSpPr>
              <p:spPr bwMode="auto">
                <a:xfrm>
                  <a:off x="656" y="2577"/>
                  <a:ext cx="154" cy="532"/>
                </a:xfrm>
                <a:custGeom>
                  <a:avLst/>
                  <a:gdLst>
                    <a:gd name="T0" fmla="*/ 2 w 34"/>
                    <a:gd name="T1" fmla="*/ 0 h 118"/>
                    <a:gd name="T2" fmla="*/ 3 w 34"/>
                    <a:gd name="T3" fmla="*/ 73 h 118"/>
                    <a:gd name="T4" fmla="*/ 10 w 34"/>
                    <a:gd name="T5" fmla="*/ 72 h 118"/>
                    <a:gd name="T6" fmla="*/ 22 w 34"/>
                    <a:gd name="T7" fmla="*/ 86 h 118"/>
                    <a:gd name="T8" fmla="*/ 20 w 34"/>
                    <a:gd name="T9" fmla="*/ 116 h 118"/>
                    <a:gd name="T10" fmla="*/ 26 w 34"/>
                    <a:gd name="T11" fmla="*/ 118 h 118"/>
                    <a:gd name="T12" fmla="*/ 31 w 34"/>
                    <a:gd name="T13" fmla="*/ 116 h 118"/>
                    <a:gd name="T14" fmla="*/ 34 w 34"/>
                    <a:gd name="T15" fmla="*/ 11 h 118"/>
                    <a:gd name="T16" fmla="*/ 2 w 34"/>
                    <a:gd name="T17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4" h="118">
                      <a:moveTo>
                        <a:pt x="2" y="0"/>
                      </a:moveTo>
                      <a:cubicBezTo>
                        <a:pt x="2" y="0"/>
                        <a:pt x="0" y="54"/>
                        <a:pt x="3" y="73"/>
                      </a:cubicBezTo>
                      <a:cubicBezTo>
                        <a:pt x="3" y="73"/>
                        <a:pt x="6" y="72"/>
                        <a:pt x="10" y="72"/>
                      </a:cubicBezTo>
                      <a:cubicBezTo>
                        <a:pt x="14" y="72"/>
                        <a:pt x="21" y="75"/>
                        <a:pt x="22" y="86"/>
                      </a:cubicBezTo>
                      <a:cubicBezTo>
                        <a:pt x="25" y="107"/>
                        <a:pt x="20" y="116"/>
                        <a:pt x="20" y="116"/>
                      </a:cubicBezTo>
                      <a:cubicBezTo>
                        <a:pt x="20" y="116"/>
                        <a:pt x="21" y="118"/>
                        <a:pt x="26" y="118"/>
                      </a:cubicBezTo>
                      <a:cubicBezTo>
                        <a:pt x="31" y="118"/>
                        <a:pt x="31" y="116"/>
                        <a:pt x="31" y="116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97" name="Freeform 125"/>
                <p:cNvSpPr/>
                <p:nvPr/>
              </p:nvSpPr>
              <p:spPr bwMode="auto">
                <a:xfrm>
                  <a:off x="665" y="2838"/>
                  <a:ext cx="73" cy="82"/>
                </a:xfrm>
                <a:custGeom>
                  <a:avLst/>
                  <a:gdLst>
                    <a:gd name="T0" fmla="*/ 16 w 16"/>
                    <a:gd name="T1" fmla="*/ 18 h 18"/>
                    <a:gd name="T2" fmla="*/ 16 w 16"/>
                    <a:gd name="T3" fmla="*/ 9 h 18"/>
                    <a:gd name="T4" fmla="*/ 13 w 16"/>
                    <a:gd name="T5" fmla="*/ 6 h 18"/>
                    <a:gd name="T6" fmla="*/ 2 w 16"/>
                    <a:gd name="T7" fmla="*/ 0 h 18"/>
                    <a:gd name="T8" fmla="*/ 0 w 16"/>
                    <a:gd name="T9" fmla="*/ 0 h 18"/>
                    <a:gd name="T10" fmla="*/ 1 w 16"/>
                    <a:gd name="T11" fmla="*/ 15 h 18"/>
                    <a:gd name="T12" fmla="*/ 8 w 16"/>
                    <a:gd name="T13" fmla="*/ 14 h 18"/>
                    <a:gd name="T14" fmla="*/ 16 w 16"/>
                    <a:gd name="T15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18">
                      <a:moveTo>
                        <a:pt x="16" y="18"/>
                      </a:moveTo>
                      <a:cubicBezTo>
                        <a:pt x="16" y="15"/>
                        <a:pt x="16" y="13"/>
                        <a:pt x="16" y="9"/>
                      </a:cubicBezTo>
                      <a:cubicBezTo>
                        <a:pt x="15" y="8"/>
                        <a:pt x="14" y="7"/>
                        <a:pt x="13" y="6"/>
                      </a:cubicBezTo>
                      <a:cubicBezTo>
                        <a:pt x="9" y="4"/>
                        <a:pt x="6" y="2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6"/>
                        <a:pt x="0" y="11"/>
                        <a:pt x="1" y="15"/>
                      </a:cubicBezTo>
                      <a:cubicBezTo>
                        <a:pt x="1" y="15"/>
                        <a:pt x="4" y="14"/>
                        <a:pt x="8" y="14"/>
                      </a:cubicBezTo>
                      <a:cubicBezTo>
                        <a:pt x="10" y="14"/>
                        <a:pt x="14" y="15"/>
                        <a:pt x="16" y="18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98" name="Freeform 126"/>
                <p:cNvSpPr/>
                <p:nvPr/>
              </p:nvSpPr>
              <p:spPr bwMode="auto">
                <a:xfrm>
                  <a:off x="665" y="2622"/>
                  <a:ext cx="141" cy="131"/>
                </a:xfrm>
                <a:custGeom>
                  <a:avLst/>
                  <a:gdLst>
                    <a:gd name="T0" fmla="*/ 0 w 31"/>
                    <a:gd name="T1" fmla="*/ 0 h 29"/>
                    <a:gd name="T2" fmla="*/ 0 w 31"/>
                    <a:gd name="T3" fmla="*/ 16 h 29"/>
                    <a:gd name="T4" fmla="*/ 31 w 31"/>
                    <a:gd name="T5" fmla="*/ 28 h 29"/>
                    <a:gd name="T6" fmla="*/ 31 w 31"/>
                    <a:gd name="T7" fmla="*/ 15 h 29"/>
                    <a:gd name="T8" fmla="*/ 0 w 31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9">
                      <a:moveTo>
                        <a:pt x="0" y="0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15" y="29"/>
                        <a:pt x="31" y="28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99" name="Freeform 127"/>
                <p:cNvSpPr/>
                <p:nvPr/>
              </p:nvSpPr>
              <p:spPr bwMode="auto">
                <a:xfrm>
                  <a:off x="579" y="2329"/>
                  <a:ext cx="1033" cy="762"/>
                </a:xfrm>
                <a:custGeom>
                  <a:avLst/>
                  <a:gdLst>
                    <a:gd name="T0" fmla="*/ 36 w 228"/>
                    <a:gd name="T1" fmla="*/ 6 h 169"/>
                    <a:gd name="T2" fmla="*/ 80 w 228"/>
                    <a:gd name="T3" fmla="*/ 22 h 169"/>
                    <a:gd name="T4" fmla="*/ 153 w 228"/>
                    <a:gd name="T5" fmla="*/ 1 h 169"/>
                    <a:gd name="T6" fmla="*/ 194 w 228"/>
                    <a:gd name="T7" fmla="*/ 38 h 169"/>
                    <a:gd name="T8" fmla="*/ 222 w 228"/>
                    <a:gd name="T9" fmla="*/ 50 h 169"/>
                    <a:gd name="T10" fmla="*/ 207 w 228"/>
                    <a:gd name="T11" fmla="*/ 128 h 169"/>
                    <a:gd name="T12" fmla="*/ 205 w 228"/>
                    <a:gd name="T13" fmla="*/ 127 h 169"/>
                    <a:gd name="T14" fmla="*/ 189 w 228"/>
                    <a:gd name="T15" fmla="*/ 131 h 169"/>
                    <a:gd name="T16" fmla="*/ 190 w 228"/>
                    <a:gd name="T17" fmla="*/ 166 h 169"/>
                    <a:gd name="T18" fmla="*/ 184 w 228"/>
                    <a:gd name="T19" fmla="*/ 169 h 169"/>
                    <a:gd name="T20" fmla="*/ 179 w 228"/>
                    <a:gd name="T21" fmla="*/ 164 h 169"/>
                    <a:gd name="T22" fmla="*/ 177 w 228"/>
                    <a:gd name="T23" fmla="*/ 98 h 169"/>
                    <a:gd name="T24" fmla="*/ 176 w 228"/>
                    <a:gd name="T25" fmla="*/ 70 h 169"/>
                    <a:gd name="T26" fmla="*/ 67 w 228"/>
                    <a:gd name="T27" fmla="*/ 95 h 169"/>
                    <a:gd name="T28" fmla="*/ 0 w 228"/>
                    <a:gd name="T29" fmla="*/ 24 h 169"/>
                    <a:gd name="T30" fmla="*/ 19 w 228"/>
                    <a:gd name="T31" fmla="*/ 44 h 169"/>
                    <a:gd name="T32" fmla="*/ 20 w 228"/>
                    <a:gd name="T33" fmla="*/ 5 h 169"/>
                    <a:gd name="T34" fmla="*/ 32 w 228"/>
                    <a:gd name="T35" fmla="*/ 25 h 169"/>
                    <a:gd name="T36" fmla="*/ 36 w 228"/>
                    <a:gd name="T37" fmla="*/ 6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28" h="169">
                      <a:moveTo>
                        <a:pt x="36" y="6"/>
                      </a:moveTo>
                      <a:cubicBezTo>
                        <a:pt x="36" y="6"/>
                        <a:pt x="37" y="30"/>
                        <a:pt x="80" y="22"/>
                      </a:cubicBezTo>
                      <a:cubicBezTo>
                        <a:pt x="109" y="17"/>
                        <a:pt x="129" y="0"/>
                        <a:pt x="153" y="1"/>
                      </a:cubicBezTo>
                      <a:cubicBezTo>
                        <a:pt x="177" y="2"/>
                        <a:pt x="194" y="23"/>
                        <a:pt x="194" y="38"/>
                      </a:cubicBezTo>
                      <a:cubicBezTo>
                        <a:pt x="194" y="38"/>
                        <a:pt x="212" y="26"/>
                        <a:pt x="222" y="50"/>
                      </a:cubicBezTo>
                      <a:cubicBezTo>
                        <a:pt x="228" y="65"/>
                        <a:pt x="220" y="91"/>
                        <a:pt x="207" y="128"/>
                      </a:cubicBezTo>
                      <a:cubicBezTo>
                        <a:pt x="207" y="128"/>
                        <a:pt x="206" y="128"/>
                        <a:pt x="205" y="127"/>
                      </a:cubicBezTo>
                      <a:cubicBezTo>
                        <a:pt x="202" y="126"/>
                        <a:pt x="196" y="124"/>
                        <a:pt x="189" y="131"/>
                      </a:cubicBezTo>
                      <a:cubicBezTo>
                        <a:pt x="184" y="137"/>
                        <a:pt x="190" y="166"/>
                        <a:pt x="190" y="166"/>
                      </a:cubicBezTo>
                      <a:cubicBezTo>
                        <a:pt x="190" y="166"/>
                        <a:pt x="191" y="169"/>
                        <a:pt x="184" y="169"/>
                      </a:cubicBezTo>
                      <a:cubicBezTo>
                        <a:pt x="178" y="169"/>
                        <a:pt x="179" y="164"/>
                        <a:pt x="179" y="164"/>
                      </a:cubicBezTo>
                      <a:cubicBezTo>
                        <a:pt x="179" y="164"/>
                        <a:pt x="177" y="135"/>
                        <a:pt x="177" y="98"/>
                      </a:cubicBezTo>
                      <a:cubicBezTo>
                        <a:pt x="177" y="83"/>
                        <a:pt x="178" y="74"/>
                        <a:pt x="176" y="70"/>
                      </a:cubicBezTo>
                      <a:cubicBezTo>
                        <a:pt x="176" y="70"/>
                        <a:pt x="123" y="106"/>
                        <a:pt x="67" y="95"/>
                      </a:cubicBezTo>
                      <a:cubicBezTo>
                        <a:pt x="12" y="84"/>
                        <a:pt x="4" y="49"/>
                        <a:pt x="0" y="24"/>
                      </a:cubicBezTo>
                      <a:cubicBezTo>
                        <a:pt x="0" y="24"/>
                        <a:pt x="6" y="39"/>
                        <a:pt x="19" y="44"/>
                      </a:cubicBezTo>
                      <a:cubicBezTo>
                        <a:pt x="19" y="44"/>
                        <a:pt x="7" y="24"/>
                        <a:pt x="20" y="5"/>
                      </a:cubicBezTo>
                      <a:cubicBezTo>
                        <a:pt x="20" y="5"/>
                        <a:pt x="25" y="21"/>
                        <a:pt x="32" y="25"/>
                      </a:cubicBezTo>
                      <a:cubicBezTo>
                        <a:pt x="32" y="25"/>
                        <a:pt x="29" y="22"/>
                        <a:pt x="36" y="6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00" name="Freeform 128"/>
                <p:cNvSpPr/>
                <p:nvPr/>
              </p:nvSpPr>
              <p:spPr bwMode="auto">
                <a:xfrm>
                  <a:off x="1426" y="2857"/>
                  <a:ext cx="109" cy="67"/>
                </a:xfrm>
                <a:custGeom>
                  <a:avLst/>
                  <a:gdLst>
                    <a:gd name="T0" fmla="*/ 24 w 24"/>
                    <a:gd name="T1" fmla="*/ 0 h 15"/>
                    <a:gd name="T2" fmla="*/ 3 w 24"/>
                    <a:gd name="T3" fmla="*/ 4 h 15"/>
                    <a:gd name="T4" fmla="*/ 2 w 24"/>
                    <a:gd name="T5" fmla="*/ 4 h 15"/>
                    <a:gd name="T6" fmla="*/ 1 w 24"/>
                    <a:gd name="T7" fmla="*/ 15 h 15"/>
                    <a:gd name="T8" fmla="*/ 1 w 24"/>
                    <a:gd name="T9" fmla="*/ 15 h 15"/>
                    <a:gd name="T10" fmla="*/ 2 w 24"/>
                    <a:gd name="T11" fmla="*/ 14 h 15"/>
                    <a:gd name="T12" fmla="*/ 18 w 24"/>
                    <a:gd name="T13" fmla="*/ 10 h 15"/>
                    <a:gd name="T14" fmla="*/ 20 w 24"/>
                    <a:gd name="T15" fmla="*/ 11 h 15"/>
                    <a:gd name="T16" fmla="*/ 24 w 24"/>
                    <a:gd name="T17" fmla="*/ 0 h 15"/>
                    <a:gd name="T18" fmla="*/ 24 w 24"/>
                    <a:gd name="T1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5">
                      <a:moveTo>
                        <a:pt x="24" y="0"/>
                      </a:moveTo>
                      <a:cubicBezTo>
                        <a:pt x="16" y="0"/>
                        <a:pt x="9" y="0"/>
                        <a:pt x="3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1" y="7"/>
                        <a:pt x="0" y="12"/>
                        <a:pt x="1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9" y="7"/>
                        <a:pt x="15" y="9"/>
                        <a:pt x="18" y="10"/>
                      </a:cubicBezTo>
                      <a:cubicBezTo>
                        <a:pt x="19" y="11"/>
                        <a:pt x="20" y="11"/>
                        <a:pt x="20" y="11"/>
                      </a:cubicBezTo>
                      <a:cubicBezTo>
                        <a:pt x="21" y="7"/>
                        <a:pt x="23" y="3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01" name="Freeform 129"/>
                <p:cNvSpPr/>
                <p:nvPr/>
              </p:nvSpPr>
              <p:spPr bwMode="auto">
                <a:xfrm>
                  <a:off x="815" y="2807"/>
                  <a:ext cx="140" cy="95"/>
                </a:xfrm>
                <a:custGeom>
                  <a:avLst/>
                  <a:gdLst>
                    <a:gd name="T0" fmla="*/ 31 w 31"/>
                    <a:gd name="T1" fmla="*/ 6 h 21"/>
                    <a:gd name="T2" fmla="*/ 19 w 31"/>
                    <a:gd name="T3" fmla="*/ 1 h 21"/>
                    <a:gd name="T4" fmla="*/ 2 w 31"/>
                    <a:gd name="T5" fmla="*/ 21 h 21"/>
                    <a:gd name="T6" fmla="*/ 31 w 31"/>
                    <a:gd name="T7" fmla="*/ 6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1">
                      <a:moveTo>
                        <a:pt x="31" y="6"/>
                      </a:moveTo>
                      <a:cubicBezTo>
                        <a:pt x="31" y="6"/>
                        <a:pt x="26" y="0"/>
                        <a:pt x="19" y="1"/>
                      </a:cubicBezTo>
                      <a:cubicBezTo>
                        <a:pt x="0" y="2"/>
                        <a:pt x="2" y="21"/>
                        <a:pt x="2" y="21"/>
                      </a:cubicBezTo>
                      <a:cubicBezTo>
                        <a:pt x="2" y="21"/>
                        <a:pt x="18" y="5"/>
                        <a:pt x="31" y="6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02" name="Freeform 130"/>
                <p:cNvSpPr/>
                <p:nvPr/>
              </p:nvSpPr>
              <p:spPr bwMode="auto">
                <a:xfrm>
                  <a:off x="1240" y="2807"/>
                  <a:ext cx="114" cy="81"/>
                </a:xfrm>
                <a:custGeom>
                  <a:avLst/>
                  <a:gdLst>
                    <a:gd name="T0" fmla="*/ 7 w 25"/>
                    <a:gd name="T1" fmla="*/ 1 h 18"/>
                    <a:gd name="T2" fmla="*/ 0 w 25"/>
                    <a:gd name="T3" fmla="*/ 8 h 18"/>
                    <a:gd name="T4" fmla="*/ 25 w 25"/>
                    <a:gd name="T5" fmla="*/ 18 h 18"/>
                    <a:gd name="T6" fmla="*/ 23 w 25"/>
                    <a:gd name="T7" fmla="*/ 7 h 18"/>
                    <a:gd name="T8" fmla="*/ 7 w 25"/>
                    <a:gd name="T9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18">
                      <a:moveTo>
                        <a:pt x="7" y="1"/>
                      </a:moveTo>
                      <a:cubicBezTo>
                        <a:pt x="7" y="1"/>
                        <a:pt x="0" y="2"/>
                        <a:pt x="0" y="8"/>
                      </a:cubicBezTo>
                      <a:cubicBezTo>
                        <a:pt x="0" y="8"/>
                        <a:pt x="17" y="8"/>
                        <a:pt x="25" y="18"/>
                      </a:cubicBezTo>
                      <a:cubicBezTo>
                        <a:pt x="25" y="18"/>
                        <a:pt x="25" y="11"/>
                        <a:pt x="23" y="7"/>
                      </a:cubicBezTo>
                      <a:cubicBezTo>
                        <a:pt x="21" y="3"/>
                        <a:pt x="15" y="0"/>
                        <a:pt x="7" y="1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03" name="Freeform 131"/>
                <p:cNvSpPr/>
                <p:nvPr/>
              </p:nvSpPr>
              <p:spPr bwMode="auto">
                <a:xfrm>
                  <a:off x="1440" y="2920"/>
                  <a:ext cx="81" cy="104"/>
                </a:xfrm>
                <a:custGeom>
                  <a:avLst/>
                  <a:gdLst>
                    <a:gd name="T0" fmla="*/ 5 w 18"/>
                    <a:gd name="T1" fmla="*/ 23 h 23"/>
                    <a:gd name="T2" fmla="*/ 12 w 18"/>
                    <a:gd name="T3" fmla="*/ 3 h 23"/>
                    <a:gd name="T4" fmla="*/ 14 w 18"/>
                    <a:gd name="T5" fmla="*/ 18 h 23"/>
                    <a:gd name="T6" fmla="*/ 5 w 18"/>
                    <a:gd name="T7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5" y="23"/>
                      </a:moveTo>
                      <a:cubicBezTo>
                        <a:pt x="5" y="23"/>
                        <a:pt x="0" y="0"/>
                        <a:pt x="12" y="3"/>
                      </a:cubicBezTo>
                      <a:cubicBezTo>
                        <a:pt x="18" y="5"/>
                        <a:pt x="18" y="13"/>
                        <a:pt x="14" y="18"/>
                      </a:cubicBezTo>
                      <a:cubicBezTo>
                        <a:pt x="12" y="21"/>
                        <a:pt x="8" y="23"/>
                        <a:pt x="5" y="23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04" name="Freeform 132"/>
                <p:cNvSpPr/>
                <p:nvPr/>
              </p:nvSpPr>
              <p:spPr bwMode="auto">
                <a:xfrm>
                  <a:off x="1458" y="2938"/>
                  <a:ext cx="63" cy="86"/>
                </a:xfrm>
                <a:custGeom>
                  <a:avLst/>
                  <a:gdLst>
                    <a:gd name="T0" fmla="*/ 1 w 14"/>
                    <a:gd name="T1" fmla="*/ 19 h 19"/>
                    <a:gd name="T2" fmla="*/ 0 w 14"/>
                    <a:gd name="T3" fmla="*/ 13 h 19"/>
                    <a:gd name="T4" fmla="*/ 12 w 14"/>
                    <a:gd name="T5" fmla="*/ 9 h 19"/>
                    <a:gd name="T6" fmla="*/ 1 w 14"/>
                    <a:gd name="T7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9">
                      <a:moveTo>
                        <a:pt x="1" y="19"/>
                      </a:move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14" y="0"/>
                        <a:pt x="12" y="9"/>
                      </a:cubicBezTo>
                      <a:cubicBezTo>
                        <a:pt x="11" y="19"/>
                        <a:pt x="1" y="19"/>
                        <a:pt x="1" y="19"/>
                      </a:cubicBezTo>
                      <a:close/>
                    </a:path>
                  </a:pathLst>
                </a:custGeom>
                <a:solidFill>
                  <a:srgbClr val="E5B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05" name="Freeform 133"/>
                <p:cNvSpPr/>
                <p:nvPr/>
              </p:nvSpPr>
              <p:spPr bwMode="auto">
                <a:xfrm>
                  <a:off x="643" y="2929"/>
                  <a:ext cx="99" cy="117"/>
                </a:xfrm>
                <a:custGeom>
                  <a:avLst/>
                  <a:gdLst>
                    <a:gd name="T0" fmla="*/ 18 w 22"/>
                    <a:gd name="T1" fmla="*/ 26 h 26"/>
                    <a:gd name="T2" fmla="*/ 8 w 22"/>
                    <a:gd name="T3" fmla="*/ 5 h 26"/>
                    <a:gd name="T4" fmla="*/ 7 w 22"/>
                    <a:gd name="T5" fmla="*/ 21 h 26"/>
                    <a:gd name="T6" fmla="*/ 18 w 22"/>
                    <a:gd name="T7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2" h="26">
                      <a:moveTo>
                        <a:pt x="18" y="26"/>
                      </a:moveTo>
                      <a:cubicBezTo>
                        <a:pt x="18" y="26"/>
                        <a:pt x="22" y="0"/>
                        <a:pt x="8" y="5"/>
                      </a:cubicBezTo>
                      <a:cubicBezTo>
                        <a:pt x="0" y="8"/>
                        <a:pt x="2" y="17"/>
                        <a:pt x="7" y="21"/>
                      </a:cubicBezTo>
                      <a:cubicBezTo>
                        <a:pt x="10" y="24"/>
                        <a:pt x="15" y="26"/>
                        <a:pt x="18" y="26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06" name="Freeform 134"/>
                <p:cNvSpPr/>
                <p:nvPr/>
              </p:nvSpPr>
              <p:spPr bwMode="auto">
                <a:xfrm>
                  <a:off x="643" y="2960"/>
                  <a:ext cx="86" cy="86"/>
                </a:xfrm>
                <a:custGeom>
                  <a:avLst/>
                  <a:gdLst>
                    <a:gd name="T0" fmla="*/ 18 w 19"/>
                    <a:gd name="T1" fmla="*/ 18 h 19"/>
                    <a:gd name="T2" fmla="*/ 19 w 19"/>
                    <a:gd name="T3" fmla="*/ 12 h 19"/>
                    <a:gd name="T4" fmla="*/ 4 w 19"/>
                    <a:gd name="T5" fmla="*/ 10 h 19"/>
                    <a:gd name="T6" fmla="*/ 18 w 19"/>
                    <a:gd name="T7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19">
                      <a:moveTo>
                        <a:pt x="18" y="18"/>
                      </a:move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2"/>
                        <a:pt x="0" y="0"/>
                        <a:pt x="4" y="10"/>
                      </a:cubicBezTo>
                      <a:cubicBezTo>
                        <a:pt x="7" y="19"/>
                        <a:pt x="18" y="18"/>
                        <a:pt x="18" y="18"/>
                      </a:cubicBezTo>
                      <a:close/>
                    </a:path>
                  </a:pathLst>
                </a:custGeom>
                <a:solidFill>
                  <a:srgbClr val="E5B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07" name="Freeform 135"/>
                <p:cNvSpPr/>
                <p:nvPr/>
              </p:nvSpPr>
              <p:spPr bwMode="auto">
                <a:xfrm>
                  <a:off x="1086" y="3339"/>
                  <a:ext cx="68" cy="23"/>
                </a:xfrm>
                <a:custGeom>
                  <a:avLst/>
                  <a:gdLst>
                    <a:gd name="T0" fmla="*/ 15 w 15"/>
                    <a:gd name="T1" fmla="*/ 2 h 5"/>
                    <a:gd name="T2" fmla="*/ 7 w 15"/>
                    <a:gd name="T3" fmla="*/ 5 h 5"/>
                    <a:gd name="T4" fmla="*/ 0 w 15"/>
                    <a:gd name="T5" fmla="*/ 2 h 5"/>
                    <a:gd name="T6" fmla="*/ 8 w 15"/>
                    <a:gd name="T7" fmla="*/ 0 h 5"/>
                    <a:gd name="T8" fmla="*/ 15 w 1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5">
                      <a:moveTo>
                        <a:pt x="15" y="2"/>
                      </a:moveTo>
                      <a:cubicBezTo>
                        <a:pt x="15" y="4"/>
                        <a:pt x="12" y="5"/>
                        <a:pt x="7" y="5"/>
                      </a:cubicBezTo>
                      <a:cubicBezTo>
                        <a:pt x="3" y="4"/>
                        <a:pt x="0" y="3"/>
                        <a:pt x="0" y="2"/>
                      </a:cubicBezTo>
                      <a:cubicBezTo>
                        <a:pt x="0" y="1"/>
                        <a:pt x="3" y="0"/>
                        <a:pt x="8" y="0"/>
                      </a:cubicBezTo>
                      <a:cubicBezTo>
                        <a:pt x="12" y="0"/>
                        <a:pt x="15" y="1"/>
                        <a:pt x="15" y="2"/>
                      </a:cubicBezTo>
                      <a:close/>
                    </a:path>
                  </a:pathLst>
                </a:custGeom>
                <a:solidFill>
                  <a:srgbClr val="FFE9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08" name="Freeform 136"/>
                <p:cNvSpPr/>
                <p:nvPr/>
              </p:nvSpPr>
              <p:spPr bwMode="auto">
                <a:xfrm>
                  <a:off x="1440" y="2978"/>
                  <a:ext cx="126" cy="113"/>
                </a:xfrm>
                <a:custGeom>
                  <a:avLst/>
                  <a:gdLst>
                    <a:gd name="T0" fmla="*/ 3 w 28"/>
                    <a:gd name="T1" fmla="*/ 25 h 25"/>
                    <a:gd name="T2" fmla="*/ 0 w 28"/>
                    <a:gd name="T3" fmla="*/ 24 h 25"/>
                    <a:gd name="T4" fmla="*/ 22 w 28"/>
                    <a:gd name="T5" fmla="*/ 0 h 25"/>
                    <a:gd name="T6" fmla="*/ 3 w 28"/>
                    <a:gd name="T7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" h="25">
                      <a:moveTo>
                        <a:pt x="3" y="25"/>
                      </a:move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22" y="15"/>
                        <a:pt x="22" y="0"/>
                      </a:cubicBezTo>
                      <a:cubicBezTo>
                        <a:pt x="22" y="0"/>
                        <a:pt x="28" y="17"/>
                        <a:pt x="3" y="25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09" name="Freeform 137"/>
                <p:cNvSpPr/>
                <p:nvPr/>
              </p:nvSpPr>
              <p:spPr bwMode="auto">
                <a:xfrm>
                  <a:off x="652" y="2450"/>
                  <a:ext cx="117" cy="122"/>
                </a:xfrm>
                <a:custGeom>
                  <a:avLst/>
                  <a:gdLst>
                    <a:gd name="T0" fmla="*/ 1 w 26"/>
                    <a:gd name="T1" fmla="*/ 1 h 27"/>
                    <a:gd name="T2" fmla="*/ 3 w 26"/>
                    <a:gd name="T3" fmla="*/ 9 h 27"/>
                    <a:gd name="T4" fmla="*/ 8 w 26"/>
                    <a:gd name="T5" fmla="*/ 17 h 27"/>
                    <a:gd name="T6" fmla="*/ 23 w 26"/>
                    <a:gd name="T7" fmla="*/ 27 h 27"/>
                    <a:gd name="T8" fmla="*/ 26 w 26"/>
                    <a:gd name="T9" fmla="*/ 27 h 27"/>
                    <a:gd name="T10" fmla="*/ 23 w 26"/>
                    <a:gd name="T11" fmla="*/ 25 h 27"/>
                    <a:gd name="T12" fmla="*/ 19 w 26"/>
                    <a:gd name="T13" fmla="*/ 23 h 27"/>
                    <a:gd name="T14" fmla="*/ 11 w 26"/>
                    <a:gd name="T15" fmla="*/ 16 h 27"/>
                    <a:gd name="T16" fmla="*/ 6 w 26"/>
                    <a:gd name="T17" fmla="*/ 9 h 27"/>
                    <a:gd name="T18" fmla="*/ 2 w 26"/>
                    <a:gd name="T19" fmla="*/ 2 h 27"/>
                    <a:gd name="T20" fmla="*/ 1 w 26"/>
                    <a:gd name="T21" fmla="*/ 0 h 27"/>
                    <a:gd name="T22" fmla="*/ 1 w 26"/>
                    <a:gd name="T23" fmla="*/ 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6" h="27">
                      <a:moveTo>
                        <a:pt x="1" y="1"/>
                      </a:moveTo>
                      <a:cubicBezTo>
                        <a:pt x="0" y="3"/>
                        <a:pt x="2" y="7"/>
                        <a:pt x="3" y="9"/>
                      </a:cubicBezTo>
                      <a:cubicBezTo>
                        <a:pt x="4" y="12"/>
                        <a:pt x="6" y="14"/>
                        <a:pt x="8" y="17"/>
                      </a:cubicBezTo>
                      <a:cubicBezTo>
                        <a:pt x="12" y="22"/>
                        <a:pt x="17" y="25"/>
                        <a:pt x="23" y="27"/>
                      </a:cubicBezTo>
                      <a:cubicBezTo>
                        <a:pt x="24" y="27"/>
                        <a:pt x="25" y="27"/>
                        <a:pt x="26" y="27"/>
                      </a:cubicBezTo>
                      <a:cubicBezTo>
                        <a:pt x="26" y="26"/>
                        <a:pt x="24" y="26"/>
                        <a:pt x="23" y="25"/>
                      </a:cubicBezTo>
                      <a:cubicBezTo>
                        <a:pt x="22" y="25"/>
                        <a:pt x="21" y="24"/>
                        <a:pt x="19" y="23"/>
                      </a:cubicBezTo>
                      <a:cubicBezTo>
                        <a:pt x="17" y="21"/>
                        <a:pt x="14" y="19"/>
                        <a:pt x="11" y="16"/>
                      </a:cubicBezTo>
                      <a:cubicBezTo>
                        <a:pt x="9" y="14"/>
                        <a:pt x="7" y="11"/>
                        <a:pt x="6" y="9"/>
                      </a:cubicBezTo>
                      <a:cubicBezTo>
                        <a:pt x="5" y="6"/>
                        <a:pt x="3" y="5"/>
                        <a:pt x="2" y="2"/>
                      </a:cubicBezTo>
                      <a:cubicBezTo>
                        <a:pt x="2" y="2"/>
                        <a:pt x="2" y="1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0" name="Freeform 138"/>
                <p:cNvSpPr/>
                <p:nvPr/>
              </p:nvSpPr>
              <p:spPr bwMode="auto">
                <a:xfrm>
                  <a:off x="720" y="2405"/>
                  <a:ext cx="72" cy="100"/>
                </a:xfrm>
                <a:custGeom>
                  <a:avLst/>
                  <a:gdLst>
                    <a:gd name="T0" fmla="*/ 3 w 16"/>
                    <a:gd name="T1" fmla="*/ 0 h 22"/>
                    <a:gd name="T2" fmla="*/ 16 w 16"/>
                    <a:gd name="T3" fmla="*/ 22 h 22"/>
                    <a:gd name="T4" fmla="*/ 3 w 16"/>
                    <a:gd name="T5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6" h="22">
                      <a:moveTo>
                        <a:pt x="3" y="0"/>
                      </a:moveTo>
                      <a:cubicBezTo>
                        <a:pt x="3" y="0"/>
                        <a:pt x="0" y="17"/>
                        <a:pt x="16" y="22"/>
                      </a:cubicBezTo>
                      <a:cubicBezTo>
                        <a:pt x="16" y="22"/>
                        <a:pt x="5" y="14"/>
                        <a:pt x="3" y="0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1" name="Freeform 139"/>
                <p:cNvSpPr/>
                <p:nvPr/>
              </p:nvSpPr>
              <p:spPr bwMode="auto">
                <a:xfrm>
                  <a:off x="1372" y="2509"/>
                  <a:ext cx="117" cy="126"/>
                </a:xfrm>
                <a:custGeom>
                  <a:avLst/>
                  <a:gdLst>
                    <a:gd name="T0" fmla="*/ 18 w 26"/>
                    <a:gd name="T1" fmla="*/ 0 h 28"/>
                    <a:gd name="T2" fmla="*/ 0 w 26"/>
                    <a:gd name="T3" fmla="*/ 28 h 28"/>
                    <a:gd name="T4" fmla="*/ 18 w 26"/>
                    <a:gd name="T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" h="28">
                      <a:moveTo>
                        <a:pt x="18" y="0"/>
                      </a:moveTo>
                      <a:cubicBezTo>
                        <a:pt x="18" y="0"/>
                        <a:pt x="26" y="23"/>
                        <a:pt x="0" y="28"/>
                      </a:cubicBezTo>
                      <a:cubicBezTo>
                        <a:pt x="0" y="28"/>
                        <a:pt x="14" y="17"/>
                        <a:pt x="18" y="0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2" name="Freeform 140"/>
                <p:cNvSpPr/>
                <p:nvPr/>
              </p:nvSpPr>
              <p:spPr bwMode="auto">
                <a:xfrm>
                  <a:off x="1041" y="2329"/>
                  <a:ext cx="353" cy="103"/>
                </a:xfrm>
                <a:custGeom>
                  <a:avLst/>
                  <a:gdLst>
                    <a:gd name="T0" fmla="*/ 78 w 78"/>
                    <a:gd name="T1" fmla="*/ 19 h 23"/>
                    <a:gd name="T2" fmla="*/ 43 w 78"/>
                    <a:gd name="T3" fmla="*/ 8 h 23"/>
                    <a:gd name="T4" fmla="*/ 10 w 78"/>
                    <a:gd name="T5" fmla="*/ 21 h 23"/>
                    <a:gd name="T6" fmla="*/ 53 w 78"/>
                    <a:gd name="T7" fmla="*/ 17 h 23"/>
                    <a:gd name="T8" fmla="*/ 78 w 78"/>
                    <a:gd name="T9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23">
                      <a:moveTo>
                        <a:pt x="78" y="19"/>
                      </a:moveTo>
                      <a:cubicBezTo>
                        <a:pt x="78" y="19"/>
                        <a:pt x="66" y="0"/>
                        <a:pt x="43" y="8"/>
                      </a:cubicBezTo>
                      <a:cubicBezTo>
                        <a:pt x="19" y="15"/>
                        <a:pt x="19" y="21"/>
                        <a:pt x="10" y="21"/>
                      </a:cubicBezTo>
                      <a:cubicBezTo>
                        <a:pt x="0" y="22"/>
                        <a:pt x="35" y="22"/>
                        <a:pt x="53" y="17"/>
                      </a:cubicBezTo>
                      <a:cubicBezTo>
                        <a:pt x="71" y="12"/>
                        <a:pt x="74" y="23"/>
                        <a:pt x="78" y="19"/>
                      </a:cubicBezTo>
                      <a:close/>
                    </a:path>
                  </a:pathLst>
                </a:custGeom>
                <a:solidFill>
                  <a:srgbClr val="5139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3" name="Freeform 141"/>
                <p:cNvSpPr/>
                <p:nvPr/>
              </p:nvSpPr>
              <p:spPr bwMode="auto">
                <a:xfrm>
                  <a:off x="1435" y="2554"/>
                  <a:ext cx="136" cy="190"/>
                </a:xfrm>
                <a:custGeom>
                  <a:avLst/>
                  <a:gdLst>
                    <a:gd name="T0" fmla="*/ 0 w 30"/>
                    <a:gd name="T1" fmla="*/ 25 h 42"/>
                    <a:gd name="T2" fmla="*/ 18 w 30"/>
                    <a:gd name="T3" fmla="*/ 0 h 42"/>
                    <a:gd name="T4" fmla="*/ 27 w 30"/>
                    <a:gd name="T5" fmla="*/ 17 h 42"/>
                    <a:gd name="T6" fmla="*/ 0 w 30"/>
                    <a:gd name="T7" fmla="*/ 42 h 42"/>
                    <a:gd name="T8" fmla="*/ 0 w 30"/>
                    <a:gd name="T9" fmla="*/ 25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42">
                      <a:moveTo>
                        <a:pt x="0" y="25"/>
                      </a:moveTo>
                      <a:cubicBezTo>
                        <a:pt x="0" y="25"/>
                        <a:pt x="19" y="14"/>
                        <a:pt x="18" y="0"/>
                      </a:cubicBezTo>
                      <a:cubicBezTo>
                        <a:pt x="18" y="0"/>
                        <a:pt x="30" y="3"/>
                        <a:pt x="27" y="17"/>
                      </a:cubicBezTo>
                      <a:cubicBezTo>
                        <a:pt x="24" y="30"/>
                        <a:pt x="0" y="42"/>
                        <a:pt x="0" y="42"/>
                      </a:cubicBez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5139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4" name="Freeform 142"/>
                <p:cNvSpPr/>
                <p:nvPr/>
              </p:nvSpPr>
              <p:spPr bwMode="auto">
                <a:xfrm>
                  <a:off x="833" y="3024"/>
                  <a:ext cx="27" cy="9"/>
                </a:xfrm>
                <a:custGeom>
                  <a:avLst/>
                  <a:gdLst>
                    <a:gd name="T0" fmla="*/ 6 w 6"/>
                    <a:gd name="T1" fmla="*/ 1 h 2"/>
                    <a:gd name="T2" fmla="*/ 5 w 6"/>
                    <a:gd name="T3" fmla="*/ 2 h 2"/>
                    <a:gd name="T4" fmla="*/ 1 w 6"/>
                    <a:gd name="T5" fmla="*/ 2 h 2"/>
                    <a:gd name="T6" fmla="*/ 0 w 6"/>
                    <a:gd name="T7" fmla="*/ 1 h 2"/>
                    <a:gd name="T8" fmla="*/ 0 w 6"/>
                    <a:gd name="T9" fmla="*/ 1 h 2"/>
                    <a:gd name="T10" fmla="*/ 1 w 6"/>
                    <a:gd name="T11" fmla="*/ 0 h 2"/>
                    <a:gd name="T12" fmla="*/ 5 w 6"/>
                    <a:gd name="T13" fmla="*/ 0 h 2"/>
                    <a:gd name="T14" fmla="*/ 6 w 6"/>
                    <a:gd name="T1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2">
                      <a:moveTo>
                        <a:pt x="6" y="1"/>
                      </a:moveTo>
                      <a:cubicBezTo>
                        <a:pt x="6" y="2"/>
                        <a:pt x="6" y="2"/>
                        <a:pt x="5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5" name="Freeform 143"/>
                <p:cNvSpPr/>
                <p:nvPr/>
              </p:nvSpPr>
              <p:spPr bwMode="auto">
                <a:xfrm>
                  <a:off x="1317" y="3024"/>
                  <a:ext cx="23" cy="9"/>
                </a:xfrm>
                <a:custGeom>
                  <a:avLst/>
                  <a:gdLst>
                    <a:gd name="T0" fmla="*/ 5 w 5"/>
                    <a:gd name="T1" fmla="*/ 1 h 2"/>
                    <a:gd name="T2" fmla="*/ 4 w 5"/>
                    <a:gd name="T3" fmla="*/ 2 h 2"/>
                    <a:gd name="T4" fmla="*/ 0 w 5"/>
                    <a:gd name="T5" fmla="*/ 2 h 2"/>
                    <a:gd name="T6" fmla="*/ 0 w 5"/>
                    <a:gd name="T7" fmla="*/ 1 h 2"/>
                    <a:gd name="T8" fmla="*/ 0 w 5"/>
                    <a:gd name="T9" fmla="*/ 1 h 2"/>
                    <a:gd name="T10" fmla="*/ 1 w 5"/>
                    <a:gd name="T11" fmla="*/ 0 h 2"/>
                    <a:gd name="T12" fmla="*/ 4 w 5"/>
                    <a:gd name="T13" fmla="*/ 0 h 2"/>
                    <a:gd name="T14" fmla="*/ 5 w 5"/>
                    <a:gd name="T1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" h="2">
                      <a:moveTo>
                        <a:pt x="5" y="1"/>
                      </a:move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1"/>
                        <a:pt x="5" y="1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6" name="Freeform 144"/>
                <p:cNvSpPr/>
                <p:nvPr/>
              </p:nvSpPr>
              <p:spPr bwMode="auto">
                <a:xfrm>
                  <a:off x="973" y="2888"/>
                  <a:ext cx="249" cy="280"/>
                </a:xfrm>
                <a:custGeom>
                  <a:avLst/>
                  <a:gdLst>
                    <a:gd name="T0" fmla="*/ 41 w 55"/>
                    <a:gd name="T1" fmla="*/ 7 h 62"/>
                    <a:gd name="T2" fmla="*/ 41 w 55"/>
                    <a:gd name="T3" fmla="*/ 50 h 62"/>
                    <a:gd name="T4" fmla="*/ 5 w 55"/>
                    <a:gd name="T5" fmla="*/ 47 h 62"/>
                    <a:gd name="T6" fmla="*/ 15 w 55"/>
                    <a:gd name="T7" fmla="*/ 6 h 62"/>
                    <a:gd name="T8" fmla="*/ 27 w 55"/>
                    <a:gd name="T9" fmla="*/ 0 h 62"/>
                    <a:gd name="T10" fmla="*/ 41 w 55"/>
                    <a:gd name="T11" fmla="*/ 7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5" h="62">
                      <a:moveTo>
                        <a:pt x="41" y="7"/>
                      </a:moveTo>
                      <a:cubicBezTo>
                        <a:pt x="41" y="7"/>
                        <a:pt x="55" y="38"/>
                        <a:pt x="41" y="50"/>
                      </a:cubicBezTo>
                      <a:cubicBezTo>
                        <a:pt x="27" y="62"/>
                        <a:pt x="8" y="55"/>
                        <a:pt x="5" y="47"/>
                      </a:cubicBezTo>
                      <a:cubicBezTo>
                        <a:pt x="0" y="31"/>
                        <a:pt x="13" y="27"/>
                        <a:pt x="15" y="6"/>
                      </a:cubicBezTo>
                      <a:cubicBezTo>
                        <a:pt x="15" y="6"/>
                        <a:pt x="19" y="0"/>
                        <a:pt x="27" y="0"/>
                      </a:cubicBezTo>
                      <a:cubicBezTo>
                        <a:pt x="36" y="0"/>
                        <a:pt x="41" y="7"/>
                        <a:pt x="41" y="7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7" name="Freeform 145"/>
                <p:cNvSpPr/>
                <p:nvPr/>
              </p:nvSpPr>
              <p:spPr bwMode="auto">
                <a:xfrm>
                  <a:off x="987" y="2884"/>
                  <a:ext cx="222" cy="248"/>
                </a:xfrm>
                <a:custGeom>
                  <a:avLst/>
                  <a:gdLst>
                    <a:gd name="T0" fmla="*/ 37 w 49"/>
                    <a:gd name="T1" fmla="*/ 7 h 55"/>
                    <a:gd name="T2" fmla="*/ 37 w 49"/>
                    <a:gd name="T3" fmla="*/ 44 h 55"/>
                    <a:gd name="T4" fmla="*/ 5 w 49"/>
                    <a:gd name="T5" fmla="*/ 41 h 55"/>
                    <a:gd name="T6" fmla="*/ 14 w 49"/>
                    <a:gd name="T7" fmla="*/ 5 h 55"/>
                    <a:gd name="T8" fmla="*/ 25 w 49"/>
                    <a:gd name="T9" fmla="*/ 1 h 55"/>
                    <a:gd name="T10" fmla="*/ 37 w 49"/>
                    <a:gd name="T11" fmla="*/ 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55">
                      <a:moveTo>
                        <a:pt x="37" y="7"/>
                      </a:moveTo>
                      <a:cubicBezTo>
                        <a:pt x="37" y="7"/>
                        <a:pt x="49" y="33"/>
                        <a:pt x="37" y="44"/>
                      </a:cubicBezTo>
                      <a:cubicBezTo>
                        <a:pt x="24" y="55"/>
                        <a:pt x="8" y="49"/>
                        <a:pt x="5" y="41"/>
                      </a:cubicBezTo>
                      <a:cubicBezTo>
                        <a:pt x="0" y="27"/>
                        <a:pt x="12" y="24"/>
                        <a:pt x="14" y="5"/>
                      </a:cubicBezTo>
                      <a:cubicBezTo>
                        <a:pt x="14" y="5"/>
                        <a:pt x="17" y="1"/>
                        <a:pt x="25" y="1"/>
                      </a:cubicBezTo>
                      <a:cubicBezTo>
                        <a:pt x="32" y="0"/>
                        <a:pt x="37" y="7"/>
                        <a:pt x="37" y="7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8" name="Freeform 146"/>
                <p:cNvSpPr/>
                <p:nvPr/>
              </p:nvSpPr>
              <p:spPr bwMode="auto">
                <a:xfrm>
                  <a:off x="1046" y="3051"/>
                  <a:ext cx="45" cy="18"/>
                </a:xfrm>
                <a:custGeom>
                  <a:avLst/>
                  <a:gdLst>
                    <a:gd name="T0" fmla="*/ 1 w 10"/>
                    <a:gd name="T1" fmla="*/ 2 h 4"/>
                    <a:gd name="T2" fmla="*/ 5 w 10"/>
                    <a:gd name="T3" fmla="*/ 4 h 4"/>
                    <a:gd name="T4" fmla="*/ 10 w 10"/>
                    <a:gd name="T5" fmla="*/ 2 h 4"/>
                    <a:gd name="T6" fmla="*/ 5 w 10"/>
                    <a:gd name="T7" fmla="*/ 0 h 4"/>
                    <a:gd name="T8" fmla="*/ 1 w 10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4">
                      <a:moveTo>
                        <a:pt x="1" y="2"/>
                      </a:moveTo>
                      <a:cubicBezTo>
                        <a:pt x="1" y="3"/>
                        <a:pt x="3" y="4"/>
                        <a:pt x="5" y="4"/>
                      </a:cubicBezTo>
                      <a:cubicBezTo>
                        <a:pt x="8" y="4"/>
                        <a:pt x="10" y="3"/>
                        <a:pt x="10" y="2"/>
                      </a:cubicBezTo>
                      <a:cubicBezTo>
                        <a:pt x="10" y="1"/>
                        <a:pt x="8" y="0"/>
                        <a:pt x="5" y="0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9" name="Freeform 147"/>
                <p:cNvSpPr/>
                <p:nvPr/>
              </p:nvSpPr>
              <p:spPr bwMode="auto">
                <a:xfrm>
                  <a:off x="855" y="2915"/>
                  <a:ext cx="123" cy="90"/>
                </a:xfrm>
                <a:custGeom>
                  <a:avLst/>
                  <a:gdLst>
                    <a:gd name="T0" fmla="*/ 2 w 27"/>
                    <a:gd name="T1" fmla="*/ 20 h 20"/>
                    <a:gd name="T2" fmla="*/ 1 w 27"/>
                    <a:gd name="T3" fmla="*/ 19 h 20"/>
                    <a:gd name="T4" fmla="*/ 9 w 27"/>
                    <a:gd name="T5" fmla="*/ 3 h 20"/>
                    <a:gd name="T6" fmla="*/ 27 w 27"/>
                    <a:gd name="T7" fmla="*/ 12 h 20"/>
                    <a:gd name="T8" fmla="*/ 26 w 27"/>
                    <a:gd name="T9" fmla="*/ 13 h 20"/>
                    <a:gd name="T10" fmla="*/ 25 w 27"/>
                    <a:gd name="T11" fmla="*/ 13 h 20"/>
                    <a:gd name="T12" fmla="*/ 11 w 27"/>
                    <a:gd name="T13" fmla="*/ 7 h 20"/>
                    <a:gd name="T14" fmla="*/ 3 w 27"/>
                    <a:gd name="T15" fmla="*/ 19 h 20"/>
                    <a:gd name="T16" fmla="*/ 2 w 27"/>
                    <a:gd name="T17" fmla="*/ 20 h 20"/>
                    <a:gd name="T18" fmla="*/ 2 w 27"/>
                    <a:gd name="T19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20">
                      <a:moveTo>
                        <a:pt x="2" y="20"/>
                      </a:moveTo>
                      <a:cubicBezTo>
                        <a:pt x="1" y="20"/>
                        <a:pt x="1" y="19"/>
                        <a:pt x="1" y="19"/>
                      </a:cubicBezTo>
                      <a:cubicBezTo>
                        <a:pt x="1" y="18"/>
                        <a:pt x="0" y="6"/>
                        <a:pt x="9" y="3"/>
                      </a:cubicBezTo>
                      <a:cubicBezTo>
                        <a:pt x="16" y="0"/>
                        <a:pt x="22" y="4"/>
                        <a:pt x="27" y="12"/>
                      </a:cubicBezTo>
                      <a:cubicBezTo>
                        <a:pt x="27" y="12"/>
                        <a:pt x="27" y="13"/>
                        <a:pt x="26" y="13"/>
                      </a:cubicBezTo>
                      <a:cubicBezTo>
                        <a:pt x="26" y="13"/>
                        <a:pt x="25" y="13"/>
                        <a:pt x="25" y="13"/>
                      </a:cubicBezTo>
                      <a:cubicBezTo>
                        <a:pt x="23" y="9"/>
                        <a:pt x="19" y="4"/>
                        <a:pt x="11" y="7"/>
                      </a:cubicBezTo>
                      <a:cubicBezTo>
                        <a:pt x="3" y="9"/>
                        <a:pt x="3" y="19"/>
                        <a:pt x="3" y="19"/>
                      </a:cubicBezTo>
                      <a:cubicBezTo>
                        <a:pt x="3" y="19"/>
                        <a:pt x="3" y="20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20" name="Freeform 148"/>
                <p:cNvSpPr/>
                <p:nvPr/>
              </p:nvSpPr>
              <p:spPr bwMode="auto">
                <a:xfrm>
                  <a:off x="1213" y="2915"/>
                  <a:ext cx="118" cy="90"/>
                </a:xfrm>
                <a:custGeom>
                  <a:avLst/>
                  <a:gdLst>
                    <a:gd name="T0" fmla="*/ 25 w 26"/>
                    <a:gd name="T1" fmla="*/ 20 h 20"/>
                    <a:gd name="T2" fmla="*/ 26 w 26"/>
                    <a:gd name="T3" fmla="*/ 19 h 20"/>
                    <a:gd name="T4" fmla="*/ 18 w 26"/>
                    <a:gd name="T5" fmla="*/ 3 h 20"/>
                    <a:gd name="T6" fmla="*/ 0 w 26"/>
                    <a:gd name="T7" fmla="*/ 12 h 20"/>
                    <a:gd name="T8" fmla="*/ 1 w 26"/>
                    <a:gd name="T9" fmla="*/ 13 h 20"/>
                    <a:gd name="T10" fmla="*/ 2 w 26"/>
                    <a:gd name="T11" fmla="*/ 13 h 20"/>
                    <a:gd name="T12" fmla="*/ 16 w 26"/>
                    <a:gd name="T13" fmla="*/ 7 h 20"/>
                    <a:gd name="T14" fmla="*/ 24 w 26"/>
                    <a:gd name="T15" fmla="*/ 19 h 20"/>
                    <a:gd name="T16" fmla="*/ 25 w 26"/>
                    <a:gd name="T17" fmla="*/ 20 h 20"/>
                    <a:gd name="T18" fmla="*/ 25 w 26"/>
                    <a:gd name="T19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" h="20">
                      <a:moveTo>
                        <a:pt x="25" y="20"/>
                      </a:moveTo>
                      <a:cubicBezTo>
                        <a:pt x="25" y="20"/>
                        <a:pt x="26" y="19"/>
                        <a:pt x="26" y="19"/>
                      </a:cubicBezTo>
                      <a:cubicBezTo>
                        <a:pt x="26" y="18"/>
                        <a:pt x="26" y="6"/>
                        <a:pt x="18" y="3"/>
                      </a:cubicBezTo>
                      <a:cubicBezTo>
                        <a:pt x="11" y="0"/>
                        <a:pt x="4" y="4"/>
                        <a:pt x="0" y="12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1" y="13"/>
                        <a:pt x="2" y="13"/>
                        <a:pt x="2" y="13"/>
                      </a:cubicBezTo>
                      <a:cubicBezTo>
                        <a:pt x="4" y="9"/>
                        <a:pt x="8" y="4"/>
                        <a:pt x="16" y="7"/>
                      </a:cubicBezTo>
                      <a:cubicBezTo>
                        <a:pt x="23" y="9"/>
                        <a:pt x="24" y="19"/>
                        <a:pt x="24" y="19"/>
                      </a:cubicBezTo>
                      <a:cubicBezTo>
                        <a:pt x="24" y="19"/>
                        <a:pt x="24" y="20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21" name="Freeform 149"/>
                <p:cNvSpPr/>
                <p:nvPr/>
              </p:nvSpPr>
              <p:spPr bwMode="auto">
                <a:xfrm>
                  <a:off x="901" y="3105"/>
                  <a:ext cx="412" cy="167"/>
                </a:xfrm>
                <a:custGeom>
                  <a:avLst/>
                  <a:gdLst>
                    <a:gd name="T0" fmla="*/ 37 w 91"/>
                    <a:gd name="T1" fmla="*/ 35 h 37"/>
                    <a:gd name="T2" fmla="*/ 0 w 91"/>
                    <a:gd name="T3" fmla="*/ 26 h 37"/>
                    <a:gd name="T4" fmla="*/ 0 w 91"/>
                    <a:gd name="T5" fmla="*/ 25 h 37"/>
                    <a:gd name="T6" fmla="*/ 2 w 91"/>
                    <a:gd name="T7" fmla="*/ 24 h 37"/>
                    <a:gd name="T8" fmla="*/ 53 w 91"/>
                    <a:gd name="T9" fmla="*/ 32 h 37"/>
                    <a:gd name="T10" fmla="*/ 86 w 91"/>
                    <a:gd name="T11" fmla="*/ 13 h 37"/>
                    <a:gd name="T12" fmla="*/ 86 w 91"/>
                    <a:gd name="T13" fmla="*/ 2 h 37"/>
                    <a:gd name="T14" fmla="*/ 86 w 91"/>
                    <a:gd name="T15" fmla="*/ 0 h 37"/>
                    <a:gd name="T16" fmla="*/ 88 w 91"/>
                    <a:gd name="T17" fmla="*/ 1 h 37"/>
                    <a:gd name="T18" fmla="*/ 88 w 91"/>
                    <a:gd name="T19" fmla="*/ 14 h 37"/>
                    <a:gd name="T20" fmla="*/ 53 w 91"/>
                    <a:gd name="T21" fmla="*/ 34 h 37"/>
                    <a:gd name="T22" fmla="*/ 37 w 91"/>
                    <a:gd name="T23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1" h="37">
                      <a:moveTo>
                        <a:pt x="37" y="35"/>
                      </a:moveTo>
                      <a:cubicBezTo>
                        <a:pt x="13" y="35"/>
                        <a:pt x="1" y="27"/>
                        <a:pt x="0" y="26"/>
                      </a:cubicBezTo>
                      <a:cubicBezTo>
                        <a:pt x="0" y="26"/>
                        <a:pt x="0" y="25"/>
                        <a:pt x="0" y="25"/>
                      </a:cubicBezTo>
                      <a:cubicBezTo>
                        <a:pt x="0" y="24"/>
                        <a:pt x="1" y="24"/>
                        <a:pt x="2" y="24"/>
                      </a:cubicBezTo>
                      <a:cubicBezTo>
                        <a:pt x="2" y="24"/>
                        <a:pt x="19" y="37"/>
                        <a:pt x="53" y="32"/>
                      </a:cubicBezTo>
                      <a:cubicBezTo>
                        <a:pt x="76" y="28"/>
                        <a:pt x="83" y="19"/>
                        <a:pt x="86" y="13"/>
                      </a:cubicBezTo>
                      <a:cubicBezTo>
                        <a:pt x="88" y="8"/>
                        <a:pt x="88" y="4"/>
                        <a:pt x="86" y="2"/>
                      </a:cubicBezTo>
                      <a:cubicBezTo>
                        <a:pt x="86" y="1"/>
                        <a:pt x="86" y="1"/>
                        <a:pt x="86" y="0"/>
                      </a:cubicBezTo>
                      <a:cubicBezTo>
                        <a:pt x="87" y="0"/>
                        <a:pt x="88" y="0"/>
                        <a:pt x="88" y="1"/>
                      </a:cubicBezTo>
                      <a:cubicBezTo>
                        <a:pt x="90" y="3"/>
                        <a:pt x="91" y="8"/>
                        <a:pt x="88" y="14"/>
                      </a:cubicBezTo>
                      <a:cubicBezTo>
                        <a:pt x="85" y="20"/>
                        <a:pt x="77" y="31"/>
                        <a:pt x="53" y="34"/>
                      </a:cubicBezTo>
                      <a:cubicBezTo>
                        <a:pt x="47" y="35"/>
                        <a:pt x="42" y="35"/>
                        <a:pt x="37" y="35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1947" name="矩形 1946"/>
              <p:cNvSpPr/>
              <p:nvPr/>
            </p:nvSpPr>
            <p:spPr>
              <a:xfrm>
                <a:off x="5318340" y="6885647"/>
                <a:ext cx="2968999" cy="48903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45" name="矩形 1944"/>
            <p:cNvSpPr/>
            <p:nvPr/>
          </p:nvSpPr>
          <p:spPr>
            <a:xfrm>
              <a:off x="11637588" y="6885647"/>
              <a:ext cx="2968999" cy="48903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5" name="组合 724"/>
          <p:cNvGrpSpPr/>
          <p:nvPr/>
        </p:nvGrpSpPr>
        <p:grpSpPr>
          <a:xfrm rot="4129051">
            <a:off x="3034708" y="2060462"/>
            <a:ext cx="1244272" cy="958914"/>
            <a:chOff x="-2192829" y="-6587723"/>
            <a:chExt cx="971329" cy="748567"/>
          </a:xfrm>
        </p:grpSpPr>
        <p:sp>
          <p:nvSpPr>
            <p:cNvPr id="726" name="Freeform 34"/>
            <p:cNvSpPr/>
            <p:nvPr/>
          </p:nvSpPr>
          <p:spPr bwMode="auto">
            <a:xfrm>
              <a:off x="-2192829" y="-6587723"/>
              <a:ext cx="445522" cy="390114"/>
            </a:xfrm>
            <a:custGeom>
              <a:avLst/>
              <a:gdLst>
                <a:gd name="T0" fmla="*/ 193 w 242"/>
                <a:gd name="T1" fmla="*/ 212 h 212"/>
                <a:gd name="T2" fmla="*/ 134 w 242"/>
                <a:gd name="T3" fmla="*/ 135 h 212"/>
                <a:gd name="T4" fmla="*/ 31 w 242"/>
                <a:gd name="T5" fmla="*/ 113 h 212"/>
                <a:gd name="T6" fmla="*/ 63 w 242"/>
                <a:gd name="T7" fmla="*/ 23 h 212"/>
                <a:gd name="T8" fmla="*/ 242 w 242"/>
                <a:gd name="T9" fmla="*/ 152 h 212"/>
                <a:gd name="T10" fmla="*/ 193 w 242"/>
                <a:gd name="T11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" h="212">
                  <a:moveTo>
                    <a:pt x="193" y="212"/>
                  </a:moveTo>
                  <a:cubicBezTo>
                    <a:pt x="193" y="212"/>
                    <a:pt x="158" y="145"/>
                    <a:pt x="134" y="135"/>
                  </a:cubicBezTo>
                  <a:cubicBezTo>
                    <a:pt x="109" y="124"/>
                    <a:pt x="52" y="127"/>
                    <a:pt x="31" y="113"/>
                  </a:cubicBezTo>
                  <a:cubicBezTo>
                    <a:pt x="10" y="100"/>
                    <a:pt x="0" y="46"/>
                    <a:pt x="63" y="23"/>
                  </a:cubicBezTo>
                  <a:cubicBezTo>
                    <a:pt x="126" y="0"/>
                    <a:pt x="214" y="44"/>
                    <a:pt x="242" y="152"/>
                  </a:cubicBezTo>
                  <a:lnTo>
                    <a:pt x="193" y="21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35"/>
            <p:cNvSpPr/>
            <p:nvPr/>
          </p:nvSpPr>
          <p:spPr bwMode="auto">
            <a:xfrm>
              <a:off x="-2174737" y="-6475777"/>
              <a:ext cx="427430" cy="278169"/>
            </a:xfrm>
            <a:custGeom>
              <a:avLst/>
              <a:gdLst>
                <a:gd name="T0" fmla="*/ 179 w 232"/>
                <a:gd name="T1" fmla="*/ 63 h 151"/>
                <a:gd name="T2" fmla="*/ 126 w 232"/>
                <a:gd name="T3" fmla="*/ 65 h 151"/>
                <a:gd name="T4" fmla="*/ 29 w 232"/>
                <a:gd name="T5" fmla="*/ 28 h 151"/>
                <a:gd name="T6" fmla="*/ 9 w 232"/>
                <a:gd name="T7" fmla="*/ 0 h 151"/>
                <a:gd name="T8" fmla="*/ 21 w 232"/>
                <a:gd name="T9" fmla="*/ 52 h 151"/>
                <a:gd name="T10" fmla="*/ 124 w 232"/>
                <a:gd name="T11" fmla="*/ 74 h 151"/>
                <a:gd name="T12" fmla="*/ 183 w 232"/>
                <a:gd name="T13" fmla="*/ 151 h 151"/>
                <a:gd name="T14" fmla="*/ 232 w 232"/>
                <a:gd name="T15" fmla="*/ 91 h 151"/>
                <a:gd name="T16" fmla="*/ 211 w 232"/>
                <a:gd name="T17" fmla="*/ 39 h 151"/>
                <a:gd name="T18" fmla="*/ 179 w 232"/>
                <a:gd name="T19" fmla="*/ 6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151">
                  <a:moveTo>
                    <a:pt x="179" y="63"/>
                  </a:moveTo>
                  <a:cubicBezTo>
                    <a:pt x="161" y="70"/>
                    <a:pt x="144" y="69"/>
                    <a:pt x="126" y="65"/>
                  </a:cubicBezTo>
                  <a:cubicBezTo>
                    <a:pt x="93" y="58"/>
                    <a:pt x="54" y="52"/>
                    <a:pt x="29" y="28"/>
                  </a:cubicBezTo>
                  <a:cubicBezTo>
                    <a:pt x="20" y="20"/>
                    <a:pt x="13" y="10"/>
                    <a:pt x="9" y="0"/>
                  </a:cubicBezTo>
                  <a:cubicBezTo>
                    <a:pt x="0" y="22"/>
                    <a:pt x="8" y="44"/>
                    <a:pt x="21" y="52"/>
                  </a:cubicBezTo>
                  <a:cubicBezTo>
                    <a:pt x="42" y="66"/>
                    <a:pt x="99" y="63"/>
                    <a:pt x="124" y="74"/>
                  </a:cubicBezTo>
                  <a:cubicBezTo>
                    <a:pt x="148" y="84"/>
                    <a:pt x="183" y="151"/>
                    <a:pt x="183" y="151"/>
                  </a:cubicBezTo>
                  <a:cubicBezTo>
                    <a:pt x="232" y="91"/>
                    <a:pt x="232" y="91"/>
                    <a:pt x="232" y="91"/>
                  </a:cubicBezTo>
                  <a:cubicBezTo>
                    <a:pt x="227" y="72"/>
                    <a:pt x="220" y="54"/>
                    <a:pt x="211" y="39"/>
                  </a:cubicBezTo>
                  <a:cubicBezTo>
                    <a:pt x="202" y="49"/>
                    <a:pt x="191" y="58"/>
                    <a:pt x="179" y="6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36"/>
            <p:cNvSpPr/>
            <p:nvPr/>
          </p:nvSpPr>
          <p:spPr bwMode="auto">
            <a:xfrm>
              <a:off x="-1927099" y="-6550408"/>
              <a:ext cx="705598" cy="711252"/>
            </a:xfrm>
            <a:custGeom>
              <a:avLst/>
              <a:gdLst>
                <a:gd name="T0" fmla="*/ 202 w 384"/>
                <a:gd name="T1" fmla="*/ 27 h 387"/>
                <a:gd name="T2" fmla="*/ 11 w 384"/>
                <a:gd name="T3" fmla="*/ 191 h 387"/>
                <a:gd name="T4" fmla="*/ 161 w 384"/>
                <a:gd name="T5" fmla="*/ 382 h 387"/>
                <a:gd name="T6" fmla="*/ 274 w 384"/>
                <a:gd name="T7" fmla="*/ 319 h 387"/>
                <a:gd name="T8" fmla="*/ 380 w 384"/>
                <a:gd name="T9" fmla="*/ 200 h 387"/>
                <a:gd name="T10" fmla="*/ 314 w 384"/>
                <a:gd name="T11" fmla="*/ 159 h 387"/>
                <a:gd name="T12" fmla="*/ 331 w 384"/>
                <a:gd name="T13" fmla="*/ 118 h 387"/>
                <a:gd name="T14" fmla="*/ 266 w 384"/>
                <a:gd name="T15" fmla="*/ 85 h 387"/>
                <a:gd name="T16" fmla="*/ 263 w 384"/>
                <a:gd name="T17" fmla="*/ 31 h 387"/>
                <a:gd name="T18" fmla="*/ 202 w 384"/>
                <a:gd name="T19" fmla="*/ 2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7">
                  <a:moveTo>
                    <a:pt x="202" y="27"/>
                  </a:moveTo>
                  <a:cubicBezTo>
                    <a:pt x="202" y="27"/>
                    <a:pt x="0" y="148"/>
                    <a:pt x="11" y="191"/>
                  </a:cubicBezTo>
                  <a:cubicBezTo>
                    <a:pt x="22" y="235"/>
                    <a:pt x="103" y="364"/>
                    <a:pt x="161" y="382"/>
                  </a:cubicBezTo>
                  <a:cubicBezTo>
                    <a:pt x="180" y="387"/>
                    <a:pt x="232" y="355"/>
                    <a:pt x="274" y="319"/>
                  </a:cubicBezTo>
                  <a:cubicBezTo>
                    <a:pt x="330" y="271"/>
                    <a:pt x="384" y="217"/>
                    <a:pt x="380" y="200"/>
                  </a:cubicBezTo>
                  <a:cubicBezTo>
                    <a:pt x="374" y="180"/>
                    <a:pt x="351" y="134"/>
                    <a:pt x="314" y="159"/>
                  </a:cubicBezTo>
                  <a:cubicBezTo>
                    <a:pt x="314" y="159"/>
                    <a:pt x="335" y="138"/>
                    <a:pt x="331" y="118"/>
                  </a:cubicBezTo>
                  <a:cubicBezTo>
                    <a:pt x="325" y="96"/>
                    <a:pt x="300" y="73"/>
                    <a:pt x="266" y="85"/>
                  </a:cubicBezTo>
                  <a:cubicBezTo>
                    <a:pt x="266" y="85"/>
                    <a:pt x="285" y="63"/>
                    <a:pt x="263" y="31"/>
                  </a:cubicBezTo>
                  <a:cubicBezTo>
                    <a:pt x="241" y="0"/>
                    <a:pt x="202" y="27"/>
                    <a:pt x="202" y="2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37"/>
            <p:cNvSpPr/>
            <p:nvPr/>
          </p:nvSpPr>
          <p:spPr bwMode="auto">
            <a:xfrm>
              <a:off x="-1586738" y="-6317470"/>
              <a:ext cx="293999" cy="208061"/>
            </a:xfrm>
            <a:custGeom>
              <a:avLst/>
              <a:gdLst>
                <a:gd name="T0" fmla="*/ 146 w 160"/>
                <a:gd name="T1" fmla="*/ 0 h 113"/>
                <a:gd name="T2" fmla="*/ 145 w 160"/>
                <a:gd name="T3" fmla="*/ 2 h 113"/>
                <a:gd name="T4" fmla="*/ 68 w 160"/>
                <a:gd name="T5" fmla="*/ 59 h 113"/>
                <a:gd name="T6" fmla="*/ 29 w 160"/>
                <a:gd name="T7" fmla="*/ 81 h 113"/>
                <a:gd name="T8" fmla="*/ 11 w 160"/>
                <a:gd name="T9" fmla="*/ 94 h 113"/>
                <a:gd name="T10" fmla="*/ 23 w 160"/>
                <a:gd name="T11" fmla="*/ 106 h 113"/>
                <a:gd name="T12" fmla="*/ 117 w 160"/>
                <a:gd name="T13" fmla="*/ 54 h 113"/>
                <a:gd name="T14" fmla="*/ 160 w 160"/>
                <a:gd name="T15" fmla="*/ 26 h 113"/>
                <a:gd name="T16" fmla="*/ 129 w 160"/>
                <a:gd name="T17" fmla="*/ 32 h 113"/>
                <a:gd name="T18" fmla="*/ 146 w 160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113">
                  <a:moveTo>
                    <a:pt x="146" y="0"/>
                  </a:moveTo>
                  <a:cubicBezTo>
                    <a:pt x="146" y="1"/>
                    <a:pt x="145" y="1"/>
                    <a:pt x="145" y="2"/>
                  </a:cubicBezTo>
                  <a:cubicBezTo>
                    <a:pt x="127" y="28"/>
                    <a:pt x="95" y="44"/>
                    <a:pt x="68" y="59"/>
                  </a:cubicBezTo>
                  <a:cubicBezTo>
                    <a:pt x="55" y="66"/>
                    <a:pt x="42" y="73"/>
                    <a:pt x="29" y="81"/>
                  </a:cubicBezTo>
                  <a:cubicBezTo>
                    <a:pt x="23" y="85"/>
                    <a:pt x="16" y="89"/>
                    <a:pt x="11" y="94"/>
                  </a:cubicBezTo>
                  <a:cubicBezTo>
                    <a:pt x="0" y="106"/>
                    <a:pt x="11" y="113"/>
                    <a:pt x="23" y="106"/>
                  </a:cubicBezTo>
                  <a:cubicBezTo>
                    <a:pt x="55" y="89"/>
                    <a:pt x="87" y="72"/>
                    <a:pt x="117" y="54"/>
                  </a:cubicBezTo>
                  <a:cubicBezTo>
                    <a:pt x="126" y="49"/>
                    <a:pt x="144" y="32"/>
                    <a:pt x="160" y="26"/>
                  </a:cubicBezTo>
                  <a:cubicBezTo>
                    <a:pt x="151" y="23"/>
                    <a:pt x="141" y="24"/>
                    <a:pt x="129" y="32"/>
                  </a:cubicBezTo>
                  <a:cubicBezTo>
                    <a:pt x="129" y="32"/>
                    <a:pt x="144" y="17"/>
                    <a:pt x="146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38"/>
            <p:cNvSpPr/>
            <p:nvPr/>
          </p:nvSpPr>
          <p:spPr bwMode="auto">
            <a:xfrm>
              <a:off x="-1679461" y="-6484824"/>
              <a:ext cx="281561" cy="289476"/>
            </a:xfrm>
            <a:custGeom>
              <a:avLst/>
              <a:gdLst>
                <a:gd name="T0" fmla="*/ 131 w 153"/>
                <a:gd name="T1" fmla="*/ 0 h 157"/>
                <a:gd name="T2" fmla="*/ 131 w 153"/>
                <a:gd name="T3" fmla="*/ 2 h 157"/>
                <a:gd name="T4" fmla="*/ 12 w 153"/>
                <a:gd name="T5" fmla="*/ 131 h 157"/>
                <a:gd name="T6" fmla="*/ 0 w 153"/>
                <a:gd name="T7" fmla="*/ 143 h 157"/>
                <a:gd name="T8" fmla="*/ 25 w 153"/>
                <a:gd name="T9" fmla="*/ 150 h 157"/>
                <a:gd name="T10" fmla="*/ 45 w 153"/>
                <a:gd name="T11" fmla="*/ 134 h 157"/>
                <a:gd name="T12" fmla="*/ 88 w 153"/>
                <a:gd name="T13" fmla="*/ 95 h 157"/>
                <a:gd name="T14" fmla="*/ 153 w 153"/>
                <a:gd name="T15" fmla="*/ 46 h 157"/>
                <a:gd name="T16" fmla="*/ 131 w 153"/>
                <a:gd name="T17" fmla="*/ 49 h 157"/>
                <a:gd name="T18" fmla="*/ 131 w 153"/>
                <a:gd name="T1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57">
                  <a:moveTo>
                    <a:pt x="131" y="0"/>
                  </a:moveTo>
                  <a:cubicBezTo>
                    <a:pt x="131" y="1"/>
                    <a:pt x="131" y="1"/>
                    <a:pt x="131" y="2"/>
                  </a:cubicBezTo>
                  <a:cubicBezTo>
                    <a:pt x="130" y="64"/>
                    <a:pt x="51" y="94"/>
                    <a:pt x="12" y="131"/>
                  </a:cubicBezTo>
                  <a:cubicBezTo>
                    <a:pt x="7" y="134"/>
                    <a:pt x="4" y="138"/>
                    <a:pt x="0" y="143"/>
                  </a:cubicBezTo>
                  <a:cubicBezTo>
                    <a:pt x="9" y="155"/>
                    <a:pt x="17" y="157"/>
                    <a:pt x="25" y="150"/>
                  </a:cubicBezTo>
                  <a:cubicBezTo>
                    <a:pt x="31" y="145"/>
                    <a:pt x="39" y="140"/>
                    <a:pt x="45" y="134"/>
                  </a:cubicBezTo>
                  <a:cubicBezTo>
                    <a:pt x="60" y="121"/>
                    <a:pt x="74" y="108"/>
                    <a:pt x="88" y="95"/>
                  </a:cubicBezTo>
                  <a:cubicBezTo>
                    <a:pt x="108" y="75"/>
                    <a:pt x="128" y="58"/>
                    <a:pt x="153" y="46"/>
                  </a:cubicBezTo>
                  <a:cubicBezTo>
                    <a:pt x="146" y="46"/>
                    <a:pt x="139" y="46"/>
                    <a:pt x="131" y="49"/>
                  </a:cubicBezTo>
                  <a:cubicBezTo>
                    <a:pt x="131" y="49"/>
                    <a:pt x="148" y="29"/>
                    <a:pt x="131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39"/>
            <p:cNvSpPr/>
            <p:nvPr/>
          </p:nvSpPr>
          <p:spPr bwMode="auto">
            <a:xfrm>
              <a:off x="-1778968" y="-6201001"/>
              <a:ext cx="557468" cy="361845"/>
            </a:xfrm>
            <a:custGeom>
              <a:avLst/>
              <a:gdLst>
                <a:gd name="T0" fmla="*/ 250 w 303"/>
                <a:gd name="T1" fmla="*/ 67 h 197"/>
                <a:gd name="T2" fmla="*/ 79 w 303"/>
                <a:gd name="T3" fmla="*/ 154 h 197"/>
                <a:gd name="T4" fmla="*/ 0 w 303"/>
                <a:gd name="T5" fmla="*/ 123 h 197"/>
                <a:gd name="T6" fmla="*/ 80 w 303"/>
                <a:gd name="T7" fmla="*/ 192 h 197"/>
                <a:gd name="T8" fmla="*/ 193 w 303"/>
                <a:gd name="T9" fmla="*/ 129 h 197"/>
                <a:gd name="T10" fmla="*/ 299 w 303"/>
                <a:gd name="T11" fmla="*/ 10 h 197"/>
                <a:gd name="T12" fmla="*/ 295 w 303"/>
                <a:gd name="T13" fmla="*/ 0 h 197"/>
                <a:gd name="T14" fmla="*/ 250 w 303"/>
                <a:gd name="T15" fmla="*/ 6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3" h="197">
                  <a:moveTo>
                    <a:pt x="250" y="67"/>
                  </a:moveTo>
                  <a:cubicBezTo>
                    <a:pt x="207" y="106"/>
                    <a:pt x="142" y="159"/>
                    <a:pt x="79" y="154"/>
                  </a:cubicBezTo>
                  <a:cubicBezTo>
                    <a:pt x="51" y="151"/>
                    <a:pt x="24" y="140"/>
                    <a:pt x="0" y="123"/>
                  </a:cubicBezTo>
                  <a:cubicBezTo>
                    <a:pt x="26" y="156"/>
                    <a:pt x="55" y="184"/>
                    <a:pt x="80" y="192"/>
                  </a:cubicBezTo>
                  <a:cubicBezTo>
                    <a:pt x="99" y="197"/>
                    <a:pt x="151" y="165"/>
                    <a:pt x="193" y="129"/>
                  </a:cubicBezTo>
                  <a:cubicBezTo>
                    <a:pt x="249" y="81"/>
                    <a:pt x="303" y="27"/>
                    <a:pt x="299" y="10"/>
                  </a:cubicBezTo>
                  <a:cubicBezTo>
                    <a:pt x="298" y="7"/>
                    <a:pt x="296" y="3"/>
                    <a:pt x="295" y="0"/>
                  </a:cubicBezTo>
                  <a:cubicBezTo>
                    <a:pt x="288" y="25"/>
                    <a:pt x="263" y="55"/>
                    <a:pt x="250" y="6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2" name="组合 731"/>
          <p:cNvGrpSpPr/>
          <p:nvPr/>
        </p:nvGrpSpPr>
        <p:grpSpPr>
          <a:xfrm>
            <a:off x="3455849" y="3399966"/>
            <a:ext cx="1135279" cy="1625316"/>
            <a:chOff x="-1178532" y="-4880266"/>
            <a:chExt cx="736129" cy="1053875"/>
          </a:xfrm>
        </p:grpSpPr>
        <p:sp>
          <p:nvSpPr>
            <p:cNvPr id="733" name="Freeform 40"/>
            <p:cNvSpPr/>
            <p:nvPr/>
          </p:nvSpPr>
          <p:spPr bwMode="auto">
            <a:xfrm>
              <a:off x="-1083547" y="-4880266"/>
              <a:ext cx="366368" cy="519022"/>
            </a:xfrm>
            <a:custGeom>
              <a:avLst/>
              <a:gdLst>
                <a:gd name="T0" fmla="*/ 47 w 199"/>
                <a:gd name="T1" fmla="*/ 282 h 282"/>
                <a:gd name="T2" fmla="*/ 65 w 199"/>
                <a:gd name="T3" fmla="*/ 175 h 282"/>
                <a:gd name="T4" fmla="*/ 5 w 199"/>
                <a:gd name="T5" fmla="*/ 75 h 282"/>
                <a:gd name="T6" fmla="*/ 103 w 199"/>
                <a:gd name="T7" fmla="*/ 33 h 282"/>
                <a:gd name="T8" fmla="*/ 133 w 199"/>
                <a:gd name="T9" fmla="*/ 277 h 282"/>
                <a:gd name="T10" fmla="*/ 47 w 199"/>
                <a:gd name="T11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82">
                  <a:moveTo>
                    <a:pt x="47" y="282"/>
                  </a:moveTo>
                  <a:cubicBezTo>
                    <a:pt x="47" y="282"/>
                    <a:pt x="75" y="203"/>
                    <a:pt x="65" y="175"/>
                  </a:cubicBezTo>
                  <a:cubicBezTo>
                    <a:pt x="55" y="147"/>
                    <a:pt x="10" y="102"/>
                    <a:pt x="5" y="75"/>
                  </a:cubicBezTo>
                  <a:cubicBezTo>
                    <a:pt x="0" y="48"/>
                    <a:pt x="36" y="0"/>
                    <a:pt x="103" y="33"/>
                  </a:cubicBezTo>
                  <a:cubicBezTo>
                    <a:pt x="169" y="67"/>
                    <a:pt x="199" y="172"/>
                    <a:pt x="133" y="277"/>
                  </a:cubicBezTo>
                  <a:lnTo>
                    <a:pt x="47" y="28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41"/>
            <p:cNvSpPr/>
            <p:nvPr/>
          </p:nvSpPr>
          <p:spPr bwMode="auto">
            <a:xfrm>
              <a:off x="-1079024" y="-4832774"/>
              <a:ext cx="290607" cy="471530"/>
            </a:xfrm>
            <a:custGeom>
              <a:avLst/>
              <a:gdLst>
                <a:gd name="T0" fmla="*/ 113 w 158"/>
                <a:gd name="T1" fmla="*/ 186 h 256"/>
                <a:gd name="T2" fmla="*/ 71 w 158"/>
                <a:gd name="T3" fmla="*/ 144 h 256"/>
                <a:gd name="T4" fmla="*/ 29 w 158"/>
                <a:gd name="T5" fmla="*/ 38 h 256"/>
                <a:gd name="T6" fmla="*/ 36 w 158"/>
                <a:gd name="T7" fmla="*/ 0 h 256"/>
                <a:gd name="T8" fmla="*/ 3 w 158"/>
                <a:gd name="T9" fmla="*/ 49 h 256"/>
                <a:gd name="T10" fmla="*/ 63 w 158"/>
                <a:gd name="T11" fmla="*/ 149 h 256"/>
                <a:gd name="T12" fmla="*/ 45 w 158"/>
                <a:gd name="T13" fmla="*/ 256 h 256"/>
                <a:gd name="T14" fmla="*/ 131 w 158"/>
                <a:gd name="T15" fmla="*/ 251 h 256"/>
                <a:gd name="T16" fmla="*/ 158 w 158"/>
                <a:gd name="T17" fmla="*/ 194 h 256"/>
                <a:gd name="T18" fmla="*/ 113 w 158"/>
                <a:gd name="T19" fmla="*/ 18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256">
                  <a:moveTo>
                    <a:pt x="113" y="186"/>
                  </a:moveTo>
                  <a:cubicBezTo>
                    <a:pt x="94" y="177"/>
                    <a:pt x="82" y="162"/>
                    <a:pt x="71" y="144"/>
                  </a:cubicBezTo>
                  <a:cubicBezTo>
                    <a:pt x="53" y="113"/>
                    <a:pt x="28" y="76"/>
                    <a:pt x="29" y="38"/>
                  </a:cubicBezTo>
                  <a:cubicBezTo>
                    <a:pt x="29" y="24"/>
                    <a:pt x="32" y="11"/>
                    <a:pt x="36" y="0"/>
                  </a:cubicBezTo>
                  <a:cubicBezTo>
                    <a:pt x="12" y="9"/>
                    <a:pt x="0" y="33"/>
                    <a:pt x="3" y="49"/>
                  </a:cubicBezTo>
                  <a:cubicBezTo>
                    <a:pt x="8" y="76"/>
                    <a:pt x="53" y="121"/>
                    <a:pt x="63" y="149"/>
                  </a:cubicBezTo>
                  <a:cubicBezTo>
                    <a:pt x="73" y="177"/>
                    <a:pt x="45" y="256"/>
                    <a:pt x="45" y="256"/>
                  </a:cubicBezTo>
                  <a:cubicBezTo>
                    <a:pt x="131" y="251"/>
                    <a:pt x="131" y="251"/>
                    <a:pt x="131" y="251"/>
                  </a:cubicBezTo>
                  <a:cubicBezTo>
                    <a:pt x="143" y="232"/>
                    <a:pt x="152" y="213"/>
                    <a:pt x="158" y="194"/>
                  </a:cubicBezTo>
                  <a:cubicBezTo>
                    <a:pt x="142" y="194"/>
                    <a:pt x="127" y="193"/>
                    <a:pt x="113" y="18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42"/>
            <p:cNvSpPr/>
            <p:nvPr/>
          </p:nvSpPr>
          <p:spPr bwMode="auto">
            <a:xfrm>
              <a:off x="-1178532" y="-4495805"/>
              <a:ext cx="736129" cy="669414"/>
            </a:xfrm>
            <a:custGeom>
              <a:avLst/>
              <a:gdLst>
                <a:gd name="T0" fmla="*/ 349 w 400"/>
                <a:gd name="T1" fmla="*/ 72 h 364"/>
                <a:gd name="T2" fmla="*/ 71 w 400"/>
                <a:gd name="T3" fmla="*/ 41 h 364"/>
                <a:gd name="T4" fmla="*/ 30 w 400"/>
                <a:gd name="T5" fmla="*/ 307 h 364"/>
                <a:gd name="T6" fmla="*/ 166 w 400"/>
                <a:gd name="T7" fmla="*/ 351 h 364"/>
                <a:gd name="T8" fmla="*/ 342 w 400"/>
                <a:gd name="T9" fmla="*/ 347 h 364"/>
                <a:gd name="T10" fmla="*/ 326 w 400"/>
                <a:gd name="T11" fmla="*/ 263 h 364"/>
                <a:gd name="T12" fmla="*/ 372 w 400"/>
                <a:gd name="T13" fmla="*/ 246 h 364"/>
                <a:gd name="T14" fmla="*/ 350 w 400"/>
                <a:gd name="T15" fmla="*/ 169 h 364"/>
                <a:gd name="T16" fmla="*/ 391 w 400"/>
                <a:gd name="T17" fmla="*/ 125 h 364"/>
                <a:gd name="T18" fmla="*/ 349 w 400"/>
                <a:gd name="T19" fmla="*/ 72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364">
                  <a:moveTo>
                    <a:pt x="349" y="72"/>
                  </a:moveTo>
                  <a:cubicBezTo>
                    <a:pt x="349" y="72"/>
                    <a:pt x="98" y="0"/>
                    <a:pt x="71" y="41"/>
                  </a:cubicBezTo>
                  <a:cubicBezTo>
                    <a:pt x="44" y="83"/>
                    <a:pt x="0" y="247"/>
                    <a:pt x="30" y="307"/>
                  </a:cubicBezTo>
                  <a:cubicBezTo>
                    <a:pt x="39" y="326"/>
                    <a:pt x="104" y="344"/>
                    <a:pt x="166" y="351"/>
                  </a:cubicBezTo>
                  <a:cubicBezTo>
                    <a:pt x="246" y="360"/>
                    <a:pt x="332" y="364"/>
                    <a:pt x="342" y="347"/>
                  </a:cubicBezTo>
                  <a:cubicBezTo>
                    <a:pt x="354" y="328"/>
                    <a:pt x="374" y="274"/>
                    <a:pt x="326" y="263"/>
                  </a:cubicBezTo>
                  <a:cubicBezTo>
                    <a:pt x="326" y="263"/>
                    <a:pt x="359" y="265"/>
                    <a:pt x="372" y="246"/>
                  </a:cubicBezTo>
                  <a:cubicBezTo>
                    <a:pt x="385" y="225"/>
                    <a:pt x="385" y="187"/>
                    <a:pt x="350" y="169"/>
                  </a:cubicBezTo>
                  <a:cubicBezTo>
                    <a:pt x="350" y="169"/>
                    <a:pt x="382" y="167"/>
                    <a:pt x="391" y="125"/>
                  </a:cubicBezTo>
                  <a:cubicBezTo>
                    <a:pt x="400" y="84"/>
                    <a:pt x="349" y="72"/>
                    <a:pt x="349" y="7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43"/>
            <p:cNvSpPr/>
            <p:nvPr/>
          </p:nvSpPr>
          <p:spPr bwMode="auto">
            <a:xfrm>
              <a:off x="-867571" y="-4102299"/>
              <a:ext cx="358453" cy="128907"/>
            </a:xfrm>
            <a:custGeom>
              <a:avLst/>
              <a:gdLst>
                <a:gd name="T0" fmla="*/ 195 w 195"/>
                <a:gd name="T1" fmla="*/ 39 h 70"/>
                <a:gd name="T2" fmla="*/ 194 w 195"/>
                <a:gd name="T3" fmla="*/ 39 h 70"/>
                <a:gd name="T4" fmla="*/ 89 w 195"/>
                <a:gd name="T5" fmla="*/ 20 h 70"/>
                <a:gd name="T6" fmla="*/ 42 w 195"/>
                <a:gd name="T7" fmla="*/ 5 h 70"/>
                <a:gd name="T8" fmla="*/ 18 w 195"/>
                <a:gd name="T9" fmla="*/ 0 h 70"/>
                <a:gd name="T10" fmla="*/ 17 w 195"/>
                <a:gd name="T11" fmla="*/ 19 h 70"/>
                <a:gd name="T12" fmla="*/ 130 w 195"/>
                <a:gd name="T13" fmla="*/ 56 h 70"/>
                <a:gd name="T14" fmla="*/ 185 w 195"/>
                <a:gd name="T15" fmla="*/ 70 h 70"/>
                <a:gd name="T16" fmla="*/ 157 w 195"/>
                <a:gd name="T17" fmla="*/ 49 h 70"/>
                <a:gd name="T18" fmla="*/ 195 w 195"/>
                <a:gd name="T19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70">
                  <a:moveTo>
                    <a:pt x="195" y="39"/>
                  </a:moveTo>
                  <a:cubicBezTo>
                    <a:pt x="195" y="39"/>
                    <a:pt x="194" y="39"/>
                    <a:pt x="194" y="39"/>
                  </a:cubicBezTo>
                  <a:cubicBezTo>
                    <a:pt x="158" y="44"/>
                    <a:pt x="122" y="31"/>
                    <a:pt x="89" y="20"/>
                  </a:cubicBezTo>
                  <a:cubicBezTo>
                    <a:pt x="73" y="14"/>
                    <a:pt x="58" y="9"/>
                    <a:pt x="42" y="5"/>
                  </a:cubicBezTo>
                  <a:cubicBezTo>
                    <a:pt x="34" y="3"/>
                    <a:pt x="26" y="0"/>
                    <a:pt x="18" y="0"/>
                  </a:cubicBezTo>
                  <a:cubicBezTo>
                    <a:pt x="0" y="0"/>
                    <a:pt x="2" y="14"/>
                    <a:pt x="17" y="19"/>
                  </a:cubicBezTo>
                  <a:cubicBezTo>
                    <a:pt x="54" y="32"/>
                    <a:pt x="92" y="45"/>
                    <a:pt x="130" y="56"/>
                  </a:cubicBezTo>
                  <a:cubicBezTo>
                    <a:pt x="141" y="59"/>
                    <a:pt x="169" y="61"/>
                    <a:pt x="185" y="70"/>
                  </a:cubicBezTo>
                  <a:cubicBezTo>
                    <a:pt x="181" y="60"/>
                    <a:pt x="172" y="53"/>
                    <a:pt x="157" y="49"/>
                  </a:cubicBezTo>
                  <a:cubicBezTo>
                    <a:pt x="157" y="49"/>
                    <a:pt x="180" y="50"/>
                    <a:pt x="195" y="3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44"/>
            <p:cNvSpPr/>
            <p:nvPr/>
          </p:nvSpPr>
          <p:spPr bwMode="auto">
            <a:xfrm>
              <a:off x="-861917" y="-4254952"/>
              <a:ext cx="400291" cy="97246"/>
            </a:xfrm>
            <a:custGeom>
              <a:avLst/>
              <a:gdLst>
                <a:gd name="T0" fmla="*/ 218 w 218"/>
                <a:gd name="T1" fmla="*/ 0 h 53"/>
                <a:gd name="T2" fmla="*/ 216 w 218"/>
                <a:gd name="T3" fmla="*/ 2 h 53"/>
                <a:gd name="T4" fmla="*/ 22 w 218"/>
                <a:gd name="T5" fmla="*/ 2 h 53"/>
                <a:gd name="T6" fmla="*/ 3 w 218"/>
                <a:gd name="T7" fmla="*/ 2 h 53"/>
                <a:gd name="T8" fmla="*/ 16 w 218"/>
                <a:gd name="T9" fmla="*/ 27 h 53"/>
                <a:gd name="T10" fmla="*/ 44 w 218"/>
                <a:gd name="T11" fmla="*/ 32 h 53"/>
                <a:gd name="T12" fmla="*/ 108 w 218"/>
                <a:gd name="T13" fmla="*/ 37 h 53"/>
                <a:gd name="T14" fmla="*/ 197 w 218"/>
                <a:gd name="T15" fmla="*/ 53 h 53"/>
                <a:gd name="T16" fmla="*/ 178 w 218"/>
                <a:gd name="T17" fmla="*/ 38 h 53"/>
                <a:gd name="T18" fmla="*/ 218 w 218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53">
                  <a:moveTo>
                    <a:pt x="218" y="0"/>
                  </a:moveTo>
                  <a:cubicBezTo>
                    <a:pt x="217" y="1"/>
                    <a:pt x="217" y="1"/>
                    <a:pt x="216" y="2"/>
                  </a:cubicBezTo>
                  <a:cubicBezTo>
                    <a:pt x="165" y="47"/>
                    <a:pt x="81" y="7"/>
                    <a:pt x="22" y="2"/>
                  </a:cubicBezTo>
                  <a:cubicBezTo>
                    <a:pt x="15" y="1"/>
                    <a:pt x="9" y="1"/>
                    <a:pt x="3" y="2"/>
                  </a:cubicBezTo>
                  <a:cubicBezTo>
                    <a:pt x="0" y="18"/>
                    <a:pt x="4" y="26"/>
                    <a:pt x="16" y="27"/>
                  </a:cubicBezTo>
                  <a:cubicBezTo>
                    <a:pt x="25" y="28"/>
                    <a:pt x="35" y="31"/>
                    <a:pt x="44" y="32"/>
                  </a:cubicBezTo>
                  <a:cubicBezTo>
                    <a:pt x="65" y="34"/>
                    <a:pt x="87" y="35"/>
                    <a:pt x="108" y="37"/>
                  </a:cubicBezTo>
                  <a:cubicBezTo>
                    <a:pt x="139" y="39"/>
                    <a:pt x="168" y="42"/>
                    <a:pt x="197" y="53"/>
                  </a:cubicBezTo>
                  <a:cubicBezTo>
                    <a:pt x="192" y="47"/>
                    <a:pt x="186" y="42"/>
                    <a:pt x="178" y="38"/>
                  </a:cubicBezTo>
                  <a:cubicBezTo>
                    <a:pt x="178" y="38"/>
                    <a:pt x="207" y="36"/>
                    <a:pt x="218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45"/>
            <p:cNvSpPr/>
            <p:nvPr/>
          </p:nvSpPr>
          <p:spPr bwMode="auto">
            <a:xfrm>
              <a:off x="-1148001" y="-4146399"/>
              <a:ext cx="609483" cy="320007"/>
            </a:xfrm>
            <a:custGeom>
              <a:avLst/>
              <a:gdLst>
                <a:gd name="T0" fmla="*/ 242 w 331"/>
                <a:gd name="T1" fmla="*/ 161 h 174"/>
                <a:gd name="T2" fmla="*/ 43 w 331"/>
                <a:gd name="T3" fmla="*/ 87 h 174"/>
                <a:gd name="T4" fmla="*/ 8 w 331"/>
                <a:gd name="T5" fmla="*/ 0 h 174"/>
                <a:gd name="T6" fmla="*/ 13 w 331"/>
                <a:gd name="T7" fmla="*/ 117 h 174"/>
                <a:gd name="T8" fmla="*/ 149 w 331"/>
                <a:gd name="T9" fmla="*/ 161 h 174"/>
                <a:gd name="T10" fmla="*/ 325 w 331"/>
                <a:gd name="T11" fmla="*/ 157 h 174"/>
                <a:gd name="T12" fmla="*/ 331 w 331"/>
                <a:gd name="T13" fmla="*/ 146 h 174"/>
                <a:gd name="T14" fmla="*/ 242 w 331"/>
                <a:gd name="T15" fmla="*/ 16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1" h="174">
                  <a:moveTo>
                    <a:pt x="242" y="161"/>
                  </a:moveTo>
                  <a:cubicBezTo>
                    <a:pt x="178" y="155"/>
                    <a:pt x="86" y="142"/>
                    <a:pt x="43" y="87"/>
                  </a:cubicBezTo>
                  <a:cubicBezTo>
                    <a:pt x="23" y="62"/>
                    <a:pt x="12" y="32"/>
                    <a:pt x="8" y="0"/>
                  </a:cubicBezTo>
                  <a:cubicBezTo>
                    <a:pt x="1" y="46"/>
                    <a:pt x="0" y="91"/>
                    <a:pt x="13" y="117"/>
                  </a:cubicBezTo>
                  <a:cubicBezTo>
                    <a:pt x="22" y="136"/>
                    <a:pt x="87" y="154"/>
                    <a:pt x="149" y="161"/>
                  </a:cubicBezTo>
                  <a:cubicBezTo>
                    <a:pt x="229" y="170"/>
                    <a:pt x="315" y="174"/>
                    <a:pt x="325" y="157"/>
                  </a:cubicBezTo>
                  <a:cubicBezTo>
                    <a:pt x="327" y="154"/>
                    <a:pt x="329" y="150"/>
                    <a:pt x="331" y="146"/>
                  </a:cubicBezTo>
                  <a:cubicBezTo>
                    <a:pt x="305" y="160"/>
                    <a:pt x="261" y="162"/>
                    <a:pt x="242" y="16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9" name="组合 738"/>
          <p:cNvGrpSpPr/>
          <p:nvPr/>
        </p:nvGrpSpPr>
        <p:grpSpPr>
          <a:xfrm rot="17215480">
            <a:off x="3896301" y="5407002"/>
            <a:ext cx="984145" cy="1373064"/>
            <a:chOff x="-1383200" y="-3535785"/>
            <a:chExt cx="798321" cy="1113806"/>
          </a:xfrm>
        </p:grpSpPr>
        <p:sp>
          <p:nvSpPr>
            <p:cNvPr id="740" name="Freeform 46"/>
            <p:cNvSpPr/>
            <p:nvPr/>
          </p:nvSpPr>
          <p:spPr bwMode="auto">
            <a:xfrm>
              <a:off x="-1019093" y="-3535785"/>
              <a:ext cx="416122" cy="513368"/>
            </a:xfrm>
            <a:custGeom>
              <a:avLst/>
              <a:gdLst>
                <a:gd name="T0" fmla="*/ 0 w 226"/>
                <a:gd name="T1" fmla="*/ 233 h 279"/>
                <a:gd name="T2" fmla="*/ 78 w 226"/>
                <a:gd name="T3" fmla="*/ 157 h 279"/>
                <a:gd name="T4" fmla="*/ 89 w 226"/>
                <a:gd name="T5" fmla="*/ 41 h 279"/>
                <a:gd name="T6" fmla="*/ 192 w 226"/>
                <a:gd name="T7" fmla="*/ 66 h 279"/>
                <a:gd name="T8" fmla="*/ 72 w 226"/>
                <a:gd name="T9" fmla="*/ 279 h 279"/>
                <a:gd name="T10" fmla="*/ 0 w 226"/>
                <a:gd name="T11" fmla="*/ 23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279">
                  <a:moveTo>
                    <a:pt x="0" y="233"/>
                  </a:moveTo>
                  <a:cubicBezTo>
                    <a:pt x="0" y="233"/>
                    <a:pt x="70" y="186"/>
                    <a:pt x="78" y="157"/>
                  </a:cubicBezTo>
                  <a:cubicBezTo>
                    <a:pt x="87" y="129"/>
                    <a:pt x="77" y="66"/>
                    <a:pt x="89" y="41"/>
                  </a:cubicBezTo>
                  <a:cubicBezTo>
                    <a:pt x="101" y="16"/>
                    <a:pt x="159" y="0"/>
                    <a:pt x="192" y="66"/>
                  </a:cubicBezTo>
                  <a:cubicBezTo>
                    <a:pt x="226" y="132"/>
                    <a:pt x="188" y="235"/>
                    <a:pt x="72" y="279"/>
                  </a:cubicBezTo>
                  <a:lnTo>
                    <a:pt x="0" y="233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47"/>
            <p:cNvSpPr/>
            <p:nvPr/>
          </p:nvSpPr>
          <p:spPr bwMode="auto">
            <a:xfrm>
              <a:off x="-1019093" y="-3507516"/>
              <a:ext cx="265730" cy="485099"/>
            </a:xfrm>
            <a:custGeom>
              <a:avLst/>
              <a:gdLst>
                <a:gd name="T0" fmla="*/ 96 w 144"/>
                <a:gd name="T1" fmla="*/ 202 h 264"/>
                <a:gd name="T2" fmla="*/ 87 w 144"/>
                <a:gd name="T3" fmla="*/ 144 h 264"/>
                <a:gd name="T4" fmla="*/ 116 w 144"/>
                <a:gd name="T5" fmla="*/ 33 h 264"/>
                <a:gd name="T6" fmla="*/ 144 w 144"/>
                <a:gd name="T7" fmla="*/ 7 h 264"/>
                <a:gd name="T8" fmla="*/ 89 w 144"/>
                <a:gd name="T9" fmla="*/ 26 h 264"/>
                <a:gd name="T10" fmla="*/ 78 w 144"/>
                <a:gd name="T11" fmla="*/ 142 h 264"/>
                <a:gd name="T12" fmla="*/ 0 w 144"/>
                <a:gd name="T13" fmla="*/ 218 h 264"/>
                <a:gd name="T14" fmla="*/ 72 w 144"/>
                <a:gd name="T15" fmla="*/ 264 h 264"/>
                <a:gd name="T16" fmla="*/ 127 w 144"/>
                <a:gd name="T17" fmla="*/ 235 h 264"/>
                <a:gd name="T18" fmla="*/ 96 w 144"/>
                <a:gd name="T19" fmla="*/ 20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264">
                  <a:moveTo>
                    <a:pt x="96" y="202"/>
                  </a:moveTo>
                  <a:cubicBezTo>
                    <a:pt x="86" y="184"/>
                    <a:pt x="85" y="164"/>
                    <a:pt x="87" y="144"/>
                  </a:cubicBezTo>
                  <a:cubicBezTo>
                    <a:pt x="91" y="107"/>
                    <a:pt x="93" y="63"/>
                    <a:pt x="116" y="33"/>
                  </a:cubicBezTo>
                  <a:cubicBezTo>
                    <a:pt x="125" y="22"/>
                    <a:pt x="134" y="13"/>
                    <a:pt x="144" y="7"/>
                  </a:cubicBezTo>
                  <a:cubicBezTo>
                    <a:pt x="119" y="0"/>
                    <a:pt x="96" y="11"/>
                    <a:pt x="89" y="26"/>
                  </a:cubicBezTo>
                  <a:cubicBezTo>
                    <a:pt x="77" y="51"/>
                    <a:pt x="87" y="114"/>
                    <a:pt x="78" y="142"/>
                  </a:cubicBezTo>
                  <a:cubicBezTo>
                    <a:pt x="70" y="171"/>
                    <a:pt x="0" y="218"/>
                    <a:pt x="0" y="218"/>
                  </a:cubicBezTo>
                  <a:cubicBezTo>
                    <a:pt x="72" y="264"/>
                    <a:pt x="72" y="264"/>
                    <a:pt x="72" y="264"/>
                  </a:cubicBezTo>
                  <a:cubicBezTo>
                    <a:pt x="93" y="256"/>
                    <a:pt x="112" y="246"/>
                    <a:pt x="127" y="235"/>
                  </a:cubicBezTo>
                  <a:cubicBezTo>
                    <a:pt x="115" y="225"/>
                    <a:pt x="104" y="215"/>
                    <a:pt x="96" y="20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48"/>
            <p:cNvSpPr/>
            <p:nvPr/>
          </p:nvSpPr>
          <p:spPr bwMode="auto">
            <a:xfrm>
              <a:off x="-1383200" y="-3215778"/>
              <a:ext cx="798321" cy="793798"/>
            </a:xfrm>
            <a:custGeom>
              <a:avLst/>
              <a:gdLst>
                <a:gd name="T0" fmla="*/ 400 w 434"/>
                <a:gd name="T1" fmla="*/ 207 h 431"/>
                <a:gd name="T2" fmla="*/ 194 w 434"/>
                <a:gd name="T3" fmla="*/ 17 h 431"/>
                <a:gd name="T4" fmla="*/ 4 w 434"/>
                <a:gd name="T5" fmla="*/ 206 h 431"/>
                <a:gd name="T6" fmla="*/ 87 w 434"/>
                <a:gd name="T7" fmla="*/ 323 h 431"/>
                <a:gd name="T8" fmla="*/ 231 w 434"/>
                <a:gd name="T9" fmla="*/ 424 h 431"/>
                <a:gd name="T10" fmla="*/ 269 w 434"/>
                <a:gd name="T11" fmla="*/ 347 h 431"/>
                <a:gd name="T12" fmla="*/ 315 w 434"/>
                <a:gd name="T13" fmla="*/ 360 h 431"/>
                <a:gd name="T14" fmla="*/ 343 w 434"/>
                <a:gd name="T15" fmla="*/ 285 h 431"/>
                <a:gd name="T16" fmla="*/ 402 w 434"/>
                <a:gd name="T17" fmla="*/ 274 h 431"/>
                <a:gd name="T18" fmla="*/ 400 w 434"/>
                <a:gd name="T19" fmla="*/ 20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4" h="431">
                  <a:moveTo>
                    <a:pt x="400" y="207"/>
                  </a:moveTo>
                  <a:cubicBezTo>
                    <a:pt x="400" y="207"/>
                    <a:pt x="241" y="0"/>
                    <a:pt x="194" y="17"/>
                  </a:cubicBezTo>
                  <a:cubicBezTo>
                    <a:pt x="148" y="34"/>
                    <a:pt x="15" y="140"/>
                    <a:pt x="4" y="206"/>
                  </a:cubicBezTo>
                  <a:cubicBezTo>
                    <a:pt x="0" y="227"/>
                    <a:pt x="41" y="281"/>
                    <a:pt x="87" y="323"/>
                  </a:cubicBezTo>
                  <a:cubicBezTo>
                    <a:pt x="147" y="378"/>
                    <a:pt x="214" y="431"/>
                    <a:pt x="231" y="424"/>
                  </a:cubicBezTo>
                  <a:cubicBezTo>
                    <a:pt x="252" y="415"/>
                    <a:pt x="300" y="384"/>
                    <a:pt x="269" y="347"/>
                  </a:cubicBezTo>
                  <a:cubicBezTo>
                    <a:pt x="269" y="347"/>
                    <a:pt x="294" y="368"/>
                    <a:pt x="315" y="360"/>
                  </a:cubicBezTo>
                  <a:cubicBezTo>
                    <a:pt x="339" y="351"/>
                    <a:pt x="361" y="320"/>
                    <a:pt x="343" y="285"/>
                  </a:cubicBezTo>
                  <a:cubicBezTo>
                    <a:pt x="343" y="285"/>
                    <a:pt x="370" y="302"/>
                    <a:pt x="402" y="274"/>
                  </a:cubicBezTo>
                  <a:cubicBezTo>
                    <a:pt x="434" y="246"/>
                    <a:pt x="400" y="207"/>
                    <a:pt x="400" y="20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49"/>
            <p:cNvSpPr/>
            <p:nvPr/>
          </p:nvSpPr>
          <p:spPr bwMode="auto">
            <a:xfrm>
              <a:off x="-1079024" y="-2821140"/>
              <a:ext cx="257815" cy="305307"/>
            </a:xfrm>
            <a:custGeom>
              <a:avLst/>
              <a:gdLst>
                <a:gd name="T0" fmla="*/ 140 w 140"/>
                <a:gd name="T1" fmla="*/ 147 h 166"/>
                <a:gd name="T2" fmla="*/ 138 w 140"/>
                <a:gd name="T3" fmla="*/ 146 h 166"/>
                <a:gd name="T4" fmla="*/ 66 w 140"/>
                <a:gd name="T5" fmla="*/ 69 h 166"/>
                <a:gd name="T6" fmla="*/ 37 w 140"/>
                <a:gd name="T7" fmla="*/ 29 h 166"/>
                <a:gd name="T8" fmla="*/ 20 w 140"/>
                <a:gd name="T9" fmla="*/ 11 h 166"/>
                <a:gd name="T10" fmla="*/ 8 w 140"/>
                <a:gd name="T11" fmla="*/ 25 h 166"/>
                <a:gd name="T12" fmla="*/ 77 w 140"/>
                <a:gd name="T13" fmla="*/ 122 h 166"/>
                <a:gd name="T14" fmla="*/ 113 w 140"/>
                <a:gd name="T15" fmla="*/ 166 h 166"/>
                <a:gd name="T16" fmla="*/ 104 w 140"/>
                <a:gd name="T17" fmla="*/ 133 h 166"/>
                <a:gd name="T18" fmla="*/ 140 w 140"/>
                <a:gd name="T19" fmla="*/ 14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66">
                  <a:moveTo>
                    <a:pt x="140" y="147"/>
                  </a:moveTo>
                  <a:cubicBezTo>
                    <a:pt x="140" y="147"/>
                    <a:pt x="139" y="147"/>
                    <a:pt x="138" y="146"/>
                  </a:cubicBezTo>
                  <a:cubicBezTo>
                    <a:pt x="107" y="130"/>
                    <a:pt x="86" y="97"/>
                    <a:pt x="66" y="69"/>
                  </a:cubicBezTo>
                  <a:cubicBezTo>
                    <a:pt x="56" y="55"/>
                    <a:pt x="47" y="41"/>
                    <a:pt x="37" y="29"/>
                  </a:cubicBezTo>
                  <a:cubicBezTo>
                    <a:pt x="32" y="22"/>
                    <a:pt x="26" y="16"/>
                    <a:pt x="20" y="11"/>
                  </a:cubicBezTo>
                  <a:cubicBezTo>
                    <a:pt x="5" y="0"/>
                    <a:pt x="0" y="13"/>
                    <a:pt x="8" y="25"/>
                  </a:cubicBezTo>
                  <a:cubicBezTo>
                    <a:pt x="31" y="58"/>
                    <a:pt x="53" y="91"/>
                    <a:pt x="77" y="122"/>
                  </a:cubicBezTo>
                  <a:cubicBezTo>
                    <a:pt x="84" y="132"/>
                    <a:pt x="105" y="149"/>
                    <a:pt x="113" y="166"/>
                  </a:cubicBezTo>
                  <a:cubicBezTo>
                    <a:pt x="116" y="156"/>
                    <a:pt x="114" y="145"/>
                    <a:pt x="104" y="133"/>
                  </a:cubicBezTo>
                  <a:cubicBezTo>
                    <a:pt x="104" y="133"/>
                    <a:pt x="121" y="147"/>
                    <a:pt x="140" y="14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50"/>
            <p:cNvSpPr/>
            <p:nvPr/>
          </p:nvSpPr>
          <p:spPr bwMode="auto">
            <a:xfrm>
              <a:off x="-996478" y="-2935348"/>
              <a:ext cx="346015" cy="286084"/>
            </a:xfrm>
            <a:custGeom>
              <a:avLst/>
              <a:gdLst>
                <a:gd name="T0" fmla="*/ 188 w 188"/>
                <a:gd name="T1" fmla="*/ 126 h 156"/>
                <a:gd name="T2" fmla="*/ 186 w 188"/>
                <a:gd name="T3" fmla="*/ 126 h 156"/>
                <a:gd name="T4" fmla="*/ 29 w 188"/>
                <a:gd name="T5" fmla="*/ 11 h 156"/>
                <a:gd name="T6" fmla="*/ 14 w 188"/>
                <a:gd name="T7" fmla="*/ 0 h 156"/>
                <a:gd name="T8" fmla="*/ 9 w 188"/>
                <a:gd name="T9" fmla="*/ 28 h 156"/>
                <a:gd name="T10" fmla="*/ 29 w 188"/>
                <a:gd name="T11" fmla="*/ 49 h 156"/>
                <a:gd name="T12" fmla="*/ 78 w 188"/>
                <a:gd name="T13" fmla="*/ 91 h 156"/>
                <a:gd name="T14" fmla="*/ 140 w 188"/>
                <a:gd name="T15" fmla="*/ 156 h 156"/>
                <a:gd name="T16" fmla="*/ 133 w 188"/>
                <a:gd name="T17" fmla="*/ 133 h 156"/>
                <a:gd name="T18" fmla="*/ 188 w 188"/>
                <a:gd name="T19" fmla="*/ 12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56">
                  <a:moveTo>
                    <a:pt x="188" y="126"/>
                  </a:moveTo>
                  <a:cubicBezTo>
                    <a:pt x="187" y="126"/>
                    <a:pt x="186" y="126"/>
                    <a:pt x="186" y="126"/>
                  </a:cubicBezTo>
                  <a:cubicBezTo>
                    <a:pt x="117" y="133"/>
                    <a:pt x="73" y="50"/>
                    <a:pt x="29" y="11"/>
                  </a:cubicBezTo>
                  <a:cubicBezTo>
                    <a:pt x="24" y="7"/>
                    <a:pt x="19" y="3"/>
                    <a:pt x="14" y="0"/>
                  </a:cubicBezTo>
                  <a:cubicBezTo>
                    <a:pt x="2" y="11"/>
                    <a:pt x="0" y="20"/>
                    <a:pt x="9" y="28"/>
                  </a:cubicBezTo>
                  <a:cubicBezTo>
                    <a:pt x="16" y="35"/>
                    <a:pt x="22" y="42"/>
                    <a:pt x="29" y="49"/>
                  </a:cubicBezTo>
                  <a:cubicBezTo>
                    <a:pt x="45" y="63"/>
                    <a:pt x="61" y="77"/>
                    <a:pt x="78" y="91"/>
                  </a:cubicBezTo>
                  <a:cubicBezTo>
                    <a:pt x="102" y="111"/>
                    <a:pt x="123" y="130"/>
                    <a:pt x="140" y="156"/>
                  </a:cubicBezTo>
                  <a:cubicBezTo>
                    <a:pt x="139" y="149"/>
                    <a:pt x="137" y="141"/>
                    <a:pt x="133" y="133"/>
                  </a:cubicBezTo>
                  <a:cubicBezTo>
                    <a:pt x="133" y="133"/>
                    <a:pt x="158" y="148"/>
                    <a:pt x="188" y="12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51"/>
            <p:cNvSpPr/>
            <p:nvPr/>
          </p:nvSpPr>
          <p:spPr bwMode="auto">
            <a:xfrm>
              <a:off x="-1383200" y="-3014501"/>
              <a:ext cx="445522" cy="592522"/>
            </a:xfrm>
            <a:custGeom>
              <a:avLst/>
              <a:gdLst>
                <a:gd name="T0" fmla="*/ 163 w 242"/>
                <a:gd name="T1" fmla="*/ 269 h 322"/>
                <a:gd name="T2" fmla="*/ 45 w 242"/>
                <a:gd name="T3" fmla="*/ 91 h 322"/>
                <a:gd name="T4" fmla="*/ 69 w 242"/>
                <a:gd name="T5" fmla="*/ 0 h 322"/>
                <a:gd name="T6" fmla="*/ 4 w 242"/>
                <a:gd name="T7" fmla="*/ 97 h 322"/>
                <a:gd name="T8" fmla="*/ 87 w 242"/>
                <a:gd name="T9" fmla="*/ 214 h 322"/>
                <a:gd name="T10" fmla="*/ 231 w 242"/>
                <a:gd name="T11" fmla="*/ 315 h 322"/>
                <a:gd name="T12" fmla="*/ 242 w 242"/>
                <a:gd name="T13" fmla="*/ 309 h 322"/>
                <a:gd name="T14" fmla="*/ 163 w 242"/>
                <a:gd name="T15" fmla="*/ 269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22">
                  <a:moveTo>
                    <a:pt x="163" y="269"/>
                  </a:moveTo>
                  <a:cubicBezTo>
                    <a:pt x="114" y="226"/>
                    <a:pt x="48" y="161"/>
                    <a:pt x="45" y="91"/>
                  </a:cubicBezTo>
                  <a:cubicBezTo>
                    <a:pt x="44" y="60"/>
                    <a:pt x="54" y="29"/>
                    <a:pt x="69" y="0"/>
                  </a:cubicBezTo>
                  <a:cubicBezTo>
                    <a:pt x="36" y="33"/>
                    <a:pt x="9" y="69"/>
                    <a:pt x="4" y="97"/>
                  </a:cubicBezTo>
                  <a:cubicBezTo>
                    <a:pt x="0" y="118"/>
                    <a:pt x="41" y="172"/>
                    <a:pt x="87" y="214"/>
                  </a:cubicBezTo>
                  <a:cubicBezTo>
                    <a:pt x="147" y="269"/>
                    <a:pt x="214" y="322"/>
                    <a:pt x="231" y="315"/>
                  </a:cubicBezTo>
                  <a:cubicBezTo>
                    <a:pt x="235" y="314"/>
                    <a:pt x="238" y="312"/>
                    <a:pt x="242" y="309"/>
                  </a:cubicBezTo>
                  <a:cubicBezTo>
                    <a:pt x="213" y="306"/>
                    <a:pt x="177" y="281"/>
                    <a:pt x="163" y="26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46" name="组合 745"/>
          <p:cNvGrpSpPr/>
          <p:nvPr/>
        </p:nvGrpSpPr>
        <p:grpSpPr>
          <a:xfrm>
            <a:off x="7532493" y="5069871"/>
            <a:ext cx="1434831" cy="1125709"/>
            <a:chOff x="1764854" y="-3353731"/>
            <a:chExt cx="908005" cy="712383"/>
          </a:xfrm>
        </p:grpSpPr>
        <p:sp>
          <p:nvSpPr>
            <p:cNvPr id="747" name="Freeform 52"/>
            <p:cNvSpPr/>
            <p:nvPr/>
          </p:nvSpPr>
          <p:spPr bwMode="auto">
            <a:xfrm>
              <a:off x="2258998" y="-3353731"/>
              <a:ext cx="413861" cy="369761"/>
            </a:xfrm>
            <a:custGeom>
              <a:avLst/>
              <a:gdLst>
                <a:gd name="T0" fmla="*/ 47 w 225"/>
                <a:gd name="T1" fmla="*/ 201 h 201"/>
                <a:gd name="T2" fmla="*/ 102 w 225"/>
                <a:gd name="T3" fmla="*/ 127 h 201"/>
                <a:gd name="T4" fmla="*/ 198 w 225"/>
                <a:gd name="T5" fmla="*/ 104 h 201"/>
                <a:gd name="T6" fmla="*/ 165 w 225"/>
                <a:gd name="T7" fmla="*/ 20 h 201"/>
                <a:gd name="T8" fmla="*/ 0 w 225"/>
                <a:gd name="T9" fmla="*/ 146 h 201"/>
                <a:gd name="T10" fmla="*/ 47 w 225"/>
                <a:gd name="T11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201">
                  <a:moveTo>
                    <a:pt x="47" y="201"/>
                  </a:moveTo>
                  <a:cubicBezTo>
                    <a:pt x="47" y="201"/>
                    <a:pt x="79" y="137"/>
                    <a:pt x="102" y="127"/>
                  </a:cubicBezTo>
                  <a:cubicBezTo>
                    <a:pt x="125" y="116"/>
                    <a:pt x="178" y="118"/>
                    <a:pt x="198" y="104"/>
                  </a:cubicBezTo>
                  <a:cubicBezTo>
                    <a:pt x="218" y="91"/>
                    <a:pt x="225" y="41"/>
                    <a:pt x="165" y="20"/>
                  </a:cubicBezTo>
                  <a:cubicBezTo>
                    <a:pt x="106" y="0"/>
                    <a:pt x="24" y="44"/>
                    <a:pt x="0" y="146"/>
                  </a:cubicBezTo>
                  <a:lnTo>
                    <a:pt x="47" y="20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53"/>
            <p:cNvSpPr/>
            <p:nvPr/>
          </p:nvSpPr>
          <p:spPr bwMode="auto">
            <a:xfrm>
              <a:off x="2258998" y="-3251962"/>
              <a:ext cx="399161" cy="267992"/>
            </a:xfrm>
            <a:custGeom>
              <a:avLst/>
              <a:gdLst>
                <a:gd name="T0" fmla="*/ 49 w 217"/>
                <a:gd name="T1" fmla="*/ 63 h 146"/>
                <a:gd name="T2" fmla="*/ 100 w 217"/>
                <a:gd name="T3" fmla="*/ 64 h 146"/>
                <a:gd name="T4" fmla="*/ 189 w 217"/>
                <a:gd name="T5" fmla="*/ 27 h 146"/>
                <a:gd name="T6" fmla="*/ 208 w 217"/>
                <a:gd name="T7" fmla="*/ 0 h 146"/>
                <a:gd name="T8" fmla="*/ 198 w 217"/>
                <a:gd name="T9" fmla="*/ 49 h 146"/>
                <a:gd name="T10" fmla="*/ 102 w 217"/>
                <a:gd name="T11" fmla="*/ 72 h 146"/>
                <a:gd name="T12" fmla="*/ 47 w 217"/>
                <a:gd name="T13" fmla="*/ 146 h 146"/>
                <a:gd name="T14" fmla="*/ 0 w 217"/>
                <a:gd name="T15" fmla="*/ 91 h 146"/>
                <a:gd name="T16" fmla="*/ 18 w 217"/>
                <a:gd name="T17" fmla="*/ 41 h 146"/>
                <a:gd name="T18" fmla="*/ 49 w 217"/>
                <a:gd name="T19" fmla="*/ 6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146">
                  <a:moveTo>
                    <a:pt x="49" y="63"/>
                  </a:moveTo>
                  <a:cubicBezTo>
                    <a:pt x="66" y="70"/>
                    <a:pt x="82" y="68"/>
                    <a:pt x="100" y="64"/>
                  </a:cubicBezTo>
                  <a:cubicBezTo>
                    <a:pt x="130" y="57"/>
                    <a:pt x="167" y="50"/>
                    <a:pt x="189" y="27"/>
                  </a:cubicBezTo>
                  <a:cubicBezTo>
                    <a:pt x="198" y="19"/>
                    <a:pt x="204" y="10"/>
                    <a:pt x="208" y="0"/>
                  </a:cubicBezTo>
                  <a:cubicBezTo>
                    <a:pt x="217" y="21"/>
                    <a:pt x="210" y="42"/>
                    <a:pt x="198" y="49"/>
                  </a:cubicBezTo>
                  <a:cubicBezTo>
                    <a:pt x="178" y="63"/>
                    <a:pt x="125" y="61"/>
                    <a:pt x="102" y="72"/>
                  </a:cubicBezTo>
                  <a:cubicBezTo>
                    <a:pt x="79" y="82"/>
                    <a:pt x="47" y="146"/>
                    <a:pt x="47" y="146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4" y="72"/>
                    <a:pt x="10" y="56"/>
                    <a:pt x="18" y="41"/>
                  </a:cubicBezTo>
                  <a:cubicBezTo>
                    <a:pt x="28" y="50"/>
                    <a:pt x="37" y="59"/>
                    <a:pt x="49" y="6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54"/>
            <p:cNvSpPr/>
            <p:nvPr/>
          </p:nvSpPr>
          <p:spPr bwMode="auto">
            <a:xfrm>
              <a:off x="1764854" y="-3309631"/>
              <a:ext cx="662629" cy="668283"/>
            </a:xfrm>
            <a:custGeom>
              <a:avLst/>
              <a:gdLst>
                <a:gd name="T0" fmla="*/ 168 w 360"/>
                <a:gd name="T1" fmla="*/ 24 h 363"/>
                <a:gd name="T2" fmla="*/ 351 w 360"/>
                <a:gd name="T3" fmla="*/ 176 h 363"/>
                <a:gd name="T4" fmla="*/ 214 w 360"/>
                <a:gd name="T5" fmla="*/ 358 h 363"/>
                <a:gd name="T6" fmla="*/ 106 w 360"/>
                <a:gd name="T7" fmla="*/ 301 h 363"/>
                <a:gd name="T8" fmla="*/ 4 w 360"/>
                <a:gd name="T9" fmla="*/ 191 h 363"/>
                <a:gd name="T10" fmla="*/ 65 w 360"/>
                <a:gd name="T11" fmla="*/ 151 h 363"/>
                <a:gd name="T12" fmla="*/ 49 w 360"/>
                <a:gd name="T13" fmla="*/ 113 h 363"/>
                <a:gd name="T14" fmla="*/ 108 w 360"/>
                <a:gd name="T15" fmla="*/ 81 h 363"/>
                <a:gd name="T16" fmla="*/ 111 w 360"/>
                <a:gd name="T17" fmla="*/ 30 h 363"/>
                <a:gd name="T18" fmla="*/ 168 w 360"/>
                <a:gd name="T19" fmla="*/ 2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363">
                  <a:moveTo>
                    <a:pt x="168" y="24"/>
                  </a:moveTo>
                  <a:cubicBezTo>
                    <a:pt x="168" y="24"/>
                    <a:pt x="360" y="135"/>
                    <a:pt x="351" y="176"/>
                  </a:cubicBezTo>
                  <a:cubicBezTo>
                    <a:pt x="342" y="217"/>
                    <a:pt x="268" y="340"/>
                    <a:pt x="214" y="358"/>
                  </a:cubicBezTo>
                  <a:cubicBezTo>
                    <a:pt x="196" y="363"/>
                    <a:pt x="147" y="335"/>
                    <a:pt x="106" y="301"/>
                  </a:cubicBezTo>
                  <a:cubicBezTo>
                    <a:pt x="53" y="257"/>
                    <a:pt x="0" y="207"/>
                    <a:pt x="4" y="191"/>
                  </a:cubicBezTo>
                  <a:cubicBezTo>
                    <a:pt x="9" y="172"/>
                    <a:pt x="30" y="129"/>
                    <a:pt x="65" y="151"/>
                  </a:cubicBezTo>
                  <a:cubicBezTo>
                    <a:pt x="65" y="151"/>
                    <a:pt x="45" y="132"/>
                    <a:pt x="49" y="113"/>
                  </a:cubicBezTo>
                  <a:cubicBezTo>
                    <a:pt x="53" y="92"/>
                    <a:pt x="77" y="70"/>
                    <a:pt x="108" y="81"/>
                  </a:cubicBezTo>
                  <a:cubicBezTo>
                    <a:pt x="108" y="81"/>
                    <a:pt x="91" y="60"/>
                    <a:pt x="111" y="30"/>
                  </a:cubicBezTo>
                  <a:cubicBezTo>
                    <a:pt x="130" y="0"/>
                    <a:pt x="168" y="24"/>
                    <a:pt x="168" y="2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55"/>
            <p:cNvSpPr/>
            <p:nvPr/>
          </p:nvSpPr>
          <p:spPr bwMode="auto">
            <a:xfrm>
              <a:off x="1831569" y="-3084609"/>
              <a:ext cx="279299" cy="188838"/>
            </a:xfrm>
            <a:custGeom>
              <a:avLst/>
              <a:gdLst>
                <a:gd name="T0" fmla="*/ 13 w 152"/>
                <a:gd name="T1" fmla="*/ 0 h 103"/>
                <a:gd name="T2" fmla="*/ 13 w 152"/>
                <a:gd name="T3" fmla="*/ 1 h 103"/>
                <a:gd name="T4" fmla="*/ 87 w 152"/>
                <a:gd name="T5" fmla="*/ 53 h 103"/>
                <a:gd name="T6" fmla="*/ 124 w 152"/>
                <a:gd name="T7" fmla="*/ 73 h 103"/>
                <a:gd name="T8" fmla="*/ 141 w 152"/>
                <a:gd name="T9" fmla="*/ 85 h 103"/>
                <a:gd name="T10" fmla="*/ 130 w 152"/>
                <a:gd name="T11" fmla="*/ 97 h 103"/>
                <a:gd name="T12" fmla="*/ 41 w 152"/>
                <a:gd name="T13" fmla="*/ 50 h 103"/>
                <a:gd name="T14" fmla="*/ 0 w 152"/>
                <a:gd name="T15" fmla="*/ 25 h 103"/>
                <a:gd name="T16" fmla="*/ 29 w 152"/>
                <a:gd name="T17" fmla="*/ 29 h 103"/>
                <a:gd name="T18" fmla="*/ 13 w 152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03">
                  <a:moveTo>
                    <a:pt x="13" y="0"/>
                  </a:moveTo>
                  <a:cubicBezTo>
                    <a:pt x="13" y="0"/>
                    <a:pt x="13" y="1"/>
                    <a:pt x="13" y="1"/>
                  </a:cubicBezTo>
                  <a:cubicBezTo>
                    <a:pt x="31" y="26"/>
                    <a:pt x="61" y="40"/>
                    <a:pt x="87" y="53"/>
                  </a:cubicBezTo>
                  <a:cubicBezTo>
                    <a:pt x="100" y="60"/>
                    <a:pt x="112" y="66"/>
                    <a:pt x="124" y="73"/>
                  </a:cubicBezTo>
                  <a:cubicBezTo>
                    <a:pt x="130" y="77"/>
                    <a:pt x="136" y="80"/>
                    <a:pt x="141" y="85"/>
                  </a:cubicBezTo>
                  <a:cubicBezTo>
                    <a:pt x="152" y="96"/>
                    <a:pt x="142" y="103"/>
                    <a:pt x="130" y="97"/>
                  </a:cubicBezTo>
                  <a:cubicBezTo>
                    <a:pt x="100" y="82"/>
                    <a:pt x="70" y="66"/>
                    <a:pt x="41" y="50"/>
                  </a:cubicBezTo>
                  <a:cubicBezTo>
                    <a:pt x="32" y="45"/>
                    <a:pt x="15" y="29"/>
                    <a:pt x="0" y="25"/>
                  </a:cubicBezTo>
                  <a:cubicBezTo>
                    <a:pt x="8" y="21"/>
                    <a:pt x="18" y="22"/>
                    <a:pt x="29" y="29"/>
                  </a:cubicBezTo>
                  <a:cubicBezTo>
                    <a:pt x="29" y="29"/>
                    <a:pt x="15" y="16"/>
                    <a:pt x="13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56"/>
            <p:cNvSpPr/>
            <p:nvPr/>
          </p:nvSpPr>
          <p:spPr bwMode="auto">
            <a:xfrm>
              <a:off x="1927684" y="-3245178"/>
              <a:ext cx="267992" cy="266861"/>
            </a:xfrm>
            <a:custGeom>
              <a:avLst/>
              <a:gdLst>
                <a:gd name="T0" fmla="*/ 20 w 146"/>
                <a:gd name="T1" fmla="*/ 0 h 145"/>
                <a:gd name="T2" fmla="*/ 20 w 146"/>
                <a:gd name="T3" fmla="*/ 1 h 145"/>
                <a:gd name="T4" fmla="*/ 135 w 146"/>
                <a:gd name="T5" fmla="*/ 120 h 145"/>
                <a:gd name="T6" fmla="*/ 146 w 146"/>
                <a:gd name="T7" fmla="*/ 131 h 145"/>
                <a:gd name="T8" fmla="*/ 123 w 146"/>
                <a:gd name="T9" fmla="*/ 138 h 145"/>
                <a:gd name="T10" fmla="*/ 103 w 146"/>
                <a:gd name="T11" fmla="*/ 124 h 145"/>
                <a:gd name="T12" fmla="*/ 62 w 146"/>
                <a:gd name="T13" fmla="*/ 88 h 145"/>
                <a:gd name="T14" fmla="*/ 0 w 146"/>
                <a:gd name="T15" fmla="*/ 43 h 145"/>
                <a:gd name="T16" fmla="*/ 20 w 146"/>
                <a:gd name="T17" fmla="*/ 46 h 145"/>
                <a:gd name="T18" fmla="*/ 20 w 146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45">
                  <a:moveTo>
                    <a:pt x="20" y="0"/>
                  </a:moveTo>
                  <a:cubicBezTo>
                    <a:pt x="20" y="0"/>
                    <a:pt x="20" y="1"/>
                    <a:pt x="20" y="1"/>
                  </a:cubicBezTo>
                  <a:cubicBezTo>
                    <a:pt x="22" y="60"/>
                    <a:pt x="97" y="87"/>
                    <a:pt x="135" y="120"/>
                  </a:cubicBezTo>
                  <a:cubicBezTo>
                    <a:pt x="139" y="123"/>
                    <a:pt x="142" y="127"/>
                    <a:pt x="146" y="131"/>
                  </a:cubicBezTo>
                  <a:cubicBezTo>
                    <a:pt x="138" y="143"/>
                    <a:pt x="131" y="145"/>
                    <a:pt x="123" y="138"/>
                  </a:cubicBezTo>
                  <a:cubicBezTo>
                    <a:pt x="116" y="134"/>
                    <a:pt x="109" y="129"/>
                    <a:pt x="103" y="124"/>
                  </a:cubicBezTo>
                  <a:cubicBezTo>
                    <a:pt x="89" y="112"/>
                    <a:pt x="76" y="100"/>
                    <a:pt x="62" y="88"/>
                  </a:cubicBezTo>
                  <a:cubicBezTo>
                    <a:pt x="43" y="70"/>
                    <a:pt x="24" y="54"/>
                    <a:pt x="0" y="43"/>
                  </a:cubicBezTo>
                  <a:cubicBezTo>
                    <a:pt x="6" y="43"/>
                    <a:pt x="13" y="43"/>
                    <a:pt x="20" y="46"/>
                  </a:cubicBezTo>
                  <a:cubicBezTo>
                    <a:pt x="20" y="46"/>
                    <a:pt x="5" y="27"/>
                    <a:pt x="20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57"/>
            <p:cNvSpPr/>
            <p:nvPr/>
          </p:nvSpPr>
          <p:spPr bwMode="auto">
            <a:xfrm>
              <a:off x="1764854" y="-2976055"/>
              <a:ext cx="530329" cy="334707"/>
            </a:xfrm>
            <a:custGeom>
              <a:avLst/>
              <a:gdLst>
                <a:gd name="T0" fmla="*/ 51 w 288"/>
                <a:gd name="T1" fmla="*/ 63 h 182"/>
                <a:gd name="T2" fmla="*/ 214 w 288"/>
                <a:gd name="T3" fmla="*/ 141 h 182"/>
                <a:gd name="T4" fmla="*/ 288 w 288"/>
                <a:gd name="T5" fmla="*/ 110 h 182"/>
                <a:gd name="T6" fmla="*/ 214 w 288"/>
                <a:gd name="T7" fmla="*/ 177 h 182"/>
                <a:gd name="T8" fmla="*/ 106 w 288"/>
                <a:gd name="T9" fmla="*/ 120 h 182"/>
                <a:gd name="T10" fmla="*/ 4 w 288"/>
                <a:gd name="T11" fmla="*/ 10 h 182"/>
                <a:gd name="T12" fmla="*/ 8 w 288"/>
                <a:gd name="T13" fmla="*/ 0 h 182"/>
                <a:gd name="T14" fmla="*/ 51 w 288"/>
                <a:gd name="T15" fmla="*/ 6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182">
                  <a:moveTo>
                    <a:pt x="51" y="63"/>
                  </a:moveTo>
                  <a:cubicBezTo>
                    <a:pt x="92" y="99"/>
                    <a:pt x="155" y="147"/>
                    <a:pt x="214" y="141"/>
                  </a:cubicBezTo>
                  <a:cubicBezTo>
                    <a:pt x="241" y="138"/>
                    <a:pt x="266" y="127"/>
                    <a:pt x="288" y="110"/>
                  </a:cubicBezTo>
                  <a:cubicBezTo>
                    <a:pt x="264" y="142"/>
                    <a:pt x="237" y="169"/>
                    <a:pt x="214" y="177"/>
                  </a:cubicBezTo>
                  <a:cubicBezTo>
                    <a:pt x="196" y="182"/>
                    <a:pt x="147" y="154"/>
                    <a:pt x="106" y="120"/>
                  </a:cubicBezTo>
                  <a:cubicBezTo>
                    <a:pt x="53" y="76"/>
                    <a:pt x="0" y="26"/>
                    <a:pt x="4" y="10"/>
                  </a:cubicBezTo>
                  <a:cubicBezTo>
                    <a:pt x="5" y="7"/>
                    <a:pt x="6" y="4"/>
                    <a:pt x="8" y="0"/>
                  </a:cubicBezTo>
                  <a:cubicBezTo>
                    <a:pt x="14" y="24"/>
                    <a:pt x="39" y="52"/>
                    <a:pt x="51" y="6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53" name="组合 752"/>
          <p:cNvGrpSpPr/>
          <p:nvPr/>
        </p:nvGrpSpPr>
        <p:grpSpPr>
          <a:xfrm rot="20181431">
            <a:off x="7781234" y="3643951"/>
            <a:ext cx="830564" cy="1084066"/>
            <a:chOff x="1822523" y="-5801841"/>
            <a:chExt cx="737259" cy="962283"/>
          </a:xfrm>
        </p:grpSpPr>
        <p:sp>
          <p:nvSpPr>
            <p:cNvPr id="754" name="Freeform 58"/>
            <p:cNvSpPr/>
            <p:nvPr/>
          </p:nvSpPr>
          <p:spPr bwMode="auto">
            <a:xfrm>
              <a:off x="2162883" y="-5801841"/>
              <a:ext cx="396899" cy="489622"/>
            </a:xfrm>
            <a:custGeom>
              <a:avLst/>
              <a:gdLst>
                <a:gd name="T0" fmla="*/ 120 w 216"/>
                <a:gd name="T1" fmla="*/ 266 h 266"/>
                <a:gd name="T2" fmla="*/ 126 w 216"/>
                <a:gd name="T3" fmla="*/ 160 h 266"/>
                <a:gd name="T4" fmla="*/ 205 w 216"/>
                <a:gd name="T5" fmla="*/ 78 h 266"/>
                <a:gd name="T6" fmla="*/ 121 w 216"/>
                <a:gd name="T7" fmla="*/ 17 h 266"/>
                <a:gd name="T8" fmla="*/ 40 w 216"/>
                <a:gd name="T9" fmla="*/ 242 h 266"/>
                <a:gd name="T10" fmla="*/ 120 w 216"/>
                <a:gd name="T11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" h="266">
                  <a:moveTo>
                    <a:pt x="120" y="266"/>
                  </a:moveTo>
                  <a:cubicBezTo>
                    <a:pt x="120" y="266"/>
                    <a:pt x="111" y="184"/>
                    <a:pt x="126" y="160"/>
                  </a:cubicBezTo>
                  <a:cubicBezTo>
                    <a:pt x="142" y="135"/>
                    <a:pt x="195" y="103"/>
                    <a:pt x="205" y="78"/>
                  </a:cubicBezTo>
                  <a:cubicBezTo>
                    <a:pt x="216" y="53"/>
                    <a:pt x="192" y="0"/>
                    <a:pt x="121" y="17"/>
                  </a:cubicBezTo>
                  <a:cubicBezTo>
                    <a:pt x="51" y="34"/>
                    <a:pt x="0" y="128"/>
                    <a:pt x="40" y="242"/>
                  </a:cubicBezTo>
                  <a:lnTo>
                    <a:pt x="120" y="26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59"/>
            <p:cNvSpPr/>
            <p:nvPr/>
          </p:nvSpPr>
          <p:spPr bwMode="auto">
            <a:xfrm>
              <a:off x="2212637" y="-5757741"/>
              <a:ext cx="340361" cy="445522"/>
            </a:xfrm>
            <a:custGeom>
              <a:avLst/>
              <a:gdLst>
                <a:gd name="T0" fmla="*/ 44 w 185"/>
                <a:gd name="T1" fmla="*/ 160 h 242"/>
                <a:gd name="T2" fmla="*/ 93 w 185"/>
                <a:gd name="T3" fmla="*/ 129 h 242"/>
                <a:gd name="T4" fmla="*/ 156 w 185"/>
                <a:gd name="T5" fmla="*/ 38 h 242"/>
                <a:gd name="T6" fmla="*/ 158 w 185"/>
                <a:gd name="T7" fmla="*/ 0 h 242"/>
                <a:gd name="T8" fmla="*/ 178 w 185"/>
                <a:gd name="T9" fmla="*/ 54 h 242"/>
                <a:gd name="T10" fmla="*/ 99 w 185"/>
                <a:gd name="T11" fmla="*/ 136 h 242"/>
                <a:gd name="T12" fmla="*/ 93 w 185"/>
                <a:gd name="T13" fmla="*/ 242 h 242"/>
                <a:gd name="T14" fmla="*/ 13 w 185"/>
                <a:gd name="T15" fmla="*/ 218 h 242"/>
                <a:gd name="T16" fmla="*/ 0 w 185"/>
                <a:gd name="T17" fmla="*/ 158 h 242"/>
                <a:gd name="T18" fmla="*/ 44 w 185"/>
                <a:gd name="T19" fmla="*/ 16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242">
                  <a:moveTo>
                    <a:pt x="44" y="160"/>
                  </a:moveTo>
                  <a:cubicBezTo>
                    <a:pt x="64" y="156"/>
                    <a:pt x="79" y="144"/>
                    <a:pt x="93" y="129"/>
                  </a:cubicBezTo>
                  <a:cubicBezTo>
                    <a:pt x="117" y="104"/>
                    <a:pt x="149" y="74"/>
                    <a:pt x="156" y="38"/>
                  </a:cubicBezTo>
                  <a:cubicBezTo>
                    <a:pt x="159" y="25"/>
                    <a:pt x="159" y="12"/>
                    <a:pt x="158" y="0"/>
                  </a:cubicBezTo>
                  <a:cubicBezTo>
                    <a:pt x="179" y="14"/>
                    <a:pt x="185" y="39"/>
                    <a:pt x="178" y="54"/>
                  </a:cubicBezTo>
                  <a:cubicBezTo>
                    <a:pt x="168" y="79"/>
                    <a:pt x="115" y="111"/>
                    <a:pt x="99" y="136"/>
                  </a:cubicBezTo>
                  <a:cubicBezTo>
                    <a:pt x="84" y="160"/>
                    <a:pt x="93" y="242"/>
                    <a:pt x="93" y="242"/>
                  </a:cubicBezTo>
                  <a:cubicBezTo>
                    <a:pt x="13" y="218"/>
                    <a:pt x="13" y="218"/>
                    <a:pt x="13" y="218"/>
                  </a:cubicBezTo>
                  <a:cubicBezTo>
                    <a:pt x="6" y="197"/>
                    <a:pt x="1" y="177"/>
                    <a:pt x="0" y="158"/>
                  </a:cubicBezTo>
                  <a:cubicBezTo>
                    <a:pt x="15" y="161"/>
                    <a:pt x="29" y="163"/>
                    <a:pt x="44" y="16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60"/>
            <p:cNvSpPr/>
            <p:nvPr/>
          </p:nvSpPr>
          <p:spPr bwMode="auto">
            <a:xfrm>
              <a:off x="1822523" y="-5441126"/>
              <a:ext cx="666021" cy="601568"/>
            </a:xfrm>
            <a:custGeom>
              <a:avLst/>
              <a:gdLst>
                <a:gd name="T0" fmla="*/ 68 w 362"/>
                <a:gd name="T1" fmla="*/ 14 h 327"/>
                <a:gd name="T2" fmla="*/ 339 w 362"/>
                <a:gd name="T3" fmla="*/ 46 h 327"/>
                <a:gd name="T4" fmla="*/ 320 w 362"/>
                <a:gd name="T5" fmla="*/ 307 h 327"/>
                <a:gd name="T6" fmla="*/ 182 w 362"/>
                <a:gd name="T7" fmla="*/ 320 h 327"/>
                <a:gd name="T8" fmla="*/ 15 w 362"/>
                <a:gd name="T9" fmla="*/ 277 h 327"/>
                <a:gd name="T10" fmla="*/ 48 w 362"/>
                <a:gd name="T11" fmla="*/ 201 h 327"/>
                <a:gd name="T12" fmla="*/ 8 w 362"/>
                <a:gd name="T13" fmla="*/ 174 h 327"/>
                <a:gd name="T14" fmla="*/ 46 w 362"/>
                <a:gd name="T15" fmla="*/ 106 h 327"/>
                <a:gd name="T16" fmla="*/ 16 w 362"/>
                <a:gd name="T17" fmla="*/ 56 h 327"/>
                <a:gd name="T18" fmla="*/ 68 w 362"/>
                <a:gd name="T19" fmla="*/ 1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2" h="327">
                  <a:moveTo>
                    <a:pt x="68" y="14"/>
                  </a:moveTo>
                  <a:cubicBezTo>
                    <a:pt x="68" y="14"/>
                    <a:pt x="322" y="0"/>
                    <a:pt x="339" y="46"/>
                  </a:cubicBezTo>
                  <a:cubicBezTo>
                    <a:pt x="356" y="91"/>
                    <a:pt x="362" y="256"/>
                    <a:pt x="320" y="307"/>
                  </a:cubicBezTo>
                  <a:cubicBezTo>
                    <a:pt x="307" y="323"/>
                    <a:pt x="241" y="327"/>
                    <a:pt x="182" y="320"/>
                  </a:cubicBezTo>
                  <a:cubicBezTo>
                    <a:pt x="103" y="311"/>
                    <a:pt x="20" y="295"/>
                    <a:pt x="15" y="277"/>
                  </a:cubicBezTo>
                  <a:cubicBezTo>
                    <a:pt x="8" y="256"/>
                    <a:pt x="0" y="201"/>
                    <a:pt x="48" y="201"/>
                  </a:cubicBezTo>
                  <a:cubicBezTo>
                    <a:pt x="48" y="201"/>
                    <a:pt x="16" y="195"/>
                    <a:pt x="8" y="174"/>
                  </a:cubicBezTo>
                  <a:cubicBezTo>
                    <a:pt x="0" y="152"/>
                    <a:pt x="8" y="115"/>
                    <a:pt x="46" y="106"/>
                  </a:cubicBezTo>
                  <a:cubicBezTo>
                    <a:pt x="46" y="106"/>
                    <a:pt x="16" y="97"/>
                    <a:pt x="16" y="56"/>
                  </a:cubicBezTo>
                  <a:cubicBezTo>
                    <a:pt x="17" y="14"/>
                    <a:pt x="68" y="14"/>
                    <a:pt x="68" y="1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61"/>
            <p:cNvSpPr/>
            <p:nvPr/>
          </p:nvSpPr>
          <p:spPr bwMode="auto">
            <a:xfrm>
              <a:off x="1848530" y="-5105288"/>
              <a:ext cx="358453" cy="59931"/>
            </a:xfrm>
            <a:custGeom>
              <a:avLst/>
              <a:gdLst>
                <a:gd name="T0" fmla="*/ 0 w 195"/>
                <a:gd name="T1" fmla="*/ 0 h 32"/>
                <a:gd name="T2" fmla="*/ 2 w 195"/>
                <a:gd name="T3" fmla="*/ 1 h 32"/>
                <a:gd name="T4" fmla="*/ 105 w 195"/>
                <a:gd name="T5" fmla="*/ 5 h 32"/>
                <a:gd name="T6" fmla="*/ 153 w 195"/>
                <a:gd name="T7" fmla="*/ 1 h 32"/>
                <a:gd name="T8" fmla="*/ 177 w 195"/>
                <a:gd name="T9" fmla="*/ 2 h 32"/>
                <a:gd name="T10" fmla="*/ 174 w 195"/>
                <a:gd name="T11" fmla="*/ 20 h 32"/>
                <a:gd name="T12" fmla="*/ 58 w 195"/>
                <a:gd name="T13" fmla="*/ 30 h 32"/>
                <a:gd name="T14" fmla="*/ 3 w 195"/>
                <a:gd name="T15" fmla="*/ 32 h 32"/>
                <a:gd name="T16" fmla="*/ 34 w 195"/>
                <a:gd name="T17" fmla="*/ 18 h 32"/>
                <a:gd name="T18" fmla="*/ 0 w 195"/>
                <a:gd name="T1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32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34" y="13"/>
                    <a:pt x="72" y="8"/>
                    <a:pt x="105" y="5"/>
                  </a:cubicBezTo>
                  <a:cubicBezTo>
                    <a:pt x="121" y="3"/>
                    <a:pt x="137" y="1"/>
                    <a:pt x="153" y="1"/>
                  </a:cubicBezTo>
                  <a:cubicBezTo>
                    <a:pt x="161" y="0"/>
                    <a:pt x="170" y="0"/>
                    <a:pt x="177" y="2"/>
                  </a:cubicBezTo>
                  <a:cubicBezTo>
                    <a:pt x="195" y="5"/>
                    <a:pt x="189" y="18"/>
                    <a:pt x="174" y="20"/>
                  </a:cubicBezTo>
                  <a:cubicBezTo>
                    <a:pt x="136" y="24"/>
                    <a:pt x="97" y="28"/>
                    <a:pt x="58" y="30"/>
                  </a:cubicBezTo>
                  <a:cubicBezTo>
                    <a:pt x="47" y="31"/>
                    <a:pt x="20" y="27"/>
                    <a:pt x="3" y="32"/>
                  </a:cubicBezTo>
                  <a:cubicBezTo>
                    <a:pt x="9" y="23"/>
                    <a:pt x="19" y="18"/>
                    <a:pt x="34" y="18"/>
                  </a:cubicBezTo>
                  <a:cubicBezTo>
                    <a:pt x="34" y="18"/>
                    <a:pt x="12" y="14"/>
                    <a:pt x="0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62"/>
            <p:cNvSpPr/>
            <p:nvPr/>
          </p:nvSpPr>
          <p:spPr bwMode="auto">
            <a:xfrm>
              <a:off x="1851923" y="-5326919"/>
              <a:ext cx="375414" cy="130038"/>
            </a:xfrm>
            <a:custGeom>
              <a:avLst/>
              <a:gdLst>
                <a:gd name="T0" fmla="*/ 0 w 204"/>
                <a:gd name="T1" fmla="*/ 0 h 71"/>
                <a:gd name="T2" fmla="*/ 1 w 204"/>
                <a:gd name="T3" fmla="*/ 1 h 71"/>
                <a:gd name="T4" fmla="*/ 187 w 204"/>
                <a:gd name="T5" fmla="*/ 44 h 71"/>
                <a:gd name="T6" fmla="*/ 204 w 204"/>
                <a:gd name="T7" fmla="*/ 48 h 71"/>
                <a:gd name="T8" fmla="*/ 187 w 204"/>
                <a:gd name="T9" fmla="*/ 69 h 71"/>
                <a:gd name="T10" fmla="*/ 158 w 204"/>
                <a:gd name="T11" fmla="*/ 67 h 71"/>
                <a:gd name="T12" fmla="*/ 97 w 204"/>
                <a:gd name="T13" fmla="*/ 58 h 71"/>
                <a:gd name="T14" fmla="*/ 9 w 204"/>
                <a:gd name="T15" fmla="*/ 54 h 71"/>
                <a:gd name="T16" fmla="*/ 30 w 204"/>
                <a:gd name="T17" fmla="*/ 44 h 71"/>
                <a:gd name="T18" fmla="*/ 0 w 204"/>
                <a:gd name="T1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7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40" y="56"/>
                    <a:pt x="129" y="35"/>
                    <a:pt x="187" y="44"/>
                  </a:cubicBezTo>
                  <a:cubicBezTo>
                    <a:pt x="192" y="44"/>
                    <a:pt x="198" y="46"/>
                    <a:pt x="204" y="48"/>
                  </a:cubicBezTo>
                  <a:cubicBezTo>
                    <a:pt x="204" y="64"/>
                    <a:pt x="198" y="71"/>
                    <a:pt x="187" y="69"/>
                  </a:cubicBezTo>
                  <a:cubicBezTo>
                    <a:pt x="177" y="68"/>
                    <a:pt x="168" y="68"/>
                    <a:pt x="158" y="67"/>
                  </a:cubicBezTo>
                  <a:cubicBezTo>
                    <a:pt x="138" y="65"/>
                    <a:pt x="117" y="62"/>
                    <a:pt x="97" y="58"/>
                  </a:cubicBezTo>
                  <a:cubicBezTo>
                    <a:pt x="66" y="53"/>
                    <a:pt x="39" y="50"/>
                    <a:pt x="9" y="54"/>
                  </a:cubicBezTo>
                  <a:cubicBezTo>
                    <a:pt x="14" y="50"/>
                    <a:pt x="21" y="46"/>
                    <a:pt x="30" y="44"/>
                  </a:cubicBezTo>
                  <a:cubicBezTo>
                    <a:pt x="30" y="44"/>
                    <a:pt x="3" y="36"/>
                    <a:pt x="0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63"/>
            <p:cNvSpPr/>
            <p:nvPr/>
          </p:nvSpPr>
          <p:spPr bwMode="auto">
            <a:xfrm>
              <a:off x="1844007" y="-5079281"/>
              <a:ext cx="621922" cy="239722"/>
            </a:xfrm>
            <a:custGeom>
              <a:avLst/>
              <a:gdLst>
                <a:gd name="T0" fmla="*/ 80 w 338"/>
                <a:gd name="T1" fmla="*/ 102 h 130"/>
                <a:gd name="T2" fmla="*/ 286 w 338"/>
                <a:gd name="T3" fmla="*/ 75 h 130"/>
                <a:gd name="T4" fmla="*/ 338 w 338"/>
                <a:gd name="T5" fmla="*/ 0 h 130"/>
                <a:gd name="T6" fmla="*/ 308 w 338"/>
                <a:gd name="T7" fmla="*/ 110 h 130"/>
                <a:gd name="T8" fmla="*/ 170 w 338"/>
                <a:gd name="T9" fmla="*/ 123 h 130"/>
                <a:gd name="T10" fmla="*/ 3 w 338"/>
                <a:gd name="T11" fmla="*/ 80 h 130"/>
                <a:gd name="T12" fmla="*/ 0 w 338"/>
                <a:gd name="T13" fmla="*/ 69 h 130"/>
                <a:gd name="T14" fmla="*/ 80 w 338"/>
                <a:gd name="T15" fmla="*/ 10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130">
                  <a:moveTo>
                    <a:pt x="80" y="102"/>
                  </a:moveTo>
                  <a:cubicBezTo>
                    <a:pt x="143" y="111"/>
                    <a:pt x="234" y="118"/>
                    <a:pt x="286" y="75"/>
                  </a:cubicBezTo>
                  <a:cubicBezTo>
                    <a:pt x="310" y="56"/>
                    <a:pt x="327" y="29"/>
                    <a:pt x="338" y="0"/>
                  </a:cubicBezTo>
                  <a:cubicBezTo>
                    <a:pt x="335" y="45"/>
                    <a:pt x="326" y="88"/>
                    <a:pt x="308" y="110"/>
                  </a:cubicBezTo>
                  <a:cubicBezTo>
                    <a:pt x="295" y="126"/>
                    <a:pt x="229" y="130"/>
                    <a:pt x="170" y="123"/>
                  </a:cubicBezTo>
                  <a:cubicBezTo>
                    <a:pt x="91" y="114"/>
                    <a:pt x="8" y="98"/>
                    <a:pt x="3" y="80"/>
                  </a:cubicBezTo>
                  <a:cubicBezTo>
                    <a:pt x="2" y="77"/>
                    <a:pt x="0" y="73"/>
                    <a:pt x="0" y="69"/>
                  </a:cubicBezTo>
                  <a:cubicBezTo>
                    <a:pt x="21" y="88"/>
                    <a:pt x="62" y="99"/>
                    <a:pt x="80" y="10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60" name="组合 759"/>
          <p:cNvGrpSpPr/>
          <p:nvPr/>
        </p:nvGrpSpPr>
        <p:grpSpPr>
          <a:xfrm>
            <a:off x="7829739" y="1670873"/>
            <a:ext cx="822191" cy="1174771"/>
            <a:chOff x="1754677" y="-7620113"/>
            <a:chExt cx="627575" cy="896698"/>
          </a:xfrm>
        </p:grpSpPr>
        <p:sp>
          <p:nvSpPr>
            <p:cNvPr id="761" name="Freeform 64"/>
            <p:cNvSpPr/>
            <p:nvPr/>
          </p:nvSpPr>
          <p:spPr bwMode="auto">
            <a:xfrm>
              <a:off x="1819130" y="-7620113"/>
              <a:ext cx="306438" cy="418384"/>
            </a:xfrm>
            <a:custGeom>
              <a:avLst/>
              <a:gdLst>
                <a:gd name="T0" fmla="*/ 167 w 167"/>
                <a:gd name="T1" fmla="*/ 198 h 227"/>
                <a:gd name="T2" fmla="*/ 113 w 167"/>
                <a:gd name="T3" fmla="*/ 131 h 227"/>
                <a:gd name="T4" fmla="*/ 116 w 167"/>
                <a:gd name="T5" fmla="*/ 39 h 227"/>
                <a:gd name="T6" fmla="*/ 33 w 167"/>
                <a:gd name="T7" fmla="*/ 49 h 227"/>
                <a:gd name="T8" fmla="*/ 106 w 167"/>
                <a:gd name="T9" fmla="*/ 227 h 227"/>
                <a:gd name="T10" fmla="*/ 167 w 167"/>
                <a:gd name="T11" fmla="*/ 19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67" y="198"/>
                  </a:moveTo>
                  <a:cubicBezTo>
                    <a:pt x="167" y="198"/>
                    <a:pt x="117" y="154"/>
                    <a:pt x="113" y="131"/>
                  </a:cubicBezTo>
                  <a:cubicBezTo>
                    <a:pt x="109" y="108"/>
                    <a:pt x="123" y="60"/>
                    <a:pt x="116" y="39"/>
                  </a:cubicBezTo>
                  <a:cubicBezTo>
                    <a:pt x="109" y="19"/>
                    <a:pt x="65" y="0"/>
                    <a:pt x="33" y="49"/>
                  </a:cubicBezTo>
                  <a:cubicBezTo>
                    <a:pt x="0" y="97"/>
                    <a:pt x="20" y="181"/>
                    <a:pt x="106" y="227"/>
                  </a:cubicBezTo>
                  <a:lnTo>
                    <a:pt x="167" y="198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65"/>
            <p:cNvSpPr/>
            <p:nvPr/>
          </p:nvSpPr>
          <p:spPr bwMode="auto">
            <a:xfrm>
              <a:off x="1940122" y="-7590713"/>
              <a:ext cx="185446" cy="388984"/>
            </a:xfrm>
            <a:custGeom>
              <a:avLst/>
              <a:gdLst>
                <a:gd name="T0" fmla="*/ 27 w 101"/>
                <a:gd name="T1" fmla="*/ 160 h 211"/>
                <a:gd name="T2" fmla="*/ 40 w 101"/>
                <a:gd name="T3" fmla="*/ 115 h 211"/>
                <a:gd name="T4" fmla="*/ 28 w 101"/>
                <a:gd name="T5" fmla="*/ 26 h 211"/>
                <a:gd name="T6" fmla="*/ 8 w 101"/>
                <a:gd name="T7" fmla="*/ 3 h 211"/>
                <a:gd name="T8" fmla="*/ 50 w 101"/>
                <a:gd name="T9" fmla="*/ 23 h 211"/>
                <a:gd name="T10" fmla="*/ 47 w 101"/>
                <a:gd name="T11" fmla="*/ 115 h 211"/>
                <a:gd name="T12" fmla="*/ 101 w 101"/>
                <a:gd name="T13" fmla="*/ 182 h 211"/>
                <a:gd name="T14" fmla="*/ 40 w 101"/>
                <a:gd name="T15" fmla="*/ 211 h 211"/>
                <a:gd name="T16" fmla="*/ 0 w 101"/>
                <a:gd name="T17" fmla="*/ 183 h 211"/>
                <a:gd name="T18" fmla="*/ 27 w 101"/>
                <a:gd name="T19" fmla="*/ 16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211">
                  <a:moveTo>
                    <a:pt x="27" y="160"/>
                  </a:moveTo>
                  <a:cubicBezTo>
                    <a:pt x="37" y="146"/>
                    <a:pt x="39" y="131"/>
                    <a:pt x="40" y="115"/>
                  </a:cubicBezTo>
                  <a:cubicBezTo>
                    <a:pt x="40" y="86"/>
                    <a:pt x="43" y="52"/>
                    <a:pt x="28" y="26"/>
                  </a:cubicBezTo>
                  <a:cubicBezTo>
                    <a:pt x="22" y="16"/>
                    <a:pt x="16" y="9"/>
                    <a:pt x="8" y="3"/>
                  </a:cubicBezTo>
                  <a:cubicBezTo>
                    <a:pt x="28" y="0"/>
                    <a:pt x="46" y="11"/>
                    <a:pt x="50" y="23"/>
                  </a:cubicBezTo>
                  <a:cubicBezTo>
                    <a:pt x="57" y="44"/>
                    <a:pt x="43" y="92"/>
                    <a:pt x="47" y="115"/>
                  </a:cubicBezTo>
                  <a:cubicBezTo>
                    <a:pt x="51" y="138"/>
                    <a:pt x="101" y="182"/>
                    <a:pt x="101" y="182"/>
                  </a:cubicBezTo>
                  <a:cubicBezTo>
                    <a:pt x="40" y="211"/>
                    <a:pt x="40" y="211"/>
                    <a:pt x="40" y="211"/>
                  </a:cubicBezTo>
                  <a:cubicBezTo>
                    <a:pt x="24" y="203"/>
                    <a:pt x="11" y="193"/>
                    <a:pt x="0" y="183"/>
                  </a:cubicBezTo>
                  <a:cubicBezTo>
                    <a:pt x="10" y="176"/>
                    <a:pt x="20" y="170"/>
                    <a:pt x="27" y="16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66"/>
            <p:cNvSpPr/>
            <p:nvPr/>
          </p:nvSpPr>
          <p:spPr bwMode="auto">
            <a:xfrm>
              <a:off x="1754677" y="-7348729"/>
              <a:ext cx="627575" cy="625314"/>
            </a:xfrm>
            <a:custGeom>
              <a:avLst/>
              <a:gdLst>
                <a:gd name="T0" fmla="*/ 30 w 341"/>
                <a:gd name="T1" fmla="*/ 147 h 340"/>
                <a:gd name="T2" fmla="*/ 209 w 341"/>
                <a:gd name="T3" fmla="*/ 18 h 340"/>
                <a:gd name="T4" fmla="*/ 340 w 341"/>
                <a:gd name="T5" fmla="*/ 184 h 340"/>
                <a:gd name="T6" fmla="*/ 264 w 341"/>
                <a:gd name="T7" fmla="*/ 267 h 340"/>
                <a:gd name="T8" fmla="*/ 141 w 341"/>
                <a:gd name="T9" fmla="*/ 332 h 340"/>
                <a:gd name="T10" fmla="*/ 119 w 341"/>
                <a:gd name="T11" fmla="*/ 269 h 340"/>
                <a:gd name="T12" fmla="*/ 82 w 341"/>
                <a:gd name="T13" fmla="*/ 274 h 340"/>
                <a:gd name="T14" fmla="*/ 67 w 341"/>
                <a:gd name="T15" fmla="*/ 213 h 340"/>
                <a:gd name="T16" fmla="*/ 22 w 341"/>
                <a:gd name="T17" fmla="*/ 199 h 340"/>
                <a:gd name="T18" fmla="*/ 30 w 341"/>
                <a:gd name="T19" fmla="*/ 147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1" h="340">
                  <a:moveTo>
                    <a:pt x="30" y="147"/>
                  </a:moveTo>
                  <a:cubicBezTo>
                    <a:pt x="30" y="147"/>
                    <a:pt x="174" y="0"/>
                    <a:pt x="209" y="18"/>
                  </a:cubicBezTo>
                  <a:cubicBezTo>
                    <a:pt x="243" y="36"/>
                    <a:pt x="337" y="131"/>
                    <a:pt x="340" y="184"/>
                  </a:cubicBezTo>
                  <a:cubicBezTo>
                    <a:pt x="341" y="200"/>
                    <a:pt x="303" y="238"/>
                    <a:pt x="264" y="267"/>
                  </a:cubicBezTo>
                  <a:cubicBezTo>
                    <a:pt x="212" y="304"/>
                    <a:pt x="154" y="340"/>
                    <a:pt x="141" y="332"/>
                  </a:cubicBezTo>
                  <a:cubicBezTo>
                    <a:pt x="126" y="323"/>
                    <a:pt x="91" y="295"/>
                    <a:pt x="119" y="269"/>
                  </a:cubicBezTo>
                  <a:cubicBezTo>
                    <a:pt x="119" y="269"/>
                    <a:pt x="98" y="282"/>
                    <a:pt x="82" y="274"/>
                  </a:cubicBezTo>
                  <a:cubicBezTo>
                    <a:pt x="64" y="265"/>
                    <a:pt x="50" y="239"/>
                    <a:pt x="67" y="213"/>
                  </a:cubicBezTo>
                  <a:cubicBezTo>
                    <a:pt x="67" y="213"/>
                    <a:pt x="44" y="224"/>
                    <a:pt x="22" y="199"/>
                  </a:cubicBezTo>
                  <a:cubicBezTo>
                    <a:pt x="0" y="174"/>
                    <a:pt x="30" y="147"/>
                    <a:pt x="30" y="14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67"/>
            <p:cNvSpPr/>
            <p:nvPr/>
          </p:nvSpPr>
          <p:spPr bwMode="auto">
            <a:xfrm>
              <a:off x="1919769" y="-7028722"/>
              <a:ext cx="225023" cy="218238"/>
            </a:xfrm>
            <a:custGeom>
              <a:avLst/>
              <a:gdLst>
                <a:gd name="T0" fmla="*/ 0 w 122"/>
                <a:gd name="T1" fmla="*/ 102 h 119"/>
                <a:gd name="T2" fmla="*/ 1 w 122"/>
                <a:gd name="T3" fmla="*/ 102 h 119"/>
                <a:gd name="T4" fmla="*/ 65 w 122"/>
                <a:gd name="T5" fmla="*/ 48 h 119"/>
                <a:gd name="T6" fmla="*/ 91 w 122"/>
                <a:gd name="T7" fmla="*/ 19 h 119"/>
                <a:gd name="T8" fmla="*/ 106 w 122"/>
                <a:gd name="T9" fmla="*/ 7 h 119"/>
                <a:gd name="T10" fmla="*/ 114 w 122"/>
                <a:gd name="T11" fmla="*/ 19 h 119"/>
                <a:gd name="T12" fmla="*/ 51 w 122"/>
                <a:gd name="T13" fmla="*/ 89 h 119"/>
                <a:gd name="T14" fmla="*/ 19 w 122"/>
                <a:gd name="T15" fmla="*/ 119 h 119"/>
                <a:gd name="T16" fmla="*/ 29 w 122"/>
                <a:gd name="T17" fmla="*/ 95 h 119"/>
                <a:gd name="T18" fmla="*/ 0 w 122"/>
                <a:gd name="T19" fmla="*/ 10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19">
                  <a:moveTo>
                    <a:pt x="0" y="102"/>
                  </a:moveTo>
                  <a:cubicBezTo>
                    <a:pt x="0" y="102"/>
                    <a:pt x="1" y="102"/>
                    <a:pt x="1" y="102"/>
                  </a:cubicBezTo>
                  <a:cubicBezTo>
                    <a:pt x="27" y="92"/>
                    <a:pt x="47" y="68"/>
                    <a:pt x="65" y="48"/>
                  </a:cubicBezTo>
                  <a:cubicBezTo>
                    <a:pt x="74" y="38"/>
                    <a:pt x="82" y="28"/>
                    <a:pt x="91" y="19"/>
                  </a:cubicBezTo>
                  <a:cubicBezTo>
                    <a:pt x="96" y="15"/>
                    <a:pt x="101" y="10"/>
                    <a:pt x="106" y="7"/>
                  </a:cubicBezTo>
                  <a:cubicBezTo>
                    <a:pt x="119" y="0"/>
                    <a:pt x="122" y="11"/>
                    <a:pt x="114" y="19"/>
                  </a:cubicBezTo>
                  <a:cubicBezTo>
                    <a:pt x="93" y="43"/>
                    <a:pt x="73" y="66"/>
                    <a:pt x="51" y="89"/>
                  </a:cubicBezTo>
                  <a:cubicBezTo>
                    <a:pt x="44" y="95"/>
                    <a:pt x="26" y="107"/>
                    <a:pt x="19" y="119"/>
                  </a:cubicBezTo>
                  <a:cubicBezTo>
                    <a:pt x="18" y="111"/>
                    <a:pt x="21" y="103"/>
                    <a:pt x="29" y="95"/>
                  </a:cubicBezTo>
                  <a:cubicBezTo>
                    <a:pt x="29" y="95"/>
                    <a:pt x="14" y="104"/>
                    <a:pt x="0" y="10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68"/>
            <p:cNvSpPr/>
            <p:nvPr/>
          </p:nvSpPr>
          <p:spPr bwMode="auto">
            <a:xfrm>
              <a:off x="1799907" y="-7127099"/>
              <a:ext cx="289476" cy="202407"/>
            </a:xfrm>
            <a:custGeom>
              <a:avLst/>
              <a:gdLst>
                <a:gd name="T0" fmla="*/ 0 w 157"/>
                <a:gd name="T1" fmla="*/ 81 h 110"/>
                <a:gd name="T2" fmla="*/ 2 w 157"/>
                <a:gd name="T3" fmla="*/ 82 h 110"/>
                <a:gd name="T4" fmla="*/ 135 w 157"/>
                <a:gd name="T5" fmla="*/ 7 h 110"/>
                <a:gd name="T6" fmla="*/ 148 w 157"/>
                <a:gd name="T7" fmla="*/ 0 h 110"/>
                <a:gd name="T8" fmla="*/ 149 w 157"/>
                <a:gd name="T9" fmla="*/ 22 h 110"/>
                <a:gd name="T10" fmla="*/ 131 w 157"/>
                <a:gd name="T11" fmla="*/ 36 h 110"/>
                <a:gd name="T12" fmla="*/ 89 w 157"/>
                <a:gd name="T13" fmla="*/ 64 h 110"/>
                <a:gd name="T14" fmla="*/ 35 w 157"/>
                <a:gd name="T15" fmla="*/ 110 h 110"/>
                <a:gd name="T16" fmla="*/ 42 w 157"/>
                <a:gd name="T17" fmla="*/ 92 h 110"/>
                <a:gd name="T18" fmla="*/ 0 w 157"/>
                <a:gd name="T19" fmla="*/ 8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10">
                  <a:moveTo>
                    <a:pt x="0" y="81"/>
                  </a:moveTo>
                  <a:cubicBezTo>
                    <a:pt x="1" y="82"/>
                    <a:pt x="1" y="82"/>
                    <a:pt x="2" y="82"/>
                  </a:cubicBezTo>
                  <a:cubicBezTo>
                    <a:pt x="55" y="93"/>
                    <a:pt x="97" y="33"/>
                    <a:pt x="135" y="7"/>
                  </a:cubicBezTo>
                  <a:cubicBezTo>
                    <a:pt x="139" y="4"/>
                    <a:pt x="143" y="2"/>
                    <a:pt x="148" y="0"/>
                  </a:cubicBezTo>
                  <a:cubicBezTo>
                    <a:pt x="156" y="9"/>
                    <a:pt x="157" y="17"/>
                    <a:pt x="149" y="22"/>
                  </a:cubicBezTo>
                  <a:cubicBezTo>
                    <a:pt x="143" y="26"/>
                    <a:pt x="137" y="32"/>
                    <a:pt x="131" y="36"/>
                  </a:cubicBezTo>
                  <a:cubicBezTo>
                    <a:pt x="118" y="46"/>
                    <a:pt x="104" y="55"/>
                    <a:pt x="89" y="64"/>
                  </a:cubicBezTo>
                  <a:cubicBezTo>
                    <a:pt x="69" y="78"/>
                    <a:pt x="50" y="91"/>
                    <a:pt x="35" y="110"/>
                  </a:cubicBezTo>
                  <a:cubicBezTo>
                    <a:pt x="36" y="104"/>
                    <a:pt x="38" y="98"/>
                    <a:pt x="42" y="92"/>
                  </a:cubicBezTo>
                  <a:cubicBezTo>
                    <a:pt x="42" y="92"/>
                    <a:pt x="21" y="102"/>
                    <a:pt x="0" y="8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69"/>
            <p:cNvSpPr/>
            <p:nvPr/>
          </p:nvSpPr>
          <p:spPr bwMode="auto">
            <a:xfrm>
              <a:off x="1998922" y="-7162153"/>
              <a:ext cx="383330" cy="438737"/>
            </a:xfrm>
            <a:custGeom>
              <a:avLst/>
              <a:gdLst>
                <a:gd name="T0" fmla="*/ 66 w 208"/>
                <a:gd name="T1" fmla="*/ 201 h 238"/>
                <a:gd name="T2" fmla="*/ 175 w 208"/>
                <a:gd name="T3" fmla="*/ 73 h 238"/>
                <a:gd name="T4" fmla="*/ 165 w 208"/>
                <a:gd name="T5" fmla="*/ 0 h 238"/>
                <a:gd name="T6" fmla="*/ 207 w 208"/>
                <a:gd name="T7" fmla="*/ 82 h 238"/>
                <a:gd name="T8" fmla="*/ 131 w 208"/>
                <a:gd name="T9" fmla="*/ 165 h 238"/>
                <a:gd name="T10" fmla="*/ 8 w 208"/>
                <a:gd name="T11" fmla="*/ 230 h 238"/>
                <a:gd name="T12" fmla="*/ 0 w 208"/>
                <a:gd name="T13" fmla="*/ 225 h 238"/>
                <a:gd name="T14" fmla="*/ 66 w 208"/>
                <a:gd name="T15" fmla="*/ 20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238">
                  <a:moveTo>
                    <a:pt x="66" y="201"/>
                  </a:moveTo>
                  <a:cubicBezTo>
                    <a:pt x="108" y="172"/>
                    <a:pt x="166" y="127"/>
                    <a:pt x="175" y="73"/>
                  </a:cubicBezTo>
                  <a:cubicBezTo>
                    <a:pt x="178" y="49"/>
                    <a:pt x="174" y="23"/>
                    <a:pt x="165" y="0"/>
                  </a:cubicBezTo>
                  <a:cubicBezTo>
                    <a:pt x="188" y="29"/>
                    <a:pt x="205" y="59"/>
                    <a:pt x="207" y="82"/>
                  </a:cubicBezTo>
                  <a:cubicBezTo>
                    <a:pt x="208" y="98"/>
                    <a:pt x="170" y="136"/>
                    <a:pt x="131" y="165"/>
                  </a:cubicBezTo>
                  <a:cubicBezTo>
                    <a:pt x="79" y="202"/>
                    <a:pt x="21" y="238"/>
                    <a:pt x="8" y="230"/>
                  </a:cubicBezTo>
                  <a:cubicBezTo>
                    <a:pt x="6" y="229"/>
                    <a:pt x="3" y="227"/>
                    <a:pt x="0" y="225"/>
                  </a:cubicBezTo>
                  <a:cubicBezTo>
                    <a:pt x="23" y="225"/>
                    <a:pt x="54" y="209"/>
                    <a:pt x="66" y="20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67" name="组合 766"/>
          <p:cNvGrpSpPr/>
          <p:nvPr/>
        </p:nvGrpSpPr>
        <p:grpSpPr>
          <a:xfrm>
            <a:off x="4745621" y="2321329"/>
            <a:ext cx="2968999" cy="9523538"/>
            <a:chOff x="4745621" y="2321329"/>
            <a:chExt cx="2968999" cy="9523538"/>
          </a:xfrm>
        </p:grpSpPr>
        <p:grpSp>
          <p:nvGrpSpPr>
            <p:cNvPr id="768" name="组合 767"/>
            <p:cNvGrpSpPr/>
            <p:nvPr/>
          </p:nvGrpSpPr>
          <p:grpSpPr>
            <a:xfrm>
              <a:off x="5063453" y="2321329"/>
              <a:ext cx="2065095" cy="4596857"/>
              <a:chOff x="7235825" y="-8821738"/>
              <a:chExt cx="1784350" cy="3971925"/>
            </a:xfrm>
          </p:grpSpPr>
          <p:sp>
            <p:nvSpPr>
              <p:cNvPr id="770" name="Freeform 378"/>
              <p:cNvSpPr/>
              <p:nvPr/>
            </p:nvSpPr>
            <p:spPr bwMode="auto">
              <a:xfrm>
                <a:off x="7956550" y="-6246813"/>
                <a:ext cx="642938" cy="1368425"/>
              </a:xfrm>
              <a:custGeom>
                <a:avLst/>
                <a:gdLst>
                  <a:gd name="T0" fmla="*/ 4 w 92"/>
                  <a:gd name="T1" fmla="*/ 0 h 195"/>
                  <a:gd name="T2" fmla="*/ 9 w 92"/>
                  <a:gd name="T3" fmla="*/ 41 h 195"/>
                  <a:gd name="T4" fmla="*/ 26 w 92"/>
                  <a:gd name="T5" fmla="*/ 54 h 195"/>
                  <a:gd name="T6" fmla="*/ 19 w 92"/>
                  <a:gd name="T7" fmla="*/ 187 h 195"/>
                  <a:gd name="T8" fmla="*/ 39 w 92"/>
                  <a:gd name="T9" fmla="*/ 195 h 195"/>
                  <a:gd name="T10" fmla="*/ 42 w 92"/>
                  <a:gd name="T11" fmla="*/ 56 h 195"/>
                  <a:gd name="T12" fmla="*/ 55 w 92"/>
                  <a:gd name="T13" fmla="*/ 55 h 195"/>
                  <a:gd name="T14" fmla="*/ 60 w 92"/>
                  <a:gd name="T15" fmla="*/ 192 h 195"/>
                  <a:gd name="T16" fmla="*/ 75 w 92"/>
                  <a:gd name="T17" fmla="*/ 182 h 195"/>
                  <a:gd name="T18" fmla="*/ 81 w 92"/>
                  <a:gd name="T19" fmla="*/ 177 h 195"/>
                  <a:gd name="T20" fmla="*/ 69 w 92"/>
                  <a:gd name="T21" fmla="*/ 53 h 195"/>
                  <a:gd name="T22" fmla="*/ 86 w 92"/>
                  <a:gd name="T23" fmla="*/ 42 h 195"/>
                  <a:gd name="T24" fmla="*/ 89 w 92"/>
                  <a:gd name="T25" fmla="*/ 3 h 195"/>
                  <a:gd name="T26" fmla="*/ 4 w 92"/>
                  <a:gd name="T2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" h="195">
                    <a:moveTo>
                      <a:pt x="4" y="0"/>
                    </a:moveTo>
                    <a:cubicBezTo>
                      <a:pt x="4" y="0"/>
                      <a:pt x="0" y="25"/>
                      <a:pt x="9" y="41"/>
                    </a:cubicBezTo>
                    <a:cubicBezTo>
                      <a:pt x="12" y="47"/>
                      <a:pt x="19" y="52"/>
                      <a:pt x="26" y="54"/>
                    </a:cubicBezTo>
                    <a:cubicBezTo>
                      <a:pt x="19" y="187"/>
                      <a:pt x="19" y="187"/>
                      <a:pt x="19" y="187"/>
                    </a:cubicBezTo>
                    <a:cubicBezTo>
                      <a:pt x="39" y="195"/>
                      <a:pt x="39" y="195"/>
                      <a:pt x="39" y="195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2" y="56"/>
                      <a:pt x="49" y="56"/>
                      <a:pt x="55" y="55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75" y="182"/>
                      <a:pt x="75" y="182"/>
                      <a:pt x="75" y="182"/>
                    </a:cubicBezTo>
                    <a:cubicBezTo>
                      <a:pt x="81" y="177"/>
                      <a:pt x="81" y="177"/>
                      <a:pt x="81" y="177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80" y="52"/>
                      <a:pt x="86" y="42"/>
                    </a:cubicBezTo>
                    <a:cubicBezTo>
                      <a:pt x="91" y="34"/>
                      <a:pt x="92" y="21"/>
                      <a:pt x="89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1" name="Freeform 379"/>
              <p:cNvSpPr/>
              <p:nvPr/>
            </p:nvSpPr>
            <p:spPr bwMode="auto">
              <a:xfrm>
                <a:off x="8410575" y="-6232526"/>
                <a:ext cx="176213" cy="217488"/>
              </a:xfrm>
              <a:custGeom>
                <a:avLst/>
                <a:gdLst>
                  <a:gd name="T0" fmla="*/ 1 w 25"/>
                  <a:gd name="T1" fmla="*/ 7 h 31"/>
                  <a:gd name="T2" fmla="*/ 9 w 25"/>
                  <a:gd name="T3" fmla="*/ 24 h 31"/>
                  <a:gd name="T4" fmla="*/ 20 w 25"/>
                  <a:gd name="T5" fmla="*/ 24 h 31"/>
                  <a:gd name="T6" fmla="*/ 22 w 25"/>
                  <a:gd name="T7" fmla="*/ 16 h 31"/>
                  <a:gd name="T8" fmla="*/ 25 w 25"/>
                  <a:gd name="T9" fmla="*/ 8 h 31"/>
                  <a:gd name="T10" fmla="*/ 24 w 25"/>
                  <a:gd name="T11" fmla="*/ 1 h 31"/>
                  <a:gd name="T12" fmla="*/ 0 w 25"/>
                  <a:gd name="T13" fmla="*/ 0 h 31"/>
                  <a:gd name="T14" fmla="*/ 1 w 25"/>
                  <a:gd name="T15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31">
                    <a:moveTo>
                      <a:pt x="1" y="7"/>
                    </a:moveTo>
                    <a:cubicBezTo>
                      <a:pt x="3" y="13"/>
                      <a:pt x="5" y="19"/>
                      <a:pt x="9" y="24"/>
                    </a:cubicBezTo>
                    <a:cubicBezTo>
                      <a:pt x="12" y="29"/>
                      <a:pt x="17" y="31"/>
                      <a:pt x="20" y="24"/>
                    </a:cubicBezTo>
                    <a:cubicBezTo>
                      <a:pt x="21" y="21"/>
                      <a:pt x="21" y="18"/>
                      <a:pt x="22" y="16"/>
                    </a:cubicBezTo>
                    <a:cubicBezTo>
                      <a:pt x="23" y="13"/>
                      <a:pt x="24" y="11"/>
                      <a:pt x="25" y="8"/>
                    </a:cubicBezTo>
                    <a:cubicBezTo>
                      <a:pt x="25" y="6"/>
                      <a:pt x="25" y="4"/>
                      <a:pt x="24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5"/>
                      <a:pt x="1" y="7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2" name="Freeform 380"/>
              <p:cNvSpPr/>
              <p:nvPr/>
            </p:nvSpPr>
            <p:spPr bwMode="auto">
              <a:xfrm>
                <a:off x="7977187" y="-6099176"/>
                <a:ext cx="615950" cy="1220788"/>
              </a:xfrm>
              <a:custGeom>
                <a:avLst/>
                <a:gdLst>
                  <a:gd name="T0" fmla="*/ 76 w 88"/>
                  <a:gd name="T1" fmla="*/ 18 h 174"/>
                  <a:gd name="T2" fmla="*/ 45 w 88"/>
                  <a:gd name="T3" fmla="*/ 27 h 174"/>
                  <a:gd name="T4" fmla="*/ 15 w 88"/>
                  <a:gd name="T5" fmla="*/ 16 h 174"/>
                  <a:gd name="T6" fmla="*/ 3 w 88"/>
                  <a:gd name="T7" fmla="*/ 3 h 174"/>
                  <a:gd name="T8" fmla="*/ 0 w 88"/>
                  <a:gd name="T9" fmla="*/ 0 h 174"/>
                  <a:gd name="T10" fmla="*/ 6 w 88"/>
                  <a:gd name="T11" fmla="*/ 20 h 174"/>
                  <a:gd name="T12" fmla="*/ 23 w 88"/>
                  <a:gd name="T13" fmla="*/ 33 h 174"/>
                  <a:gd name="T14" fmla="*/ 23 w 88"/>
                  <a:gd name="T15" fmla="*/ 37 h 174"/>
                  <a:gd name="T16" fmla="*/ 30 w 88"/>
                  <a:gd name="T17" fmla="*/ 37 h 174"/>
                  <a:gd name="T18" fmla="*/ 31 w 88"/>
                  <a:gd name="T19" fmla="*/ 38 h 174"/>
                  <a:gd name="T20" fmla="*/ 28 w 88"/>
                  <a:gd name="T21" fmla="*/ 117 h 174"/>
                  <a:gd name="T22" fmla="*/ 26 w 88"/>
                  <a:gd name="T23" fmla="*/ 157 h 174"/>
                  <a:gd name="T24" fmla="*/ 25 w 88"/>
                  <a:gd name="T25" fmla="*/ 170 h 174"/>
                  <a:gd name="T26" fmla="*/ 36 w 88"/>
                  <a:gd name="T27" fmla="*/ 174 h 174"/>
                  <a:gd name="T28" fmla="*/ 39 w 88"/>
                  <a:gd name="T29" fmla="*/ 35 h 174"/>
                  <a:gd name="T30" fmla="*/ 52 w 88"/>
                  <a:gd name="T31" fmla="*/ 34 h 174"/>
                  <a:gd name="T32" fmla="*/ 57 w 88"/>
                  <a:gd name="T33" fmla="*/ 171 h 174"/>
                  <a:gd name="T34" fmla="*/ 66 w 88"/>
                  <a:gd name="T35" fmla="*/ 165 h 174"/>
                  <a:gd name="T36" fmla="*/ 64 w 88"/>
                  <a:gd name="T37" fmla="*/ 131 h 174"/>
                  <a:gd name="T38" fmla="*/ 62 w 88"/>
                  <a:gd name="T39" fmla="*/ 86 h 174"/>
                  <a:gd name="T40" fmla="*/ 60 w 88"/>
                  <a:gd name="T41" fmla="*/ 63 h 174"/>
                  <a:gd name="T42" fmla="*/ 59 w 88"/>
                  <a:gd name="T43" fmla="*/ 43 h 174"/>
                  <a:gd name="T44" fmla="*/ 62 w 88"/>
                  <a:gd name="T45" fmla="*/ 37 h 174"/>
                  <a:gd name="T46" fmla="*/ 67 w 88"/>
                  <a:gd name="T47" fmla="*/ 36 h 174"/>
                  <a:gd name="T48" fmla="*/ 66 w 88"/>
                  <a:gd name="T49" fmla="*/ 32 h 174"/>
                  <a:gd name="T50" fmla="*/ 83 w 88"/>
                  <a:gd name="T51" fmla="*/ 21 h 174"/>
                  <a:gd name="T52" fmla="*/ 88 w 88"/>
                  <a:gd name="T53" fmla="*/ 4 h 174"/>
                  <a:gd name="T54" fmla="*/ 76 w 88"/>
                  <a:gd name="T55" fmla="*/ 1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8" h="174">
                    <a:moveTo>
                      <a:pt x="76" y="18"/>
                    </a:moveTo>
                    <a:cubicBezTo>
                      <a:pt x="67" y="24"/>
                      <a:pt x="56" y="26"/>
                      <a:pt x="45" y="27"/>
                    </a:cubicBezTo>
                    <a:cubicBezTo>
                      <a:pt x="33" y="27"/>
                      <a:pt x="23" y="24"/>
                      <a:pt x="15" y="16"/>
                    </a:cubicBezTo>
                    <a:cubicBezTo>
                      <a:pt x="10" y="12"/>
                      <a:pt x="6" y="8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7"/>
                      <a:pt x="2" y="14"/>
                      <a:pt x="6" y="20"/>
                    </a:cubicBezTo>
                    <a:cubicBezTo>
                      <a:pt x="9" y="26"/>
                      <a:pt x="16" y="31"/>
                      <a:pt x="23" y="33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5" y="37"/>
                      <a:pt x="28" y="37"/>
                      <a:pt x="30" y="37"/>
                    </a:cubicBezTo>
                    <a:cubicBezTo>
                      <a:pt x="30" y="37"/>
                      <a:pt x="31" y="38"/>
                      <a:pt x="31" y="38"/>
                    </a:cubicBezTo>
                    <a:cubicBezTo>
                      <a:pt x="32" y="64"/>
                      <a:pt x="29" y="91"/>
                      <a:pt x="28" y="117"/>
                    </a:cubicBezTo>
                    <a:cubicBezTo>
                      <a:pt x="27" y="130"/>
                      <a:pt x="27" y="144"/>
                      <a:pt x="26" y="157"/>
                    </a:cubicBezTo>
                    <a:cubicBezTo>
                      <a:pt x="26" y="161"/>
                      <a:pt x="26" y="166"/>
                      <a:pt x="25" y="170"/>
                    </a:cubicBezTo>
                    <a:cubicBezTo>
                      <a:pt x="36" y="174"/>
                      <a:pt x="36" y="174"/>
                      <a:pt x="36" y="174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9" y="35"/>
                      <a:pt x="46" y="35"/>
                      <a:pt x="52" y="34"/>
                    </a:cubicBezTo>
                    <a:cubicBezTo>
                      <a:pt x="57" y="171"/>
                      <a:pt x="57" y="171"/>
                      <a:pt x="57" y="171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4" y="154"/>
                      <a:pt x="64" y="142"/>
                      <a:pt x="64" y="131"/>
                    </a:cubicBezTo>
                    <a:cubicBezTo>
                      <a:pt x="65" y="116"/>
                      <a:pt x="64" y="101"/>
                      <a:pt x="62" y="86"/>
                    </a:cubicBezTo>
                    <a:cubicBezTo>
                      <a:pt x="61" y="78"/>
                      <a:pt x="60" y="70"/>
                      <a:pt x="60" y="63"/>
                    </a:cubicBezTo>
                    <a:cubicBezTo>
                      <a:pt x="60" y="56"/>
                      <a:pt x="60" y="49"/>
                      <a:pt x="59" y="43"/>
                    </a:cubicBezTo>
                    <a:cubicBezTo>
                      <a:pt x="58" y="40"/>
                      <a:pt x="58" y="37"/>
                      <a:pt x="62" y="37"/>
                    </a:cubicBezTo>
                    <a:cubicBezTo>
                      <a:pt x="64" y="37"/>
                      <a:pt x="65" y="36"/>
                      <a:pt x="67" y="36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6" y="32"/>
                      <a:pt x="77" y="31"/>
                      <a:pt x="83" y="21"/>
                    </a:cubicBezTo>
                    <a:cubicBezTo>
                      <a:pt x="86" y="17"/>
                      <a:pt x="87" y="11"/>
                      <a:pt x="88" y="4"/>
                    </a:cubicBezTo>
                    <a:cubicBezTo>
                      <a:pt x="84" y="9"/>
                      <a:pt x="81" y="14"/>
                      <a:pt x="76" y="18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3" name="Freeform 381"/>
              <p:cNvSpPr/>
              <p:nvPr/>
            </p:nvSpPr>
            <p:spPr bwMode="auto">
              <a:xfrm>
                <a:off x="7985125" y="-6302376"/>
                <a:ext cx="593725" cy="104775"/>
              </a:xfrm>
              <a:custGeom>
                <a:avLst/>
                <a:gdLst>
                  <a:gd name="T0" fmla="*/ 0 w 85"/>
                  <a:gd name="T1" fmla="*/ 7 h 15"/>
                  <a:gd name="T2" fmla="*/ 0 w 85"/>
                  <a:gd name="T3" fmla="*/ 12 h 15"/>
                  <a:gd name="T4" fmla="*/ 28 w 85"/>
                  <a:gd name="T5" fmla="*/ 13 h 15"/>
                  <a:gd name="T6" fmla="*/ 55 w 85"/>
                  <a:gd name="T7" fmla="*/ 14 h 15"/>
                  <a:gd name="T8" fmla="*/ 85 w 85"/>
                  <a:gd name="T9" fmla="*/ 13 h 15"/>
                  <a:gd name="T10" fmla="*/ 85 w 85"/>
                  <a:gd name="T11" fmla="*/ 9 h 15"/>
                  <a:gd name="T12" fmla="*/ 0 w 85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5">
                    <a:moveTo>
                      <a:pt x="0" y="7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3" y="12"/>
                      <a:pt x="28" y="13"/>
                    </a:cubicBezTo>
                    <a:cubicBezTo>
                      <a:pt x="33" y="13"/>
                      <a:pt x="50" y="14"/>
                      <a:pt x="55" y="14"/>
                    </a:cubicBezTo>
                    <a:cubicBezTo>
                      <a:pt x="66" y="14"/>
                      <a:pt x="81" y="15"/>
                      <a:pt x="85" y="13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37" y="0"/>
                      <a:pt x="0" y="7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4" name="Freeform 382"/>
              <p:cNvSpPr/>
              <p:nvPr/>
            </p:nvSpPr>
            <p:spPr bwMode="auto">
              <a:xfrm>
                <a:off x="7788275" y="-5110163"/>
                <a:ext cx="490538" cy="260350"/>
              </a:xfrm>
              <a:custGeom>
                <a:avLst/>
                <a:gdLst>
                  <a:gd name="T0" fmla="*/ 6 w 70"/>
                  <a:gd name="T1" fmla="*/ 36 h 37"/>
                  <a:gd name="T2" fmla="*/ 66 w 70"/>
                  <a:gd name="T3" fmla="*/ 33 h 37"/>
                  <a:gd name="T4" fmla="*/ 35 w 70"/>
                  <a:gd name="T5" fmla="*/ 2 h 37"/>
                  <a:gd name="T6" fmla="*/ 6 w 70"/>
                  <a:gd name="T7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37">
                    <a:moveTo>
                      <a:pt x="6" y="36"/>
                    </a:moveTo>
                    <a:cubicBezTo>
                      <a:pt x="6" y="36"/>
                      <a:pt x="52" y="37"/>
                      <a:pt x="66" y="33"/>
                    </a:cubicBezTo>
                    <a:cubicBezTo>
                      <a:pt x="66" y="33"/>
                      <a:pt x="70" y="4"/>
                      <a:pt x="35" y="2"/>
                    </a:cubicBezTo>
                    <a:cubicBezTo>
                      <a:pt x="0" y="0"/>
                      <a:pt x="0" y="33"/>
                      <a:pt x="6" y="36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5" name="Freeform 383"/>
              <p:cNvSpPr/>
              <p:nvPr/>
            </p:nvSpPr>
            <p:spPr bwMode="auto">
              <a:xfrm>
                <a:off x="7823200" y="-5102226"/>
                <a:ext cx="392113" cy="217488"/>
              </a:xfrm>
              <a:custGeom>
                <a:avLst/>
                <a:gdLst>
                  <a:gd name="T0" fmla="*/ 56 w 56"/>
                  <a:gd name="T1" fmla="*/ 12 h 31"/>
                  <a:gd name="T2" fmla="*/ 30 w 56"/>
                  <a:gd name="T3" fmla="*/ 1 h 31"/>
                  <a:gd name="T4" fmla="*/ 0 w 56"/>
                  <a:gd name="T5" fmla="*/ 17 h 31"/>
                  <a:gd name="T6" fmla="*/ 56 w 56"/>
                  <a:gd name="T7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1">
                    <a:moveTo>
                      <a:pt x="56" y="12"/>
                    </a:moveTo>
                    <a:cubicBezTo>
                      <a:pt x="51" y="6"/>
                      <a:pt x="44" y="1"/>
                      <a:pt x="30" y="1"/>
                    </a:cubicBezTo>
                    <a:cubicBezTo>
                      <a:pt x="12" y="0"/>
                      <a:pt x="3" y="8"/>
                      <a:pt x="0" y="17"/>
                    </a:cubicBezTo>
                    <a:cubicBezTo>
                      <a:pt x="9" y="31"/>
                      <a:pt x="51" y="30"/>
                      <a:pt x="56" y="12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6" name="Freeform 384"/>
              <p:cNvSpPr/>
              <p:nvPr/>
            </p:nvSpPr>
            <p:spPr bwMode="auto">
              <a:xfrm>
                <a:off x="7907337" y="-5053013"/>
                <a:ext cx="69850" cy="34925"/>
              </a:xfrm>
              <a:custGeom>
                <a:avLst/>
                <a:gdLst>
                  <a:gd name="T0" fmla="*/ 9 w 10"/>
                  <a:gd name="T1" fmla="*/ 2 h 5"/>
                  <a:gd name="T2" fmla="*/ 5 w 10"/>
                  <a:gd name="T3" fmla="*/ 5 h 5"/>
                  <a:gd name="T4" fmla="*/ 0 w 10"/>
                  <a:gd name="T5" fmla="*/ 2 h 5"/>
                  <a:gd name="T6" fmla="*/ 5 w 10"/>
                  <a:gd name="T7" fmla="*/ 0 h 5"/>
                  <a:gd name="T8" fmla="*/ 9 w 10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9" y="2"/>
                    </a:moveTo>
                    <a:cubicBezTo>
                      <a:pt x="9" y="4"/>
                      <a:pt x="7" y="5"/>
                      <a:pt x="5" y="5"/>
                    </a:cubicBezTo>
                    <a:cubicBezTo>
                      <a:pt x="2" y="5"/>
                      <a:pt x="0" y="3"/>
                      <a:pt x="0" y="2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7" y="0"/>
                      <a:pt x="10" y="1"/>
                      <a:pt x="9" y="2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7" name="Freeform 385"/>
              <p:cNvSpPr/>
              <p:nvPr/>
            </p:nvSpPr>
            <p:spPr bwMode="auto">
              <a:xfrm>
                <a:off x="8328025" y="-5110163"/>
                <a:ext cx="488950" cy="260350"/>
              </a:xfrm>
              <a:custGeom>
                <a:avLst/>
                <a:gdLst>
                  <a:gd name="T0" fmla="*/ 64 w 70"/>
                  <a:gd name="T1" fmla="*/ 36 h 37"/>
                  <a:gd name="T2" fmla="*/ 3 w 70"/>
                  <a:gd name="T3" fmla="*/ 33 h 37"/>
                  <a:gd name="T4" fmla="*/ 35 w 70"/>
                  <a:gd name="T5" fmla="*/ 2 h 37"/>
                  <a:gd name="T6" fmla="*/ 64 w 70"/>
                  <a:gd name="T7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37">
                    <a:moveTo>
                      <a:pt x="64" y="36"/>
                    </a:moveTo>
                    <a:cubicBezTo>
                      <a:pt x="64" y="36"/>
                      <a:pt x="18" y="37"/>
                      <a:pt x="3" y="33"/>
                    </a:cubicBezTo>
                    <a:cubicBezTo>
                      <a:pt x="3" y="33"/>
                      <a:pt x="0" y="4"/>
                      <a:pt x="35" y="2"/>
                    </a:cubicBezTo>
                    <a:cubicBezTo>
                      <a:pt x="70" y="0"/>
                      <a:pt x="70" y="33"/>
                      <a:pt x="64" y="36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8" name="Freeform 386"/>
              <p:cNvSpPr/>
              <p:nvPr/>
            </p:nvSpPr>
            <p:spPr bwMode="auto">
              <a:xfrm>
                <a:off x="8389937" y="-5102226"/>
                <a:ext cx="392113" cy="217488"/>
              </a:xfrm>
              <a:custGeom>
                <a:avLst/>
                <a:gdLst>
                  <a:gd name="T0" fmla="*/ 0 w 56"/>
                  <a:gd name="T1" fmla="*/ 12 h 31"/>
                  <a:gd name="T2" fmla="*/ 26 w 56"/>
                  <a:gd name="T3" fmla="*/ 1 h 31"/>
                  <a:gd name="T4" fmla="*/ 56 w 56"/>
                  <a:gd name="T5" fmla="*/ 17 h 31"/>
                  <a:gd name="T6" fmla="*/ 0 w 56"/>
                  <a:gd name="T7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1">
                    <a:moveTo>
                      <a:pt x="0" y="12"/>
                    </a:moveTo>
                    <a:cubicBezTo>
                      <a:pt x="5" y="6"/>
                      <a:pt x="12" y="1"/>
                      <a:pt x="26" y="1"/>
                    </a:cubicBezTo>
                    <a:cubicBezTo>
                      <a:pt x="44" y="0"/>
                      <a:pt x="53" y="8"/>
                      <a:pt x="56" y="17"/>
                    </a:cubicBezTo>
                    <a:cubicBezTo>
                      <a:pt x="47" y="31"/>
                      <a:pt x="5" y="30"/>
                      <a:pt x="0" y="12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9" name="Freeform 387"/>
              <p:cNvSpPr/>
              <p:nvPr/>
            </p:nvSpPr>
            <p:spPr bwMode="auto">
              <a:xfrm>
                <a:off x="8628062" y="-5053013"/>
                <a:ext cx="69850" cy="34925"/>
              </a:xfrm>
              <a:custGeom>
                <a:avLst/>
                <a:gdLst>
                  <a:gd name="T0" fmla="*/ 0 w 10"/>
                  <a:gd name="T1" fmla="*/ 2 h 5"/>
                  <a:gd name="T2" fmla="*/ 5 w 10"/>
                  <a:gd name="T3" fmla="*/ 5 h 5"/>
                  <a:gd name="T4" fmla="*/ 10 w 10"/>
                  <a:gd name="T5" fmla="*/ 2 h 5"/>
                  <a:gd name="T6" fmla="*/ 5 w 10"/>
                  <a:gd name="T7" fmla="*/ 0 h 5"/>
                  <a:gd name="T8" fmla="*/ 0 w 10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0" y="2"/>
                    </a:moveTo>
                    <a:cubicBezTo>
                      <a:pt x="0" y="4"/>
                      <a:pt x="3" y="5"/>
                      <a:pt x="5" y="5"/>
                    </a:cubicBezTo>
                    <a:cubicBezTo>
                      <a:pt x="8" y="5"/>
                      <a:pt x="10" y="3"/>
                      <a:pt x="10" y="2"/>
                    </a:cubicBezTo>
                    <a:cubicBezTo>
                      <a:pt x="10" y="1"/>
                      <a:pt x="8" y="0"/>
                      <a:pt x="5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0" name="Freeform 388"/>
              <p:cNvSpPr/>
              <p:nvPr/>
            </p:nvSpPr>
            <p:spPr bwMode="auto">
              <a:xfrm>
                <a:off x="7935912" y="-7145338"/>
                <a:ext cx="692150" cy="906463"/>
              </a:xfrm>
              <a:custGeom>
                <a:avLst/>
                <a:gdLst>
                  <a:gd name="T0" fmla="*/ 12 w 99"/>
                  <a:gd name="T1" fmla="*/ 6 h 129"/>
                  <a:gd name="T2" fmla="*/ 77 w 99"/>
                  <a:gd name="T3" fmla="*/ 3 h 129"/>
                  <a:gd name="T4" fmla="*/ 89 w 99"/>
                  <a:gd name="T5" fmla="*/ 11 h 129"/>
                  <a:gd name="T6" fmla="*/ 95 w 99"/>
                  <a:gd name="T7" fmla="*/ 92 h 129"/>
                  <a:gd name="T8" fmla="*/ 88 w 99"/>
                  <a:gd name="T9" fmla="*/ 129 h 129"/>
                  <a:gd name="T10" fmla="*/ 7 w 99"/>
                  <a:gd name="T11" fmla="*/ 128 h 129"/>
                  <a:gd name="T12" fmla="*/ 2 w 99"/>
                  <a:gd name="T13" fmla="*/ 31 h 129"/>
                  <a:gd name="T14" fmla="*/ 12 w 99"/>
                  <a:gd name="T15" fmla="*/ 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129">
                    <a:moveTo>
                      <a:pt x="12" y="6"/>
                    </a:moveTo>
                    <a:cubicBezTo>
                      <a:pt x="12" y="6"/>
                      <a:pt x="26" y="0"/>
                      <a:pt x="77" y="3"/>
                    </a:cubicBezTo>
                    <a:cubicBezTo>
                      <a:pt x="77" y="3"/>
                      <a:pt x="88" y="4"/>
                      <a:pt x="89" y="11"/>
                    </a:cubicBezTo>
                    <a:cubicBezTo>
                      <a:pt x="90" y="16"/>
                      <a:pt x="87" y="55"/>
                      <a:pt x="95" y="92"/>
                    </a:cubicBezTo>
                    <a:cubicBezTo>
                      <a:pt x="99" y="115"/>
                      <a:pt x="88" y="129"/>
                      <a:pt x="88" y="129"/>
                    </a:cubicBezTo>
                    <a:cubicBezTo>
                      <a:pt x="7" y="128"/>
                      <a:pt x="7" y="128"/>
                      <a:pt x="7" y="128"/>
                    </a:cubicBezTo>
                    <a:cubicBezTo>
                      <a:pt x="7" y="128"/>
                      <a:pt x="0" y="68"/>
                      <a:pt x="2" y="31"/>
                    </a:cubicBezTo>
                    <a:cubicBezTo>
                      <a:pt x="3" y="17"/>
                      <a:pt x="8" y="5"/>
                      <a:pt x="12" y="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1" name="Freeform 389"/>
              <p:cNvSpPr/>
              <p:nvPr/>
            </p:nvSpPr>
            <p:spPr bwMode="auto">
              <a:xfrm>
                <a:off x="8404225" y="-7131051"/>
                <a:ext cx="223838" cy="904875"/>
              </a:xfrm>
              <a:custGeom>
                <a:avLst/>
                <a:gdLst>
                  <a:gd name="T0" fmla="*/ 4 w 32"/>
                  <a:gd name="T1" fmla="*/ 14 h 129"/>
                  <a:gd name="T2" fmla="*/ 6 w 32"/>
                  <a:gd name="T3" fmla="*/ 45 h 129"/>
                  <a:gd name="T4" fmla="*/ 4 w 32"/>
                  <a:gd name="T5" fmla="*/ 104 h 129"/>
                  <a:gd name="T6" fmla="*/ 1 w 32"/>
                  <a:gd name="T7" fmla="*/ 128 h 129"/>
                  <a:gd name="T8" fmla="*/ 25 w 32"/>
                  <a:gd name="T9" fmla="*/ 129 h 129"/>
                  <a:gd name="T10" fmla="*/ 28 w 32"/>
                  <a:gd name="T11" fmla="*/ 90 h 129"/>
                  <a:gd name="T12" fmla="*/ 22 w 32"/>
                  <a:gd name="T13" fmla="*/ 9 h 129"/>
                  <a:gd name="T14" fmla="*/ 10 w 32"/>
                  <a:gd name="T15" fmla="*/ 1 h 129"/>
                  <a:gd name="T16" fmla="*/ 2 w 32"/>
                  <a:gd name="T17" fmla="*/ 0 h 129"/>
                  <a:gd name="T18" fmla="*/ 4 w 32"/>
                  <a:gd name="T19" fmla="*/ 1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129">
                    <a:moveTo>
                      <a:pt x="4" y="14"/>
                    </a:moveTo>
                    <a:cubicBezTo>
                      <a:pt x="5" y="25"/>
                      <a:pt x="5" y="35"/>
                      <a:pt x="6" y="45"/>
                    </a:cubicBezTo>
                    <a:cubicBezTo>
                      <a:pt x="8" y="64"/>
                      <a:pt x="7" y="85"/>
                      <a:pt x="4" y="104"/>
                    </a:cubicBezTo>
                    <a:cubicBezTo>
                      <a:pt x="2" y="112"/>
                      <a:pt x="0" y="120"/>
                      <a:pt x="1" y="128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25" y="129"/>
                      <a:pt x="32" y="113"/>
                      <a:pt x="28" y="90"/>
                    </a:cubicBezTo>
                    <a:cubicBezTo>
                      <a:pt x="20" y="53"/>
                      <a:pt x="23" y="14"/>
                      <a:pt x="22" y="9"/>
                    </a:cubicBezTo>
                    <a:cubicBezTo>
                      <a:pt x="21" y="2"/>
                      <a:pt x="10" y="1"/>
                      <a:pt x="10" y="1"/>
                    </a:cubicBezTo>
                    <a:cubicBezTo>
                      <a:pt x="7" y="1"/>
                      <a:pt x="4" y="0"/>
                      <a:pt x="2" y="0"/>
                    </a:cubicBezTo>
                    <a:cubicBezTo>
                      <a:pt x="2" y="5"/>
                      <a:pt x="3" y="10"/>
                      <a:pt x="4" y="1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2" name="Freeform 390"/>
              <p:cNvSpPr/>
              <p:nvPr/>
            </p:nvSpPr>
            <p:spPr bwMode="auto">
              <a:xfrm>
                <a:off x="7935912" y="-7123113"/>
                <a:ext cx="209550" cy="876300"/>
              </a:xfrm>
              <a:custGeom>
                <a:avLst/>
                <a:gdLst>
                  <a:gd name="T0" fmla="*/ 10 w 30"/>
                  <a:gd name="T1" fmla="*/ 125 h 125"/>
                  <a:gd name="T2" fmla="*/ 16 w 30"/>
                  <a:gd name="T3" fmla="*/ 113 h 125"/>
                  <a:gd name="T4" fmla="*/ 25 w 30"/>
                  <a:gd name="T5" fmla="*/ 73 h 125"/>
                  <a:gd name="T6" fmla="*/ 29 w 30"/>
                  <a:gd name="T7" fmla="*/ 30 h 125"/>
                  <a:gd name="T8" fmla="*/ 30 w 30"/>
                  <a:gd name="T9" fmla="*/ 0 h 125"/>
                  <a:gd name="T10" fmla="*/ 12 w 30"/>
                  <a:gd name="T11" fmla="*/ 3 h 125"/>
                  <a:gd name="T12" fmla="*/ 2 w 30"/>
                  <a:gd name="T13" fmla="*/ 28 h 125"/>
                  <a:gd name="T14" fmla="*/ 7 w 30"/>
                  <a:gd name="T15" fmla="*/ 125 h 125"/>
                  <a:gd name="T16" fmla="*/ 10 w 30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25">
                    <a:moveTo>
                      <a:pt x="10" y="125"/>
                    </a:moveTo>
                    <a:cubicBezTo>
                      <a:pt x="12" y="122"/>
                      <a:pt x="14" y="118"/>
                      <a:pt x="16" y="113"/>
                    </a:cubicBezTo>
                    <a:cubicBezTo>
                      <a:pt x="22" y="100"/>
                      <a:pt x="22" y="87"/>
                      <a:pt x="25" y="73"/>
                    </a:cubicBezTo>
                    <a:cubicBezTo>
                      <a:pt x="27" y="59"/>
                      <a:pt x="27" y="44"/>
                      <a:pt x="29" y="30"/>
                    </a:cubicBezTo>
                    <a:cubicBezTo>
                      <a:pt x="30" y="20"/>
                      <a:pt x="30" y="10"/>
                      <a:pt x="30" y="0"/>
                    </a:cubicBezTo>
                    <a:cubicBezTo>
                      <a:pt x="16" y="1"/>
                      <a:pt x="12" y="3"/>
                      <a:pt x="12" y="3"/>
                    </a:cubicBezTo>
                    <a:cubicBezTo>
                      <a:pt x="8" y="2"/>
                      <a:pt x="3" y="14"/>
                      <a:pt x="2" y="28"/>
                    </a:cubicBezTo>
                    <a:cubicBezTo>
                      <a:pt x="0" y="65"/>
                      <a:pt x="7" y="125"/>
                      <a:pt x="7" y="125"/>
                    </a:cubicBezTo>
                    <a:lnTo>
                      <a:pt x="10" y="125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3" name="Freeform 391"/>
              <p:cNvSpPr/>
              <p:nvPr/>
            </p:nvSpPr>
            <p:spPr bwMode="auto">
              <a:xfrm>
                <a:off x="7935912" y="-6927851"/>
                <a:ext cx="636588" cy="701675"/>
              </a:xfrm>
              <a:custGeom>
                <a:avLst/>
                <a:gdLst>
                  <a:gd name="T0" fmla="*/ 68 w 91"/>
                  <a:gd name="T1" fmla="*/ 97 h 100"/>
                  <a:gd name="T2" fmla="*/ 46 w 91"/>
                  <a:gd name="T3" fmla="*/ 96 h 100"/>
                  <a:gd name="T4" fmla="*/ 26 w 91"/>
                  <a:gd name="T5" fmla="*/ 95 h 100"/>
                  <a:gd name="T6" fmla="*/ 9 w 91"/>
                  <a:gd name="T7" fmla="*/ 72 h 100"/>
                  <a:gd name="T8" fmla="*/ 7 w 91"/>
                  <a:gd name="T9" fmla="*/ 23 h 100"/>
                  <a:gd name="T10" fmla="*/ 3 w 91"/>
                  <a:gd name="T11" fmla="*/ 2 h 100"/>
                  <a:gd name="T12" fmla="*/ 2 w 91"/>
                  <a:gd name="T13" fmla="*/ 0 h 100"/>
                  <a:gd name="T14" fmla="*/ 7 w 91"/>
                  <a:gd name="T15" fmla="*/ 97 h 100"/>
                  <a:gd name="T16" fmla="*/ 90 w 91"/>
                  <a:gd name="T17" fmla="*/ 100 h 100"/>
                  <a:gd name="T18" fmla="*/ 91 w 91"/>
                  <a:gd name="T19" fmla="*/ 98 h 100"/>
                  <a:gd name="T20" fmla="*/ 68 w 91"/>
                  <a:gd name="T21" fmla="*/ 9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100">
                    <a:moveTo>
                      <a:pt x="68" y="97"/>
                    </a:moveTo>
                    <a:cubicBezTo>
                      <a:pt x="61" y="97"/>
                      <a:pt x="53" y="96"/>
                      <a:pt x="46" y="96"/>
                    </a:cubicBezTo>
                    <a:cubicBezTo>
                      <a:pt x="39" y="96"/>
                      <a:pt x="33" y="96"/>
                      <a:pt x="26" y="95"/>
                    </a:cubicBezTo>
                    <a:cubicBezTo>
                      <a:pt x="14" y="92"/>
                      <a:pt x="10" y="84"/>
                      <a:pt x="9" y="72"/>
                    </a:cubicBezTo>
                    <a:cubicBezTo>
                      <a:pt x="8" y="56"/>
                      <a:pt x="8" y="40"/>
                      <a:pt x="7" y="23"/>
                    </a:cubicBezTo>
                    <a:cubicBezTo>
                      <a:pt x="6" y="17"/>
                      <a:pt x="7" y="8"/>
                      <a:pt x="3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0" y="37"/>
                      <a:pt x="7" y="97"/>
                      <a:pt x="7" y="97"/>
                    </a:cubicBezTo>
                    <a:cubicBezTo>
                      <a:pt x="90" y="100"/>
                      <a:pt x="90" y="100"/>
                      <a:pt x="90" y="100"/>
                    </a:cubicBezTo>
                    <a:cubicBezTo>
                      <a:pt x="90" y="100"/>
                      <a:pt x="90" y="99"/>
                      <a:pt x="91" y="98"/>
                    </a:cubicBezTo>
                    <a:cubicBezTo>
                      <a:pt x="83" y="99"/>
                      <a:pt x="76" y="98"/>
                      <a:pt x="68" y="9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4" name="Freeform 392"/>
              <p:cNvSpPr/>
              <p:nvPr/>
            </p:nvSpPr>
            <p:spPr bwMode="auto">
              <a:xfrm>
                <a:off x="8096250" y="-7200901"/>
                <a:ext cx="147638" cy="161925"/>
              </a:xfrm>
              <a:custGeom>
                <a:avLst/>
                <a:gdLst>
                  <a:gd name="T0" fmla="*/ 3 w 21"/>
                  <a:gd name="T1" fmla="*/ 0 h 23"/>
                  <a:gd name="T2" fmla="*/ 1 w 21"/>
                  <a:gd name="T3" fmla="*/ 16 h 23"/>
                  <a:gd name="T4" fmla="*/ 8 w 21"/>
                  <a:gd name="T5" fmla="*/ 22 h 23"/>
                  <a:gd name="T6" fmla="*/ 20 w 21"/>
                  <a:gd name="T7" fmla="*/ 20 h 23"/>
                  <a:gd name="T8" fmla="*/ 21 w 21"/>
                  <a:gd name="T9" fmla="*/ 15 h 23"/>
                  <a:gd name="T10" fmla="*/ 3 w 21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3">
                    <a:moveTo>
                      <a:pt x="3" y="0"/>
                    </a:moveTo>
                    <a:cubicBezTo>
                      <a:pt x="3" y="0"/>
                      <a:pt x="0" y="14"/>
                      <a:pt x="1" y="16"/>
                    </a:cubicBezTo>
                    <a:cubicBezTo>
                      <a:pt x="2" y="19"/>
                      <a:pt x="5" y="21"/>
                      <a:pt x="8" y="22"/>
                    </a:cubicBezTo>
                    <a:cubicBezTo>
                      <a:pt x="17" y="23"/>
                      <a:pt x="20" y="20"/>
                      <a:pt x="20" y="20"/>
                    </a:cubicBezTo>
                    <a:cubicBezTo>
                      <a:pt x="21" y="15"/>
                      <a:pt x="21" y="15"/>
                      <a:pt x="21" y="15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5" name="Freeform 393"/>
              <p:cNvSpPr/>
              <p:nvPr/>
            </p:nvSpPr>
            <p:spPr bwMode="auto">
              <a:xfrm>
                <a:off x="8089900" y="-7221538"/>
                <a:ext cx="153988" cy="160338"/>
              </a:xfrm>
              <a:custGeom>
                <a:avLst/>
                <a:gdLst>
                  <a:gd name="T0" fmla="*/ 3 w 22"/>
                  <a:gd name="T1" fmla="*/ 0 h 23"/>
                  <a:gd name="T2" fmla="*/ 1 w 22"/>
                  <a:gd name="T3" fmla="*/ 16 h 23"/>
                  <a:gd name="T4" fmla="*/ 8 w 22"/>
                  <a:gd name="T5" fmla="*/ 22 h 23"/>
                  <a:gd name="T6" fmla="*/ 20 w 22"/>
                  <a:gd name="T7" fmla="*/ 22 h 23"/>
                  <a:gd name="T8" fmla="*/ 22 w 22"/>
                  <a:gd name="T9" fmla="*/ 13 h 23"/>
                  <a:gd name="T10" fmla="*/ 3 w 2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3">
                    <a:moveTo>
                      <a:pt x="3" y="0"/>
                    </a:moveTo>
                    <a:cubicBezTo>
                      <a:pt x="3" y="0"/>
                      <a:pt x="0" y="13"/>
                      <a:pt x="1" y="16"/>
                    </a:cubicBezTo>
                    <a:cubicBezTo>
                      <a:pt x="2" y="19"/>
                      <a:pt x="5" y="21"/>
                      <a:pt x="8" y="22"/>
                    </a:cubicBezTo>
                    <a:cubicBezTo>
                      <a:pt x="17" y="23"/>
                      <a:pt x="20" y="22"/>
                      <a:pt x="20" y="22"/>
                    </a:cubicBezTo>
                    <a:cubicBezTo>
                      <a:pt x="22" y="13"/>
                      <a:pt x="22" y="13"/>
                      <a:pt x="22" y="13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6" name="Freeform 394"/>
              <p:cNvSpPr/>
              <p:nvPr/>
            </p:nvSpPr>
            <p:spPr bwMode="auto">
              <a:xfrm>
                <a:off x="8293100" y="-7180263"/>
                <a:ext cx="152400" cy="119063"/>
              </a:xfrm>
              <a:custGeom>
                <a:avLst/>
                <a:gdLst>
                  <a:gd name="T0" fmla="*/ 22 w 22"/>
                  <a:gd name="T1" fmla="*/ 0 h 17"/>
                  <a:gd name="T2" fmla="*/ 20 w 22"/>
                  <a:gd name="T3" fmla="*/ 12 h 17"/>
                  <a:gd name="T4" fmla="*/ 0 w 22"/>
                  <a:gd name="T5" fmla="*/ 17 h 17"/>
                  <a:gd name="T6" fmla="*/ 3 w 22"/>
                  <a:gd name="T7" fmla="*/ 3 h 17"/>
                  <a:gd name="T8" fmla="*/ 22 w 22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22" y="0"/>
                    </a:moveTo>
                    <a:cubicBezTo>
                      <a:pt x="22" y="0"/>
                      <a:pt x="20" y="11"/>
                      <a:pt x="20" y="12"/>
                    </a:cubicBezTo>
                    <a:cubicBezTo>
                      <a:pt x="19" y="13"/>
                      <a:pt x="17" y="17"/>
                      <a:pt x="0" y="17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7" name="Freeform 395"/>
              <p:cNvSpPr/>
              <p:nvPr/>
            </p:nvSpPr>
            <p:spPr bwMode="auto">
              <a:xfrm>
                <a:off x="8305800" y="-7200901"/>
                <a:ext cx="147638" cy="127000"/>
              </a:xfrm>
              <a:custGeom>
                <a:avLst/>
                <a:gdLst>
                  <a:gd name="T0" fmla="*/ 21 w 21"/>
                  <a:gd name="T1" fmla="*/ 0 h 18"/>
                  <a:gd name="T2" fmla="*/ 19 w 21"/>
                  <a:gd name="T3" fmla="*/ 13 h 18"/>
                  <a:gd name="T4" fmla="*/ 0 w 21"/>
                  <a:gd name="T5" fmla="*/ 18 h 18"/>
                  <a:gd name="T6" fmla="*/ 3 w 21"/>
                  <a:gd name="T7" fmla="*/ 4 h 18"/>
                  <a:gd name="T8" fmla="*/ 21 w 21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8">
                    <a:moveTo>
                      <a:pt x="21" y="0"/>
                    </a:moveTo>
                    <a:cubicBezTo>
                      <a:pt x="21" y="0"/>
                      <a:pt x="20" y="11"/>
                      <a:pt x="19" y="13"/>
                    </a:cubicBezTo>
                    <a:cubicBezTo>
                      <a:pt x="18" y="14"/>
                      <a:pt x="17" y="17"/>
                      <a:pt x="0" y="18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8" name="Freeform 396"/>
              <p:cNvSpPr/>
              <p:nvPr/>
            </p:nvSpPr>
            <p:spPr bwMode="auto">
              <a:xfrm>
                <a:off x="8096250" y="-7088188"/>
                <a:ext cx="322263" cy="800100"/>
              </a:xfrm>
              <a:custGeom>
                <a:avLst/>
                <a:gdLst>
                  <a:gd name="T0" fmla="*/ 71 w 203"/>
                  <a:gd name="T1" fmla="*/ 0 h 504"/>
                  <a:gd name="T2" fmla="*/ 0 w 203"/>
                  <a:gd name="T3" fmla="*/ 327 h 504"/>
                  <a:gd name="T4" fmla="*/ 110 w 203"/>
                  <a:gd name="T5" fmla="*/ 504 h 504"/>
                  <a:gd name="T6" fmla="*/ 203 w 203"/>
                  <a:gd name="T7" fmla="*/ 349 h 504"/>
                  <a:gd name="T8" fmla="*/ 132 w 203"/>
                  <a:gd name="T9" fmla="*/ 4 h 504"/>
                  <a:gd name="T10" fmla="*/ 71 w 203"/>
                  <a:gd name="T1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" h="504">
                    <a:moveTo>
                      <a:pt x="71" y="0"/>
                    </a:moveTo>
                    <a:lnTo>
                      <a:pt x="0" y="327"/>
                    </a:lnTo>
                    <a:lnTo>
                      <a:pt x="110" y="504"/>
                    </a:lnTo>
                    <a:lnTo>
                      <a:pt x="203" y="349"/>
                    </a:lnTo>
                    <a:lnTo>
                      <a:pt x="132" y="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9" name="Freeform 397"/>
              <p:cNvSpPr/>
              <p:nvPr/>
            </p:nvSpPr>
            <p:spPr bwMode="auto">
              <a:xfrm>
                <a:off x="8124825" y="-7081838"/>
                <a:ext cx="273050" cy="758825"/>
              </a:xfrm>
              <a:custGeom>
                <a:avLst/>
                <a:gdLst>
                  <a:gd name="T0" fmla="*/ 14 w 39"/>
                  <a:gd name="T1" fmla="*/ 0 h 108"/>
                  <a:gd name="T2" fmla="*/ 0 w 39"/>
                  <a:gd name="T3" fmla="*/ 74 h 108"/>
                  <a:gd name="T4" fmla="*/ 21 w 39"/>
                  <a:gd name="T5" fmla="*/ 108 h 108"/>
                  <a:gd name="T6" fmla="*/ 39 w 39"/>
                  <a:gd name="T7" fmla="*/ 79 h 108"/>
                  <a:gd name="T8" fmla="*/ 22 w 39"/>
                  <a:gd name="T9" fmla="*/ 0 h 108"/>
                  <a:gd name="T10" fmla="*/ 14 w 39"/>
                  <a:gd name="T11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08">
                    <a:moveTo>
                      <a:pt x="14" y="0"/>
                    </a:moveTo>
                    <a:cubicBezTo>
                      <a:pt x="14" y="0"/>
                      <a:pt x="5" y="38"/>
                      <a:pt x="0" y="74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4" y="37"/>
                      <a:pt x="22" y="0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0" name="Freeform 398"/>
              <p:cNvSpPr/>
              <p:nvPr/>
            </p:nvSpPr>
            <p:spPr bwMode="auto">
              <a:xfrm>
                <a:off x="8258175" y="-7081838"/>
                <a:ext cx="139700" cy="758825"/>
              </a:xfrm>
              <a:custGeom>
                <a:avLst/>
                <a:gdLst>
                  <a:gd name="T0" fmla="*/ 3 w 20"/>
                  <a:gd name="T1" fmla="*/ 0 h 108"/>
                  <a:gd name="T2" fmla="*/ 1 w 20"/>
                  <a:gd name="T3" fmla="*/ 0 h 108"/>
                  <a:gd name="T4" fmla="*/ 0 w 20"/>
                  <a:gd name="T5" fmla="*/ 0 h 108"/>
                  <a:gd name="T6" fmla="*/ 2 w 20"/>
                  <a:gd name="T7" fmla="*/ 108 h 108"/>
                  <a:gd name="T8" fmla="*/ 20 w 20"/>
                  <a:gd name="T9" fmla="*/ 79 h 108"/>
                  <a:gd name="T10" fmla="*/ 3 w 20"/>
                  <a:gd name="T11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08">
                    <a:moveTo>
                      <a:pt x="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08"/>
                      <a:pt x="2" y="108"/>
                      <a:pt x="2" y="108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20" y="79"/>
                      <a:pt x="15" y="37"/>
                      <a:pt x="3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1" name="Freeform 399"/>
              <p:cNvSpPr/>
              <p:nvPr/>
            </p:nvSpPr>
            <p:spPr bwMode="auto">
              <a:xfrm>
                <a:off x="8174037" y="-7024688"/>
                <a:ext cx="139700" cy="174625"/>
              </a:xfrm>
              <a:custGeom>
                <a:avLst/>
                <a:gdLst>
                  <a:gd name="T0" fmla="*/ 17 w 20"/>
                  <a:gd name="T1" fmla="*/ 0 h 25"/>
                  <a:gd name="T2" fmla="*/ 17 w 20"/>
                  <a:gd name="T3" fmla="*/ 0 h 25"/>
                  <a:gd name="T4" fmla="*/ 2 w 20"/>
                  <a:gd name="T5" fmla="*/ 14 h 25"/>
                  <a:gd name="T6" fmla="*/ 0 w 20"/>
                  <a:gd name="T7" fmla="*/ 25 h 25"/>
                  <a:gd name="T8" fmla="*/ 0 w 20"/>
                  <a:gd name="T9" fmla="*/ 25 h 25"/>
                  <a:gd name="T10" fmla="*/ 20 w 20"/>
                  <a:gd name="T11" fmla="*/ 10 h 25"/>
                  <a:gd name="T12" fmla="*/ 17 w 20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4" y="7"/>
                      <a:pt x="2" y="14"/>
                    </a:cubicBezTo>
                    <a:cubicBezTo>
                      <a:pt x="1" y="17"/>
                      <a:pt x="0" y="21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4" y="21"/>
                      <a:pt x="20" y="10"/>
                    </a:cubicBezTo>
                    <a:cubicBezTo>
                      <a:pt x="19" y="7"/>
                      <a:pt x="18" y="4"/>
                      <a:pt x="17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2" name="Freeform 400"/>
              <p:cNvSpPr/>
              <p:nvPr/>
            </p:nvSpPr>
            <p:spPr bwMode="auto">
              <a:xfrm>
                <a:off x="8139112" y="-6856413"/>
                <a:ext cx="215900" cy="209550"/>
              </a:xfrm>
              <a:custGeom>
                <a:avLst/>
                <a:gdLst>
                  <a:gd name="T0" fmla="*/ 31 w 31"/>
                  <a:gd name="T1" fmla="*/ 12 h 30"/>
                  <a:gd name="T2" fmla="*/ 31 w 31"/>
                  <a:gd name="T3" fmla="*/ 12 h 30"/>
                  <a:gd name="T4" fmla="*/ 28 w 31"/>
                  <a:gd name="T5" fmla="*/ 0 h 30"/>
                  <a:gd name="T6" fmla="*/ 28 w 31"/>
                  <a:gd name="T7" fmla="*/ 0 h 30"/>
                  <a:gd name="T8" fmla="*/ 2 w 31"/>
                  <a:gd name="T9" fmla="*/ 18 h 30"/>
                  <a:gd name="T10" fmla="*/ 2 w 31"/>
                  <a:gd name="T11" fmla="*/ 18 h 30"/>
                  <a:gd name="T12" fmla="*/ 0 w 31"/>
                  <a:gd name="T13" fmla="*/ 30 h 30"/>
                  <a:gd name="T14" fmla="*/ 31 w 31"/>
                  <a:gd name="T15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0">
                    <a:moveTo>
                      <a:pt x="31" y="12"/>
                    </a:moveTo>
                    <a:cubicBezTo>
                      <a:pt x="31" y="12"/>
                      <a:pt x="31" y="12"/>
                      <a:pt x="31" y="12"/>
                    </a:cubicBezTo>
                    <a:cubicBezTo>
                      <a:pt x="30" y="8"/>
                      <a:pt x="29" y="4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4" y="12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21"/>
                      <a:pt x="0" y="26"/>
                      <a:pt x="0" y="30"/>
                    </a:cubicBezTo>
                    <a:cubicBezTo>
                      <a:pt x="17" y="28"/>
                      <a:pt x="31" y="12"/>
                      <a:pt x="31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3" name="Freeform 401"/>
              <p:cNvSpPr/>
              <p:nvPr/>
            </p:nvSpPr>
            <p:spPr bwMode="auto">
              <a:xfrm>
                <a:off x="8166100" y="-6673851"/>
                <a:ext cx="217488" cy="238125"/>
              </a:xfrm>
              <a:custGeom>
                <a:avLst/>
                <a:gdLst>
                  <a:gd name="T0" fmla="*/ 5 w 31"/>
                  <a:gd name="T1" fmla="*/ 34 h 34"/>
                  <a:gd name="T2" fmla="*/ 31 w 31"/>
                  <a:gd name="T3" fmla="*/ 10 h 34"/>
                  <a:gd name="T4" fmla="*/ 31 w 31"/>
                  <a:gd name="T5" fmla="*/ 10 h 34"/>
                  <a:gd name="T6" fmla="*/ 30 w 31"/>
                  <a:gd name="T7" fmla="*/ 0 h 34"/>
                  <a:gd name="T8" fmla="*/ 30 w 31"/>
                  <a:gd name="T9" fmla="*/ 0 h 34"/>
                  <a:gd name="T10" fmla="*/ 0 w 31"/>
                  <a:gd name="T11" fmla="*/ 26 h 34"/>
                  <a:gd name="T12" fmla="*/ 5 w 31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4">
                    <a:moveTo>
                      <a:pt x="5" y="34"/>
                    </a:moveTo>
                    <a:cubicBezTo>
                      <a:pt x="18" y="29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7"/>
                      <a:pt x="30" y="4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9" y="16"/>
                      <a:pt x="0" y="26"/>
                      <a:pt x="0" y="26"/>
                    </a:cubicBez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4" name="Freeform 402"/>
              <p:cNvSpPr/>
              <p:nvPr/>
            </p:nvSpPr>
            <p:spPr bwMode="auto">
              <a:xfrm>
                <a:off x="8194675" y="-7151688"/>
                <a:ext cx="125413" cy="84138"/>
              </a:xfrm>
              <a:custGeom>
                <a:avLst/>
                <a:gdLst>
                  <a:gd name="T0" fmla="*/ 1 w 18"/>
                  <a:gd name="T1" fmla="*/ 1 h 12"/>
                  <a:gd name="T2" fmla="*/ 3 w 18"/>
                  <a:gd name="T3" fmla="*/ 11 h 12"/>
                  <a:gd name="T4" fmla="*/ 11 w 18"/>
                  <a:gd name="T5" fmla="*/ 11 h 12"/>
                  <a:gd name="T6" fmla="*/ 16 w 18"/>
                  <a:gd name="T7" fmla="*/ 0 h 12"/>
                  <a:gd name="T8" fmla="*/ 1 w 18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2">
                    <a:moveTo>
                      <a:pt x="1" y="1"/>
                    </a:moveTo>
                    <a:cubicBezTo>
                      <a:pt x="0" y="2"/>
                      <a:pt x="0" y="10"/>
                      <a:pt x="3" y="11"/>
                    </a:cubicBezTo>
                    <a:cubicBezTo>
                      <a:pt x="5" y="12"/>
                      <a:pt x="8" y="12"/>
                      <a:pt x="11" y="11"/>
                    </a:cubicBezTo>
                    <a:cubicBezTo>
                      <a:pt x="18" y="10"/>
                      <a:pt x="16" y="0"/>
                      <a:pt x="16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5" name="Freeform 403"/>
              <p:cNvSpPr/>
              <p:nvPr/>
            </p:nvSpPr>
            <p:spPr bwMode="auto">
              <a:xfrm>
                <a:off x="8586787" y="-7151688"/>
                <a:ext cx="314325" cy="792163"/>
              </a:xfrm>
              <a:custGeom>
                <a:avLst/>
                <a:gdLst>
                  <a:gd name="T0" fmla="*/ 2 w 45"/>
                  <a:gd name="T1" fmla="*/ 17 h 113"/>
                  <a:gd name="T2" fmla="*/ 2 w 45"/>
                  <a:gd name="T3" fmla="*/ 0 h 113"/>
                  <a:gd name="T4" fmla="*/ 35 w 45"/>
                  <a:gd name="T5" fmla="*/ 45 h 113"/>
                  <a:gd name="T6" fmla="*/ 28 w 45"/>
                  <a:gd name="T7" fmla="*/ 93 h 113"/>
                  <a:gd name="T8" fmla="*/ 0 w 45"/>
                  <a:gd name="T9" fmla="*/ 113 h 113"/>
                  <a:gd name="T10" fmla="*/ 2 w 45"/>
                  <a:gd name="T11" fmla="*/ 1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13">
                    <a:moveTo>
                      <a:pt x="2" y="17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5" y="21"/>
                      <a:pt x="35" y="45"/>
                    </a:cubicBezTo>
                    <a:cubicBezTo>
                      <a:pt x="44" y="69"/>
                      <a:pt x="45" y="79"/>
                      <a:pt x="28" y="93"/>
                    </a:cubicBezTo>
                    <a:cubicBezTo>
                      <a:pt x="11" y="107"/>
                      <a:pt x="0" y="113"/>
                      <a:pt x="0" y="113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6" name="Freeform 404"/>
              <p:cNvSpPr/>
              <p:nvPr/>
            </p:nvSpPr>
            <p:spPr bwMode="auto">
              <a:xfrm>
                <a:off x="8586787" y="-7151688"/>
                <a:ext cx="166688" cy="792163"/>
              </a:xfrm>
              <a:custGeom>
                <a:avLst/>
                <a:gdLst>
                  <a:gd name="T0" fmla="*/ 14 w 24"/>
                  <a:gd name="T1" fmla="*/ 83 h 113"/>
                  <a:gd name="T2" fmla="*/ 17 w 24"/>
                  <a:gd name="T3" fmla="*/ 73 h 113"/>
                  <a:gd name="T4" fmla="*/ 22 w 24"/>
                  <a:gd name="T5" fmla="*/ 68 h 113"/>
                  <a:gd name="T6" fmla="*/ 18 w 24"/>
                  <a:gd name="T7" fmla="*/ 63 h 113"/>
                  <a:gd name="T8" fmla="*/ 15 w 24"/>
                  <a:gd name="T9" fmla="*/ 52 h 113"/>
                  <a:gd name="T10" fmla="*/ 14 w 24"/>
                  <a:gd name="T11" fmla="*/ 33 h 113"/>
                  <a:gd name="T12" fmla="*/ 7 w 24"/>
                  <a:gd name="T13" fmla="*/ 5 h 113"/>
                  <a:gd name="T14" fmla="*/ 2 w 24"/>
                  <a:gd name="T15" fmla="*/ 0 h 113"/>
                  <a:gd name="T16" fmla="*/ 2 w 24"/>
                  <a:gd name="T17" fmla="*/ 17 h 113"/>
                  <a:gd name="T18" fmla="*/ 0 w 24"/>
                  <a:gd name="T19" fmla="*/ 113 h 113"/>
                  <a:gd name="T20" fmla="*/ 10 w 24"/>
                  <a:gd name="T21" fmla="*/ 106 h 113"/>
                  <a:gd name="T22" fmla="*/ 14 w 24"/>
                  <a:gd name="T23" fmla="*/ 8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13">
                    <a:moveTo>
                      <a:pt x="14" y="83"/>
                    </a:moveTo>
                    <a:cubicBezTo>
                      <a:pt x="14" y="79"/>
                      <a:pt x="15" y="76"/>
                      <a:pt x="17" y="73"/>
                    </a:cubicBezTo>
                    <a:cubicBezTo>
                      <a:pt x="18" y="71"/>
                      <a:pt x="20" y="70"/>
                      <a:pt x="22" y="68"/>
                    </a:cubicBezTo>
                    <a:cubicBezTo>
                      <a:pt x="24" y="64"/>
                      <a:pt x="19" y="64"/>
                      <a:pt x="18" y="63"/>
                    </a:cubicBezTo>
                    <a:cubicBezTo>
                      <a:pt x="15" y="60"/>
                      <a:pt x="15" y="56"/>
                      <a:pt x="15" y="52"/>
                    </a:cubicBezTo>
                    <a:cubicBezTo>
                      <a:pt x="15" y="46"/>
                      <a:pt x="16" y="40"/>
                      <a:pt x="14" y="33"/>
                    </a:cubicBezTo>
                    <a:cubicBezTo>
                      <a:pt x="13" y="24"/>
                      <a:pt x="10" y="14"/>
                      <a:pt x="7" y="5"/>
                    </a:cubicBezTo>
                    <a:cubicBezTo>
                      <a:pt x="4" y="1"/>
                      <a:pt x="2" y="0"/>
                      <a:pt x="2" y="0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3"/>
                      <a:pt x="3" y="111"/>
                      <a:pt x="10" y="106"/>
                    </a:cubicBezTo>
                    <a:cubicBezTo>
                      <a:pt x="11" y="99"/>
                      <a:pt x="13" y="91"/>
                      <a:pt x="14" y="83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7" name="Freeform 405"/>
              <p:cNvSpPr/>
              <p:nvPr/>
            </p:nvSpPr>
            <p:spPr bwMode="auto">
              <a:xfrm>
                <a:off x="7648575" y="-7207251"/>
                <a:ext cx="476250" cy="1108075"/>
              </a:xfrm>
              <a:custGeom>
                <a:avLst/>
                <a:gdLst>
                  <a:gd name="T0" fmla="*/ 68 w 68"/>
                  <a:gd name="T1" fmla="*/ 0 h 158"/>
                  <a:gd name="T2" fmla="*/ 61 w 68"/>
                  <a:gd name="T3" fmla="*/ 104 h 158"/>
                  <a:gd name="T4" fmla="*/ 0 w 68"/>
                  <a:gd name="T5" fmla="*/ 153 h 158"/>
                  <a:gd name="T6" fmla="*/ 26 w 68"/>
                  <a:gd name="T7" fmla="*/ 84 h 158"/>
                  <a:gd name="T8" fmla="*/ 25 w 68"/>
                  <a:gd name="T9" fmla="*/ 16 h 158"/>
                  <a:gd name="T10" fmla="*/ 68 w 68"/>
                  <a:gd name="T1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158">
                    <a:moveTo>
                      <a:pt x="68" y="0"/>
                    </a:moveTo>
                    <a:cubicBezTo>
                      <a:pt x="68" y="0"/>
                      <a:pt x="66" y="82"/>
                      <a:pt x="61" y="104"/>
                    </a:cubicBezTo>
                    <a:cubicBezTo>
                      <a:pt x="56" y="126"/>
                      <a:pt x="48" y="158"/>
                      <a:pt x="0" y="153"/>
                    </a:cubicBezTo>
                    <a:cubicBezTo>
                      <a:pt x="0" y="153"/>
                      <a:pt x="24" y="115"/>
                      <a:pt x="26" y="84"/>
                    </a:cubicBezTo>
                    <a:cubicBezTo>
                      <a:pt x="27" y="53"/>
                      <a:pt x="18" y="24"/>
                      <a:pt x="25" y="16"/>
                    </a:cubicBezTo>
                    <a:cubicBezTo>
                      <a:pt x="33" y="8"/>
                      <a:pt x="40" y="0"/>
                      <a:pt x="68" y="0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8" name="Freeform 406"/>
              <p:cNvSpPr/>
              <p:nvPr/>
            </p:nvSpPr>
            <p:spPr bwMode="auto">
              <a:xfrm>
                <a:off x="7781925" y="-7081838"/>
                <a:ext cx="195263" cy="463550"/>
              </a:xfrm>
              <a:custGeom>
                <a:avLst/>
                <a:gdLst>
                  <a:gd name="T0" fmla="*/ 7 w 28"/>
                  <a:gd name="T1" fmla="*/ 66 h 66"/>
                  <a:gd name="T2" fmla="*/ 24 w 28"/>
                  <a:gd name="T3" fmla="*/ 35 h 66"/>
                  <a:gd name="T4" fmla="*/ 15 w 28"/>
                  <a:gd name="T5" fmla="*/ 13 h 66"/>
                  <a:gd name="T6" fmla="*/ 5 w 28"/>
                  <a:gd name="T7" fmla="*/ 0 h 66"/>
                  <a:gd name="T8" fmla="*/ 7 w 28"/>
                  <a:gd name="T9" fmla="*/ 66 h 66"/>
                  <a:gd name="T10" fmla="*/ 7 w 28"/>
                  <a:gd name="T11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66">
                    <a:moveTo>
                      <a:pt x="7" y="66"/>
                    </a:moveTo>
                    <a:cubicBezTo>
                      <a:pt x="19" y="60"/>
                      <a:pt x="28" y="50"/>
                      <a:pt x="24" y="35"/>
                    </a:cubicBezTo>
                    <a:cubicBezTo>
                      <a:pt x="22" y="28"/>
                      <a:pt x="17" y="21"/>
                      <a:pt x="15" y="13"/>
                    </a:cubicBezTo>
                    <a:cubicBezTo>
                      <a:pt x="13" y="8"/>
                      <a:pt x="10" y="3"/>
                      <a:pt x="5" y="0"/>
                    </a:cubicBezTo>
                    <a:cubicBezTo>
                      <a:pt x="0" y="10"/>
                      <a:pt x="8" y="37"/>
                      <a:pt x="7" y="66"/>
                    </a:cubicBezTo>
                    <a:cubicBezTo>
                      <a:pt x="7" y="66"/>
                      <a:pt x="7" y="66"/>
                      <a:pt x="7" y="66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9" name="Freeform 407"/>
              <p:cNvSpPr/>
              <p:nvPr/>
            </p:nvSpPr>
            <p:spPr bwMode="auto">
              <a:xfrm>
                <a:off x="7977187" y="-7207251"/>
                <a:ext cx="147638" cy="490538"/>
              </a:xfrm>
              <a:custGeom>
                <a:avLst/>
                <a:gdLst>
                  <a:gd name="T0" fmla="*/ 12 w 21"/>
                  <a:gd name="T1" fmla="*/ 39 h 70"/>
                  <a:gd name="T2" fmla="*/ 2 w 21"/>
                  <a:gd name="T3" fmla="*/ 43 h 70"/>
                  <a:gd name="T4" fmla="*/ 18 w 21"/>
                  <a:gd name="T5" fmla="*/ 70 h 70"/>
                  <a:gd name="T6" fmla="*/ 21 w 21"/>
                  <a:gd name="T7" fmla="*/ 0 h 70"/>
                  <a:gd name="T8" fmla="*/ 0 w 21"/>
                  <a:gd name="T9" fmla="*/ 2 h 70"/>
                  <a:gd name="T10" fmla="*/ 12 w 21"/>
                  <a:gd name="T11" fmla="*/ 3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70">
                    <a:moveTo>
                      <a:pt x="12" y="39"/>
                    </a:moveTo>
                    <a:cubicBezTo>
                      <a:pt x="2" y="43"/>
                      <a:pt x="2" y="43"/>
                      <a:pt x="2" y="43"/>
                    </a:cubicBezTo>
                    <a:cubicBezTo>
                      <a:pt x="2" y="43"/>
                      <a:pt x="18" y="70"/>
                      <a:pt x="18" y="70"/>
                    </a:cubicBezTo>
                    <a:cubicBezTo>
                      <a:pt x="20" y="39"/>
                      <a:pt x="21" y="0"/>
                      <a:pt x="21" y="0"/>
                    </a:cubicBezTo>
                    <a:cubicBezTo>
                      <a:pt x="12" y="0"/>
                      <a:pt x="5" y="1"/>
                      <a:pt x="0" y="2"/>
                    </a:cubicBezTo>
                    <a:lnTo>
                      <a:pt x="12" y="39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0" name="Freeform 408"/>
              <p:cNvSpPr/>
              <p:nvPr/>
            </p:nvSpPr>
            <p:spPr bwMode="auto">
              <a:xfrm>
                <a:off x="7677150" y="-6954838"/>
                <a:ext cx="314325" cy="307975"/>
              </a:xfrm>
              <a:custGeom>
                <a:avLst/>
                <a:gdLst>
                  <a:gd name="T0" fmla="*/ 0 w 45"/>
                  <a:gd name="T1" fmla="*/ 34 h 44"/>
                  <a:gd name="T2" fmla="*/ 18 w 45"/>
                  <a:gd name="T3" fmla="*/ 43 h 44"/>
                  <a:gd name="T4" fmla="*/ 42 w 45"/>
                  <a:gd name="T5" fmla="*/ 13 h 44"/>
                  <a:gd name="T6" fmla="*/ 32 w 45"/>
                  <a:gd name="T7" fmla="*/ 0 h 44"/>
                  <a:gd name="T8" fmla="*/ 0 w 45"/>
                  <a:gd name="T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4">
                    <a:moveTo>
                      <a:pt x="0" y="34"/>
                    </a:moveTo>
                    <a:cubicBezTo>
                      <a:pt x="0" y="34"/>
                      <a:pt x="5" y="44"/>
                      <a:pt x="18" y="43"/>
                    </a:cubicBezTo>
                    <a:cubicBezTo>
                      <a:pt x="31" y="43"/>
                      <a:pt x="45" y="27"/>
                      <a:pt x="42" y="13"/>
                    </a:cubicBezTo>
                    <a:cubicBezTo>
                      <a:pt x="39" y="3"/>
                      <a:pt x="32" y="0"/>
                      <a:pt x="32" y="0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1" name="Freeform 409"/>
              <p:cNvSpPr/>
              <p:nvPr/>
            </p:nvSpPr>
            <p:spPr bwMode="auto">
              <a:xfrm>
                <a:off x="7677150" y="-6954838"/>
                <a:ext cx="238125" cy="287338"/>
              </a:xfrm>
              <a:custGeom>
                <a:avLst/>
                <a:gdLst>
                  <a:gd name="T0" fmla="*/ 32 w 34"/>
                  <a:gd name="T1" fmla="*/ 1 h 41"/>
                  <a:gd name="T2" fmla="*/ 32 w 34"/>
                  <a:gd name="T3" fmla="*/ 0 h 41"/>
                  <a:gd name="T4" fmla="*/ 0 w 34"/>
                  <a:gd name="T5" fmla="*/ 34 h 41"/>
                  <a:gd name="T6" fmla="*/ 8 w 34"/>
                  <a:gd name="T7" fmla="*/ 41 h 41"/>
                  <a:gd name="T8" fmla="*/ 10 w 34"/>
                  <a:gd name="T9" fmla="*/ 41 h 41"/>
                  <a:gd name="T10" fmla="*/ 17 w 34"/>
                  <a:gd name="T11" fmla="*/ 38 h 41"/>
                  <a:gd name="T12" fmla="*/ 30 w 34"/>
                  <a:gd name="T13" fmla="*/ 25 h 41"/>
                  <a:gd name="T14" fmla="*/ 32 w 34"/>
                  <a:gd name="T15" fmla="*/ 8 h 41"/>
                  <a:gd name="T16" fmla="*/ 32 w 34"/>
                  <a:gd name="T17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41">
                    <a:moveTo>
                      <a:pt x="32" y="1"/>
                    </a:moveTo>
                    <a:cubicBezTo>
                      <a:pt x="32" y="1"/>
                      <a:pt x="32" y="1"/>
                      <a:pt x="32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3" y="38"/>
                      <a:pt x="8" y="41"/>
                    </a:cubicBezTo>
                    <a:cubicBezTo>
                      <a:pt x="9" y="41"/>
                      <a:pt x="9" y="41"/>
                      <a:pt x="10" y="41"/>
                    </a:cubicBezTo>
                    <a:cubicBezTo>
                      <a:pt x="12" y="40"/>
                      <a:pt x="14" y="39"/>
                      <a:pt x="17" y="38"/>
                    </a:cubicBezTo>
                    <a:cubicBezTo>
                      <a:pt x="21" y="35"/>
                      <a:pt x="27" y="30"/>
                      <a:pt x="30" y="25"/>
                    </a:cubicBezTo>
                    <a:cubicBezTo>
                      <a:pt x="34" y="19"/>
                      <a:pt x="34" y="16"/>
                      <a:pt x="32" y="8"/>
                    </a:cubicBezTo>
                    <a:cubicBezTo>
                      <a:pt x="32" y="6"/>
                      <a:pt x="32" y="3"/>
                      <a:pt x="32" y="1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2" name="Freeform 410"/>
              <p:cNvSpPr/>
              <p:nvPr/>
            </p:nvSpPr>
            <p:spPr bwMode="auto">
              <a:xfrm>
                <a:off x="7599362" y="-6934201"/>
                <a:ext cx="301625" cy="266700"/>
              </a:xfrm>
              <a:custGeom>
                <a:avLst/>
                <a:gdLst>
                  <a:gd name="T0" fmla="*/ 0 w 43"/>
                  <a:gd name="T1" fmla="*/ 29 h 38"/>
                  <a:gd name="T2" fmla="*/ 15 w 43"/>
                  <a:gd name="T3" fmla="*/ 36 h 38"/>
                  <a:gd name="T4" fmla="*/ 43 w 43"/>
                  <a:gd name="T5" fmla="*/ 14 h 38"/>
                  <a:gd name="T6" fmla="*/ 40 w 43"/>
                  <a:gd name="T7" fmla="*/ 0 h 38"/>
                  <a:gd name="T8" fmla="*/ 0 w 43"/>
                  <a:gd name="T9" fmla="*/ 2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8">
                    <a:moveTo>
                      <a:pt x="0" y="29"/>
                    </a:moveTo>
                    <a:cubicBezTo>
                      <a:pt x="0" y="29"/>
                      <a:pt x="3" y="38"/>
                      <a:pt x="15" y="36"/>
                    </a:cubicBezTo>
                    <a:cubicBezTo>
                      <a:pt x="27" y="35"/>
                      <a:pt x="42" y="22"/>
                      <a:pt x="43" y="14"/>
                    </a:cubicBezTo>
                    <a:cubicBezTo>
                      <a:pt x="40" y="0"/>
                      <a:pt x="40" y="0"/>
                      <a:pt x="40" y="0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3" name="Freeform 411"/>
              <p:cNvSpPr/>
              <p:nvPr/>
            </p:nvSpPr>
            <p:spPr bwMode="auto">
              <a:xfrm>
                <a:off x="7235825" y="-7586663"/>
                <a:ext cx="679450" cy="869950"/>
              </a:xfrm>
              <a:custGeom>
                <a:avLst/>
                <a:gdLst>
                  <a:gd name="T0" fmla="*/ 34 w 97"/>
                  <a:gd name="T1" fmla="*/ 113 h 124"/>
                  <a:gd name="T2" fmla="*/ 51 w 97"/>
                  <a:gd name="T3" fmla="*/ 124 h 124"/>
                  <a:gd name="T4" fmla="*/ 92 w 97"/>
                  <a:gd name="T5" fmla="*/ 101 h 124"/>
                  <a:gd name="T6" fmla="*/ 77 w 97"/>
                  <a:gd name="T7" fmla="*/ 75 h 124"/>
                  <a:gd name="T8" fmla="*/ 69 w 97"/>
                  <a:gd name="T9" fmla="*/ 76 h 124"/>
                  <a:gd name="T10" fmla="*/ 51 w 97"/>
                  <a:gd name="T11" fmla="*/ 39 h 124"/>
                  <a:gd name="T12" fmla="*/ 41 w 97"/>
                  <a:gd name="T13" fmla="*/ 0 h 124"/>
                  <a:gd name="T14" fmla="*/ 34 w 97"/>
                  <a:gd name="T15" fmla="*/ 50 h 124"/>
                  <a:gd name="T16" fmla="*/ 15 w 97"/>
                  <a:gd name="T17" fmla="*/ 26 h 124"/>
                  <a:gd name="T18" fmla="*/ 0 w 97"/>
                  <a:gd name="T19" fmla="*/ 35 h 124"/>
                  <a:gd name="T20" fmla="*/ 22 w 97"/>
                  <a:gd name="T21" fmla="*/ 77 h 124"/>
                  <a:gd name="T22" fmla="*/ 12 w 97"/>
                  <a:gd name="T23" fmla="*/ 87 h 124"/>
                  <a:gd name="T24" fmla="*/ 3 w 97"/>
                  <a:gd name="T25" fmla="*/ 93 h 124"/>
                  <a:gd name="T26" fmla="*/ 8 w 97"/>
                  <a:gd name="T27" fmla="*/ 110 h 124"/>
                  <a:gd name="T28" fmla="*/ 23 w 97"/>
                  <a:gd name="T29" fmla="*/ 118 h 124"/>
                  <a:gd name="T30" fmla="*/ 27 w 97"/>
                  <a:gd name="T31" fmla="*/ 111 h 124"/>
                  <a:gd name="T32" fmla="*/ 34 w 97"/>
                  <a:gd name="T33" fmla="*/ 11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" h="124">
                    <a:moveTo>
                      <a:pt x="34" y="113"/>
                    </a:moveTo>
                    <a:cubicBezTo>
                      <a:pt x="34" y="113"/>
                      <a:pt x="40" y="124"/>
                      <a:pt x="51" y="124"/>
                    </a:cubicBezTo>
                    <a:cubicBezTo>
                      <a:pt x="63" y="123"/>
                      <a:pt x="87" y="119"/>
                      <a:pt x="92" y="101"/>
                    </a:cubicBezTo>
                    <a:cubicBezTo>
                      <a:pt x="97" y="83"/>
                      <a:pt x="87" y="76"/>
                      <a:pt x="77" y="75"/>
                    </a:cubicBezTo>
                    <a:cubicBezTo>
                      <a:pt x="66" y="75"/>
                      <a:pt x="69" y="76"/>
                      <a:pt x="69" y="76"/>
                    </a:cubicBezTo>
                    <a:cubicBezTo>
                      <a:pt x="69" y="76"/>
                      <a:pt x="56" y="60"/>
                      <a:pt x="51" y="39"/>
                    </a:cubicBezTo>
                    <a:cubicBezTo>
                      <a:pt x="46" y="17"/>
                      <a:pt x="47" y="1"/>
                      <a:pt x="41" y="0"/>
                    </a:cubicBezTo>
                    <a:cubicBezTo>
                      <a:pt x="35" y="0"/>
                      <a:pt x="24" y="25"/>
                      <a:pt x="34" y="50"/>
                    </a:cubicBezTo>
                    <a:cubicBezTo>
                      <a:pt x="34" y="50"/>
                      <a:pt x="22" y="46"/>
                      <a:pt x="15" y="26"/>
                    </a:cubicBezTo>
                    <a:cubicBezTo>
                      <a:pt x="10" y="12"/>
                      <a:pt x="0" y="25"/>
                      <a:pt x="0" y="35"/>
                    </a:cubicBezTo>
                    <a:cubicBezTo>
                      <a:pt x="0" y="45"/>
                      <a:pt x="3" y="58"/>
                      <a:pt x="22" y="77"/>
                    </a:cubicBezTo>
                    <a:cubicBezTo>
                      <a:pt x="22" y="77"/>
                      <a:pt x="8" y="71"/>
                      <a:pt x="12" y="87"/>
                    </a:cubicBezTo>
                    <a:cubicBezTo>
                      <a:pt x="12" y="87"/>
                      <a:pt x="4" y="85"/>
                      <a:pt x="3" y="93"/>
                    </a:cubicBezTo>
                    <a:cubicBezTo>
                      <a:pt x="2" y="98"/>
                      <a:pt x="3" y="105"/>
                      <a:pt x="8" y="110"/>
                    </a:cubicBezTo>
                    <a:cubicBezTo>
                      <a:pt x="12" y="115"/>
                      <a:pt x="20" y="118"/>
                      <a:pt x="23" y="118"/>
                    </a:cubicBezTo>
                    <a:cubicBezTo>
                      <a:pt x="29" y="117"/>
                      <a:pt x="27" y="111"/>
                      <a:pt x="27" y="111"/>
                    </a:cubicBezTo>
                    <a:cubicBezTo>
                      <a:pt x="29" y="114"/>
                      <a:pt x="34" y="113"/>
                      <a:pt x="34" y="1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4" name="Freeform 412"/>
              <p:cNvSpPr/>
              <p:nvPr/>
            </p:nvSpPr>
            <p:spPr bwMode="auto">
              <a:xfrm>
                <a:off x="7235825" y="-7580313"/>
                <a:ext cx="650875" cy="863600"/>
              </a:xfrm>
              <a:custGeom>
                <a:avLst/>
                <a:gdLst>
                  <a:gd name="T0" fmla="*/ 93 w 93"/>
                  <a:gd name="T1" fmla="*/ 86 h 123"/>
                  <a:gd name="T2" fmla="*/ 85 w 93"/>
                  <a:gd name="T3" fmla="*/ 104 h 123"/>
                  <a:gd name="T4" fmla="*/ 53 w 93"/>
                  <a:gd name="T5" fmla="*/ 120 h 123"/>
                  <a:gd name="T6" fmla="*/ 41 w 93"/>
                  <a:gd name="T7" fmla="*/ 116 h 123"/>
                  <a:gd name="T8" fmla="*/ 42 w 93"/>
                  <a:gd name="T9" fmla="*/ 109 h 123"/>
                  <a:gd name="T10" fmla="*/ 49 w 93"/>
                  <a:gd name="T11" fmla="*/ 101 h 123"/>
                  <a:gd name="T12" fmla="*/ 67 w 93"/>
                  <a:gd name="T13" fmla="*/ 97 h 123"/>
                  <a:gd name="T14" fmla="*/ 85 w 93"/>
                  <a:gd name="T15" fmla="*/ 88 h 123"/>
                  <a:gd name="T16" fmla="*/ 79 w 93"/>
                  <a:gd name="T17" fmla="*/ 89 h 123"/>
                  <a:gd name="T18" fmla="*/ 75 w 93"/>
                  <a:gd name="T19" fmla="*/ 90 h 123"/>
                  <a:gd name="T20" fmla="*/ 67 w 93"/>
                  <a:gd name="T21" fmla="*/ 94 h 123"/>
                  <a:gd name="T22" fmla="*/ 41 w 93"/>
                  <a:gd name="T23" fmla="*/ 94 h 123"/>
                  <a:gd name="T24" fmla="*/ 44 w 93"/>
                  <a:gd name="T25" fmla="*/ 81 h 123"/>
                  <a:gd name="T26" fmla="*/ 62 w 93"/>
                  <a:gd name="T27" fmla="*/ 77 h 123"/>
                  <a:gd name="T28" fmla="*/ 79 w 93"/>
                  <a:gd name="T29" fmla="*/ 75 h 123"/>
                  <a:gd name="T30" fmla="*/ 77 w 93"/>
                  <a:gd name="T31" fmla="*/ 74 h 123"/>
                  <a:gd name="T32" fmla="*/ 68 w 93"/>
                  <a:gd name="T33" fmla="*/ 75 h 123"/>
                  <a:gd name="T34" fmla="*/ 51 w 93"/>
                  <a:gd name="T35" fmla="*/ 38 h 123"/>
                  <a:gd name="T36" fmla="*/ 47 w 93"/>
                  <a:gd name="T37" fmla="*/ 14 h 123"/>
                  <a:gd name="T38" fmla="*/ 49 w 93"/>
                  <a:gd name="T39" fmla="*/ 40 h 123"/>
                  <a:gd name="T40" fmla="*/ 56 w 93"/>
                  <a:gd name="T41" fmla="*/ 61 h 123"/>
                  <a:gd name="T42" fmla="*/ 62 w 93"/>
                  <a:gd name="T43" fmla="*/ 72 h 123"/>
                  <a:gd name="T44" fmla="*/ 61 w 93"/>
                  <a:gd name="T45" fmla="*/ 74 h 123"/>
                  <a:gd name="T46" fmla="*/ 52 w 93"/>
                  <a:gd name="T47" fmla="*/ 74 h 123"/>
                  <a:gd name="T48" fmla="*/ 49 w 93"/>
                  <a:gd name="T49" fmla="*/ 74 h 123"/>
                  <a:gd name="T50" fmla="*/ 45 w 93"/>
                  <a:gd name="T51" fmla="*/ 72 h 123"/>
                  <a:gd name="T52" fmla="*/ 37 w 93"/>
                  <a:gd name="T53" fmla="*/ 49 h 123"/>
                  <a:gd name="T54" fmla="*/ 33 w 93"/>
                  <a:gd name="T55" fmla="*/ 20 h 123"/>
                  <a:gd name="T56" fmla="*/ 39 w 93"/>
                  <a:gd name="T57" fmla="*/ 0 h 123"/>
                  <a:gd name="T58" fmla="*/ 34 w 93"/>
                  <a:gd name="T59" fmla="*/ 49 h 123"/>
                  <a:gd name="T60" fmla="*/ 28 w 93"/>
                  <a:gd name="T61" fmla="*/ 45 h 123"/>
                  <a:gd name="T62" fmla="*/ 37 w 93"/>
                  <a:gd name="T63" fmla="*/ 64 h 123"/>
                  <a:gd name="T64" fmla="*/ 42 w 93"/>
                  <a:gd name="T65" fmla="*/ 78 h 123"/>
                  <a:gd name="T66" fmla="*/ 32 w 93"/>
                  <a:gd name="T67" fmla="*/ 82 h 123"/>
                  <a:gd name="T68" fmla="*/ 22 w 93"/>
                  <a:gd name="T69" fmla="*/ 71 h 123"/>
                  <a:gd name="T70" fmla="*/ 9 w 93"/>
                  <a:gd name="T71" fmla="*/ 54 h 123"/>
                  <a:gd name="T72" fmla="*/ 4 w 93"/>
                  <a:gd name="T73" fmla="*/ 22 h 123"/>
                  <a:gd name="T74" fmla="*/ 0 w 93"/>
                  <a:gd name="T75" fmla="*/ 34 h 123"/>
                  <a:gd name="T76" fmla="*/ 22 w 93"/>
                  <a:gd name="T77" fmla="*/ 76 h 123"/>
                  <a:gd name="T78" fmla="*/ 14 w 93"/>
                  <a:gd name="T79" fmla="*/ 76 h 123"/>
                  <a:gd name="T80" fmla="*/ 28 w 93"/>
                  <a:gd name="T81" fmla="*/ 87 h 123"/>
                  <a:gd name="T82" fmla="*/ 36 w 93"/>
                  <a:gd name="T83" fmla="*/ 109 h 123"/>
                  <a:gd name="T84" fmla="*/ 22 w 93"/>
                  <a:gd name="T85" fmla="*/ 103 h 123"/>
                  <a:gd name="T86" fmla="*/ 12 w 93"/>
                  <a:gd name="T87" fmla="*/ 78 h 123"/>
                  <a:gd name="T88" fmla="*/ 12 w 93"/>
                  <a:gd name="T89" fmla="*/ 78 h 123"/>
                  <a:gd name="T90" fmla="*/ 12 w 93"/>
                  <a:gd name="T91" fmla="*/ 86 h 123"/>
                  <a:gd name="T92" fmla="*/ 9 w 93"/>
                  <a:gd name="T93" fmla="*/ 86 h 123"/>
                  <a:gd name="T94" fmla="*/ 19 w 93"/>
                  <a:gd name="T95" fmla="*/ 105 h 123"/>
                  <a:gd name="T96" fmla="*/ 25 w 93"/>
                  <a:gd name="T97" fmla="*/ 112 h 123"/>
                  <a:gd name="T98" fmla="*/ 17 w 93"/>
                  <a:gd name="T99" fmla="*/ 115 h 123"/>
                  <a:gd name="T100" fmla="*/ 23 w 93"/>
                  <a:gd name="T101" fmla="*/ 117 h 123"/>
                  <a:gd name="T102" fmla="*/ 27 w 93"/>
                  <a:gd name="T103" fmla="*/ 110 h 123"/>
                  <a:gd name="T104" fmla="*/ 34 w 93"/>
                  <a:gd name="T105" fmla="*/ 112 h 123"/>
                  <a:gd name="T106" fmla="*/ 51 w 93"/>
                  <a:gd name="T107" fmla="*/ 123 h 123"/>
                  <a:gd name="T108" fmla="*/ 92 w 93"/>
                  <a:gd name="T109" fmla="*/ 100 h 123"/>
                  <a:gd name="T110" fmla="*/ 93 w 93"/>
                  <a:gd name="T111" fmla="*/ 8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3" h="123">
                    <a:moveTo>
                      <a:pt x="93" y="86"/>
                    </a:moveTo>
                    <a:cubicBezTo>
                      <a:pt x="92" y="92"/>
                      <a:pt x="89" y="99"/>
                      <a:pt x="85" y="104"/>
                    </a:cubicBezTo>
                    <a:cubicBezTo>
                      <a:pt x="77" y="112"/>
                      <a:pt x="65" y="120"/>
                      <a:pt x="53" y="120"/>
                    </a:cubicBezTo>
                    <a:cubicBezTo>
                      <a:pt x="49" y="120"/>
                      <a:pt x="45" y="119"/>
                      <a:pt x="41" y="116"/>
                    </a:cubicBezTo>
                    <a:cubicBezTo>
                      <a:pt x="38" y="114"/>
                      <a:pt x="40" y="112"/>
                      <a:pt x="42" y="109"/>
                    </a:cubicBezTo>
                    <a:cubicBezTo>
                      <a:pt x="43" y="105"/>
                      <a:pt x="44" y="102"/>
                      <a:pt x="49" y="101"/>
                    </a:cubicBezTo>
                    <a:cubicBezTo>
                      <a:pt x="55" y="99"/>
                      <a:pt x="61" y="99"/>
                      <a:pt x="67" y="97"/>
                    </a:cubicBezTo>
                    <a:cubicBezTo>
                      <a:pt x="72" y="96"/>
                      <a:pt x="82" y="94"/>
                      <a:pt x="85" y="88"/>
                    </a:cubicBezTo>
                    <a:cubicBezTo>
                      <a:pt x="87" y="84"/>
                      <a:pt x="78" y="89"/>
                      <a:pt x="79" y="89"/>
                    </a:cubicBezTo>
                    <a:cubicBezTo>
                      <a:pt x="77" y="89"/>
                      <a:pt x="76" y="90"/>
                      <a:pt x="75" y="90"/>
                    </a:cubicBezTo>
                    <a:cubicBezTo>
                      <a:pt x="72" y="92"/>
                      <a:pt x="69" y="93"/>
                      <a:pt x="67" y="94"/>
                    </a:cubicBezTo>
                    <a:cubicBezTo>
                      <a:pt x="59" y="96"/>
                      <a:pt x="49" y="99"/>
                      <a:pt x="41" y="94"/>
                    </a:cubicBezTo>
                    <a:cubicBezTo>
                      <a:pt x="35" y="91"/>
                      <a:pt x="38" y="83"/>
                      <a:pt x="44" y="81"/>
                    </a:cubicBezTo>
                    <a:cubicBezTo>
                      <a:pt x="49" y="79"/>
                      <a:pt x="55" y="77"/>
                      <a:pt x="62" y="77"/>
                    </a:cubicBezTo>
                    <a:cubicBezTo>
                      <a:pt x="68" y="77"/>
                      <a:pt x="74" y="77"/>
                      <a:pt x="79" y="75"/>
                    </a:cubicBezTo>
                    <a:cubicBezTo>
                      <a:pt x="78" y="74"/>
                      <a:pt x="77" y="74"/>
                      <a:pt x="77" y="74"/>
                    </a:cubicBezTo>
                    <a:cubicBezTo>
                      <a:pt x="70" y="74"/>
                      <a:pt x="68" y="75"/>
                      <a:pt x="68" y="75"/>
                    </a:cubicBezTo>
                    <a:cubicBezTo>
                      <a:pt x="66" y="72"/>
                      <a:pt x="56" y="57"/>
                      <a:pt x="51" y="38"/>
                    </a:cubicBezTo>
                    <a:cubicBezTo>
                      <a:pt x="49" y="29"/>
                      <a:pt x="48" y="21"/>
                      <a:pt x="47" y="14"/>
                    </a:cubicBezTo>
                    <a:cubicBezTo>
                      <a:pt x="46" y="23"/>
                      <a:pt x="47" y="32"/>
                      <a:pt x="49" y="40"/>
                    </a:cubicBezTo>
                    <a:cubicBezTo>
                      <a:pt x="51" y="47"/>
                      <a:pt x="53" y="55"/>
                      <a:pt x="56" y="61"/>
                    </a:cubicBezTo>
                    <a:cubicBezTo>
                      <a:pt x="59" y="65"/>
                      <a:pt x="61" y="68"/>
                      <a:pt x="62" y="72"/>
                    </a:cubicBezTo>
                    <a:cubicBezTo>
                      <a:pt x="63" y="73"/>
                      <a:pt x="62" y="74"/>
                      <a:pt x="61" y="74"/>
                    </a:cubicBezTo>
                    <a:cubicBezTo>
                      <a:pt x="58" y="74"/>
                      <a:pt x="55" y="73"/>
                      <a:pt x="52" y="74"/>
                    </a:cubicBezTo>
                    <a:cubicBezTo>
                      <a:pt x="51" y="74"/>
                      <a:pt x="50" y="74"/>
                      <a:pt x="49" y="74"/>
                    </a:cubicBezTo>
                    <a:cubicBezTo>
                      <a:pt x="47" y="74"/>
                      <a:pt x="46" y="74"/>
                      <a:pt x="45" y="72"/>
                    </a:cubicBezTo>
                    <a:cubicBezTo>
                      <a:pt x="41" y="66"/>
                      <a:pt x="39" y="57"/>
                      <a:pt x="37" y="49"/>
                    </a:cubicBezTo>
                    <a:cubicBezTo>
                      <a:pt x="34" y="40"/>
                      <a:pt x="32" y="30"/>
                      <a:pt x="33" y="20"/>
                    </a:cubicBezTo>
                    <a:cubicBezTo>
                      <a:pt x="33" y="13"/>
                      <a:pt x="36" y="6"/>
                      <a:pt x="39" y="0"/>
                    </a:cubicBezTo>
                    <a:cubicBezTo>
                      <a:pt x="32" y="5"/>
                      <a:pt x="25" y="27"/>
                      <a:pt x="34" y="49"/>
                    </a:cubicBezTo>
                    <a:cubicBezTo>
                      <a:pt x="34" y="49"/>
                      <a:pt x="31" y="48"/>
                      <a:pt x="28" y="45"/>
                    </a:cubicBezTo>
                    <a:cubicBezTo>
                      <a:pt x="31" y="52"/>
                      <a:pt x="34" y="58"/>
                      <a:pt x="37" y="64"/>
                    </a:cubicBezTo>
                    <a:cubicBezTo>
                      <a:pt x="38" y="67"/>
                      <a:pt x="44" y="75"/>
                      <a:pt x="42" y="78"/>
                    </a:cubicBezTo>
                    <a:cubicBezTo>
                      <a:pt x="41" y="80"/>
                      <a:pt x="35" y="82"/>
                      <a:pt x="32" y="82"/>
                    </a:cubicBezTo>
                    <a:cubicBezTo>
                      <a:pt x="28" y="81"/>
                      <a:pt x="24" y="73"/>
                      <a:pt x="22" y="71"/>
                    </a:cubicBezTo>
                    <a:cubicBezTo>
                      <a:pt x="17" y="66"/>
                      <a:pt x="12" y="60"/>
                      <a:pt x="9" y="54"/>
                    </a:cubicBezTo>
                    <a:cubicBezTo>
                      <a:pt x="4" y="43"/>
                      <a:pt x="1" y="33"/>
                      <a:pt x="4" y="22"/>
                    </a:cubicBezTo>
                    <a:cubicBezTo>
                      <a:pt x="2" y="25"/>
                      <a:pt x="0" y="30"/>
                      <a:pt x="0" y="34"/>
                    </a:cubicBezTo>
                    <a:cubicBezTo>
                      <a:pt x="0" y="44"/>
                      <a:pt x="3" y="57"/>
                      <a:pt x="22" y="76"/>
                    </a:cubicBezTo>
                    <a:cubicBezTo>
                      <a:pt x="22" y="76"/>
                      <a:pt x="17" y="74"/>
                      <a:pt x="14" y="76"/>
                    </a:cubicBezTo>
                    <a:cubicBezTo>
                      <a:pt x="20" y="76"/>
                      <a:pt x="25" y="81"/>
                      <a:pt x="28" y="87"/>
                    </a:cubicBezTo>
                    <a:cubicBezTo>
                      <a:pt x="32" y="91"/>
                      <a:pt x="39" y="103"/>
                      <a:pt x="36" y="109"/>
                    </a:cubicBezTo>
                    <a:cubicBezTo>
                      <a:pt x="33" y="114"/>
                      <a:pt x="24" y="105"/>
                      <a:pt x="22" y="103"/>
                    </a:cubicBezTo>
                    <a:cubicBezTo>
                      <a:pt x="18" y="96"/>
                      <a:pt x="13" y="87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1" y="80"/>
                      <a:pt x="11" y="82"/>
                      <a:pt x="12" y="86"/>
                    </a:cubicBezTo>
                    <a:cubicBezTo>
                      <a:pt x="12" y="86"/>
                      <a:pt x="11" y="86"/>
                      <a:pt x="9" y="86"/>
                    </a:cubicBezTo>
                    <a:cubicBezTo>
                      <a:pt x="9" y="92"/>
                      <a:pt x="15" y="100"/>
                      <a:pt x="19" y="105"/>
                    </a:cubicBezTo>
                    <a:cubicBezTo>
                      <a:pt x="20" y="106"/>
                      <a:pt x="27" y="110"/>
                      <a:pt x="25" y="112"/>
                    </a:cubicBezTo>
                    <a:cubicBezTo>
                      <a:pt x="23" y="116"/>
                      <a:pt x="20" y="116"/>
                      <a:pt x="17" y="115"/>
                    </a:cubicBezTo>
                    <a:cubicBezTo>
                      <a:pt x="19" y="116"/>
                      <a:pt x="21" y="117"/>
                      <a:pt x="23" y="117"/>
                    </a:cubicBezTo>
                    <a:cubicBezTo>
                      <a:pt x="29" y="116"/>
                      <a:pt x="27" y="110"/>
                      <a:pt x="27" y="110"/>
                    </a:cubicBezTo>
                    <a:cubicBezTo>
                      <a:pt x="29" y="113"/>
                      <a:pt x="34" y="112"/>
                      <a:pt x="34" y="112"/>
                    </a:cubicBezTo>
                    <a:cubicBezTo>
                      <a:pt x="34" y="112"/>
                      <a:pt x="40" y="123"/>
                      <a:pt x="51" y="123"/>
                    </a:cubicBezTo>
                    <a:cubicBezTo>
                      <a:pt x="63" y="122"/>
                      <a:pt x="87" y="118"/>
                      <a:pt x="92" y="100"/>
                    </a:cubicBezTo>
                    <a:cubicBezTo>
                      <a:pt x="93" y="94"/>
                      <a:pt x="93" y="89"/>
                      <a:pt x="93" y="8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5" name="Freeform 413"/>
              <p:cNvSpPr/>
              <p:nvPr/>
            </p:nvSpPr>
            <p:spPr bwMode="auto">
              <a:xfrm>
                <a:off x="8432800" y="-7200901"/>
                <a:ext cx="265113" cy="1144588"/>
              </a:xfrm>
              <a:custGeom>
                <a:avLst/>
                <a:gdLst>
                  <a:gd name="T0" fmla="*/ 0 w 38"/>
                  <a:gd name="T1" fmla="*/ 0 h 163"/>
                  <a:gd name="T2" fmla="*/ 6 w 38"/>
                  <a:gd name="T3" fmla="*/ 71 h 163"/>
                  <a:gd name="T4" fmla="*/ 1 w 38"/>
                  <a:gd name="T5" fmla="*/ 123 h 163"/>
                  <a:gd name="T6" fmla="*/ 14 w 38"/>
                  <a:gd name="T7" fmla="*/ 163 h 163"/>
                  <a:gd name="T8" fmla="*/ 29 w 38"/>
                  <a:gd name="T9" fmla="*/ 108 h 163"/>
                  <a:gd name="T10" fmla="*/ 32 w 38"/>
                  <a:gd name="T11" fmla="*/ 32 h 163"/>
                  <a:gd name="T12" fmla="*/ 0 w 38"/>
                  <a:gd name="T13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63">
                    <a:moveTo>
                      <a:pt x="0" y="0"/>
                    </a:moveTo>
                    <a:cubicBezTo>
                      <a:pt x="0" y="0"/>
                      <a:pt x="5" y="49"/>
                      <a:pt x="6" y="71"/>
                    </a:cubicBezTo>
                    <a:cubicBezTo>
                      <a:pt x="7" y="92"/>
                      <a:pt x="3" y="110"/>
                      <a:pt x="1" y="123"/>
                    </a:cubicBezTo>
                    <a:cubicBezTo>
                      <a:pt x="0" y="136"/>
                      <a:pt x="0" y="156"/>
                      <a:pt x="14" y="163"/>
                    </a:cubicBezTo>
                    <a:cubicBezTo>
                      <a:pt x="14" y="163"/>
                      <a:pt x="27" y="125"/>
                      <a:pt x="29" y="108"/>
                    </a:cubicBezTo>
                    <a:cubicBezTo>
                      <a:pt x="32" y="91"/>
                      <a:pt x="38" y="58"/>
                      <a:pt x="32" y="32"/>
                    </a:cubicBezTo>
                    <a:cubicBezTo>
                      <a:pt x="27" y="6"/>
                      <a:pt x="30" y="3"/>
                      <a:pt x="0" y="0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6" name="Freeform 414"/>
              <p:cNvSpPr/>
              <p:nvPr/>
            </p:nvSpPr>
            <p:spPr bwMode="auto">
              <a:xfrm>
                <a:off x="8432800" y="-7207251"/>
                <a:ext cx="153988" cy="504825"/>
              </a:xfrm>
              <a:custGeom>
                <a:avLst/>
                <a:gdLst>
                  <a:gd name="T0" fmla="*/ 11 w 22"/>
                  <a:gd name="T1" fmla="*/ 39 h 72"/>
                  <a:gd name="T2" fmla="*/ 21 w 22"/>
                  <a:gd name="T3" fmla="*/ 43 h 72"/>
                  <a:gd name="T4" fmla="*/ 6 w 22"/>
                  <a:gd name="T5" fmla="*/ 72 h 72"/>
                  <a:gd name="T6" fmla="*/ 0 w 22"/>
                  <a:gd name="T7" fmla="*/ 1 h 72"/>
                  <a:gd name="T8" fmla="*/ 22 w 22"/>
                  <a:gd name="T9" fmla="*/ 2 h 72"/>
                  <a:gd name="T10" fmla="*/ 11 w 22"/>
                  <a:gd name="T11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72">
                    <a:moveTo>
                      <a:pt x="11" y="39"/>
                    </a:move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7" y="72"/>
                      <a:pt x="6" y="72"/>
                    </a:cubicBezTo>
                    <a:cubicBezTo>
                      <a:pt x="3" y="41"/>
                      <a:pt x="0" y="1"/>
                      <a:pt x="0" y="1"/>
                    </a:cubicBezTo>
                    <a:cubicBezTo>
                      <a:pt x="9" y="0"/>
                      <a:pt x="16" y="1"/>
                      <a:pt x="22" y="2"/>
                    </a:cubicBezTo>
                    <a:lnTo>
                      <a:pt x="11" y="39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7" name="Freeform 415"/>
              <p:cNvSpPr/>
              <p:nvPr/>
            </p:nvSpPr>
            <p:spPr bwMode="auto">
              <a:xfrm>
                <a:off x="7656512" y="-8766176"/>
                <a:ext cx="1154113" cy="1655763"/>
              </a:xfrm>
              <a:custGeom>
                <a:avLst/>
                <a:gdLst>
                  <a:gd name="T0" fmla="*/ 1 w 165"/>
                  <a:gd name="T1" fmla="*/ 113 h 236"/>
                  <a:gd name="T2" fmla="*/ 5 w 165"/>
                  <a:gd name="T3" fmla="*/ 193 h 236"/>
                  <a:gd name="T4" fmla="*/ 23 w 165"/>
                  <a:gd name="T5" fmla="*/ 216 h 236"/>
                  <a:gd name="T6" fmla="*/ 66 w 165"/>
                  <a:gd name="T7" fmla="*/ 223 h 236"/>
                  <a:gd name="T8" fmla="*/ 86 w 165"/>
                  <a:gd name="T9" fmla="*/ 234 h 236"/>
                  <a:gd name="T10" fmla="*/ 95 w 165"/>
                  <a:gd name="T11" fmla="*/ 233 h 236"/>
                  <a:gd name="T12" fmla="*/ 105 w 165"/>
                  <a:gd name="T13" fmla="*/ 226 h 236"/>
                  <a:gd name="T14" fmla="*/ 150 w 165"/>
                  <a:gd name="T15" fmla="*/ 216 h 236"/>
                  <a:gd name="T16" fmla="*/ 160 w 165"/>
                  <a:gd name="T17" fmla="*/ 195 h 236"/>
                  <a:gd name="T18" fmla="*/ 159 w 165"/>
                  <a:gd name="T19" fmla="*/ 100 h 236"/>
                  <a:gd name="T20" fmla="*/ 132 w 165"/>
                  <a:gd name="T21" fmla="*/ 41 h 236"/>
                  <a:gd name="T22" fmla="*/ 1 w 165"/>
                  <a:gd name="T23" fmla="*/ 11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5" h="236">
                    <a:moveTo>
                      <a:pt x="1" y="113"/>
                    </a:moveTo>
                    <a:cubicBezTo>
                      <a:pt x="1" y="113"/>
                      <a:pt x="1" y="174"/>
                      <a:pt x="5" y="193"/>
                    </a:cubicBezTo>
                    <a:cubicBezTo>
                      <a:pt x="9" y="212"/>
                      <a:pt x="12" y="214"/>
                      <a:pt x="23" y="216"/>
                    </a:cubicBezTo>
                    <a:cubicBezTo>
                      <a:pt x="34" y="219"/>
                      <a:pt x="61" y="220"/>
                      <a:pt x="66" y="223"/>
                    </a:cubicBezTo>
                    <a:cubicBezTo>
                      <a:pt x="71" y="226"/>
                      <a:pt x="79" y="236"/>
                      <a:pt x="86" y="234"/>
                    </a:cubicBezTo>
                    <a:cubicBezTo>
                      <a:pt x="89" y="234"/>
                      <a:pt x="93" y="234"/>
                      <a:pt x="95" y="233"/>
                    </a:cubicBezTo>
                    <a:cubicBezTo>
                      <a:pt x="98" y="230"/>
                      <a:pt x="102" y="226"/>
                      <a:pt x="105" y="226"/>
                    </a:cubicBezTo>
                    <a:cubicBezTo>
                      <a:pt x="109" y="224"/>
                      <a:pt x="144" y="218"/>
                      <a:pt x="150" y="216"/>
                    </a:cubicBezTo>
                    <a:cubicBezTo>
                      <a:pt x="156" y="214"/>
                      <a:pt x="160" y="209"/>
                      <a:pt x="160" y="195"/>
                    </a:cubicBezTo>
                    <a:cubicBezTo>
                      <a:pt x="161" y="182"/>
                      <a:pt x="165" y="126"/>
                      <a:pt x="159" y="100"/>
                    </a:cubicBezTo>
                    <a:cubicBezTo>
                      <a:pt x="153" y="73"/>
                      <a:pt x="149" y="51"/>
                      <a:pt x="132" y="41"/>
                    </a:cubicBezTo>
                    <a:cubicBezTo>
                      <a:pt x="127" y="36"/>
                      <a:pt x="0" y="0"/>
                      <a:pt x="1" y="1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8" name="Freeform 416"/>
              <p:cNvSpPr/>
              <p:nvPr/>
            </p:nvSpPr>
            <p:spPr bwMode="auto">
              <a:xfrm>
                <a:off x="8718550" y="-7951788"/>
                <a:ext cx="244475" cy="336550"/>
              </a:xfrm>
              <a:custGeom>
                <a:avLst/>
                <a:gdLst>
                  <a:gd name="T0" fmla="*/ 5 w 35"/>
                  <a:gd name="T1" fmla="*/ 48 h 48"/>
                  <a:gd name="T2" fmla="*/ 22 w 35"/>
                  <a:gd name="T3" fmla="*/ 8 h 48"/>
                  <a:gd name="T4" fmla="*/ 0 w 35"/>
                  <a:gd name="T5" fmla="*/ 16 h 48"/>
                  <a:gd name="T6" fmla="*/ 5 w 35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8">
                    <a:moveTo>
                      <a:pt x="5" y="48"/>
                    </a:moveTo>
                    <a:cubicBezTo>
                      <a:pt x="33" y="48"/>
                      <a:pt x="35" y="15"/>
                      <a:pt x="22" y="8"/>
                    </a:cubicBezTo>
                    <a:cubicBezTo>
                      <a:pt x="9" y="0"/>
                      <a:pt x="0" y="16"/>
                      <a:pt x="0" y="16"/>
                    </a:cubicBez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9" name="Freeform 417"/>
              <p:cNvSpPr/>
              <p:nvPr/>
            </p:nvSpPr>
            <p:spPr bwMode="auto">
              <a:xfrm>
                <a:off x="7480300" y="-7908926"/>
                <a:ext cx="231775" cy="301625"/>
              </a:xfrm>
              <a:custGeom>
                <a:avLst/>
                <a:gdLst>
                  <a:gd name="T0" fmla="*/ 30 w 33"/>
                  <a:gd name="T1" fmla="*/ 42 h 43"/>
                  <a:gd name="T2" fmla="*/ 9 w 33"/>
                  <a:gd name="T3" fmla="*/ 35 h 43"/>
                  <a:gd name="T4" fmla="*/ 17 w 33"/>
                  <a:gd name="T5" fmla="*/ 1 h 43"/>
                  <a:gd name="T6" fmla="*/ 32 w 33"/>
                  <a:gd name="T7" fmla="*/ 18 h 43"/>
                  <a:gd name="T8" fmla="*/ 30 w 33"/>
                  <a:gd name="T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3">
                    <a:moveTo>
                      <a:pt x="30" y="42"/>
                    </a:moveTo>
                    <a:cubicBezTo>
                      <a:pt x="30" y="42"/>
                      <a:pt x="18" y="43"/>
                      <a:pt x="9" y="35"/>
                    </a:cubicBezTo>
                    <a:cubicBezTo>
                      <a:pt x="0" y="26"/>
                      <a:pt x="1" y="2"/>
                      <a:pt x="17" y="1"/>
                    </a:cubicBezTo>
                    <a:cubicBezTo>
                      <a:pt x="33" y="0"/>
                      <a:pt x="32" y="18"/>
                      <a:pt x="32" y="18"/>
                    </a:cubicBezTo>
                    <a:lnTo>
                      <a:pt x="30" y="42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0" name="Freeform 418"/>
              <p:cNvSpPr/>
              <p:nvPr/>
            </p:nvSpPr>
            <p:spPr bwMode="auto">
              <a:xfrm>
                <a:off x="7669212" y="-8821738"/>
                <a:ext cx="1098550" cy="1655763"/>
              </a:xfrm>
              <a:custGeom>
                <a:avLst/>
                <a:gdLst>
                  <a:gd name="T0" fmla="*/ 2 w 157"/>
                  <a:gd name="T1" fmla="*/ 113 h 236"/>
                  <a:gd name="T2" fmla="*/ 2 w 157"/>
                  <a:gd name="T3" fmla="*/ 174 h 236"/>
                  <a:gd name="T4" fmla="*/ 4 w 157"/>
                  <a:gd name="T5" fmla="*/ 196 h 236"/>
                  <a:gd name="T6" fmla="*/ 24 w 157"/>
                  <a:gd name="T7" fmla="*/ 217 h 236"/>
                  <a:gd name="T8" fmla="*/ 35 w 157"/>
                  <a:gd name="T9" fmla="*/ 219 h 236"/>
                  <a:gd name="T10" fmla="*/ 50 w 157"/>
                  <a:gd name="T11" fmla="*/ 220 h 236"/>
                  <a:gd name="T12" fmla="*/ 66 w 157"/>
                  <a:gd name="T13" fmla="*/ 225 h 236"/>
                  <a:gd name="T14" fmla="*/ 76 w 157"/>
                  <a:gd name="T15" fmla="*/ 231 h 236"/>
                  <a:gd name="T16" fmla="*/ 86 w 157"/>
                  <a:gd name="T17" fmla="*/ 236 h 236"/>
                  <a:gd name="T18" fmla="*/ 97 w 157"/>
                  <a:gd name="T19" fmla="*/ 233 h 236"/>
                  <a:gd name="T20" fmla="*/ 110 w 157"/>
                  <a:gd name="T21" fmla="*/ 228 h 236"/>
                  <a:gd name="T22" fmla="*/ 145 w 157"/>
                  <a:gd name="T23" fmla="*/ 216 h 236"/>
                  <a:gd name="T24" fmla="*/ 155 w 157"/>
                  <a:gd name="T25" fmla="*/ 195 h 236"/>
                  <a:gd name="T26" fmla="*/ 151 w 157"/>
                  <a:gd name="T27" fmla="*/ 100 h 236"/>
                  <a:gd name="T28" fmla="*/ 129 w 157"/>
                  <a:gd name="T29" fmla="*/ 41 h 236"/>
                  <a:gd name="T30" fmla="*/ 2 w 157"/>
                  <a:gd name="T31" fmla="*/ 11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7" h="236">
                    <a:moveTo>
                      <a:pt x="2" y="113"/>
                    </a:moveTo>
                    <a:cubicBezTo>
                      <a:pt x="2" y="113"/>
                      <a:pt x="0" y="149"/>
                      <a:pt x="2" y="174"/>
                    </a:cubicBezTo>
                    <a:cubicBezTo>
                      <a:pt x="2" y="182"/>
                      <a:pt x="3" y="191"/>
                      <a:pt x="4" y="196"/>
                    </a:cubicBezTo>
                    <a:cubicBezTo>
                      <a:pt x="7" y="215"/>
                      <a:pt x="13" y="214"/>
                      <a:pt x="24" y="217"/>
                    </a:cubicBezTo>
                    <a:cubicBezTo>
                      <a:pt x="27" y="217"/>
                      <a:pt x="31" y="219"/>
                      <a:pt x="35" y="219"/>
                    </a:cubicBezTo>
                    <a:cubicBezTo>
                      <a:pt x="40" y="220"/>
                      <a:pt x="45" y="219"/>
                      <a:pt x="50" y="220"/>
                    </a:cubicBezTo>
                    <a:cubicBezTo>
                      <a:pt x="56" y="220"/>
                      <a:pt x="61" y="222"/>
                      <a:pt x="66" y="225"/>
                    </a:cubicBezTo>
                    <a:cubicBezTo>
                      <a:pt x="69" y="227"/>
                      <a:pt x="73" y="229"/>
                      <a:pt x="76" y="231"/>
                    </a:cubicBezTo>
                    <a:cubicBezTo>
                      <a:pt x="79" y="233"/>
                      <a:pt x="82" y="236"/>
                      <a:pt x="86" y="236"/>
                    </a:cubicBezTo>
                    <a:cubicBezTo>
                      <a:pt x="90" y="236"/>
                      <a:pt x="93" y="234"/>
                      <a:pt x="97" y="233"/>
                    </a:cubicBezTo>
                    <a:cubicBezTo>
                      <a:pt x="101" y="232"/>
                      <a:pt x="105" y="229"/>
                      <a:pt x="110" y="228"/>
                    </a:cubicBezTo>
                    <a:cubicBezTo>
                      <a:pt x="128" y="223"/>
                      <a:pt x="143" y="217"/>
                      <a:pt x="145" y="216"/>
                    </a:cubicBezTo>
                    <a:cubicBezTo>
                      <a:pt x="151" y="214"/>
                      <a:pt x="155" y="209"/>
                      <a:pt x="155" y="195"/>
                    </a:cubicBezTo>
                    <a:cubicBezTo>
                      <a:pt x="156" y="182"/>
                      <a:pt x="157" y="126"/>
                      <a:pt x="151" y="100"/>
                    </a:cubicBezTo>
                    <a:cubicBezTo>
                      <a:pt x="146" y="73"/>
                      <a:pt x="145" y="51"/>
                      <a:pt x="129" y="41"/>
                    </a:cubicBezTo>
                    <a:cubicBezTo>
                      <a:pt x="124" y="36"/>
                      <a:pt x="2" y="0"/>
                      <a:pt x="2" y="1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1" name="Freeform 419"/>
              <p:cNvSpPr/>
              <p:nvPr/>
            </p:nvSpPr>
            <p:spPr bwMode="auto">
              <a:xfrm>
                <a:off x="7691437" y="-8801101"/>
                <a:ext cx="1006475" cy="765175"/>
              </a:xfrm>
              <a:custGeom>
                <a:avLst/>
                <a:gdLst>
                  <a:gd name="T0" fmla="*/ 78 w 144"/>
                  <a:gd name="T1" fmla="*/ 106 h 109"/>
                  <a:gd name="T2" fmla="*/ 144 w 144"/>
                  <a:gd name="T3" fmla="*/ 76 h 109"/>
                  <a:gd name="T4" fmla="*/ 126 w 144"/>
                  <a:gd name="T5" fmla="*/ 38 h 109"/>
                  <a:gd name="T6" fmla="*/ 0 w 144"/>
                  <a:gd name="T7" fmla="*/ 99 h 109"/>
                  <a:gd name="T8" fmla="*/ 56 w 144"/>
                  <a:gd name="T9" fmla="*/ 109 h 109"/>
                  <a:gd name="T10" fmla="*/ 78 w 144"/>
                  <a:gd name="T11" fmla="*/ 10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09">
                    <a:moveTo>
                      <a:pt x="78" y="106"/>
                    </a:moveTo>
                    <a:cubicBezTo>
                      <a:pt x="101" y="99"/>
                      <a:pt x="124" y="89"/>
                      <a:pt x="144" y="76"/>
                    </a:cubicBezTo>
                    <a:cubicBezTo>
                      <a:pt x="141" y="59"/>
                      <a:pt x="137" y="45"/>
                      <a:pt x="126" y="38"/>
                    </a:cubicBezTo>
                    <a:cubicBezTo>
                      <a:pt x="121" y="33"/>
                      <a:pt x="7" y="0"/>
                      <a:pt x="0" y="99"/>
                    </a:cubicBezTo>
                    <a:cubicBezTo>
                      <a:pt x="18" y="103"/>
                      <a:pt x="37" y="107"/>
                      <a:pt x="56" y="109"/>
                    </a:cubicBezTo>
                    <a:cubicBezTo>
                      <a:pt x="63" y="108"/>
                      <a:pt x="71" y="107"/>
                      <a:pt x="78" y="10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2" name="Freeform 420"/>
              <p:cNvSpPr/>
              <p:nvPr/>
            </p:nvSpPr>
            <p:spPr bwMode="auto">
              <a:xfrm>
                <a:off x="7551737" y="-8407401"/>
                <a:ext cx="236538" cy="827088"/>
              </a:xfrm>
              <a:custGeom>
                <a:avLst/>
                <a:gdLst>
                  <a:gd name="T0" fmla="*/ 2 w 34"/>
                  <a:gd name="T1" fmla="*/ 0 h 118"/>
                  <a:gd name="T2" fmla="*/ 2 w 34"/>
                  <a:gd name="T3" fmla="*/ 73 h 118"/>
                  <a:gd name="T4" fmla="*/ 10 w 34"/>
                  <a:gd name="T5" fmla="*/ 72 h 118"/>
                  <a:gd name="T6" fmla="*/ 22 w 34"/>
                  <a:gd name="T7" fmla="*/ 86 h 118"/>
                  <a:gd name="T8" fmla="*/ 20 w 34"/>
                  <a:gd name="T9" fmla="*/ 116 h 118"/>
                  <a:gd name="T10" fmla="*/ 26 w 34"/>
                  <a:gd name="T11" fmla="*/ 118 h 118"/>
                  <a:gd name="T12" fmla="*/ 31 w 34"/>
                  <a:gd name="T13" fmla="*/ 116 h 118"/>
                  <a:gd name="T14" fmla="*/ 34 w 34"/>
                  <a:gd name="T15" fmla="*/ 11 h 118"/>
                  <a:gd name="T16" fmla="*/ 2 w 3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18">
                    <a:moveTo>
                      <a:pt x="2" y="0"/>
                    </a:moveTo>
                    <a:cubicBezTo>
                      <a:pt x="2" y="0"/>
                      <a:pt x="0" y="54"/>
                      <a:pt x="2" y="73"/>
                    </a:cubicBezTo>
                    <a:cubicBezTo>
                      <a:pt x="2" y="73"/>
                      <a:pt x="6" y="72"/>
                      <a:pt x="10" y="72"/>
                    </a:cubicBezTo>
                    <a:cubicBezTo>
                      <a:pt x="14" y="72"/>
                      <a:pt x="21" y="75"/>
                      <a:pt x="22" y="86"/>
                    </a:cubicBezTo>
                    <a:cubicBezTo>
                      <a:pt x="25" y="107"/>
                      <a:pt x="20" y="116"/>
                      <a:pt x="20" y="116"/>
                    </a:cubicBezTo>
                    <a:cubicBezTo>
                      <a:pt x="20" y="116"/>
                      <a:pt x="21" y="118"/>
                      <a:pt x="26" y="118"/>
                    </a:cubicBezTo>
                    <a:cubicBezTo>
                      <a:pt x="31" y="118"/>
                      <a:pt x="31" y="116"/>
                      <a:pt x="31" y="116"/>
                    </a:cubicBezTo>
                    <a:cubicBezTo>
                      <a:pt x="34" y="11"/>
                      <a:pt x="34" y="11"/>
                      <a:pt x="34" y="1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3" name="Freeform 421"/>
              <p:cNvSpPr/>
              <p:nvPr/>
            </p:nvSpPr>
            <p:spPr bwMode="auto">
              <a:xfrm>
                <a:off x="7558087" y="-8001001"/>
                <a:ext cx="119063" cy="127000"/>
              </a:xfrm>
              <a:custGeom>
                <a:avLst/>
                <a:gdLst>
                  <a:gd name="T0" fmla="*/ 17 w 17"/>
                  <a:gd name="T1" fmla="*/ 18 h 18"/>
                  <a:gd name="T2" fmla="*/ 17 w 17"/>
                  <a:gd name="T3" fmla="*/ 9 h 18"/>
                  <a:gd name="T4" fmla="*/ 14 w 17"/>
                  <a:gd name="T5" fmla="*/ 6 h 18"/>
                  <a:gd name="T6" fmla="*/ 3 w 17"/>
                  <a:gd name="T7" fmla="*/ 0 h 18"/>
                  <a:gd name="T8" fmla="*/ 0 w 17"/>
                  <a:gd name="T9" fmla="*/ 0 h 18"/>
                  <a:gd name="T10" fmla="*/ 1 w 17"/>
                  <a:gd name="T11" fmla="*/ 15 h 18"/>
                  <a:gd name="T12" fmla="*/ 9 w 17"/>
                  <a:gd name="T13" fmla="*/ 14 h 18"/>
                  <a:gd name="T14" fmla="*/ 17 w 17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8">
                    <a:moveTo>
                      <a:pt x="17" y="18"/>
                    </a:moveTo>
                    <a:cubicBezTo>
                      <a:pt x="17" y="15"/>
                      <a:pt x="17" y="13"/>
                      <a:pt x="17" y="9"/>
                    </a:cubicBezTo>
                    <a:cubicBezTo>
                      <a:pt x="16" y="8"/>
                      <a:pt x="15" y="7"/>
                      <a:pt x="14" y="6"/>
                    </a:cubicBezTo>
                    <a:cubicBezTo>
                      <a:pt x="10" y="4"/>
                      <a:pt x="6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6"/>
                      <a:pt x="1" y="11"/>
                      <a:pt x="1" y="15"/>
                    </a:cubicBezTo>
                    <a:cubicBezTo>
                      <a:pt x="1" y="15"/>
                      <a:pt x="5" y="14"/>
                      <a:pt x="9" y="14"/>
                    </a:cubicBezTo>
                    <a:cubicBezTo>
                      <a:pt x="11" y="14"/>
                      <a:pt x="15" y="15"/>
                      <a:pt x="17" y="18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4" name="Freeform 422"/>
              <p:cNvSpPr/>
              <p:nvPr/>
            </p:nvSpPr>
            <p:spPr bwMode="auto">
              <a:xfrm>
                <a:off x="7558087" y="-8337551"/>
                <a:ext cx="223838" cy="203200"/>
              </a:xfrm>
              <a:custGeom>
                <a:avLst/>
                <a:gdLst>
                  <a:gd name="T0" fmla="*/ 0 w 32"/>
                  <a:gd name="T1" fmla="*/ 0 h 29"/>
                  <a:gd name="T2" fmla="*/ 0 w 32"/>
                  <a:gd name="T3" fmla="*/ 16 h 29"/>
                  <a:gd name="T4" fmla="*/ 32 w 32"/>
                  <a:gd name="T5" fmla="*/ 28 h 29"/>
                  <a:gd name="T6" fmla="*/ 32 w 32"/>
                  <a:gd name="T7" fmla="*/ 15 h 29"/>
                  <a:gd name="T8" fmla="*/ 0 w 3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9">
                    <a:moveTo>
                      <a:pt x="0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6" y="29"/>
                      <a:pt x="32" y="28"/>
                    </a:cubicBezTo>
                    <a:cubicBezTo>
                      <a:pt x="32" y="15"/>
                      <a:pt x="32" y="15"/>
                      <a:pt x="32" y="1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5" name="Freeform 423"/>
              <p:cNvSpPr/>
              <p:nvPr/>
            </p:nvSpPr>
            <p:spPr bwMode="auto">
              <a:xfrm>
                <a:off x="7432675" y="-8793163"/>
                <a:ext cx="1587500" cy="1185863"/>
              </a:xfrm>
              <a:custGeom>
                <a:avLst/>
                <a:gdLst>
                  <a:gd name="T0" fmla="*/ 36 w 227"/>
                  <a:gd name="T1" fmla="*/ 6 h 169"/>
                  <a:gd name="T2" fmla="*/ 80 w 227"/>
                  <a:gd name="T3" fmla="*/ 22 h 169"/>
                  <a:gd name="T4" fmla="*/ 153 w 227"/>
                  <a:gd name="T5" fmla="*/ 1 h 169"/>
                  <a:gd name="T6" fmla="*/ 194 w 227"/>
                  <a:gd name="T7" fmla="*/ 38 h 169"/>
                  <a:gd name="T8" fmla="*/ 222 w 227"/>
                  <a:gd name="T9" fmla="*/ 50 h 169"/>
                  <a:gd name="T10" fmla="*/ 207 w 227"/>
                  <a:gd name="T11" fmla="*/ 128 h 169"/>
                  <a:gd name="T12" fmla="*/ 205 w 227"/>
                  <a:gd name="T13" fmla="*/ 127 h 169"/>
                  <a:gd name="T14" fmla="*/ 189 w 227"/>
                  <a:gd name="T15" fmla="*/ 131 h 169"/>
                  <a:gd name="T16" fmla="*/ 190 w 227"/>
                  <a:gd name="T17" fmla="*/ 166 h 169"/>
                  <a:gd name="T18" fmla="*/ 184 w 227"/>
                  <a:gd name="T19" fmla="*/ 169 h 169"/>
                  <a:gd name="T20" fmla="*/ 179 w 227"/>
                  <a:gd name="T21" fmla="*/ 164 h 169"/>
                  <a:gd name="T22" fmla="*/ 177 w 227"/>
                  <a:gd name="T23" fmla="*/ 98 h 169"/>
                  <a:gd name="T24" fmla="*/ 176 w 227"/>
                  <a:gd name="T25" fmla="*/ 70 h 169"/>
                  <a:gd name="T26" fmla="*/ 67 w 227"/>
                  <a:gd name="T27" fmla="*/ 95 h 169"/>
                  <a:gd name="T28" fmla="*/ 0 w 227"/>
                  <a:gd name="T29" fmla="*/ 24 h 169"/>
                  <a:gd name="T30" fmla="*/ 19 w 227"/>
                  <a:gd name="T31" fmla="*/ 44 h 169"/>
                  <a:gd name="T32" fmla="*/ 20 w 227"/>
                  <a:gd name="T33" fmla="*/ 5 h 169"/>
                  <a:gd name="T34" fmla="*/ 32 w 227"/>
                  <a:gd name="T35" fmla="*/ 25 h 169"/>
                  <a:gd name="T36" fmla="*/ 36 w 227"/>
                  <a:gd name="T37" fmla="*/ 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7" h="169">
                    <a:moveTo>
                      <a:pt x="36" y="6"/>
                    </a:moveTo>
                    <a:cubicBezTo>
                      <a:pt x="36" y="6"/>
                      <a:pt x="37" y="30"/>
                      <a:pt x="80" y="22"/>
                    </a:cubicBezTo>
                    <a:cubicBezTo>
                      <a:pt x="109" y="17"/>
                      <a:pt x="129" y="0"/>
                      <a:pt x="153" y="1"/>
                    </a:cubicBezTo>
                    <a:cubicBezTo>
                      <a:pt x="177" y="2"/>
                      <a:pt x="194" y="23"/>
                      <a:pt x="194" y="38"/>
                    </a:cubicBezTo>
                    <a:cubicBezTo>
                      <a:pt x="194" y="38"/>
                      <a:pt x="212" y="26"/>
                      <a:pt x="222" y="50"/>
                    </a:cubicBezTo>
                    <a:cubicBezTo>
                      <a:pt x="227" y="65"/>
                      <a:pt x="220" y="91"/>
                      <a:pt x="207" y="128"/>
                    </a:cubicBezTo>
                    <a:cubicBezTo>
                      <a:pt x="207" y="128"/>
                      <a:pt x="206" y="128"/>
                      <a:pt x="205" y="127"/>
                    </a:cubicBezTo>
                    <a:cubicBezTo>
                      <a:pt x="202" y="126"/>
                      <a:pt x="196" y="124"/>
                      <a:pt x="189" y="131"/>
                    </a:cubicBezTo>
                    <a:cubicBezTo>
                      <a:pt x="184" y="137"/>
                      <a:pt x="190" y="166"/>
                      <a:pt x="190" y="166"/>
                    </a:cubicBezTo>
                    <a:cubicBezTo>
                      <a:pt x="190" y="166"/>
                      <a:pt x="191" y="169"/>
                      <a:pt x="184" y="169"/>
                    </a:cubicBezTo>
                    <a:cubicBezTo>
                      <a:pt x="178" y="169"/>
                      <a:pt x="179" y="164"/>
                      <a:pt x="179" y="164"/>
                    </a:cubicBezTo>
                    <a:cubicBezTo>
                      <a:pt x="179" y="164"/>
                      <a:pt x="177" y="135"/>
                      <a:pt x="177" y="98"/>
                    </a:cubicBezTo>
                    <a:cubicBezTo>
                      <a:pt x="177" y="83"/>
                      <a:pt x="178" y="74"/>
                      <a:pt x="176" y="70"/>
                    </a:cubicBezTo>
                    <a:cubicBezTo>
                      <a:pt x="176" y="70"/>
                      <a:pt x="123" y="106"/>
                      <a:pt x="67" y="95"/>
                    </a:cubicBezTo>
                    <a:cubicBezTo>
                      <a:pt x="11" y="84"/>
                      <a:pt x="4" y="49"/>
                      <a:pt x="0" y="24"/>
                    </a:cubicBezTo>
                    <a:cubicBezTo>
                      <a:pt x="0" y="24"/>
                      <a:pt x="6" y="39"/>
                      <a:pt x="19" y="44"/>
                    </a:cubicBezTo>
                    <a:cubicBezTo>
                      <a:pt x="19" y="44"/>
                      <a:pt x="7" y="24"/>
                      <a:pt x="20" y="5"/>
                    </a:cubicBezTo>
                    <a:cubicBezTo>
                      <a:pt x="20" y="5"/>
                      <a:pt x="25" y="20"/>
                      <a:pt x="32" y="25"/>
                    </a:cubicBezTo>
                    <a:cubicBezTo>
                      <a:pt x="32" y="25"/>
                      <a:pt x="29" y="22"/>
                      <a:pt x="36" y="6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6" name="Freeform 424"/>
              <p:cNvSpPr/>
              <p:nvPr/>
            </p:nvSpPr>
            <p:spPr bwMode="auto">
              <a:xfrm>
                <a:off x="8740775" y="-7972426"/>
                <a:ext cx="166688" cy="104775"/>
              </a:xfrm>
              <a:custGeom>
                <a:avLst/>
                <a:gdLst>
                  <a:gd name="T0" fmla="*/ 24 w 24"/>
                  <a:gd name="T1" fmla="*/ 0 h 15"/>
                  <a:gd name="T2" fmla="*/ 3 w 24"/>
                  <a:gd name="T3" fmla="*/ 4 h 15"/>
                  <a:gd name="T4" fmla="*/ 2 w 24"/>
                  <a:gd name="T5" fmla="*/ 4 h 15"/>
                  <a:gd name="T6" fmla="*/ 1 w 24"/>
                  <a:gd name="T7" fmla="*/ 15 h 15"/>
                  <a:gd name="T8" fmla="*/ 1 w 24"/>
                  <a:gd name="T9" fmla="*/ 15 h 15"/>
                  <a:gd name="T10" fmla="*/ 2 w 24"/>
                  <a:gd name="T11" fmla="*/ 14 h 15"/>
                  <a:gd name="T12" fmla="*/ 18 w 24"/>
                  <a:gd name="T13" fmla="*/ 10 h 15"/>
                  <a:gd name="T14" fmla="*/ 20 w 24"/>
                  <a:gd name="T15" fmla="*/ 11 h 15"/>
                  <a:gd name="T16" fmla="*/ 24 w 24"/>
                  <a:gd name="T17" fmla="*/ 0 h 15"/>
                  <a:gd name="T18" fmla="*/ 24 w 24"/>
                  <a:gd name="T1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5">
                    <a:moveTo>
                      <a:pt x="24" y="0"/>
                    </a:moveTo>
                    <a:cubicBezTo>
                      <a:pt x="16" y="0"/>
                      <a:pt x="9" y="0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7"/>
                      <a:pt x="0" y="12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9" y="7"/>
                      <a:pt x="15" y="9"/>
                      <a:pt x="18" y="10"/>
                    </a:cubicBezTo>
                    <a:cubicBezTo>
                      <a:pt x="19" y="11"/>
                      <a:pt x="20" y="11"/>
                      <a:pt x="20" y="11"/>
                    </a:cubicBezTo>
                    <a:cubicBezTo>
                      <a:pt x="21" y="7"/>
                      <a:pt x="23" y="3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7" name="Freeform 425"/>
              <p:cNvSpPr/>
              <p:nvPr/>
            </p:nvSpPr>
            <p:spPr bwMode="auto">
              <a:xfrm>
                <a:off x="7775575" y="-8099426"/>
                <a:ext cx="215900" cy="161925"/>
              </a:xfrm>
              <a:custGeom>
                <a:avLst/>
                <a:gdLst>
                  <a:gd name="T0" fmla="*/ 31 w 31"/>
                  <a:gd name="T1" fmla="*/ 7 h 23"/>
                  <a:gd name="T2" fmla="*/ 13 w 31"/>
                  <a:gd name="T3" fmla="*/ 2 h 23"/>
                  <a:gd name="T4" fmla="*/ 3 w 31"/>
                  <a:gd name="T5" fmla="*/ 23 h 23"/>
                  <a:gd name="T6" fmla="*/ 31 w 31"/>
                  <a:gd name="T7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3">
                    <a:moveTo>
                      <a:pt x="31" y="7"/>
                    </a:moveTo>
                    <a:cubicBezTo>
                      <a:pt x="31" y="7"/>
                      <a:pt x="22" y="0"/>
                      <a:pt x="13" y="2"/>
                    </a:cubicBezTo>
                    <a:cubicBezTo>
                      <a:pt x="0" y="5"/>
                      <a:pt x="3" y="23"/>
                      <a:pt x="3" y="23"/>
                    </a:cubicBezTo>
                    <a:cubicBezTo>
                      <a:pt x="3" y="23"/>
                      <a:pt x="19" y="6"/>
                      <a:pt x="31" y="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8" name="Freeform 426"/>
              <p:cNvSpPr/>
              <p:nvPr/>
            </p:nvSpPr>
            <p:spPr bwMode="auto">
              <a:xfrm>
                <a:off x="8459787" y="-8056563"/>
                <a:ext cx="174625" cy="139700"/>
              </a:xfrm>
              <a:custGeom>
                <a:avLst/>
                <a:gdLst>
                  <a:gd name="T0" fmla="*/ 2 w 25"/>
                  <a:gd name="T1" fmla="*/ 7 h 20"/>
                  <a:gd name="T2" fmla="*/ 6 w 25"/>
                  <a:gd name="T3" fmla="*/ 0 h 20"/>
                  <a:gd name="T4" fmla="*/ 25 w 25"/>
                  <a:gd name="T5" fmla="*/ 16 h 20"/>
                  <a:gd name="T6" fmla="*/ 16 w 25"/>
                  <a:gd name="T7" fmla="*/ 20 h 20"/>
                  <a:gd name="T8" fmla="*/ 2 w 25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0">
                    <a:moveTo>
                      <a:pt x="2" y="7"/>
                    </a:moveTo>
                    <a:cubicBezTo>
                      <a:pt x="2" y="7"/>
                      <a:pt x="0" y="2"/>
                      <a:pt x="6" y="0"/>
                    </a:cubicBezTo>
                    <a:cubicBezTo>
                      <a:pt x="6" y="0"/>
                      <a:pt x="13" y="14"/>
                      <a:pt x="25" y="16"/>
                    </a:cubicBezTo>
                    <a:cubicBezTo>
                      <a:pt x="25" y="16"/>
                      <a:pt x="24" y="20"/>
                      <a:pt x="16" y="20"/>
                    </a:cubicBezTo>
                    <a:cubicBezTo>
                      <a:pt x="12" y="20"/>
                      <a:pt x="4" y="15"/>
                      <a:pt x="2" y="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9" name="Freeform 427"/>
              <p:cNvSpPr/>
              <p:nvPr/>
            </p:nvSpPr>
            <p:spPr bwMode="auto">
              <a:xfrm>
                <a:off x="8761412" y="-7874001"/>
                <a:ext cx="125413" cy="160338"/>
              </a:xfrm>
              <a:custGeom>
                <a:avLst/>
                <a:gdLst>
                  <a:gd name="T0" fmla="*/ 5 w 18"/>
                  <a:gd name="T1" fmla="*/ 23 h 23"/>
                  <a:gd name="T2" fmla="*/ 12 w 18"/>
                  <a:gd name="T3" fmla="*/ 3 h 23"/>
                  <a:gd name="T4" fmla="*/ 14 w 18"/>
                  <a:gd name="T5" fmla="*/ 18 h 23"/>
                  <a:gd name="T6" fmla="*/ 5 w 18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3">
                    <a:moveTo>
                      <a:pt x="5" y="23"/>
                    </a:moveTo>
                    <a:cubicBezTo>
                      <a:pt x="5" y="23"/>
                      <a:pt x="0" y="0"/>
                      <a:pt x="12" y="3"/>
                    </a:cubicBezTo>
                    <a:cubicBezTo>
                      <a:pt x="18" y="5"/>
                      <a:pt x="18" y="13"/>
                      <a:pt x="14" y="18"/>
                    </a:cubicBezTo>
                    <a:cubicBezTo>
                      <a:pt x="12" y="21"/>
                      <a:pt x="8" y="23"/>
                      <a:pt x="5" y="2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0" name="Freeform 428"/>
              <p:cNvSpPr/>
              <p:nvPr/>
            </p:nvSpPr>
            <p:spPr bwMode="auto">
              <a:xfrm>
                <a:off x="8788400" y="-7847013"/>
                <a:ext cx="98425" cy="133350"/>
              </a:xfrm>
              <a:custGeom>
                <a:avLst/>
                <a:gdLst>
                  <a:gd name="T0" fmla="*/ 1 w 14"/>
                  <a:gd name="T1" fmla="*/ 19 h 19"/>
                  <a:gd name="T2" fmla="*/ 0 w 14"/>
                  <a:gd name="T3" fmla="*/ 13 h 19"/>
                  <a:gd name="T4" fmla="*/ 12 w 14"/>
                  <a:gd name="T5" fmla="*/ 9 h 19"/>
                  <a:gd name="T6" fmla="*/ 1 w 14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1" y="19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4" y="0"/>
                      <a:pt x="12" y="9"/>
                    </a:cubicBezTo>
                    <a:cubicBezTo>
                      <a:pt x="11" y="19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1" name="Freeform 429"/>
              <p:cNvSpPr/>
              <p:nvPr/>
            </p:nvSpPr>
            <p:spPr bwMode="auto">
              <a:xfrm>
                <a:off x="7529512" y="-7861301"/>
                <a:ext cx="147638" cy="182563"/>
              </a:xfrm>
              <a:custGeom>
                <a:avLst/>
                <a:gdLst>
                  <a:gd name="T0" fmla="*/ 18 w 21"/>
                  <a:gd name="T1" fmla="*/ 26 h 26"/>
                  <a:gd name="T2" fmla="*/ 8 w 21"/>
                  <a:gd name="T3" fmla="*/ 5 h 26"/>
                  <a:gd name="T4" fmla="*/ 7 w 21"/>
                  <a:gd name="T5" fmla="*/ 21 h 26"/>
                  <a:gd name="T6" fmla="*/ 18 w 21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6">
                    <a:moveTo>
                      <a:pt x="18" y="26"/>
                    </a:moveTo>
                    <a:cubicBezTo>
                      <a:pt x="18" y="26"/>
                      <a:pt x="21" y="0"/>
                      <a:pt x="8" y="5"/>
                    </a:cubicBezTo>
                    <a:cubicBezTo>
                      <a:pt x="0" y="8"/>
                      <a:pt x="2" y="17"/>
                      <a:pt x="7" y="21"/>
                    </a:cubicBezTo>
                    <a:cubicBezTo>
                      <a:pt x="10" y="24"/>
                      <a:pt x="15" y="26"/>
                      <a:pt x="18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2" name="Freeform 430"/>
              <p:cNvSpPr/>
              <p:nvPr/>
            </p:nvSpPr>
            <p:spPr bwMode="auto">
              <a:xfrm>
                <a:off x="7529512" y="-7812088"/>
                <a:ext cx="133350" cy="133350"/>
              </a:xfrm>
              <a:custGeom>
                <a:avLst/>
                <a:gdLst>
                  <a:gd name="T0" fmla="*/ 18 w 19"/>
                  <a:gd name="T1" fmla="*/ 18 h 19"/>
                  <a:gd name="T2" fmla="*/ 19 w 19"/>
                  <a:gd name="T3" fmla="*/ 12 h 19"/>
                  <a:gd name="T4" fmla="*/ 3 w 19"/>
                  <a:gd name="T5" fmla="*/ 10 h 19"/>
                  <a:gd name="T6" fmla="*/ 18 w 19"/>
                  <a:gd name="T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9">
                    <a:moveTo>
                      <a:pt x="18" y="18"/>
                    </a:move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0" y="0"/>
                      <a:pt x="3" y="10"/>
                    </a:cubicBezTo>
                    <a:cubicBezTo>
                      <a:pt x="6" y="19"/>
                      <a:pt x="18" y="18"/>
                      <a:pt x="18" y="1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3" name="Freeform 431"/>
              <p:cNvSpPr/>
              <p:nvPr/>
            </p:nvSpPr>
            <p:spPr bwMode="auto">
              <a:xfrm>
                <a:off x="8215312" y="-7221538"/>
                <a:ext cx="104775" cy="34925"/>
              </a:xfrm>
              <a:custGeom>
                <a:avLst/>
                <a:gdLst>
                  <a:gd name="T0" fmla="*/ 15 w 15"/>
                  <a:gd name="T1" fmla="*/ 2 h 5"/>
                  <a:gd name="T2" fmla="*/ 7 w 15"/>
                  <a:gd name="T3" fmla="*/ 5 h 5"/>
                  <a:gd name="T4" fmla="*/ 0 w 15"/>
                  <a:gd name="T5" fmla="*/ 2 h 5"/>
                  <a:gd name="T6" fmla="*/ 8 w 15"/>
                  <a:gd name="T7" fmla="*/ 0 h 5"/>
                  <a:gd name="T8" fmla="*/ 15 w 1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">
                    <a:moveTo>
                      <a:pt x="15" y="2"/>
                    </a:moveTo>
                    <a:cubicBezTo>
                      <a:pt x="15" y="4"/>
                      <a:pt x="12" y="5"/>
                      <a:pt x="7" y="5"/>
                    </a:cubicBezTo>
                    <a:cubicBezTo>
                      <a:pt x="3" y="4"/>
                      <a:pt x="0" y="3"/>
                      <a:pt x="0" y="2"/>
                    </a:cubicBezTo>
                    <a:cubicBezTo>
                      <a:pt x="0" y="1"/>
                      <a:pt x="3" y="0"/>
                      <a:pt x="8" y="0"/>
                    </a:cubicBezTo>
                    <a:cubicBezTo>
                      <a:pt x="12" y="0"/>
                      <a:pt x="15" y="1"/>
                      <a:pt x="15" y="2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4" name="Freeform 432"/>
              <p:cNvSpPr/>
              <p:nvPr/>
            </p:nvSpPr>
            <p:spPr bwMode="auto">
              <a:xfrm>
                <a:off x="8761412" y="-7783513"/>
                <a:ext cx="188913" cy="176213"/>
              </a:xfrm>
              <a:custGeom>
                <a:avLst/>
                <a:gdLst>
                  <a:gd name="T0" fmla="*/ 3 w 27"/>
                  <a:gd name="T1" fmla="*/ 25 h 25"/>
                  <a:gd name="T2" fmla="*/ 0 w 27"/>
                  <a:gd name="T3" fmla="*/ 24 h 25"/>
                  <a:gd name="T4" fmla="*/ 22 w 27"/>
                  <a:gd name="T5" fmla="*/ 0 h 25"/>
                  <a:gd name="T6" fmla="*/ 3 w 27"/>
                  <a:gd name="T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5">
                    <a:moveTo>
                      <a:pt x="3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2" y="15"/>
                      <a:pt x="22" y="0"/>
                    </a:cubicBezTo>
                    <a:cubicBezTo>
                      <a:pt x="22" y="0"/>
                      <a:pt x="27" y="17"/>
                      <a:pt x="3" y="2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5" name="Freeform 433"/>
              <p:cNvSpPr/>
              <p:nvPr/>
            </p:nvSpPr>
            <p:spPr bwMode="auto">
              <a:xfrm>
                <a:off x="7543800" y="-8604251"/>
                <a:ext cx="182563" cy="188913"/>
              </a:xfrm>
              <a:custGeom>
                <a:avLst/>
                <a:gdLst>
                  <a:gd name="T0" fmla="*/ 1 w 26"/>
                  <a:gd name="T1" fmla="*/ 1 h 27"/>
                  <a:gd name="T2" fmla="*/ 3 w 26"/>
                  <a:gd name="T3" fmla="*/ 9 h 27"/>
                  <a:gd name="T4" fmla="*/ 8 w 26"/>
                  <a:gd name="T5" fmla="*/ 17 h 27"/>
                  <a:gd name="T6" fmla="*/ 23 w 26"/>
                  <a:gd name="T7" fmla="*/ 27 h 27"/>
                  <a:gd name="T8" fmla="*/ 26 w 26"/>
                  <a:gd name="T9" fmla="*/ 27 h 27"/>
                  <a:gd name="T10" fmla="*/ 23 w 26"/>
                  <a:gd name="T11" fmla="*/ 25 h 27"/>
                  <a:gd name="T12" fmla="*/ 19 w 26"/>
                  <a:gd name="T13" fmla="*/ 23 h 27"/>
                  <a:gd name="T14" fmla="*/ 11 w 26"/>
                  <a:gd name="T15" fmla="*/ 16 h 27"/>
                  <a:gd name="T16" fmla="*/ 6 w 26"/>
                  <a:gd name="T17" fmla="*/ 9 h 27"/>
                  <a:gd name="T18" fmla="*/ 2 w 26"/>
                  <a:gd name="T19" fmla="*/ 2 h 27"/>
                  <a:gd name="T20" fmla="*/ 1 w 26"/>
                  <a:gd name="T21" fmla="*/ 0 h 27"/>
                  <a:gd name="T22" fmla="*/ 1 w 26"/>
                  <a:gd name="T23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7">
                    <a:moveTo>
                      <a:pt x="1" y="1"/>
                    </a:moveTo>
                    <a:cubicBezTo>
                      <a:pt x="0" y="3"/>
                      <a:pt x="2" y="7"/>
                      <a:pt x="3" y="9"/>
                    </a:cubicBezTo>
                    <a:cubicBezTo>
                      <a:pt x="4" y="11"/>
                      <a:pt x="6" y="14"/>
                      <a:pt x="8" y="17"/>
                    </a:cubicBezTo>
                    <a:cubicBezTo>
                      <a:pt x="12" y="22"/>
                      <a:pt x="17" y="25"/>
                      <a:pt x="23" y="27"/>
                    </a:cubicBezTo>
                    <a:cubicBezTo>
                      <a:pt x="24" y="27"/>
                      <a:pt x="25" y="27"/>
                      <a:pt x="26" y="27"/>
                    </a:cubicBezTo>
                    <a:cubicBezTo>
                      <a:pt x="25" y="26"/>
                      <a:pt x="24" y="26"/>
                      <a:pt x="23" y="25"/>
                    </a:cubicBezTo>
                    <a:cubicBezTo>
                      <a:pt x="22" y="25"/>
                      <a:pt x="21" y="24"/>
                      <a:pt x="19" y="23"/>
                    </a:cubicBezTo>
                    <a:cubicBezTo>
                      <a:pt x="17" y="21"/>
                      <a:pt x="14" y="19"/>
                      <a:pt x="11" y="16"/>
                    </a:cubicBezTo>
                    <a:cubicBezTo>
                      <a:pt x="9" y="14"/>
                      <a:pt x="7" y="11"/>
                      <a:pt x="6" y="9"/>
                    </a:cubicBezTo>
                    <a:cubicBezTo>
                      <a:pt x="4" y="6"/>
                      <a:pt x="3" y="4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6" name="Freeform 434"/>
              <p:cNvSpPr/>
              <p:nvPr/>
            </p:nvSpPr>
            <p:spPr bwMode="auto">
              <a:xfrm>
                <a:off x="7648575" y="-8674101"/>
                <a:ext cx="112713" cy="153988"/>
              </a:xfrm>
              <a:custGeom>
                <a:avLst/>
                <a:gdLst>
                  <a:gd name="T0" fmla="*/ 3 w 16"/>
                  <a:gd name="T1" fmla="*/ 0 h 22"/>
                  <a:gd name="T2" fmla="*/ 16 w 16"/>
                  <a:gd name="T3" fmla="*/ 22 h 22"/>
                  <a:gd name="T4" fmla="*/ 3 w 16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22">
                    <a:moveTo>
                      <a:pt x="3" y="0"/>
                    </a:moveTo>
                    <a:cubicBezTo>
                      <a:pt x="3" y="0"/>
                      <a:pt x="0" y="17"/>
                      <a:pt x="16" y="22"/>
                    </a:cubicBezTo>
                    <a:cubicBezTo>
                      <a:pt x="16" y="22"/>
                      <a:pt x="5" y="14"/>
                      <a:pt x="3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7" name="Freeform 435"/>
              <p:cNvSpPr/>
              <p:nvPr/>
            </p:nvSpPr>
            <p:spPr bwMode="auto">
              <a:xfrm>
                <a:off x="8656637" y="-8513763"/>
                <a:ext cx="180975" cy="196850"/>
              </a:xfrm>
              <a:custGeom>
                <a:avLst/>
                <a:gdLst>
                  <a:gd name="T0" fmla="*/ 18 w 26"/>
                  <a:gd name="T1" fmla="*/ 0 h 28"/>
                  <a:gd name="T2" fmla="*/ 0 w 26"/>
                  <a:gd name="T3" fmla="*/ 28 h 28"/>
                  <a:gd name="T4" fmla="*/ 18 w 26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8">
                    <a:moveTo>
                      <a:pt x="18" y="0"/>
                    </a:moveTo>
                    <a:cubicBezTo>
                      <a:pt x="18" y="0"/>
                      <a:pt x="26" y="23"/>
                      <a:pt x="0" y="28"/>
                    </a:cubicBezTo>
                    <a:cubicBezTo>
                      <a:pt x="0" y="28"/>
                      <a:pt x="14" y="17"/>
                      <a:pt x="18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8" name="Freeform 436"/>
              <p:cNvSpPr/>
              <p:nvPr/>
            </p:nvSpPr>
            <p:spPr bwMode="auto">
              <a:xfrm>
                <a:off x="8145462" y="-8793163"/>
                <a:ext cx="546100" cy="153988"/>
              </a:xfrm>
              <a:custGeom>
                <a:avLst/>
                <a:gdLst>
                  <a:gd name="T0" fmla="*/ 78 w 78"/>
                  <a:gd name="T1" fmla="*/ 18 h 22"/>
                  <a:gd name="T2" fmla="*/ 42 w 78"/>
                  <a:gd name="T3" fmla="*/ 8 h 22"/>
                  <a:gd name="T4" fmla="*/ 10 w 78"/>
                  <a:gd name="T5" fmla="*/ 21 h 22"/>
                  <a:gd name="T6" fmla="*/ 53 w 78"/>
                  <a:gd name="T7" fmla="*/ 17 h 22"/>
                  <a:gd name="T8" fmla="*/ 78 w 78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22">
                    <a:moveTo>
                      <a:pt x="78" y="18"/>
                    </a:moveTo>
                    <a:cubicBezTo>
                      <a:pt x="78" y="18"/>
                      <a:pt x="66" y="0"/>
                      <a:pt x="42" y="8"/>
                    </a:cubicBezTo>
                    <a:cubicBezTo>
                      <a:pt x="19" y="15"/>
                      <a:pt x="19" y="21"/>
                      <a:pt x="10" y="21"/>
                    </a:cubicBezTo>
                    <a:cubicBezTo>
                      <a:pt x="0" y="22"/>
                      <a:pt x="34" y="22"/>
                      <a:pt x="53" y="17"/>
                    </a:cubicBezTo>
                    <a:cubicBezTo>
                      <a:pt x="71" y="12"/>
                      <a:pt x="74" y="22"/>
                      <a:pt x="78" y="18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9" name="Freeform 437"/>
              <p:cNvSpPr/>
              <p:nvPr/>
            </p:nvSpPr>
            <p:spPr bwMode="auto">
              <a:xfrm>
                <a:off x="8753475" y="-8442326"/>
                <a:ext cx="209550" cy="293688"/>
              </a:xfrm>
              <a:custGeom>
                <a:avLst/>
                <a:gdLst>
                  <a:gd name="T0" fmla="*/ 0 w 30"/>
                  <a:gd name="T1" fmla="*/ 25 h 42"/>
                  <a:gd name="T2" fmla="*/ 18 w 30"/>
                  <a:gd name="T3" fmla="*/ 0 h 42"/>
                  <a:gd name="T4" fmla="*/ 27 w 30"/>
                  <a:gd name="T5" fmla="*/ 17 h 42"/>
                  <a:gd name="T6" fmla="*/ 0 w 30"/>
                  <a:gd name="T7" fmla="*/ 42 h 42"/>
                  <a:gd name="T8" fmla="*/ 0 w 30"/>
                  <a:gd name="T9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2">
                    <a:moveTo>
                      <a:pt x="0" y="25"/>
                    </a:moveTo>
                    <a:cubicBezTo>
                      <a:pt x="0" y="25"/>
                      <a:pt x="19" y="14"/>
                      <a:pt x="18" y="0"/>
                    </a:cubicBezTo>
                    <a:cubicBezTo>
                      <a:pt x="18" y="0"/>
                      <a:pt x="30" y="3"/>
                      <a:pt x="27" y="17"/>
                    </a:cubicBezTo>
                    <a:cubicBezTo>
                      <a:pt x="24" y="30"/>
                      <a:pt x="0" y="42"/>
                      <a:pt x="0" y="42"/>
                    </a:cubicBez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0" name="Freeform 438"/>
              <p:cNvSpPr/>
              <p:nvPr/>
            </p:nvSpPr>
            <p:spPr bwMode="auto">
              <a:xfrm>
                <a:off x="7823200" y="-7713663"/>
                <a:ext cx="42863" cy="14288"/>
              </a:xfrm>
              <a:custGeom>
                <a:avLst/>
                <a:gdLst>
                  <a:gd name="T0" fmla="*/ 6 w 6"/>
                  <a:gd name="T1" fmla="*/ 1 h 2"/>
                  <a:gd name="T2" fmla="*/ 5 w 6"/>
                  <a:gd name="T3" fmla="*/ 2 h 2"/>
                  <a:gd name="T4" fmla="*/ 1 w 6"/>
                  <a:gd name="T5" fmla="*/ 2 h 2"/>
                  <a:gd name="T6" fmla="*/ 0 w 6"/>
                  <a:gd name="T7" fmla="*/ 1 h 2"/>
                  <a:gd name="T8" fmla="*/ 0 w 6"/>
                  <a:gd name="T9" fmla="*/ 1 h 2"/>
                  <a:gd name="T10" fmla="*/ 1 w 6"/>
                  <a:gd name="T11" fmla="*/ 0 h 2"/>
                  <a:gd name="T12" fmla="*/ 5 w 6"/>
                  <a:gd name="T13" fmla="*/ 0 h 2"/>
                  <a:gd name="T14" fmla="*/ 6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5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1" name="Freeform 439"/>
              <p:cNvSpPr/>
              <p:nvPr/>
            </p:nvSpPr>
            <p:spPr bwMode="auto">
              <a:xfrm>
                <a:off x="8572500" y="-7713663"/>
                <a:ext cx="34925" cy="14288"/>
              </a:xfrm>
              <a:custGeom>
                <a:avLst/>
                <a:gdLst>
                  <a:gd name="T0" fmla="*/ 5 w 5"/>
                  <a:gd name="T1" fmla="*/ 1 h 2"/>
                  <a:gd name="T2" fmla="*/ 4 w 5"/>
                  <a:gd name="T3" fmla="*/ 2 h 2"/>
                  <a:gd name="T4" fmla="*/ 0 w 5"/>
                  <a:gd name="T5" fmla="*/ 2 h 2"/>
                  <a:gd name="T6" fmla="*/ 0 w 5"/>
                  <a:gd name="T7" fmla="*/ 1 h 2"/>
                  <a:gd name="T8" fmla="*/ 0 w 5"/>
                  <a:gd name="T9" fmla="*/ 1 h 2"/>
                  <a:gd name="T10" fmla="*/ 0 w 5"/>
                  <a:gd name="T11" fmla="*/ 0 h 2"/>
                  <a:gd name="T12" fmla="*/ 4 w 5"/>
                  <a:gd name="T13" fmla="*/ 0 h 2"/>
                  <a:gd name="T14" fmla="*/ 5 w 5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2"/>
                      <a:pt x="4" y="2"/>
                      <a:pt x="4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2" name="Freeform 440"/>
              <p:cNvSpPr/>
              <p:nvPr/>
            </p:nvSpPr>
            <p:spPr bwMode="auto">
              <a:xfrm>
                <a:off x="8040687" y="-7923213"/>
                <a:ext cx="384175" cy="434975"/>
              </a:xfrm>
              <a:custGeom>
                <a:avLst/>
                <a:gdLst>
                  <a:gd name="T0" fmla="*/ 41 w 55"/>
                  <a:gd name="T1" fmla="*/ 7 h 62"/>
                  <a:gd name="T2" fmla="*/ 41 w 55"/>
                  <a:gd name="T3" fmla="*/ 50 h 62"/>
                  <a:gd name="T4" fmla="*/ 5 w 55"/>
                  <a:gd name="T5" fmla="*/ 47 h 62"/>
                  <a:gd name="T6" fmla="*/ 15 w 55"/>
                  <a:gd name="T7" fmla="*/ 6 h 62"/>
                  <a:gd name="T8" fmla="*/ 27 w 55"/>
                  <a:gd name="T9" fmla="*/ 0 h 62"/>
                  <a:gd name="T10" fmla="*/ 41 w 55"/>
                  <a:gd name="T11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62">
                    <a:moveTo>
                      <a:pt x="41" y="7"/>
                    </a:moveTo>
                    <a:cubicBezTo>
                      <a:pt x="41" y="7"/>
                      <a:pt x="55" y="38"/>
                      <a:pt x="41" y="50"/>
                    </a:cubicBezTo>
                    <a:cubicBezTo>
                      <a:pt x="27" y="62"/>
                      <a:pt x="8" y="55"/>
                      <a:pt x="5" y="47"/>
                    </a:cubicBezTo>
                    <a:cubicBezTo>
                      <a:pt x="0" y="31"/>
                      <a:pt x="13" y="27"/>
                      <a:pt x="15" y="6"/>
                    </a:cubicBezTo>
                    <a:cubicBezTo>
                      <a:pt x="15" y="6"/>
                      <a:pt x="19" y="0"/>
                      <a:pt x="27" y="0"/>
                    </a:cubicBezTo>
                    <a:cubicBezTo>
                      <a:pt x="36" y="0"/>
                      <a:pt x="41" y="7"/>
                      <a:pt x="41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3" name="Freeform 441"/>
              <p:cNvSpPr/>
              <p:nvPr/>
            </p:nvSpPr>
            <p:spPr bwMode="auto">
              <a:xfrm>
                <a:off x="8061325" y="-7931151"/>
                <a:ext cx="342900" cy="385763"/>
              </a:xfrm>
              <a:custGeom>
                <a:avLst/>
                <a:gdLst>
                  <a:gd name="T0" fmla="*/ 37 w 49"/>
                  <a:gd name="T1" fmla="*/ 7 h 55"/>
                  <a:gd name="T2" fmla="*/ 37 w 49"/>
                  <a:gd name="T3" fmla="*/ 44 h 55"/>
                  <a:gd name="T4" fmla="*/ 5 w 49"/>
                  <a:gd name="T5" fmla="*/ 41 h 55"/>
                  <a:gd name="T6" fmla="*/ 14 w 49"/>
                  <a:gd name="T7" fmla="*/ 5 h 55"/>
                  <a:gd name="T8" fmla="*/ 25 w 49"/>
                  <a:gd name="T9" fmla="*/ 1 h 55"/>
                  <a:gd name="T10" fmla="*/ 37 w 49"/>
                  <a:gd name="T11" fmla="*/ 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5">
                    <a:moveTo>
                      <a:pt x="37" y="7"/>
                    </a:moveTo>
                    <a:cubicBezTo>
                      <a:pt x="37" y="7"/>
                      <a:pt x="49" y="33"/>
                      <a:pt x="37" y="44"/>
                    </a:cubicBezTo>
                    <a:cubicBezTo>
                      <a:pt x="24" y="55"/>
                      <a:pt x="8" y="49"/>
                      <a:pt x="5" y="41"/>
                    </a:cubicBezTo>
                    <a:cubicBezTo>
                      <a:pt x="0" y="27"/>
                      <a:pt x="11" y="24"/>
                      <a:pt x="14" y="5"/>
                    </a:cubicBezTo>
                    <a:cubicBezTo>
                      <a:pt x="14" y="5"/>
                      <a:pt x="17" y="1"/>
                      <a:pt x="25" y="1"/>
                    </a:cubicBezTo>
                    <a:cubicBezTo>
                      <a:pt x="32" y="0"/>
                      <a:pt x="37" y="7"/>
                      <a:pt x="37" y="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4" name="Freeform 442"/>
              <p:cNvSpPr/>
              <p:nvPr/>
            </p:nvSpPr>
            <p:spPr bwMode="auto">
              <a:xfrm>
                <a:off x="8151812" y="-7670801"/>
                <a:ext cx="69850" cy="28575"/>
              </a:xfrm>
              <a:custGeom>
                <a:avLst/>
                <a:gdLst>
                  <a:gd name="T0" fmla="*/ 0 w 10"/>
                  <a:gd name="T1" fmla="*/ 2 h 4"/>
                  <a:gd name="T2" fmla="*/ 5 w 10"/>
                  <a:gd name="T3" fmla="*/ 4 h 4"/>
                  <a:gd name="T4" fmla="*/ 10 w 10"/>
                  <a:gd name="T5" fmla="*/ 2 h 4"/>
                  <a:gd name="T6" fmla="*/ 5 w 10"/>
                  <a:gd name="T7" fmla="*/ 0 h 4"/>
                  <a:gd name="T8" fmla="*/ 0 w 10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cubicBezTo>
                      <a:pt x="0" y="3"/>
                      <a:pt x="2" y="4"/>
                      <a:pt x="5" y="4"/>
                    </a:cubicBezTo>
                    <a:cubicBezTo>
                      <a:pt x="8" y="4"/>
                      <a:pt x="10" y="3"/>
                      <a:pt x="10" y="2"/>
                    </a:cubicBezTo>
                    <a:cubicBezTo>
                      <a:pt x="10" y="1"/>
                      <a:pt x="7" y="0"/>
                      <a:pt x="5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5" name="Freeform 443"/>
              <p:cNvSpPr/>
              <p:nvPr/>
            </p:nvSpPr>
            <p:spPr bwMode="auto">
              <a:xfrm>
                <a:off x="8389937" y="-7902576"/>
                <a:ext cx="153988" cy="153988"/>
              </a:xfrm>
              <a:custGeom>
                <a:avLst/>
                <a:gdLst>
                  <a:gd name="T0" fmla="*/ 22 w 22"/>
                  <a:gd name="T1" fmla="*/ 11 h 22"/>
                  <a:gd name="T2" fmla="*/ 11 w 22"/>
                  <a:gd name="T3" fmla="*/ 22 h 22"/>
                  <a:gd name="T4" fmla="*/ 1 w 22"/>
                  <a:gd name="T5" fmla="*/ 10 h 22"/>
                  <a:gd name="T6" fmla="*/ 12 w 22"/>
                  <a:gd name="T7" fmla="*/ 0 h 22"/>
                  <a:gd name="T8" fmla="*/ 22 w 22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22" y="11"/>
                    </a:moveTo>
                    <a:cubicBezTo>
                      <a:pt x="22" y="17"/>
                      <a:pt x="17" y="22"/>
                      <a:pt x="11" y="22"/>
                    </a:cubicBezTo>
                    <a:cubicBezTo>
                      <a:pt x="5" y="21"/>
                      <a:pt x="0" y="16"/>
                      <a:pt x="1" y="10"/>
                    </a:cubicBezTo>
                    <a:cubicBezTo>
                      <a:pt x="1" y="5"/>
                      <a:pt x="6" y="0"/>
                      <a:pt x="12" y="0"/>
                    </a:cubicBezTo>
                    <a:cubicBezTo>
                      <a:pt x="18" y="0"/>
                      <a:pt x="22" y="5"/>
                      <a:pt x="22" y="11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6" name="Freeform 444"/>
              <p:cNvSpPr/>
              <p:nvPr/>
            </p:nvSpPr>
            <p:spPr bwMode="auto">
              <a:xfrm>
                <a:off x="8459787" y="-7874001"/>
                <a:ext cx="69850" cy="61913"/>
              </a:xfrm>
              <a:custGeom>
                <a:avLst/>
                <a:gdLst>
                  <a:gd name="T0" fmla="*/ 10 w 10"/>
                  <a:gd name="T1" fmla="*/ 7 h 9"/>
                  <a:gd name="T2" fmla="*/ 4 w 10"/>
                  <a:gd name="T3" fmla="*/ 8 h 9"/>
                  <a:gd name="T4" fmla="*/ 1 w 10"/>
                  <a:gd name="T5" fmla="*/ 3 h 9"/>
                  <a:gd name="T6" fmla="*/ 6 w 10"/>
                  <a:gd name="T7" fmla="*/ 1 h 9"/>
                  <a:gd name="T8" fmla="*/ 10 w 10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0" y="7"/>
                    </a:moveTo>
                    <a:cubicBezTo>
                      <a:pt x="9" y="9"/>
                      <a:pt x="6" y="9"/>
                      <a:pt x="4" y="8"/>
                    </a:cubicBezTo>
                    <a:cubicBezTo>
                      <a:pt x="1" y="8"/>
                      <a:pt x="0" y="5"/>
                      <a:pt x="1" y="3"/>
                    </a:cubicBezTo>
                    <a:cubicBezTo>
                      <a:pt x="1" y="1"/>
                      <a:pt x="4" y="0"/>
                      <a:pt x="6" y="1"/>
                    </a:cubicBezTo>
                    <a:cubicBezTo>
                      <a:pt x="9" y="2"/>
                      <a:pt x="10" y="5"/>
                      <a:pt x="10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7" name="Freeform 445"/>
              <p:cNvSpPr/>
              <p:nvPr/>
            </p:nvSpPr>
            <p:spPr bwMode="auto">
              <a:xfrm>
                <a:off x="7858125" y="-7881938"/>
                <a:ext cx="188913" cy="141288"/>
              </a:xfrm>
              <a:custGeom>
                <a:avLst/>
                <a:gdLst>
                  <a:gd name="T0" fmla="*/ 2 w 27"/>
                  <a:gd name="T1" fmla="*/ 20 h 20"/>
                  <a:gd name="T2" fmla="*/ 1 w 27"/>
                  <a:gd name="T3" fmla="*/ 19 h 20"/>
                  <a:gd name="T4" fmla="*/ 9 w 27"/>
                  <a:gd name="T5" fmla="*/ 3 h 20"/>
                  <a:gd name="T6" fmla="*/ 26 w 27"/>
                  <a:gd name="T7" fmla="*/ 12 h 20"/>
                  <a:gd name="T8" fmla="*/ 26 w 27"/>
                  <a:gd name="T9" fmla="*/ 13 h 20"/>
                  <a:gd name="T10" fmla="*/ 25 w 27"/>
                  <a:gd name="T11" fmla="*/ 13 h 20"/>
                  <a:gd name="T12" fmla="*/ 10 w 27"/>
                  <a:gd name="T13" fmla="*/ 7 h 20"/>
                  <a:gd name="T14" fmla="*/ 3 w 27"/>
                  <a:gd name="T15" fmla="*/ 19 h 20"/>
                  <a:gd name="T16" fmla="*/ 2 w 27"/>
                  <a:gd name="T17" fmla="*/ 20 h 20"/>
                  <a:gd name="T18" fmla="*/ 2 w 27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0">
                    <a:moveTo>
                      <a:pt x="2" y="20"/>
                    </a:moveTo>
                    <a:cubicBezTo>
                      <a:pt x="1" y="20"/>
                      <a:pt x="1" y="19"/>
                      <a:pt x="1" y="19"/>
                    </a:cubicBezTo>
                    <a:cubicBezTo>
                      <a:pt x="1" y="18"/>
                      <a:pt x="0" y="6"/>
                      <a:pt x="9" y="3"/>
                    </a:cubicBezTo>
                    <a:cubicBezTo>
                      <a:pt x="16" y="0"/>
                      <a:pt x="22" y="4"/>
                      <a:pt x="26" y="12"/>
                    </a:cubicBezTo>
                    <a:cubicBezTo>
                      <a:pt x="27" y="12"/>
                      <a:pt x="27" y="13"/>
                      <a:pt x="26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3" y="9"/>
                      <a:pt x="19" y="4"/>
                      <a:pt x="10" y="7"/>
                    </a:cubicBezTo>
                    <a:cubicBezTo>
                      <a:pt x="3" y="9"/>
                      <a:pt x="3" y="19"/>
                      <a:pt x="3" y="19"/>
                    </a:cubicBezTo>
                    <a:cubicBezTo>
                      <a:pt x="3" y="19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8" name="Freeform 446"/>
              <p:cNvSpPr/>
              <p:nvPr/>
            </p:nvSpPr>
            <p:spPr bwMode="auto">
              <a:xfrm>
                <a:off x="7970837" y="-7566026"/>
                <a:ext cx="531813" cy="287338"/>
              </a:xfrm>
              <a:custGeom>
                <a:avLst/>
                <a:gdLst>
                  <a:gd name="T0" fmla="*/ 0 w 76"/>
                  <a:gd name="T1" fmla="*/ 15 h 41"/>
                  <a:gd name="T2" fmla="*/ 36 w 76"/>
                  <a:gd name="T3" fmla="*/ 12 h 41"/>
                  <a:gd name="T4" fmla="*/ 76 w 76"/>
                  <a:gd name="T5" fmla="*/ 0 h 41"/>
                  <a:gd name="T6" fmla="*/ 69 w 76"/>
                  <a:gd name="T7" fmla="*/ 33 h 41"/>
                  <a:gd name="T8" fmla="*/ 9 w 76"/>
                  <a:gd name="T9" fmla="*/ 36 h 41"/>
                  <a:gd name="T10" fmla="*/ 10 w 76"/>
                  <a:gd name="T11" fmla="*/ 17 h 41"/>
                  <a:gd name="T12" fmla="*/ 0 w 76"/>
                  <a:gd name="T13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1">
                    <a:moveTo>
                      <a:pt x="0" y="15"/>
                    </a:moveTo>
                    <a:cubicBezTo>
                      <a:pt x="0" y="15"/>
                      <a:pt x="23" y="13"/>
                      <a:pt x="36" y="12"/>
                    </a:cubicBezTo>
                    <a:cubicBezTo>
                      <a:pt x="49" y="10"/>
                      <a:pt x="65" y="8"/>
                      <a:pt x="76" y="0"/>
                    </a:cubicBezTo>
                    <a:cubicBezTo>
                      <a:pt x="76" y="0"/>
                      <a:pt x="73" y="31"/>
                      <a:pt x="69" y="33"/>
                    </a:cubicBezTo>
                    <a:cubicBezTo>
                      <a:pt x="66" y="35"/>
                      <a:pt x="23" y="41"/>
                      <a:pt x="9" y="36"/>
                    </a:cubicBezTo>
                    <a:cubicBezTo>
                      <a:pt x="9" y="36"/>
                      <a:pt x="11" y="18"/>
                      <a:pt x="10" y="17"/>
                    </a:cubicBezTo>
                    <a:cubicBezTo>
                      <a:pt x="8" y="16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9" name="Freeform 447"/>
              <p:cNvSpPr/>
              <p:nvPr/>
            </p:nvSpPr>
            <p:spPr bwMode="auto">
              <a:xfrm>
                <a:off x="8110537" y="-7566026"/>
                <a:ext cx="392113" cy="274638"/>
              </a:xfrm>
              <a:custGeom>
                <a:avLst/>
                <a:gdLst>
                  <a:gd name="T0" fmla="*/ 16 w 56"/>
                  <a:gd name="T1" fmla="*/ 12 h 39"/>
                  <a:gd name="T2" fmla="*/ 0 w 56"/>
                  <a:gd name="T3" fmla="*/ 13 h 39"/>
                  <a:gd name="T4" fmla="*/ 0 w 56"/>
                  <a:gd name="T5" fmla="*/ 38 h 39"/>
                  <a:gd name="T6" fmla="*/ 49 w 56"/>
                  <a:gd name="T7" fmla="*/ 33 h 39"/>
                  <a:gd name="T8" fmla="*/ 56 w 56"/>
                  <a:gd name="T9" fmla="*/ 0 h 39"/>
                  <a:gd name="T10" fmla="*/ 16 w 56"/>
                  <a:gd name="T11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9">
                    <a:moveTo>
                      <a:pt x="16" y="12"/>
                    </a:moveTo>
                    <a:cubicBezTo>
                      <a:pt x="11" y="12"/>
                      <a:pt x="5" y="13"/>
                      <a:pt x="0" y="13"/>
                    </a:cubicBezTo>
                    <a:cubicBezTo>
                      <a:pt x="0" y="21"/>
                      <a:pt x="0" y="30"/>
                      <a:pt x="0" y="38"/>
                    </a:cubicBezTo>
                    <a:cubicBezTo>
                      <a:pt x="18" y="39"/>
                      <a:pt x="47" y="35"/>
                      <a:pt x="49" y="33"/>
                    </a:cubicBezTo>
                    <a:cubicBezTo>
                      <a:pt x="53" y="31"/>
                      <a:pt x="56" y="0"/>
                      <a:pt x="56" y="0"/>
                    </a:cubicBezTo>
                    <a:cubicBezTo>
                      <a:pt x="45" y="8"/>
                      <a:pt x="29" y="10"/>
                      <a:pt x="16" y="12"/>
                    </a:cubicBezTo>
                    <a:close/>
                  </a:path>
                </a:pathLst>
              </a:cu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0" name="Freeform 448"/>
              <p:cNvSpPr/>
              <p:nvPr/>
            </p:nvSpPr>
            <p:spPr bwMode="auto">
              <a:xfrm>
                <a:off x="8110537" y="-7566026"/>
                <a:ext cx="392113" cy="161925"/>
              </a:xfrm>
              <a:custGeom>
                <a:avLst/>
                <a:gdLst>
                  <a:gd name="T0" fmla="*/ 29 w 56"/>
                  <a:gd name="T1" fmla="*/ 21 h 23"/>
                  <a:gd name="T2" fmla="*/ 54 w 56"/>
                  <a:gd name="T3" fmla="*/ 16 h 23"/>
                  <a:gd name="T4" fmla="*/ 56 w 56"/>
                  <a:gd name="T5" fmla="*/ 0 h 23"/>
                  <a:gd name="T6" fmla="*/ 16 w 56"/>
                  <a:gd name="T7" fmla="*/ 12 h 23"/>
                  <a:gd name="T8" fmla="*/ 0 w 56"/>
                  <a:gd name="T9" fmla="*/ 13 h 23"/>
                  <a:gd name="T10" fmla="*/ 0 w 56"/>
                  <a:gd name="T11" fmla="*/ 23 h 23"/>
                  <a:gd name="T12" fmla="*/ 29 w 56"/>
                  <a:gd name="T13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23">
                    <a:moveTo>
                      <a:pt x="29" y="21"/>
                    </a:moveTo>
                    <a:cubicBezTo>
                      <a:pt x="38" y="21"/>
                      <a:pt x="46" y="20"/>
                      <a:pt x="54" y="16"/>
                    </a:cubicBezTo>
                    <a:cubicBezTo>
                      <a:pt x="55" y="8"/>
                      <a:pt x="56" y="0"/>
                      <a:pt x="56" y="0"/>
                    </a:cubicBezTo>
                    <a:cubicBezTo>
                      <a:pt x="45" y="8"/>
                      <a:pt x="29" y="10"/>
                      <a:pt x="16" y="12"/>
                    </a:cubicBezTo>
                    <a:cubicBezTo>
                      <a:pt x="11" y="12"/>
                      <a:pt x="5" y="13"/>
                      <a:pt x="0" y="13"/>
                    </a:cubicBezTo>
                    <a:cubicBezTo>
                      <a:pt x="0" y="17"/>
                      <a:pt x="0" y="20"/>
                      <a:pt x="0" y="23"/>
                    </a:cubicBezTo>
                    <a:cubicBezTo>
                      <a:pt x="9" y="21"/>
                      <a:pt x="19" y="22"/>
                      <a:pt x="29" y="2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1" name="Freeform 449"/>
              <p:cNvSpPr/>
              <p:nvPr/>
            </p:nvSpPr>
            <p:spPr bwMode="auto">
              <a:xfrm>
                <a:off x="8110537" y="-7439026"/>
                <a:ext cx="369888" cy="147638"/>
              </a:xfrm>
              <a:custGeom>
                <a:avLst/>
                <a:gdLst>
                  <a:gd name="T0" fmla="*/ 35 w 53"/>
                  <a:gd name="T1" fmla="*/ 5 h 21"/>
                  <a:gd name="T2" fmla="*/ 0 w 53"/>
                  <a:gd name="T3" fmla="*/ 8 h 21"/>
                  <a:gd name="T4" fmla="*/ 0 w 53"/>
                  <a:gd name="T5" fmla="*/ 20 h 21"/>
                  <a:gd name="T6" fmla="*/ 49 w 53"/>
                  <a:gd name="T7" fmla="*/ 15 h 21"/>
                  <a:gd name="T8" fmla="*/ 53 w 53"/>
                  <a:gd name="T9" fmla="*/ 0 h 21"/>
                  <a:gd name="T10" fmla="*/ 35 w 53"/>
                  <a:gd name="T11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21">
                    <a:moveTo>
                      <a:pt x="35" y="5"/>
                    </a:moveTo>
                    <a:cubicBezTo>
                      <a:pt x="23" y="6"/>
                      <a:pt x="11" y="4"/>
                      <a:pt x="0" y="8"/>
                    </a:cubicBezTo>
                    <a:cubicBezTo>
                      <a:pt x="0" y="12"/>
                      <a:pt x="0" y="16"/>
                      <a:pt x="0" y="20"/>
                    </a:cubicBezTo>
                    <a:cubicBezTo>
                      <a:pt x="18" y="21"/>
                      <a:pt x="47" y="17"/>
                      <a:pt x="49" y="15"/>
                    </a:cubicBezTo>
                    <a:cubicBezTo>
                      <a:pt x="51" y="14"/>
                      <a:pt x="52" y="8"/>
                      <a:pt x="53" y="0"/>
                    </a:cubicBezTo>
                    <a:cubicBezTo>
                      <a:pt x="48" y="3"/>
                      <a:pt x="42" y="5"/>
                      <a:pt x="35" y="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2" name="Freeform 450"/>
              <p:cNvSpPr/>
              <p:nvPr/>
            </p:nvSpPr>
            <p:spPr bwMode="auto">
              <a:xfrm>
                <a:off x="8467725" y="-7621588"/>
                <a:ext cx="69850" cy="41275"/>
              </a:xfrm>
              <a:custGeom>
                <a:avLst/>
                <a:gdLst>
                  <a:gd name="T0" fmla="*/ 0 w 10"/>
                  <a:gd name="T1" fmla="*/ 2 h 6"/>
                  <a:gd name="T2" fmla="*/ 7 w 10"/>
                  <a:gd name="T3" fmla="*/ 0 h 6"/>
                  <a:gd name="T4" fmla="*/ 10 w 10"/>
                  <a:gd name="T5" fmla="*/ 5 h 6"/>
                  <a:gd name="T6" fmla="*/ 9 w 10"/>
                  <a:gd name="T7" fmla="*/ 6 h 6"/>
                  <a:gd name="T8" fmla="*/ 6 w 10"/>
                  <a:gd name="T9" fmla="*/ 3 h 6"/>
                  <a:gd name="T10" fmla="*/ 2 w 10"/>
                  <a:gd name="T11" fmla="*/ 4 h 6"/>
                  <a:gd name="T12" fmla="*/ 0 w 10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6">
                    <a:moveTo>
                      <a:pt x="0" y="2"/>
                    </a:moveTo>
                    <a:cubicBezTo>
                      <a:pt x="1" y="1"/>
                      <a:pt x="5" y="0"/>
                      <a:pt x="7" y="0"/>
                    </a:cubicBezTo>
                    <a:cubicBezTo>
                      <a:pt x="8" y="0"/>
                      <a:pt x="10" y="4"/>
                      <a:pt x="10" y="5"/>
                    </a:cubicBezTo>
                    <a:cubicBezTo>
                      <a:pt x="10" y="6"/>
                      <a:pt x="9" y="6"/>
                      <a:pt x="9" y="6"/>
                    </a:cubicBezTo>
                    <a:cubicBezTo>
                      <a:pt x="8" y="6"/>
                      <a:pt x="7" y="3"/>
                      <a:pt x="6" y="3"/>
                    </a:cubicBezTo>
                    <a:cubicBezTo>
                      <a:pt x="5" y="2"/>
                      <a:pt x="4" y="3"/>
                      <a:pt x="2" y="4"/>
                    </a:cubicBezTo>
                    <a:cubicBezTo>
                      <a:pt x="0" y="5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69" name="矩形 768"/>
            <p:cNvSpPr/>
            <p:nvPr/>
          </p:nvSpPr>
          <p:spPr>
            <a:xfrm>
              <a:off x="4745621" y="6954515"/>
              <a:ext cx="2968999" cy="48903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3" name="矩形 842"/>
          <p:cNvSpPr/>
          <p:nvPr/>
        </p:nvSpPr>
        <p:spPr>
          <a:xfrm>
            <a:off x="12915900" y="-2571750"/>
            <a:ext cx="1033622" cy="1085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4" name="任意多边形 843"/>
          <p:cNvSpPr/>
          <p:nvPr/>
        </p:nvSpPr>
        <p:spPr>
          <a:xfrm>
            <a:off x="3439274" y="4423249"/>
            <a:ext cx="1042000" cy="1425086"/>
          </a:xfrm>
          <a:custGeom>
            <a:avLst/>
            <a:gdLst>
              <a:gd name="connsiteX0" fmla="*/ 33299 w 1042000"/>
              <a:gd name="connsiteY0" fmla="*/ 0 h 1425086"/>
              <a:gd name="connsiteX1" fmla="*/ 35104 w 1042000"/>
              <a:gd name="connsiteY1" fmla="*/ 35740 h 1425086"/>
              <a:gd name="connsiteX2" fmla="*/ 923520 w 1042000"/>
              <a:gd name="connsiteY2" fmla="*/ 1368011 h 1425086"/>
              <a:gd name="connsiteX3" fmla="*/ 1042000 w 1042000"/>
              <a:gd name="connsiteY3" fmla="*/ 1425086 h 1425086"/>
              <a:gd name="connsiteX4" fmla="*/ 1040908 w 1042000"/>
              <a:gd name="connsiteY4" fmla="*/ 1425031 h 1425086"/>
              <a:gd name="connsiteX5" fmla="*/ 0 w 1042000"/>
              <a:gd name="connsiteY5" fmla="*/ 271562 h 1425086"/>
              <a:gd name="connsiteX6" fmla="*/ 23556 w 1042000"/>
              <a:gd name="connsiteY6" fmla="*/ 37892 h 142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2000" h="1425086">
                <a:moveTo>
                  <a:pt x="33299" y="0"/>
                </a:moveTo>
                <a:lnTo>
                  <a:pt x="35104" y="35740"/>
                </a:lnTo>
                <a:cubicBezTo>
                  <a:pt x="93637" y="612104"/>
                  <a:pt x="437653" y="1104073"/>
                  <a:pt x="923520" y="1368011"/>
                </a:cubicBezTo>
                <a:lnTo>
                  <a:pt x="1042000" y="1425086"/>
                </a:lnTo>
                <a:lnTo>
                  <a:pt x="1040908" y="1425031"/>
                </a:lnTo>
                <a:cubicBezTo>
                  <a:pt x="456246" y="1365655"/>
                  <a:pt x="0" y="871889"/>
                  <a:pt x="0" y="271562"/>
                </a:cubicBezTo>
                <a:cubicBezTo>
                  <a:pt x="0" y="191519"/>
                  <a:pt x="8111" y="113369"/>
                  <a:pt x="23556" y="3789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5" name="任意多边形 844"/>
          <p:cNvSpPr/>
          <p:nvPr/>
        </p:nvSpPr>
        <p:spPr>
          <a:xfrm rot="21115527">
            <a:off x="2762696" y="4623348"/>
            <a:ext cx="635356" cy="868942"/>
          </a:xfrm>
          <a:custGeom>
            <a:avLst/>
            <a:gdLst>
              <a:gd name="connsiteX0" fmla="*/ 33299 w 1042000"/>
              <a:gd name="connsiteY0" fmla="*/ 0 h 1425086"/>
              <a:gd name="connsiteX1" fmla="*/ 35104 w 1042000"/>
              <a:gd name="connsiteY1" fmla="*/ 35740 h 1425086"/>
              <a:gd name="connsiteX2" fmla="*/ 923520 w 1042000"/>
              <a:gd name="connsiteY2" fmla="*/ 1368011 h 1425086"/>
              <a:gd name="connsiteX3" fmla="*/ 1042000 w 1042000"/>
              <a:gd name="connsiteY3" fmla="*/ 1425086 h 1425086"/>
              <a:gd name="connsiteX4" fmla="*/ 1040908 w 1042000"/>
              <a:gd name="connsiteY4" fmla="*/ 1425031 h 1425086"/>
              <a:gd name="connsiteX5" fmla="*/ 0 w 1042000"/>
              <a:gd name="connsiteY5" fmla="*/ 271562 h 1425086"/>
              <a:gd name="connsiteX6" fmla="*/ 23556 w 1042000"/>
              <a:gd name="connsiteY6" fmla="*/ 37892 h 142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2000" h="1425086">
                <a:moveTo>
                  <a:pt x="33299" y="0"/>
                </a:moveTo>
                <a:lnTo>
                  <a:pt x="35104" y="35740"/>
                </a:lnTo>
                <a:cubicBezTo>
                  <a:pt x="93637" y="612104"/>
                  <a:pt x="437653" y="1104073"/>
                  <a:pt x="923520" y="1368011"/>
                </a:cubicBezTo>
                <a:lnTo>
                  <a:pt x="1042000" y="1425086"/>
                </a:lnTo>
                <a:lnTo>
                  <a:pt x="1040908" y="1425031"/>
                </a:lnTo>
                <a:cubicBezTo>
                  <a:pt x="456246" y="1365655"/>
                  <a:pt x="0" y="871889"/>
                  <a:pt x="0" y="271562"/>
                </a:cubicBezTo>
                <a:cubicBezTo>
                  <a:pt x="0" y="191519"/>
                  <a:pt x="8111" y="113369"/>
                  <a:pt x="23556" y="3789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6" name="任意多边形 845"/>
          <p:cNvSpPr/>
          <p:nvPr/>
        </p:nvSpPr>
        <p:spPr>
          <a:xfrm rot="5632191">
            <a:off x="4389005" y="823093"/>
            <a:ext cx="1042000" cy="1425086"/>
          </a:xfrm>
          <a:custGeom>
            <a:avLst/>
            <a:gdLst>
              <a:gd name="connsiteX0" fmla="*/ 33299 w 1042000"/>
              <a:gd name="connsiteY0" fmla="*/ 0 h 1425086"/>
              <a:gd name="connsiteX1" fmla="*/ 35104 w 1042000"/>
              <a:gd name="connsiteY1" fmla="*/ 35740 h 1425086"/>
              <a:gd name="connsiteX2" fmla="*/ 923520 w 1042000"/>
              <a:gd name="connsiteY2" fmla="*/ 1368011 h 1425086"/>
              <a:gd name="connsiteX3" fmla="*/ 1042000 w 1042000"/>
              <a:gd name="connsiteY3" fmla="*/ 1425086 h 1425086"/>
              <a:gd name="connsiteX4" fmla="*/ 1040908 w 1042000"/>
              <a:gd name="connsiteY4" fmla="*/ 1425031 h 1425086"/>
              <a:gd name="connsiteX5" fmla="*/ 0 w 1042000"/>
              <a:gd name="connsiteY5" fmla="*/ 271562 h 1425086"/>
              <a:gd name="connsiteX6" fmla="*/ 23556 w 1042000"/>
              <a:gd name="connsiteY6" fmla="*/ 37892 h 142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2000" h="1425086">
                <a:moveTo>
                  <a:pt x="33299" y="0"/>
                </a:moveTo>
                <a:lnTo>
                  <a:pt x="35104" y="35740"/>
                </a:lnTo>
                <a:cubicBezTo>
                  <a:pt x="93637" y="612104"/>
                  <a:pt x="437653" y="1104073"/>
                  <a:pt x="923520" y="1368011"/>
                </a:cubicBezTo>
                <a:lnTo>
                  <a:pt x="1042000" y="1425086"/>
                </a:lnTo>
                <a:lnTo>
                  <a:pt x="1040908" y="1425031"/>
                </a:lnTo>
                <a:cubicBezTo>
                  <a:pt x="456246" y="1365655"/>
                  <a:pt x="0" y="871889"/>
                  <a:pt x="0" y="271562"/>
                </a:cubicBezTo>
                <a:cubicBezTo>
                  <a:pt x="0" y="191519"/>
                  <a:pt x="8111" y="113369"/>
                  <a:pt x="23556" y="3789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7" name="任意多边形 846"/>
          <p:cNvSpPr/>
          <p:nvPr/>
        </p:nvSpPr>
        <p:spPr>
          <a:xfrm rot="8600511">
            <a:off x="5869815" y="1071527"/>
            <a:ext cx="1042000" cy="1425086"/>
          </a:xfrm>
          <a:custGeom>
            <a:avLst/>
            <a:gdLst>
              <a:gd name="connsiteX0" fmla="*/ 33299 w 1042000"/>
              <a:gd name="connsiteY0" fmla="*/ 0 h 1425086"/>
              <a:gd name="connsiteX1" fmla="*/ 35104 w 1042000"/>
              <a:gd name="connsiteY1" fmla="*/ 35740 h 1425086"/>
              <a:gd name="connsiteX2" fmla="*/ 923520 w 1042000"/>
              <a:gd name="connsiteY2" fmla="*/ 1368011 h 1425086"/>
              <a:gd name="connsiteX3" fmla="*/ 1042000 w 1042000"/>
              <a:gd name="connsiteY3" fmla="*/ 1425086 h 1425086"/>
              <a:gd name="connsiteX4" fmla="*/ 1040908 w 1042000"/>
              <a:gd name="connsiteY4" fmla="*/ 1425031 h 1425086"/>
              <a:gd name="connsiteX5" fmla="*/ 0 w 1042000"/>
              <a:gd name="connsiteY5" fmla="*/ 271562 h 1425086"/>
              <a:gd name="connsiteX6" fmla="*/ 23556 w 1042000"/>
              <a:gd name="connsiteY6" fmla="*/ 37892 h 142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2000" h="1425086">
                <a:moveTo>
                  <a:pt x="33299" y="0"/>
                </a:moveTo>
                <a:lnTo>
                  <a:pt x="35104" y="35740"/>
                </a:lnTo>
                <a:cubicBezTo>
                  <a:pt x="93637" y="612104"/>
                  <a:pt x="437653" y="1104073"/>
                  <a:pt x="923520" y="1368011"/>
                </a:cubicBezTo>
                <a:lnTo>
                  <a:pt x="1042000" y="1425086"/>
                </a:lnTo>
                <a:lnTo>
                  <a:pt x="1040908" y="1425031"/>
                </a:lnTo>
                <a:cubicBezTo>
                  <a:pt x="456246" y="1365655"/>
                  <a:pt x="0" y="871889"/>
                  <a:pt x="0" y="271562"/>
                </a:cubicBezTo>
                <a:cubicBezTo>
                  <a:pt x="0" y="191519"/>
                  <a:pt x="8111" y="113369"/>
                  <a:pt x="23556" y="3789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8" name="任意多边形 847"/>
          <p:cNvSpPr/>
          <p:nvPr/>
        </p:nvSpPr>
        <p:spPr>
          <a:xfrm rot="13452198">
            <a:off x="8403557" y="2841607"/>
            <a:ext cx="1042000" cy="1425086"/>
          </a:xfrm>
          <a:custGeom>
            <a:avLst/>
            <a:gdLst>
              <a:gd name="connsiteX0" fmla="*/ 33299 w 1042000"/>
              <a:gd name="connsiteY0" fmla="*/ 0 h 1425086"/>
              <a:gd name="connsiteX1" fmla="*/ 35104 w 1042000"/>
              <a:gd name="connsiteY1" fmla="*/ 35740 h 1425086"/>
              <a:gd name="connsiteX2" fmla="*/ 923520 w 1042000"/>
              <a:gd name="connsiteY2" fmla="*/ 1368011 h 1425086"/>
              <a:gd name="connsiteX3" fmla="*/ 1042000 w 1042000"/>
              <a:gd name="connsiteY3" fmla="*/ 1425086 h 1425086"/>
              <a:gd name="connsiteX4" fmla="*/ 1040908 w 1042000"/>
              <a:gd name="connsiteY4" fmla="*/ 1425031 h 1425086"/>
              <a:gd name="connsiteX5" fmla="*/ 0 w 1042000"/>
              <a:gd name="connsiteY5" fmla="*/ 271562 h 1425086"/>
              <a:gd name="connsiteX6" fmla="*/ 23556 w 1042000"/>
              <a:gd name="connsiteY6" fmla="*/ 37892 h 142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2000" h="1425086">
                <a:moveTo>
                  <a:pt x="33299" y="0"/>
                </a:moveTo>
                <a:lnTo>
                  <a:pt x="35104" y="35740"/>
                </a:lnTo>
                <a:cubicBezTo>
                  <a:pt x="93637" y="612104"/>
                  <a:pt x="437653" y="1104073"/>
                  <a:pt x="923520" y="1368011"/>
                </a:cubicBezTo>
                <a:lnTo>
                  <a:pt x="1042000" y="1425086"/>
                </a:lnTo>
                <a:lnTo>
                  <a:pt x="1040908" y="1425031"/>
                </a:lnTo>
                <a:cubicBezTo>
                  <a:pt x="456246" y="1365655"/>
                  <a:pt x="0" y="871889"/>
                  <a:pt x="0" y="271562"/>
                </a:cubicBezTo>
                <a:cubicBezTo>
                  <a:pt x="0" y="191519"/>
                  <a:pt x="8111" y="113369"/>
                  <a:pt x="23556" y="3789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9" name="任意多边形 848"/>
          <p:cNvSpPr/>
          <p:nvPr/>
        </p:nvSpPr>
        <p:spPr>
          <a:xfrm rot="13452198">
            <a:off x="8443611" y="2204729"/>
            <a:ext cx="541668" cy="740809"/>
          </a:xfrm>
          <a:custGeom>
            <a:avLst/>
            <a:gdLst>
              <a:gd name="connsiteX0" fmla="*/ 33299 w 1042000"/>
              <a:gd name="connsiteY0" fmla="*/ 0 h 1425086"/>
              <a:gd name="connsiteX1" fmla="*/ 35104 w 1042000"/>
              <a:gd name="connsiteY1" fmla="*/ 35740 h 1425086"/>
              <a:gd name="connsiteX2" fmla="*/ 923520 w 1042000"/>
              <a:gd name="connsiteY2" fmla="*/ 1368011 h 1425086"/>
              <a:gd name="connsiteX3" fmla="*/ 1042000 w 1042000"/>
              <a:gd name="connsiteY3" fmla="*/ 1425086 h 1425086"/>
              <a:gd name="connsiteX4" fmla="*/ 1040908 w 1042000"/>
              <a:gd name="connsiteY4" fmla="*/ 1425031 h 1425086"/>
              <a:gd name="connsiteX5" fmla="*/ 0 w 1042000"/>
              <a:gd name="connsiteY5" fmla="*/ 271562 h 1425086"/>
              <a:gd name="connsiteX6" fmla="*/ 23556 w 1042000"/>
              <a:gd name="connsiteY6" fmla="*/ 37892 h 142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2000" h="1425086">
                <a:moveTo>
                  <a:pt x="33299" y="0"/>
                </a:moveTo>
                <a:lnTo>
                  <a:pt x="35104" y="35740"/>
                </a:lnTo>
                <a:cubicBezTo>
                  <a:pt x="93637" y="612104"/>
                  <a:pt x="437653" y="1104073"/>
                  <a:pt x="923520" y="1368011"/>
                </a:cubicBezTo>
                <a:lnTo>
                  <a:pt x="1042000" y="1425086"/>
                </a:lnTo>
                <a:lnTo>
                  <a:pt x="1040908" y="1425031"/>
                </a:lnTo>
                <a:cubicBezTo>
                  <a:pt x="456246" y="1365655"/>
                  <a:pt x="0" y="871889"/>
                  <a:pt x="0" y="271562"/>
                </a:cubicBezTo>
                <a:cubicBezTo>
                  <a:pt x="0" y="191519"/>
                  <a:pt x="8111" y="113369"/>
                  <a:pt x="23556" y="3789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0" name="任意多边形 849"/>
          <p:cNvSpPr/>
          <p:nvPr/>
        </p:nvSpPr>
        <p:spPr>
          <a:xfrm rot="13452198">
            <a:off x="8066341" y="5477930"/>
            <a:ext cx="541668" cy="740809"/>
          </a:xfrm>
          <a:custGeom>
            <a:avLst/>
            <a:gdLst>
              <a:gd name="connsiteX0" fmla="*/ 33299 w 1042000"/>
              <a:gd name="connsiteY0" fmla="*/ 0 h 1425086"/>
              <a:gd name="connsiteX1" fmla="*/ 35104 w 1042000"/>
              <a:gd name="connsiteY1" fmla="*/ 35740 h 1425086"/>
              <a:gd name="connsiteX2" fmla="*/ 923520 w 1042000"/>
              <a:gd name="connsiteY2" fmla="*/ 1368011 h 1425086"/>
              <a:gd name="connsiteX3" fmla="*/ 1042000 w 1042000"/>
              <a:gd name="connsiteY3" fmla="*/ 1425086 h 1425086"/>
              <a:gd name="connsiteX4" fmla="*/ 1040908 w 1042000"/>
              <a:gd name="connsiteY4" fmla="*/ 1425031 h 1425086"/>
              <a:gd name="connsiteX5" fmla="*/ 0 w 1042000"/>
              <a:gd name="connsiteY5" fmla="*/ 271562 h 1425086"/>
              <a:gd name="connsiteX6" fmla="*/ 23556 w 1042000"/>
              <a:gd name="connsiteY6" fmla="*/ 37892 h 142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2000" h="1425086">
                <a:moveTo>
                  <a:pt x="33299" y="0"/>
                </a:moveTo>
                <a:lnTo>
                  <a:pt x="35104" y="35740"/>
                </a:lnTo>
                <a:cubicBezTo>
                  <a:pt x="93637" y="612104"/>
                  <a:pt x="437653" y="1104073"/>
                  <a:pt x="923520" y="1368011"/>
                </a:cubicBezTo>
                <a:lnTo>
                  <a:pt x="1042000" y="1425086"/>
                </a:lnTo>
                <a:lnTo>
                  <a:pt x="1040908" y="1425031"/>
                </a:lnTo>
                <a:cubicBezTo>
                  <a:pt x="456246" y="1365655"/>
                  <a:pt x="0" y="871889"/>
                  <a:pt x="0" y="271562"/>
                </a:cubicBezTo>
                <a:cubicBezTo>
                  <a:pt x="0" y="191519"/>
                  <a:pt x="8111" y="113369"/>
                  <a:pt x="23556" y="3789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1" name="任意多边形 850"/>
          <p:cNvSpPr/>
          <p:nvPr/>
        </p:nvSpPr>
        <p:spPr>
          <a:xfrm rot="13452198">
            <a:off x="9139338" y="5018332"/>
            <a:ext cx="541668" cy="920952"/>
          </a:xfrm>
          <a:custGeom>
            <a:avLst/>
            <a:gdLst>
              <a:gd name="connsiteX0" fmla="*/ 33299 w 1042000"/>
              <a:gd name="connsiteY0" fmla="*/ 0 h 1425086"/>
              <a:gd name="connsiteX1" fmla="*/ 35104 w 1042000"/>
              <a:gd name="connsiteY1" fmla="*/ 35740 h 1425086"/>
              <a:gd name="connsiteX2" fmla="*/ 923520 w 1042000"/>
              <a:gd name="connsiteY2" fmla="*/ 1368011 h 1425086"/>
              <a:gd name="connsiteX3" fmla="*/ 1042000 w 1042000"/>
              <a:gd name="connsiteY3" fmla="*/ 1425086 h 1425086"/>
              <a:gd name="connsiteX4" fmla="*/ 1040908 w 1042000"/>
              <a:gd name="connsiteY4" fmla="*/ 1425031 h 1425086"/>
              <a:gd name="connsiteX5" fmla="*/ 0 w 1042000"/>
              <a:gd name="connsiteY5" fmla="*/ 271562 h 1425086"/>
              <a:gd name="connsiteX6" fmla="*/ 23556 w 1042000"/>
              <a:gd name="connsiteY6" fmla="*/ 37892 h 142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2000" h="1425086">
                <a:moveTo>
                  <a:pt x="33299" y="0"/>
                </a:moveTo>
                <a:lnTo>
                  <a:pt x="35104" y="35740"/>
                </a:lnTo>
                <a:cubicBezTo>
                  <a:pt x="93637" y="612104"/>
                  <a:pt x="437653" y="1104073"/>
                  <a:pt x="923520" y="1368011"/>
                </a:cubicBezTo>
                <a:lnTo>
                  <a:pt x="1042000" y="1425086"/>
                </a:lnTo>
                <a:lnTo>
                  <a:pt x="1040908" y="1425031"/>
                </a:lnTo>
                <a:cubicBezTo>
                  <a:pt x="456246" y="1365655"/>
                  <a:pt x="0" y="871889"/>
                  <a:pt x="0" y="271562"/>
                </a:cubicBezTo>
                <a:cubicBezTo>
                  <a:pt x="0" y="191519"/>
                  <a:pt x="8111" y="113369"/>
                  <a:pt x="23556" y="3789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2" name="任意多边形 851"/>
          <p:cNvSpPr/>
          <p:nvPr/>
        </p:nvSpPr>
        <p:spPr>
          <a:xfrm rot="4778434">
            <a:off x="4048326" y="2426445"/>
            <a:ext cx="488303" cy="667825"/>
          </a:xfrm>
          <a:custGeom>
            <a:avLst/>
            <a:gdLst>
              <a:gd name="connsiteX0" fmla="*/ 33299 w 1042000"/>
              <a:gd name="connsiteY0" fmla="*/ 0 h 1425086"/>
              <a:gd name="connsiteX1" fmla="*/ 35104 w 1042000"/>
              <a:gd name="connsiteY1" fmla="*/ 35740 h 1425086"/>
              <a:gd name="connsiteX2" fmla="*/ 923520 w 1042000"/>
              <a:gd name="connsiteY2" fmla="*/ 1368011 h 1425086"/>
              <a:gd name="connsiteX3" fmla="*/ 1042000 w 1042000"/>
              <a:gd name="connsiteY3" fmla="*/ 1425086 h 1425086"/>
              <a:gd name="connsiteX4" fmla="*/ 1040908 w 1042000"/>
              <a:gd name="connsiteY4" fmla="*/ 1425031 h 1425086"/>
              <a:gd name="connsiteX5" fmla="*/ 0 w 1042000"/>
              <a:gd name="connsiteY5" fmla="*/ 271562 h 1425086"/>
              <a:gd name="connsiteX6" fmla="*/ 23556 w 1042000"/>
              <a:gd name="connsiteY6" fmla="*/ 37892 h 142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2000" h="1425086">
                <a:moveTo>
                  <a:pt x="33299" y="0"/>
                </a:moveTo>
                <a:lnTo>
                  <a:pt x="35104" y="35740"/>
                </a:lnTo>
                <a:cubicBezTo>
                  <a:pt x="93637" y="612104"/>
                  <a:pt x="437653" y="1104073"/>
                  <a:pt x="923520" y="1368011"/>
                </a:cubicBezTo>
                <a:lnTo>
                  <a:pt x="1042000" y="1425086"/>
                </a:lnTo>
                <a:lnTo>
                  <a:pt x="1040908" y="1425031"/>
                </a:lnTo>
                <a:cubicBezTo>
                  <a:pt x="456246" y="1365655"/>
                  <a:pt x="0" y="871889"/>
                  <a:pt x="0" y="271562"/>
                </a:cubicBezTo>
                <a:cubicBezTo>
                  <a:pt x="0" y="191519"/>
                  <a:pt x="8111" y="113369"/>
                  <a:pt x="23556" y="3789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3" name="任意多边形 852"/>
          <p:cNvSpPr/>
          <p:nvPr/>
        </p:nvSpPr>
        <p:spPr>
          <a:xfrm rot="21382836">
            <a:off x="3899086" y="2253301"/>
            <a:ext cx="4838447" cy="3973378"/>
          </a:xfrm>
          <a:custGeom>
            <a:avLst/>
            <a:gdLst>
              <a:gd name="connsiteX0" fmla="*/ 1295658 w 2839198"/>
              <a:gd name="connsiteY0" fmla="*/ 3 h 2331576"/>
              <a:gd name="connsiteX1" fmla="*/ 1500650 w 2839198"/>
              <a:gd name="connsiteY1" fmla="*/ 25654 h 2331576"/>
              <a:gd name="connsiteX2" fmla="*/ 1894431 w 2839198"/>
              <a:gd name="connsiteY2" fmla="*/ 256909 h 2331576"/>
              <a:gd name="connsiteX3" fmla="*/ 1926622 w 2839198"/>
              <a:gd name="connsiteY3" fmla="*/ 312417 h 2331576"/>
              <a:gd name="connsiteX4" fmla="*/ 2039808 w 2839198"/>
              <a:gd name="connsiteY4" fmla="*/ 335229 h 2331576"/>
              <a:gd name="connsiteX5" fmla="*/ 2181505 w 2839198"/>
              <a:gd name="connsiteY5" fmla="*/ 390498 h 2331576"/>
              <a:gd name="connsiteX6" fmla="*/ 2191317 w 2839198"/>
              <a:gd name="connsiteY6" fmla="*/ 396381 h 2331576"/>
              <a:gd name="connsiteX7" fmla="*/ 2201076 w 2839198"/>
              <a:gd name="connsiteY7" fmla="*/ 378824 h 2331576"/>
              <a:gd name="connsiteX8" fmla="*/ 2491668 w 2839198"/>
              <a:gd name="connsiteY8" fmla="*/ 202791 h 2331576"/>
              <a:gd name="connsiteX9" fmla="*/ 2674566 w 2839198"/>
              <a:gd name="connsiteY9" fmla="*/ 780608 h 2331576"/>
              <a:gd name="connsiteX10" fmla="*/ 2646583 w 2839198"/>
              <a:gd name="connsiteY10" fmla="*/ 883309 h 2331576"/>
              <a:gd name="connsiteX11" fmla="*/ 2620305 w 2839198"/>
              <a:gd name="connsiteY11" fmla="*/ 948520 h 2331576"/>
              <a:gd name="connsiteX12" fmla="*/ 2634896 w 2839198"/>
              <a:gd name="connsiteY12" fmla="*/ 951799 h 2331576"/>
              <a:gd name="connsiteX13" fmla="*/ 2807053 w 2839198"/>
              <a:gd name="connsiteY13" fmla="*/ 1093625 h 2331576"/>
              <a:gd name="connsiteX14" fmla="*/ 2383520 w 2839198"/>
              <a:gd name="connsiteY14" fmla="*/ 1807720 h 2331576"/>
              <a:gd name="connsiteX15" fmla="*/ 2253211 w 2839198"/>
              <a:gd name="connsiteY15" fmla="*/ 1866952 h 2331576"/>
              <a:gd name="connsiteX16" fmla="*/ 2232510 w 2839198"/>
              <a:gd name="connsiteY16" fmla="*/ 1873378 h 2331576"/>
              <a:gd name="connsiteX17" fmla="*/ 2243060 w 2839198"/>
              <a:gd name="connsiteY17" fmla="*/ 1889030 h 2331576"/>
              <a:gd name="connsiteX18" fmla="*/ 2264161 w 2839198"/>
              <a:gd name="connsiteY18" fmla="*/ 2280673 h 2331576"/>
              <a:gd name="connsiteX19" fmla="*/ 1726294 w 2839198"/>
              <a:gd name="connsiteY19" fmla="*/ 2127886 h 2331576"/>
              <a:gd name="connsiteX20" fmla="*/ 1610794 w 2839198"/>
              <a:gd name="connsiteY20" fmla="*/ 1977324 h 2331576"/>
              <a:gd name="connsiteX21" fmla="*/ 1592627 w 2839198"/>
              <a:gd name="connsiteY21" fmla="*/ 1941267 h 2331576"/>
              <a:gd name="connsiteX22" fmla="*/ 1563022 w 2839198"/>
              <a:gd name="connsiteY22" fmla="*/ 1992845 h 2331576"/>
              <a:gd name="connsiteX23" fmla="*/ 1181474 w 2839198"/>
              <a:gd name="connsiteY23" fmla="*/ 2278748 h 2331576"/>
              <a:gd name="connsiteX24" fmla="*/ 1100048 w 2839198"/>
              <a:gd name="connsiteY24" fmla="*/ 1920501 h 2331576"/>
              <a:gd name="connsiteX25" fmla="*/ 1119792 w 2839198"/>
              <a:gd name="connsiteY25" fmla="*/ 1821426 h 2331576"/>
              <a:gd name="connsiteX26" fmla="*/ 1114842 w 2839198"/>
              <a:gd name="connsiteY26" fmla="*/ 1822268 h 2331576"/>
              <a:gd name="connsiteX27" fmla="*/ 997431 w 2839198"/>
              <a:gd name="connsiteY27" fmla="*/ 1824851 h 2331576"/>
              <a:gd name="connsiteX28" fmla="*/ 891923 w 2839198"/>
              <a:gd name="connsiteY28" fmla="*/ 1809087 h 2331576"/>
              <a:gd name="connsiteX29" fmla="*/ 881140 w 2839198"/>
              <a:gd name="connsiteY29" fmla="*/ 1836298 h 2331576"/>
              <a:gd name="connsiteX30" fmla="*/ 499760 w 2839198"/>
              <a:gd name="connsiteY30" fmla="*/ 2117479 h 2331576"/>
              <a:gd name="connsiteX31" fmla="*/ 386228 w 2839198"/>
              <a:gd name="connsiteY31" fmla="*/ 1569979 h 2331576"/>
              <a:gd name="connsiteX32" fmla="*/ 466228 w 2839198"/>
              <a:gd name="connsiteY32" fmla="*/ 1397906 h 2331576"/>
              <a:gd name="connsiteX33" fmla="*/ 489780 w 2839198"/>
              <a:gd name="connsiteY33" fmla="*/ 1365112 h 2331576"/>
              <a:gd name="connsiteX34" fmla="*/ 430357 w 2839198"/>
              <a:gd name="connsiteY34" fmla="*/ 1362744 h 2331576"/>
              <a:gd name="connsiteX35" fmla="*/ 316 w 2839198"/>
              <a:gd name="connsiteY35" fmla="*/ 1156869 h 2331576"/>
              <a:gd name="connsiteX36" fmla="*/ 280185 w 2839198"/>
              <a:gd name="connsiteY36" fmla="*/ 918867 h 2331576"/>
              <a:gd name="connsiteX37" fmla="*/ 377145 w 2839198"/>
              <a:gd name="connsiteY37" fmla="*/ 890509 h 2331576"/>
              <a:gd name="connsiteX38" fmla="*/ 374109 w 2839198"/>
              <a:gd name="connsiteY38" fmla="*/ 886512 h 2331576"/>
              <a:gd name="connsiteX39" fmla="*/ 319219 w 2839198"/>
              <a:gd name="connsiteY39" fmla="*/ 414188 h 2331576"/>
              <a:gd name="connsiteX40" fmla="*/ 901531 w 2839198"/>
              <a:gd name="connsiteY40" fmla="*/ 330920 h 2331576"/>
              <a:gd name="connsiteX41" fmla="*/ 953399 w 2839198"/>
              <a:gd name="connsiteY41" fmla="*/ 353744 h 2331576"/>
              <a:gd name="connsiteX42" fmla="*/ 930506 w 2839198"/>
              <a:gd name="connsiteY42" fmla="*/ 314267 h 2331576"/>
              <a:gd name="connsiteX43" fmla="*/ 917701 w 2839198"/>
              <a:gd name="connsiteY43" fmla="*/ 191471 h 2331576"/>
              <a:gd name="connsiteX44" fmla="*/ 1295658 w 2839198"/>
              <a:gd name="connsiteY44" fmla="*/ 3 h 23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839198" h="2331576">
                <a:moveTo>
                  <a:pt x="1295658" y="3"/>
                </a:moveTo>
                <a:cubicBezTo>
                  <a:pt x="1360530" y="208"/>
                  <a:pt x="1429903" y="8463"/>
                  <a:pt x="1500650" y="25654"/>
                </a:cubicBezTo>
                <a:cubicBezTo>
                  <a:pt x="1677517" y="68634"/>
                  <a:pt x="1821117" y="157303"/>
                  <a:pt x="1894431" y="256909"/>
                </a:cubicBezTo>
                <a:lnTo>
                  <a:pt x="1926622" y="312417"/>
                </a:lnTo>
                <a:lnTo>
                  <a:pt x="2039808" y="335229"/>
                </a:lnTo>
                <a:cubicBezTo>
                  <a:pt x="2091082" y="350145"/>
                  <a:pt x="2138655" y="368769"/>
                  <a:pt x="2181505" y="390498"/>
                </a:cubicBezTo>
                <a:lnTo>
                  <a:pt x="2191317" y="396381"/>
                </a:lnTo>
                <a:lnTo>
                  <a:pt x="2201076" y="378824"/>
                </a:lnTo>
                <a:cubicBezTo>
                  <a:pt x="2282698" y="252749"/>
                  <a:pt x="2390779" y="181397"/>
                  <a:pt x="2491668" y="202791"/>
                </a:cubicBezTo>
                <a:cubicBezTo>
                  <a:pt x="2653092" y="237021"/>
                  <a:pt x="2734977" y="495720"/>
                  <a:pt x="2674566" y="780608"/>
                </a:cubicBezTo>
                <a:cubicBezTo>
                  <a:pt x="2667014" y="816220"/>
                  <a:pt x="2657597" y="850555"/>
                  <a:pt x="2646583" y="883309"/>
                </a:cubicBezTo>
                <a:lnTo>
                  <a:pt x="2620305" y="948520"/>
                </a:lnTo>
                <a:lnTo>
                  <a:pt x="2634896" y="951799"/>
                </a:lnTo>
                <a:cubicBezTo>
                  <a:pt x="2711804" y="980299"/>
                  <a:pt x="2772082" y="1027747"/>
                  <a:pt x="2807053" y="1093625"/>
                </a:cubicBezTo>
                <a:cubicBezTo>
                  <a:pt x="2918959" y="1304436"/>
                  <a:pt x="2729337" y="1624147"/>
                  <a:pt x="2383520" y="1807720"/>
                </a:cubicBezTo>
                <a:cubicBezTo>
                  <a:pt x="2340293" y="1830666"/>
                  <a:pt x="2296671" y="1850399"/>
                  <a:pt x="2253211" y="1866952"/>
                </a:cubicBezTo>
                <a:lnTo>
                  <a:pt x="2232510" y="1873378"/>
                </a:lnTo>
                <a:lnTo>
                  <a:pt x="2243060" y="1889030"/>
                </a:lnTo>
                <a:cubicBezTo>
                  <a:pt x="2333641" y="2043310"/>
                  <a:pt x="2347266" y="2200022"/>
                  <a:pt x="2264161" y="2280673"/>
                </a:cubicBezTo>
                <a:cubicBezTo>
                  <a:pt x="2153355" y="2388208"/>
                  <a:pt x="1912543" y="2319802"/>
                  <a:pt x="1726294" y="2127886"/>
                </a:cubicBezTo>
                <a:cubicBezTo>
                  <a:pt x="1679731" y="2079907"/>
                  <a:pt x="1640987" y="2028750"/>
                  <a:pt x="1610794" y="1977324"/>
                </a:cubicBezTo>
                <a:lnTo>
                  <a:pt x="1592627" y="1941267"/>
                </a:lnTo>
                <a:lnTo>
                  <a:pt x="1563022" y="1992845"/>
                </a:lnTo>
                <a:cubicBezTo>
                  <a:pt x="1431856" y="2200458"/>
                  <a:pt x="1280389" y="2320842"/>
                  <a:pt x="1181474" y="2278748"/>
                </a:cubicBezTo>
                <a:cubicBezTo>
                  <a:pt x="1099045" y="2243671"/>
                  <a:pt x="1072619" y="2104064"/>
                  <a:pt x="1100048" y="1920501"/>
                </a:cubicBezTo>
                <a:lnTo>
                  <a:pt x="1119792" y="1821426"/>
                </a:lnTo>
                <a:lnTo>
                  <a:pt x="1114842" y="1822268"/>
                </a:lnTo>
                <a:cubicBezTo>
                  <a:pt x="1074248" y="1826232"/>
                  <a:pt x="1034926" y="1827082"/>
                  <a:pt x="997431" y="1824851"/>
                </a:cubicBezTo>
                <a:lnTo>
                  <a:pt x="891923" y="1809087"/>
                </a:lnTo>
                <a:lnTo>
                  <a:pt x="881140" y="1836298"/>
                </a:lnTo>
                <a:cubicBezTo>
                  <a:pt x="787155" y="2037633"/>
                  <a:pt x="628045" y="2159869"/>
                  <a:pt x="499760" y="2117479"/>
                </a:cubicBezTo>
                <a:cubicBezTo>
                  <a:pt x="353149" y="2069032"/>
                  <a:pt x="302319" y="1823909"/>
                  <a:pt x="386228" y="1569979"/>
                </a:cubicBezTo>
                <a:cubicBezTo>
                  <a:pt x="407206" y="1506497"/>
                  <a:pt x="434618" y="1448474"/>
                  <a:pt x="466228" y="1397906"/>
                </a:cubicBezTo>
                <a:lnTo>
                  <a:pt x="489780" y="1365112"/>
                </a:lnTo>
                <a:lnTo>
                  <a:pt x="430357" y="1362744"/>
                </a:lnTo>
                <a:cubicBezTo>
                  <a:pt x="185611" y="1342574"/>
                  <a:pt x="8789" y="1264033"/>
                  <a:pt x="316" y="1156869"/>
                </a:cubicBezTo>
                <a:cubicBezTo>
                  <a:pt x="-6745" y="1067565"/>
                  <a:pt x="104775" y="979519"/>
                  <a:pt x="280185" y="918867"/>
                </a:cubicBezTo>
                <a:lnTo>
                  <a:pt x="377145" y="890509"/>
                </a:lnTo>
                <a:lnTo>
                  <a:pt x="374109" y="886512"/>
                </a:lnTo>
                <a:cubicBezTo>
                  <a:pt x="262589" y="715767"/>
                  <a:pt x="234801" y="537173"/>
                  <a:pt x="319219" y="414188"/>
                </a:cubicBezTo>
                <a:cubicBezTo>
                  <a:pt x="420521" y="266607"/>
                  <a:pt x="654630" y="241017"/>
                  <a:pt x="901531" y="330920"/>
                </a:cubicBezTo>
                <a:lnTo>
                  <a:pt x="953399" y="353744"/>
                </a:lnTo>
                <a:lnTo>
                  <a:pt x="930506" y="314267"/>
                </a:lnTo>
                <a:cubicBezTo>
                  <a:pt x="913018" y="273232"/>
                  <a:pt x="907960" y="231558"/>
                  <a:pt x="917701" y="191471"/>
                </a:cubicBezTo>
                <a:cubicBezTo>
                  <a:pt x="946925" y="71212"/>
                  <a:pt x="1101041" y="-613"/>
                  <a:pt x="1295658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98" name="组合 1097"/>
          <p:cNvGrpSpPr/>
          <p:nvPr/>
        </p:nvGrpSpPr>
        <p:grpSpPr>
          <a:xfrm>
            <a:off x="7884773" y="4791074"/>
            <a:ext cx="1152525" cy="1270000"/>
            <a:chOff x="-2462213" y="3113088"/>
            <a:chExt cx="1152525" cy="1270000"/>
          </a:xfrm>
        </p:grpSpPr>
        <p:sp>
          <p:nvSpPr>
            <p:cNvPr id="1099" name="Freeform 412"/>
            <p:cNvSpPr/>
            <p:nvPr/>
          </p:nvSpPr>
          <p:spPr bwMode="auto">
            <a:xfrm>
              <a:off x="-1611313" y="3113088"/>
              <a:ext cx="301625" cy="801688"/>
            </a:xfrm>
            <a:custGeom>
              <a:avLst/>
              <a:gdLst>
                <a:gd name="T0" fmla="*/ 112 w 150"/>
                <a:gd name="T1" fmla="*/ 2 h 400"/>
                <a:gd name="T2" fmla="*/ 25 w 150"/>
                <a:gd name="T3" fmla="*/ 91 h 400"/>
                <a:gd name="T4" fmla="*/ 105 w 150"/>
                <a:gd name="T5" fmla="*/ 129 h 400"/>
                <a:gd name="T6" fmla="*/ 99 w 150"/>
                <a:gd name="T7" fmla="*/ 118 h 400"/>
                <a:gd name="T8" fmla="*/ 40 w 150"/>
                <a:gd name="T9" fmla="*/ 106 h 400"/>
                <a:gd name="T10" fmla="*/ 25 w 150"/>
                <a:gd name="T11" fmla="*/ 175 h 400"/>
                <a:gd name="T12" fmla="*/ 149 w 150"/>
                <a:gd name="T13" fmla="*/ 241 h 400"/>
                <a:gd name="T14" fmla="*/ 149 w 150"/>
                <a:gd name="T15" fmla="*/ 239 h 400"/>
                <a:gd name="T16" fmla="*/ 116 w 150"/>
                <a:gd name="T17" fmla="*/ 204 h 400"/>
                <a:gd name="T18" fmla="*/ 57 w 150"/>
                <a:gd name="T19" fmla="*/ 227 h 400"/>
                <a:gd name="T20" fmla="*/ 84 w 150"/>
                <a:gd name="T21" fmla="*/ 386 h 400"/>
                <a:gd name="T22" fmla="*/ 98 w 150"/>
                <a:gd name="T23" fmla="*/ 400 h 400"/>
                <a:gd name="T24" fmla="*/ 53 w 150"/>
                <a:gd name="T25" fmla="*/ 290 h 400"/>
                <a:gd name="T26" fmla="*/ 120 w 150"/>
                <a:gd name="T27" fmla="*/ 219 h 400"/>
                <a:gd name="T28" fmla="*/ 131 w 150"/>
                <a:gd name="T29" fmla="*/ 226 h 400"/>
                <a:gd name="T30" fmla="*/ 107 w 150"/>
                <a:gd name="T31" fmla="*/ 222 h 400"/>
                <a:gd name="T32" fmla="*/ 54 w 150"/>
                <a:gd name="T33" fmla="*/ 199 h 400"/>
                <a:gd name="T34" fmla="*/ 99 w 150"/>
                <a:gd name="T35" fmla="*/ 125 h 400"/>
                <a:gd name="T36" fmla="*/ 92 w 150"/>
                <a:gd name="T37" fmla="*/ 114 h 400"/>
                <a:gd name="T38" fmla="*/ 50 w 150"/>
                <a:gd name="T39" fmla="*/ 121 h 400"/>
                <a:gd name="T40" fmla="*/ 45 w 150"/>
                <a:gd name="T41" fmla="*/ 69 h 400"/>
                <a:gd name="T42" fmla="*/ 125 w 150"/>
                <a:gd name="T43" fmla="*/ 17 h 400"/>
                <a:gd name="T44" fmla="*/ 112 w 150"/>
                <a:gd name="T45" fmla="*/ 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0" h="400">
                  <a:moveTo>
                    <a:pt x="112" y="2"/>
                  </a:moveTo>
                  <a:cubicBezTo>
                    <a:pt x="73" y="12"/>
                    <a:pt x="17" y="44"/>
                    <a:pt x="25" y="91"/>
                  </a:cubicBezTo>
                  <a:cubicBezTo>
                    <a:pt x="30" y="124"/>
                    <a:pt x="77" y="158"/>
                    <a:pt x="105" y="129"/>
                  </a:cubicBezTo>
                  <a:cubicBezTo>
                    <a:pt x="107" y="127"/>
                    <a:pt x="100" y="119"/>
                    <a:pt x="99" y="118"/>
                  </a:cubicBezTo>
                  <a:cubicBezTo>
                    <a:pt x="82" y="100"/>
                    <a:pt x="62" y="91"/>
                    <a:pt x="40" y="106"/>
                  </a:cubicBezTo>
                  <a:cubicBezTo>
                    <a:pt x="18" y="121"/>
                    <a:pt x="14" y="152"/>
                    <a:pt x="25" y="175"/>
                  </a:cubicBezTo>
                  <a:cubicBezTo>
                    <a:pt x="45" y="214"/>
                    <a:pt x="106" y="245"/>
                    <a:pt x="149" y="241"/>
                  </a:cubicBezTo>
                  <a:cubicBezTo>
                    <a:pt x="150" y="241"/>
                    <a:pt x="150" y="240"/>
                    <a:pt x="149" y="239"/>
                  </a:cubicBezTo>
                  <a:cubicBezTo>
                    <a:pt x="143" y="224"/>
                    <a:pt x="132" y="210"/>
                    <a:pt x="116" y="204"/>
                  </a:cubicBezTo>
                  <a:cubicBezTo>
                    <a:pt x="95" y="197"/>
                    <a:pt x="71" y="213"/>
                    <a:pt x="57" y="227"/>
                  </a:cubicBezTo>
                  <a:cubicBezTo>
                    <a:pt x="9" y="279"/>
                    <a:pt x="74" y="335"/>
                    <a:pt x="84" y="386"/>
                  </a:cubicBezTo>
                  <a:cubicBezTo>
                    <a:pt x="85" y="392"/>
                    <a:pt x="97" y="400"/>
                    <a:pt x="98" y="400"/>
                  </a:cubicBezTo>
                  <a:cubicBezTo>
                    <a:pt x="90" y="361"/>
                    <a:pt x="57" y="330"/>
                    <a:pt x="53" y="290"/>
                  </a:cubicBezTo>
                  <a:cubicBezTo>
                    <a:pt x="49" y="254"/>
                    <a:pt x="85" y="218"/>
                    <a:pt x="120" y="219"/>
                  </a:cubicBezTo>
                  <a:cubicBezTo>
                    <a:pt x="125" y="219"/>
                    <a:pt x="141" y="226"/>
                    <a:pt x="131" y="226"/>
                  </a:cubicBezTo>
                  <a:cubicBezTo>
                    <a:pt x="123" y="226"/>
                    <a:pt x="114" y="224"/>
                    <a:pt x="107" y="222"/>
                  </a:cubicBezTo>
                  <a:cubicBezTo>
                    <a:pt x="88" y="218"/>
                    <a:pt x="70" y="209"/>
                    <a:pt x="54" y="199"/>
                  </a:cubicBezTo>
                  <a:cubicBezTo>
                    <a:pt x="0" y="165"/>
                    <a:pt x="62" y="83"/>
                    <a:pt x="99" y="125"/>
                  </a:cubicBezTo>
                  <a:cubicBezTo>
                    <a:pt x="97" y="121"/>
                    <a:pt x="95" y="117"/>
                    <a:pt x="92" y="114"/>
                  </a:cubicBezTo>
                  <a:cubicBezTo>
                    <a:pt x="81" y="126"/>
                    <a:pt x="65" y="127"/>
                    <a:pt x="50" y="121"/>
                  </a:cubicBezTo>
                  <a:cubicBezTo>
                    <a:pt x="30" y="112"/>
                    <a:pt x="36" y="84"/>
                    <a:pt x="45" y="69"/>
                  </a:cubicBezTo>
                  <a:cubicBezTo>
                    <a:pt x="61" y="43"/>
                    <a:pt x="96" y="25"/>
                    <a:pt x="125" y="17"/>
                  </a:cubicBezTo>
                  <a:cubicBezTo>
                    <a:pt x="126" y="17"/>
                    <a:pt x="117" y="0"/>
                    <a:pt x="112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0" name="Freeform 418"/>
            <p:cNvSpPr/>
            <p:nvPr/>
          </p:nvSpPr>
          <p:spPr bwMode="auto">
            <a:xfrm>
              <a:off x="-2090738" y="4108450"/>
              <a:ext cx="257175" cy="274638"/>
            </a:xfrm>
            <a:custGeom>
              <a:avLst/>
              <a:gdLst>
                <a:gd name="T0" fmla="*/ 0 w 129"/>
                <a:gd name="T1" fmla="*/ 1 h 137"/>
                <a:gd name="T2" fmla="*/ 89 w 129"/>
                <a:gd name="T3" fmla="*/ 130 h 137"/>
                <a:gd name="T4" fmla="*/ 113 w 129"/>
                <a:gd name="T5" fmla="*/ 136 h 137"/>
                <a:gd name="T6" fmla="*/ 127 w 129"/>
                <a:gd name="T7" fmla="*/ 136 h 137"/>
                <a:gd name="T8" fmla="*/ 40 w 129"/>
                <a:gd name="T9" fmla="*/ 9 h 137"/>
                <a:gd name="T10" fmla="*/ 0 w 129"/>
                <a:gd name="T11" fmla="*/ 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37">
                  <a:moveTo>
                    <a:pt x="0" y="1"/>
                  </a:moveTo>
                  <a:cubicBezTo>
                    <a:pt x="18" y="51"/>
                    <a:pt x="48" y="96"/>
                    <a:pt x="89" y="130"/>
                  </a:cubicBezTo>
                  <a:cubicBezTo>
                    <a:pt x="94" y="134"/>
                    <a:pt x="106" y="135"/>
                    <a:pt x="113" y="136"/>
                  </a:cubicBezTo>
                  <a:cubicBezTo>
                    <a:pt x="114" y="136"/>
                    <a:pt x="129" y="137"/>
                    <a:pt x="127" y="136"/>
                  </a:cubicBezTo>
                  <a:cubicBezTo>
                    <a:pt x="86" y="103"/>
                    <a:pt x="57" y="58"/>
                    <a:pt x="40" y="9"/>
                  </a:cubicBezTo>
                  <a:cubicBezTo>
                    <a:pt x="37" y="0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FFE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1" name="Freeform 420"/>
            <p:cNvSpPr/>
            <p:nvPr/>
          </p:nvSpPr>
          <p:spPr bwMode="auto">
            <a:xfrm>
              <a:off x="-2462213" y="3236913"/>
              <a:ext cx="96838" cy="268288"/>
            </a:xfrm>
            <a:custGeom>
              <a:avLst/>
              <a:gdLst>
                <a:gd name="T0" fmla="*/ 10 w 48"/>
                <a:gd name="T1" fmla="*/ 6 h 134"/>
                <a:gd name="T2" fmla="*/ 2 w 48"/>
                <a:gd name="T3" fmla="*/ 114 h 134"/>
                <a:gd name="T4" fmla="*/ 40 w 48"/>
                <a:gd name="T5" fmla="*/ 126 h 134"/>
                <a:gd name="T6" fmla="*/ 48 w 48"/>
                <a:gd name="T7" fmla="*/ 18 h 134"/>
                <a:gd name="T8" fmla="*/ 10 w 48"/>
                <a:gd name="T9" fmla="*/ 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34">
                  <a:moveTo>
                    <a:pt x="10" y="6"/>
                  </a:moveTo>
                  <a:cubicBezTo>
                    <a:pt x="10" y="43"/>
                    <a:pt x="9" y="79"/>
                    <a:pt x="2" y="114"/>
                  </a:cubicBezTo>
                  <a:cubicBezTo>
                    <a:pt x="0" y="124"/>
                    <a:pt x="39" y="134"/>
                    <a:pt x="40" y="126"/>
                  </a:cubicBezTo>
                  <a:cubicBezTo>
                    <a:pt x="48" y="90"/>
                    <a:pt x="48" y="54"/>
                    <a:pt x="48" y="18"/>
                  </a:cubicBezTo>
                  <a:cubicBezTo>
                    <a:pt x="48" y="6"/>
                    <a:pt x="10" y="0"/>
                    <a:pt x="10" y="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02" name="组合 1101"/>
          <p:cNvGrpSpPr/>
          <p:nvPr/>
        </p:nvGrpSpPr>
        <p:grpSpPr>
          <a:xfrm>
            <a:off x="3445428" y="5658509"/>
            <a:ext cx="1344613" cy="866775"/>
            <a:chOff x="-5334001" y="3617913"/>
            <a:chExt cx="1344613" cy="866775"/>
          </a:xfrm>
        </p:grpSpPr>
        <p:sp>
          <p:nvSpPr>
            <p:cNvPr id="1103" name="Freeform 413"/>
            <p:cNvSpPr/>
            <p:nvPr/>
          </p:nvSpPr>
          <p:spPr bwMode="auto">
            <a:xfrm>
              <a:off x="-4779963" y="3617913"/>
              <a:ext cx="357188" cy="725488"/>
            </a:xfrm>
            <a:custGeom>
              <a:avLst/>
              <a:gdLst>
                <a:gd name="T0" fmla="*/ 119 w 179"/>
                <a:gd name="T1" fmla="*/ 2 h 362"/>
                <a:gd name="T2" fmla="*/ 41 w 179"/>
                <a:gd name="T3" fmla="*/ 122 h 362"/>
                <a:gd name="T4" fmla="*/ 179 w 179"/>
                <a:gd name="T5" fmla="*/ 162 h 362"/>
                <a:gd name="T6" fmla="*/ 179 w 179"/>
                <a:gd name="T7" fmla="*/ 162 h 362"/>
                <a:gd name="T8" fmla="*/ 136 w 179"/>
                <a:gd name="T9" fmla="*/ 117 h 362"/>
                <a:gd name="T10" fmla="*/ 79 w 179"/>
                <a:gd name="T11" fmla="*/ 153 h 362"/>
                <a:gd name="T12" fmla="*/ 63 w 179"/>
                <a:gd name="T13" fmla="*/ 221 h 362"/>
                <a:gd name="T14" fmla="*/ 126 w 179"/>
                <a:gd name="T15" fmla="*/ 258 h 362"/>
                <a:gd name="T16" fmla="*/ 124 w 179"/>
                <a:gd name="T17" fmla="*/ 254 h 362"/>
                <a:gd name="T18" fmla="*/ 106 w 179"/>
                <a:gd name="T19" fmla="*/ 237 h 362"/>
                <a:gd name="T20" fmla="*/ 91 w 179"/>
                <a:gd name="T21" fmla="*/ 226 h 362"/>
                <a:gd name="T22" fmla="*/ 95 w 179"/>
                <a:gd name="T23" fmla="*/ 350 h 362"/>
                <a:gd name="T24" fmla="*/ 111 w 179"/>
                <a:gd name="T25" fmla="*/ 362 h 362"/>
                <a:gd name="T26" fmla="*/ 107 w 179"/>
                <a:gd name="T27" fmla="*/ 238 h 362"/>
                <a:gd name="T28" fmla="*/ 92 w 179"/>
                <a:gd name="T29" fmla="*/ 227 h 362"/>
                <a:gd name="T30" fmla="*/ 108 w 179"/>
                <a:gd name="T31" fmla="*/ 245 h 362"/>
                <a:gd name="T32" fmla="*/ 80 w 179"/>
                <a:gd name="T33" fmla="*/ 236 h 362"/>
                <a:gd name="T34" fmla="*/ 80 w 179"/>
                <a:gd name="T35" fmla="*/ 192 h 362"/>
                <a:gd name="T36" fmla="*/ 143 w 179"/>
                <a:gd name="T37" fmla="*/ 130 h 362"/>
                <a:gd name="T38" fmla="*/ 153 w 179"/>
                <a:gd name="T39" fmla="*/ 130 h 362"/>
                <a:gd name="T40" fmla="*/ 157 w 179"/>
                <a:gd name="T41" fmla="*/ 133 h 362"/>
                <a:gd name="T42" fmla="*/ 161 w 179"/>
                <a:gd name="T43" fmla="*/ 144 h 362"/>
                <a:gd name="T44" fmla="*/ 145 w 179"/>
                <a:gd name="T45" fmla="*/ 152 h 362"/>
                <a:gd name="T46" fmla="*/ 54 w 179"/>
                <a:gd name="T47" fmla="*/ 129 h 362"/>
                <a:gd name="T48" fmla="*/ 135 w 179"/>
                <a:gd name="T49" fmla="*/ 14 h 362"/>
                <a:gd name="T50" fmla="*/ 119 w 179"/>
                <a:gd name="T51" fmla="*/ 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9" h="362">
                  <a:moveTo>
                    <a:pt x="119" y="2"/>
                  </a:moveTo>
                  <a:cubicBezTo>
                    <a:pt x="87" y="28"/>
                    <a:pt x="0" y="68"/>
                    <a:pt x="41" y="122"/>
                  </a:cubicBezTo>
                  <a:cubicBezTo>
                    <a:pt x="73" y="163"/>
                    <a:pt x="131" y="172"/>
                    <a:pt x="179" y="162"/>
                  </a:cubicBezTo>
                  <a:cubicBezTo>
                    <a:pt x="179" y="162"/>
                    <a:pt x="179" y="162"/>
                    <a:pt x="179" y="162"/>
                  </a:cubicBezTo>
                  <a:cubicBezTo>
                    <a:pt x="174" y="142"/>
                    <a:pt x="158" y="120"/>
                    <a:pt x="136" y="117"/>
                  </a:cubicBezTo>
                  <a:cubicBezTo>
                    <a:pt x="113" y="114"/>
                    <a:pt x="92" y="137"/>
                    <a:pt x="79" y="153"/>
                  </a:cubicBezTo>
                  <a:cubicBezTo>
                    <a:pt x="65" y="171"/>
                    <a:pt x="54" y="198"/>
                    <a:pt x="63" y="221"/>
                  </a:cubicBezTo>
                  <a:cubicBezTo>
                    <a:pt x="72" y="245"/>
                    <a:pt x="103" y="257"/>
                    <a:pt x="126" y="258"/>
                  </a:cubicBezTo>
                  <a:cubicBezTo>
                    <a:pt x="128" y="258"/>
                    <a:pt x="124" y="254"/>
                    <a:pt x="124" y="254"/>
                  </a:cubicBezTo>
                  <a:cubicBezTo>
                    <a:pt x="118" y="249"/>
                    <a:pt x="110" y="243"/>
                    <a:pt x="106" y="237"/>
                  </a:cubicBezTo>
                  <a:cubicBezTo>
                    <a:pt x="105" y="235"/>
                    <a:pt x="93" y="224"/>
                    <a:pt x="91" y="226"/>
                  </a:cubicBezTo>
                  <a:cubicBezTo>
                    <a:pt x="51" y="257"/>
                    <a:pt x="75" y="314"/>
                    <a:pt x="95" y="350"/>
                  </a:cubicBezTo>
                  <a:cubicBezTo>
                    <a:pt x="98" y="355"/>
                    <a:pt x="109" y="360"/>
                    <a:pt x="111" y="362"/>
                  </a:cubicBezTo>
                  <a:cubicBezTo>
                    <a:pt x="91" y="326"/>
                    <a:pt x="66" y="269"/>
                    <a:pt x="107" y="238"/>
                  </a:cubicBezTo>
                  <a:cubicBezTo>
                    <a:pt x="102" y="235"/>
                    <a:pt x="97" y="231"/>
                    <a:pt x="92" y="227"/>
                  </a:cubicBezTo>
                  <a:cubicBezTo>
                    <a:pt x="94" y="231"/>
                    <a:pt x="106" y="245"/>
                    <a:pt x="108" y="245"/>
                  </a:cubicBezTo>
                  <a:cubicBezTo>
                    <a:pt x="99" y="245"/>
                    <a:pt x="85" y="243"/>
                    <a:pt x="80" y="236"/>
                  </a:cubicBezTo>
                  <a:cubicBezTo>
                    <a:pt x="72" y="223"/>
                    <a:pt x="75" y="206"/>
                    <a:pt x="80" y="192"/>
                  </a:cubicBezTo>
                  <a:cubicBezTo>
                    <a:pt x="90" y="166"/>
                    <a:pt x="114" y="136"/>
                    <a:pt x="143" y="130"/>
                  </a:cubicBezTo>
                  <a:cubicBezTo>
                    <a:pt x="146" y="130"/>
                    <a:pt x="150" y="130"/>
                    <a:pt x="153" y="130"/>
                  </a:cubicBezTo>
                  <a:cubicBezTo>
                    <a:pt x="159" y="131"/>
                    <a:pt x="154" y="128"/>
                    <a:pt x="157" y="133"/>
                  </a:cubicBezTo>
                  <a:cubicBezTo>
                    <a:pt x="159" y="137"/>
                    <a:pt x="160" y="140"/>
                    <a:pt x="161" y="144"/>
                  </a:cubicBezTo>
                  <a:cubicBezTo>
                    <a:pt x="164" y="153"/>
                    <a:pt x="150" y="152"/>
                    <a:pt x="145" y="152"/>
                  </a:cubicBezTo>
                  <a:cubicBezTo>
                    <a:pt x="119" y="155"/>
                    <a:pt x="70" y="154"/>
                    <a:pt x="54" y="129"/>
                  </a:cubicBezTo>
                  <a:cubicBezTo>
                    <a:pt x="20" y="77"/>
                    <a:pt x="104" y="40"/>
                    <a:pt x="135" y="14"/>
                  </a:cubicBezTo>
                  <a:cubicBezTo>
                    <a:pt x="135" y="14"/>
                    <a:pt x="121" y="0"/>
                    <a:pt x="119" y="2"/>
                  </a:cubicBezTo>
                  <a:close/>
                </a:path>
              </a:pathLst>
            </a:custGeom>
            <a:solidFill>
              <a:srgbClr val="FFE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4" name="Freeform 417"/>
            <p:cNvSpPr/>
            <p:nvPr/>
          </p:nvSpPr>
          <p:spPr bwMode="auto">
            <a:xfrm>
              <a:off x="-5334001" y="3816350"/>
              <a:ext cx="84138" cy="179388"/>
            </a:xfrm>
            <a:custGeom>
              <a:avLst/>
              <a:gdLst>
                <a:gd name="T0" fmla="*/ 11 w 42"/>
                <a:gd name="T1" fmla="*/ 15 h 90"/>
                <a:gd name="T2" fmla="*/ 4 w 42"/>
                <a:gd name="T3" fmla="*/ 53 h 90"/>
                <a:gd name="T4" fmla="*/ 32 w 42"/>
                <a:gd name="T5" fmla="*/ 81 h 90"/>
                <a:gd name="T6" fmla="*/ 33 w 42"/>
                <a:gd name="T7" fmla="*/ 23 h 90"/>
                <a:gd name="T8" fmla="*/ 14 w 42"/>
                <a:gd name="T9" fmla="*/ 3 h 90"/>
                <a:gd name="T10" fmla="*/ 11 w 42"/>
                <a:gd name="T11" fmla="*/ 1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90">
                  <a:moveTo>
                    <a:pt x="11" y="15"/>
                  </a:moveTo>
                  <a:cubicBezTo>
                    <a:pt x="16" y="27"/>
                    <a:pt x="10" y="42"/>
                    <a:pt x="4" y="53"/>
                  </a:cubicBezTo>
                  <a:cubicBezTo>
                    <a:pt x="0" y="63"/>
                    <a:pt x="27" y="90"/>
                    <a:pt x="32" y="81"/>
                  </a:cubicBezTo>
                  <a:cubicBezTo>
                    <a:pt x="41" y="61"/>
                    <a:pt x="42" y="43"/>
                    <a:pt x="33" y="23"/>
                  </a:cubicBezTo>
                  <a:cubicBezTo>
                    <a:pt x="30" y="15"/>
                    <a:pt x="22" y="6"/>
                    <a:pt x="14" y="3"/>
                  </a:cubicBezTo>
                  <a:cubicBezTo>
                    <a:pt x="5" y="0"/>
                    <a:pt x="9" y="11"/>
                    <a:pt x="11" y="1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5" name="Freeform 421"/>
            <p:cNvSpPr/>
            <p:nvPr/>
          </p:nvSpPr>
          <p:spPr bwMode="auto">
            <a:xfrm>
              <a:off x="-4078288" y="4298950"/>
              <a:ext cx="88900" cy="185738"/>
            </a:xfrm>
            <a:custGeom>
              <a:avLst/>
              <a:gdLst>
                <a:gd name="T0" fmla="*/ 18 w 44"/>
                <a:gd name="T1" fmla="*/ 0 h 93"/>
                <a:gd name="T2" fmla="*/ 16 w 44"/>
                <a:gd name="T3" fmla="*/ 3 h 93"/>
                <a:gd name="T4" fmla="*/ 4 w 44"/>
                <a:gd name="T5" fmla="*/ 61 h 93"/>
                <a:gd name="T6" fmla="*/ 26 w 44"/>
                <a:gd name="T7" fmla="*/ 93 h 93"/>
                <a:gd name="T8" fmla="*/ 28 w 44"/>
                <a:gd name="T9" fmla="*/ 92 h 93"/>
                <a:gd name="T10" fmla="*/ 40 w 44"/>
                <a:gd name="T11" fmla="*/ 29 h 93"/>
                <a:gd name="T12" fmla="*/ 26 w 44"/>
                <a:gd name="T13" fmla="*/ 5 h 93"/>
                <a:gd name="T14" fmla="*/ 18 w 44"/>
                <a:gd name="T1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93">
                  <a:moveTo>
                    <a:pt x="18" y="0"/>
                  </a:moveTo>
                  <a:cubicBezTo>
                    <a:pt x="17" y="0"/>
                    <a:pt x="16" y="1"/>
                    <a:pt x="16" y="3"/>
                  </a:cubicBezTo>
                  <a:cubicBezTo>
                    <a:pt x="20" y="24"/>
                    <a:pt x="15" y="43"/>
                    <a:pt x="4" y="61"/>
                  </a:cubicBezTo>
                  <a:cubicBezTo>
                    <a:pt x="0" y="68"/>
                    <a:pt x="20" y="93"/>
                    <a:pt x="26" y="93"/>
                  </a:cubicBezTo>
                  <a:cubicBezTo>
                    <a:pt x="27" y="93"/>
                    <a:pt x="27" y="92"/>
                    <a:pt x="28" y="92"/>
                  </a:cubicBezTo>
                  <a:cubicBezTo>
                    <a:pt x="39" y="72"/>
                    <a:pt x="44" y="52"/>
                    <a:pt x="40" y="29"/>
                  </a:cubicBezTo>
                  <a:cubicBezTo>
                    <a:pt x="38" y="21"/>
                    <a:pt x="32" y="12"/>
                    <a:pt x="26" y="5"/>
                  </a:cubicBezTo>
                  <a:cubicBezTo>
                    <a:pt x="25" y="4"/>
                    <a:pt x="20" y="0"/>
                    <a:pt x="18" y="0"/>
                  </a:cubicBezTo>
                </a:path>
              </a:pathLst>
            </a:custGeom>
            <a:solidFill>
              <a:srgbClr val="C46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06" name="组合 1105"/>
          <p:cNvGrpSpPr/>
          <p:nvPr/>
        </p:nvGrpSpPr>
        <p:grpSpPr>
          <a:xfrm>
            <a:off x="2901344" y="2391854"/>
            <a:ext cx="930276" cy="2060575"/>
            <a:chOff x="-5495926" y="914400"/>
            <a:chExt cx="930276" cy="2060575"/>
          </a:xfrm>
        </p:grpSpPr>
        <p:sp>
          <p:nvSpPr>
            <p:cNvPr id="1107" name="Freeform 409"/>
            <p:cNvSpPr/>
            <p:nvPr/>
          </p:nvSpPr>
          <p:spPr bwMode="auto">
            <a:xfrm>
              <a:off x="-5492751" y="1797050"/>
              <a:ext cx="325438" cy="669925"/>
            </a:xfrm>
            <a:custGeom>
              <a:avLst/>
              <a:gdLst>
                <a:gd name="T0" fmla="*/ 37 w 163"/>
                <a:gd name="T1" fmla="*/ 8 h 334"/>
                <a:gd name="T2" fmla="*/ 45 w 163"/>
                <a:gd name="T3" fmla="*/ 124 h 334"/>
                <a:gd name="T4" fmla="*/ 110 w 163"/>
                <a:gd name="T5" fmla="*/ 117 h 334"/>
                <a:gd name="T6" fmla="*/ 160 w 163"/>
                <a:gd name="T7" fmla="*/ 84 h 334"/>
                <a:gd name="T8" fmla="*/ 153 w 163"/>
                <a:gd name="T9" fmla="*/ 78 h 334"/>
                <a:gd name="T10" fmla="*/ 53 w 163"/>
                <a:gd name="T11" fmla="*/ 119 h 334"/>
                <a:gd name="T12" fmla="*/ 28 w 163"/>
                <a:gd name="T13" fmla="*/ 210 h 334"/>
                <a:gd name="T14" fmla="*/ 86 w 163"/>
                <a:gd name="T15" fmla="*/ 230 h 334"/>
                <a:gd name="T16" fmla="*/ 121 w 163"/>
                <a:gd name="T17" fmla="*/ 173 h 334"/>
                <a:gd name="T18" fmla="*/ 115 w 163"/>
                <a:gd name="T19" fmla="*/ 170 h 334"/>
                <a:gd name="T20" fmla="*/ 17 w 163"/>
                <a:gd name="T21" fmla="*/ 228 h 334"/>
                <a:gd name="T22" fmla="*/ 77 w 163"/>
                <a:gd name="T23" fmla="*/ 332 h 334"/>
                <a:gd name="T24" fmla="*/ 89 w 163"/>
                <a:gd name="T25" fmla="*/ 322 h 334"/>
                <a:gd name="T26" fmla="*/ 34 w 163"/>
                <a:gd name="T27" fmla="*/ 241 h 334"/>
                <a:gd name="T28" fmla="*/ 107 w 163"/>
                <a:gd name="T29" fmla="*/ 180 h 334"/>
                <a:gd name="T30" fmla="*/ 101 w 163"/>
                <a:gd name="T31" fmla="*/ 177 h 334"/>
                <a:gd name="T32" fmla="*/ 79 w 163"/>
                <a:gd name="T33" fmla="*/ 222 h 334"/>
                <a:gd name="T34" fmla="*/ 42 w 163"/>
                <a:gd name="T35" fmla="*/ 191 h 334"/>
                <a:gd name="T36" fmla="*/ 149 w 163"/>
                <a:gd name="T37" fmla="*/ 88 h 334"/>
                <a:gd name="T38" fmla="*/ 142 w 163"/>
                <a:gd name="T39" fmla="*/ 82 h 334"/>
                <a:gd name="T40" fmla="*/ 47 w 163"/>
                <a:gd name="T41" fmla="*/ 107 h 334"/>
                <a:gd name="T42" fmla="*/ 57 w 163"/>
                <a:gd name="T43" fmla="*/ 6 h 334"/>
                <a:gd name="T44" fmla="*/ 37 w 163"/>
                <a:gd name="T45" fmla="*/ 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3" h="334">
                  <a:moveTo>
                    <a:pt x="37" y="8"/>
                  </a:moveTo>
                  <a:cubicBezTo>
                    <a:pt x="22" y="39"/>
                    <a:pt x="0" y="107"/>
                    <a:pt x="45" y="124"/>
                  </a:cubicBezTo>
                  <a:cubicBezTo>
                    <a:pt x="65" y="132"/>
                    <a:pt x="91" y="123"/>
                    <a:pt x="110" y="117"/>
                  </a:cubicBezTo>
                  <a:cubicBezTo>
                    <a:pt x="127" y="110"/>
                    <a:pt x="149" y="100"/>
                    <a:pt x="160" y="84"/>
                  </a:cubicBezTo>
                  <a:cubicBezTo>
                    <a:pt x="163" y="79"/>
                    <a:pt x="156" y="78"/>
                    <a:pt x="153" y="78"/>
                  </a:cubicBezTo>
                  <a:cubicBezTo>
                    <a:pt x="116" y="79"/>
                    <a:pt x="80" y="95"/>
                    <a:pt x="53" y="119"/>
                  </a:cubicBezTo>
                  <a:cubicBezTo>
                    <a:pt x="29" y="140"/>
                    <a:pt x="10" y="179"/>
                    <a:pt x="28" y="210"/>
                  </a:cubicBezTo>
                  <a:cubicBezTo>
                    <a:pt x="40" y="230"/>
                    <a:pt x="64" y="237"/>
                    <a:pt x="86" y="230"/>
                  </a:cubicBezTo>
                  <a:cubicBezTo>
                    <a:pt x="112" y="222"/>
                    <a:pt x="125" y="200"/>
                    <a:pt x="121" y="173"/>
                  </a:cubicBezTo>
                  <a:cubicBezTo>
                    <a:pt x="120" y="171"/>
                    <a:pt x="117" y="170"/>
                    <a:pt x="115" y="170"/>
                  </a:cubicBezTo>
                  <a:cubicBezTo>
                    <a:pt x="72" y="165"/>
                    <a:pt x="30" y="185"/>
                    <a:pt x="17" y="228"/>
                  </a:cubicBezTo>
                  <a:cubicBezTo>
                    <a:pt x="2" y="275"/>
                    <a:pt x="34" y="317"/>
                    <a:pt x="77" y="332"/>
                  </a:cubicBezTo>
                  <a:cubicBezTo>
                    <a:pt x="83" y="334"/>
                    <a:pt x="100" y="326"/>
                    <a:pt x="89" y="322"/>
                  </a:cubicBezTo>
                  <a:cubicBezTo>
                    <a:pt x="54" y="310"/>
                    <a:pt x="30" y="279"/>
                    <a:pt x="34" y="241"/>
                  </a:cubicBezTo>
                  <a:cubicBezTo>
                    <a:pt x="37" y="202"/>
                    <a:pt x="69" y="176"/>
                    <a:pt x="107" y="180"/>
                  </a:cubicBezTo>
                  <a:cubicBezTo>
                    <a:pt x="105" y="179"/>
                    <a:pt x="103" y="178"/>
                    <a:pt x="101" y="177"/>
                  </a:cubicBezTo>
                  <a:cubicBezTo>
                    <a:pt x="104" y="195"/>
                    <a:pt x="99" y="217"/>
                    <a:pt x="79" y="222"/>
                  </a:cubicBezTo>
                  <a:cubicBezTo>
                    <a:pt x="59" y="227"/>
                    <a:pt x="46" y="207"/>
                    <a:pt x="42" y="191"/>
                  </a:cubicBezTo>
                  <a:cubicBezTo>
                    <a:pt x="29" y="133"/>
                    <a:pt x="100" y="89"/>
                    <a:pt x="149" y="88"/>
                  </a:cubicBezTo>
                  <a:cubicBezTo>
                    <a:pt x="147" y="86"/>
                    <a:pt x="144" y="84"/>
                    <a:pt x="142" y="82"/>
                  </a:cubicBezTo>
                  <a:cubicBezTo>
                    <a:pt x="126" y="105"/>
                    <a:pt x="69" y="130"/>
                    <a:pt x="47" y="107"/>
                  </a:cubicBezTo>
                  <a:cubicBezTo>
                    <a:pt x="25" y="83"/>
                    <a:pt x="45" y="31"/>
                    <a:pt x="57" y="6"/>
                  </a:cubicBezTo>
                  <a:cubicBezTo>
                    <a:pt x="60" y="0"/>
                    <a:pt x="40" y="1"/>
                    <a:pt x="37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8" name="Freeform 415"/>
            <p:cNvSpPr/>
            <p:nvPr/>
          </p:nvSpPr>
          <p:spPr bwMode="auto">
            <a:xfrm>
              <a:off x="-4652963" y="987425"/>
              <a:ext cx="87313" cy="263525"/>
            </a:xfrm>
            <a:custGeom>
              <a:avLst/>
              <a:gdLst>
                <a:gd name="T0" fmla="*/ 1 w 43"/>
                <a:gd name="T1" fmla="*/ 13 h 132"/>
                <a:gd name="T2" fmla="*/ 21 w 43"/>
                <a:gd name="T3" fmla="*/ 121 h 132"/>
                <a:gd name="T4" fmla="*/ 41 w 43"/>
                <a:gd name="T5" fmla="*/ 119 h 132"/>
                <a:gd name="T6" fmla="*/ 21 w 43"/>
                <a:gd name="T7" fmla="*/ 11 h 132"/>
                <a:gd name="T8" fmla="*/ 1 w 43"/>
                <a:gd name="T9" fmla="*/ 1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32">
                  <a:moveTo>
                    <a:pt x="1" y="13"/>
                  </a:moveTo>
                  <a:cubicBezTo>
                    <a:pt x="5" y="49"/>
                    <a:pt x="13" y="85"/>
                    <a:pt x="21" y="121"/>
                  </a:cubicBezTo>
                  <a:cubicBezTo>
                    <a:pt x="24" y="132"/>
                    <a:pt x="43" y="131"/>
                    <a:pt x="41" y="119"/>
                  </a:cubicBezTo>
                  <a:cubicBezTo>
                    <a:pt x="33" y="83"/>
                    <a:pt x="25" y="47"/>
                    <a:pt x="21" y="11"/>
                  </a:cubicBezTo>
                  <a:cubicBezTo>
                    <a:pt x="20" y="0"/>
                    <a:pt x="0" y="1"/>
                    <a:pt x="1" y="13"/>
                  </a:cubicBezTo>
                  <a:close/>
                </a:path>
              </a:pathLst>
            </a:custGeom>
            <a:solidFill>
              <a:srgbClr val="FEA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9" name="Freeform 416"/>
            <p:cNvSpPr/>
            <p:nvPr/>
          </p:nvSpPr>
          <p:spPr bwMode="auto">
            <a:xfrm>
              <a:off x="-4745038" y="1608138"/>
              <a:ext cx="92075" cy="257175"/>
            </a:xfrm>
            <a:custGeom>
              <a:avLst/>
              <a:gdLst>
                <a:gd name="T0" fmla="*/ 21 w 46"/>
                <a:gd name="T1" fmla="*/ 0 h 129"/>
                <a:gd name="T2" fmla="*/ 6 w 46"/>
                <a:gd name="T3" fmla="*/ 15 h 129"/>
                <a:gd name="T4" fmla="*/ 3 w 46"/>
                <a:gd name="T5" fmla="*/ 103 h 129"/>
                <a:gd name="T6" fmla="*/ 25 w 46"/>
                <a:gd name="T7" fmla="*/ 129 h 129"/>
                <a:gd name="T8" fmla="*/ 39 w 46"/>
                <a:gd name="T9" fmla="*/ 117 h 129"/>
                <a:gd name="T10" fmla="*/ 44 w 46"/>
                <a:gd name="T11" fmla="*/ 21 h 129"/>
                <a:gd name="T12" fmla="*/ 21 w 46"/>
                <a:gd name="T1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9">
                  <a:moveTo>
                    <a:pt x="21" y="0"/>
                  </a:moveTo>
                  <a:cubicBezTo>
                    <a:pt x="13" y="0"/>
                    <a:pt x="6" y="4"/>
                    <a:pt x="6" y="15"/>
                  </a:cubicBezTo>
                  <a:cubicBezTo>
                    <a:pt x="7" y="45"/>
                    <a:pt x="10" y="74"/>
                    <a:pt x="3" y="103"/>
                  </a:cubicBezTo>
                  <a:cubicBezTo>
                    <a:pt x="0" y="117"/>
                    <a:pt x="14" y="129"/>
                    <a:pt x="25" y="129"/>
                  </a:cubicBezTo>
                  <a:cubicBezTo>
                    <a:pt x="32" y="129"/>
                    <a:pt x="37" y="126"/>
                    <a:pt x="39" y="117"/>
                  </a:cubicBezTo>
                  <a:cubicBezTo>
                    <a:pt x="46" y="85"/>
                    <a:pt x="44" y="53"/>
                    <a:pt x="44" y="21"/>
                  </a:cubicBezTo>
                  <a:cubicBezTo>
                    <a:pt x="44" y="8"/>
                    <a:pt x="31" y="0"/>
                    <a:pt x="21" y="0"/>
                  </a:cubicBezTo>
                </a:path>
              </a:pathLst>
            </a:custGeom>
            <a:solidFill>
              <a:srgbClr val="D06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0" name="Freeform 422"/>
            <p:cNvSpPr/>
            <p:nvPr/>
          </p:nvSpPr>
          <p:spPr bwMode="auto">
            <a:xfrm>
              <a:off x="-5375276" y="2743200"/>
              <a:ext cx="53975" cy="231775"/>
            </a:xfrm>
            <a:custGeom>
              <a:avLst/>
              <a:gdLst>
                <a:gd name="T0" fmla="*/ 0 w 27"/>
                <a:gd name="T1" fmla="*/ 12 h 116"/>
                <a:gd name="T2" fmla="*/ 8 w 27"/>
                <a:gd name="T3" fmla="*/ 103 h 116"/>
                <a:gd name="T4" fmla="*/ 24 w 27"/>
                <a:gd name="T5" fmla="*/ 103 h 116"/>
                <a:gd name="T6" fmla="*/ 16 w 27"/>
                <a:gd name="T7" fmla="*/ 18 h 116"/>
                <a:gd name="T8" fmla="*/ 0 w 27"/>
                <a:gd name="T9" fmla="*/ 1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6">
                  <a:moveTo>
                    <a:pt x="0" y="12"/>
                  </a:moveTo>
                  <a:cubicBezTo>
                    <a:pt x="0" y="43"/>
                    <a:pt x="1" y="73"/>
                    <a:pt x="8" y="103"/>
                  </a:cubicBezTo>
                  <a:cubicBezTo>
                    <a:pt x="11" y="112"/>
                    <a:pt x="27" y="116"/>
                    <a:pt x="24" y="103"/>
                  </a:cubicBezTo>
                  <a:cubicBezTo>
                    <a:pt x="16" y="75"/>
                    <a:pt x="16" y="46"/>
                    <a:pt x="16" y="18"/>
                  </a:cubicBezTo>
                  <a:cubicBezTo>
                    <a:pt x="16" y="9"/>
                    <a:pt x="0" y="0"/>
                    <a:pt x="0" y="12"/>
                  </a:cubicBezTo>
                  <a:close/>
                </a:path>
              </a:pathLst>
            </a:custGeom>
            <a:solidFill>
              <a:srgbClr val="FEA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1" name="Freeform 423"/>
            <p:cNvSpPr/>
            <p:nvPr/>
          </p:nvSpPr>
          <p:spPr bwMode="auto">
            <a:xfrm>
              <a:off x="-5495926" y="914400"/>
              <a:ext cx="138113" cy="168275"/>
            </a:xfrm>
            <a:custGeom>
              <a:avLst/>
              <a:gdLst>
                <a:gd name="T0" fmla="*/ 2 w 69"/>
                <a:gd name="T1" fmla="*/ 11 h 84"/>
                <a:gd name="T2" fmla="*/ 45 w 69"/>
                <a:gd name="T3" fmla="*/ 77 h 84"/>
                <a:gd name="T4" fmla="*/ 59 w 69"/>
                <a:gd name="T5" fmla="*/ 67 h 84"/>
                <a:gd name="T6" fmla="*/ 22 w 69"/>
                <a:gd name="T7" fmla="*/ 13 h 84"/>
                <a:gd name="T8" fmla="*/ 2 w 69"/>
                <a:gd name="T9" fmla="*/ 1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84">
                  <a:moveTo>
                    <a:pt x="2" y="11"/>
                  </a:moveTo>
                  <a:cubicBezTo>
                    <a:pt x="7" y="39"/>
                    <a:pt x="24" y="60"/>
                    <a:pt x="45" y="77"/>
                  </a:cubicBezTo>
                  <a:cubicBezTo>
                    <a:pt x="54" y="84"/>
                    <a:pt x="69" y="75"/>
                    <a:pt x="59" y="67"/>
                  </a:cubicBezTo>
                  <a:cubicBezTo>
                    <a:pt x="42" y="52"/>
                    <a:pt x="26" y="35"/>
                    <a:pt x="22" y="13"/>
                  </a:cubicBezTo>
                  <a:cubicBezTo>
                    <a:pt x="20" y="2"/>
                    <a:pt x="0" y="0"/>
                    <a:pt x="2" y="11"/>
                  </a:cubicBezTo>
                  <a:close/>
                </a:path>
              </a:pathLst>
            </a:custGeom>
            <a:solidFill>
              <a:srgbClr val="FEA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12" name="组合 1111"/>
          <p:cNvGrpSpPr/>
          <p:nvPr/>
        </p:nvGrpSpPr>
        <p:grpSpPr>
          <a:xfrm>
            <a:off x="4415101" y="1021049"/>
            <a:ext cx="1504950" cy="1778000"/>
            <a:chOff x="-5135563" y="79375"/>
            <a:chExt cx="1504950" cy="1778000"/>
          </a:xfrm>
        </p:grpSpPr>
        <p:sp>
          <p:nvSpPr>
            <p:cNvPr id="1113" name="Freeform 408"/>
            <p:cNvSpPr/>
            <p:nvPr/>
          </p:nvSpPr>
          <p:spPr bwMode="auto">
            <a:xfrm>
              <a:off x="-5135563" y="79375"/>
              <a:ext cx="441325" cy="728663"/>
            </a:xfrm>
            <a:custGeom>
              <a:avLst/>
              <a:gdLst>
                <a:gd name="T0" fmla="*/ 48 w 220"/>
                <a:gd name="T1" fmla="*/ 3 h 364"/>
                <a:gd name="T2" fmla="*/ 46 w 220"/>
                <a:gd name="T3" fmla="*/ 112 h 364"/>
                <a:gd name="T4" fmla="*/ 117 w 220"/>
                <a:gd name="T5" fmla="*/ 148 h 364"/>
                <a:gd name="T6" fmla="*/ 188 w 220"/>
                <a:gd name="T7" fmla="*/ 118 h 364"/>
                <a:gd name="T8" fmla="*/ 148 w 220"/>
                <a:gd name="T9" fmla="*/ 79 h 364"/>
                <a:gd name="T10" fmla="*/ 67 w 220"/>
                <a:gd name="T11" fmla="*/ 117 h 364"/>
                <a:gd name="T12" fmla="*/ 19 w 220"/>
                <a:gd name="T13" fmla="*/ 182 h 364"/>
                <a:gd name="T14" fmla="*/ 66 w 220"/>
                <a:gd name="T15" fmla="*/ 222 h 364"/>
                <a:gd name="T16" fmla="*/ 152 w 220"/>
                <a:gd name="T17" fmla="*/ 223 h 364"/>
                <a:gd name="T18" fmla="*/ 187 w 220"/>
                <a:gd name="T19" fmla="*/ 213 h 364"/>
                <a:gd name="T20" fmla="*/ 185 w 220"/>
                <a:gd name="T21" fmla="*/ 211 h 364"/>
                <a:gd name="T22" fmla="*/ 73 w 220"/>
                <a:gd name="T23" fmla="*/ 206 h 364"/>
                <a:gd name="T24" fmla="*/ 32 w 220"/>
                <a:gd name="T25" fmla="*/ 284 h 364"/>
                <a:gd name="T26" fmla="*/ 130 w 220"/>
                <a:gd name="T27" fmla="*/ 316 h 364"/>
                <a:gd name="T28" fmla="*/ 219 w 220"/>
                <a:gd name="T29" fmla="*/ 277 h 364"/>
                <a:gd name="T30" fmla="*/ 200 w 220"/>
                <a:gd name="T31" fmla="*/ 271 h 364"/>
                <a:gd name="T32" fmla="*/ 116 w 220"/>
                <a:gd name="T33" fmla="*/ 355 h 364"/>
                <a:gd name="T34" fmla="*/ 135 w 220"/>
                <a:gd name="T35" fmla="*/ 361 h 364"/>
                <a:gd name="T36" fmla="*/ 219 w 220"/>
                <a:gd name="T37" fmla="*/ 277 h 364"/>
                <a:gd name="T38" fmla="*/ 200 w 220"/>
                <a:gd name="T39" fmla="*/ 271 h 364"/>
                <a:gd name="T40" fmla="*/ 137 w 220"/>
                <a:gd name="T41" fmla="*/ 309 h 364"/>
                <a:gd name="T42" fmla="*/ 45 w 220"/>
                <a:gd name="T43" fmla="*/ 282 h 364"/>
                <a:gd name="T44" fmla="*/ 80 w 220"/>
                <a:gd name="T45" fmla="*/ 216 h 364"/>
                <a:gd name="T46" fmla="*/ 132 w 220"/>
                <a:gd name="T47" fmla="*/ 205 h 364"/>
                <a:gd name="T48" fmla="*/ 157 w 220"/>
                <a:gd name="T49" fmla="*/ 206 h 364"/>
                <a:gd name="T50" fmla="*/ 156 w 220"/>
                <a:gd name="T51" fmla="*/ 211 h 364"/>
                <a:gd name="T52" fmla="*/ 56 w 220"/>
                <a:gd name="T53" fmla="*/ 215 h 364"/>
                <a:gd name="T54" fmla="*/ 57 w 220"/>
                <a:gd name="T55" fmla="*/ 148 h 364"/>
                <a:gd name="T56" fmla="*/ 146 w 220"/>
                <a:gd name="T57" fmla="*/ 89 h 364"/>
                <a:gd name="T58" fmla="*/ 155 w 220"/>
                <a:gd name="T59" fmla="*/ 87 h 364"/>
                <a:gd name="T60" fmla="*/ 158 w 220"/>
                <a:gd name="T61" fmla="*/ 86 h 364"/>
                <a:gd name="T62" fmla="*/ 160 w 220"/>
                <a:gd name="T63" fmla="*/ 87 h 364"/>
                <a:gd name="T64" fmla="*/ 169 w 220"/>
                <a:gd name="T65" fmla="*/ 107 h 364"/>
                <a:gd name="T66" fmla="*/ 140 w 220"/>
                <a:gd name="T67" fmla="*/ 134 h 364"/>
                <a:gd name="T68" fmla="*/ 101 w 220"/>
                <a:gd name="T69" fmla="*/ 142 h 364"/>
                <a:gd name="T70" fmla="*/ 58 w 220"/>
                <a:gd name="T71" fmla="*/ 101 h 364"/>
                <a:gd name="T72" fmla="*/ 67 w 220"/>
                <a:gd name="T73" fmla="*/ 9 h 364"/>
                <a:gd name="T74" fmla="*/ 48 w 220"/>
                <a:gd name="T75" fmla="*/ 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0" h="364">
                  <a:moveTo>
                    <a:pt x="48" y="3"/>
                  </a:moveTo>
                  <a:cubicBezTo>
                    <a:pt x="37" y="38"/>
                    <a:pt x="27" y="78"/>
                    <a:pt x="46" y="112"/>
                  </a:cubicBezTo>
                  <a:cubicBezTo>
                    <a:pt x="60" y="136"/>
                    <a:pt x="91" y="148"/>
                    <a:pt x="117" y="148"/>
                  </a:cubicBezTo>
                  <a:cubicBezTo>
                    <a:pt x="140" y="149"/>
                    <a:pt x="178" y="141"/>
                    <a:pt x="188" y="118"/>
                  </a:cubicBezTo>
                  <a:cubicBezTo>
                    <a:pt x="196" y="96"/>
                    <a:pt x="165" y="79"/>
                    <a:pt x="148" y="79"/>
                  </a:cubicBezTo>
                  <a:cubicBezTo>
                    <a:pt x="119" y="79"/>
                    <a:pt x="89" y="101"/>
                    <a:pt x="67" y="117"/>
                  </a:cubicBezTo>
                  <a:cubicBezTo>
                    <a:pt x="46" y="133"/>
                    <a:pt x="19" y="153"/>
                    <a:pt x="19" y="182"/>
                  </a:cubicBezTo>
                  <a:cubicBezTo>
                    <a:pt x="19" y="206"/>
                    <a:pt x="46" y="218"/>
                    <a:pt x="66" y="222"/>
                  </a:cubicBezTo>
                  <a:cubicBezTo>
                    <a:pt x="94" y="229"/>
                    <a:pt x="124" y="228"/>
                    <a:pt x="152" y="223"/>
                  </a:cubicBezTo>
                  <a:cubicBezTo>
                    <a:pt x="164" y="221"/>
                    <a:pt x="176" y="218"/>
                    <a:pt x="187" y="213"/>
                  </a:cubicBezTo>
                  <a:cubicBezTo>
                    <a:pt x="188" y="212"/>
                    <a:pt x="185" y="211"/>
                    <a:pt x="185" y="211"/>
                  </a:cubicBezTo>
                  <a:cubicBezTo>
                    <a:pt x="151" y="193"/>
                    <a:pt x="109" y="196"/>
                    <a:pt x="73" y="206"/>
                  </a:cubicBezTo>
                  <a:cubicBezTo>
                    <a:pt x="40" y="215"/>
                    <a:pt x="0" y="249"/>
                    <a:pt x="32" y="284"/>
                  </a:cubicBezTo>
                  <a:cubicBezTo>
                    <a:pt x="54" y="309"/>
                    <a:pt x="98" y="315"/>
                    <a:pt x="130" y="316"/>
                  </a:cubicBezTo>
                  <a:cubicBezTo>
                    <a:pt x="159" y="317"/>
                    <a:pt x="213" y="312"/>
                    <a:pt x="219" y="277"/>
                  </a:cubicBezTo>
                  <a:cubicBezTo>
                    <a:pt x="220" y="274"/>
                    <a:pt x="203" y="269"/>
                    <a:pt x="200" y="271"/>
                  </a:cubicBezTo>
                  <a:cubicBezTo>
                    <a:pt x="163" y="288"/>
                    <a:pt x="133" y="318"/>
                    <a:pt x="116" y="355"/>
                  </a:cubicBezTo>
                  <a:cubicBezTo>
                    <a:pt x="115" y="357"/>
                    <a:pt x="134" y="364"/>
                    <a:pt x="135" y="361"/>
                  </a:cubicBezTo>
                  <a:cubicBezTo>
                    <a:pt x="153" y="324"/>
                    <a:pt x="182" y="294"/>
                    <a:pt x="219" y="277"/>
                  </a:cubicBezTo>
                  <a:cubicBezTo>
                    <a:pt x="212" y="275"/>
                    <a:pt x="206" y="273"/>
                    <a:pt x="200" y="271"/>
                  </a:cubicBezTo>
                  <a:cubicBezTo>
                    <a:pt x="195" y="298"/>
                    <a:pt x="160" y="306"/>
                    <a:pt x="137" y="309"/>
                  </a:cubicBezTo>
                  <a:cubicBezTo>
                    <a:pt x="106" y="312"/>
                    <a:pt x="65" y="309"/>
                    <a:pt x="45" y="282"/>
                  </a:cubicBezTo>
                  <a:cubicBezTo>
                    <a:pt x="24" y="253"/>
                    <a:pt x="56" y="226"/>
                    <a:pt x="80" y="216"/>
                  </a:cubicBezTo>
                  <a:cubicBezTo>
                    <a:pt x="96" y="209"/>
                    <a:pt x="114" y="206"/>
                    <a:pt x="132" y="205"/>
                  </a:cubicBezTo>
                  <a:cubicBezTo>
                    <a:pt x="140" y="205"/>
                    <a:pt x="149" y="205"/>
                    <a:pt x="157" y="206"/>
                  </a:cubicBezTo>
                  <a:cubicBezTo>
                    <a:pt x="171" y="207"/>
                    <a:pt x="165" y="208"/>
                    <a:pt x="156" y="211"/>
                  </a:cubicBezTo>
                  <a:cubicBezTo>
                    <a:pt x="128" y="220"/>
                    <a:pt x="84" y="228"/>
                    <a:pt x="56" y="215"/>
                  </a:cubicBezTo>
                  <a:cubicBezTo>
                    <a:pt x="25" y="200"/>
                    <a:pt x="41" y="166"/>
                    <a:pt x="57" y="148"/>
                  </a:cubicBezTo>
                  <a:cubicBezTo>
                    <a:pt x="81" y="123"/>
                    <a:pt x="113" y="101"/>
                    <a:pt x="146" y="89"/>
                  </a:cubicBezTo>
                  <a:cubicBezTo>
                    <a:pt x="149" y="88"/>
                    <a:pt x="152" y="87"/>
                    <a:pt x="155" y="87"/>
                  </a:cubicBezTo>
                  <a:cubicBezTo>
                    <a:pt x="156" y="86"/>
                    <a:pt x="157" y="86"/>
                    <a:pt x="158" y="86"/>
                  </a:cubicBezTo>
                  <a:cubicBezTo>
                    <a:pt x="162" y="85"/>
                    <a:pt x="163" y="85"/>
                    <a:pt x="160" y="87"/>
                  </a:cubicBezTo>
                  <a:cubicBezTo>
                    <a:pt x="165" y="92"/>
                    <a:pt x="169" y="99"/>
                    <a:pt x="169" y="107"/>
                  </a:cubicBezTo>
                  <a:cubicBezTo>
                    <a:pt x="170" y="122"/>
                    <a:pt x="151" y="130"/>
                    <a:pt x="140" y="134"/>
                  </a:cubicBezTo>
                  <a:cubicBezTo>
                    <a:pt x="128" y="139"/>
                    <a:pt x="115" y="141"/>
                    <a:pt x="101" y="142"/>
                  </a:cubicBezTo>
                  <a:cubicBezTo>
                    <a:pt x="80" y="142"/>
                    <a:pt x="64" y="119"/>
                    <a:pt x="58" y="101"/>
                  </a:cubicBezTo>
                  <a:cubicBezTo>
                    <a:pt x="48" y="71"/>
                    <a:pt x="58" y="37"/>
                    <a:pt x="67" y="9"/>
                  </a:cubicBezTo>
                  <a:cubicBezTo>
                    <a:pt x="68" y="6"/>
                    <a:pt x="49" y="0"/>
                    <a:pt x="48" y="3"/>
                  </a:cubicBezTo>
                  <a:close/>
                </a:path>
              </a:pathLst>
            </a:custGeom>
            <a:solidFill>
              <a:srgbClr val="FEA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Freeform 414"/>
            <p:cNvSpPr/>
            <p:nvPr/>
          </p:nvSpPr>
          <p:spPr bwMode="auto">
            <a:xfrm>
              <a:off x="-3924301" y="777875"/>
              <a:ext cx="293688" cy="757238"/>
            </a:xfrm>
            <a:custGeom>
              <a:avLst/>
              <a:gdLst>
                <a:gd name="T0" fmla="*/ 120 w 146"/>
                <a:gd name="T1" fmla="*/ 1 h 378"/>
                <a:gd name="T2" fmla="*/ 47 w 146"/>
                <a:gd name="T3" fmla="*/ 112 h 378"/>
                <a:gd name="T4" fmla="*/ 106 w 146"/>
                <a:gd name="T5" fmla="*/ 116 h 378"/>
                <a:gd name="T6" fmla="*/ 144 w 146"/>
                <a:gd name="T7" fmla="*/ 80 h 378"/>
                <a:gd name="T8" fmla="*/ 103 w 146"/>
                <a:gd name="T9" fmla="*/ 67 h 378"/>
                <a:gd name="T10" fmla="*/ 56 w 146"/>
                <a:gd name="T11" fmla="*/ 105 h 378"/>
                <a:gd name="T12" fmla="*/ 51 w 146"/>
                <a:gd name="T13" fmla="*/ 160 h 378"/>
                <a:gd name="T14" fmla="*/ 107 w 146"/>
                <a:gd name="T15" fmla="*/ 193 h 378"/>
                <a:gd name="T16" fmla="*/ 109 w 146"/>
                <a:gd name="T17" fmla="*/ 177 h 378"/>
                <a:gd name="T18" fmla="*/ 57 w 146"/>
                <a:gd name="T19" fmla="*/ 366 h 378"/>
                <a:gd name="T20" fmla="*/ 76 w 146"/>
                <a:gd name="T21" fmla="*/ 364 h 378"/>
                <a:gd name="T22" fmla="*/ 77 w 146"/>
                <a:gd name="T23" fmla="*/ 274 h 378"/>
                <a:gd name="T24" fmla="*/ 112 w 146"/>
                <a:gd name="T25" fmla="*/ 192 h 378"/>
                <a:gd name="T26" fmla="*/ 114 w 146"/>
                <a:gd name="T27" fmla="*/ 177 h 378"/>
                <a:gd name="T28" fmla="*/ 67 w 146"/>
                <a:gd name="T29" fmla="*/ 125 h 378"/>
                <a:gd name="T30" fmla="*/ 125 w 146"/>
                <a:gd name="T31" fmla="*/ 84 h 378"/>
                <a:gd name="T32" fmla="*/ 107 w 146"/>
                <a:gd name="T33" fmla="*/ 99 h 378"/>
                <a:gd name="T34" fmla="*/ 65 w 146"/>
                <a:gd name="T35" fmla="*/ 101 h 378"/>
                <a:gd name="T36" fmla="*/ 61 w 146"/>
                <a:gd name="T37" fmla="*/ 45 h 378"/>
                <a:gd name="T38" fmla="*/ 117 w 146"/>
                <a:gd name="T39" fmla="*/ 17 h 378"/>
                <a:gd name="T40" fmla="*/ 120 w 146"/>
                <a:gd name="T41" fmla="*/ 1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6" h="378">
                  <a:moveTo>
                    <a:pt x="120" y="1"/>
                  </a:moveTo>
                  <a:cubicBezTo>
                    <a:pt x="70" y="3"/>
                    <a:pt x="0" y="64"/>
                    <a:pt x="47" y="112"/>
                  </a:cubicBezTo>
                  <a:cubicBezTo>
                    <a:pt x="62" y="128"/>
                    <a:pt x="88" y="123"/>
                    <a:pt x="106" y="116"/>
                  </a:cubicBezTo>
                  <a:cubicBezTo>
                    <a:pt x="120" y="110"/>
                    <a:pt x="142" y="97"/>
                    <a:pt x="144" y="80"/>
                  </a:cubicBezTo>
                  <a:cubicBezTo>
                    <a:pt x="146" y="63"/>
                    <a:pt x="113" y="65"/>
                    <a:pt x="103" y="67"/>
                  </a:cubicBezTo>
                  <a:cubicBezTo>
                    <a:pt x="82" y="72"/>
                    <a:pt x="67" y="87"/>
                    <a:pt x="56" y="105"/>
                  </a:cubicBezTo>
                  <a:cubicBezTo>
                    <a:pt x="47" y="121"/>
                    <a:pt x="44" y="143"/>
                    <a:pt x="51" y="160"/>
                  </a:cubicBezTo>
                  <a:cubicBezTo>
                    <a:pt x="61" y="183"/>
                    <a:pt x="84" y="191"/>
                    <a:pt x="107" y="193"/>
                  </a:cubicBezTo>
                  <a:cubicBezTo>
                    <a:pt x="108" y="188"/>
                    <a:pt x="109" y="183"/>
                    <a:pt x="109" y="177"/>
                  </a:cubicBezTo>
                  <a:cubicBezTo>
                    <a:pt x="44" y="206"/>
                    <a:pt x="57" y="309"/>
                    <a:pt x="57" y="366"/>
                  </a:cubicBezTo>
                  <a:cubicBezTo>
                    <a:pt x="57" y="378"/>
                    <a:pt x="76" y="373"/>
                    <a:pt x="76" y="364"/>
                  </a:cubicBezTo>
                  <a:cubicBezTo>
                    <a:pt x="76" y="334"/>
                    <a:pt x="75" y="304"/>
                    <a:pt x="77" y="274"/>
                  </a:cubicBezTo>
                  <a:cubicBezTo>
                    <a:pt x="79" y="247"/>
                    <a:pt x="84" y="204"/>
                    <a:pt x="112" y="192"/>
                  </a:cubicBezTo>
                  <a:cubicBezTo>
                    <a:pt x="118" y="190"/>
                    <a:pt x="125" y="177"/>
                    <a:pt x="114" y="177"/>
                  </a:cubicBezTo>
                  <a:cubicBezTo>
                    <a:pt x="84" y="175"/>
                    <a:pt x="62" y="157"/>
                    <a:pt x="67" y="125"/>
                  </a:cubicBezTo>
                  <a:cubicBezTo>
                    <a:pt x="72" y="97"/>
                    <a:pt x="97" y="75"/>
                    <a:pt x="125" y="84"/>
                  </a:cubicBezTo>
                  <a:cubicBezTo>
                    <a:pt x="126" y="85"/>
                    <a:pt x="110" y="98"/>
                    <a:pt x="107" y="99"/>
                  </a:cubicBezTo>
                  <a:cubicBezTo>
                    <a:pt x="94" y="107"/>
                    <a:pt x="77" y="110"/>
                    <a:pt x="65" y="101"/>
                  </a:cubicBezTo>
                  <a:cubicBezTo>
                    <a:pt x="45" y="88"/>
                    <a:pt x="49" y="61"/>
                    <a:pt x="61" y="45"/>
                  </a:cubicBezTo>
                  <a:cubicBezTo>
                    <a:pt x="74" y="29"/>
                    <a:pt x="97" y="18"/>
                    <a:pt x="117" y="17"/>
                  </a:cubicBezTo>
                  <a:cubicBezTo>
                    <a:pt x="128" y="16"/>
                    <a:pt x="133" y="0"/>
                    <a:pt x="120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Freeform 424"/>
            <p:cNvSpPr/>
            <p:nvPr/>
          </p:nvSpPr>
          <p:spPr bwMode="auto">
            <a:xfrm>
              <a:off x="-3805238" y="211138"/>
              <a:ext cx="79375" cy="125413"/>
            </a:xfrm>
            <a:custGeom>
              <a:avLst/>
              <a:gdLst>
                <a:gd name="T0" fmla="*/ 0 w 40"/>
                <a:gd name="T1" fmla="*/ 7 h 62"/>
                <a:gd name="T2" fmla="*/ 0 w 40"/>
                <a:gd name="T3" fmla="*/ 47 h 62"/>
                <a:gd name="T4" fmla="*/ 40 w 40"/>
                <a:gd name="T5" fmla="*/ 55 h 62"/>
                <a:gd name="T6" fmla="*/ 40 w 40"/>
                <a:gd name="T7" fmla="*/ 15 h 62"/>
                <a:gd name="T8" fmla="*/ 0 w 40"/>
                <a:gd name="T9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2">
                  <a:moveTo>
                    <a:pt x="0" y="7"/>
                  </a:moveTo>
                  <a:cubicBezTo>
                    <a:pt x="0" y="21"/>
                    <a:pt x="0" y="34"/>
                    <a:pt x="0" y="47"/>
                  </a:cubicBezTo>
                  <a:cubicBezTo>
                    <a:pt x="0" y="58"/>
                    <a:pt x="40" y="62"/>
                    <a:pt x="40" y="55"/>
                  </a:cubicBezTo>
                  <a:cubicBezTo>
                    <a:pt x="40" y="41"/>
                    <a:pt x="40" y="28"/>
                    <a:pt x="40" y="15"/>
                  </a:cubicBezTo>
                  <a:cubicBezTo>
                    <a:pt x="40" y="4"/>
                    <a:pt x="0" y="0"/>
                    <a:pt x="0" y="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426"/>
            <p:cNvSpPr/>
            <p:nvPr/>
          </p:nvSpPr>
          <p:spPr bwMode="auto">
            <a:xfrm>
              <a:off x="-4125913" y="1749425"/>
              <a:ext cx="104775" cy="107950"/>
            </a:xfrm>
            <a:custGeom>
              <a:avLst/>
              <a:gdLst>
                <a:gd name="T0" fmla="*/ 3 w 52"/>
                <a:gd name="T1" fmla="*/ 25 h 54"/>
                <a:gd name="T2" fmla="*/ 15 w 52"/>
                <a:gd name="T3" fmla="*/ 49 h 54"/>
                <a:gd name="T4" fmla="*/ 35 w 52"/>
                <a:gd name="T5" fmla="*/ 44 h 54"/>
                <a:gd name="T6" fmla="*/ 49 w 52"/>
                <a:gd name="T7" fmla="*/ 29 h 54"/>
                <a:gd name="T8" fmla="*/ 37 w 52"/>
                <a:gd name="T9" fmla="*/ 5 h 54"/>
                <a:gd name="T10" fmla="*/ 17 w 52"/>
                <a:gd name="T11" fmla="*/ 10 h 54"/>
                <a:gd name="T12" fmla="*/ 3 w 52"/>
                <a:gd name="T13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4">
                  <a:moveTo>
                    <a:pt x="3" y="25"/>
                  </a:moveTo>
                  <a:cubicBezTo>
                    <a:pt x="7" y="33"/>
                    <a:pt x="11" y="41"/>
                    <a:pt x="15" y="49"/>
                  </a:cubicBezTo>
                  <a:cubicBezTo>
                    <a:pt x="17" y="54"/>
                    <a:pt x="32" y="45"/>
                    <a:pt x="35" y="44"/>
                  </a:cubicBezTo>
                  <a:cubicBezTo>
                    <a:pt x="37" y="42"/>
                    <a:pt x="52" y="34"/>
                    <a:pt x="49" y="29"/>
                  </a:cubicBezTo>
                  <a:cubicBezTo>
                    <a:pt x="45" y="21"/>
                    <a:pt x="41" y="13"/>
                    <a:pt x="37" y="5"/>
                  </a:cubicBezTo>
                  <a:cubicBezTo>
                    <a:pt x="35" y="0"/>
                    <a:pt x="20" y="9"/>
                    <a:pt x="17" y="10"/>
                  </a:cubicBezTo>
                  <a:cubicBezTo>
                    <a:pt x="15" y="12"/>
                    <a:pt x="0" y="20"/>
                    <a:pt x="3" y="25"/>
                  </a:cubicBezTo>
                  <a:close/>
                </a:path>
              </a:pathLst>
            </a:custGeom>
            <a:solidFill>
              <a:srgbClr val="FFE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17" name="组合 1116"/>
          <p:cNvGrpSpPr/>
          <p:nvPr/>
        </p:nvGrpSpPr>
        <p:grpSpPr>
          <a:xfrm>
            <a:off x="7613426" y="754659"/>
            <a:ext cx="1016001" cy="1641475"/>
            <a:chOff x="-2295526" y="290513"/>
            <a:chExt cx="1016001" cy="1641475"/>
          </a:xfrm>
        </p:grpSpPr>
        <p:sp>
          <p:nvSpPr>
            <p:cNvPr id="1118" name="Freeform 410"/>
            <p:cNvSpPr>
              <a:spLocks noEditPoints="1"/>
            </p:cNvSpPr>
            <p:nvPr/>
          </p:nvSpPr>
          <p:spPr bwMode="auto">
            <a:xfrm>
              <a:off x="-1589088" y="1181100"/>
              <a:ext cx="309563" cy="750888"/>
            </a:xfrm>
            <a:custGeom>
              <a:avLst/>
              <a:gdLst>
                <a:gd name="T0" fmla="*/ 65 w 154"/>
                <a:gd name="T1" fmla="*/ 249 h 375"/>
                <a:gd name="T2" fmla="*/ 51 w 154"/>
                <a:gd name="T3" fmla="*/ 270 h 375"/>
                <a:gd name="T4" fmla="*/ 65 w 154"/>
                <a:gd name="T5" fmla="*/ 279 h 375"/>
                <a:gd name="T6" fmla="*/ 68 w 154"/>
                <a:gd name="T7" fmla="*/ 374 h 375"/>
                <a:gd name="T8" fmla="*/ 71 w 154"/>
                <a:gd name="T9" fmla="*/ 375 h 375"/>
                <a:gd name="T10" fmla="*/ 85 w 154"/>
                <a:gd name="T11" fmla="*/ 364 h 375"/>
                <a:gd name="T12" fmla="*/ 57 w 154"/>
                <a:gd name="T13" fmla="*/ 317 h 375"/>
                <a:gd name="T14" fmla="*/ 82 w 154"/>
                <a:gd name="T15" fmla="*/ 279 h 375"/>
                <a:gd name="T16" fmla="*/ 102 w 154"/>
                <a:gd name="T17" fmla="*/ 273 h 375"/>
                <a:gd name="T18" fmla="*/ 105 w 154"/>
                <a:gd name="T19" fmla="*/ 263 h 375"/>
                <a:gd name="T20" fmla="*/ 103 w 154"/>
                <a:gd name="T21" fmla="*/ 263 h 375"/>
                <a:gd name="T22" fmla="*/ 85 w 154"/>
                <a:gd name="T23" fmla="*/ 268 h 375"/>
                <a:gd name="T24" fmla="*/ 84 w 154"/>
                <a:gd name="T25" fmla="*/ 268 h 375"/>
                <a:gd name="T26" fmla="*/ 65 w 154"/>
                <a:gd name="T27" fmla="*/ 249 h 375"/>
                <a:gd name="T28" fmla="*/ 138 w 154"/>
                <a:gd name="T29" fmla="*/ 144 h 375"/>
                <a:gd name="T30" fmla="*/ 126 w 154"/>
                <a:gd name="T31" fmla="*/ 161 h 375"/>
                <a:gd name="T32" fmla="*/ 133 w 154"/>
                <a:gd name="T33" fmla="*/ 180 h 375"/>
                <a:gd name="T34" fmla="*/ 128 w 154"/>
                <a:gd name="T35" fmla="*/ 195 h 375"/>
                <a:gd name="T36" fmla="*/ 121 w 154"/>
                <a:gd name="T37" fmla="*/ 194 h 375"/>
                <a:gd name="T38" fmla="*/ 106 w 154"/>
                <a:gd name="T39" fmla="*/ 190 h 375"/>
                <a:gd name="T40" fmla="*/ 97 w 154"/>
                <a:gd name="T41" fmla="*/ 203 h 375"/>
                <a:gd name="T42" fmla="*/ 110 w 154"/>
                <a:gd name="T43" fmla="*/ 206 h 375"/>
                <a:gd name="T44" fmla="*/ 120 w 154"/>
                <a:gd name="T45" fmla="*/ 207 h 375"/>
                <a:gd name="T46" fmla="*/ 153 w 154"/>
                <a:gd name="T47" fmla="*/ 183 h 375"/>
                <a:gd name="T48" fmla="*/ 138 w 154"/>
                <a:gd name="T49" fmla="*/ 144 h 375"/>
                <a:gd name="T50" fmla="*/ 59 w 154"/>
                <a:gd name="T51" fmla="*/ 0 h 375"/>
                <a:gd name="T52" fmla="*/ 52 w 154"/>
                <a:gd name="T53" fmla="*/ 2 h 375"/>
                <a:gd name="T54" fmla="*/ 0 w 154"/>
                <a:gd name="T55" fmla="*/ 83 h 375"/>
                <a:gd name="T56" fmla="*/ 19 w 154"/>
                <a:gd name="T57" fmla="*/ 87 h 375"/>
                <a:gd name="T58" fmla="*/ 61 w 154"/>
                <a:gd name="T59" fmla="*/ 8 h 375"/>
                <a:gd name="T60" fmla="*/ 59 w 154"/>
                <a:gd name="T61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4" h="375">
                  <a:moveTo>
                    <a:pt x="65" y="249"/>
                  </a:moveTo>
                  <a:cubicBezTo>
                    <a:pt x="51" y="270"/>
                    <a:pt x="51" y="270"/>
                    <a:pt x="51" y="270"/>
                  </a:cubicBezTo>
                  <a:cubicBezTo>
                    <a:pt x="54" y="275"/>
                    <a:pt x="59" y="278"/>
                    <a:pt x="65" y="279"/>
                  </a:cubicBezTo>
                  <a:cubicBezTo>
                    <a:pt x="34" y="304"/>
                    <a:pt x="25" y="349"/>
                    <a:pt x="68" y="374"/>
                  </a:cubicBezTo>
                  <a:cubicBezTo>
                    <a:pt x="69" y="374"/>
                    <a:pt x="70" y="375"/>
                    <a:pt x="71" y="375"/>
                  </a:cubicBezTo>
                  <a:cubicBezTo>
                    <a:pt x="78" y="375"/>
                    <a:pt x="89" y="367"/>
                    <a:pt x="85" y="364"/>
                  </a:cubicBezTo>
                  <a:cubicBezTo>
                    <a:pt x="67" y="354"/>
                    <a:pt x="56" y="338"/>
                    <a:pt x="57" y="317"/>
                  </a:cubicBezTo>
                  <a:cubicBezTo>
                    <a:pt x="58" y="300"/>
                    <a:pt x="68" y="286"/>
                    <a:pt x="82" y="279"/>
                  </a:cubicBezTo>
                  <a:cubicBezTo>
                    <a:pt x="89" y="278"/>
                    <a:pt x="97" y="275"/>
                    <a:pt x="102" y="273"/>
                  </a:cubicBezTo>
                  <a:cubicBezTo>
                    <a:pt x="108" y="271"/>
                    <a:pt x="113" y="263"/>
                    <a:pt x="105" y="263"/>
                  </a:cubicBezTo>
                  <a:cubicBezTo>
                    <a:pt x="105" y="263"/>
                    <a:pt x="104" y="263"/>
                    <a:pt x="103" y="263"/>
                  </a:cubicBezTo>
                  <a:cubicBezTo>
                    <a:pt x="97" y="264"/>
                    <a:pt x="91" y="266"/>
                    <a:pt x="85" y="268"/>
                  </a:cubicBezTo>
                  <a:cubicBezTo>
                    <a:pt x="85" y="268"/>
                    <a:pt x="84" y="268"/>
                    <a:pt x="84" y="268"/>
                  </a:cubicBezTo>
                  <a:cubicBezTo>
                    <a:pt x="72" y="268"/>
                    <a:pt x="67" y="260"/>
                    <a:pt x="65" y="249"/>
                  </a:cubicBezTo>
                  <a:moveTo>
                    <a:pt x="138" y="144"/>
                  </a:moveTo>
                  <a:cubicBezTo>
                    <a:pt x="126" y="161"/>
                    <a:pt x="126" y="161"/>
                    <a:pt x="126" y="161"/>
                  </a:cubicBezTo>
                  <a:cubicBezTo>
                    <a:pt x="130" y="167"/>
                    <a:pt x="132" y="174"/>
                    <a:pt x="133" y="180"/>
                  </a:cubicBezTo>
                  <a:cubicBezTo>
                    <a:pt x="136" y="191"/>
                    <a:pt x="134" y="195"/>
                    <a:pt x="128" y="195"/>
                  </a:cubicBezTo>
                  <a:cubicBezTo>
                    <a:pt x="126" y="195"/>
                    <a:pt x="124" y="195"/>
                    <a:pt x="121" y="194"/>
                  </a:cubicBezTo>
                  <a:cubicBezTo>
                    <a:pt x="116" y="193"/>
                    <a:pt x="111" y="192"/>
                    <a:pt x="106" y="190"/>
                  </a:cubicBezTo>
                  <a:cubicBezTo>
                    <a:pt x="97" y="203"/>
                    <a:pt x="97" y="203"/>
                    <a:pt x="97" y="203"/>
                  </a:cubicBezTo>
                  <a:cubicBezTo>
                    <a:pt x="102" y="204"/>
                    <a:pt x="106" y="205"/>
                    <a:pt x="110" y="206"/>
                  </a:cubicBezTo>
                  <a:cubicBezTo>
                    <a:pt x="113" y="207"/>
                    <a:pt x="117" y="207"/>
                    <a:pt x="120" y="207"/>
                  </a:cubicBezTo>
                  <a:cubicBezTo>
                    <a:pt x="136" y="207"/>
                    <a:pt x="152" y="200"/>
                    <a:pt x="153" y="183"/>
                  </a:cubicBezTo>
                  <a:cubicBezTo>
                    <a:pt x="154" y="171"/>
                    <a:pt x="148" y="154"/>
                    <a:pt x="138" y="144"/>
                  </a:cubicBezTo>
                  <a:moveTo>
                    <a:pt x="59" y="0"/>
                  </a:moveTo>
                  <a:cubicBezTo>
                    <a:pt x="57" y="0"/>
                    <a:pt x="54" y="1"/>
                    <a:pt x="52" y="2"/>
                  </a:cubicBezTo>
                  <a:cubicBezTo>
                    <a:pt x="21" y="18"/>
                    <a:pt x="3" y="50"/>
                    <a:pt x="0" y="83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55"/>
                    <a:pt x="31" y="24"/>
                    <a:pt x="61" y="8"/>
                  </a:cubicBezTo>
                  <a:cubicBezTo>
                    <a:pt x="69" y="3"/>
                    <a:pt x="65" y="0"/>
                    <a:pt x="59" y="0"/>
                  </a:cubicBezTo>
                </a:path>
              </a:pathLst>
            </a:custGeom>
            <a:solidFill>
              <a:srgbClr val="C46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Freeform 411"/>
            <p:cNvSpPr/>
            <p:nvPr/>
          </p:nvSpPr>
          <p:spPr bwMode="auto">
            <a:xfrm>
              <a:off x="-1592263" y="1347788"/>
              <a:ext cx="279400" cy="374650"/>
            </a:xfrm>
            <a:custGeom>
              <a:avLst/>
              <a:gdLst>
                <a:gd name="T0" fmla="*/ 2 w 140"/>
                <a:gd name="T1" fmla="*/ 0 h 187"/>
                <a:gd name="T2" fmla="*/ 38 w 140"/>
                <a:gd name="T3" fmla="*/ 87 h 187"/>
                <a:gd name="T4" fmla="*/ 64 w 140"/>
                <a:gd name="T5" fmla="*/ 104 h 187"/>
                <a:gd name="T6" fmla="*/ 52 w 140"/>
                <a:gd name="T7" fmla="*/ 186 h 187"/>
                <a:gd name="T8" fmla="*/ 53 w 140"/>
                <a:gd name="T9" fmla="*/ 187 h 187"/>
                <a:gd name="T10" fmla="*/ 67 w 140"/>
                <a:gd name="T11" fmla="*/ 166 h 187"/>
                <a:gd name="T12" fmla="*/ 73 w 140"/>
                <a:gd name="T13" fmla="*/ 124 h 187"/>
                <a:gd name="T14" fmla="*/ 78 w 140"/>
                <a:gd name="T15" fmla="*/ 111 h 187"/>
                <a:gd name="T16" fmla="*/ 99 w 140"/>
                <a:gd name="T17" fmla="*/ 120 h 187"/>
                <a:gd name="T18" fmla="*/ 108 w 140"/>
                <a:gd name="T19" fmla="*/ 107 h 187"/>
                <a:gd name="T20" fmla="*/ 85 w 140"/>
                <a:gd name="T21" fmla="*/ 96 h 187"/>
                <a:gd name="T22" fmla="*/ 114 w 140"/>
                <a:gd name="T23" fmla="*/ 67 h 187"/>
                <a:gd name="T24" fmla="*/ 125 w 140"/>
                <a:gd name="T25" fmla="*/ 73 h 187"/>
                <a:gd name="T26" fmla="*/ 128 w 140"/>
                <a:gd name="T27" fmla="*/ 78 h 187"/>
                <a:gd name="T28" fmla="*/ 140 w 140"/>
                <a:gd name="T29" fmla="*/ 61 h 187"/>
                <a:gd name="T30" fmla="*/ 127 w 140"/>
                <a:gd name="T31" fmla="*/ 55 h 187"/>
                <a:gd name="T32" fmla="*/ 122 w 140"/>
                <a:gd name="T33" fmla="*/ 54 h 187"/>
                <a:gd name="T34" fmla="*/ 83 w 140"/>
                <a:gd name="T35" fmla="*/ 76 h 187"/>
                <a:gd name="T36" fmla="*/ 73 w 140"/>
                <a:gd name="T37" fmla="*/ 89 h 187"/>
                <a:gd name="T38" fmla="*/ 59 w 140"/>
                <a:gd name="T39" fmla="*/ 80 h 187"/>
                <a:gd name="T40" fmla="*/ 21 w 140"/>
                <a:gd name="T41" fmla="*/ 4 h 187"/>
                <a:gd name="T42" fmla="*/ 2 w 140"/>
                <a:gd name="T4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0" h="187">
                  <a:moveTo>
                    <a:pt x="2" y="0"/>
                  </a:moveTo>
                  <a:cubicBezTo>
                    <a:pt x="0" y="32"/>
                    <a:pt x="11" y="65"/>
                    <a:pt x="38" y="87"/>
                  </a:cubicBezTo>
                  <a:cubicBezTo>
                    <a:pt x="46" y="93"/>
                    <a:pt x="55" y="99"/>
                    <a:pt x="64" y="104"/>
                  </a:cubicBezTo>
                  <a:cubicBezTo>
                    <a:pt x="49" y="130"/>
                    <a:pt x="39" y="164"/>
                    <a:pt x="52" y="186"/>
                  </a:cubicBezTo>
                  <a:cubicBezTo>
                    <a:pt x="52" y="186"/>
                    <a:pt x="53" y="187"/>
                    <a:pt x="53" y="187"/>
                  </a:cubicBezTo>
                  <a:cubicBezTo>
                    <a:pt x="67" y="166"/>
                    <a:pt x="67" y="166"/>
                    <a:pt x="67" y="166"/>
                  </a:cubicBezTo>
                  <a:cubicBezTo>
                    <a:pt x="65" y="153"/>
                    <a:pt x="69" y="136"/>
                    <a:pt x="73" y="124"/>
                  </a:cubicBezTo>
                  <a:cubicBezTo>
                    <a:pt x="74" y="121"/>
                    <a:pt x="75" y="116"/>
                    <a:pt x="78" y="111"/>
                  </a:cubicBezTo>
                  <a:cubicBezTo>
                    <a:pt x="85" y="115"/>
                    <a:pt x="92" y="117"/>
                    <a:pt x="99" y="120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0" y="104"/>
                    <a:pt x="92" y="100"/>
                    <a:pt x="85" y="96"/>
                  </a:cubicBezTo>
                  <a:cubicBezTo>
                    <a:pt x="93" y="82"/>
                    <a:pt x="103" y="67"/>
                    <a:pt x="114" y="67"/>
                  </a:cubicBezTo>
                  <a:cubicBezTo>
                    <a:pt x="118" y="67"/>
                    <a:pt x="121" y="69"/>
                    <a:pt x="125" y="73"/>
                  </a:cubicBezTo>
                  <a:cubicBezTo>
                    <a:pt x="126" y="75"/>
                    <a:pt x="127" y="76"/>
                    <a:pt x="128" y="78"/>
                  </a:cubicBezTo>
                  <a:cubicBezTo>
                    <a:pt x="140" y="61"/>
                    <a:pt x="140" y="61"/>
                    <a:pt x="140" y="61"/>
                  </a:cubicBezTo>
                  <a:cubicBezTo>
                    <a:pt x="136" y="58"/>
                    <a:pt x="132" y="55"/>
                    <a:pt x="127" y="55"/>
                  </a:cubicBezTo>
                  <a:cubicBezTo>
                    <a:pt x="125" y="54"/>
                    <a:pt x="124" y="54"/>
                    <a:pt x="122" y="54"/>
                  </a:cubicBezTo>
                  <a:cubicBezTo>
                    <a:pt x="107" y="54"/>
                    <a:pt x="93" y="66"/>
                    <a:pt x="83" y="76"/>
                  </a:cubicBezTo>
                  <a:cubicBezTo>
                    <a:pt x="80" y="80"/>
                    <a:pt x="76" y="84"/>
                    <a:pt x="73" y="89"/>
                  </a:cubicBezTo>
                  <a:cubicBezTo>
                    <a:pt x="68" y="86"/>
                    <a:pt x="64" y="83"/>
                    <a:pt x="59" y="80"/>
                  </a:cubicBezTo>
                  <a:cubicBezTo>
                    <a:pt x="35" y="63"/>
                    <a:pt x="21" y="33"/>
                    <a:pt x="21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D06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419"/>
            <p:cNvSpPr/>
            <p:nvPr/>
          </p:nvSpPr>
          <p:spPr bwMode="auto">
            <a:xfrm>
              <a:off x="-1658938" y="290513"/>
              <a:ext cx="115888" cy="214313"/>
            </a:xfrm>
            <a:custGeom>
              <a:avLst/>
              <a:gdLst>
                <a:gd name="T0" fmla="*/ 22 w 58"/>
                <a:gd name="T1" fmla="*/ 16 h 107"/>
                <a:gd name="T2" fmla="*/ 2 w 58"/>
                <a:gd name="T3" fmla="*/ 103 h 107"/>
                <a:gd name="T4" fmla="*/ 16 w 58"/>
                <a:gd name="T5" fmla="*/ 101 h 107"/>
                <a:gd name="T6" fmla="*/ 38 w 58"/>
                <a:gd name="T7" fmla="*/ 89 h 107"/>
                <a:gd name="T8" fmla="*/ 58 w 58"/>
                <a:gd name="T9" fmla="*/ 0 h 107"/>
                <a:gd name="T10" fmla="*/ 22 w 58"/>
                <a:gd name="T11" fmla="*/ 1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107">
                  <a:moveTo>
                    <a:pt x="22" y="16"/>
                  </a:moveTo>
                  <a:cubicBezTo>
                    <a:pt x="18" y="45"/>
                    <a:pt x="13" y="75"/>
                    <a:pt x="2" y="103"/>
                  </a:cubicBezTo>
                  <a:cubicBezTo>
                    <a:pt x="0" y="107"/>
                    <a:pt x="15" y="102"/>
                    <a:pt x="16" y="101"/>
                  </a:cubicBezTo>
                  <a:cubicBezTo>
                    <a:pt x="22" y="99"/>
                    <a:pt x="36" y="95"/>
                    <a:pt x="38" y="89"/>
                  </a:cubicBezTo>
                  <a:cubicBezTo>
                    <a:pt x="50" y="61"/>
                    <a:pt x="55" y="31"/>
                    <a:pt x="58" y="0"/>
                  </a:cubicBezTo>
                  <a:cubicBezTo>
                    <a:pt x="58" y="1"/>
                    <a:pt x="23" y="5"/>
                    <a:pt x="22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427"/>
            <p:cNvSpPr/>
            <p:nvPr/>
          </p:nvSpPr>
          <p:spPr bwMode="auto">
            <a:xfrm>
              <a:off x="-2295526" y="528638"/>
              <a:ext cx="128588" cy="374650"/>
            </a:xfrm>
            <a:custGeom>
              <a:avLst/>
              <a:gdLst>
                <a:gd name="T0" fmla="*/ 2 w 64"/>
                <a:gd name="T1" fmla="*/ 20 h 187"/>
                <a:gd name="T2" fmla="*/ 20 w 64"/>
                <a:gd name="T3" fmla="*/ 172 h 187"/>
                <a:gd name="T4" fmla="*/ 56 w 64"/>
                <a:gd name="T5" fmla="*/ 166 h 187"/>
                <a:gd name="T6" fmla="*/ 42 w 64"/>
                <a:gd name="T7" fmla="*/ 22 h 187"/>
                <a:gd name="T8" fmla="*/ 2 w 64"/>
                <a:gd name="T9" fmla="*/ 2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87">
                  <a:moveTo>
                    <a:pt x="2" y="20"/>
                  </a:moveTo>
                  <a:cubicBezTo>
                    <a:pt x="2" y="72"/>
                    <a:pt x="0" y="123"/>
                    <a:pt x="20" y="172"/>
                  </a:cubicBezTo>
                  <a:cubicBezTo>
                    <a:pt x="26" y="187"/>
                    <a:pt x="64" y="187"/>
                    <a:pt x="56" y="166"/>
                  </a:cubicBezTo>
                  <a:cubicBezTo>
                    <a:pt x="38" y="120"/>
                    <a:pt x="41" y="70"/>
                    <a:pt x="42" y="22"/>
                  </a:cubicBezTo>
                  <a:cubicBezTo>
                    <a:pt x="42" y="5"/>
                    <a:pt x="2" y="0"/>
                    <a:pt x="2" y="20"/>
                  </a:cubicBezTo>
                  <a:close/>
                </a:path>
              </a:pathLst>
            </a:custGeom>
            <a:solidFill>
              <a:srgbClr val="FFE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122" name="Cartoon4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83128" y="-1134503"/>
            <a:ext cx="609600" cy="609600"/>
          </a:xfrm>
          <a:prstGeom prst="rect">
            <a:avLst/>
          </a:prstGeom>
        </p:spPr>
      </p:pic>
      <p:pic>
        <p:nvPicPr>
          <p:cNvPr id="1123" name="Cartoon4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046569" y="-1134503"/>
            <a:ext cx="609600" cy="609600"/>
          </a:xfrm>
          <a:prstGeom prst="rect">
            <a:avLst/>
          </a:prstGeom>
        </p:spPr>
      </p:pic>
      <p:pic>
        <p:nvPicPr>
          <p:cNvPr id="1124" name="Cartoon4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036473" y="-1134503"/>
            <a:ext cx="609600" cy="609600"/>
          </a:xfrm>
          <a:prstGeom prst="rect">
            <a:avLst/>
          </a:prstGeom>
        </p:spPr>
      </p:pic>
      <p:pic>
        <p:nvPicPr>
          <p:cNvPr id="1125" name="Cartoon4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065481" y="-1134503"/>
            <a:ext cx="609600" cy="609600"/>
          </a:xfrm>
          <a:prstGeom prst="rect">
            <a:avLst/>
          </a:prstGeom>
        </p:spPr>
      </p:pic>
      <p:pic>
        <p:nvPicPr>
          <p:cNvPr id="1383" name="CHEERS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692175" y="-1165309"/>
            <a:ext cx="609600" cy="609600"/>
          </a:xfrm>
          <a:prstGeom prst="rect">
            <a:avLst/>
          </a:prstGeom>
        </p:spPr>
      </p:pic>
      <p:pic>
        <p:nvPicPr>
          <p:cNvPr id="1376" name="77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347707" y="-3565525"/>
            <a:ext cx="609600" cy="609600"/>
          </a:xfrm>
          <a:prstGeom prst="rect">
            <a:avLst/>
          </a:prstGeom>
        </p:spPr>
      </p:pic>
      <p:sp>
        <p:nvSpPr>
          <p:cNvPr id="1126" name="矩形 1125"/>
          <p:cNvSpPr/>
          <p:nvPr/>
        </p:nvSpPr>
        <p:spPr>
          <a:xfrm>
            <a:off x="1321529" y="859219"/>
            <a:ext cx="6957805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最全能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854" name="组合 853"/>
          <p:cNvGrpSpPr/>
          <p:nvPr/>
        </p:nvGrpSpPr>
        <p:grpSpPr>
          <a:xfrm>
            <a:off x="4796129" y="551347"/>
            <a:ext cx="5048365" cy="6344618"/>
            <a:chOff x="-5100601" y="549808"/>
            <a:chExt cx="3392451" cy="4263520"/>
          </a:xfrm>
        </p:grpSpPr>
        <p:grpSp>
          <p:nvGrpSpPr>
            <p:cNvPr id="855" name="组合 854"/>
            <p:cNvGrpSpPr/>
            <p:nvPr/>
          </p:nvGrpSpPr>
          <p:grpSpPr>
            <a:xfrm>
              <a:off x="-5100601" y="549808"/>
              <a:ext cx="3392451" cy="2914117"/>
              <a:chOff x="-5100601" y="549808"/>
              <a:chExt cx="3392451" cy="2914117"/>
            </a:xfrm>
          </p:grpSpPr>
          <p:sp>
            <p:nvSpPr>
              <p:cNvPr id="1054" name="Freeform 371"/>
              <p:cNvSpPr/>
              <p:nvPr/>
            </p:nvSpPr>
            <p:spPr bwMode="auto">
              <a:xfrm>
                <a:off x="-5100601" y="2216150"/>
                <a:ext cx="965200" cy="1247775"/>
              </a:xfrm>
              <a:custGeom>
                <a:avLst/>
                <a:gdLst>
                  <a:gd name="T0" fmla="*/ 608 w 608"/>
                  <a:gd name="T1" fmla="*/ 642 h 786"/>
                  <a:gd name="T2" fmla="*/ 318 w 608"/>
                  <a:gd name="T3" fmla="*/ 786 h 786"/>
                  <a:gd name="T4" fmla="*/ 0 w 608"/>
                  <a:gd name="T5" fmla="*/ 144 h 786"/>
                  <a:gd name="T6" fmla="*/ 290 w 608"/>
                  <a:gd name="T7" fmla="*/ 0 h 786"/>
                  <a:gd name="T8" fmla="*/ 608 w 608"/>
                  <a:gd name="T9" fmla="*/ 642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8" h="786">
                    <a:moveTo>
                      <a:pt x="608" y="642"/>
                    </a:moveTo>
                    <a:lnTo>
                      <a:pt x="318" y="786"/>
                    </a:lnTo>
                    <a:lnTo>
                      <a:pt x="0" y="144"/>
                    </a:lnTo>
                    <a:lnTo>
                      <a:pt x="290" y="0"/>
                    </a:lnTo>
                    <a:lnTo>
                      <a:pt x="608" y="642"/>
                    </a:lnTo>
                    <a:close/>
                  </a:path>
                </a:pathLst>
              </a:custGeom>
              <a:solidFill>
                <a:srgbClr val="4421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5" name="Freeform 372"/>
              <p:cNvSpPr/>
              <p:nvPr/>
            </p:nvSpPr>
            <p:spPr bwMode="auto">
              <a:xfrm>
                <a:off x="-4449763" y="2346325"/>
                <a:ext cx="228686" cy="345533"/>
              </a:xfrm>
              <a:custGeom>
                <a:avLst/>
                <a:gdLst>
                  <a:gd name="T0" fmla="*/ 109 w 109"/>
                  <a:gd name="T1" fmla="*/ 26 h 164"/>
                  <a:gd name="T2" fmla="*/ 81 w 109"/>
                  <a:gd name="T3" fmla="*/ 164 h 164"/>
                  <a:gd name="T4" fmla="*/ 0 w 109"/>
                  <a:gd name="T5" fmla="*/ 0 h 164"/>
                  <a:gd name="T6" fmla="*/ 109 w 109"/>
                  <a:gd name="T7" fmla="*/ 2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9" h="164">
                    <a:moveTo>
                      <a:pt x="109" y="26"/>
                    </a:moveTo>
                    <a:cubicBezTo>
                      <a:pt x="81" y="164"/>
                      <a:pt x="81" y="164"/>
                      <a:pt x="81" y="16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16"/>
                      <a:pt x="46" y="31"/>
                      <a:pt x="109" y="26"/>
                    </a:cubicBezTo>
                    <a:close/>
                  </a:path>
                </a:pathLst>
              </a:custGeom>
              <a:solidFill>
                <a:srgbClr val="FDC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6" name="Freeform 373"/>
              <p:cNvSpPr/>
              <p:nvPr/>
            </p:nvSpPr>
            <p:spPr bwMode="auto">
              <a:xfrm>
                <a:off x="-4265613" y="2785913"/>
                <a:ext cx="170840" cy="327175"/>
              </a:xfrm>
              <a:custGeom>
                <a:avLst/>
                <a:gdLst>
                  <a:gd name="T0" fmla="*/ 106 w 106"/>
                  <a:gd name="T1" fmla="*/ 170 h 203"/>
                  <a:gd name="T2" fmla="*/ 40 w 106"/>
                  <a:gd name="T3" fmla="*/ 203 h 203"/>
                  <a:gd name="T4" fmla="*/ 0 w 106"/>
                  <a:gd name="T5" fmla="*/ 120 h 203"/>
                  <a:gd name="T6" fmla="*/ 21 w 106"/>
                  <a:gd name="T7" fmla="*/ 0 h 203"/>
                  <a:gd name="T8" fmla="*/ 87 w 106"/>
                  <a:gd name="T9" fmla="*/ 133 h 203"/>
                  <a:gd name="T10" fmla="*/ 87 w 106"/>
                  <a:gd name="T11" fmla="*/ 134 h 203"/>
                  <a:gd name="T12" fmla="*/ 106 w 106"/>
                  <a:gd name="T13" fmla="*/ 17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203">
                    <a:moveTo>
                      <a:pt x="106" y="170"/>
                    </a:moveTo>
                    <a:lnTo>
                      <a:pt x="40" y="203"/>
                    </a:lnTo>
                    <a:lnTo>
                      <a:pt x="0" y="120"/>
                    </a:lnTo>
                    <a:lnTo>
                      <a:pt x="21" y="0"/>
                    </a:lnTo>
                    <a:lnTo>
                      <a:pt x="87" y="133"/>
                    </a:lnTo>
                    <a:lnTo>
                      <a:pt x="87" y="134"/>
                    </a:lnTo>
                    <a:lnTo>
                      <a:pt x="106" y="170"/>
                    </a:lnTo>
                    <a:close/>
                  </a:path>
                </a:pathLst>
              </a:custGeom>
              <a:solidFill>
                <a:srgbClr val="FDD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7" name="Freeform 374"/>
              <p:cNvSpPr/>
              <p:nvPr/>
            </p:nvSpPr>
            <p:spPr bwMode="auto">
              <a:xfrm>
                <a:off x="-4587794" y="2275402"/>
                <a:ext cx="357797" cy="705924"/>
              </a:xfrm>
              <a:custGeom>
                <a:avLst/>
                <a:gdLst>
                  <a:gd name="T0" fmla="*/ 201 w 222"/>
                  <a:gd name="T1" fmla="*/ 438 h 438"/>
                  <a:gd name="T2" fmla="*/ 0 w 222"/>
                  <a:gd name="T3" fmla="*/ 33 h 438"/>
                  <a:gd name="T4" fmla="*/ 66 w 222"/>
                  <a:gd name="T5" fmla="*/ 0 h 438"/>
                  <a:gd name="T6" fmla="*/ 222 w 222"/>
                  <a:gd name="T7" fmla="*/ 318 h 438"/>
                  <a:gd name="T8" fmla="*/ 201 w 222"/>
                  <a:gd name="T9" fmla="*/ 438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438">
                    <a:moveTo>
                      <a:pt x="201" y="438"/>
                    </a:moveTo>
                    <a:lnTo>
                      <a:pt x="0" y="33"/>
                    </a:lnTo>
                    <a:lnTo>
                      <a:pt x="66" y="0"/>
                    </a:lnTo>
                    <a:lnTo>
                      <a:pt x="222" y="318"/>
                    </a:lnTo>
                    <a:lnTo>
                      <a:pt x="201" y="438"/>
                    </a:lnTo>
                    <a:close/>
                  </a:path>
                </a:pathLst>
              </a:custGeom>
              <a:solidFill>
                <a:srgbClr val="FDE6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6" name="Freeform 376"/>
              <p:cNvSpPr/>
              <p:nvPr/>
            </p:nvSpPr>
            <p:spPr bwMode="auto">
              <a:xfrm>
                <a:off x="-4287838" y="2398713"/>
                <a:ext cx="361950" cy="603250"/>
              </a:xfrm>
              <a:custGeom>
                <a:avLst/>
                <a:gdLst>
                  <a:gd name="T0" fmla="*/ 80 w 181"/>
                  <a:gd name="T1" fmla="*/ 301 h 301"/>
                  <a:gd name="T2" fmla="*/ 0 w 181"/>
                  <a:gd name="T3" fmla="*/ 138 h 301"/>
                  <a:gd name="T4" fmla="*/ 28 w 181"/>
                  <a:gd name="T5" fmla="*/ 0 h 301"/>
                  <a:gd name="T6" fmla="*/ 79 w 181"/>
                  <a:gd name="T7" fmla="*/ 139 h 301"/>
                  <a:gd name="T8" fmla="*/ 80 w 181"/>
                  <a:gd name="T9" fmla="*/ 143 h 301"/>
                  <a:gd name="T10" fmla="*/ 80 w 181"/>
                  <a:gd name="T11" fmla="*/ 143 h 301"/>
                  <a:gd name="T12" fmla="*/ 80 w 181"/>
                  <a:gd name="T13" fmla="*/ 143 h 301"/>
                  <a:gd name="T14" fmla="*/ 134 w 181"/>
                  <a:gd name="T15" fmla="*/ 164 h 301"/>
                  <a:gd name="T16" fmla="*/ 156 w 181"/>
                  <a:gd name="T17" fmla="*/ 147 h 301"/>
                  <a:gd name="T18" fmla="*/ 161 w 181"/>
                  <a:gd name="T19" fmla="*/ 110 h 301"/>
                  <a:gd name="T20" fmla="*/ 166 w 181"/>
                  <a:gd name="T21" fmla="*/ 125 h 301"/>
                  <a:gd name="T22" fmla="*/ 181 w 181"/>
                  <a:gd name="T23" fmla="*/ 147 h 301"/>
                  <a:gd name="T24" fmla="*/ 108 w 181"/>
                  <a:gd name="T25" fmla="*/ 221 h 301"/>
                  <a:gd name="T26" fmla="*/ 80 w 181"/>
                  <a:gd name="T27" fmla="*/ 301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1" h="301">
                    <a:moveTo>
                      <a:pt x="80" y="301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79" y="139"/>
                      <a:pt x="79" y="139"/>
                      <a:pt x="79" y="139"/>
                    </a:cubicBezTo>
                    <a:cubicBezTo>
                      <a:pt x="79" y="141"/>
                      <a:pt x="79" y="142"/>
                      <a:pt x="80" y="143"/>
                    </a:cubicBezTo>
                    <a:cubicBezTo>
                      <a:pt x="80" y="143"/>
                      <a:pt x="80" y="143"/>
                      <a:pt x="80" y="143"/>
                    </a:cubicBezTo>
                    <a:cubicBezTo>
                      <a:pt x="80" y="143"/>
                      <a:pt x="80" y="143"/>
                      <a:pt x="80" y="143"/>
                    </a:cubicBezTo>
                    <a:cubicBezTo>
                      <a:pt x="89" y="162"/>
                      <a:pt x="112" y="172"/>
                      <a:pt x="134" y="164"/>
                    </a:cubicBezTo>
                    <a:cubicBezTo>
                      <a:pt x="143" y="160"/>
                      <a:pt x="151" y="154"/>
                      <a:pt x="156" y="147"/>
                    </a:cubicBezTo>
                    <a:cubicBezTo>
                      <a:pt x="163" y="136"/>
                      <a:pt x="165" y="123"/>
                      <a:pt x="161" y="110"/>
                    </a:cubicBezTo>
                    <a:cubicBezTo>
                      <a:pt x="166" y="125"/>
                      <a:pt x="166" y="125"/>
                      <a:pt x="166" y="125"/>
                    </a:cubicBezTo>
                    <a:cubicBezTo>
                      <a:pt x="169" y="134"/>
                      <a:pt x="174" y="141"/>
                      <a:pt x="181" y="147"/>
                    </a:cubicBezTo>
                    <a:cubicBezTo>
                      <a:pt x="147" y="175"/>
                      <a:pt x="123" y="200"/>
                      <a:pt x="108" y="221"/>
                    </a:cubicBezTo>
                    <a:cubicBezTo>
                      <a:pt x="82" y="257"/>
                      <a:pt x="78" y="283"/>
                      <a:pt x="80" y="301"/>
                    </a:cubicBezTo>
                    <a:close/>
                  </a:path>
                </a:pathLst>
              </a:custGeom>
              <a:solidFill>
                <a:srgbClr val="D9A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9" name="Freeform 391"/>
              <p:cNvSpPr/>
              <p:nvPr/>
            </p:nvSpPr>
            <p:spPr bwMode="auto">
              <a:xfrm>
                <a:off x="-3400365" y="2068480"/>
                <a:ext cx="1526679" cy="569913"/>
              </a:xfrm>
              <a:custGeom>
                <a:avLst/>
                <a:gdLst>
                  <a:gd name="T0" fmla="*/ 756 w 756"/>
                  <a:gd name="T1" fmla="*/ 145 h 285"/>
                  <a:gd name="T2" fmla="*/ 54 w 756"/>
                  <a:gd name="T3" fmla="*/ 120 h 285"/>
                  <a:gd name="T4" fmla="*/ 23 w 756"/>
                  <a:gd name="T5" fmla="*/ 72 h 285"/>
                  <a:gd name="T6" fmla="*/ 4 w 756"/>
                  <a:gd name="T7" fmla="*/ 19 h 285"/>
                  <a:gd name="T8" fmla="*/ 0 w 756"/>
                  <a:gd name="T9" fmla="*/ 0 h 285"/>
                  <a:gd name="T10" fmla="*/ 689 w 756"/>
                  <a:gd name="T11" fmla="*/ 10 h 285"/>
                  <a:gd name="T12" fmla="*/ 756 w 756"/>
                  <a:gd name="T13" fmla="*/ 14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6" h="285">
                    <a:moveTo>
                      <a:pt x="756" y="145"/>
                    </a:moveTo>
                    <a:cubicBezTo>
                      <a:pt x="474" y="285"/>
                      <a:pt x="177" y="270"/>
                      <a:pt x="54" y="120"/>
                    </a:cubicBezTo>
                    <a:cubicBezTo>
                      <a:pt x="42" y="105"/>
                      <a:pt x="32" y="89"/>
                      <a:pt x="23" y="72"/>
                    </a:cubicBezTo>
                    <a:cubicBezTo>
                      <a:pt x="15" y="55"/>
                      <a:pt x="8" y="37"/>
                      <a:pt x="4" y="19"/>
                    </a:cubicBezTo>
                    <a:cubicBezTo>
                      <a:pt x="2" y="13"/>
                      <a:pt x="1" y="6"/>
                      <a:pt x="0" y="0"/>
                    </a:cubicBezTo>
                    <a:cubicBezTo>
                      <a:pt x="130" y="136"/>
                      <a:pt x="417" y="145"/>
                      <a:pt x="689" y="10"/>
                    </a:cubicBezTo>
                    <a:lnTo>
                      <a:pt x="756" y="145"/>
                    </a:lnTo>
                    <a:close/>
                  </a:path>
                </a:pathLst>
              </a:custGeom>
              <a:solidFill>
                <a:srgbClr val="D9A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0" name="Freeform 392"/>
              <p:cNvSpPr/>
              <p:nvPr/>
            </p:nvSpPr>
            <p:spPr bwMode="auto">
              <a:xfrm>
                <a:off x="-3414713" y="957262"/>
                <a:ext cx="1414233" cy="1422288"/>
              </a:xfrm>
              <a:custGeom>
                <a:avLst/>
                <a:gdLst>
                  <a:gd name="T0" fmla="*/ 696 w 696"/>
                  <a:gd name="T1" fmla="*/ 565 h 700"/>
                  <a:gd name="T2" fmla="*/ 7 w 696"/>
                  <a:gd name="T3" fmla="*/ 555 h 700"/>
                  <a:gd name="T4" fmla="*/ 16 w 696"/>
                  <a:gd name="T5" fmla="*/ 424 h 700"/>
                  <a:gd name="T6" fmla="*/ 27 w 696"/>
                  <a:gd name="T7" fmla="*/ 389 h 700"/>
                  <a:gd name="T8" fmla="*/ 34 w 696"/>
                  <a:gd name="T9" fmla="*/ 371 h 700"/>
                  <a:gd name="T10" fmla="*/ 63 w 696"/>
                  <a:gd name="T11" fmla="*/ 313 h 700"/>
                  <a:gd name="T12" fmla="*/ 324 w 696"/>
                  <a:gd name="T13" fmla="*/ 52 h 700"/>
                  <a:gd name="T14" fmla="*/ 327 w 696"/>
                  <a:gd name="T15" fmla="*/ 50 h 700"/>
                  <a:gd name="T16" fmla="*/ 330 w 696"/>
                  <a:gd name="T17" fmla="*/ 48 h 700"/>
                  <a:gd name="T18" fmla="*/ 331 w 696"/>
                  <a:gd name="T19" fmla="*/ 48 h 700"/>
                  <a:gd name="T20" fmla="*/ 331 w 696"/>
                  <a:gd name="T21" fmla="*/ 48 h 700"/>
                  <a:gd name="T22" fmla="*/ 337 w 696"/>
                  <a:gd name="T23" fmla="*/ 44 h 700"/>
                  <a:gd name="T24" fmla="*/ 362 w 696"/>
                  <a:gd name="T25" fmla="*/ 29 h 700"/>
                  <a:gd name="T26" fmla="*/ 366 w 696"/>
                  <a:gd name="T27" fmla="*/ 27 h 700"/>
                  <a:gd name="T28" fmla="*/ 417 w 696"/>
                  <a:gd name="T29" fmla="*/ 0 h 700"/>
                  <a:gd name="T30" fmla="*/ 696 w 696"/>
                  <a:gd name="T31" fmla="*/ 565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6" h="700">
                    <a:moveTo>
                      <a:pt x="696" y="565"/>
                    </a:moveTo>
                    <a:cubicBezTo>
                      <a:pt x="424" y="700"/>
                      <a:pt x="137" y="691"/>
                      <a:pt x="7" y="555"/>
                    </a:cubicBezTo>
                    <a:cubicBezTo>
                      <a:pt x="0" y="513"/>
                      <a:pt x="4" y="469"/>
                      <a:pt x="16" y="424"/>
                    </a:cubicBezTo>
                    <a:cubicBezTo>
                      <a:pt x="19" y="412"/>
                      <a:pt x="23" y="400"/>
                      <a:pt x="27" y="389"/>
                    </a:cubicBezTo>
                    <a:cubicBezTo>
                      <a:pt x="29" y="383"/>
                      <a:pt x="32" y="377"/>
                      <a:pt x="34" y="371"/>
                    </a:cubicBezTo>
                    <a:cubicBezTo>
                      <a:pt x="42" y="351"/>
                      <a:pt x="52" y="332"/>
                      <a:pt x="63" y="313"/>
                    </a:cubicBezTo>
                    <a:cubicBezTo>
                      <a:pt x="118" y="218"/>
                      <a:pt x="208" y="126"/>
                      <a:pt x="324" y="52"/>
                    </a:cubicBezTo>
                    <a:cubicBezTo>
                      <a:pt x="325" y="52"/>
                      <a:pt x="326" y="51"/>
                      <a:pt x="327" y="50"/>
                    </a:cubicBezTo>
                    <a:cubicBezTo>
                      <a:pt x="328" y="50"/>
                      <a:pt x="329" y="49"/>
                      <a:pt x="330" y="48"/>
                    </a:cubicBezTo>
                    <a:cubicBezTo>
                      <a:pt x="331" y="48"/>
                      <a:pt x="331" y="48"/>
                      <a:pt x="331" y="48"/>
                    </a:cubicBezTo>
                    <a:cubicBezTo>
                      <a:pt x="331" y="48"/>
                      <a:pt x="331" y="48"/>
                      <a:pt x="331" y="48"/>
                    </a:cubicBezTo>
                    <a:cubicBezTo>
                      <a:pt x="333" y="47"/>
                      <a:pt x="335" y="46"/>
                      <a:pt x="337" y="44"/>
                    </a:cubicBezTo>
                    <a:cubicBezTo>
                      <a:pt x="345" y="39"/>
                      <a:pt x="353" y="34"/>
                      <a:pt x="362" y="29"/>
                    </a:cubicBezTo>
                    <a:cubicBezTo>
                      <a:pt x="363" y="28"/>
                      <a:pt x="365" y="28"/>
                      <a:pt x="366" y="27"/>
                    </a:cubicBezTo>
                    <a:cubicBezTo>
                      <a:pt x="383" y="17"/>
                      <a:pt x="400" y="9"/>
                      <a:pt x="417" y="0"/>
                    </a:cubicBezTo>
                    <a:lnTo>
                      <a:pt x="696" y="565"/>
                    </a:lnTo>
                    <a:close/>
                  </a:path>
                </a:pathLst>
              </a:custGeom>
              <a:solidFill>
                <a:srgbClr val="FDD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1" name="Freeform 393"/>
              <p:cNvSpPr/>
              <p:nvPr/>
            </p:nvSpPr>
            <p:spPr bwMode="auto">
              <a:xfrm>
                <a:off x="-3603626" y="549808"/>
                <a:ext cx="989013" cy="1176338"/>
              </a:xfrm>
              <a:custGeom>
                <a:avLst/>
                <a:gdLst>
                  <a:gd name="T0" fmla="*/ 128 w 494"/>
                  <a:gd name="T1" fmla="*/ 587 h 587"/>
                  <a:gd name="T2" fmla="*/ 223 w 494"/>
                  <a:gd name="T3" fmla="*/ 89 h 587"/>
                  <a:gd name="T4" fmla="*/ 445 w 494"/>
                  <a:gd name="T5" fmla="*/ 97 h 587"/>
                  <a:gd name="T6" fmla="*/ 460 w 494"/>
                  <a:gd name="T7" fmla="*/ 243 h 587"/>
                  <a:gd name="T8" fmla="*/ 456 w 494"/>
                  <a:gd name="T9" fmla="*/ 245 h 587"/>
                  <a:gd name="T10" fmla="*/ 431 w 494"/>
                  <a:gd name="T11" fmla="*/ 260 h 587"/>
                  <a:gd name="T12" fmla="*/ 425 w 494"/>
                  <a:gd name="T13" fmla="*/ 264 h 587"/>
                  <a:gd name="T14" fmla="*/ 425 w 494"/>
                  <a:gd name="T15" fmla="*/ 264 h 587"/>
                  <a:gd name="T16" fmla="*/ 424 w 494"/>
                  <a:gd name="T17" fmla="*/ 264 h 587"/>
                  <a:gd name="T18" fmla="*/ 421 w 494"/>
                  <a:gd name="T19" fmla="*/ 266 h 587"/>
                  <a:gd name="T20" fmla="*/ 393 w 494"/>
                  <a:gd name="T21" fmla="*/ 214 h 587"/>
                  <a:gd name="T22" fmla="*/ 394 w 494"/>
                  <a:gd name="T23" fmla="*/ 214 h 587"/>
                  <a:gd name="T24" fmla="*/ 399 w 494"/>
                  <a:gd name="T25" fmla="*/ 210 h 587"/>
                  <a:gd name="T26" fmla="*/ 412 w 494"/>
                  <a:gd name="T27" fmla="*/ 185 h 587"/>
                  <a:gd name="T28" fmla="*/ 402 w 494"/>
                  <a:gd name="T29" fmla="*/ 141 h 587"/>
                  <a:gd name="T30" fmla="*/ 397 w 494"/>
                  <a:gd name="T31" fmla="*/ 132 h 587"/>
                  <a:gd name="T32" fmla="*/ 350 w 494"/>
                  <a:gd name="T33" fmla="*/ 101 h 587"/>
                  <a:gd name="T34" fmla="*/ 252 w 494"/>
                  <a:gd name="T35" fmla="*/ 143 h 587"/>
                  <a:gd name="T36" fmla="*/ 157 w 494"/>
                  <a:gd name="T37" fmla="*/ 529 h 587"/>
                  <a:gd name="T38" fmla="*/ 128 w 494"/>
                  <a:gd name="T39" fmla="*/ 587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94" h="587">
                    <a:moveTo>
                      <a:pt x="128" y="587"/>
                    </a:moveTo>
                    <a:cubicBezTo>
                      <a:pt x="0" y="391"/>
                      <a:pt x="147" y="154"/>
                      <a:pt x="223" y="89"/>
                    </a:cubicBezTo>
                    <a:cubicBezTo>
                      <a:pt x="268" y="50"/>
                      <a:pt x="374" y="0"/>
                      <a:pt x="445" y="97"/>
                    </a:cubicBezTo>
                    <a:cubicBezTo>
                      <a:pt x="466" y="127"/>
                      <a:pt x="494" y="197"/>
                      <a:pt x="460" y="243"/>
                    </a:cubicBezTo>
                    <a:cubicBezTo>
                      <a:pt x="459" y="244"/>
                      <a:pt x="457" y="244"/>
                      <a:pt x="456" y="245"/>
                    </a:cubicBezTo>
                    <a:cubicBezTo>
                      <a:pt x="447" y="250"/>
                      <a:pt x="439" y="255"/>
                      <a:pt x="431" y="260"/>
                    </a:cubicBezTo>
                    <a:cubicBezTo>
                      <a:pt x="429" y="261"/>
                      <a:pt x="427" y="263"/>
                      <a:pt x="425" y="264"/>
                    </a:cubicBezTo>
                    <a:cubicBezTo>
                      <a:pt x="425" y="264"/>
                      <a:pt x="425" y="264"/>
                      <a:pt x="425" y="264"/>
                    </a:cubicBezTo>
                    <a:cubicBezTo>
                      <a:pt x="424" y="264"/>
                      <a:pt x="424" y="264"/>
                      <a:pt x="424" y="264"/>
                    </a:cubicBezTo>
                    <a:cubicBezTo>
                      <a:pt x="423" y="265"/>
                      <a:pt x="422" y="266"/>
                      <a:pt x="421" y="266"/>
                    </a:cubicBezTo>
                    <a:cubicBezTo>
                      <a:pt x="410" y="247"/>
                      <a:pt x="391" y="215"/>
                      <a:pt x="393" y="214"/>
                    </a:cubicBezTo>
                    <a:cubicBezTo>
                      <a:pt x="394" y="214"/>
                      <a:pt x="394" y="214"/>
                      <a:pt x="394" y="214"/>
                    </a:cubicBezTo>
                    <a:cubicBezTo>
                      <a:pt x="395" y="212"/>
                      <a:pt x="397" y="211"/>
                      <a:pt x="399" y="210"/>
                    </a:cubicBezTo>
                    <a:cubicBezTo>
                      <a:pt x="408" y="204"/>
                      <a:pt x="412" y="197"/>
                      <a:pt x="412" y="185"/>
                    </a:cubicBezTo>
                    <a:cubicBezTo>
                      <a:pt x="413" y="172"/>
                      <a:pt x="409" y="156"/>
                      <a:pt x="402" y="141"/>
                    </a:cubicBezTo>
                    <a:cubicBezTo>
                      <a:pt x="399" y="136"/>
                      <a:pt x="397" y="133"/>
                      <a:pt x="397" y="132"/>
                    </a:cubicBezTo>
                    <a:cubicBezTo>
                      <a:pt x="378" y="107"/>
                      <a:pt x="361" y="103"/>
                      <a:pt x="350" y="101"/>
                    </a:cubicBezTo>
                    <a:cubicBezTo>
                      <a:pt x="317" y="92"/>
                      <a:pt x="272" y="124"/>
                      <a:pt x="252" y="143"/>
                    </a:cubicBezTo>
                    <a:cubicBezTo>
                      <a:pt x="165" y="225"/>
                      <a:pt x="84" y="403"/>
                      <a:pt x="157" y="529"/>
                    </a:cubicBezTo>
                    <a:cubicBezTo>
                      <a:pt x="146" y="548"/>
                      <a:pt x="136" y="567"/>
                      <a:pt x="128" y="587"/>
                    </a:cubicBezTo>
                    <a:close/>
                  </a:path>
                </a:pathLst>
              </a:custGeom>
              <a:solidFill>
                <a:srgbClr val="FDD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2" name="Freeform 394"/>
              <p:cNvSpPr/>
              <p:nvPr/>
            </p:nvSpPr>
            <p:spPr bwMode="auto">
              <a:xfrm>
                <a:off x="-2941638" y="2405063"/>
                <a:ext cx="1233488" cy="606425"/>
              </a:xfrm>
              <a:custGeom>
                <a:avLst/>
                <a:gdLst>
                  <a:gd name="T0" fmla="*/ 0 w 616"/>
                  <a:gd name="T1" fmla="*/ 55 h 303"/>
                  <a:gd name="T2" fmla="*/ 454 w 616"/>
                  <a:gd name="T3" fmla="*/ 282 h 303"/>
                  <a:gd name="T4" fmla="*/ 582 w 616"/>
                  <a:gd name="T5" fmla="*/ 101 h 303"/>
                  <a:gd name="T6" fmla="*/ 475 w 616"/>
                  <a:gd name="T7" fmla="*/ 0 h 303"/>
                  <a:gd name="T8" fmla="*/ 471 w 616"/>
                  <a:gd name="T9" fmla="*/ 2 h 303"/>
                  <a:gd name="T10" fmla="*/ 443 w 616"/>
                  <a:gd name="T11" fmla="*/ 13 h 303"/>
                  <a:gd name="T12" fmla="*/ 437 w 616"/>
                  <a:gd name="T13" fmla="*/ 15 h 303"/>
                  <a:gd name="T14" fmla="*/ 437 w 616"/>
                  <a:gd name="T15" fmla="*/ 15 h 303"/>
                  <a:gd name="T16" fmla="*/ 436 w 616"/>
                  <a:gd name="T17" fmla="*/ 16 h 303"/>
                  <a:gd name="T18" fmla="*/ 433 w 616"/>
                  <a:gd name="T19" fmla="*/ 17 h 303"/>
                  <a:gd name="T20" fmla="*/ 457 w 616"/>
                  <a:gd name="T21" fmla="*/ 71 h 303"/>
                  <a:gd name="T22" fmla="*/ 458 w 616"/>
                  <a:gd name="T23" fmla="*/ 70 h 303"/>
                  <a:gd name="T24" fmla="*/ 464 w 616"/>
                  <a:gd name="T25" fmla="*/ 68 h 303"/>
                  <a:gd name="T26" fmla="*/ 492 w 616"/>
                  <a:gd name="T27" fmla="*/ 73 h 303"/>
                  <a:gd name="T28" fmla="*/ 521 w 616"/>
                  <a:gd name="T29" fmla="*/ 108 h 303"/>
                  <a:gd name="T30" fmla="*/ 525 w 616"/>
                  <a:gd name="T31" fmla="*/ 118 h 303"/>
                  <a:gd name="T32" fmla="*/ 521 w 616"/>
                  <a:gd name="T33" fmla="*/ 174 h 303"/>
                  <a:gd name="T34" fmla="*/ 428 w 616"/>
                  <a:gd name="T35" fmla="*/ 226 h 303"/>
                  <a:gd name="T36" fmla="*/ 64 w 616"/>
                  <a:gd name="T37" fmla="*/ 67 h 303"/>
                  <a:gd name="T38" fmla="*/ 0 w 616"/>
                  <a:gd name="T39" fmla="*/ 55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16" h="303">
                    <a:moveTo>
                      <a:pt x="0" y="55"/>
                    </a:moveTo>
                    <a:cubicBezTo>
                      <a:pt x="78" y="275"/>
                      <a:pt x="355" y="303"/>
                      <a:pt x="454" y="282"/>
                    </a:cubicBezTo>
                    <a:cubicBezTo>
                      <a:pt x="511" y="270"/>
                      <a:pt x="616" y="216"/>
                      <a:pt x="582" y="101"/>
                    </a:cubicBezTo>
                    <a:cubicBezTo>
                      <a:pt x="571" y="65"/>
                      <a:pt x="532" y="1"/>
                      <a:pt x="475" y="0"/>
                    </a:cubicBezTo>
                    <a:cubicBezTo>
                      <a:pt x="474" y="1"/>
                      <a:pt x="472" y="1"/>
                      <a:pt x="471" y="2"/>
                    </a:cubicBezTo>
                    <a:cubicBezTo>
                      <a:pt x="462" y="6"/>
                      <a:pt x="453" y="9"/>
                      <a:pt x="443" y="13"/>
                    </a:cubicBezTo>
                    <a:cubicBezTo>
                      <a:pt x="441" y="14"/>
                      <a:pt x="439" y="14"/>
                      <a:pt x="437" y="15"/>
                    </a:cubicBezTo>
                    <a:cubicBezTo>
                      <a:pt x="437" y="15"/>
                      <a:pt x="437" y="15"/>
                      <a:pt x="437" y="15"/>
                    </a:cubicBezTo>
                    <a:cubicBezTo>
                      <a:pt x="436" y="16"/>
                      <a:pt x="436" y="16"/>
                      <a:pt x="436" y="16"/>
                    </a:cubicBezTo>
                    <a:cubicBezTo>
                      <a:pt x="435" y="16"/>
                      <a:pt x="434" y="16"/>
                      <a:pt x="433" y="17"/>
                    </a:cubicBezTo>
                    <a:cubicBezTo>
                      <a:pt x="442" y="37"/>
                      <a:pt x="456" y="72"/>
                      <a:pt x="457" y="71"/>
                    </a:cubicBezTo>
                    <a:cubicBezTo>
                      <a:pt x="458" y="70"/>
                      <a:pt x="458" y="70"/>
                      <a:pt x="458" y="70"/>
                    </a:cubicBezTo>
                    <a:cubicBezTo>
                      <a:pt x="460" y="70"/>
                      <a:pt x="462" y="69"/>
                      <a:pt x="464" y="68"/>
                    </a:cubicBezTo>
                    <a:cubicBezTo>
                      <a:pt x="474" y="65"/>
                      <a:pt x="482" y="66"/>
                      <a:pt x="492" y="73"/>
                    </a:cubicBezTo>
                    <a:cubicBezTo>
                      <a:pt x="503" y="80"/>
                      <a:pt x="514" y="93"/>
                      <a:pt x="521" y="108"/>
                    </a:cubicBezTo>
                    <a:cubicBezTo>
                      <a:pt x="523" y="113"/>
                      <a:pt x="525" y="117"/>
                      <a:pt x="525" y="118"/>
                    </a:cubicBezTo>
                    <a:cubicBezTo>
                      <a:pt x="534" y="148"/>
                      <a:pt x="526" y="163"/>
                      <a:pt x="521" y="174"/>
                    </a:cubicBezTo>
                    <a:cubicBezTo>
                      <a:pt x="508" y="205"/>
                      <a:pt x="456" y="221"/>
                      <a:pt x="428" y="226"/>
                    </a:cubicBezTo>
                    <a:cubicBezTo>
                      <a:pt x="310" y="245"/>
                      <a:pt x="120" y="202"/>
                      <a:pt x="64" y="67"/>
                    </a:cubicBezTo>
                    <a:cubicBezTo>
                      <a:pt x="42" y="64"/>
                      <a:pt x="21" y="60"/>
                      <a:pt x="0" y="55"/>
                    </a:cubicBezTo>
                    <a:close/>
                  </a:path>
                </a:pathLst>
              </a:custGeom>
              <a:solidFill>
                <a:srgbClr val="CDA6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3" name="Freeform 395"/>
              <p:cNvSpPr/>
              <p:nvPr/>
            </p:nvSpPr>
            <p:spPr bwMode="auto">
              <a:xfrm>
                <a:off x="-3238501" y="1041400"/>
                <a:ext cx="779463" cy="644525"/>
              </a:xfrm>
              <a:custGeom>
                <a:avLst/>
                <a:gdLst>
                  <a:gd name="T0" fmla="*/ 349 w 389"/>
                  <a:gd name="T1" fmla="*/ 0 h 322"/>
                  <a:gd name="T2" fmla="*/ 0 w 389"/>
                  <a:gd name="T3" fmla="*/ 322 h 322"/>
                  <a:gd name="T4" fmla="*/ 389 w 389"/>
                  <a:gd name="T5" fmla="*/ 79 h 322"/>
                  <a:gd name="T6" fmla="*/ 349 w 389"/>
                  <a:gd name="T7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9" h="322">
                    <a:moveTo>
                      <a:pt x="349" y="0"/>
                    </a:moveTo>
                    <a:cubicBezTo>
                      <a:pt x="261" y="44"/>
                      <a:pt x="91" y="153"/>
                      <a:pt x="0" y="322"/>
                    </a:cubicBezTo>
                    <a:cubicBezTo>
                      <a:pt x="0" y="322"/>
                      <a:pt x="269" y="138"/>
                      <a:pt x="389" y="79"/>
                    </a:cubicBezTo>
                    <a:lnTo>
                      <a:pt x="349" y="0"/>
                    </a:lnTo>
                    <a:close/>
                  </a:path>
                </a:pathLst>
              </a:custGeom>
              <a:solidFill>
                <a:srgbClr val="FDE6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4" name="Freeform 396"/>
              <p:cNvSpPr/>
              <p:nvPr/>
            </p:nvSpPr>
            <p:spPr bwMode="auto">
              <a:xfrm>
                <a:off x="-4867276" y="2698750"/>
                <a:ext cx="544513" cy="534988"/>
              </a:xfrm>
              <a:custGeom>
                <a:avLst/>
                <a:gdLst>
                  <a:gd name="T0" fmla="*/ 272 w 272"/>
                  <a:gd name="T1" fmla="*/ 198 h 267"/>
                  <a:gd name="T2" fmla="*/ 132 w 272"/>
                  <a:gd name="T3" fmla="*/ 267 h 267"/>
                  <a:gd name="T4" fmla="*/ 0 w 272"/>
                  <a:gd name="T5" fmla="*/ 0 h 267"/>
                  <a:gd name="T6" fmla="*/ 173 w 272"/>
                  <a:gd name="T7" fmla="*/ 54 h 267"/>
                  <a:gd name="T8" fmla="*/ 194 w 272"/>
                  <a:gd name="T9" fmla="*/ 40 h 267"/>
                  <a:gd name="T10" fmla="*/ 272 w 272"/>
                  <a:gd name="T11" fmla="*/ 198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2" h="267">
                    <a:moveTo>
                      <a:pt x="272" y="198"/>
                    </a:moveTo>
                    <a:cubicBezTo>
                      <a:pt x="132" y="267"/>
                      <a:pt x="132" y="267"/>
                      <a:pt x="132" y="26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4" y="56"/>
                      <a:pt x="121" y="80"/>
                      <a:pt x="173" y="54"/>
                    </a:cubicBezTo>
                    <a:cubicBezTo>
                      <a:pt x="181" y="51"/>
                      <a:pt x="188" y="46"/>
                      <a:pt x="194" y="40"/>
                    </a:cubicBezTo>
                    <a:lnTo>
                      <a:pt x="272" y="198"/>
                    </a:lnTo>
                    <a:close/>
                  </a:path>
                </a:pathLst>
              </a:custGeom>
              <a:solidFill>
                <a:srgbClr val="FDD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5" name="Freeform 397"/>
              <p:cNvSpPr/>
              <p:nvPr/>
            </p:nvSpPr>
            <p:spPr bwMode="auto">
              <a:xfrm>
                <a:off x="-4924426" y="2443163"/>
                <a:ext cx="446088" cy="415925"/>
              </a:xfrm>
              <a:custGeom>
                <a:avLst/>
                <a:gdLst>
                  <a:gd name="T0" fmla="*/ 202 w 223"/>
                  <a:gd name="T1" fmla="*/ 182 h 208"/>
                  <a:gd name="T2" fmla="*/ 29 w 223"/>
                  <a:gd name="T3" fmla="*/ 128 h 208"/>
                  <a:gd name="T4" fmla="*/ 0 w 223"/>
                  <a:gd name="T5" fmla="*/ 70 h 208"/>
                  <a:gd name="T6" fmla="*/ 140 w 223"/>
                  <a:gd name="T7" fmla="*/ 0 h 208"/>
                  <a:gd name="T8" fmla="*/ 223 w 223"/>
                  <a:gd name="T9" fmla="*/ 168 h 208"/>
                  <a:gd name="T10" fmla="*/ 202 w 223"/>
                  <a:gd name="T11" fmla="*/ 18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3" h="208">
                    <a:moveTo>
                      <a:pt x="202" y="182"/>
                    </a:moveTo>
                    <a:cubicBezTo>
                      <a:pt x="150" y="208"/>
                      <a:pt x="83" y="184"/>
                      <a:pt x="29" y="128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223" y="168"/>
                      <a:pt x="223" y="168"/>
                      <a:pt x="223" y="168"/>
                    </a:cubicBezTo>
                    <a:cubicBezTo>
                      <a:pt x="217" y="174"/>
                      <a:pt x="210" y="179"/>
                      <a:pt x="202" y="182"/>
                    </a:cubicBezTo>
                    <a:close/>
                  </a:path>
                </a:pathLst>
              </a:custGeom>
              <a:solidFill>
                <a:srgbClr val="FDE6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6" name="Freeform 401"/>
              <p:cNvSpPr/>
              <p:nvPr/>
            </p:nvSpPr>
            <p:spPr bwMode="auto">
              <a:xfrm>
                <a:off x="-4713288" y="2482850"/>
                <a:ext cx="84138" cy="85725"/>
              </a:xfrm>
              <a:custGeom>
                <a:avLst/>
                <a:gdLst>
                  <a:gd name="T0" fmla="*/ 29 w 42"/>
                  <a:gd name="T1" fmla="*/ 38 h 43"/>
                  <a:gd name="T2" fmla="*/ 4 w 42"/>
                  <a:gd name="T3" fmla="*/ 30 h 43"/>
                  <a:gd name="T4" fmla="*/ 13 w 42"/>
                  <a:gd name="T5" fmla="*/ 5 h 43"/>
                  <a:gd name="T6" fmla="*/ 37 w 42"/>
                  <a:gd name="T7" fmla="*/ 13 h 43"/>
                  <a:gd name="T8" fmla="*/ 29 w 42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3">
                    <a:moveTo>
                      <a:pt x="29" y="38"/>
                    </a:moveTo>
                    <a:cubicBezTo>
                      <a:pt x="20" y="43"/>
                      <a:pt x="9" y="39"/>
                      <a:pt x="4" y="30"/>
                    </a:cubicBezTo>
                    <a:cubicBezTo>
                      <a:pt x="0" y="21"/>
                      <a:pt x="3" y="9"/>
                      <a:pt x="13" y="5"/>
                    </a:cubicBezTo>
                    <a:cubicBezTo>
                      <a:pt x="22" y="0"/>
                      <a:pt x="33" y="4"/>
                      <a:pt x="37" y="13"/>
                    </a:cubicBezTo>
                    <a:cubicBezTo>
                      <a:pt x="42" y="22"/>
                      <a:pt x="38" y="34"/>
                      <a:pt x="29" y="38"/>
                    </a:cubicBezTo>
                    <a:close/>
                  </a:path>
                </a:pathLst>
              </a:custGeom>
              <a:solidFill>
                <a:srgbClr val="3C39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7" name="Freeform 402"/>
              <p:cNvSpPr/>
              <p:nvPr/>
            </p:nvSpPr>
            <p:spPr bwMode="auto">
              <a:xfrm>
                <a:off x="-4448176" y="3019425"/>
                <a:ext cx="84138" cy="85725"/>
              </a:xfrm>
              <a:custGeom>
                <a:avLst/>
                <a:gdLst>
                  <a:gd name="T0" fmla="*/ 29 w 42"/>
                  <a:gd name="T1" fmla="*/ 38 h 43"/>
                  <a:gd name="T2" fmla="*/ 5 w 42"/>
                  <a:gd name="T3" fmla="*/ 30 h 43"/>
                  <a:gd name="T4" fmla="*/ 13 w 42"/>
                  <a:gd name="T5" fmla="*/ 5 h 43"/>
                  <a:gd name="T6" fmla="*/ 38 w 42"/>
                  <a:gd name="T7" fmla="*/ 13 h 43"/>
                  <a:gd name="T8" fmla="*/ 29 w 42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3">
                    <a:moveTo>
                      <a:pt x="29" y="38"/>
                    </a:moveTo>
                    <a:cubicBezTo>
                      <a:pt x="20" y="43"/>
                      <a:pt x="9" y="39"/>
                      <a:pt x="5" y="30"/>
                    </a:cubicBezTo>
                    <a:cubicBezTo>
                      <a:pt x="0" y="20"/>
                      <a:pt x="4" y="9"/>
                      <a:pt x="13" y="5"/>
                    </a:cubicBezTo>
                    <a:cubicBezTo>
                      <a:pt x="22" y="0"/>
                      <a:pt x="33" y="4"/>
                      <a:pt x="38" y="13"/>
                    </a:cubicBezTo>
                    <a:cubicBezTo>
                      <a:pt x="42" y="22"/>
                      <a:pt x="39" y="33"/>
                      <a:pt x="29" y="38"/>
                    </a:cubicBezTo>
                    <a:close/>
                  </a:path>
                </a:pathLst>
              </a:custGeom>
              <a:solidFill>
                <a:srgbClr val="3C39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8" name="Freeform 403"/>
              <p:cNvSpPr/>
              <p:nvPr/>
            </p:nvSpPr>
            <p:spPr bwMode="auto">
              <a:xfrm>
                <a:off x="-4886326" y="2568575"/>
                <a:ext cx="84138" cy="84138"/>
              </a:xfrm>
              <a:custGeom>
                <a:avLst/>
                <a:gdLst>
                  <a:gd name="T0" fmla="*/ 29 w 42"/>
                  <a:gd name="T1" fmla="*/ 38 h 42"/>
                  <a:gd name="T2" fmla="*/ 5 w 42"/>
                  <a:gd name="T3" fmla="*/ 29 h 42"/>
                  <a:gd name="T4" fmla="*/ 13 w 42"/>
                  <a:gd name="T5" fmla="*/ 5 h 42"/>
                  <a:gd name="T6" fmla="*/ 38 w 42"/>
                  <a:gd name="T7" fmla="*/ 13 h 42"/>
                  <a:gd name="T8" fmla="*/ 29 w 42"/>
                  <a:gd name="T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29" y="38"/>
                    </a:moveTo>
                    <a:cubicBezTo>
                      <a:pt x="20" y="42"/>
                      <a:pt x="9" y="39"/>
                      <a:pt x="5" y="29"/>
                    </a:cubicBezTo>
                    <a:cubicBezTo>
                      <a:pt x="0" y="20"/>
                      <a:pt x="4" y="9"/>
                      <a:pt x="13" y="5"/>
                    </a:cubicBezTo>
                    <a:cubicBezTo>
                      <a:pt x="22" y="0"/>
                      <a:pt x="33" y="4"/>
                      <a:pt x="38" y="13"/>
                    </a:cubicBezTo>
                    <a:cubicBezTo>
                      <a:pt x="42" y="22"/>
                      <a:pt x="39" y="33"/>
                      <a:pt x="29" y="38"/>
                    </a:cubicBezTo>
                    <a:close/>
                  </a:path>
                </a:pathLst>
              </a:custGeom>
              <a:solidFill>
                <a:srgbClr val="3C39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9" name="Freeform 404"/>
              <p:cNvSpPr/>
              <p:nvPr/>
            </p:nvSpPr>
            <p:spPr bwMode="auto">
              <a:xfrm>
                <a:off x="-4619626" y="3105150"/>
                <a:ext cx="82550" cy="84138"/>
              </a:xfrm>
              <a:custGeom>
                <a:avLst/>
                <a:gdLst>
                  <a:gd name="T0" fmla="*/ 29 w 42"/>
                  <a:gd name="T1" fmla="*/ 38 h 42"/>
                  <a:gd name="T2" fmla="*/ 4 w 42"/>
                  <a:gd name="T3" fmla="*/ 29 h 42"/>
                  <a:gd name="T4" fmla="*/ 13 w 42"/>
                  <a:gd name="T5" fmla="*/ 5 h 42"/>
                  <a:gd name="T6" fmla="*/ 37 w 42"/>
                  <a:gd name="T7" fmla="*/ 13 h 42"/>
                  <a:gd name="T8" fmla="*/ 29 w 42"/>
                  <a:gd name="T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29" y="38"/>
                    </a:moveTo>
                    <a:cubicBezTo>
                      <a:pt x="20" y="42"/>
                      <a:pt x="9" y="39"/>
                      <a:pt x="4" y="29"/>
                    </a:cubicBezTo>
                    <a:cubicBezTo>
                      <a:pt x="0" y="20"/>
                      <a:pt x="3" y="9"/>
                      <a:pt x="13" y="5"/>
                    </a:cubicBezTo>
                    <a:cubicBezTo>
                      <a:pt x="22" y="0"/>
                      <a:pt x="33" y="4"/>
                      <a:pt x="37" y="13"/>
                    </a:cubicBezTo>
                    <a:cubicBezTo>
                      <a:pt x="42" y="22"/>
                      <a:pt x="38" y="33"/>
                      <a:pt x="29" y="38"/>
                    </a:cubicBezTo>
                    <a:close/>
                  </a:path>
                </a:pathLst>
              </a:custGeom>
              <a:solidFill>
                <a:srgbClr val="3C39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56" name="组合 855"/>
            <p:cNvGrpSpPr/>
            <p:nvPr/>
          </p:nvGrpSpPr>
          <p:grpSpPr>
            <a:xfrm>
              <a:off x="-4276045" y="1906588"/>
              <a:ext cx="2004988" cy="2906740"/>
              <a:chOff x="-4267176" y="1901825"/>
              <a:chExt cx="2004988" cy="2906740"/>
            </a:xfrm>
          </p:grpSpPr>
          <p:sp>
            <p:nvSpPr>
              <p:cNvPr id="857" name="Freeform 389"/>
              <p:cNvSpPr/>
              <p:nvPr/>
            </p:nvSpPr>
            <p:spPr bwMode="auto">
              <a:xfrm>
                <a:off x="-3859213" y="3155950"/>
                <a:ext cx="796925" cy="962025"/>
              </a:xfrm>
              <a:custGeom>
                <a:avLst/>
                <a:gdLst>
                  <a:gd name="T0" fmla="*/ 502 w 502"/>
                  <a:gd name="T1" fmla="*/ 488 h 606"/>
                  <a:gd name="T2" fmla="*/ 175 w 502"/>
                  <a:gd name="T3" fmla="*/ 606 h 606"/>
                  <a:gd name="T4" fmla="*/ 0 w 502"/>
                  <a:gd name="T5" fmla="*/ 125 h 606"/>
                  <a:gd name="T6" fmla="*/ 344 w 502"/>
                  <a:gd name="T7" fmla="*/ 0 h 606"/>
                  <a:gd name="T8" fmla="*/ 449 w 502"/>
                  <a:gd name="T9" fmla="*/ 291 h 606"/>
                  <a:gd name="T10" fmla="*/ 433 w 502"/>
                  <a:gd name="T11" fmla="*/ 297 h 606"/>
                  <a:gd name="T12" fmla="*/ 502 w 502"/>
                  <a:gd name="T13" fmla="*/ 488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2" h="606">
                    <a:moveTo>
                      <a:pt x="502" y="488"/>
                    </a:moveTo>
                    <a:lnTo>
                      <a:pt x="175" y="606"/>
                    </a:lnTo>
                    <a:lnTo>
                      <a:pt x="0" y="125"/>
                    </a:lnTo>
                    <a:lnTo>
                      <a:pt x="344" y="0"/>
                    </a:lnTo>
                    <a:lnTo>
                      <a:pt x="449" y="291"/>
                    </a:lnTo>
                    <a:lnTo>
                      <a:pt x="433" y="297"/>
                    </a:lnTo>
                    <a:lnTo>
                      <a:pt x="502" y="48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858" name="组合 857"/>
              <p:cNvGrpSpPr/>
              <p:nvPr/>
            </p:nvGrpSpPr>
            <p:grpSpPr>
              <a:xfrm>
                <a:off x="-4267176" y="1901825"/>
                <a:ext cx="2004988" cy="2906740"/>
                <a:chOff x="-4267176" y="1901825"/>
                <a:chExt cx="2004988" cy="2906740"/>
              </a:xfrm>
            </p:grpSpPr>
            <p:sp>
              <p:nvSpPr>
                <p:cNvPr id="859" name="Freeform 405"/>
                <p:cNvSpPr/>
                <p:nvPr/>
              </p:nvSpPr>
              <p:spPr bwMode="auto">
                <a:xfrm>
                  <a:off x="-3756075" y="3468597"/>
                  <a:ext cx="1258967" cy="1330416"/>
                </a:xfrm>
                <a:custGeom>
                  <a:avLst/>
                  <a:gdLst>
                    <a:gd name="T0" fmla="*/ 742 w 742"/>
                    <a:gd name="T1" fmla="*/ 808 h 808"/>
                    <a:gd name="T2" fmla="*/ 308 w 742"/>
                    <a:gd name="T3" fmla="*/ 808 h 808"/>
                    <a:gd name="T4" fmla="*/ 32 w 742"/>
                    <a:gd name="T5" fmla="*/ 222 h 808"/>
                    <a:gd name="T6" fmla="*/ 32 w 742"/>
                    <a:gd name="T7" fmla="*/ 222 h 808"/>
                    <a:gd name="T8" fmla="*/ 0 w 742"/>
                    <a:gd name="T9" fmla="*/ 154 h 808"/>
                    <a:gd name="T10" fmla="*/ 327 w 742"/>
                    <a:gd name="T11" fmla="*/ 0 h 808"/>
                    <a:gd name="T12" fmla="*/ 433 w 742"/>
                    <a:gd name="T13" fmla="*/ 207 h 808"/>
                    <a:gd name="T14" fmla="*/ 742 w 742"/>
                    <a:gd name="T15" fmla="*/ 808 h 808"/>
                    <a:gd name="connsiteX0" fmla="*/ 10445 w 10445"/>
                    <a:gd name="connsiteY0" fmla="*/ 9963 h 10000"/>
                    <a:gd name="connsiteX1" fmla="*/ 4151 w 10445"/>
                    <a:gd name="connsiteY1" fmla="*/ 10000 h 10000"/>
                    <a:gd name="connsiteX2" fmla="*/ 431 w 10445"/>
                    <a:gd name="connsiteY2" fmla="*/ 2748 h 10000"/>
                    <a:gd name="connsiteX3" fmla="*/ 431 w 10445"/>
                    <a:gd name="connsiteY3" fmla="*/ 2748 h 10000"/>
                    <a:gd name="connsiteX4" fmla="*/ 0 w 10445"/>
                    <a:gd name="connsiteY4" fmla="*/ 1906 h 10000"/>
                    <a:gd name="connsiteX5" fmla="*/ 4407 w 10445"/>
                    <a:gd name="connsiteY5" fmla="*/ 0 h 10000"/>
                    <a:gd name="connsiteX6" fmla="*/ 5836 w 10445"/>
                    <a:gd name="connsiteY6" fmla="*/ 2562 h 10000"/>
                    <a:gd name="connsiteX7" fmla="*/ 10445 w 10445"/>
                    <a:gd name="connsiteY7" fmla="*/ 9963 h 10000"/>
                    <a:gd name="connsiteX0-1" fmla="*/ 10445 w 10445"/>
                    <a:gd name="connsiteY0-2" fmla="*/ 10409 h 10446"/>
                    <a:gd name="connsiteX1-3" fmla="*/ 4151 w 10445"/>
                    <a:gd name="connsiteY1-4" fmla="*/ 10446 h 10446"/>
                    <a:gd name="connsiteX2-5" fmla="*/ 431 w 10445"/>
                    <a:gd name="connsiteY2-6" fmla="*/ 3194 h 10446"/>
                    <a:gd name="connsiteX3-7" fmla="*/ 431 w 10445"/>
                    <a:gd name="connsiteY3-8" fmla="*/ 3194 h 10446"/>
                    <a:gd name="connsiteX4-9" fmla="*/ 0 w 10445"/>
                    <a:gd name="connsiteY4-10" fmla="*/ 2352 h 10446"/>
                    <a:gd name="connsiteX5-11" fmla="*/ 5559 w 10445"/>
                    <a:gd name="connsiteY5-12" fmla="*/ 0 h 10446"/>
                    <a:gd name="connsiteX6-13" fmla="*/ 5836 w 10445"/>
                    <a:gd name="connsiteY6-14" fmla="*/ 3008 h 10446"/>
                    <a:gd name="connsiteX7-15" fmla="*/ 10445 w 10445"/>
                    <a:gd name="connsiteY7-16" fmla="*/ 10409 h 10446"/>
                    <a:gd name="connsiteX0-17" fmla="*/ 10445 w 10445"/>
                    <a:gd name="connsiteY0-18" fmla="*/ 10335 h 10372"/>
                    <a:gd name="connsiteX1-19" fmla="*/ 4151 w 10445"/>
                    <a:gd name="connsiteY1-20" fmla="*/ 10372 h 10372"/>
                    <a:gd name="connsiteX2-21" fmla="*/ 431 w 10445"/>
                    <a:gd name="connsiteY2-22" fmla="*/ 3120 h 10372"/>
                    <a:gd name="connsiteX3-23" fmla="*/ 431 w 10445"/>
                    <a:gd name="connsiteY3-24" fmla="*/ 3120 h 10372"/>
                    <a:gd name="connsiteX4-25" fmla="*/ 0 w 10445"/>
                    <a:gd name="connsiteY4-26" fmla="*/ 2278 h 10372"/>
                    <a:gd name="connsiteX5-27" fmla="*/ 5296 w 10445"/>
                    <a:gd name="connsiteY5-28" fmla="*/ 0 h 10372"/>
                    <a:gd name="connsiteX6-29" fmla="*/ 5836 w 10445"/>
                    <a:gd name="connsiteY6-30" fmla="*/ 2934 h 10372"/>
                    <a:gd name="connsiteX7-31" fmla="*/ 10445 w 10445"/>
                    <a:gd name="connsiteY7-32" fmla="*/ 10335 h 10372"/>
                    <a:gd name="connsiteX0-33" fmla="*/ 10445 w 10445"/>
                    <a:gd name="connsiteY0-34" fmla="*/ 10335 h 10372"/>
                    <a:gd name="connsiteX1-35" fmla="*/ 4151 w 10445"/>
                    <a:gd name="connsiteY1-36" fmla="*/ 10372 h 10372"/>
                    <a:gd name="connsiteX2-37" fmla="*/ 431 w 10445"/>
                    <a:gd name="connsiteY2-38" fmla="*/ 3120 h 10372"/>
                    <a:gd name="connsiteX3-39" fmla="*/ 431 w 10445"/>
                    <a:gd name="connsiteY3-40" fmla="*/ 3120 h 10372"/>
                    <a:gd name="connsiteX4-41" fmla="*/ 0 w 10445"/>
                    <a:gd name="connsiteY4-42" fmla="*/ 2278 h 10372"/>
                    <a:gd name="connsiteX5-43" fmla="*/ 5296 w 10445"/>
                    <a:gd name="connsiteY5-44" fmla="*/ 0 h 10372"/>
                    <a:gd name="connsiteX6-45" fmla="*/ 6180 w 10445"/>
                    <a:gd name="connsiteY6-46" fmla="*/ 2897 h 10372"/>
                    <a:gd name="connsiteX7-47" fmla="*/ 10445 w 10445"/>
                    <a:gd name="connsiteY7-48" fmla="*/ 10335 h 10372"/>
                    <a:gd name="connsiteX0-49" fmla="*/ 10445 w 10445"/>
                    <a:gd name="connsiteY0-50" fmla="*/ 10335 h 10372"/>
                    <a:gd name="connsiteX1-51" fmla="*/ 4151 w 10445"/>
                    <a:gd name="connsiteY1-52" fmla="*/ 10372 h 10372"/>
                    <a:gd name="connsiteX2-53" fmla="*/ 431 w 10445"/>
                    <a:gd name="connsiteY2-54" fmla="*/ 3120 h 10372"/>
                    <a:gd name="connsiteX3-55" fmla="*/ 431 w 10445"/>
                    <a:gd name="connsiteY3-56" fmla="*/ 3120 h 10372"/>
                    <a:gd name="connsiteX4-57" fmla="*/ 0 w 10445"/>
                    <a:gd name="connsiteY4-58" fmla="*/ 2278 h 10372"/>
                    <a:gd name="connsiteX5-59" fmla="*/ 5296 w 10445"/>
                    <a:gd name="connsiteY5-60" fmla="*/ 0 h 10372"/>
                    <a:gd name="connsiteX6-61" fmla="*/ 6180 w 10445"/>
                    <a:gd name="connsiteY6-62" fmla="*/ 2897 h 10372"/>
                    <a:gd name="connsiteX7-63" fmla="*/ 10445 w 10445"/>
                    <a:gd name="connsiteY7-64" fmla="*/ 10335 h 10372"/>
                    <a:gd name="connsiteX0-65" fmla="*/ 10445 w 10445"/>
                    <a:gd name="connsiteY0-66" fmla="*/ 10335 h 10372"/>
                    <a:gd name="connsiteX1-67" fmla="*/ 4151 w 10445"/>
                    <a:gd name="connsiteY1-68" fmla="*/ 10372 h 10372"/>
                    <a:gd name="connsiteX2-69" fmla="*/ 431 w 10445"/>
                    <a:gd name="connsiteY2-70" fmla="*/ 3120 h 10372"/>
                    <a:gd name="connsiteX3-71" fmla="*/ 431 w 10445"/>
                    <a:gd name="connsiteY3-72" fmla="*/ 3120 h 10372"/>
                    <a:gd name="connsiteX4-73" fmla="*/ 0 w 10445"/>
                    <a:gd name="connsiteY4-74" fmla="*/ 2278 h 10372"/>
                    <a:gd name="connsiteX5-75" fmla="*/ 5296 w 10445"/>
                    <a:gd name="connsiteY5-76" fmla="*/ 0 h 10372"/>
                    <a:gd name="connsiteX6-77" fmla="*/ 6180 w 10445"/>
                    <a:gd name="connsiteY6-78" fmla="*/ 2897 h 10372"/>
                    <a:gd name="connsiteX7-79" fmla="*/ 10445 w 10445"/>
                    <a:gd name="connsiteY7-80" fmla="*/ 10335 h 10372"/>
                    <a:gd name="connsiteX0-81" fmla="*/ 10688 w 10688"/>
                    <a:gd name="connsiteY0-82" fmla="*/ 10335 h 10372"/>
                    <a:gd name="connsiteX1-83" fmla="*/ 4394 w 10688"/>
                    <a:gd name="connsiteY1-84" fmla="*/ 10372 h 10372"/>
                    <a:gd name="connsiteX2-85" fmla="*/ 674 w 10688"/>
                    <a:gd name="connsiteY2-86" fmla="*/ 3120 h 10372"/>
                    <a:gd name="connsiteX3-87" fmla="*/ 674 w 10688"/>
                    <a:gd name="connsiteY3-88" fmla="*/ 3120 h 10372"/>
                    <a:gd name="connsiteX4-89" fmla="*/ 0 w 10688"/>
                    <a:gd name="connsiteY4-90" fmla="*/ 2408 h 10372"/>
                    <a:gd name="connsiteX5-91" fmla="*/ 5539 w 10688"/>
                    <a:gd name="connsiteY5-92" fmla="*/ 0 h 10372"/>
                    <a:gd name="connsiteX6-93" fmla="*/ 6423 w 10688"/>
                    <a:gd name="connsiteY6-94" fmla="*/ 2897 h 10372"/>
                    <a:gd name="connsiteX7-95" fmla="*/ 10688 w 10688"/>
                    <a:gd name="connsiteY7-96" fmla="*/ 10335 h 10372"/>
                    <a:gd name="connsiteX0-97" fmla="*/ 10688 w 10688"/>
                    <a:gd name="connsiteY0-98" fmla="*/ 10335 h 10372"/>
                    <a:gd name="connsiteX1-99" fmla="*/ 4394 w 10688"/>
                    <a:gd name="connsiteY1-100" fmla="*/ 10372 h 10372"/>
                    <a:gd name="connsiteX2-101" fmla="*/ 674 w 10688"/>
                    <a:gd name="connsiteY2-102" fmla="*/ 3120 h 10372"/>
                    <a:gd name="connsiteX3-103" fmla="*/ 512 w 10688"/>
                    <a:gd name="connsiteY3-104" fmla="*/ 3584 h 10372"/>
                    <a:gd name="connsiteX4-105" fmla="*/ 0 w 10688"/>
                    <a:gd name="connsiteY4-106" fmla="*/ 2408 h 10372"/>
                    <a:gd name="connsiteX5-107" fmla="*/ 5539 w 10688"/>
                    <a:gd name="connsiteY5-108" fmla="*/ 0 h 10372"/>
                    <a:gd name="connsiteX6-109" fmla="*/ 6423 w 10688"/>
                    <a:gd name="connsiteY6-110" fmla="*/ 2897 h 10372"/>
                    <a:gd name="connsiteX7-111" fmla="*/ 10688 w 10688"/>
                    <a:gd name="connsiteY7-112" fmla="*/ 10335 h 10372"/>
                    <a:gd name="connsiteX0-113" fmla="*/ 10688 w 10688"/>
                    <a:gd name="connsiteY0-114" fmla="*/ 10335 h 10372"/>
                    <a:gd name="connsiteX1-115" fmla="*/ 4394 w 10688"/>
                    <a:gd name="connsiteY1-116" fmla="*/ 10372 h 10372"/>
                    <a:gd name="connsiteX2-117" fmla="*/ 674 w 10688"/>
                    <a:gd name="connsiteY2-118" fmla="*/ 3120 h 10372"/>
                    <a:gd name="connsiteX3-119" fmla="*/ 0 w 10688"/>
                    <a:gd name="connsiteY3-120" fmla="*/ 2408 h 10372"/>
                    <a:gd name="connsiteX4-121" fmla="*/ 5539 w 10688"/>
                    <a:gd name="connsiteY4-122" fmla="*/ 0 h 10372"/>
                    <a:gd name="connsiteX5-123" fmla="*/ 6423 w 10688"/>
                    <a:gd name="connsiteY5-124" fmla="*/ 2897 h 10372"/>
                    <a:gd name="connsiteX6-125" fmla="*/ 10688 w 10688"/>
                    <a:gd name="connsiteY6-126" fmla="*/ 10335 h 10372"/>
                    <a:gd name="connsiteX0-127" fmla="*/ 10688 w 10688"/>
                    <a:gd name="connsiteY0-128" fmla="*/ 10335 h 10372"/>
                    <a:gd name="connsiteX1-129" fmla="*/ 4394 w 10688"/>
                    <a:gd name="connsiteY1-130" fmla="*/ 10372 h 10372"/>
                    <a:gd name="connsiteX2-131" fmla="*/ 573 w 10688"/>
                    <a:gd name="connsiteY2-132" fmla="*/ 3547 h 10372"/>
                    <a:gd name="connsiteX3-133" fmla="*/ 0 w 10688"/>
                    <a:gd name="connsiteY3-134" fmla="*/ 2408 h 10372"/>
                    <a:gd name="connsiteX4-135" fmla="*/ 5539 w 10688"/>
                    <a:gd name="connsiteY4-136" fmla="*/ 0 h 10372"/>
                    <a:gd name="connsiteX5-137" fmla="*/ 6423 w 10688"/>
                    <a:gd name="connsiteY5-138" fmla="*/ 2897 h 10372"/>
                    <a:gd name="connsiteX6-139" fmla="*/ 10688 w 10688"/>
                    <a:gd name="connsiteY6-140" fmla="*/ 10335 h 1037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</a:cxnLst>
                  <a:rect l="l" t="t" r="r" b="b"/>
                  <a:pathLst>
                    <a:path w="10688" h="10372">
                      <a:moveTo>
                        <a:pt x="10688" y="10335"/>
                      </a:moveTo>
                      <a:lnTo>
                        <a:pt x="4394" y="10372"/>
                      </a:lnTo>
                      <a:lnTo>
                        <a:pt x="573" y="3547"/>
                      </a:lnTo>
                      <a:lnTo>
                        <a:pt x="0" y="2408"/>
                      </a:lnTo>
                      <a:lnTo>
                        <a:pt x="5539" y="0"/>
                      </a:lnTo>
                      <a:lnTo>
                        <a:pt x="6423" y="2897"/>
                      </a:lnTo>
                      <a:lnTo>
                        <a:pt x="10688" y="10335"/>
                      </a:lnTo>
                      <a:close/>
                    </a:path>
                  </a:pathLst>
                </a:custGeom>
                <a:solidFill>
                  <a:srgbClr val="126E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0" name="Freeform 406"/>
                <p:cNvSpPr/>
                <p:nvPr/>
              </p:nvSpPr>
              <p:spPr bwMode="auto">
                <a:xfrm>
                  <a:off x="-3208338" y="3433763"/>
                  <a:ext cx="946150" cy="1365250"/>
                </a:xfrm>
                <a:custGeom>
                  <a:avLst/>
                  <a:gdLst>
                    <a:gd name="T0" fmla="*/ 596 w 596"/>
                    <a:gd name="T1" fmla="*/ 860 h 860"/>
                    <a:gd name="T2" fmla="*/ 415 w 596"/>
                    <a:gd name="T3" fmla="*/ 860 h 860"/>
                    <a:gd name="T4" fmla="*/ 106 w 596"/>
                    <a:gd name="T5" fmla="*/ 259 h 860"/>
                    <a:gd name="T6" fmla="*/ 0 w 596"/>
                    <a:gd name="T7" fmla="*/ 52 h 860"/>
                    <a:gd name="T8" fmla="*/ 111 w 596"/>
                    <a:gd name="T9" fmla="*/ 0 h 860"/>
                    <a:gd name="T10" fmla="*/ 159 w 596"/>
                    <a:gd name="T11" fmla="*/ 85 h 860"/>
                    <a:gd name="T12" fmla="*/ 596 w 596"/>
                    <a:gd name="T13" fmla="*/ 860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6" h="860">
                      <a:moveTo>
                        <a:pt x="596" y="860"/>
                      </a:moveTo>
                      <a:lnTo>
                        <a:pt x="415" y="860"/>
                      </a:lnTo>
                      <a:lnTo>
                        <a:pt x="106" y="259"/>
                      </a:lnTo>
                      <a:lnTo>
                        <a:pt x="0" y="52"/>
                      </a:lnTo>
                      <a:lnTo>
                        <a:pt x="111" y="0"/>
                      </a:lnTo>
                      <a:lnTo>
                        <a:pt x="159" y="85"/>
                      </a:lnTo>
                      <a:lnTo>
                        <a:pt x="596" y="860"/>
                      </a:lnTo>
                      <a:close/>
                    </a:path>
                  </a:pathLst>
                </a:custGeom>
                <a:solidFill>
                  <a:srgbClr val="126E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1" name="Freeform 407"/>
                <p:cNvSpPr/>
                <p:nvPr/>
              </p:nvSpPr>
              <p:spPr bwMode="auto">
                <a:xfrm>
                  <a:off x="-3827463" y="3760788"/>
                  <a:ext cx="752165" cy="1047777"/>
                </a:xfrm>
                <a:custGeom>
                  <a:avLst/>
                  <a:gdLst>
                    <a:gd name="T0" fmla="*/ 371 w 371"/>
                    <a:gd name="T1" fmla="*/ 654 h 654"/>
                    <a:gd name="T2" fmla="*/ 95 w 371"/>
                    <a:gd name="T3" fmla="*/ 68 h 654"/>
                    <a:gd name="T4" fmla="*/ 95 w 371"/>
                    <a:gd name="T5" fmla="*/ 68 h 654"/>
                    <a:gd name="T6" fmla="*/ 63 w 371"/>
                    <a:gd name="T7" fmla="*/ 0 h 654"/>
                    <a:gd name="T8" fmla="*/ 20 w 371"/>
                    <a:gd name="T9" fmla="*/ 20 h 654"/>
                    <a:gd name="T10" fmla="*/ 0 w 371"/>
                    <a:gd name="T11" fmla="*/ 29 h 654"/>
                    <a:gd name="T12" fmla="*/ 243 w 371"/>
                    <a:gd name="T13" fmla="*/ 654 h 654"/>
                    <a:gd name="T14" fmla="*/ 371 w 371"/>
                    <a:gd name="T15" fmla="*/ 654 h 654"/>
                    <a:gd name="connsiteX0" fmla="*/ 12771 w 12771"/>
                    <a:gd name="connsiteY0" fmla="*/ 10092 h 10092"/>
                    <a:gd name="connsiteX1" fmla="*/ 2561 w 12771"/>
                    <a:gd name="connsiteY1" fmla="*/ 1040 h 10092"/>
                    <a:gd name="connsiteX2" fmla="*/ 2561 w 12771"/>
                    <a:gd name="connsiteY2" fmla="*/ 1040 h 10092"/>
                    <a:gd name="connsiteX3" fmla="*/ 1698 w 12771"/>
                    <a:gd name="connsiteY3" fmla="*/ 0 h 10092"/>
                    <a:gd name="connsiteX4" fmla="*/ 539 w 12771"/>
                    <a:gd name="connsiteY4" fmla="*/ 306 h 10092"/>
                    <a:gd name="connsiteX5" fmla="*/ 0 w 12771"/>
                    <a:gd name="connsiteY5" fmla="*/ 443 h 10092"/>
                    <a:gd name="connsiteX6" fmla="*/ 6550 w 12771"/>
                    <a:gd name="connsiteY6" fmla="*/ 10000 h 10092"/>
                    <a:gd name="connsiteX7" fmla="*/ 12771 w 12771"/>
                    <a:gd name="connsiteY7" fmla="*/ 10092 h 10092"/>
                    <a:gd name="connsiteX0-1" fmla="*/ 12771 w 12771"/>
                    <a:gd name="connsiteY0-2" fmla="*/ 10092 h 10092"/>
                    <a:gd name="connsiteX1-3" fmla="*/ 2561 w 12771"/>
                    <a:gd name="connsiteY1-4" fmla="*/ 1040 h 10092"/>
                    <a:gd name="connsiteX2-5" fmla="*/ 2561 w 12771"/>
                    <a:gd name="connsiteY2-6" fmla="*/ 1040 h 10092"/>
                    <a:gd name="connsiteX3-7" fmla="*/ 1698 w 12771"/>
                    <a:gd name="connsiteY3-8" fmla="*/ 0 h 10092"/>
                    <a:gd name="connsiteX4-9" fmla="*/ 539 w 12771"/>
                    <a:gd name="connsiteY4-10" fmla="*/ 306 h 10092"/>
                    <a:gd name="connsiteX5-11" fmla="*/ 0 w 12771"/>
                    <a:gd name="connsiteY5-12" fmla="*/ 443 h 10092"/>
                    <a:gd name="connsiteX6-13" fmla="*/ 6550 w 12771"/>
                    <a:gd name="connsiteY6-14" fmla="*/ 10000 h 10092"/>
                    <a:gd name="connsiteX7-15" fmla="*/ 12771 w 12771"/>
                    <a:gd name="connsiteY7-16" fmla="*/ 10092 h 10092"/>
                    <a:gd name="connsiteX0-17" fmla="*/ 12771 w 12771"/>
                    <a:gd name="connsiteY0-18" fmla="*/ 10092 h 10092"/>
                    <a:gd name="connsiteX1-19" fmla="*/ 2561 w 12771"/>
                    <a:gd name="connsiteY1-20" fmla="*/ 1040 h 10092"/>
                    <a:gd name="connsiteX2-21" fmla="*/ 3213 w 12771"/>
                    <a:gd name="connsiteY2-22" fmla="*/ 1040 h 10092"/>
                    <a:gd name="connsiteX3-23" fmla="*/ 1698 w 12771"/>
                    <a:gd name="connsiteY3-24" fmla="*/ 0 h 10092"/>
                    <a:gd name="connsiteX4-25" fmla="*/ 539 w 12771"/>
                    <a:gd name="connsiteY4-26" fmla="*/ 306 h 10092"/>
                    <a:gd name="connsiteX5-27" fmla="*/ 0 w 12771"/>
                    <a:gd name="connsiteY5-28" fmla="*/ 443 h 10092"/>
                    <a:gd name="connsiteX6-29" fmla="*/ 6550 w 12771"/>
                    <a:gd name="connsiteY6-30" fmla="*/ 10000 h 10092"/>
                    <a:gd name="connsiteX7-31" fmla="*/ 12771 w 12771"/>
                    <a:gd name="connsiteY7-32" fmla="*/ 10092 h 10092"/>
                    <a:gd name="connsiteX0-33" fmla="*/ 12771 w 12771"/>
                    <a:gd name="connsiteY0-34" fmla="*/ 10092 h 10092"/>
                    <a:gd name="connsiteX1-35" fmla="*/ 2561 w 12771"/>
                    <a:gd name="connsiteY1-36" fmla="*/ 1040 h 10092"/>
                    <a:gd name="connsiteX2-37" fmla="*/ 1698 w 12771"/>
                    <a:gd name="connsiteY2-38" fmla="*/ 0 h 10092"/>
                    <a:gd name="connsiteX3-39" fmla="*/ 539 w 12771"/>
                    <a:gd name="connsiteY3-40" fmla="*/ 306 h 10092"/>
                    <a:gd name="connsiteX4-41" fmla="*/ 0 w 12771"/>
                    <a:gd name="connsiteY4-42" fmla="*/ 443 h 10092"/>
                    <a:gd name="connsiteX5-43" fmla="*/ 6550 w 12771"/>
                    <a:gd name="connsiteY5-44" fmla="*/ 10000 h 10092"/>
                    <a:gd name="connsiteX6-45" fmla="*/ 12771 w 12771"/>
                    <a:gd name="connsiteY6-46" fmla="*/ 10092 h 10092"/>
                    <a:gd name="connsiteX0-47" fmla="*/ 12771 w 12771"/>
                    <a:gd name="connsiteY0-48" fmla="*/ 10092 h 10092"/>
                    <a:gd name="connsiteX1-49" fmla="*/ 3430 w 12771"/>
                    <a:gd name="connsiteY1-50" fmla="*/ 670 h 10092"/>
                    <a:gd name="connsiteX2-51" fmla="*/ 1698 w 12771"/>
                    <a:gd name="connsiteY2-52" fmla="*/ 0 h 10092"/>
                    <a:gd name="connsiteX3-53" fmla="*/ 539 w 12771"/>
                    <a:gd name="connsiteY3-54" fmla="*/ 306 h 10092"/>
                    <a:gd name="connsiteX4-55" fmla="*/ 0 w 12771"/>
                    <a:gd name="connsiteY4-56" fmla="*/ 443 h 10092"/>
                    <a:gd name="connsiteX5-57" fmla="*/ 6550 w 12771"/>
                    <a:gd name="connsiteY5-58" fmla="*/ 10000 h 10092"/>
                    <a:gd name="connsiteX6-59" fmla="*/ 12771 w 12771"/>
                    <a:gd name="connsiteY6-60" fmla="*/ 10092 h 1009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</a:cxnLst>
                  <a:rect l="l" t="t" r="r" b="b"/>
                  <a:pathLst>
                    <a:path w="12771" h="10092">
                      <a:moveTo>
                        <a:pt x="12771" y="10092"/>
                      </a:moveTo>
                      <a:cubicBezTo>
                        <a:pt x="10074" y="6027"/>
                        <a:pt x="6833" y="3687"/>
                        <a:pt x="3430" y="670"/>
                      </a:cubicBezTo>
                      <a:lnTo>
                        <a:pt x="1698" y="0"/>
                      </a:lnTo>
                      <a:lnTo>
                        <a:pt x="539" y="306"/>
                      </a:lnTo>
                      <a:lnTo>
                        <a:pt x="0" y="443"/>
                      </a:lnTo>
                      <a:lnTo>
                        <a:pt x="6550" y="10000"/>
                      </a:lnTo>
                      <a:lnTo>
                        <a:pt x="12771" y="10092"/>
                      </a:lnTo>
                      <a:close/>
                    </a:path>
                  </a:pathLst>
                </a:custGeom>
                <a:solidFill>
                  <a:srgbClr val="0B56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grpSp>
              <p:nvGrpSpPr>
                <p:cNvPr id="862" name="组合 861"/>
                <p:cNvGrpSpPr/>
                <p:nvPr/>
              </p:nvGrpSpPr>
              <p:grpSpPr>
                <a:xfrm>
                  <a:off x="-4267176" y="1901825"/>
                  <a:ext cx="1218083" cy="1893888"/>
                  <a:chOff x="-4267176" y="1901825"/>
                  <a:chExt cx="1218083" cy="1893888"/>
                </a:xfrm>
              </p:grpSpPr>
              <p:sp>
                <p:nvSpPr>
                  <p:cNvPr id="863" name="Freeform 375"/>
                  <p:cNvSpPr/>
                  <p:nvPr/>
                </p:nvSpPr>
                <p:spPr bwMode="auto">
                  <a:xfrm>
                    <a:off x="-4127501" y="2427288"/>
                    <a:ext cx="844550" cy="912813"/>
                  </a:xfrm>
                  <a:custGeom>
                    <a:avLst/>
                    <a:gdLst>
                      <a:gd name="T0" fmla="*/ 422 w 422"/>
                      <a:gd name="T1" fmla="*/ 359 h 456"/>
                      <a:gd name="T2" fmla="*/ 152 w 422"/>
                      <a:gd name="T3" fmla="*/ 456 h 456"/>
                      <a:gd name="T4" fmla="*/ 99 w 422"/>
                      <a:gd name="T5" fmla="*/ 310 h 456"/>
                      <a:gd name="T6" fmla="*/ 28 w 422"/>
                      <a:gd name="T7" fmla="*/ 207 h 456"/>
                      <a:gd name="T8" fmla="*/ 0 w 422"/>
                      <a:gd name="T9" fmla="*/ 129 h 456"/>
                      <a:gd name="T10" fmla="*/ 0 w 422"/>
                      <a:gd name="T11" fmla="*/ 129 h 456"/>
                      <a:gd name="T12" fmla="*/ 54 w 422"/>
                      <a:gd name="T13" fmla="*/ 150 h 456"/>
                      <a:gd name="T14" fmla="*/ 76 w 422"/>
                      <a:gd name="T15" fmla="*/ 133 h 456"/>
                      <a:gd name="T16" fmla="*/ 81 w 422"/>
                      <a:gd name="T17" fmla="*/ 96 h 456"/>
                      <a:gd name="T18" fmla="*/ 86 w 422"/>
                      <a:gd name="T19" fmla="*/ 111 h 456"/>
                      <a:gd name="T20" fmla="*/ 100 w 422"/>
                      <a:gd name="T21" fmla="*/ 133 h 456"/>
                      <a:gd name="T22" fmla="*/ 101 w 422"/>
                      <a:gd name="T23" fmla="*/ 134 h 456"/>
                      <a:gd name="T24" fmla="*/ 148 w 422"/>
                      <a:gd name="T25" fmla="*/ 144 h 456"/>
                      <a:gd name="T26" fmla="*/ 160 w 422"/>
                      <a:gd name="T27" fmla="*/ 137 h 456"/>
                      <a:gd name="T28" fmla="*/ 176 w 422"/>
                      <a:gd name="T29" fmla="*/ 79 h 456"/>
                      <a:gd name="T30" fmla="*/ 175 w 422"/>
                      <a:gd name="T31" fmla="*/ 77 h 456"/>
                      <a:gd name="T32" fmla="*/ 169 w 422"/>
                      <a:gd name="T33" fmla="*/ 61 h 456"/>
                      <a:gd name="T34" fmla="*/ 177 w 422"/>
                      <a:gd name="T35" fmla="*/ 76 h 456"/>
                      <a:gd name="T36" fmla="*/ 232 w 422"/>
                      <a:gd name="T37" fmla="*/ 94 h 456"/>
                      <a:gd name="T38" fmla="*/ 259 w 422"/>
                      <a:gd name="T39" fmla="*/ 29 h 456"/>
                      <a:gd name="T40" fmla="*/ 258 w 422"/>
                      <a:gd name="T41" fmla="*/ 26 h 456"/>
                      <a:gd name="T42" fmla="*/ 249 w 422"/>
                      <a:gd name="T43" fmla="*/ 0 h 456"/>
                      <a:gd name="T44" fmla="*/ 264 w 422"/>
                      <a:gd name="T45" fmla="*/ 22 h 456"/>
                      <a:gd name="T46" fmla="*/ 310 w 422"/>
                      <a:gd name="T47" fmla="*/ 29 h 456"/>
                      <a:gd name="T48" fmla="*/ 321 w 422"/>
                      <a:gd name="T49" fmla="*/ 23 h 456"/>
                      <a:gd name="T50" fmla="*/ 318 w 422"/>
                      <a:gd name="T51" fmla="*/ 133 h 456"/>
                      <a:gd name="T52" fmla="*/ 319 w 422"/>
                      <a:gd name="T53" fmla="*/ 145 h 456"/>
                      <a:gd name="T54" fmla="*/ 368 w 422"/>
                      <a:gd name="T55" fmla="*/ 188 h 456"/>
                      <a:gd name="T56" fmla="*/ 421 w 422"/>
                      <a:gd name="T57" fmla="*/ 150 h 456"/>
                      <a:gd name="T58" fmla="*/ 398 w 422"/>
                      <a:gd name="T59" fmla="*/ 277 h 456"/>
                      <a:gd name="T60" fmla="*/ 422 w 422"/>
                      <a:gd name="T61" fmla="*/ 359 h 4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422" h="456">
                        <a:moveTo>
                          <a:pt x="422" y="359"/>
                        </a:moveTo>
                        <a:cubicBezTo>
                          <a:pt x="152" y="456"/>
                          <a:pt x="152" y="456"/>
                          <a:pt x="152" y="456"/>
                        </a:cubicBezTo>
                        <a:cubicBezTo>
                          <a:pt x="152" y="456"/>
                          <a:pt x="133" y="342"/>
                          <a:pt x="99" y="310"/>
                        </a:cubicBezTo>
                        <a:cubicBezTo>
                          <a:pt x="66" y="278"/>
                          <a:pt x="43" y="240"/>
                          <a:pt x="28" y="207"/>
                        </a:cubicBezTo>
                        <a:cubicBezTo>
                          <a:pt x="7" y="164"/>
                          <a:pt x="0" y="129"/>
                          <a:pt x="0" y="129"/>
                        </a:cubicBezTo>
                        <a:cubicBezTo>
                          <a:pt x="0" y="129"/>
                          <a:pt x="0" y="129"/>
                          <a:pt x="0" y="129"/>
                        </a:cubicBezTo>
                        <a:cubicBezTo>
                          <a:pt x="9" y="148"/>
                          <a:pt x="32" y="158"/>
                          <a:pt x="54" y="150"/>
                        </a:cubicBezTo>
                        <a:cubicBezTo>
                          <a:pt x="63" y="146"/>
                          <a:pt x="71" y="140"/>
                          <a:pt x="76" y="133"/>
                        </a:cubicBezTo>
                        <a:cubicBezTo>
                          <a:pt x="83" y="122"/>
                          <a:pt x="85" y="108"/>
                          <a:pt x="81" y="96"/>
                        </a:cubicBezTo>
                        <a:cubicBezTo>
                          <a:pt x="86" y="111"/>
                          <a:pt x="86" y="111"/>
                          <a:pt x="86" y="111"/>
                        </a:cubicBezTo>
                        <a:cubicBezTo>
                          <a:pt x="89" y="120"/>
                          <a:pt x="94" y="127"/>
                          <a:pt x="100" y="133"/>
                        </a:cubicBezTo>
                        <a:cubicBezTo>
                          <a:pt x="101" y="133"/>
                          <a:pt x="101" y="134"/>
                          <a:pt x="101" y="134"/>
                        </a:cubicBezTo>
                        <a:cubicBezTo>
                          <a:pt x="114" y="145"/>
                          <a:pt x="132" y="149"/>
                          <a:pt x="148" y="144"/>
                        </a:cubicBezTo>
                        <a:cubicBezTo>
                          <a:pt x="153" y="142"/>
                          <a:pt x="157" y="140"/>
                          <a:pt x="160" y="137"/>
                        </a:cubicBezTo>
                        <a:cubicBezTo>
                          <a:pt x="177" y="124"/>
                          <a:pt x="184" y="101"/>
                          <a:pt x="176" y="79"/>
                        </a:cubicBezTo>
                        <a:cubicBezTo>
                          <a:pt x="175" y="77"/>
                          <a:pt x="175" y="77"/>
                          <a:pt x="175" y="77"/>
                        </a:cubicBezTo>
                        <a:cubicBezTo>
                          <a:pt x="169" y="61"/>
                          <a:pt x="169" y="61"/>
                          <a:pt x="169" y="61"/>
                        </a:cubicBezTo>
                        <a:cubicBezTo>
                          <a:pt x="171" y="67"/>
                          <a:pt x="174" y="72"/>
                          <a:pt x="177" y="76"/>
                        </a:cubicBezTo>
                        <a:cubicBezTo>
                          <a:pt x="190" y="93"/>
                          <a:pt x="212" y="101"/>
                          <a:pt x="232" y="94"/>
                        </a:cubicBezTo>
                        <a:cubicBezTo>
                          <a:pt x="256" y="85"/>
                          <a:pt x="269" y="56"/>
                          <a:pt x="259" y="29"/>
                        </a:cubicBezTo>
                        <a:cubicBezTo>
                          <a:pt x="258" y="26"/>
                          <a:pt x="258" y="26"/>
                          <a:pt x="258" y="26"/>
                        </a:cubicBezTo>
                        <a:cubicBezTo>
                          <a:pt x="249" y="0"/>
                          <a:pt x="249" y="0"/>
                          <a:pt x="249" y="0"/>
                        </a:cubicBezTo>
                        <a:cubicBezTo>
                          <a:pt x="252" y="9"/>
                          <a:pt x="257" y="16"/>
                          <a:pt x="264" y="22"/>
                        </a:cubicBezTo>
                        <a:cubicBezTo>
                          <a:pt x="277" y="31"/>
                          <a:pt x="294" y="35"/>
                          <a:pt x="310" y="29"/>
                        </a:cubicBezTo>
                        <a:cubicBezTo>
                          <a:pt x="314" y="27"/>
                          <a:pt x="318" y="25"/>
                          <a:pt x="321" y="23"/>
                        </a:cubicBezTo>
                        <a:cubicBezTo>
                          <a:pt x="318" y="133"/>
                          <a:pt x="318" y="133"/>
                          <a:pt x="318" y="133"/>
                        </a:cubicBezTo>
                        <a:cubicBezTo>
                          <a:pt x="318" y="137"/>
                          <a:pt x="318" y="141"/>
                          <a:pt x="319" y="145"/>
                        </a:cubicBezTo>
                        <a:cubicBezTo>
                          <a:pt x="323" y="169"/>
                          <a:pt x="343" y="187"/>
                          <a:pt x="368" y="188"/>
                        </a:cubicBezTo>
                        <a:cubicBezTo>
                          <a:pt x="393" y="188"/>
                          <a:pt x="414" y="172"/>
                          <a:pt x="421" y="150"/>
                        </a:cubicBezTo>
                        <a:cubicBezTo>
                          <a:pt x="416" y="218"/>
                          <a:pt x="390" y="228"/>
                          <a:pt x="398" y="277"/>
                        </a:cubicBezTo>
                        <a:cubicBezTo>
                          <a:pt x="405" y="313"/>
                          <a:pt x="422" y="359"/>
                          <a:pt x="422" y="359"/>
                        </a:cubicBezTo>
                      </a:path>
                    </a:pathLst>
                  </a:custGeom>
                  <a:solidFill>
                    <a:srgbClr val="D9B4A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4" name="Freeform 377"/>
                  <p:cNvSpPr/>
                  <p:nvPr/>
                </p:nvSpPr>
                <p:spPr bwMode="auto">
                  <a:xfrm>
                    <a:off x="-4227488" y="2100263"/>
                    <a:ext cx="952500" cy="642938"/>
                  </a:xfrm>
                  <a:custGeom>
                    <a:avLst/>
                    <a:gdLst>
                      <a:gd name="T0" fmla="*/ 127 w 475"/>
                      <a:gd name="T1" fmla="*/ 296 h 321"/>
                      <a:gd name="T2" fmla="*/ 105 w 475"/>
                      <a:gd name="T3" fmla="*/ 313 h 321"/>
                      <a:gd name="T4" fmla="*/ 51 w 475"/>
                      <a:gd name="T5" fmla="*/ 292 h 321"/>
                      <a:gd name="T6" fmla="*/ 51 w 475"/>
                      <a:gd name="T7" fmla="*/ 292 h 321"/>
                      <a:gd name="T8" fmla="*/ 51 w 475"/>
                      <a:gd name="T9" fmla="*/ 292 h 321"/>
                      <a:gd name="T10" fmla="*/ 51 w 475"/>
                      <a:gd name="T11" fmla="*/ 292 h 321"/>
                      <a:gd name="T12" fmla="*/ 50 w 475"/>
                      <a:gd name="T13" fmla="*/ 288 h 321"/>
                      <a:gd name="T14" fmla="*/ 0 w 475"/>
                      <a:gd name="T15" fmla="*/ 149 h 321"/>
                      <a:gd name="T16" fmla="*/ 86 w 475"/>
                      <a:gd name="T17" fmla="*/ 134 h 321"/>
                      <a:gd name="T18" fmla="*/ 88 w 475"/>
                      <a:gd name="T19" fmla="*/ 134 h 321"/>
                      <a:gd name="T20" fmla="*/ 178 w 475"/>
                      <a:gd name="T21" fmla="*/ 106 h 321"/>
                      <a:gd name="T22" fmla="*/ 425 w 475"/>
                      <a:gd name="T23" fmla="*/ 0 h 321"/>
                      <a:gd name="T24" fmla="*/ 441 w 475"/>
                      <a:gd name="T25" fmla="*/ 54 h 321"/>
                      <a:gd name="T26" fmla="*/ 475 w 475"/>
                      <a:gd name="T27" fmla="*/ 100 h 321"/>
                      <a:gd name="T28" fmla="*/ 320 w 475"/>
                      <a:gd name="T29" fmla="*/ 183 h 321"/>
                      <a:gd name="T30" fmla="*/ 313 w 475"/>
                      <a:gd name="T31" fmla="*/ 186 h 321"/>
                      <a:gd name="T32" fmla="*/ 231 w 475"/>
                      <a:gd name="T33" fmla="*/ 237 h 321"/>
                      <a:gd name="T34" fmla="*/ 229 w 475"/>
                      <a:gd name="T35" fmla="*/ 239 h 321"/>
                      <a:gd name="T36" fmla="*/ 226 w 475"/>
                      <a:gd name="T37" fmla="*/ 241 h 321"/>
                      <a:gd name="T38" fmla="*/ 153 w 475"/>
                      <a:gd name="T39" fmla="*/ 295 h 321"/>
                      <a:gd name="T40" fmla="*/ 152 w 475"/>
                      <a:gd name="T41" fmla="*/ 296 h 321"/>
                      <a:gd name="T42" fmla="*/ 137 w 475"/>
                      <a:gd name="T43" fmla="*/ 274 h 321"/>
                      <a:gd name="T44" fmla="*/ 132 w 475"/>
                      <a:gd name="T45" fmla="*/ 259 h 321"/>
                      <a:gd name="T46" fmla="*/ 127 w 475"/>
                      <a:gd name="T47" fmla="*/ 296 h 3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475" h="321">
                        <a:moveTo>
                          <a:pt x="127" y="296"/>
                        </a:moveTo>
                        <a:cubicBezTo>
                          <a:pt x="122" y="303"/>
                          <a:pt x="114" y="309"/>
                          <a:pt x="105" y="313"/>
                        </a:cubicBezTo>
                        <a:cubicBezTo>
                          <a:pt x="83" y="321"/>
                          <a:pt x="60" y="311"/>
                          <a:pt x="51" y="292"/>
                        </a:cubicBezTo>
                        <a:cubicBezTo>
                          <a:pt x="51" y="292"/>
                          <a:pt x="51" y="292"/>
                          <a:pt x="51" y="292"/>
                        </a:cubicBezTo>
                        <a:cubicBezTo>
                          <a:pt x="51" y="292"/>
                          <a:pt x="51" y="292"/>
                          <a:pt x="51" y="292"/>
                        </a:cubicBezTo>
                        <a:cubicBezTo>
                          <a:pt x="51" y="292"/>
                          <a:pt x="51" y="292"/>
                          <a:pt x="51" y="292"/>
                        </a:cubicBezTo>
                        <a:cubicBezTo>
                          <a:pt x="51" y="291"/>
                          <a:pt x="50" y="290"/>
                          <a:pt x="50" y="288"/>
                        </a:cubicBezTo>
                        <a:cubicBezTo>
                          <a:pt x="0" y="149"/>
                          <a:pt x="0" y="149"/>
                          <a:pt x="0" y="149"/>
                        </a:cubicBezTo>
                        <a:cubicBezTo>
                          <a:pt x="24" y="147"/>
                          <a:pt x="52" y="143"/>
                          <a:pt x="86" y="134"/>
                        </a:cubicBezTo>
                        <a:cubicBezTo>
                          <a:pt x="87" y="134"/>
                          <a:pt x="88" y="134"/>
                          <a:pt x="88" y="134"/>
                        </a:cubicBezTo>
                        <a:cubicBezTo>
                          <a:pt x="115" y="127"/>
                          <a:pt x="144" y="118"/>
                          <a:pt x="178" y="106"/>
                        </a:cubicBezTo>
                        <a:cubicBezTo>
                          <a:pt x="244" y="83"/>
                          <a:pt x="326" y="49"/>
                          <a:pt x="425" y="0"/>
                        </a:cubicBezTo>
                        <a:cubicBezTo>
                          <a:pt x="428" y="19"/>
                          <a:pt x="433" y="37"/>
                          <a:pt x="441" y="54"/>
                        </a:cubicBezTo>
                        <a:cubicBezTo>
                          <a:pt x="450" y="71"/>
                          <a:pt x="461" y="86"/>
                          <a:pt x="475" y="100"/>
                        </a:cubicBezTo>
                        <a:cubicBezTo>
                          <a:pt x="416" y="129"/>
                          <a:pt x="364" y="157"/>
                          <a:pt x="320" y="183"/>
                        </a:cubicBezTo>
                        <a:cubicBezTo>
                          <a:pt x="318" y="184"/>
                          <a:pt x="315" y="185"/>
                          <a:pt x="313" y="186"/>
                        </a:cubicBezTo>
                        <a:cubicBezTo>
                          <a:pt x="283" y="204"/>
                          <a:pt x="255" y="221"/>
                          <a:pt x="231" y="237"/>
                        </a:cubicBezTo>
                        <a:cubicBezTo>
                          <a:pt x="230" y="238"/>
                          <a:pt x="230" y="238"/>
                          <a:pt x="229" y="239"/>
                        </a:cubicBezTo>
                        <a:cubicBezTo>
                          <a:pt x="228" y="240"/>
                          <a:pt x="227" y="240"/>
                          <a:pt x="226" y="241"/>
                        </a:cubicBezTo>
                        <a:cubicBezTo>
                          <a:pt x="198" y="260"/>
                          <a:pt x="173" y="278"/>
                          <a:pt x="153" y="295"/>
                        </a:cubicBezTo>
                        <a:cubicBezTo>
                          <a:pt x="152" y="295"/>
                          <a:pt x="152" y="296"/>
                          <a:pt x="152" y="296"/>
                        </a:cubicBezTo>
                        <a:cubicBezTo>
                          <a:pt x="145" y="290"/>
                          <a:pt x="140" y="283"/>
                          <a:pt x="137" y="274"/>
                        </a:cubicBezTo>
                        <a:cubicBezTo>
                          <a:pt x="132" y="259"/>
                          <a:pt x="132" y="259"/>
                          <a:pt x="132" y="259"/>
                        </a:cubicBezTo>
                        <a:cubicBezTo>
                          <a:pt x="136" y="272"/>
                          <a:pt x="134" y="285"/>
                          <a:pt x="127" y="296"/>
                        </a:cubicBezTo>
                        <a:close/>
                      </a:path>
                    </a:pathLst>
                  </a:custGeom>
                  <a:solidFill>
                    <a:srgbClr val="E7C31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5" name="Freeform 378"/>
                  <p:cNvSpPr/>
                  <p:nvPr/>
                </p:nvSpPr>
                <p:spPr bwMode="auto">
                  <a:xfrm>
                    <a:off x="-3787776" y="1925638"/>
                    <a:ext cx="158750" cy="503238"/>
                  </a:xfrm>
                  <a:custGeom>
                    <a:avLst/>
                    <a:gdLst>
                      <a:gd name="T0" fmla="*/ 79 w 79"/>
                      <a:gd name="T1" fmla="*/ 251 h 251"/>
                      <a:gd name="T2" fmla="*/ 79 w 79"/>
                      <a:gd name="T3" fmla="*/ 250 h 251"/>
                      <a:gd name="T4" fmla="*/ 72 w 79"/>
                      <a:gd name="T5" fmla="*/ 232 h 251"/>
                      <a:gd name="T6" fmla="*/ 12 w 79"/>
                      <a:gd name="T7" fmla="*/ 66 h 251"/>
                      <a:gd name="T8" fmla="*/ 7 w 79"/>
                      <a:gd name="T9" fmla="*/ 53 h 251"/>
                      <a:gd name="T10" fmla="*/ 22 w 79"/>
                      <a:gd name="T11" fmla="*/ 0 h 251"/>
                      <a:gd name="T12" fmla="*/ 16 w 79"/>
                      <a:gd name="T13" fmla="*/ 44 h 251"/>
                      <a:gd name="T14" fmla="*/ 20 w 79"/>
                      <a:gd name="T15" fmla="*/ 57 h 251"/>
                      <a:gd name="T16" fmla="*/ 77 w 79"/>
                      <a:gd name="T17" fmla="*/ 212 h 251"/>
                      <a:gd name="T18" fmla="*/ 72 w 79"/>
                      <a:gd name="T19" fmla="*/ 232 h 251"/>
                      <a:gd name="T20" fmla="*/ 79 w 79"/>
                      <a:gd name="T21" fmla="*/ 251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" h="251">
                        <a:moveTo>
                          <a:pt x="79" y="251"/>
                        </a:moveTo>
                        <a:cubicBezTo>
                          <a:pt x="79" y="250"/>
                          <a:pt x="79" y="250"/>
                          <a:pt x="79" y="250"/>
                        </a:cubicBezTo>
                        <a:cubicBezTo>
                          <a:pt x="72" y="232"/>
                          <a:pt x="72" y="232"/>
                          <a:pt x="72" y="232"/>
                        </a:cubicBezTo>
                        <a:cubicBezTo>
                          <a:pt x="12" y="66"/>
                          <a:pt x="12" y="66"/>
                          <a:pt x="12" y="66"/>
                        </a:cubicBezTo>
                        <a:cubicBezTo>
                          <a:pt x="7" y="53"/>
                          <a:pt x="7" y="53"/>
                          <a:pt x="7" y="53"/>
                        </a:cubicBezTo>
                        <a:cubicBezTo>
                          <a:pt x="0" y="34"/>
                          <a:pt x="7" y="13"/>
                          <a:pt x="22" y="0"/>
                        </a:cubicBezTo>
                        <a:cubicBezTo>
                          <a:pt x="13" y="12"/>
                          <a:pt x="10" y="29"/>
                          <a:pt x="16" y="44"/>
                        </a:cubicBezTo>
                        <a:cubicBezTo>
                          <a:pt x="20" y="57"/>
                          <a:pt x="20" y="57"/>
                          <a:pt x="20" y="57"/>
                        </a:cubicBezTo>
                        <a:cubicBezTo>
                          <a:pt x="77" y="212"/>
                          <a:pt x="77" y="212"/>
                          <a:pt x="77" y="212"/>
                        </a:cubicBezTo>
                        <a:cubicBezTo>
                          <a:pt x="72" y="232"/>
                          <a:pt x="72" y="232"/>
                          <a:pt x="72" y="232"/>
                        </a:cubicBezTo>
                        <a:lnTo>
                          <a:pt x="79" y="251"/>
                        </a:lnTo>
                        <a:close/>
                      </a:path>
                    </a:pathLst>
                  </a:custGeom>
                  <a:solidFill>
                    <a:srgbClr val="D6B8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6" name="Freeform 379"/>
                  <p:cNvSpPr/>
                  <p:nvPr/>
                </p:nvSpPr>
                <p:spPr bwMode="auto">
                  <a:xfrm>
                    <a:off x="-3770338" y="1901825"/>
                    <a:ext cx="325438" cy="554038"/>
                  </a:xfrm>
                  <a:custGeom>
                    <a:avLst/>
                    <a:gdLst>
                      <a:gd name="T0" fmla="*/ 150 w 163"/>
                      <a:gd name="T1" fmla="*/ 277 h 277"/>
                      <a:gd name="T2" fmla="*/ 102 w 163"/>
                      <a:gd name="T3" fmla="*/ 210 h 277"/>
                      <a:gd name="T4" fmla="*/ 102 w 163"/>
                      <a:gd name="T5" fmla="*/ 210 h 277"/>
                      <a:gd name="T6" fmla="*/ 87 w 163"/>
                      <a:gd name="T7" fmla="*/ 168 h 277"/>
                      <a:gd name="T8" fmla="*/ 89 w 163"/>
                      <a:gd name="T9" fmla="*/ 138 h 277"/>
                      <a:gd name="T10" fmla="*/ 67 w 163"/>
                      <a:gd name="T11" fmla="*/ 224 h 277"/>
                      <a:gd name="T12" fmla="*/ 10 w 163"/>
                      <a:gd name="T13" fmla="*/ 69 h 277"/>
                      <a:gd name="T14" fmla="*/ 6 w 163"/>
                      <a:gd name="T15" fmla="*/ 56 h 277"/>
                      <a:gd name="T16" fmla="*/ 12 w 163"/>
                      <a:gd name="T17" fmla="*/ 12 h 277"/>
                      <a:gd name="T18" fmla="*/ 26 w 163"/>
                      <a:gd name="T19" fmla="*/ 4 h 277"/>
                      <a:gd name="T20" fmla="*/ 62 w 163"/>
                      <a:gd name="T21" fmla="*/ 6 h 277"/>
                      <a:gd name="T22" fmla="*/ 87 w 163"/>
                      <a:gd name="T23" fmla="*/ 33 h 277"/>
                      <a:gd name="T24" fmla="*/ 110 w 163"/>
                      <a:gd name="T25" fmla="*/ 95 h 277"/>
                      <a:gd name="T26" fmla="*/ 110 w 163"/>
                      <a:gd name="T27" fmla="*/ 95 h 277"/>
                      <a:gd name="T28" fmla="*/ 158 w 163"/>
                      <a:gd name="T29" fmla="*/ 230 h 277"/>
                      <a:gd name="T30" fmla="*/ 157 w 163"/>
                      <a:gd name="T31" fmla="*/ 266 h 277"/>
                      <a:gd name="T32" fmla="*/ 150 w 163"/>
                      <a:gd name="T33" fmla="*/ 277 h 2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3" h="277">
                        <a:moveTo>
                          <a:pt x="150" y="277"/>
                        </a:moveTo>
                        <a:cubicBezTo>
                          <a:pt x="102" y="210"/>
                          <a:pt x="102" y="210"/>
                          <a:pt x="102" y="210"/>
                        </a:cubicBezTo>
                        <a:cubicBezTo>
                          <a:pt x="102" y="210"/>
                          <a:pt x="102" y="210"/>
                          <a:pt x="102" y="210"/>
                        </a:cubicBezTo>
                        <a:cubicBezTo>
                          <a:pt x="93" y="196"/>
                          <a:pt x="89" y="182"/>
                          <a:pt x="87" y="168"/>
                        </a:cubicBezTo>
                        <a:cubicBezTo>
                          <a:pt x="86" y="158"/>
                          <a:pt x="87" y="148"/>
                          <a:pt x="89" y="138"/>
                        </a:cubicBezTo>
                        <a:cubicBezTo>
                          <a:pt x="67" y="224"/>
                          <a:pt x="67" y="224"/>
                          <a:pt x="67" y="224"/>
                        </a:cubicBezTo>
                        <a:cubicBezTo>
                          <a:pt x="10" y="69"/>
                          <a:pt x="10" y="69"/>
                          <a:pt x="10" y="69"/>
                        </a:cubicBezTo>
                        <a:cubicBezTo>
                          <a:pt x="6" y="56"/>
                          <a:pt x="6" y="56"/>
                          <a:pt x="6" y="56"/>
                        </a:cubicBezTo>
                        <a:cubicBezTo>
                          <a:pt x="0" y="41"/>
                          <a:pt x="3" y="24"/>
                          <a:pt x="12" y="12"/>
                        </a:cubicBezTo>
                        <a:cubicBezTo>
                          <a:pt x="16" y="9"/>
                          <a:pt x="21" y="6"/>
                          <a:pt x="26" y="4"/>
                        </a:cubicBezTo>
                        <a:cubicBezTo>
                          <a:pt x="38" y="0"/>
                          <a:pt x="51" y="1"/>
                          <a:pt x="62" y="6"/>
                        </a:cubicBezTo>
                        <a:cubicBezTo>
                          <a:pt x="73" y="11"/>
                          <a:pt x="83" y="20"/>
                          <a:pt x="87" y="33"/>
                        </a:cubicBezTo>
                        <a:cubicBezTo>
                          <a:pt x="110" y="95"/>
                          <a:pt x="110" y="95"/>
                          <a:pt x="110" y="95"/>
                        </a:cubicBezTo>
                        <a:cubicBezTo>
                          <a:pt x="110" y="95"/>
                          <a:pt x="110" y="95"/>
                          <a:pt x="110" y="95"/>
                        </a:cubicBezTo>
                        <a:cubicBezTo>
                          <a:pt x="158" y="230"/>
                          <a:pt x="158" y="230"/>
                          <a:pt x="158" y="230"/>
                        </a:cubicBezTo>
                        <a:cubicBezTo>
                          <a:pt x="163" y="242"/>
                          <a:pt x="162" y="255"/>
                          <a:pt x="157" y="266"/>
                        </a:cubicBezTo>
                        <a:cubicBezTo>
                          <a:pt x="155" y="270"/>
                          <a:pt x="152" y="274"/>
                          <a:pt x="150" y="277"/>
                        </a:cubicBezTo>
                        <a:close/>
                      </a:path>
                    </a:pathLst>
                  </a:custGeom>
                  <a:solidFill>
                    <a:srgbClr val="EDCCB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7" name="Freeform 380"/>
                  <p:cNvSpPr/>
                  <p:nvPr/>
                </p:nvSpPr>
                <p:spPr bwMode="auto">
                  <a:xfrm>
                    <a:off x="-3711831" y="2383026"/>
                    <a:ext cx="128212" cy="265582"/>
                  </a:xfrm>
                  <a:custGeom>
                    <a:avLst/>
                    <a:gdLst>
                      <a:gd name="T0" fmla="*/ 19 w 56"/>
                      <a:gd name="T1" fmla="*/ 112 h 115"/>
                      <a:gd name="T2" fmla="*/ 0 w 56"/>
                      <a:gd name="T3" fmla="*/ 114 h 115"/>
                      <a:gd name="T4" fmla="*/ 29 w 56"/>
                      <a:gd name="T5" fmla="*/ 0 h 115"/>
                      <a:gd name="T6" fmla="*/ 36 w 56"/>
                      <a:gd name="T7" fmla="*/ 18 h 115"/>
                      <a:gd name="T8" fmla="*/ 36 w 56"/>
                      <a:gd name="T9" fmla="*/ 19 h 115"/>
                      <a:gd name="T10" fmla="*/ 46 w 56"/>
                      <a:gd name="T11" fmla="*/ 47 h 115"/>
                      <a:gd name="T12" fmla="*/ 19 w 56"/>
                      <a:gd name="T13" fmla="*/ 112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6" h="115">
                        <a:moveTo>
                          <a:pt x="19" y="112"/>
                        </a:moveTo>
                        <a:cubicBezTo>
                          <a:pt x="13" y="114"/>
                          <a:pt x="6" y="115"/>
                          <a:pt x="0" y="114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36" y="18"/>
                          <a:pt x="36" y="18"/>
                          <a:pt x="36" y="18"/>
                        </a:cubicBezTo>
                        <a:cubicBezTo>
                          <a:pt x="36" y="19"/>
                          <a:pt x="36" y="19"/>
                          <a:pt x="36" y="19"/>
                        </a:cubicBezTo>
                        <a:cubicBezTo>
                          <a:pt x="46" y="47"/>
                          <a:pt x="46" y="47"/>
                          <a:pt x="46" y="47"/>
                        </a:cubicBezTo>
                        <a:cubicBezTo>
                          <a:pt x="56" y="74"/>
                          <a:pt x="43" y="103"/>
                          <a:pt x="19" y="112"/>
                        </a:cubicBezTo>
                        <a:close/>
                      </a:path>
                    </a:pathLst>
                  </a:custGeom>
                  <a:solidFill>
                    <a:srgbClr val="D6B8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8" name="Freeform 381"/>
                  <p:cNvSpPr/>
                  <p:nvPr/>
                </p:nvSpPr>
                <p:spPr bwMode="auto">
                  <a:xfrm>
                    <a:off x="-3948632" y="2003425"/>
                    <a:ext cx="252931" cy="627160"/>
                  </a:xfrm>
                  <a:custGeom>
                    <a:avLst/>
                    <a:gdLst>
                      <a:gd name="T0" fmla="*/ 129 w 132"/>
                      <a:gd name="T1" fmla="*/ 307 h 307"/>
                      <a:gd name="T2" fmla="*/ 85 w 132"/>
                      <a:gd name="T3" fmla="*/ 272 h 307"/>
                      <a:gd name="T4" fmla="*/ 9 w 132"/>
                      <a:gd name="T5" fmla="*/ 60 h 307"/>
                      <a:gd name="T6" fmla="*/ 27 w 132"/>
                      <a:gd name="T7" fmla="*/ 0 h 307"/>
                      <a:gd name="T8" fmla="*/ 19 w 132"/>
                      <a:gd name="T9" fmla="*/ 50 h 307"/>
                      <a:gd name="T10" fmla="*/ 96 w 132"/>
                      <a:gd name="T11" fmla="*/ 262 h 307"/>
                      <a:gd name="T12" fmla="*/ 132 w 132"/>
                      <a:gd name="T13" fmla="*/ 296 h 307"/>
                      <a:gd name="T14" fmla="*/ 129 w 132"/>
                      <a:gd name="T15" fmla="*/ 307 h 307"/>
                      <a:gd name="connsiteX0" fmla="*/ 9432 w 9598"/>
                      <a:gd name="connsiteY0" fmla="*/ 10182 h 10182"/>
                      <a:gd name="connsiteX1" fmla="*/ 6037 w 9598"/>
                      <a:gd name="connsiteY1" fmla="*/ 8860 h 10182"/>
                      <a:gd name="connsiteX2" fmla="*/ 280 w 9598"/>
                      <a:gd name="connsiteY2" fmla="*/ 1954 h 10182"/>
                      <a:gd name="connsiteX3" fmla="*/ 1643 w 9598"/>
                      <a:gd name="connsiteY3" fmla="*/ 0 h 10182"/>
                      <a:gd name="connsiteX4" fmla="*/ 1037 w 9598"/>
                      <a:gd name="connsiteY4" fmla="*/ 1629 h 10182"/>
                      <a:gd name="connsiteX5" fmla="*/ 6871 w 9598"/>
                      <a:gd name="connsiteY5" fmla="*/ 8534 h 10182"/>
                      <a:gd name="connsiteX6" fmla="*/ 9598 w 9598"/>
                      <a:gd name="connsiteY6" fmla="*/ 9642 h 10182"/>
                      <a:gd name="connsiteX7" fmla="*/ 9432 w 9598"/>
                      <a:gd name="connsiteY7" fmla="*/ 10182 h 10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598" h="10182">
                        <a:moveTo>
                          <a:pt x="9432" y="10182"/>
                        </a:moveTo>
                        <a:cubicBezTo>
                          <a:pt x="7992" y="10149"/>
                          <a:pt x="6643" y="9511"/>
                          <a:pt x="6037" y="8860"/>
                        </a:cubicBezTo>
                        <a:lnTo>
                          <a:pt x="280" y="1954"/>
                        </a:lnTo>
                        <a:cubicBezTo>
                          <a:pt x="-402" y="1205"/>
                          <a:pt x="204" y="391"/>
                          <a:pt x="1643" y="0"/>
                        </a:cubicBezTo>
                        <a:cubicBezTo>
                          <a:pt x="810" y="423"/>
                          <a:pt x="583" y="1042"/>
                          <a:pt x="1037" y="1629"/>
                        </a:cubicBezTo>
                        <a:lnTo>
                          <a:pt x="6871" y="8534"/>
                        </a:lnTo>
                        <a:cubicBezTo>
                          <a:pt x="7325" y="9121"/>
                          <a:pt x="8386" y="9511"/>
                          <a:pt x="9598" y="9642"/>
                        </a:cubicBezTo>
                        <a:cubicBezTo>
                          <a:pt x="9522" y="9761"/>
                          <a:pt x="9508" y="10063"/>
                          <a:pt x="9432" y="10182"/>
                        </a:cubicBezTo>
                        <a:close/>
                      </a:path>
                    </a:pathLst>
                  </a:custGeom>
                  <a:solidFill>
                    <a:srgbClr val="D6B8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9" name="Freeform 382"/>
                  <p:cNvSpPr/>
                  <p:nvPr/>
                </p:nvSpPr>
                <p:spPr bwMode="auto">
                  <a:xfrm>
                    <a:off x="-3935377" y="1985963"/>
                    <a:ext cx="309551" cy="620714"/>
                  </a:xfrm>
                  <a:custGeom>
                    <a:avLst/>
                    <a:gdLst>
                      <a:gd name="T0" fmla="*/ 119 w 152"/>
                      <a:gd name="T1" fmla="*/ 305 h 305"/>
                      <a:gd name="T2" fmla="*/ 83 w 152"/>
                      <a:gd name="T3" fmla="*/ 271 h 305"/>
                      <a:gd name="T4" fmla="*/ 6 w 152"/>
                      <a:gd name="T5" fmla="*/ 59 h 305"/>
                      <a:gd name="T6" fmla="*/ 14 w 152"/>
                      <a:gd name="T7" fmla="*/ 9 h 305"/>
                      <a:gd name="T8" fmla="*/ 23 w 152"/>
                      <a:gd name="T9" fmla="*/ 4 h 305"/>
                      <a:gd name="T10" fmla="*/ 60 w 152"/>
                      <a:gd name="T11" fmla="*/ 7 h 305"/>
                      <a:gd name="T12" fmla="*/ 85 w 152"/>
                      <a:gd name="T13" fmla="*/ 36 h 305"/>
                      <a:gd name="T14" fmla="*/ 85 w 152"/>
                      <a:gd name="T15" fmla="*/ 36 h 305"/>
                      <a:gd name="T16" fmla="*/ 145 w 152"/>
                      <a:gd name="T17" fmla="*/ 202 h 305"/>
                      <a:gd name="T18" fmla="*/ 150 w 152"/>
                      <a:gd name="T19" fmla="*/ 215 h 305"/>
                      <a:gd name="T20" fmla="*/ 152 w 152"/>
                      <a:gd name="T21" fmla="*/ 221 h 305"/>
                      <a:gd name="T22" fmla="*/ 152 w 152"/>
                      <a:gd name="T23" fmla="*/ 220 h 305"/>
                      <a:gd name="T24" fmla="*/ 150 w 152"/>
                      <a:gd name="T25" fmla="*/ 215 h 305"/>
                      <a:gd name="T26" fmla="*/ 145 w 152"/>
                      <a:gd name="T27" fmla="*/ 202 h 305"/>
                      <a:gd name="T28" fmla="*/ 119 w 152"/>
                      <a:gd name="T29" fmla="*/ 305 h 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52" h="305">
                        <a:moveTo>
                          <a:pt x="119" y="305"/>
                        </a:moveTo>
                        <a:cubicBezTo>
                          <a:pt x="103" y="301"/>
                          <a:pt x="89" y="289"/>
                          <a:pt x="83" y="271"/>
                        </a:cubicBezTo>
                        <a:cubicBezTo>
                          <a:pt x="6" y="59"/>
                          <a:pt x="6" y="59"/>
                          <a:pt x="6" y="59"/>
                        </a:cubicBezTo>
                        <a:cubicBezTo>
                          <a:pt x="0" y="41"/>
                          <a:pt x="3" y="22"/>
                          <a:pt x="14" y="9"/>
                        </a:cubicBezTo>
                        <a:cubicBezTo>
                          <a:pt x="17" y="7"/>
                          <a:pt x="20" y="6"/>
                          <a:pt x="23" y="4"/>
                        </a:cubicBezTo>
                        <a:cubicBezTo>
                          <a:pt x="35" y="0"/>
                          <a:pt x="48" y="1"/>
                          <a:pt x="60" y="7"/>
                        </a:cubicBezTo>
                        <a:cubicBezTo>
                          <a:pt x="71" y="13"/>
                          <a:pt x="80" y="23"/>
                          <a:pt x="85" y="36"/>
                        </a:cubicBezTo>
                        <a:cubicBezTo>
                          <a:pt x="85" y="36"/>
                          <a:pt x="85" y="36"/>
                          <a:pt x="85" y="36"/>
                        </a:cubicBezTo>
                        <a:cubicBezTo>
                          <a:pt x="145" y="202"/>
                          <a:pt x="145" y="202"/>
                          <a:pt x="145" y="202"/>
                        </a:cubicBezTo>
                        <a:cubicBezTo>
                          <a:pt x="150" y="215"/>
                          <a:pt x="150" y="215"/>
                          <a:pt x="150" y="215"/>
                        </a:cubicBezTo>
                        <a:cubicBezTo>
                          <a:pt x="152" y="221"/>
                          <a:pt x="152" y="221"/>
                          <a:pt x="152" y="221"/>
                        </a:cubicBezTo>
                        <a:cubicBezTo>
                          <a:pt x="152" y="220"/>
                          <a:pt x="152" y="220"/>
                          <a:pt x="152" y="220"/>
                        </a:cubicBezTo>
                        <a:cubicBezTo>
                          <a:pt x="150" y="215"/>
                          <a:pt x="150" y="215"/>
                          <a:pt x="150" y="215"/>
                        </a:cubicBezTo>
                        <a:cubicBezTo>
                          <a:pt x="145" y="202"/>
                          <a:pt x="145" y="202"/>
                          <a:pt x="145" y="202"/>
                        </a:cubicBezTo>
                        <a:lnTo>
                          <a:pt x="119" y="305"/>
                        </a:lnTo>
                        <a:close/>
                      </a:path>
                    </a:pathLst>
                  </a:custGeom>
                  <a:solidFill>
                    <a:srgbClr val="EECDB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0" name="Freeform 383"/>
                  <p:cNvSpPr/>
                  <p:nvPr/>
                </p:nvSpPr>
                <p:spPr bwMode="auto">
                  <a:xfrm>
                    <a:off x="-4122713" y="2106638"/>
                    <a:ext cx="344762" cy="632874"/>
                  </a:xfrm>
                  <a:custGeom>
                    <a:avLst/>
                    <a:gdLst>
                      <a:gd name="T0" fmla="*/ 147 w 169"/>
                      <a:gd name="T1" fmla="*/ 304 h 310"/>
                      <a:gd name="T2" fmla="*/ 100 w 169"/>
                      <a:gd name="T3" fmla="*/ 295 h 310"/>
                      <a:gd name="T4" fmla="*/ 100 w 169"/>
                      <a:gd name="T5" fmla="*/ 294 h 310"/>
                      <a:gd name="T6" fmla="*/ 85 w 169"/>
                      <a:gd name="T7" fmla="*/ 272 h 310"/>
                      <a:gd name="T8" fmla="*/ 80 w 169"/>
                      <a:gd name="T9" fmla="*/ 257 h 310"/>
                      <a:gd name="T10" fmla="*/ 80 w 169"/>
                      <a:gd name="T11" fmla="*/ 257 h 310"/>
                      <a:gd name="T12" fmla="*/ 35 w 169"/>
                      <a:gd name="T13" fmla="*/ 133 h 310"/>
                      <a:gd name="T14" fmla="*/ 34 w 169"/>
                      <a:gd name="T15" fmla="*/ 132 h 310"/>
                      <a:gd name="T16" fmla="*/ 17 w 169"/>
                      <a:gd name="T17" fmla="*/ 85 h 310"/>
                      <a:gd name="T18" fmla="*/ 17 w 169"/>
                      <a:gd name="T19" fmla="*/ 84 h 310"/>
                      <a:gd name="T20" fmla="*/ 8 w 169"/>
                      <a:gd name="T21" fmla="*/ 60 h 310"/>
                      <a:gd name="T22" fmla="*/ 25 w 169"/>
                      <a:gd name="T23" fmla="*/ 0 h 310"/>
                      <a:gd name="T24" fmla="*/ 20 w 169"/>
                      <a:gd name="T25" fmla="*/ 48 h 310"/>
                      <a:gd name="T26" fmla="*/ 29 w 169"/>
                      <a:gd name="T27" fmla="*/ 73 h 310"/>
                      <a:gd name="T28" fmla="*/ 29 w 169"/>
                      <a:gd name="T29" fmla="*/ 73 h 310"/>
                      <a:gd name="T30" fmla="*/ 46 w 169"/>
                      <a:gd name="T31" fmla="*/ 121 h 310"/>
                      <a:gd name="T32" fmla="*/ 46 w 169"/>
                      <a:gd name="T33" fmla="*/ 121 h 310"/>
                      <a:gd name="T34" fmla="*/ 91 w 169"/>
                      <a:gd name="T35" fmla="*/ 245 h 310"/>
                      <a:gd name="T36" fmla="*/ 91 w 169"/>
                      <a:gd name="T37" fmla="*/ 246 h 310"/>
                      <a:gd name="T38" fmla="*/ 97 w 169"/>
                      <a:gd name="T39" fmla="*/ 261 h 310"/>
                      <a:gd name="T40" fmla="*/ 111 w 169"/>
                      <a:gd name="T41" fmla="*/ 283 h 310"/>
                      <a:gd name="T42" fmla="*/ 112 w 169"/>
                      <a:gd name="T43" fmla="*/ 283 h 310"/>
                      <a:gd name="T44" fmla="*/ 159 w 169"/>
                      <a:gd name="T45" fmla="*/ 293 h 310"/>
                      <a:gd name="T46" fmla="*/ 169 w 169"/>
                      <a:gd name="T47" fmla="*/ 288 h 310"/>
                      <a:gd name="T48" fmla="*/ 159 w 169"/>
                      <a:gd name="T49" fmla="*/ 298 h 310"/>
                      <a:gd name="T50" fmla="*/ 147 w 169"/>
                      <a:gd name="T51" fmla="*/ 304 h 3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169" h="310">
                        <a:moveTo>
                          <a:pt x="147" y="304"/>
                        </a:moveTo>
                        <a:cubicBezTo>
                          <a:pt x="131" y="310"/>
                          <a:pt x="113" y="306"/>
                          <a:pt x="100" y="295"/>
                        </a:cubicBezTo>
                        <a:cubicBezTo>
                          <a:pt x="100" y="294"/>
                          <a:pt x="100" y="294"/>
                          <a:pt x="100" y="294"/>
                        </a:cubicBezTo>
                        <a:cubicBezTo>
                          <a:pt x="93" y="288"/>
                          <a:pt x="88" y="281"/>
                          <a:pt x="85" y="272"/>
                        </a:cubicBezTo>
                        <a:cubicBezTo>
                          <a:pt x="80" y="257"/>
                          <a:pt x="80" y="257"/>
                          <a:pt x="80" y="257"/>
                        </a:cubicBezTo>
                        <a:cubicBezTo>
                          <a:pt x="80" y="257"/>
                          <a:pt x="80" y="257"/>
                          <a:pt x="80" y="257"/>
                        </a:cubicBezTo>
                        <a:cubicBezTo>
                          <a:pt x="35" y="133"/>
                          <a:pt x="35" y="133"/>
                          <a:pt x="35" y="133"/>
                        </a:cubicBezTo>
                        <a:cubicBezTo>
                          <a:pt x="34" y="132"/>
                          <a:pt x="34" y="132"/>
                          <a:pt x="34" y="132"/>
                        </a:cubicBezTo>
                        <a:cubicBezTo>
                          <a:pt x="17" y="85"/>
                          <a:pt x="17" y="85"/>
                          <a:pt x="17" y="85"/>
                        </a:cubicBezTo>
                        <a:cubicBezTo>
                          <a:pt x="17" y="84"/>
                          <a:pt x="17" y="84"/>
                          <a:pt x="17" y="84"/>
                        </a:cubicBezTo>
                        <a:cubicBezTo>
                          <a:pt x="8" y="60"/>
                          <a:pt x="8" y="60"/>
                          <a:pt x="8" y="60"/>
                        </a:cubicBezTo>
                        <a:cubicBezTo>
                          <a:pt x="0" y="37"/>
                          <a:pt x="8" y="13"/>
                          <a:pt x="25" y="0"/>
                        </a:cubicBezTo>
                        <a:cubicBezTo>
                          <a:pt x="16" y="14"/>
                          <a:pt x="14" y="31"/>
                          <a:pt x="20" y="48"/>
                        </a:cubicBezTo>
                        <a:cubicBezTo>
                          <a:pt x="29" y="73"/>
                          <a:pt x="29" y="73"/>
                          <a:pt x="29" y="73"/>
                        </a:cubicBezTo>
                        <a:cubicBezTo>
                          <a:pt x="29" y="73"/>
                          <a:pt x="29" y="73"/>
                          <a:pt x="29" y="73"/>
                        </a:cubicBezTo>
                        <a:cubicBezTo>
                          <a:pt x="46" y="121"/>
                          <a:pt x="46" y="121"/>
                          <a:pt x="46" y="121"/>
                        </a:cubicBezTo>
                        <a:cubicBezTo>
                          <a:pt x="46" y="121"/>
                          <a:pt x="46" y="121"/>
                          <a:pt x="46" y="121"/>
                        </a:cubicBezTo>
                        <a:cubicBezTo>
                          <a:pt x="91" y="245"/>
                          <a:pt x="91" y="245"/>
                          <a:pt x="91" y="245"/>
                        </a:cubicBezTo>
                        <a:cubicBezTo>
                          <a:pt x="91" y="246"/>
                          <a:pt x="91" y="246"/>
                          <a:pt x="91" y="246"/>
                        </a:cubicBezTo>
                        <a:cubicBezTo>
                          <a:pt x="97" y="261"/>
                          <a:pt x="97" y="261"/>
                          <a:pt x="97" y="261"/>
                        </a:cubicBezTo>
                        <a:cubicBezTo>
                          <a:pt x="100" y="269"/>
                          <a:pt x="105" y="277"/>
                          <a:pt x="111" y="283"/>
                        </a:cubicBezTo>
                        <a:cubicBezTo>
                          <a:pt x="112" y="283"/>
                          <a:pt x="112" y="283"/>
                          <a:pt x="112" y="283"/>
                        </a:cubicBezTo>
                        <a:cubicBezTo>
                          <a:pt x="125" y="295"/>
                          <a:pt x="143" y="299"/>
                          <a:pt x="159" y="293"/>
                        </a:cubicBezTo>
                        <a:cubicBezTo>
                          <a:pt x="163" y="292"/>
                          <a:pt x="166" y="290"/>
                          <a:pt x="169" y="288"/>
                        </a:cubicBezTo>
                        <a:cubicBezTo>
                          <a:pt x="166" y="292"/>
                          <a:pt x="163" y="295"/>
                          <a:pt x="159" y="298"/>
                        </a:cubicBezTo>
                        <a:cubicBezTo>
                          <a:pt x="156" y="301"/>
                          <a:pt x="152" y="303"/>
                          <a:pt x="147" y="304"/>
                        </a:cubicBezTo>
                        <a:close/>
                      </a:path>
                    </a:pathLst>
                  </a:custGeom>
                  <a:solidFill>
                    <a:srgbClr val="D6B8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1" name="Freeform 384"/>
                  <p:cNvSpPr/>
                  <p:nvPr/>
                </p:nvSpPr>
                <p:spPr bwMode="auto">
                  <a:xfrm>
                    <a:off x="-4097338" y="2085975"/>
                    <a:ext cx="344564" cy="638264"/>
                  </a:xfrm>
                  <a:custGeom>
                    <a:avLst/>
                    <a:gdLst>
                      <a:gd name="T0" fmla="*/ 145 w 167"/>
                      <a:gd name="T1" fmla="*/ 302 h 308"/>
                      <a:gd name="T2" fmla="*/ 98 w 167"/>
                      <a:gd name="T3" fmla="*/ 292 h 308"/>
                      <a:gd name="T4" fmla="*/ 97 w 167"/>
                      <a:gd name="T5" fmla="*/ 292 h 308"/>
                      <a:gd name="T6" fmla="*/ 83 w 167"/>
                      <a:gd name="T7" fmla="*/ 270 h 308"/>
                      <a:gd name="T8" fmla="*/ 77 w 167"/>
                      <a:gd name="T9" fmla="*/ 255 h 308"/>
                      <a:gd name="T10" fmla="*/ 77 w 167"/>
                      <a:gd name="T11" fmla="*/ 254 h 308"/>
                      <a:gd name="T12" fmla="*/ 32 w 167"/>
                      <a:gd name="T13" fmla="*/ 130 h 308"/>
                      <a:gd name="T14" fmla="*/ 32 w 167"/>
                      <a:gd name="T15" fmla="*/ 130 h 308"/>
                      <a:gd name="T16" fmla="*/ 15 w 167"/>
                      <a:gd name="T17" fmla="*/ 82 h 308"/>
                      <a:gd name="T18" fmla="*/ 15 w 167"/>
                      <a:gd name="T19" fmla="*/ 82 h 308"/>
                      <a:gd name="T20" fmla="*/ 6 w 167"/>
                      <a:gd name="T21" fmla="*/ 57 h 308"/>
                      <a:gd name="T22" fmla="*/ 11 w 167"/>
                      <a:gd name="T23" fmla="*/ 9 h 308"/>
                      <a:gd name="T24" fmla="*/ 22 w 167"/>
                      <a:gd name="T25" fmla="*/ 4 h 308"/>
                      <a:gd name="T26" fmla="*/ 58 w 167"/>
                      <a:gd name="T27" fmla="*/ 7 h 308"/>
                      <a:gd name="T28" fmla="*/ 84 w 167"/>
                      <a:gd name="T29" fmla="*/ 36 h 308"/>
                      <a:gd name="T30" fmla="*/ 112 w 167"/>
                      <a:gd name="T31" fmla="*/ 113 h 308"/>
                      <a:gd name="T32" fmla="*/ 160 w 167"/>
                      <a:gd name="T33" fmla="*/ 248 h 308"/>
                      <a:gd name="T34" fmla="*/ 161 w 167"/>
                      <a:gd name="T35" fmla="*/ 249 h 308"/>
                      <a:gd name="T36" fmla="*/ 155 w 167"/>
                      <a:gd name="T37" fmla="*/ 297 h 308"/>
                      <a:gd name="T38" fmla="*/ 145 w 167"/>
                      <a:gd name="T39" fmla="*/ 302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67" h="308">
                        <a:moveTo>
                          <a:pt x="145" y="302"/>
                        </a:moveTo>
                        <a:cubicBezTo>
                          <a:pt x="129" y="308"/>
                          <a:pt x="111" y="304"/>
                          <a:pt x="98" y="292"/>
                        </a:cubicBezTo>
                        <a:cubicBezTo>
                          <a:pt x="97" y="292"/>
                          <a:pt x="97" y="292"/>
                          <a:pt x="97" y="292"/>
                        </a:cubicBezTo>
                        <a:cubicBezTo>
                          <a:pt x="91" y="286"/>
                          <a:pt x="86" y="278"/>
                          <a:pt x="83" y="270"/>
                        </a:cubicBezTo>
                        <a:cubicBezTo>
                          <a:pt x="77" y="255"/>
                          <a:pt x="77" y="255"/>
                          <a:pt x="77" y="255"/>
                        </a:cubicBezTo>
                        <a:cubicBezTo>
                          <a:pt x="77" y="254"/>
                          <a:pt x="77" y="254"/>
                          <a:pt x="77" y="254"/>
                        </a:cubicBezTo>
                        <a:cubicBezTo>
                          <a:pt x="32" y="130"/>
                          <a:pt x="32" y="130"/>
                          <a:pt x="32" y="130"/>
                        </a:cubicBezTo>
                        <a:cubicBezTo>
                          <a:pt x="32" y="130"/>
                          <a:pt x="32" y="130"/>
                          <a:pt x="32" y="130"/>
                        </a:cubicBezTo>
                        <a:cubicBezTo>
                          <a:pt x="15" y="82"/>
                          <a:pt x="15" y="82"/>
                          <a:pt x="15" y="82"/>
                        </a:cubicBezTo>
                        <a:cubicBezTo>
                          <a:pt x="15" y="82"/>
                          <a:pt x="15" y="82"/>
                          <a:pt x="15" y="82"/>
                        </a:cubicBezTo>
                        <a:cubicBezTo>
                          <a:pt x="6" y="57"/>
                          <a:pt x="6" y="57"/>
                          <a:pt x="6" y="57"/>
                        </a:cubicBezTo>
                        <a:cubicBezTo>
                          <a:pt x="0" y="40"/>
                          <a:pt x="2" y="23"/>
                          <a:pt x="11" y="9"/>
                        </a:cubicBezTo>
                        <a:cubicBezTo>
                          <a:pt x="15" y="7"/>
                          <a:pt x="18" y="6"/>
                          <a:pt x="22" y="4"/>
                        </a:cubicBezTo>
                        <a:cubicBezTo>
                          <a:pt x="34" y="0"/>
                          <a:pt x="47" y="1"/>
                          <a:pt x="58" y="7"/>
                        </a:cubicBezTo>
                        <a:cubicBezTo>
                          <a:pt x="70" y="13"/>
                          <a:pt x="79" y="23"/>
                          <a:pt x="84" y="36"/>
                        </a:cubicBezTo>
                        <a:cubicBezTo>
                          <a:pt x="112" y="113"/>
                          <a:pt x="112" y="113"/>
                          <a:pt x="112" y="113"/>
                        </a:cubicBezTo>
                        <a:cubicBezTo>
                          <a:pt x="160" y="248"/>
                          <a:pt x="160" y="248"/>
                          <a:pt x="160" y="248"/>
                        </a:cubicBezTo>
                        <a:cubicBezTo>
                          <a:pt x="161" y="249"/>
                          <a:pt x="161" y="249"/>
                          <a:pt x="161" y="249"/>
                        </a:cubicBezTo>
                        <a:cubicBezTo>
                          <a:pt x="167" y="266"/>
                          <a:pt x="164" y="284"/>
                          <a:pt x="155" y="297"/>
                        </a:cubicBezTo>
                        <a:cubicBezTo>
                          <a:pt x="152" y="299"/>
                          <a:pt x="149" y="301"/>
                          <a:pt x="145" y="302"/>
                        </a:cubicBezTo>
                        <a:close/>
                      </a:path>
                    </a:pathLst>
                  </a:custGeom>
                  <a:solidFill>
                    <a:srgbClr val="EDCCB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2" name="Freeform 385"/>
                  <p:cNvSpPr/>
                  <p:nvPr/>
                </p:nvSpPr>
                <p:spPr bwMode="auto">
                  <a:xfrm>
                    <a:off x="-4267176" y="2228850"/>
                    <a:ext cx="287338" cy="514350"/>
                  </a:xfrm>
                  <a:custGeom>
                    <a:avLst/>
                    <a:gdLst>
                      <a:gd name="T0" fmla="*/ 125 w 143"/>
                      <a:gd name="T1" fmla="*/ 249 h 257"/>
                      <a:gd name="T2" fmla="*/ 71 w 143"/>
                      <a:gd name="T3" fmla="*/ 228 h 257"/>
                      <a:gd name="T4" fmla="*/ 71 w 143"/>
                      <a:gd name="T5" fmla="*/ 228 h 257"/>
                      <a:gd name="T6" fmla="*/ 70 w 143"/>
                      <a:gd name="T7" fmla="*/ 224 h 257"/>
                      <a:gd name="T8" fmla="*/ 19 w 143"/>
                      <a:gd name="T9" fmla="*/ 85 h 257"/>
                      <a:gd name="T10" fmla="*/ 7 w 143"/>
                      <a:gd name="T11" fmla="*/ 52 h 257"/>
                      <a:gd name="T12" fmla="*/ 30 w 143"/>
                      <a:gd name="T13" fmla="*/ 0 h 257"/>
                      <a:gd name="T14" fmla="*/ 21 w 143"/>
                      <a:gd name="T15" fmla="*/ 42 h 257"/>
                      <a:gd name="T16" fmla="*/ 33 w 143"/>
                      <a:gd name="T17" fmla="*/ 75 h 257"/>
                      <a:gd name="T18" fmla="*/ 83 w 143"/>
                      <a:gd name="T19" fmla="*/ 214 h 257"/>
                      <a:gd name="T20" fmla="*/ 85 w 143"/>
                      <a:gd name="T21" fmla="*/ 217 h 257"/>
                      <a:gd name="T22" fmla="*/ 85 w 143"/>
                      <a:gd name="T23" fmla="*/ 218 h 257"/>
                      <a:gd name="T24" fmla="*/ 138 w 143"/>
                      <a:gd name="T25" fmla="*/ 239 h 257"/>
                      <a:gd name="T26" fmla="*/ 143 w 143"/>
                      <a:gd name="T27" fmla="*/ 237 h 257"/>
                      <a:gd name="T28" fmla="*/ 125 w 143"/>
                      <a:gd name="T29" fmla="*/ 249 h 2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43" h="257">
                        <a:moveTo>
                          <a:pt x="125" y="249"/>
                        </a:moveTo>
                        <a:cubicBezTo>
                          <a:pt x="103" y="257"/>
                          <a:pt x="80" y="247"/>
                          <a:pt x="71" y="228"/>
                        </a:cubicBezTo>
                        <a:cubicBezTo>
                          <a:pt x="71" y="228"/>
                          <a:pt x="71" y="228"/>
                          <a:pt x="71" y="228"/>
                        </a:cubicBezTo>
                        <a:cubicBezTo>
                          <a:pt x="70" y="227"/>
                          <a:pt x="70" y="226"/>
                          <a:pt x="70" y="224"/>
                        </a:cubicBezTo>
                        <a:cubicBezTo>
                          <a:pt x="19" y="85"/>
                          <a:pt x="19" y="85"/>
                          <a:pt x="19" y="85"/>
                        </a:cubicBezTo>
                        <a:cubicBezTo>
                          <a:pt x="7" y="52"/>
                          <a:pt x="7" y="52"/>
                          <a:pt x="7" y="52"/>
                        </a:cubicBezTo>
                        <a:cubicBezTo>
                          <a:pt x="0" y="32"/>
                          <a:pt x="10" y="10"/>
                          <a:pt x="30" y="0"/>
                        </a:cubicBezTo>
                        <a:cubicBezTo>
                          <a:pt x="20" y="11"/>
                          <a:pt x="16" y="27"/>
                          <a:pt x="21" y="42"/>
                        </a:cubicBezTo>
                        <a:cubicBezTo>
                          <a:pt x="33" y="75"/>
                          <a:pt x="33" y="75"/>
                          <a:pt x="33" y="75"/>
                        </a:cubicBezTo>
                        <a:cubicBezTo>
                          <a:pt x="83" y="214"/>
                          <a:pt x="83" y="214"/>
                          <a:pt x="83" y="214"/>
                        </a:cubicBezTo>
                        <a:cubicBezTo>
                          <a:pt x="84" y="215"/>
                          <a:pt x="84" y="216"/>
                          <a:pt x="85" y="217"/>
                        </a:cubicBezTo>
                        <a:cubicBezTo>
                          <a:pt x="85" y="218"/>
                          <a:pt x="85" y="218"/>
                          <a:pt x="85" y="218"/>
                        </a:cubicBezTo>
                        <a:cubicBezTo>
                          <a:pt x="94" y="237"/>
                          <a:pt x="117" y="246"/>
                          <a:pt x="138" y="239"/>
                        </a:cubicBezTo>
                        <a:cubicBezTo>
                          <a:pt x="140" y="238"/>
                          <a:pt x="141" y="237"/>
                          <a:pt x="143" y="237"/>
                        </a:cubicBezTo>
                        <a:cubicBezTo>
                          <a:pt x="138" y="242"/>
                          <a:pt x="132" y="246"/>
                          <a:pt x="125" y="249"/>
                        </a:cubicBezTo>
                        <a:close/>
                      </a:path>
                    </a:pathLst>
                  </a:custGeom>
                  <a:solidFill>
                    <a:srgbClr val="D6B8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3" name="Freeform 386"/>
                  <p:cNvSpPr/>
                  <p:nvPr/>
                </p:nvSpPr>
                <p:spPr bwMode="auto">
                  <a:xfrm>
                    <a:off x="-4237026" y="2216150"/>
                    <a:ext cx="286794" cy="515257"/>
                  </a:xfrm>
                  <a:custGeom>
                    <a:avLst/>
                    <a:gdLst>
                      <a:gd name="T0" fmla="*/ 127 w 140"/>
                      <a:gd name="T1" fmla="*/ 243 h 252"/>
                      <a:gd name="T2" fmla="*/ 122 w 140"/>
                      <a:gd name="T3" fmla="*/ 245 h 252"/>
                      <a:gd name="T4" fmla="*/ 69 w 140"/>
                      <a:gd name="T5" fmla="*/ 224 h 252"/>
                      <a:gd name="T6" fmla="*/ 69 w 140"/>
                      <a:gd name="T7" fmla="*/ 223 h 252"/>
                      <a:gd name="T8" fmla="*/ 67 w 140"/>
                      <a:gd name="T9" fmla="*/ 220 h 252"/>
                      <a:gd name="T10" fmla="*/ 17 w 140"/>
                      <a:gd name="T11" fmla="*/ 81 h 252"/>
                      <a:gd name="T12" fmla="*/ 5 w 140"/>
                      <a:gd name="T13" fmla="*/ 48 h 252"/>
                      <a:gd name="T14" fmla="*/ 14 w 140"/>
                      <a:gd name="T15" fmla="*/ 6 h 252"/>
                      <a:gd name="T16" fmla="*/ 18 w 140"/>
                      <a:gd name="T17" fmla="*/ 4 h 252"/>
                      <a:gd name="T18" fmla="*/ 51 w 140"/>
                      <a:gd name="T19" fmla="*/ 5 h 252"/>
                      <a:gd name="T20" fmla="*/ 73 w 140"/>
                      <a:gd name="T21" fmla="*/ 28 h 252"/>
                      <a:gd name="T22" fmla="*/ 73 w 140"/>
                      <a:gd name="T23" fmla="*/ 29 h 252"/>
                      <a:gd name="T24" fmla="*/ 90 w 140"/>
                      <a:gd name="T25" fmla="*/ 76 h 252"/>
                      <a:gd name="T26" fmla="*/ 91 w 140"/>
                      <a:gd name="T27" fmla="*/ 77 h 252"/>
                      <a:gd name="T28" fmla="*/ 136 w 140"/>
                      <a:gd name="T29" fmla="*/ 201 h 252"/>
                      <a:gd name="T30" fmla="*/ 136 w 140"/>
                      <a:gd name="T31" fmla="*/ 201 h 252"/>
                      <a:gd name="T32" fmla="*/ 131 w 140"/>
                      <a:gd name="T33" fmla="*/ 238 h 252"/>
                      <a:gd name="T34" fmla="*/ 127 w 140"/>
                      <a:gd name="T35" fmla="*/ 243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0" h="252">
                        <a:moveTo>
                          <a:pt x="127" y="243"/>
                        </a:moveTo>
                        <a:cubicBezTo>
                          <a:pt x="125" y="243"/>
                          <a:pt x="124" y="244"/>
                          <a:pt x="122" y="245"/>
                        </a:cubicBezTo>
                        <a:cubicBezTo>
                          <a:pt x="101" y="252"/>
                          <a:pt x="78" y="243"/>
                          <a:pt x="69" y="224"/>
                        </a:cubicBezTo>
                        <a:cubicBezTo>
                          <a:pt x="69" y="223"/>
                          <a:pt x="69" y="223"/>
                          <a:pt x="69" y="223"/>
                        </a:cubicBezTo>
                        <a:cubicBezTo>
                          <a:pt x="68" y="222"/>
                          <a:pt x="68" y="221"/>
                          <a:pt x="67" y="220"/>
                        </a:cubicBezTo>
                        <a:cubicBezTo>
                          <a:pt x="17" y="81"/>
                          <a:pt x="17" y="81"/>
                          <a:pt x="17" y="81"/>
                        </a:cubicBezTo>
                        <a:cubicBezTo>
                          <a:pt x="5" y="48"/>
                          <a:pt x="5" y="48"/>
                          <a:pt x="5" y="48"/>
                        </a:cubicBezTo>
                        <a:cubicBezTo>
                          <a:pt x="0" y="33"/>
                          <a:pt x="4" y="17"/>
                          <a:pt x="14" y="6"/>
                        </a:cubicBezTo>
                        <a:cubicBezTo>
                          <a:pt x="15" y="5"/>
                          <a:pt x="17" y="5"/>
                          <a:pt x="18" y="4"/>
                        </a:cubicBezTo>
                        <a:cubicBezTo>
                          <a:pt x="29" y="0"/>
                          <a:pt x="41" y="1"/>
                          <a:pt x="51" y="5"/>
                        </a:cubicBezTo>
                        <a:cubicBezTo>
                          <a:pt x="61" y="10"/>
                          <a:pt x="69" y="18"/>
                          <a:pt x="73" y="28"/>
                        </a:cubicBezTo>
                        <a:cubicBezTo>
                          <a:pt x="73" y="29"/>
                          <a:pt x="73" y="29"/>
                          <a:pt x="73" y="29"/>
                        </a:cubicBezTo>
                        <a:cubicBezTo>
                          <a:pt x="90" y="76"/>
                          <a:pt x="90" y="76"/>
                          <a:pt x="90" y="76"/>
                        </a:cubicBezTo>
                        <a:cubicBezTo>
                          <a:pt x="91" y="77"/>
                          <a:pt x="91" y="77"/>
                          <a:pt x="91" y="77"/>
                        </a:cubicBezTo>
                        <a:cubicBezTo>
                          <a:pt x="136" y="201"/>
                          <a:pt x="136" y="201"/>
                          <a:pt x="136" y="201"/>
                        </a:cubicBezTo>
                        <a:cubicBezTo>
                          <a:pt x="136" y="201"/>
                          <a:pt x="136" y="201"/>
                          <a:pt x="136" y="201"/>
                        </a:cubicBezTo>
                        <a:cubicBezTo>
                          <a:pt x="140" y="214"/>
                          <a:pt x="138" y="227"/>
                          <a:pt x="131" y="238"/>
                        </a:cubicBezTo>
                        <a:cubicBezTo>
                          <a:pt x="130" y="239"/>
                          <a:pt x="128" y="241"/>
                          <a:pt x="127" y="243"/>
                        </a:cubicBezTo>
                        <a:close/>
                      </a:path>
                    </a:pathLst>
                  </a:custGeom>
                  <a:solidFill>
                    <a:srgbClr val="EDCCB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4" name="Freeform 387"/>
                  <p:cNvSpPr/>
                  <p:nvPr/>
                </p:nvSpPr>
                <p:spPr bwMode="auto">
                  <a:xfrm>
                    <a:off x="-3317381" y="3114675"/>
                    <a:ext cx="268288" cy="482600"/>
                  </a:xfrm>
                  <a:custGeom>
                    <a:avLst/>
                    <a:gdLst>
                      <a:gd name="T0" fmla="*/ 54 w 134"/>
                      <a:gd name="T1" fmla="*/ 0 h 241"/>
                      <a:gd name="T2" fmla="*/ 15 w 134"/>
                      <a:gd name="T3" fmla="*/ 15 h 241"/>
                      <a:gd name="T4" fmla="*/ 15 w 134"/>
                      <a:gd name="T5" fmla="*/ 15 h 241"/>
                      <a:gd name="T6" fmla="*/ 0 w 134"/>
                      <a:gd name="T7" fmla="*/ 20 h 241"/>
                      <a:gd name="T8" fmla="*/ 80 w 134"/>
                      <a:gd name="T9" fmla="*/ 241 h 241"/>
                      <a:gd name="T10" fmla="*/ 134 w 134"/>
                      <a:gd name="T11" fmla="*/ 221 h 241"/>
                      <a:gd name="T12" fmla="*/ 54 w 134"/>
                      <a:gd name="T13" fmla="*/ 0 h 2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4" h="241">
                        <a:moveTo>
                          <a:pt x="54" y="0"/>
                        </a:moveTo>
                        <a:cubicBezTo>
                          <a:pt x="15" y="15"/>
                          <a:pt x="15" y="15"/>
                          <a:pt x="15" y="15"/>
                        </a:cubicBezTo>
                        <a:cubicBezTo>
                          <a:pt x="15" y="15"/>
                          <a:pt x="15" y="15"/>
                          <a:pt x="15" y="15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80" y="241"/>
                          <a:pt x="80" y="241"/>
                          <a:pt x="80" y="241"/>
                        </a:cubicBezTo>
                        <a:cubicBezTo>
                          <a:pt x="134" y="221"/>
                          <a:pt x="134" y="221"/>
                          <a:pt x="134" y="221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</a:path>
                    </a:pathLst>
                  </a:custGeom>
                  <a:solidFill>
                    <a:srgbClr val="EDF7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5" name="Freeform 388"/>
                  <p:cNvSpPr/>
                  <p:nvPr/>
                </p:nvSpPr>
                <p:spPr bwMode="auto">
                  <a:xfrm>
                    <a:off x="-3313113" y="3144838"/>
                    <a:ext cx="30163" cy="11113"/>
                  </a:xfrm>
                  <a:custGeom>
                    <a:avLst/>
                    <a:gdLst>
                      <a:gd name="T0" fmla="*/ 15 w 15"/>
                      <a:gd name="T1" fmla="*/ 0 h 5"/>
                      <a:gd name="T2" fmla="*/ 0 w 15"/>
                      <a:gd name="T3" fmla="*/ 5 h 5"/>
                      <a:gd name="T4" fmla="*/ 0 w 15"/>
                      <a:gd name="T5" fmla="*/ 5 h 5"/>
                      <a:gd name="T6" fmla="*/ 15 w 15"/>
                      <a:gd name="T7" fmla="*/ 0 h 5"/>
                      <a:gd name="T8" fmla="*/ 15 w 15"/>
                      <a:gd name="T9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5">
                        <a:moveTo>
                          <a:pt x="15" y="0"/>
                        </a:move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</a:path>
                    </a:pathLst>
                  </a:custGeom>
                  <a:solidFill>
                    <a:srgbClr val="FAF6F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6" name="Freeform 390"/>
                  <p:cNvSpPr/>
                  <p:nvPr/>
                </p:nvSpPr>
                <p:spPr bwMode="auto">
                  <a:xfrm>
                    <a:off x="-3865563" y="3327400"/>
                    <a:ext cx="234950" cy="468313"/>
                  </a:xfrm>
                  <a:custGeom>
                    <a:avLst/>
                    <a:gdLst>
                      <a:gd name="T0" fmla="*/ 101 w 148"/>
                      <a:gd name="T1" fmla="*/ 295 h 295"/>
                      <a:gd name="T2" fmla="*/ 0 w 148"/>
                      <a:gd name="T3" fmla="*/ 18 h 295"/>
                      <a:gd name="T4" fmla="*/ 47 w 148"/>
                      <a:gd name="T5" fmla="*/ 0 h 295"/>
                      <a:gd name="T6" fmla="*/ 148 w 148"/>
                      <a:gd name="T7" fmla="*/ 279 h 295"/>
                      <a:gd name="T8" fmla="*/ 101 w 148"/>
                      <a:gd name="T9" fmla="*/ 295 h 2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8" h="295">
                        <a:moveTo>
                          <a:pt x="101" y="295"/>
                        </a:moveTo>
                        <a:lnTo>
                          <a:pt x="0" y="18"/>
                        </a:lnTo>
                        <a:lnTo>
                          <a:pt x="47" y="0"/>
                        </a:lnTo>
                        <a:lnTo>
                          <a:pt x="148" y="279"/>
                        </a:lnTo>
                        <a:lnTo>
                          <a:pt x="101" y="295"/>
                        </a:lnTo>
                        <a:close/>
                      </a:path>
                    </a:pathLst>
                  </a:custGeom>
                  <a:solidFill>
                    <a:srgbClr val="DEDED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7" name="Freeform 398"/>
                  <p:cNvSpPr/>
                  <p:nvPr/>
                </p:nvSpPr>
                <p:spPr bwMode="auto">
                  <a:xfrm>
                    <a:off x="-3644374" y="2161074"/>
                    <a:ext cx="193224" cy="355113"/>
                  </a:xfrm>
                  <a:custGeom>
                    <a:avLst/>
                    <a:gdLst>
                      <a:gd name="T0" fmla="*/ 68 w 88"/>
                      <a:gd name="T1" fmla="*/ 153 h 162"/>
                      <a:gd name="T2" fmla="*/ 7 w 88"/>
                      <a:gd name="T3" fmla="*/ 125 h 162"/>
                      <a:gd name="T4" fmla="*/ 0 w 88"/>
                      <a:gd name="T5" fmla="*/ 106 h 162"/>
                      <a:gd name="T6" fmla="*/ 27 w 88"/>
                      <a:gd name="T7" fmla="*/ 0 h 162"/>
                      <a:gd name="T8" fmla="*/ 40 w 88"/>
                      <a:gd name="T9" fmla="*/ 72 h 162"/>
                      <a:gd name="T10" fmla="*/ 40 w 88"/>
                      <a:gd name="T11" fmla="*/ 72 h 162"/>
                      <a:gd name="T12" fmla="*/ 88 w 88"/>
                      <a:gd name="T13" fmla="*/ 139 h 162"/>
                      <a:gd name="T14" fmla="*/ 79 w 88"/>
                      <a:gd name="T15" fmla="*/ 147 h 162"/>
                      <a:gd name="T16" fmla="*/ 68 w 88"/>
                      <a:gd name="T17" fmla="*/ 153 h 1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8" h="162">
                        <a:moveTo>
                          <a:pt x="68" y="153"/>
                        </a:moveTo>
                        <a:cubicBezTo>
                          <a:pt x="43" y="162"/>
                          <a:pt x="16" y="149"/>
                          <a:pt x="7" y="125"/>
                        </a:cubicBezTo>
                        <a:cubicBezTo>
                          <a:pt x="0" y="106"/>
                          <a:pt x="0" y="106"/>
                          <a:pt x="0" y="106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2" y="22"/>
                          <a:pt x="25" y="48"/>
                          <a:pt x="40" y="72"/>
                        </a:cubicBezTo>
                        <a:cubicBezTo>
                          <a:pt x="40" y="72"/>
                          <a:pt x="40" y="72"/>
                          <a:pt x="40" y="72"/>
                        </a:cubicBezTo>
                        <a:cubicBezTo>
                          <a:pt x="88" y="139"/>
                          <a:pt x="88" y="139"/>
                          <a:pt x="88" y="139"/>
                        </a:cubicBezTo>
                        <a:cubicBezTo>
                          <a:pt x="85" y="142"/>
                          <a:pt x="82" y="145"/>
                          <a:pt x="79" y="147"/>
                        </a:cubicBezTo>
                        <a:cubicBezTo>
                          <a:pt x="76" y="149"/>
                          <a:pt x="72" y="151"/>
                          <a:pt x="68" y="153"/>
                        </a:cubicBezTo>
                        <a:close/>
                      </a:path>
                    </a:pathLst>
                  </a:custGeom>
                  <a:solidFill>
                    <a:srgbClr val="D6B8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3" name="Freeform 399"/>
                  <p:cNvSpPr/>
                  <p:nvPr/>
                </p:nvSpPr>
                <p:spPr bwMode="auto">
                  <a:xfrm>
                    <a:off x="-3492305" y="2300288"/>
                    <a:ext cx="222054" cy="506412"/>
                  </a:xfrm>
                  <a:custGeom>
                    <a:avLst/>
                    <a:gdLst>
                      <a:gd name="T0" fmla="*/ 50 w 110"/>
                      <a:gd name="T1" fmla="*/ 251 h 251"/>
                      <a:gd name="T2" fmla="*/ 1 w 110"/>
                      <a:gd name="T3" fmla="*/ 208 h 251"/>
                      <a:gd name="T4" fmla="*/ 0 w 110"/>
                      <a:gd name="T5" fmla="*/ 196 h 251"/>
                      <a:gd name="T6" fmla="*/ 3 w 110"/>
                      <a:gd name="T7" fmla="*/ 86 h 251"/>
                      <a:gd name="T8" fmla="*/ 4 w 110"/>
                      <a:gd name="T9" fmla="*/ 67 h 251"/>
                      <a:gd name="T10" fmla="*/ 4 w 110"/>
                      <a:gd name="T11" fmla="*/ 51 h 251"/>
                      <a:gd name="T12" fmla="*/ 16 w 110"/>
                      <a:gd name="T13" fmla="*/ 20 h 251"/>
                      <a:gd name="T14" fmla="*/ 59 w 110"/>
                      <a:gd name="T15" fmla="*/ 0 h 251"/>
                      <a:gd name="T16" fmla="*/ 106 w 110"/>
                      <a:gd name="T17" fmla="*/ 34 h 251"/>
                      <a:gd name="T18" fmla="*/ 106 w 110"/>
                      <a:gd name="T19" fmla="*/ 34 h 251"/>
                      <a:gd name="T20" fmla="*/ 106 w 110"/>
                      <a:gd name="T21" fmla="*/ 35 h 251"/>
                      <a:gd name="T22" fmla="*/ 109 w 110"/>
                      <a:gd name="T23" fmla="*/ 55 h 251"/>
                      <a:gd name="T24" fmla="*/ 105 w 110"/>
                      <a:gd name="T25" fmla="*/ 200 h 251"/>
                      <a:gd name="T26" fmla="*/ 103 w 110"/>
                      <a:gd name="T27" fmla="*/ 213 h 251"/>
                      <a:gd name="T28" fmla="*/ 50 w 110"/>
                      <a:gd name="T29" fmla="*/ 251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10" h="251">
                        <a:moveTo>
                          <a:pt x="50" y="251"/>
                        </a:moveTo>
                        <a:cubicBezTo>
                          <a:pt x="25" y="250"/>
                          <a:pt x="5" y="232"/>
                          <a:pt x="1" y="208"/>
                        </a:cubicBezTo>
                        <a:cubicBezTo>
                          <a:pt x="0" y="204"/>
                          <a:pt x="0" y="200"/>
                          <a:pt x="0" y="196"/>
                        </a:cubicBezTo>
                        <a:cubicBezTo>
                          <a:pt x="3" y="86"/>
                          <a:pt x="3" y="86"/>
                          <a:pt x="3" y="86"/>
                        </a:cubicBezTo>
                        <a:cubicBezTo>
                          <a:pt x="4" y="67"/>
                          <a:pt x="4" y="67"/>
                          <a:pt x="4" y="67"/>
                        </a:cubicBezTo>
                        <a:cubicBezTo>
                          <a:pt x="4" y="51"/>
                          <a:pt x="4" y="51"/>
                          <a:pt x="4" y="51"/>
                        </a:cubicBezTo>
                        <a:cubicBezTo>
                          <a:pt x="5" y="39"/>
                          <a:pt x="9" y="28"/>
                          <a:pt x="16" y="20"/>
                        </a:cubicBezTo>
                        <a:cubicBezTo>
                          <a:pt x="26" y="7"/>
                          <a:pt x="42" y="0"/>
                          <a:pt x="59" y="0"/>
                        </a:cubicBezTo>
                        <a:cubicBezTo>
                          <a:pt x="80" y="1"/>
                          <a:pt x="98" y="15"/>
                          <a:pt x="106" y="34"/>
                        </a:cubicBezTo>
                        <a:cubicBezTo>
                          <a:pt x="106" y="34"/>
                          <a:pt x="106" y="34"/>
                          <a:pt x="106" y="34"/>
                        </a:cubicBezTo>
                        <a:cubicBezTo>
                          <a:pt x="106" y="34"/>
                          <a:pt x="106" y="35"/>
                          <a:pt x="106" y="35"/>
                        </a:cubicBezTo>
                        <a:cubicBezTo>
                          <a:pt x="108" y="41"/>
                          <a:pt x="110" y="48"/>
                          <a:pt x="109" y="55"/>
                        </a:cubicBezTo>
                        <a:cubicBezTo>
                          <a:pt x="105" y="200"/>
                          <a:pt x="105" y="200"/>
                          <a:pt x="105" y="200"/>
                        </a:cubicBezTo>
                        <a:cubicBezTo>
                          <a:pt x="105" y="204"/>
                          <a:pt x="104" y="209"/>
                          <a:pt x="103" y="213"/>
                        </a:cubicBezTo>
                        <a:cubicBezTo>
                          <a:pt x="96" y="235"/>
                          <a:pt x="75" y="251"/>
                          <a:pt x="50" y="251"/>
                        </a:cubicBezTo>
                        <a:close/>
                      </a:path>
                    </a:pathLst>
                  </a:custGeom>
                  <a:solidFill>
                    <a:srgbClr val="E3C8B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5" name="Freeform 400"/>
                  <p:cNvSpPr/>
                  <p:nvPr/>
                </p:nvSpPr>
                <p:spPr bwMode="auto">
                  <a:xfrm>
                    <a:off x="-3598863" y="2063750"/>
                    <a:ext cx="338138" cy="455613"/>
                  </a:xfrm>
                  <a:custGeom>
                    <a:avLst/>
                    <a:gdLst>
                      <a:gd name="T0" fmla="*/ 67 w 169"/>
                      <a:gd name="T1" fmla="*/ 198 h 227"/>
                      <a:gd name="T2" fmla="*/ 66 w 169"/>
                      <a:gd name="T3" fmla="*/ 196 h 227"/>
                      <a:gd name="T4" fmla="*/ 18 w 169"/>
                      <a:gd name="T5" fmla="*/ 129 h 227"/>
                      <a:gd name="T6" fmla="*/ 18 w 169"/>
                      <a:gd name="T7" fmla="*/ 129 h 227"/>
                      <a:gd name="T8" fmla="*/ 5 w 169"/>
                      <a:gd name="T9" fmla="*/ 57 h 227"/>
                      <a:gd name="T10" fmla="*/ 5 w 169"/>
                      <a:gd name="T11" fmla="*/ 57 h 227"/>
                      <a:gd name="T12" fmla="*/ 26 w 169"/>
                      <a:gd name="T13" fmla="*/ 14 h 227"/>
                      <a:gd name="T14" fmla="*/ 26 w 169"/>
                      <a:gd name="T15" fmla="*/ 14 h 227"/>
                      <a:gd name="T16" fmla="*/ 45 w 169"/>
                      <a:gd name="T17" fmla="*/ 0 h 227"/>
                      <a:gd name="T18" fmla="*/ 69 w 169"/>
                      <a:gd name="T19" fmla="*/ 18 h 227"/>
                      <a:gd name="T20" fmla="*/ 153 w 169"/>
                      <a:gd name="T21" fmla="*/ 137 h 227"/>
                      <a:gd name="T22" fmla="*/ 140 w 169"/>
                      <a:gd name="T23" fmla="*/ 210 h 227"/>
                      <a:gd name="T24" fmla="*/ 67 w 169"/>
                      <a:gd name="T25" fmla="*/ 198 h 2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69" h="227">
                        <a:moveTo>
                          <a:pt x="67" y="198"/>
                        </a:moveTo>
                        <a:cubicBezTo>
                          <a:pt x="66" y="196"/>
                          <a:pt x="66" y="196"/>
                          <a:pt x="66" y="196"/>
                        </a:cubicBezTo>
                        <a:cubicBezTo>
                          <a:pt x="18" y="129"/>
                          <a:pt x="18" y="129"/>
                          <a:pt x="18" y="129"/>
                        </a:cubicBezTo>
                        <a:cubicBezTo>
                          <a:pt x="18" y="129"/>
                          <a:pt x="18" y="129"/>
                          <a:pt x="18" y="129"/>
                        </a:cubicBezTo>
                        <a:cubicBezTo>
                          <a:pt x="3" y="105"/>
                          <a:pt x="0" y="79"/>
                          <a:pt x="5" y="57"/>
                        </a:cubicBezTo>
                        <a:cubicBezTo>
                          <a:pt x="5" y="57"/>
                          <a:pt x="5" y="57"/>
                          <a:pt x="5" y="57"/>
                        </a:cubicBezTo>
                        <a:cubicBezTo>
                          <a:pt x="8" y="40"/>
                          <a:pt x="16" y="25"/>
                          <a:pt x="26" y="14"/>
                        </a:cubicBezTo>
                        <a:cubicBezTo>
                          <a:pt x="26" y="14"/>
                          <a:pt x="26" y="14"/>
                          <a:pt x="26" y="14"/>
                        </a:cubicBezTo>
                        <a:cubicBezTo>
                          <a:pt x="32" y="7"/>
                          <a:pt x="39" y="2"/>
                          <a:pt x="45" y="0"/>
                        </a:cubicBezTo>
                        <a:cubicBezTo>
                          <a:pt x="55" y="3"/>
                          <a:pt x="63" y="10"/>
                          <a:pt x="69" y="18"/>
                        </a:cubicBezTo>
                        <a:cubicBezTo>
                          <a:pt x="153" y="137"/>
                          <a:pt x="153" y="137"/>
                          <a:pt x="153" y="137"/>
                        </a:cubicBezTo>
                        <a:cubicBezTo>
                          <a:pt x="169" y="161"/>
                          <a:pt x="164" y="194"/>
                          <a:pt x="140" y="210"/>
                        </a:cubicBezTo>
                        <a:cubicBezTo>
                          <a:pt x="116" y="227"/>
                          <a:pt x="83" y="221"/>
                          <a:pt x="67" y="198"/>
                        </a:cubicBezTo>
                        <a:close/>
                      </a:path>
                    </a:pathLst>
                  </a:custGeom>
                  <a:solidFill>
                    <a:srgbClr val="EBCEB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78" fill="hold"/>
                                        <p:tgtEl>
                                          <p:spTgt spid="11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10800000">
                                      <p:cBhvr>
                                        <p:cTn id="12" dur="600" fill="hold"/>
                                        <p:tgtEl>
                                          <p:spTgt spid="19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9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5400000">
                                      <p:cBhvr>
                                        <p:cTn id="23" dur="6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78" fill="hold"/>
                                        <p:tgtEl>
                                          <p:spTgt spid="11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400"/>
                                        <p:tgtEl>
                                          <p:spTgt spid="1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5400000">
                                      <p:cBhvr>
                                        <p:cTn id="41" dur="4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5400000">
                                      <p:cBhvr>
                                        <p:cTn id="46" dur="600" fill="hold"/>
                                        <p:tgtEl>
                                          <p:spTgt spid="16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278" fill="hold"/>
                                        <p:tgtEl>
                                          <p:spTgt spid="11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42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400"/>
                                        <p:tgtEl>
                                          <p:spTgt spid="16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-5400000">
                                      <p:cBhvr>
                                        <p:cTn id="71" dur="400" fill="hold"/>
                                        <p:tgtEl>
                                          <p:spTgt spid="16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-5400000">
                                      <p:cBhvr>
                                        <p:cTn id="76" dur="6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88" dur="500" fill="hold"/>
                                        <p:tgtEl>
                                          <p:spTgt spid="138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278" fill="hold"/>
                                        <p:tgtEl>
                                          <p:spTgt spid="11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xit" presetSubtype="3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1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4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8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-5400000">
                                      <p:cBhvr>
                                        <p:cTn id="106" dur="400" fill="hold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-5400000">
                                      <p:cBhvr>
                                        <p:cTn id="111" dur="600" fill="hold"/>
                                        <p:tgtEl>
                                          <p:spTgt spid="1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xit" presetSubtype="32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6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400"/>
                                        <p:tgtEl>
                                          <p:spTgt spid="1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8" presetClass="emph" presetSubtype="0" fill="hold" nodeType="withEffect">
                                  <p:stCondLst>
                                    <p:cond delay="6550"/>
                                  </p:stCondLst>
                                  <p:childTnLst>
                                    <p:animRot by="-5400000">
                                      <p:cBhvr>
                                        <p:cTn id="129" dur="400" fill="hold"/>
                                        <p:tgtEl>
                                          <p:spTgt spid="1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2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1.45833E-6 1.85185E-6 L -0.05156 0.0919 " pathEditMode="relative" rAng="0" ptsTypes="AA">
                                      <p:cBhvr>
                                        <p:cTn id="139" dur="1000" spd="-100000" fill="hold"/>
                                        <p:tgtEl>
                                          <p:spTgt spid="7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8" y="4583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26" presetClass="emph" presetSubtype="0" fill="hold" nodeType="withEffect">
                                  <p:stCondLst>
                                    <p:cond delay="8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7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7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8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7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Motion origin="layout" path="M 4.375E-6 4.81481E-6 L -0.05691 -0.0007 " pathEditMode="relative" rAng="0" ptsTypes="AA">
                                      <p:cBhvr>
                                        <p:cTn id="150" dur="1000" spd="-100000" fill="hold"/>
                                        <p:tgtEl>
                                          <p:spTgt spid="7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2" y="-46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26" presetClass="emph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 tmFilter="0, 0; .2, .5; .8, .5; 1, 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250" autoRev="1" fill="hold"/>
                                        <p:tgtEl>
                                          <p:spTgt spid="7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2" presetClass="path" presetSubtype="0" accel="50000" decel="5000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Motion origin="layout" path="M -2.70833E-6 3.7037E-6 L -0.05521 -0.0713 " pathEditMode="relative" rAng="0" ptsTypes="AA">
                                      <p:cBhvr>
                                        <p:cTn id="161" dur="1000" spd="-100000" fill="hold"/>
                                        <p:tgtEl>
                                          <p:spTgt spid="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-3565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26" presetClass="emph" presetSubtype="0" fill="hold" nodeType="withEffect">
                                  <p:stCondLst>
                                    <p:cond delay="9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 tmFilter="0, 0; .2, .5; .8, .5; 1, 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250" autoRev="1" fill="hold"/>
                                        <p:tgtEl>
                                          <p:spTgt spid="7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9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42" presetClass="path" presetSubtype="0" accel="50000" decel="5000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Motion origin="layout" path="M 4.16667E-6 4.07407E-6 L 0.04961 -0.08727 " pathEditMode="relative" rAng="0" ptsTypes="AA">
                                      <p:cBhvr>
                                        <p:cTn id="172" dur="1000" spd="-10000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4" y="-4375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26" presetClass="emph" presetSubtype="0" fill="hold" nodeType="withEffect">
                                  <p:stCondLst>
                                    <p:cond delay="9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7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nodeType="withEffect">
                                  <p:stCondLst>
                                    <p:cond delay="9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42" presetClass="path" presetSubtype="0" accel="50000" decel="5000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Motion origin="layout" path="M 2.08333E-6 -1.85185E-6 L 0.05599 0.00926 " pathEditMode="relative" rAng="0" ptsTypes="AA">
                                      <p:cBhvr>
                                        <p:cTn id="183" dur="1000" spd="-1000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9" y="463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26" presetClass="emph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 tmFilter="0, 0; .2, .5; .8, .5; 1, 0"/>
                                        <p:tgtEl>
                                          <p:spTgt spid="7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250" autoRev="1" fill="hold"/>
                                        <p:tgtEl>
                                          <p:spTgt spid="7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42" presetClass="path" presetSubtype="0" accel="50000" decel="5000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Motion origin="layout" path="M 2.08333E-7 -3.7037E-7 L 0.06589 0.07917 " pathEditMode="relative" rAng="0" ptsTypes="AA">
                                      <p:cBhvr>
                                        <p:cTn id="194" dur="1000" spd="-10000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4" y="3958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26" presetClass="emph" presetSubtype="0" fill="hold" nodeType="withEffect">
                                  <p:stCondLst>
                                    <p:cond delay="9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 tmFilter="0, 0; .2, .5; .8, .5; 1, 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7" dur="250" autoRev="1" fill="hold"/>
                                        <p:tgtEl>
                                          <p:spTgt spid="7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nodeType="withEffect">
                                  <p:stCondLst>
                                    <p:cond delay="9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53" presetClass="entr" presetSubtype="16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3" presetClass="exit" presetSubtype="16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300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00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2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300"/>
                                        <p:tgtEl>
                                          <p:spTgt spid="8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42" presetClass="path" presetSubtype="0" accel="50000" decel="5000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-4.79167E-6 -2.59259E-6 L 0.03959 -2.59259E-6 " pathEditMode="relative" rAng="0" ptsTypes="AA">
                                      <p:cBhvr>
                                        <p:cTn id="220" dur="750" fill="hold"/>
                                        <p:tgtEl>
                                          <p:spTgt spid="8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9" y="0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42" presetClass="path" presetSubtype="0" accel="50000" decel="5000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-3.95833E-6 2.22222E-6 L 0.04011 0.01157 " pathEditMode="relative" rAng="0" ptsTypes="AA">
                                      <p:cBhvr>
                                        <p:cTn id="222" dur="75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5" y="579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grpId="2" nodeType="withEffect">
                                  <p:stCondLst>
                                    <p:cond delay="10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grpId="2" nodeType="withEffect">
                                  <p:stCondLst>
                                    <p:cond delay="10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42" presetClass="path" presetSubtype="0" accel="50000" decel="5000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-1.25E-6 2.96296E-6 L 0.0375 -0.03797 " pathEditMode="relative" rAng="0" ptsTypes="AA">
                                      <p:cBhvr>
                                        <p:cTn id="233" dur="750" fill="hold"/>
                                        <p:tgtEl>
                                          <p:spTgt spid="8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-1898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grpId="2" nodeType="withEffect">
                                  <p:stCondLst>
                                    <p:cond delay="10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8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42" presetClass="path" presetSubtype="0" accel="50000" decel="5000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-3.54167E-6 -2.96296E-6 L 0.02891 -0.02083 " pathEditMode="relative" rAng="0" ptsTypes="AA">
                                      <p:cBhvr>
                                        <p:cTn id="241" dur="750" fill="hold"/>
                                        <p:tgtEl>
                                          <p:spTgt spid="8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5" y="-1042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2" nodeType="withEffect">
                                  <p:stCondLst>
                                    <p:cond delay="10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8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42" presetClass="path" presetSubtype="0" accel="50000" decel="5000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1.25E-6 4.81481E-6 L 0.00573 -0.04538 " pathEditMode="relative" rAng="0" ptsTypes="AA">
                                      <p:cBhvr>
                                        <p:cTn id="249" dur="750" fill="hold"/>
                                        <p:tgtEl>
                                          <p:spTgt spid="8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-2269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grpId="2" nodeType="withEffect">
                                  <p:stCondLst>
                                    <p:cond delay="10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8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42" presetClass="path" presetSubtype="0" accel="50000" decel="5000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-4.375E-6 -2.59259E-6 L -0.03203 -0.03611 " pathEditMode="relative" rAng="0" ptsTypes="AA">
                                      <p:cBhvr>
                                        <p:cTn id="257" dur="750" fill="hold"/>
                                        <p:tgtEl>
                                          <p:spTgt spid="8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2" y="-1806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grpId="2" nodeType="withEffect">
                                  <p:stCondLst>
                                    <p:cond delay="10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42" presetClass="path" presetSubtype="0" accel="50000" decel="5000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-3.33333E-6 -4.81481E-6 L 0.02019 0.02431 " pathEditMode="relative" rAng="0" ptsTypes="AA">
                                      <p:cBhvr>
                                        <p:cTn id="265" dur="750" fill="hold"/>
                                        <p:tgtEl>
                                          <p:spTgt spid="8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" y="1204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2" nodeType="withEffect">
                                  <p:stCondLst>
                                    <p:cond delay="10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8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42" presetClass="path" presetSubtype="0" accel="50000" decel="5000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4.16667E-7 -2.59259E-6 L -0.0319 0.0301 " pathEditMode="relative" rAng="0" ptsTypes="AA">
                                      <p:cBhvr>
                                        <p:cTn id="273" dur="750" fill="hold"/>
                                        <p:tgtEl>
                                          <p:spTgt spid="8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2" y="1505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grpId="2" nodeType="withEffect">
                                  <p:stCondLst>
                                    <p:cond delay="10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500"/>
                                        <p:tgtEl>
                                          <p:spTgt spid="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42" presetClass="path" presetSubtype="0" accel="50000" decel="5000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-4.16667E-6 0 L -0.02656 0.025 " pathEditMode="relative" rAng="0" ptsTypes="AA">
                                      <p:cBhvr>
                                        <p:cTn id="281" dur="750" fill="hold"/>
                                        <p:tgtEl>
                                          <p:spTgt spid="8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" y="1250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grpId="2" nodeType="withEffect">
                                  <p:stCondLst>
                                    <p:cond delay="10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7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mediacall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9" dur="1" fill="hold"/>
                                        <p:tgtEl>
                                          <p:spTgt spid="13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0" presetID="2" presetClass="entr" presetSubtype="4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500"/>
                                        <p:tgtEl>
                                          <p:spTgt spid="1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53" presetClass="entr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53" presetClass="entr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53" presetClass="entr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53" presetClass="entr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ntr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1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1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1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42" presetClass="path" presetSubtype="0" accel="50000" decel="5000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-4.16667E-7 -3.7037E-6 L -0.0875 -0.12754 " pathEditMode="relative" rAng="0" ptsTypes="AA">
                                      <p:cBhvr>
                                        <p:cTn id="326" dur="750" spd="-1000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75" y="-6389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nodeType="withEffect">
                                  <p:stCondLst>
                                    <p:cond delay="1045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42" presetClass="path" presetSubtype="0" accel="50000" decel="50000" fill="hold" nodeType="withEffect">
                                  <p:stCondLst>
                                    <p:cond delay="10450"/>
                                  </p:stCondLst>
                                  <p:childTnLst>
                                    <p:animMotion origin="layout" path="M -2.08333E-7 -4.44444E-6 L 0.06875 -0.14398 " pathEditMode="relative" rAng="0" ptsTypes="AA">
                                      <p:cBhvr>
                                        <p:cTn id="334" dur="750" spd="-10000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8" y="-7199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5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42" presetClass="path" presetSubtype="0" accel="50000" decel="50000" fill="hold" nodeType="withEffect">
                                  <p:stCondLst>
                                    <p:cond delay="10650"/>
                                  </p:stCondLst>
                                  <p:childTnLst>
                                    <p:animMotion origin="layout" path="M -1.875E-6 -4.07407E-6 L 0.07018 0.0169 " pathEditMode="relative" rAng="0" ptsTypes="AA">
                                      <p:cBhvr>
                                        <p:cTn id="342" dur="750" spd="-10000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3" y="833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42" presetClass="path" presetSubtype="0" accel="50000" decel="5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-0.0125 0.00185 L 0.02487 0.13565 " pathEditMode="relative" rAng="0" ptsTypes="AA">
                                      <p:cBhvr>
                                        <p:cTn id="350" dur="750" spd="-10000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6690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" presetClass="entr" presetSubtype="0" fill="hold" grpId="0" nodeType="withEffect">
                                  <p:stCondLst>
                                    <p:cond delay="1055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105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42" presetClass="path" presetSubtype="0" accel="50000" decel="50000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animMotion origin="layout" path="M 4.16667E-6 3.7037E-7 L -0.03881 0.10787 " pathEditMode="relative" rAng="0" ptsTypes="AA">
                                      <p:cBhvr>
                                        <p:cTn id="360" dur="750" spd="-100000" fill="hold"/>
                                        <p:tgtEl>
                                          <p:spTgt spid="1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" y="5394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500"/>
                                        <p:tgtEl>
                                          <p:spTgt spid="1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750"/>
                                        <p:tgtEl>
                                          <p:spTgt spid="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6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368" dur="1500" fill="hold"/>
                                        <p:tgtEl>
                                          <p:spTgt spid="137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9" presetID="8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Rot by="21600000">
                                      <p:cBhvr>
                                        <p:cTn id="370" dur="5000" fill="hold"/>
                                        <p:tgtEl>
                                          <p:spTgt spid="13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">
                <p:cTn id="3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2"/>
                </p:tgtEl>
              </p:cMediaNode>
            </p:audio>
            <p:audio>
              <p:cMediaNode vol="9000">
                <p:cTn id="3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3"/>
                </p:tgtEl>
              </p:cMediaNode>
            </p:audio>
            <p:audio>
              <p:cMediaNode vol="9000">
                <p:cTn id="3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4"/>
                </p:tgtEl>
              </p:cMediaNode>
            </p:audio>
            <p:audio>
              <p:cMediaNode vol="6000">
                <p:cTn id="3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5"/>
                </p:tgtEl>
              </p:cMediaNode>
            </p:audio>
            <p:audio>
              <p:cMediaNode vol="25700" numSld="999" showWhenStopped="0">
                <p:cTn id="3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83"/>
                </p:tgtEl>
              </p:cMediaNode>
            </p:audio>
            <p:audio>
              <p:cMediaNode vol="100000" numSld="999" showWhenStopped="0">
                <p:cTn id="3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76"/>
                </p:tgtEl>
              </p:cMediaNode>
            </p:audio>
          </p:childTnLst>
        </p:cTn>
      </p:par>
    </p:tnLst>
    <p:bldLst>
      <p:bldP spid="642" grpId="0"/>
      <p:bldP spid="1544" grpId="0" animBg="1"/>
      <p:bldP spid="843" grpId="0" animBg="1"/>
      <p:bldP spid="844" grpId="0" animBg="1"/>
      <p:bldP spid="844" grpId="1" animBg="1"/>
      <p:bldP spid="844" grpId="2" animBg="1"/>
      <p:bldP spid="845" grpId="0" animBg="1"/>
      <p:bldP spid="845" grpId="1" animBg="1"/>
      <p:bldP spid="845" grpId="2" animBg="1"/>
      <p:bldP spid="846" grpId="0" animBg="1"/>
      <p:bldP spid="846" grpId="1" animBg="1"/>
      <p:bldP spid="846" grpId="2" animBg="1"/>
      <p:bldP spid="847" grpId="0" animBg="1"/>
      <p:bldP spid="847" grpId="1" animBg="1"/>
      <p:bldP spid="847" grpId="2" animBg="1"/>
      <p:bldP spid="848" grpId="0" animBg="1"/>
      <p:bldP spid="848" grpId="1" animBg="1"/>
      <p:bldP spid="848" grpId="2" animBg="1"/>
      <p:bldP spid="849" grpId="0" animBg="1"/>
      <p:bldP spid="849" grpId="1" animBg="1"/>
      <p:bldP spid="849" grpId="2" animBg="1"/>
      <p:bldP spid="850" grpId="0" animBg="1"/>
      <p:bldP spid="850" grpId="1" animBg="1"/>
      <p:bldP spid="850" grpId="2" animBg="1"/>
      <p:bldP spid="851" grpId="0" animBg="1"/>
      <p:bldP spid="851" grpId="1" animBg="1"/>
      <p:bldP spid="851" grpId="2" animBg="1"/>
      <p:bldP spid="852" grpId="0" animBg="1"/>
      <p:bldP spid="852" grpId="1" animBg="1"/>
      <p:bldP spid="852" grpId="2" animBg="1"/>
      <p:bldP spid="853" grpId="0" animBg="1"/>
      <p:bldP spid="853" grpId="1" animBg="1"/>
      <p:bldP spid="853" grpId="2" animBg="1"/>
      <p:bldP spid="11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" y="1673"/>
            <a:ext cx="12186049" cy="6854652"/>
          </a:xfrm>
          <a:prstGeom prst="rect">
            <a:avLst/>
          </a:prstGeom>
        </p:spPr>
      </p:pic>
      <p:sp>
        <p:nvSpPr>
          <p:cNvPr id="498" name="任意多边形 497"/>
          <p:cNvSpPr/>
          <p:nvPr/>
        </p:nvSpPr>
        <p:spPr>
          <a:xfrm>
            <a:off x="11962" y="0"/>
            <a:ext cx="15770101" cy="6858000"/>
          </a:xfrm>
          <a:custGeom>
            <a:avLst/>
            <a:gdLst>
              <a:gd name="connsiteX0" fmla="*/ 1837596 w 15770101"/>
              <a:gd name="connsiteY0" fmla="*/ 0 h 6858000"/>
              <a:gd name="connsiteX1" fmla="*/ 3578101 w 15770101"/>
              <a:gd name="connsiteY1" fmla="*/ 0 h 6858000"/>
              <a:gd name="connsiteX2" fmla="*/ 10963479 w 15770101"/>
              <a:gd name="connsiteY2" fmla="*/ 0 h 6858000"/>
              <a:gd name="connsiteX3" fmla="*/ 15770101 w 15770101"/>
              <a:gd name="connsiteY3" fmla="*/ 0 h 6858000"/>
              <a:gd name="connsiteX4" fmla="*/ 15770101 w 15770101"/>
              <a:gd name="connsiteY4" fmla="*/ 6858000 h 6858000"/>
              <a:gd name="connsiteX5" fmla="*/ 10963479 w 15770101"/>
              <a:gd name="connsiteY5" fmla="*/ 6858000 h 6858000"/>
              <a:gd name="connsiteX6" fmla="*/ 3578101 w 15770101"/>
              <a:gd name="connsiteY6" fmla="*/ 6858000 h 6858000"/>
              <a:gd name="connsiteX7" fmla="*/ 0 w 15770101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770101" h="6858000">
                <a:moveTo>
                  <a:pt x="1837596" y="0"/>
                </a:moveTo>
                <a:lnTo>
                  <a:pt x="3578101" y="0"/>
                </a:lnTo>
                <a:lnTo>
                  <a:pt x="10963479" y="0"/>
                </a:lnTo>
                <a:lnTo>
                  <a:pt x="15770101" y="0"/>
                </a:lnTo>
                <a:lnTo>
                  <a:pt x="15770101" y="6858000"/>
                </a:lnTo>
                <a:lnTo>
                  <a:pt x="10963479" y="6858000"/>
                </a:lnTo>
                <a:lnTo>
                  <a:pt x="357810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7" name="任意多边形 496"/>
          <p:cNvSpPr/>
          <p:nvPr/>
        </p:nvSpPr>
        <p:spPr>
          <a:xfrm>
            <a:off x="264020" y="0"/>
            <a:ext cx="15770101" cy="6858000"/>
          </a:xfrm>
          <a:custGeom>
            <a:avLst/>
            <a:gdLst>
              <a:gd name="connsiteX0" fmla="*/ 1837596 w 15770101"/>
              <a:gd name="connsiteY0" fmla="*/ 0 h 6858000"/>
              <a:gd name="connsiteX1" fmla="*/ 3578101 w 15770101"/>
              <a:gd name="connsiteY1" fmla="*/ 0 h 6858000"/>
              <a:gd name="connsiteX2" fmla="*/ 10963479 w 15770101"/>
              <a:gd name="connsiteY2" fmla="*/ 0 h 6858000"/>
              <a:gd name="connsiteX3" fmla="*/ 15770101 w 15770101"/>
              <a:gd name="connsiteY3" fmla="*/ 0 h 6858000"/>
              <a:gd name="connsiteX4" fmla="*/ 15770101 w 15770101"/>
              <a:gd name="connsiteY4" fmla="*/ 6858000 h 6858000"/>
              <a:gd name="connsiteX5" fmla="*/ 10963479 w 15770101"/>
              <a:gd name="connsiteY5" fmla="*/ 6858000 h 6858000"/>
              <a:gd name="connsiteX6" fmla="*/ 3578101 w 15770101"/>
              <a:gd name="connsiteY6" fmla="*/ 6858000 h 6858000"/>
              <a:gd name="connsiteX7" fmla="*/ 0 w 15770101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770101" h="6858000">
                <a:moveTo>
                  <a:pt x="1837596" y="0"/>
                </a:moveTo>
                <a:lnTo>
                  <a:pt x="3578101" y="0"/>
                </a:lnTo>
                <a:lnTo>
                  <a:pt x="10963479" y="0"/>
                </a:lnTo>
                <a:lnTo>
                  <a:pt x="15770101" y="0"/>
                </a:lnTo>
                <a:lnTo>
                  <a:pt x="15770101" y="6858000"/>
                </a:lnTo>
                <a:lnTo>
                  <a:pt x="10963479" y="6858000"/>
                </a:lnTo>
                <a:lnTo>
                  <a:pt x="357810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AB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90" name="图片 3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111" y="3288281"/>
            <a:ext cx="2091109" cy="300558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776974" y="1947863"/>
            <a:ext cx="4751388" cy="4343400"/>
            <a:chOff x="672420" y="1947863"/>
            <a:chExt cx="4751388" cy="4343400"/>
          </a:xfrm>
        </p:grpSpPr>
        <p:sp>
          <p:nvSpPr>
            <p:cNvPr id="337" name="Rectangle 10186"/>
            <p:cNvSpPr>
              <a:spLocks noChangeArrowheads="1"/>
            </p:cNvSpPr>
            <p:nvPr/>
          </p:nvSpPr>
          <p:spPr bwMode="auto">
            <a:xfrm>
              <a:off x="993095" y="4960938"/>
              <a:ext cx="201613" cy="1303338"/>
            </a:xfrm>
            <a:prstGeom prst="rect">
              <a:avLst/>
            </a:pr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Rectangle 10187"/>
            <p:cNvSpPr>
              <a:spLocks noChangeArrowheads="1"/>
            </p:cNvSpPr>
            <p:nvPr/>
          </p:nvSpPr>
          <p:spPr bwMode="auto">
            <a:xfrm>
              <a:off x="2510745" y="4960938"/>
              <a:ext cx="200025" cy="1303338"/>
            </a:xfrm>
            <a:prstGeom prst="rect">
              <a:avLst/>
            </a:pr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10188"/>
            <p:cNvSpPr/>
            <p:nvPr/>
          </p:nvSpPr>
          <p:spPr bwMode="auto">
            <a:xfrm>
              <a:off x="672420" y="4883150"/>
              <a:ext cx="2397125" cy="77788"/>
            </a:xfrm>
            <a:custGeom>
              <a:avLst/>
              <a:gdLst>
                <a:gd name="T0" fmla="*/ 1402 w 1510"/>
                <a:gd name="T1" fmla="*/ 49 h 49"/>
                <a:gd name="T2" fmla="*/ 77 w 1510"/>
                <a:gd name="T3" fmla="*/ 49 h 49"/>
                <a:gd name="T4" fmla="*/ 0 w 1510"/>
                <a:gd name="T5" fmla="*/ 0 h 49"/>
                <a:gd name="T6" fmla="*/ 1510 w 1510"/>
                <a:gd name="T7" fmla="*/ 0 h 49"/>
                <a:gd name="T8" fmla="*/ 1402 w 1510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0" h="49">
                  <a:moveTo>
                    <a:pt x="1402" y="49"/>
                  </a:moveTo>
                  <a:lnTo>
                    <a:pt x="77" y="49"/>
                  </a:lnTo>
                  <a:lnTo>
                    <a:pt x="0" y="0"/>
                  </a:lnTo>
                  <a:lnTo>
                    <a:pt x="1510" y="0"/>
                  </a:lnTo>
                  <a:lnTo>
                    <a:pt x="1402" y="49"/>
                  </a:ln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Rectangle 10189"/>
            <p:cNvSpPr>
              <a:spLocks noChangeArrowheads="1"/>
            </p:cNvSpPr>
            <p:nvPr/>
          </p:nvSpPr>
          <p:spPr bwMode="auto">
            <a:xfrm>
              <a:off x="672420" y="4730750"/>
              <a:ext cx="2397125" cy="165100"/>
            </a:xfrm>
            <a:prstGeom prst="rect">
              <a:avLst/>
            </a:pr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10190"/>
            <p:cNvSpPr/>
            <p:nvPr/>
          </p:nvSpPr>
          <p:spPr bwMode="auto">
            <a:xfrm>
              <a:off x="2339295" y="4960938"/>
              <a:ext cx="171450" cy="989013"/>
            </a:xfrm>
            <a:custGeom>
              <a:avLst/>
              <a:gdLst>
                <a:gd name="T0" fmla="*/ 108 w 108"/>
                <a:gd name="T1" fmla="*/ 0 h 623"/>
                <a:gd name="T2" fmla="*/ 0 w 108"/>
                <a:gd name="T3" fmla="*/ 0 h 623"/>
                <a:gd name="T4" fmla="*/ 85 w 108"/>
                <a:gd name="T5" fmla="*/ 623 h 623"/>
                <a:gd name="T6" fmla="*/ 108 w 108"/>
                <a:gd name="T7" fmla="*/ 623 h 623"/>
                <a:gd name="T8" fmla="*/ 108 w 108"/>
                <a:gd name="T9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23">
                  <a:moveTo>
                    <a:pt x="108" y="0"/>
                  </a:moveTo>
                  <a:lnTo>
                    <a:pt x="0" y="0"/>
                  </a:lnTo>
                  <a:lnTo>
                    <a:pt x="85" y="623"/>
                  </a:lnTo>
                  <a:lnTo>
                    <a:pt x="108" y="623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0191"/>
            <p:cNvSpPr/>
            <p:nvPr/>
          </p:nvSpPr>
          <p:spPr bwMode="auto">
            <a:xfrm>
              <a:off x="1256620" y="4960938"/>
              <a:ext cx="1239838" cy="989013"/>
            </a:xfrm>
            <a:custGeom>
              <a:avLst/>
              <a:gdLst>
                <a:gd name="T0" fmla="*/ 0 w 781"/>
                <a:gd name="T1" fmla="*/ 0 h 623"/>
                <a:gd name="T2" fmla="*/ 78 w 781"/>
                <a:gd name="T3" fmla="*/ 623 h 623"/>
                <a:gd name="T4" fmla="*/ 781 w 781"/>
                <a:gd name="T5" fmla="*/ 623 h 623"/>
                <a:gd name="T6" fmla="*/ 722 w 781"/>
                <a:gd name="T7" fmla="*/ 0 h 623"/>
                <a:gd name="T8" fmla="*/ 0 w 781"/>
                <a:gd name="T9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1" h="623">
                  <a:moveTo>
                    <a:pt x="0" y="0"/>
                  </a:moveTo>
                  <a:lnTo>
                    <a:pt x="78" y="623"/>
                  </a:lnTo>
                  <a:lnTo>
                    <a:pt x="781" y="623"/>
                  </a:lnTo>
                  <a:lnTo>
                    <a:pt x="7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0192"/>
            <p:cNvSpPr/>
            <p:nvPr/>
          </p:nvSpPr>
          <p:spPr bwMode="auto">
            <a:xfrm>
              <a:off x="1188358" y="4960938"/>
              <a:ext cx="392113" cy="989013"/>
            </a:xfrm>
            <a:custGeom>
              <a:avLst/>
              <a:gdLst>
                <a:gd name="T0" fmla="*/ 0 w 247"/>
                <a:gd name="T1" fmla="*/ 0 h 623"/>
                <a:gd name="T2" fmla="*/ 0 w 247"/>
                <a:gd name="T3" fmla="*/ 623 h 623"/>
                <a:gd name="T4" fmla="*/ 247 w 247"/>
                <a:gd name="T5" fmla="*/ 623 h 623"/>
                <a:gd name="T6" fmla="*/ 43 w 247"/>
                <a:gd name="T7" fmla="*/ 0 h 623"/>
                <a:gd name="T8" fmla="*/ 0 w 247"/>
                <a:gd name="T9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623">
                  <a:moveTo>
                    <a:pt x="0" y="0"/>
                  </a:moveTo>
                  <a:lnTo>
                    <a:pt x="0" y="623"/>
                  </a:lnTo>
                  <a:lnTo>
                    <a:pt x="247" y="623"/>
                  </a:lnTo>
                  <a:lnTo>
                    <a:pt x="4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0193"/>
            <p:cNvSpPr/>
            <p:nvPr/>
          </p:nvSpPr>
          <p:spPr bwMode="auto">
            <a:xfrm>
              <a:off x="1894001" y="3890962"/>
              <a:ext cx="90487" cy="274638"/>
            </a:xfrm>
            <a:custGeom>
              <a:avLst/>
              <a:gdLst>
                <a:gd name="T0" fmla="*/ 22 w 52"/>
                <a:gd name="T1" fmla="*/ 0 h 173"/>
                <a:gd name="T2" fmla="*/ 3 w 52"/>
                <a:gd name="T3" fmla="*/ 31 h 173"/>
                <a:gd name="T4" fmla="*/ 0 w 52"/>
                <a:gd name="T5" fmla="*/ 173 h 173"/>
                <a:gd name="T6" fmla="*/ 52 w 52"/>
                <a:gd name="T7" fmla="*/ 94 h 173"/>
                <a:gd name="T8" fmla="*/ 22 w 52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73">
                  <a:moveTo>
                    <a:pt x="22" y="0"/>
                  </a:moveTo>
                  <a:lnTo>
                    <a:pt x="3" y="31"/>
                  </a:lnTo>
                  <a:lnTo>
                    <a:pt x="0" y="173"/>
                  </a:lnTo>
                  <a:lnTo>
                    <a:pt x="52" y="9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10194"/>
            <p:cNvSpPr/>
            <p:nvPr/>
          </p:nvSpPr>
          <p:spPr bwMode="auto">
            <a:xfrm>
              <a:off x="1448708" y="3935413"/>
              <a:ext cx="450850" cy="715963"/>
            </a:xfrm>
            <a:custGeom>
              <a:avLst/>
              <a:gdLst>
                <a:gd name="T0" fmla="*/ 0 w 284"/>
                <a:gd name="T1" fmla="*/ 435 h 451"/>
                <a:gd name="T2" fmla="*/ 82 w 284"/>
                <a:gd name="T3" fmla="*/ 451 h 451"/>
                <a:gd name="T4" fmla="*/ 281 w 284"/>
                <a:gd name="T5" fmla="*/ 142 h 451"/>
                <a:gd name="T6" fmla="*/ 284 w 284"/>
                <a:gd name="T7" fmla="*/ 0 h 451"/>
                <a:gd name="T8" fmla="*/ 0 w 284"/>
                <a:gd name="T9" fmla="*/ 435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451">
                  <a:moveTo>
                    <a:pt x="0" y="435"/>
                  </a:moveTo>
                  <a:lnTo>
                    <a:pt x="82" y="451"/>
                  </a:lnTo>
                  <a:lnTo>
                    <a:pt x="281" y="142"/>
                  </a:lnTo>
                  <a:lnTo>
                    <a:pt x="284" y="0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10195"/>
            <p:cNvSpPr/>
            <p:nvPr/>
          </p:nvSpPr>
          <p:spPr bwMode="auto">
            <a:xfrm>
              <a:off x="1763033" y="3405188"/>
              <a:ext cx="527050" cy="1100138"/>
            </a:xfrm>
            <a:custGeom>
              <a:avLst/>
              <a:gdLst>
                <a:gd name="T0" fmla="*/ 332 w 332"/>
                <a:gd name="T1" fmla="*/ 662 h 693"/>
                <a:gd name="T2" fmla="*/ 244 w 332"/>
                <a:gd name="T3" fmla="*/ 693 h 693"/>
                <a:gd name="T4" fmla="*/ 0 w 332"/>
                <a:gd name="T5" fmla="*/ 31 h 693"/>
                <a:gd name="T6" fmla="*/ 86 w 332"/>
                <a:gd name="T7" fmla="*/ 0 h 693"/>
                <a:gd name="T8" fmla="*/ 332 w 332"/>
                <a:gd name="T9" fmla="*/ 662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693">
                  <a:moveTo>
                    <a:pt x="332" y="662"/>
                  </a:moveTo>
                  <a:lnTo>
                    <a:pt x="244" y="693"/>
                  </a:lnTo>
                  <a:lnTo>
                    <a:pt x="0" y="31"/>
                  </a:lnTo>
                  <a:lnTo>
                    <a:pt x="86" y="0"/>
                  </a:lnTo>
                  <a:lnTo>
                    <a:pt x="332" y="662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10196"/>
            <p:cNvSpPr/>
            <p:nvPr/>
          </p:nvSpPr>
          <p:spPr bwMode="auto">
            <a:xfrm>
              <a:off x="1342345" y="4610100"/>
              <a:ext cx="788988" cy="120650"/>
            </a:xfrm>
            <a:custGeom>
              <a:avLst/>
              <a:gdLst>
                <a:gd name="T0" fmla="*/ 0 w 497"/>
                <a:gd name="T1" fmla="*/ 0 h 76"/>
                <a:gd name="T2" fmla="*/ 0 w 497"/>
                <a:gd name="T3" fmla="*/ 76 h 76"/>
                <a:gd name="T4" fmla="*/ 497 w 497"/>
                <a:gd name="T5" fmla="*/ 76 h 76"/>
                <a:gd name="T6" fmla="*/ 476 w 497"/>
                <a:gd name="T7" fmla="*/ 61 h 76"/>
                <a:gd name="T8" fmla="*/ 0 w 497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7" h="76">
                  <a:moveTo>
                    <a:pt x="0" y="0"/>
                  </a:moveTo>
                  <a:lnTo>
                    <a:pt x="0" y="76"/>
                  </a:lnTo>
                  <a:lnTo>
                    <a:pt x="497" y="76"/>
                  </a:lnTo>
                  <a:lnTo>
                    <a:pt x="476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10197"/>
            <p:cNvSpPr/>
            <p:nvPr/>
          </p:nvSpPr>
          <p:spPr bwMode="auto">
            <a:xfrm>
              <a:off x="1342345" y="4611687"/>
              <a:ext cx="755650" cy="100013"/>
            </a:xfrm>
            <a:custGeom>
              <a:avLst/>
              <a:gdLst>
                <a:gd name="T0" fmla="*/ 433 w 476"/>
                <a:gd name="T1" fmla="*/ 24 h 63"/>
                <a:gd name="T2" fmla="*/ 0 w 476"/>
                <a:gd name="T3" fmla="*/ 0 h 63"/>
                <a:gd name="T4" fmla="*/ 0 w 476"/>
                <a:gd name="T5" fmla="*/ 2 h 63"/>
                <a:gd name="T6" fmla="*/ 476 w 476"/>
                <a:gd name="T7" fmla="*/ 63 h 63"/>
                <a:gd name="T8" fmla="*/ 433 w 476"/>
                <a:gd name="T9" fmla="*/ 2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63">
                  <a:moveTo>
                    <a:pt x="433" y="24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76" y="63"/>
                  </a:lnTo>
                  <a:lnTo>
                    <a:pt x="433" y="24"/>
                  </a:ln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10198"/>
            <p:cNvSpPr/>
            <p:nvPr/>
          </p:nvSpPr>
          <p:spPr bwMode="auto">
            <a:xfrm>
              <a:off x="2263095" y="4606925"/>
              <a:ext cx="500063" cy="123825"/>
            </a:xfrm>
            <a:custGeom>
              <a:avLst/>
              <a:gdLst>
                <a:gd name="T0" fmla="*/ 160 w 182"/>
                <a:gd name="T1" fmla="*/ 45 h 45"/>
                <a:gd name="T2" fmla="*/ 3 w 182"/>
                <a:gd name="T3" fmla="*/ 0 h 45"/>
                <a:gd name="T4" fmla="*/ 0 w 182"/>
                <a:gd name="T5" fmla="*/ 5 h 45"/>
                <a:gd name="T6" fmla="*/ 157 w 182"/>
                <a:gd name="T7" fmla="*/ 45 h 45"/>
                <a:gd name="T8" fmla="*/ 160 w 182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45">
                  <a:moveTo>
                    <a:pt x="160" y="45"/>
                  </a:moveTo>
                  <a:cubicBezTo>
                    <a:pt x="182" y="45"/>
                    <a:pt x="3" y="0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8" y="45"/>
                    <a:pt x="159" y="45"/>
                    <a:pt x="160" y="45"/>
                  </a:cubicBezTo>
                  <a:close/>
                </a:path>
              </a:pathLst>
            </a:custGeom>
            <a:solidFill>
              <a:srgbClr val="CCC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10199"/>
            <p:cNvSpPr/>
            <p:nvPr/>
          </p:nvSpPr>
          <p:spPr bwMode="auto">
            <a:xfrm>
              <a:off x="2218645" y="4621213"/>
              <a:ext cx="476250" cy="109538"/>
            </a:xfrm>
            <a:custGeom>
              <a:avLst/>
              <a:gdLst>
                <a:gd name="T0" fmla="*/ 16 w 173"/>
                <a:gd name="T1" fmla="*/ 0 h 40"/>
                <a:gd name="T2" fmla="*/ 0 w 173"/>
                <a:gd name="T3" fmla="*/ 31 h 40"/>
                <a:gd name="T4" fmla="*/ 19 w 173"/>
                <a:gd name="T5" fmla="*/ 40 h 40"/>
                <a:gd name="T6" fmla="*/ 31 w 173"/>
                <a:gd name="T7" fmla="*/ 18 h 40"/>
                <a:gd name="T8" fmla="*/ 173 w 173"/>
                <a:gd name="T9" fmla="*/ 40 h 40"/>
                <a:gd name="T10" fmla="*/ 16 w 173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40">
                  <a:moveTo>
                    <a:pt x="16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4"/>
                    <a:pt x="19" y="40"/>
                    <a:pt x="19" y="4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138" y="39"/>
                    <a:pt x="173" y="4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EEF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10200"/>
            <p:cNvSpPr/>
            <p:nvPr/>
          </p:nvSpPr>
          <p:spPr bwMode="auto">
            <a:xfrm>
              <a:off x="1129620" y="3363913"/>
              <a:ext cx="242888" cy="1212850"/>
            </a:xfrm>
            <a:custGeom>
              <a:avLst/>
              <a:gdLst>
                <a:gd name="T0" fmla="*/ 153 w 153"/>
                <a:gd name="T1" fmla="*/ 759 h 764"/>
                <a:gd name="T2" fmla="*/ 121 w 153"/>
                <a:gd name="T3" fmla="*/ 764 h 764"/>
                <a:gd name="T4" fmla="*/ 0 w 153"/>
                <a:gd name="T5" fmla="*/ 5 h 764"/>
                <a:gd name="T6" fmla="*/ 31 w 153"/>
                <a:gd name="T7" fmla="*/ 0 h 764"/>
                <a:gd name="T8" fmla="*/ 153 w 153"/>
                <a:gd name="T9" fmla="*/ 759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764">
                  <a:moveTo>
                    <a:pt x="153" y="759"/>
                  </a:moveTo>
                  <a:lnTo>
                    <a:pt x="121" y="764"/>
                  </a:lnTo>
                  <a:lnTo>
                    <a:pt x="0" y="5"/>
                  </a:lnTo>
                  <a:lnTo>
                    <a:pt x="31" y="0"/>
                  </a:lnTo>
                  <a:lnTo>
                    <a:pt x="153" y="759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10201"/>
            <p:cNvSpPr/>
            <p:nvPr/>
          </p:nvSpPr>
          <p:spPr bwMode="auto">
            <a:xfrm>
              <a:off x="1147083" y="2640013"/>
              <a:ext cx="1011238" cy="765175"/>
            </a:xfrm>
            <a:custGeom>
              <a:avLst/>
              <a:gdLst>
                <a:gd name="T0" fmla="*/ 19 w 637"/>
                <a:gd name="T1" fmla="*/ 482 h 482"/>
                <a:gd name="T2" fmla="*/ 0 w 637"/>
                <a:gd name="T3" fmla="*/ 456 h 482"/>
                <a:gd name="T4" fmla="*/ 618 w 637"/>
                <a:gd name="T5" fmla="*/ 0 h 482"/>
                <a:gd name="T6" fmla="*/ 637 w 637"/>
                <a:gd name="T7" fmla="*/ 26 h 482"/>
                <a:gd name="T8" fmla="*/ 19 w 637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482">
                  <a:moveTo>
                    <a:pt x="19" y="482"/>
                  </a:moveTo>
                  <a:lnTo>
                    <a:pt x="0" y="456"/>
                  </a:lnTo>
                  <a:lnTo>
                    <a:pt x="618" y="0"/>
                  </a:lnTo>
                  <a:lnTo>
                    <a:pt x="637" y="26"/>
                  </a:lnTo>
                  <a:lnTo>
                    <a:pt x="19" y="482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10202"/>
            <p:cNvSpPr/>
            <p:nvPr/>
          </p:nvSpPr>
          <p:spPr bwMode="auto">
            <a:xfrm>
              <a:off x="1072470" y="4541838"/>
              <a:ext cx="455613" cy="188913"/>
            </a:xfrm>
            <a:custGeom>
              <a:avLst/>
              <a:gdLst>
                <a:gd name="T0" fmla="*/ 72 w 166"/>
                <a:gd name="T1" fmla="*/ 0 h 69"/>
                <a:gd name="T2" fmla="*/ 0 w 166"/>
                <a:gd name="T3" fmla="*/ 69 h 69"/>
                <a:gd name="T4" fmla="*/ 166 w 166"/>
                <a:gd name="T5" fmla="*/ 69 h 69"/>
                <a:gd name="T6" fmla="*/ 72 w 166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69">
                  <a:moveTo>
                    <a:pt x="72" y="0"/>
                  </a:moveTo>
                  <a:cubicBezTo>
                    <a:pt x="22" y="16"/>
                    <a:pt x="0" y="69"/>
                    <a:pt x="0" y="69"/>
                  </a:cubicBezTo>
                  <a:cubicBezTo>
                    <a:pt x="166" y="69"/>
                    <a:pt x="166" y="69"/>
                    <a:pt x="166" y="69"/>
                  </a:cubicBezTo>
                  <a:cubicBezTo>
                    <a:pt x="139" y="30"/>
                    <a:pt x="95" y="8"/>
                    <a:pt x="72" y="0"/>
                  </a:cubicBez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10203"/>
            <p:cNvSpPr/>
            <p:nvPr/>
          </p:nvSpPr>
          <p:spPr bwMode="auto">
            <a:xfrm>
              <a:off x="1264558" y="4527550"/>
              <a:ext cx="371475" cy="203200"/>
            </a:xfrm>
            <a:custGeom>
              <a:avLst/>
              <a:gdLst>
                <a:gd name="T0" fmla="*/ 31 w 135"/>
                <a:gd name="T1" fmla="*/ 0 h 74"/>
                <a:gd name="T2" fmla="*/ 0 w 135"/>
                <a:gd name="T3" fmla="*/ 5 h 74"/>
                <a:gd name="T4" fmla="*/ 94 w 135"/>
                <a:gd name="T5" fmla="*/ 74 h 74"/>
                <a:gd name="T6" fmla="*/ 135 w 135"/>
                <a:gd name="T7" fmla="*/ 74 h 74"/>
                <a:gd name="T8" fmla="*/ 31 w 135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74">
                  <a:moveTo>
                    <a:pt x="31" y="0"/>
                  </a:moveTo>
                  <a:cubicBezTo>
                    <a:pt x="20" y="0"/>
                    <a:pt x="10" y="2"/>
                    <a:pt x="0" y="5"/>
                  </a:cubicBezTo>
                  <a:cubicBezTo>
                    <a:pt x="23" y="13"/>
                    <a:pt x="67" y="35"/>
                    <a:pt x="94" y="74"/>
                  </a:cubicBezTo>
                  <a:cubicBezTo>
                    <a:pt x="135" y="74"/>
                    <a:pt x="135" y="74"/>
                    <a:pt x="135" y="74"/>
                  </a:cubicBezTo>
                  <a:cubicBezTo>
                    <a:pt x="135" y="74"/>
                    <a:pt x="106" y="0"/>
                    <a:pt x="31" y="0"/>
                  </a:cubicBez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10204"/>
            <p:cNvSpPr/>
            <p:nvPr/>
          </p:nvSpPr>
          <p:spPr bwMode="auto">
            <a:xfrm>
              <a:off x="1080408" y="3306763"/>
              <a:ext cx="131763" cy="161925"/>
            </a:xfrm>
            <a:custGeom>
              <a:avLst/>
              <a:gdLst>
                <a:gd name="T0" fmla="*/ 46 w 48"/>
                <a:gd name="T1" fmla="*/ 31 h 59"/>
                <a:gd name="T2" fmla="*/ 33 w 48"/>
                <a:gd name="T3" fmla="*/ 0 h 59"/>
                <a:gd name="T4" fmla="*/ 31 w 48"/>
                <a:gd name="T5" fmla="*/ 0 h 59"/>
                <a:gd name="T6" fmla="*/ 0 w 48"/>
                <a:gd name="T7" fmla="*/ 31 h 59"/>
                <a:gd name="T8" fmla="*/ 19 w 48"/>
                <a:gd name="T9" fmla="*/ 59 h 59"/>
                <a:gd name="T10" fmla="*/ 46 w 48"/>
                <a:gd name="T11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59">
                  <a:moveTo>
                    <a:pt x="46" y="31"/>
                  </a:moveTo>
                  <a:cubicBezTo>
                    <a:pt x="48" y="14"/>
                    <a:pt x="40" y="5"/>
                    <a:pt x="33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3"/>
                    <a:pt x="8" y="54"/>
                    <a:pt x="19" y="59"/>
                  </a:cubicBezTo>
                  <a:cubicBezTo>
                    <a:pt x="30" y="55"/>
                    <a:pt x="44" y="48"/>
                    <a:pt x="46" y="31"/>
                  </a:cubicBez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10205"/>
            <p:cNvSpPr/>
            <p:nvPr/>
          </p:nvSpPr>
          <p:spPr bwMode="auto">
            <a:xfrm>
              <a:off x="1132795" y="3306763"/>
              <a:ext cx="115888" cy="166688"/>
            </a:xfrm>
            <a:custGeom>
              <a:avLst/>
              <a:gdLst>
                <a:gd name="T0" fmla="*/ 14 w 42"/>
                <a:gd name="T1" fmla="*/ 0 h 61"/>
                <a:gd name="T2" fmla="*/ 27 w 42"/>
                <a:gd name="T3" fmla="*/ 31 h 61"/>
                <a:gd name="T4" fmla="*/ 0 w 42"/>
                <a:gd name="T5" fmla="*/ 59 h 61"/>
                <a:gd name="T6" fmla="*/ 12 w 42"/>
                <a:gd name="T7" fmla="*/ 61 h 61"/>
                <a:gd name="T8" fmla="*/ 42 w 42"/>
                <a:gd name="T9" fmla="*/ 31 h 61"/>
                <a:gd name="T10" fmla="*/ 14 w 42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61">
                  <a:moveTo>
                    <a:pt x="14" y="0"/>
                  </a:moveTo>
                  <a:cubicBezTo>
                    <a:pt x="21" y="5"/>
                    <a:pt x="29" y="14"/>
                    <a:pt x="27" y="31"/>
                  </a:cubicBezTo>
                  <a:cubicBezTo>
                    <a:pt x="25" y="48"/>
                    <a:pt x="11" y="55"/>
                    <a:pt x="0" y="59"/>
                  </a:cubicBezTo>
                  <a:cubicBezTo>
                    <a:pt x="4" y="60"/>
                    <a:pt x="8" y="61"/>
                    <a:pt x="12" y="61"/>
                  </a:cubicBezTo>
                  <a:cubicBezTo>
                    <a:pt x="29" y="61"/>
                    <a:pt x="42" y="47"/>
                    <a:pt x="42" y="31"/>
                  </a:cubicBezTo>
                  <a:cubicBezTo>
                    <a:pt x="42" y="14"/>
                    <a:pt x="30" y="1"/>
                    <a:pt x="14" y="0"/>
                  </a:cubicBez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10206"/>
            <p:cNvSpPr/>
            <p:nvPr/>
          </p:nvSpPr>
          <p:spPr bwMode="auto">
            <a:xfrm>
              <a:off x="2144033" y="2390775"/>
              <a:ext cx="319088" cy="354013"/>
            </a:xfrm>
            <a:custGeom>
              <a:avLst/>
              <a:gdLst>
                <a:gd name="T0" fmla="*/ 62 w 116"/>
                <a:gd name="T1" fmla="*/ 3 h 129"/>
                <a:gd name="T2" fmla="*/ 0 w 116"/>
                <a:gd name="T3" fmla="*/ 27 h 129"/>
                <a:gd name="T4" fmla="*/ 45 w 116"/>
                <a:gd name="T5" fmla="*/ 129 h 129"/>
                <a:gd name="T6" fmla="*/ 116 w 116"/>
                <a:gd name="T7" fmla="*/ 87 h 129"/>
                <a:gd name="T8" fmla="*/ 62 w 116"/>
                <a:gd name="T9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29">
                  <a:moveTo>
                    <a:pt x="62" y="3"/>
                  </a:moveTo>
                  <a:cubicBezTo>
                    <a:pt x="46" y="0"/>
                    <a:pt x="20" y="12"/>
                    <a:pt x="0" y="27"/>
                  </a:cubicBezTo>
                  <a:cubicBezTo>
                    <a:pt x="2" y="48"/>
                    <a:pt x="11" y="100"/>
                    <a:pt x="45" y="129"/>
                  </a:cubicBezTo>
                  <a:cubicBezTo>
                    <a:pt x="116" y="87"/>
                    <a:pt x="116" y="87"/>
                    <a:pt x="116" y="87"/>
                  </a:cubicBezTo>
                  <a:cubicBezTo>
                    <a:pt x="116" y="87"/>
                    <a:pt x="86" y="8"/>
                    <a:pt x="62" y="3"/>
                  </a:cubicBez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10207"/>
            <p:cNvSpPr/>
            <p:nvPr/>
          </p:nvSpPr>
          <p:spPr bwMode="auto">
            <a:xfrm>
              <a:off x="2066541" y="2461424"/>
              <a:ext cx="190206" cy="275427"/>
            </a:xfrm>
            <a:custGeom>
              <a:avLst/>
              <a:gdLst>
                <a:gd name="T0" fmla="*/ 30 w 75"/>
                <a:gd name="T1" fmla="*/ 0 h 116"/>
                <a:gd name="T2" fmla="*/ 2 w 75"/>
                <a:gd name="T3" fmla="*/ 30 h 116"/>
                <a:gd name="T4" fmla="*/ 53 w 75"/>
                <a:gd name="T5" fmla="*/ 116 h 116"/>
                <a:gd name="T6" fmla="*/ 75 w 75"/>
                <a:gd name="T7" fmla="*/ 99 h 116"/>
                <a:gd name="T8" fmla="*/ 30 w 75"/>
                <a:gd name="T9" fmla="*/ 0 h 116"/>
                <a:gd name="connsiteX0" fmla="*/ 4229 w 9741"/>
                <a:gd name="connsiteY0" fmla="*/ 0 h 10087"/>
                <a:gd name="connsiteX1" fmla="*/ 8 w 9741"/>
                <a:gd name="connsiteY1" fmla="*/ 2673 h 10087"/>
                <a:gd name="connsiteX2" fmla="*/ 6808 w 9741"/>
                <a:gd name="connsiteY2" fmla="*/ 10087 h 10087"/>
                <a:gd name="connsiteX3" fmla="*/ 9741 w 9741"/>
                <a:gd name="connsiteY3" fmla="*/ 8621 h 10087"/>
                <a:gd name="connsiteX4" fmla="*/ 4229 w 9741"/>
                <a:gd name="connsiteY4" fmla="*/ 0 h 10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41" h="10087">
                  <a:moveTo>
                    <a:pt x="4229" y="0"/>
                  </a:moveTo>
                  <a:cubicBezTo>
                    <a:pt x="2229" y="948"/>
                    <a:pt x="274" y="1984"/>
                    <a:pt x="8" y="2673"/>
                  </a:cubicBezTo>
                  <a:cubicBezTo>
                    <a:pt x="-259" y="4053"/>
                    <a:pt x="6808" y="10087"/>
                    <a:pt x="6808" y="10087"/>
                  </a:cubicBezTo>
                  <a:lnTo>
                    <a:pt x="9741" y="8621"/>
                  </a:lnTo>
                  <a:cubicBezTo>
                    <a:pt x="5074" y="6121"/>
                    <a:pt x="4496" y="1810"/>
                    <a:pt x="4229" y="0"/>
                  </a:cubicBez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10208"/>
            <p:cNvSpPr/>
            <p:nvPr/>
          </p:nvSpPr>
          <p:spPr bwMode="auto">
            <a:xfrm>
              <a:off x="2202225" y="2690398"/>
              <a:ext cx="222787" cy="579595"/>
            </a:xfrm>
            <a:custGeom>
              <a:avLst/>
              <a:gdLst>
                <a:gd name="T0" fmla="*/ 0 w 128"/>
                <a:gd name="T1" fmla="*/ 19 h 333"/>
                <a:gd name="T2" fmla="*/ 43 w 128"/>
                <a:gd name="T3" fmla="*/ 333 h 333"/>
                <a:gd name="T4" fmla="*/ 128 w 128"/>
                <a:gd name="T5" fmla="*/ 289 h 333"/>
                <a:gd name="T6" fmla="*/ 29 w 128"/>
                <a:gd name="T7" fmla="*/ 0 h 333"/>
                <a:gd name="T8" fmla="*/ 0 w 128"/>
                <a:gd name="T9" fmla="*/ 19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333">
                  <a:moveTo>
                    <a:pt x="0" y="19"/>
                  </a:moveTo>
                  <a:lnTo>
                    <a:pt x="43" y="333"/>
                  </a:lnTo>
                  <a:lnTo>
                    <a:pt x="128" y="289"/>
                  </a:lnTo>
                  <a:lnTo>
                    <a:pt x="29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10209"/>
            <p:cNvSpPr/>
            <p:nvPr/>
          </p:nvSpPr>
          <p:spPr bwMode="auto">
            <a:xfrm>
              <a:off x="2246438" y="2632075"/>
              <a:ext cx="586569" cy="568297"/>
            </a:xfrm>
            <a:custGeom>
              <a:avLst/>
              <a:gdLst>
                <a:gd name="T0" fmla="*/ 111 w 356"/>
                <a:gd name="T1" fmla="*/ 0 h 355"/>
                <a:gd name="T2" fmla="*/ 0 w 356"/>
                <a:gd name="T3" fmla="*/ 66 h 355"/>
                <a:gd name="T4" fmla="*/ 99 w 356"/>
                <a:gd name="T5" fmla="*/ 355 h 355"/>
                <a:gd name="T6" fmla="*/ 356 w 356"/>
                <a:gd name="T7" fmla="*/ 227 h 355"/>
                <a:gd name="T8" fmla="*/ 111 w 356"/>
                <a:gd name="T9" fmla="*/ 0 h 355"/>
                <a:gd name="connsiteX0" fmla="*/ 3497 w 10379"/>
                <a:gd name="connsiteY0" fmla="*/ 0 h 10000"/>
                <a:gd name="connsiteX1" fmla="*/ 0 w 10379"/>
                <a:gd name="connsiteY1" fmla="*/ 1859 h 10000"/>
                <a:gd name="connsiteX2" fmla="*/ 3160 w 10379"/>
                <a:gd name="connsiteY2" fmla="*/ 10000 h 10000"/>
                <a:gd name="connsiteX3" fmla="*/ 10379 w 10379"/>
                <a:gd name="connsiteY3" fmla="*/ 6394 h 10000"/>
                <a:gd name="connsiteX4" fmla="*/ 3497 w 10379"/>
                <a:gd name="connsiteY4" fmla="*/ 0 h 10000"/>
                <a:gd name="connsiteX0-1" fmla="*/ 3497 w 10379"/>
                <a:gd name="connsiteY0-2" fmla="*/ 0 h 10084"/>
                <a:gd name="connsiteX1-3" fmla="*/ 0 w 10379"/>
                <a:gd name="connsiteY1-4" fmla="*/ 1859 h 10084"/>
                <a:gd name="connsiteX2-5" fmla="*/ 2781 w 10379"/>
                <a:gd name="connsiteY2-6" fmla="*/ 10084 h 10084"/>
                <a:gd name="connsiteX3-7" fmla="*/ 10379 w 10379"/>
                <a:gd name="connsiteY3-8" fmla="*/ 6394 h 10084"/>
                <a:gd name="connsiteX4-9" fmla="*/ 3497 w 10379"/>
                <a:gd name="connsiteY4-10" fmla="*/ 0 h 100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379" h="10084">
                  <a:moveTo>
                    <a:pt x="3497" y="0"/>
                  </a:moveTo>
                  <a:lnTo>
                    <a:pt x="0" y="1859"/>
                  </a:lnTo>
                  <a:lnTo>
                    <a:pt x="2781" y="10084"/>
                  </a:lnTo>
                  <a:lnTo>
                    <a:pt x="10379" y="6394"/>
                  </a:lnTo>
                  <a:lnTo>
                    <a:pt x="3497" y="0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10210"/>
            <p:cNvSpPr/>
            <p:nvPr/>
          </p:nvSpPr>
          <p:spPr bwMode="auto">
            <a:xfrm>
              <a:off x="3685495" y="3829050"/>
              <a:ext cx="282575" cy="323850"/>
            </a:xfrm>
            <a:custGeom>
              <a:avLst/>
              <a:gdLst>
                <a:gd name="T0" fmla="*/ 94 w 103"/>
                <a:gd name="T1" fmla="*/ 0 h 118"/>
                <a:gd name="T2" fmla="*/ 0 w 103"/>
                <a:gd name="T3" fmla="*/ 64 h 118"/>
                <a:gd name="T4" fmla="*/ 38 w 103"/>
                <a:gd name="T5" fmla="*/ 118 h 118"/>
                <a:gd name="T6" fmla="*/ 103 w 103"/>
                <a:gd name="T7" fmla="*/ 71 h 118"/>
                <a:gd name="T8" fmla="*/ 94 w 103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18">
                  <a:moveTo>
                    <a:pt x="94" y="0"/>
                  </a:moveTo>
                  <a:cubicBezTo>
                    <a:pt x="94" y="0"/>
                    <a:pt x="55" y="28"/>
                    <a:pt x="0" y="64"/>
                  </a:cubicBezTo>
                  <a:cubicBezTo>
                    <a:pt x="11" y="78"/>
                    <a:pt x="29" y="100"/>
                    <a:pt x="38" y="118"/>
                  </a:cubicBezTo>
                  <a:cubicBezTo>
                    <a:pt x="60" y="104"/>
                    <a:pt x="82" y="88"/>
                    <a:pt x="103" y="71"/>
                  </a:cubicBezTo>
                  <a:lnTo>
                    <a:pt x="94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10212"/>
            <p:cNvSpPr/>
            <p:nvPr/>
          </p:nvSpPr>
          <p:spPr bwMode="auto">
            <a:xfrm>
              <a:off x="3656920" y="4005263"/>
              <a:ext cx="133350" cy="177800"/>
            </a:xfrm>
            <a:custGeom>
              <a:avLst/>
              <a:gdLst>
                <a:gd name="T0" fmla="*/ 10 w 48"/>
                <a:gd name="T1" fmla="*/ 0 h 65"/>
                <a:gd name="T2" fmla="*/ 0 w 48"/>
                <a:gd name="T3" fmla="*/ 6 h 65"/>
                <a:gd name="T4" fmla="*/ 30 w 48"/>
                <a:gd name="T5" fmla="*/ 65 h 65"/>
                <a:gd name="T6" fmla="*/ 48 w 48"/>
                <a:gd name="T7" fmla="*/ 54 h 65"/>
                <a:gd name="T8" fmla="*/ 10 w 48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5">
                  <a:moveTo>
                    <a:pt x="10" y="0"/>
                  </a:moveTo>
                  <a:cubicBezTo>
                    <a:pt x="7" y="2"/>
                    <a:pt x="4" y="4"/>
                    <a:pt x="0" y="6"/>
                  </a:cubicBezTo>
                  <a:cubicBezTo>
                    <a:pt x="7" y="18"/>
                    <a:pt x="21" y="45"/>
                    <a:pt x="30" y="65"/>
                  </a:cubicBezTo>
                  <a:cubicBezTo>
                    <a:pt x="36" y="62"/>
                    <a:pt x="42" y="58"/>
                    <a:pt x="48" y="54"/>
                  </a:cubicBezTo>
                  <a:cubicBezTo>
                    <a:pt x="39" y="36"/>
                    <a:pt x="21" y="14"/>
                    <a:pt x="10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10213"/>
            <p:cNvSpPr/>
            <p:nvPr/>
          </p:nvSpPr>
          <p:spPr bwMode="auto">
            <a:xfrm>
              <a:off x="4223658" y="3529013"/>
              <a:ext cx="438150" cy="374650"/>
            </a:xfrm>
            <a:custGeom>
              <a:avLst/>
              <a:gdLst>
                <a:gd name="T0" fmla="*/ 0 w 159"/>
                <a:gd name="T1" fmla="*/ 51 h 136"/>
                <a:gd name="T2" fmla="*/ 19 w 159"/>
                <a:gd name="T3" fmla="*/ 136 h 136"/>
                <a:gd name="T4" fmla="*/ 159 w 159"/>
                <a:gd name="T5" fmla="*/ 63 h 136"/>
                <a:gd name="T6" fmla="*/ 118 w 159"/>
                <a:gd name="T7" fmla="*/ 0 h 136"/>
                <a:gd name="T8" fmla="*/ 0 w 159"/>
                <a:gd name="T9" fmla="*/ 5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36">
                  <a:moveTo>
                    <a:pt x="0" y="51"/>
                  </a:moveTo>
                  <a:cubicBezTo>
                    <a:pt x="19" y="136"/>
                    <a:pt x="19" y="136"/>
                    <a:pt x="19" y="136"/>
                  </a:cubicBezTo>
                  <a:cubicBezTo>
                    <a:pt x="73" y="124"/>
                    <a:pt x="119" y="97"/>
                    <a:pt x="159" y="63"/>
                  </a:cubicBezTo>
                  <a:cubicBezTo>
                    <a:pt x="145" y="43"/>
                    <a:pt x="128" y="16"/>
                    <a:pt x="118" y="0"/>
                  </a:cubicBezTo>
                  <a:cubicBezTo>
                    <a:pt x="54" y="49"/>
                    <a:pt x="0" y="51"/>
                    <a:pt x="0" y="5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10214"/>
            <p:cNvSpPr/>
            <p:nvPr/>
          </p:nvSpPr>
          <p:spPr bwMode="auto">
            <a:xfrm>
              <a:off x="5007883" y="2338388"/>
              <a:ext cx="109538" cy="157163"/>
            </a:xfrm>
            <a:custGeom>
              <a:avLst/>
              <a:gdLst>
                <a:gd name="T0" fmla="*/ 0 w 40"/>
                <a:gd name="T1" fmla="*/ 18 h 57"/>
                <a:gd name="T2" fmla="*/ 7 w 40"/>
                <a:gd name="T3" fmla="*/ 52 h 57"/>
                <a:gd name="T4" fmla="*/ 36 w 40"/>
                <a:gd name="T5" fmla="*/ 57 h 57"/>
                <a:gd name="T6" fmla="*/ 40 w 40"/>
                <a:gd name="T7" fmla="*/ 0 h 57"/>
                <a:gd name="T8" fmla="*/ 0 w 40"/>
                <a:gd name="T9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7">
                  <a:moveTo>
                    <a:pt x="0" y="18"/>
                  </a:moveTo>
                  <a:cubicBezTo>
                    <a:pt x="5" y="38"/>
                    <a:pt x="7" y="52"/>
                    <a:pt x="7" y="52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7" y="51"/>
                    <a:pt x="39" y="28"/>
                    <a:pt x="40" y="0"/>
                  </a:cubicBezTo>
                  <a:cubicBezTo>
                    <a:pt x="25" y="18"/>
                    <a:pt x="8" y="19"/>
                    <a:pt x="0" y="1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10215"/>
            <p:cNvSpPr/>
            <p:nvPr/>
          </p:nvSpPr>
          <p:spPr bwMode="auto">
            <a:xfrm>
              <a:off x="4801508" y="1947863"/>
              <a:ext cx="319088" cy="449263"/>
            </a:xfrm>
            <a:custGeom>
              <a:avLst/>
              <a:gdLst>
                <a:gd name="T0" fmla="*/ 115 w 116"/>
                <a:gd name="T1" fmla="*/ 144 h 163"/>
                <a:gd name="T2" fmla="*/ 101 w 116"/>
                <a:gd name="T3" fmla="*/ 41 h 163"/>
                <a:gd name="T4" fmla="*/ 34 w 116"/>
                <a:gd name="T5" fmla="*/ 55 h 163"/>
                <a:gd name="T6" fmla="*/ 75 w 116"/>
                <a:gd name="T7" fmla="*/ 162 h 163"/>
                <a:gd name="T8" fmla="*/ 115 w 116"/>
                <a:gd name="T9" fmla="*/ 14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63">
                  <a:moveTo>
                    <a:pt x="115" y="144"/>
                  </a:moveTo>
                  <a:cubicBezTo>
                    <a:pt x="116" y="107"/>
                    <a:pt x="113" y="63"/>
                    <a:pt x="101" y="41"/>
                  </a:cubicBezTo>
                  <a:cubicBezTo>
                    <a:pt x="79" y="0"/>
                    <a:pt x="0" y="8"/>
                    <a:pt x="34" y="55"/>
                  </a:cubicBezTo>
                  <a:cubicBezTo>
                    <a:pt x="55" y="84"/>
                    <a:pt x="68" y="130"/>
                    <a:pt x="75" y="162"/>
                  </a:cubicBezTo>
                  <a:cubicBezTo>
                    <a:pt x="83" y="163"/>
                    <a:pt x="100" y="162"/>
                    <a:pt x="115" y="14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10216"/>
            <p:cNvSpPr/>
            <p:nvPr/>
          </p:nvSpPr>
          <p:spPr bwMode="auto">
            <a:xfrm>
              <a:off x="5128533" y="2308225"/>
              <a:ext cx="122238" cy="169863"/>
            </a:xfrm>
            <a:custGeom>
              <a:avLst/>
              <a:gdLst>
                <a:gd name="T0" fmla="*/ 5 w 44"/>
                <a:gd name="T1" fmla="*/ 19 h 62"/>
                <a:gd name="T2" fmla="*/ 0 w 44"/>
                <a:gd name="T3" fmla="*/ 58 h 62"/>
                <a:gd name="T4" fmla="*/ 23 w 44"/>
                <a:gd name="T5" fmla="*/ 62 h 62"/>
                <a:gd name="T6" fmla="*/ 44 w 44"/>
                <a:gd name="T7" fmla="*/ 0 h 62"/>
                <a:gd name="T8" fmla="*/ 5 w 44"/>
                <a:gd name="T9" fmla="*/ 1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2">
                  <a:moveTo>
                    <a:pt x="5" y="19"/>
                  </a:moveTo>
                  <a:cubicBezTo>
                    <a:pt x="3" y="42"/>
                    <a:pt x="0" y="58"/>
                    <a:pt x="0" y="58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30" y="53"/>
                    <a:pt x="38" y="27"/>
                    <a:pt x="44" y="0"/>
                  </a:cubicBezTo>
                  <a:cubicBezTo>
                    <a:pt x="38" y="9"/>
                    <a:pt x="26" y="18"/>
                    <a:pt x="5" y="1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10217"/>
            <p:cNvSpPr/>
            <p:nvPr/>
          </p:nvSpPr>
          <p:spPr bwMode="auto">
            <a:xfrm>
              <a:off x="5098370" y="2028825"/>
              <a:ext cx="179388" cy="341313"/>
            </a:xfrm>
            <a:custGeom>
              <a:avLst/>
              <a:gdLst>
                <a:gd name="T0" fmla="*/ 55 w 65"/>
                <a:gd name="T1" fmla="*/ 105 h 124"/>
                <a:gd name="T2" fmla="*/ 61 w 65"/>
                <a:gd name="T3" fmla="*/ 37 h 124"/>
                <a:gd name="T4" fmla="*/ 8 w 65"/>
                <a:gd name="T5" fmla="*/ 25 h 124"/>
                <a:gd name="T6" fmla="*/ 16 w 65"/>
                <a:gd name="T7" fmla="*/ 124 h 124"/>
                <a:gd name="T8" fmla="*/ 55 w 65"/>
                <a:gd name="T9" fmla="*/ 10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24">
                  <a:moveTo>
                    <a:pt x="55" y="105"/>
                  </a:moveTo>
                  <a:cubicBezTo>
                    <a:pt x="61" y="78"/>
                    <a:pt x="65" y="49"/>
                    <a:pt x="61" y="37"/>
                  </a:cubicBezTo>
                  <a:cubicBezTo>
                    <a:pt x="53" y="12"/>
                    <a:pt x="0" y="0"/>
                    <a:pt x="8" y="25"/>
                  </a:cubicBezTo>
                  <a:cubicBezTo>
                    <a:pt x="18" y="56"/>
                    <a:pt x="18" y="95"/>
                    <a:pt x="16" y="124"/>
                  </a:cubicBezTo>
                  <a:cubicBezTo>
                    <a:pt x="37" y="123"/>
                    <a:pt x="49" y="114"/>
                    <a:pt x="55" y="105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10218"/>
            <p:cNvSpPr/>
            <p:nvPr/>
          </p:nvSpPr>
          <p:spPr bwMode="auto">
            <a:xfrm>
              <a:off x="4542745" y="3513138"/>
              <a:ext cx="165100" cy="192088"/>
            </a:xfrm>
            <a:custGeom>
              <a:avLst/>
              <a:gdLst>
                <a:gd name="T0" fmla="*/ 8 w 60"/>
                <a:gd name="T1" fmla="*/ 0 h 70"/>
                <a:gd name="T2" fmla="*/ 0 w 60"/>
                <a:gd name="T3" fmla="*/ 7 h 70"/>
                <a:gd name="T4" fmla="*/ 41 w 60"/>
                <a:gd name="T5" fmla="*/ 70 h 70"/>
                <a:gd name="T6" fmla="*/ 60 w 60"/>
                <a:gd name="T7" fmla="*/ 52 h 70"/>
                <a:gd name="T8" fmla="*/ 8 w 6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70">
                  <a:moveTo>
                    <a:pt x="8" y="0"/>
                  </a:moveTo>
                  <a:cubicBezTo>
                    <a:pt x="5" y="2"/>
                    <a:pt x="3" y="5"/>
                    <a:pt x="0" y="7"/>
                  </a:cubicBezTo>
                  <a:cubicBezTo>
                    <a:pt x="10" y="23"/>
                    <a:pt x="27" y="50"/>
                    <a:pt x="41" y="70"/>
                  </a:cubicBezTo>
                  <a:cubicBezTo>
                    <a:pt x="48" y="64"/>
                    <a:pt x="54" y="58"/>
                    <a:pt x="60" y="52"/>
                  </a:cubicBezTo>
                  <a:cubicBezTo>
                    <a:pt x="41" y="35"/>
                    <a:pt x="19" y="12"/>
                    <a:pt x="8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10219"/>
            <p:cNvSpPr>
              <a:spLocks noEditPoints="1"/>
            </p:cNvSpPr>
            <p:nvPr/>
          </p:nvSpPr>
          <p:spPr bwMode="auto">
            <a:xfrm>
              <a:off x="4558620" y="2424113"/>
              <a:ext cx="865188" cy="1231900"/>
            </a:xfrm>
            <a:custGeom>
              <a:avLst/>
              <a:gdLst>
                <a:gd name="T0" fmla="*/ 309 w 315"/>
                <a:gd name="T1" fmla="*/ 17 h 448"/>
                <a:gd name="T2" fmla="*/ 172 w 315"/>
                <a:gd name="T3" fmla="*/ 0 h 448"/>
                <a:gd name="T4" fmla="*/ 125 w 315"/>
                <a:gd name="T5" fmla="*/ 73 h 448"/>
                <a:gd name="T6" fmla="*/ 87 w 315"/>
                <a:gd name="T7" fmla="*/ 292 h 448"/>
                <a:gd name="T8" fmla="*/ 0 w 315"/>
                <a:gd name="T9" fmla="*/ 396 h 448"/>
                <a:gd name="T10" fmla="*/ 52 w 315"/>
                <a:gd name="T11" fmla="*/ 448 h 448"/>
                <a:gd name="T12" fmla="*/ 200 w 315"/>
                <a:gd name="T13" fmla="*/ 216 h 448"/>
                <a:gd name="T14" fmla="*/ 282 w 315"/>
                <a:gd name="T15" fmla="*/ 110 h 448"/>
                <a:gd name="T16" fmla="*/ 285 w 315"/>
                <a:gd name="T17" fmla="*/ 50 h 448"/>
                <a:gd name="T18" fmla="*/ 285 w 315"/>
                <a:gd name="T19" fmla="*/ 50 h 448"/>
                <a:gd name="T20" fmla="*/ 291 w 315"/>
                <a:gd name="T21" fmla="*/ 48 h 448"/>
                <a:gd name="T22" fmla="*/ 309 w 315"/>
                <a:gd name="T23" fmla="*/ 17 h 448"/>
                <a:gd name="T24" fmla="*/ 248 w 315"/>
                <a:gd name="T25" fmla="*/ 94 h 448"/>
                <a:gd name="T26" fmla="*/ 206 w 315"/>
                <a:gd name="T27" fmla="*/ 103 h 448"/>
                <a:gd name="T28" fmla="*/ 208 w 315"/>
                <a:gd name="T29" fmla="*/ 49 h 448"/>
                <a:gd name="T30" fmla="*/ 275 w 315"/>
                <a:gd name="T31" fmla="*/ 52 h 448"/>
                <a:gd name="T32" fmla="*/ 248 w 315"/>
                <a:gd name="T33" fmla="*/ 94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5" h="448">
                  <a:moveTo>
                    <a:pt x="309" y="17"/>
                  </a:moveTo>
                  <a:cubicBezTo>
                    <a:pt x="259" y="19"/>
                    <a:pt x="191" y="0"/>
                    <a:pt x="172" y="0"/>
                  </a:cubicBezTo>
                  <a:cubicBezTo>
                    <a:pt x="132" y="0"/>
                    <a:pt x="121" y="32"/>
                    <a:pt x="125" y="73"/>
                  </a:cubicBezTo>
                  <a:cubicBezTo>
                    <a:pt x="129" y="105"/>
                    <a:pt x="177" y="140"/>
                    <a:pt x="87" y="292"/>
                  </a:cubicBezTo>
                  <a:cubicBezTo>
                    <a:pt x="59" y="339"/>
                    <a:pt x="29" y="373"/>
                    <a:pt x="0" y="396"/>
                  </a:cubicBezTo>
                  <a:cubicBezTo>
                    <a:pt x="11" y="408"/>
                    <a:pt x="33" y="431"/>
                    <a:pt x="52" y="448"/>
                  </a:cubicBezTo>
                  <a:cubicBezTo>
                    <a:pt x="146" y="357"/>
                    <a:pt x="194" y="235"/>
                    <a:pt x="200" y="216"/>
                  </a:cubicBezTo>
                  <a:cubicBezTo>
                    <a:pt x="209" y="188"/>
                    <a:pt x="253" y="156"/>
                    <a:pt x="282" y="110"/>
                  </a:cubicBezTo>
                  <a:cubicBezTo>
                    <a:pt x="311" y="64"/>
                    <a:pt x="301" y="52"/>
                    <a:pt x="285" y="50"/>
                  </a:cubicBezTo>
                  <a:cubicBezTo>
                    <a:pt x="285" y="50"/>
                    <a:pt x="285" y="50"/>
                    <a:pt x="285" y="50"/>
                  </a:cubicBezTo>
                  <a:cubicBezTo>
                    <a:pt x="287" y="50"/>
                    <a:pt x="289" y="49"/>
                    <a:pt x="291" y="48"/>
                  </a:cubicBezTo>
                  <a:cubicBezTo>
                    <a:pt x="315" y="39"/>
                    <a:pt x="309" y="17"/>
                    <a:pt x="309" y="17"/>
                  </a:cubicBezTo>
                  <a:close/>
                  <a:moveTo>
                    <a:pt x="248" y="94"/>
                  </a:moveTo>
                  <a:cubicBezTo>
                    <a:pt x="228" y="119"/>
                    <a:pt x="217" y="111"/>
                    <a:pt x="206" y="103"/>
                  </a:cubicBezTo>
                  <a:cubicBezTo>
                    <a:pt x="188" y="91"/>
                    <a:pt x="191" y="52"/>
                    <a:pt x="208" y="49"/>
                  </a:cubicBezTo>
                  <a:cubicBezTo>
                    <a:pt x="221" y="47"/>
                    <a:pt x="252" y="54"/>
                    <a:pt x="275" y="52"/>
                  </a:cubicBezTo>
                  <a:cubicBezTo>
                    <a:pt x="272" y="56"/>
                    <a:pt x="269" y="67"/>
                    <a:pt x="248" y="9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10220"/>
            <p:cNvSpPr/>
            <p:nvPr/>
          </p:nvSpPr>
          <p:spPr bwMode="auto">
            <a:xfrm>
              <a:off x="5307920" y="2527300"/>
              <a:ext cx="82550" cy="36513"/>
            </a:xfrm>
            <a:custGeom>
              <a:avLst/>
              <a:gdLst>
                <a:gd name="T0" fmla="*/ 0 w 30"/>
                <a:gd name="T1" fmla="*/ 13 h 13"/>
                <a:gd name="T2" fmla="*/ 7 w 30"/>
                <a:gd name="T3" fmla="*/ 13 h 13"/>
                <a:gd name="T4" fmla="*/ 17 w 30"/>
                <a:gd name="T5" fmla="*/ 11 h 13"/>
                <a:gd name="T6" fmla="*/ 30 w 30"/>
                <a:gd name="T7" fmla="*/ 6 h 13"/>
                <a:gd name="T8" fmla="*/ 0 w 3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3">
                  <a:moveTo>
                    <a:pt x="0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9" y="9"/>
                    <a:pt x="17" y="11"/>
                  </a:cubicBezTo>
                  <a:cubicBezTo>
                    <a:pt x="17" y="11"/>
                    <a:pt x="26" y="9"/>
                    <a:pt x="30" y="6"/>
                  </a:cubicBezTo>
                  <a:cubicBezTo>
                    <a:pt x="30" y="6"/>
                    <a:pt x="16" y="0"/>
                    <a:pt x="0" y="13"/>
                  </a:cubicBezTo>
                  <a:close/>
                </a:path>
              </a:pathLst>
            </a:custGeom>
            <a:solidFill>
              <a:srgbClr val="F0BA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10221"/>
            <p:cNvSpPr/>
            <p:nvPr/>
          </p:nvSpPr>
          <p:spPr bwMode="auto">
            <a:xfrm>
              <a:off x="2799670" y="4933950"/>
              <a:ext cx="781050" cy="1092200"/>
            </a:xfrm>
            <a:custGeom>
              <a:avLst/>
              <a:gdLst>
                <a:gd name="T0" fmla="*/ 190 w 284"/>
                <a:gd name="T1" fmla="*/ 0 h 397"/>
                <a:gd name="T2" fmla="*/ 93 w 284"/>
                <a:gd name="T3" fmla="*/ 307 h 397"/>
                <a:gd name="T4" fmla="*/ 8 w 284"/>
                <a:gd name="T5" fmla="*/ 364 h 397"/>
                <a:gd name="T6" fmla="*/ 100 w 284"/>
                <a:gd name="T7" fmla="*/ 348 h 397"/>
                <a:gd name="T8" fmla="*/ 106 w 284"/>
                <a:gd name="T9" fmla="*/ 357 h 397"/>
                <a:gd name="T10" fmla="*/ 129 w 284"/>
                <a:gd name="T11" fmla="*/ 352 h 397"/>
                <a:gd name="T12" fmla="*/ 131 w 284"/>
                <a:gd name="T13" fmla="*/ 323 h 397"/>
                <a:gd name="T14" fmla="*/ 284 w 284"/>
                <a:gd name="T15" fmla="*/ 14 h 397"/>
                <a:gd name="T16" fmla="*/ 190 w 284"/>
                <a:gd name="T17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397">
                  <a:moveTo>
                    <a:pt x="190" y="0"/>
                  </a:moveTo>
                  <a:cubicBezTo>
                    <a:pt x="93" y="307"/>
                    <a:pt x="93" y="307"/>
                    <a:pt x="93" y="307"/>
                  </a:cubicBezTo>
                  <a:cubicBezTo>
                    <a:pt x="93" y="307"/>
                    <a:pt x="20" y="315"/>
                    <a:pt x="8" y="364"/>
                  </a:cubicBezTo>
                  <a:cubicBezTo>
                    <a:pt x="0" y="397"/>
                    <a:pt x="96" y="369"/>
                    <a:pt x="100" y="348"/>
                  </a:cubicBezTo>
                  <a:cubicBezTo>
                    <a:pt x="106" y="357"/>
                    <a:pt x="106" y="357"/>
                    <a:pt x="106" y="357"/>
                  </a:cubicBezTo>
                  <a:cubicBezTo>
                    <a:pt x="129" y="352"/>
                    <a:pt x="129" y="352"/>
                    <a:pt x="129" y="352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35" y="307"/>
                    <a:pt x="284" y="14"/>
                    <a:pt x="284" y="14"/>
                  </a:cubicBezTo>
                  <a:lnTo>
                    <a:pt x="190" y="0"/>
                  </a:ln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10222"/>
            <p:cNvSpPr/>
            <p:nvPr/>
          </p:nvSpPr>
          <p:spPr bwMode="auto">
            <a:xfrm>
              <a:off x="3131458" y="4654550"/>
              <a:ext cx="1350963" cy="1195388"/>
            </a:xfrm>
            <a:custGeom>
              <a:avLst/>
              <a:gdLst>
                <a:gd name="T0" fmla="*/ 475 w 491"/>
                <a:gd name="T1" fmla="*/ 5 h 435"/>
                <a:gd name="T2" fmla="*/ 479 w 491"/>
                <a:gd name="T3" fmla="*/ 142 h 435"/>
                <a:gd name="T4" fmla="*/ 87 w 491"/>
                <a:gd name="T5" fmla="*/ 122 h 435"/>
                <a:gd name="T6" fmla="*/ 203 w 491"/>
                <a:gd name="T7" fmla="*/ 366 h 435"/>
                <a:gd name="T8" fmla="*/ 180 w 491"/>
                <a:gd name="T9" fmla="*/ 376 h 435"/>
                <a:gd name="T10" fmla="*/ 167 w 491"/>
                <a:gd name="T11" fmla="*/ 359 h 435"/>
                <a:gd name="T12" fmla="*/ 71 w 491"/>
                <a:gd name="T13" fmla="*/ 428 h 435"/>
                <a:gd name="T14" fmla="*/ 123 w 491"/>
                <a:gd name="T15" fmla="*/ 331 h 435"/>
                <a:gd name="T16" fmla="*/ 23 w 491"/>
                <a:gd name="T17" fmla="*/ 135 h 435"/>
                <a:gd name="T18" fmla="*/ 277 w 491"/>
                <a:gd name="T19" fmla="*/ 17 h 435"/>
                <a:gd name="T20" fmla="*/ 475 w 491"/>
                <a:gd name="T21" fmla="*/ 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435">
                  <a:moveTo>
                    <a:pt x="475" y="5"/>
                  </a:moveTo>
                  <a:cubicBezTo>
                    <a:pt x="475" y="5"/>
                    <a:pt x="491" y="70"/>
                    <a:pt x="479" y="142"/>
                  </a:cubicBezTo>
                  <a:cubicBezTo>
                    <a:pt x="475" y="167"/>
                    <a:pt x="87" y="122"/>
                    <a:pt x="87" y="122"/>
                  </a:cubicBezTo>
                  <a:cubicBezTo>
                    <a:pt x="203" y="366"/>
                    <a:pt x="203" y="366"/>
                    <a:pt x="203" y="366"/>
                  </a:cubicBezTo>
                  <a:cubicBezTo>
                    <a:pt x="180" y="376"/>
                    <a:pt x="180" y="376"/>
                    <a:pt x="180" y="376"/>
                  </a:cubicBezTo>
                  <a:cubicBezTo>
                    <a:pt x="167" y="359"/>
                    <a:pt x="167" y="359"/>
                    <a:pt x="167" y="359"/>
                  </a:cubicBezTo>
                  <a:cubicBezTo>
                    <a:pt x="167" y="359"/>
                    <a:pt x="149" y="409"/>
                    <a:pt x="71" y="428"/>
                  </a:cubicBezTo>
                  <a:cubicBezTo>
                    <a:pt x="43" y="435"/>
                    <a:pt x="37" y="366"/>
                    <a:pt x="123" y="331"/>
                  </a:cubicBezTo>
                  <a:cubicBezTo>
                    <a:pt x="123" y="331"/>
                    <a:pt x="34" y="157"/>
                    <a:pt x="23" y="135"/>
                  </a:cubicBezTo>
                  <a:cubicBezTo>
                    <a:pt x="0" y="86"/>
                    <a:pt x="34" y="40"/>
                    <a:pt x="277" y="17"/>
                  </a:cubicBezTo>
                  <a:cubicBezTo>
                    <a:pt x="456" y="0"/>
                    <a:pt x="475" y="5"/>
                    <a:pt x="475" y="5"/>
                  </a:cubicBez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10223"/>
            <p:cNvSpPr/>
            <p:nvPr/>
          </p:nvSpPr>
          <p:spPr bwMode="auto">
            <a:xfrm>
              <a:off x="4039509" y="3625599"/>
              <a:ext cx="202043" cy="277271"/>
            </a:xfrm>
            <a:custGeom>
              <a:avLst/>
              <a:gdLst>
                <a:gd name="T0" fmla="*/ 71 w 71"/>
                <a:gd name="T1" fmla="*/ 0 h 94"/>
                <a:gd name="T2" fmla="*/ 71 w 71"/>
                <a:gd name="T3" fmla="*/ 0 h 94"/>
                <a:gd name="T4" fmla="*/ 0 w 71"/>
                <a:gd name="T5" fmla="*/ 43 h 94"/>
                <a:gd name="T6" fmla="*/ 25 w 71"/>
                <a:gd name="T7" fmla="*/ 94 h 94"/>
                <a:gd name="T8" fmla="*/ 71 w 71"/>
                <a:gd name="T9" fmla="*/ 0 h 94"/>
                <a:gd name="connsiteX0" fmla="*/ 10000 w 10740"/>
                <a:gd name="connsiteY0" fmla="*/ 2514 h 10029"/>
                <a:gd name="connsiteX1" fmla="*/ 10000 w 10740"/>
                <a:gd name="connsiteY1" fmla="*/ 29 h 10029"/>
                <a:gd name="connsiteX2" fmla="*/ 0 w 10740"/>
                <a:gd name="connsiteY2" fmla="*/ 4603 h 10029"/>
                <a:gd name="connsiteX3" fmla="*/ 3521 w 10740"/>
                <a:gd name="connsiteY3" fmla="*/ 10029 h 10029"/>
                <a:gd name="connsiteX4" fmla="*/ 10000 w 10740"/>
                <a:gd name="connsiteY4" fmla="*/ 2514 h 10029"/>
                <a:gd name="connsiteX0-1" fmla="*/ 3521 w 10000"/>
                <a:gd name="connsiteY0-2" fmla="*/ 10000 h 10000"/>
                <a:gd name="connsiteX1-3" fmla="*/ 10000 w 10000"/>
                <a:gd name="connsiteY1-4" fmla="*/ 0 h 10000"/>
                <a:gd name="connsiteX2-5" fmla="*/ 0 w 10000"/>
                <a:gd name="connsiteY2-6" fmla="*/ 4574 h 10000"/>
                <a:gd name="connsiteX3-7" fmla="*/ 3521 w 10000"/>
                <a:gd name="connsiteY3-8" fmla="*/ 10000 h 10000"/>
                <a:gd name="connsiteX0-9" fmla="*/ 3521 w 9756"/>
                <a:gd name="connsiteY0-10" fmla="*/ 8896 h 8896"/>
                <a:gd name="connsiteX1-11" fmla="*/ 9756 w 9756"/>
                <a:gd name="connsiteY1-12" fmla="*/ 0 h 8896"/>
                <a:gd name="connsiteX2-13" fmla="*/ 0 w 9756"/>
                <a:gd name="connsiteY2-14" fmla="*/ 3470 h 8896"/>
                <a:gd name="connsiteX3-15" fmla="*/ 3521 w 9756"/>
                <a:gd name="connsiteY3-16" fmla="*/ 8896 h 8896"/>
                <a:gd name="connsiteX0-17" fmla="*/ 3609 w 10375"/>
                <a:gd name="connsiteY0-18" fmla="*/ 10207 h 10207"/>
                <a:gd name="connsiteX1-19" fmla="*/ 10375 w 10375"/>
                <a:gd name="connsiteY1-20" fmla="*/ 0 h 10207"/>
                <a:gd name="connsiteX2-21" fmla="*/ 0 w 10375"/>
                <a:gd name="connsiteY2-22" fmla="*/ 4108 h 10207"/>
                <a:gd name="connsiteX3-23" fmla="*/ 3609 w 10375"/>
                <a:gd name="connsiteY3-24" fmla="*/ 10207 h 10207"/>
                <a:gd name="connsiteX0-25" fmla="*/ 3609 w 10519"/>
                <a:gd name="connsiteY0-26" fmla="*/ 10827 h 10827"/>
                <a:gd name="connsiteX1-27" fmla="*/ 10375 w 10519"/>
                <a:gd name="connsiteY1-28" fmla="*/ 620 h 10827"/>
                <a:gd name="connsiteX2-29" fmla="*/ 7577 w 10519"/>
                <a:gd name="connsiteY2-30" fmla="*/ 1517 h 10827"/>
                <a:gd name="connsiteX3-31" fmla="*/ 0 w 10519"/>
                <a:gd name="connsiteY3-32" fmla="*/ 4728 h 10827"/>
                <a:gd name="connsiteX4-33" fmla="*/ 3609 w 10519"/>
                <a:gd name="connsiteY4-34" fmla="*/ 10827 h 10827"/>
                <a:gd name="connsiteX0-35" fmla="*/ 3609 w 10502"/>
                <a:gd name="connsiteY0-36" fmla="*/ 10788 h 10788"/>
                <a:gd name="connsiteX1-37" fmla="*/ 10375 w 10502"/>
                <a:gd name="connsiteY1-38" fmla="*/ 581 h 10788"/>
                <a:gd name="connsiteX2-39" fmla="*/ 7577 w 10502"/>
                <a:gd name="connsiteY2-40" fmla="*/ 1478 h 10788"/>
                <a:gd name="connsiteX3-41" fmla="*/ 0 w 10502"/>
                <a:gd name="connsiteY3-42" fmla="*/ 4689 h 10788"/>
                <a:gd name="connsiteX4-43" fmla="*/ 3609 w 10502"/>
                <a:gd name="connsiteY4-44" fmla="*/ 10788 h 10788"/>
                <a:gd name="connsiteX0-45" fmla="*/ 3609 w 10502"/>
                <a:gd name="connsiteY0-46" fmla="*/ 10788 h 10788"/>
                <a:gd name="connsiteX1-47" fmla="*/ 10375 w 10502"/>
                <a:gd name="connsiteY1-48" fmla="*/ 581 h 10788"/>
                <a:gd name="connsiteX2-49" fmla="*/ 7577 w 10502"/>
                <a:gd name="connsiteY2-50" fmla="*/ 1478 h 10788"/>
                <a:gd name="connsiteX3-51" fmla="*/ 0 w 10502"/>
                <a:gd name="connsiteY3-52" fmla="*/ 4689 h 10788"/>
                <a:gd name="connsiteX4-53" fmla="*/ 3609 w 10502"/>
                <a:gd name="connsiteY4-54" fmla="*/ 10788 h 10788"/>
                <a:gd name="connsiteX0-55" fmla="*/ 3609 w 10502"/>
                <a:gd name="connsiteY0-56" fmla="*/ 10788 h 10788"/>
                <a:gd name="connsiteX1-57" fmla="*/ 10375 w 10502"/>
                <a:gd name="connsiteY1-58" fmla="*/ 581 h 10788"/>
                <a:gd name="connsiteX2-59" fmla="*/ 7577 w 10502"/>
                <a:gd name="connsiteY2-60" fmla="*/ 1478 h 10788"/>
                <a:gd name="connsiteX3-61" fmla="*/ 0 w 10502"/>
                <a:gd name="connsiteY3-62" fmla="*/ 4689 h 10788"/>
                <a:gd name="connsiteX4-63" fmla="*/ 3609 w 10502"/>
                <a:gd name="connsiteY4-64" fmla="*/ 10788 h 10788"/>
                <a:gd name="connsiteX0-65" fmla="*/ 3609 w 10502"/>
                <a:gd name="connsiteY0-66" fmla="*/ 10788 h 10788"/>
                <a:gd name="connsiteX1-67" fmla="*/ 10375 w 10502"/>
                <a:gd name="connsiteY1-68" fmla="*/ 581 h 10788"/>
                <a:gd name="connsiteX2-69" fmla="*/ 7577 w 10502"/>
                <a:gd name="connsiteY2-70" fmla="*/ 1478 h 10788"/>
                <a:gd name="connsiteX3-71" fmla="*/ 0 w 10502"/>
                <a:gd name="connsiteY3-72" fmla="*/ 4689 h 10788"/>
                <a:gd name="connsiteX4-73" fmla="*/ 3609 w 10502"/>
                <a:gd name="connsiteY4-74" fmla="*/ 10788 h 10788"/>
                <a:gd name="connsiteX0-75" fmla="*/ 3609 w 10598"/>
                <a:gd name="connsiteY0-76" fmla="*/ 11046 h 11046"/>
                <a:gd name="connsiteX1-77" fmla="*/ 10375 w 10598"/>
                <a:gd name="connsiteY1-78" fmla="*/ 839 h 11046"/>
                <a:gd name="connsiteX2-79" fmla="*/ 8327 w 10598"/>
                <a:gd name="connsiteY2-80" fmla="*/ 908 h 11046"/>
                <a:gd name="connsiteX3-81" fmla="*/ 0 w 10598"/>
                <a:gd name="connsiteY3-82" fmla="*/ 4947 h 11046"/>
                <a:gd name="connsiteX4-83" fmla="*/ 3609 w 10598"/>
                <a:gd name="connsiteY4-84" fmla="*/ 11046 h 11046"/>
                <a:gd name="connsiteX0-85" fmla="*/ 3609 w 10640"/>
                <a:gd name="connsiteY0-86" fmla="*/ 10471 h 10471"/>
                <a:gd name="connsiteX1-87" fmla="*/ 10375 w 10640"/>
                <a:gd name="connsiteY1-88" fmla="*/ 264 h 10471"/>
                <a:gd name="connsiteX2-89" fmla="*/ 8327 w 10640"/>
                <a:gd name="connsiteY2-90" fmla="*/ 333 h 10471"/>
                <a:gd name="connsiteX3-91" fmla="*/ 0 w 10640"/>
                <a:gd name="connsiteY3-92" fmla="*/ 4372 h 10471"/>
                <a:gd name="connsiteX4-93" fmla="*/ 3609 w 10640"/>
                <a:gd name="connsiteY4-94" fmla="*/ 10471 h 10471"/>
                <a:gd name="connsiteX0-95" fmla="*/ 3484 w 10606"/>
                <a:gd name="connsiteY0-96" fmla="*/ 12045 h 12045"/>
                <a:gd name="connsiteX1-97" fmla="*/ 10375 w 10606"/>
                <a:gd name="connsiteY1-98" fmla="*/ 907 h 12045"/>
                <a:gd name="connsiteX2-99" fmla="*/ 8327 w 10606"/>
                <a:gd name="connsiteY2-100" fmla="*/ 976 h 12045"/>
                <a:gd name="connsiteX3-101" fmla="*/ 0 w 10606"/>
                <a:gd name="connsiteY3-102" fmla="*/ 5015 h 12045"/>
                <a:gd name="connsiteX4-103" fmla="*/ 3484 w 10606"/>
                <a:gd name="connsiteY4-104" fmla="*/ 12045 h 120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33" y="connsiteY4-34"/>
                </a:cxn>
              </a:cxnLst>
              <a:rect l="l" t="t" r="r" b="b"/>
              <a:pathLst>
                <a:path w="10606" h="12045">
                  <a:moveTo>
                    <a:pt x="3484" y="12045"/>
                  </a:moveTo>
                  <a:cubicBezTo>
                    <a:pt x="5739" y="8643"/>
                    <a:pt x="9568" y="2752"/>
                    <a:pt x="10375" y="907"/>
                  </a:cubicBezTo>
                  <a:cubicBezTo>
                    <a:pt x="11182" y="-938"/>
                    <a:pt x="9726" y="527"/>
                    <a:pt x="8327" y="976"/>
                  </a:cubicBezTo>
                  <a:cubicBezTo>
                    <a:pt x="6598" y="1661"/>
                    <a:pt x="1911" y="4394"/>
                    <a:pt x="0" y="5015"/>
                  </a:cubicBezTo>
                  <a:lnTo>
                    <a:pt x="3484" y="12045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10224"/>
            <p:cNvSpPr/>
            <p:nvPr/>
          </p:nvSpPr>
          <p:spPr bwMode="auto">
            <a:xfrm>
              <a:off x="3895387" y="3747265"/>
              <a:ext cx="144721" cy="178587"/>
            </a:xfrm>
            <a:custGeom>
              <a:avLst/>
              <a:gdLst>
                <a:gd name="T0" fmla="*/ 49 w 49"/>
                <a:gd name="T1" fmla="*/ 1 h 59"/>
                <a:gd name="T2" fmla="*/ 48 w 49"/>
                <a:gd name="T3" fmla="*/ 0 h 59"/>
                <a:gd name="T4" fmla="*/ 0 w 49"/>
                <a:gd name="T5" fmla="*/ 30 h 59"/>
                <a:gd name="T6" fmla="*/ 0 w 49"/>
                <a:gd name="T7" fmla="*/ 34 h 59"/>
                <a:gd name="T8" fmla="*/ 25 w 49"/>
                <a:gd name="T9" fmla="*/ 59 h 59"/>
                <a:gd name="T10" fmla="*/ 49 w 49"/>
                <a:gd name="T11" fmla="*/ 1 h 59"/>
                <a:gd name="connsiteX0" fmla="*/ 10000 w 10000"/>
                <a:gd name="connsiteY0" fmla="*/ 169 h 11029"/>
                <a:gd name="connsiteX1" fmla="*/ 9796 w 10000"/>
                <a:gd name="connsiteY1" fmla="*/ 0 h 11029"/>
                <a:gd name="connsiteX2" fmla="*/ 0 w 10000"/>
                <a:gd name="connsiteY2" fmla="*/ 5085 h 11029"/>
                <a:gd name="connsiteX3" fmla="*/ 0 w 10000"/>
                <a:gd name="connsiteY3" fmla="*/ 5763 h 11029"/>
                <a:gd name="connsiteX4" fmla="*/ 5455 w 10000"/>
                <a:gd name="connsiteY4" fmla="*/ 11029 h 11029"/>
                <a:gd name="connsiteX5" fmla="*/ 10000 w 10000"/>
                <a:gd name="connsiteY5" fmla="*/ 169 h 11029"/>
                <a:gd name="connsiteX0-1" fmla="*/ 10725 w 10725"/>
                <a:gd name="connsiteY0-2" fmla="*/ 169 h 11029"/>
                <a:gd name="connsiteX1-3" fmla="*/ 10521 w 10725"/>
                <a:gd name="connsiteY1-4" fmla="*/ 0 h 11029"/>
                <a:gd name="connsiteX2-5" fmla="*/ 725 w 10725"/>
                <a:gd name="connsiteY2-6" fmla="*/ 5085 h 11029"/>
                <a:gd name="connsiteX3-7" fmla="*/ 725 w 10725"/>
                <a:gd name="connsiteY3-8" fmla="*/ 6351 h 11029"/>
                <a:gd name="connsiteX4-9" fmla="*/ 6180 w 10725"/>
                <a:gd name="connsiteY4-10" fmla="*/ 11029 h 11029"/>
                <a:gd name="connsiteX5-11" fmla="*/ 10725 w 10725"/>
                <a:gd name="connsiteY5-12" fmla="*/ 169 h 110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0725" h="11029">
                  <a:moveTo>
                    <a:pt x="10725" y="169"/>
                  </a:moveTo>
                  <a:lnTo>
                    <a:pt x="10521" y="0"/>
                  </a:lnTo>
                  <a:cubicBezTo>
                    <a:pt x="7256" y="1695"/>
                    <a:pt x="2358" y="4027"/>
                    <a:pt x="725" y="5085"/>
                  </a:cubicBezTo>
                  <a:cubicBezTo>
                    <a:pt x="-908" y="6143"/>
                    <a:pt x="725" y="5929"/>
                    <a:pt x="725" y="6351"/>
                  </a:cubicBezTo>
                  <a:cubicBezTo>
                    <a:pt x="5827" y="10588"/>
                    <a:pt x="6180" y="11029"/>
                    <a:pt x="6180" y="11029"/>
                  </a:cubicBezTo>
                  <a:lnTo>
                    <a:pt x="10725" y="169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10225"/>
            <p:cNvSpPr/>
            <p:nvPr/>
          </p:nvSpPr>
          <p:spPr bwMode="auto">
            <a:xfrm>
              <a:off x="3831545" y="3702050"/>
              <a:ext cx="606425" cy="1004888"/>
            </a:xfrm>
            <a:custGeom>
              <a:avLst/>
              <a:gdLst>
                <a:gd name="T0" fmla="*/ 160 w 221"/>
                <a:gd name="T1" fmla="*/ 0 h 365"/>
                <a:gd name="T2" fmla="*/ 101 w 221"/>
                <a:gd name="T3" fmla="*/ 83 h 365"/>
                <a:gd name="T4" fmla="*/ 81 w 221"/>
                <a:gd name="T5" fmla="*/ 51 h 365"/>
                <a:gd name="T6" fmla="*/ 63 w 221"/>
                <a:gd name="T7" fmla="*/ 97 h 365"/>
                <a:gd name="T8" fmla="*/ 28 w 221"/>
                <a:gd name="T9" fmla="*/ 59 h 365"/>
                <a:gd name="T10" fmla="*/ 0 w 221"/>
                <a:gd name="T11" fmla="*/ 365 h 365"/>
                <a:gd name="T12" fmla="*/ 221 w 221"/>
                <a:gd name="T13" fmla="*/ 365 h 365"/>
                <a:gd name="T14" fmla="*/ 160 w 221"/>
                <a:gd name="T1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365">
                  <a:moveTo>
                    <a:pt x="160" y="0"/>
                  </a:moveTo>
                  <a:cubicBezTo>
                    <a:pt x="123" y="51"/>
                    <a:pt x="101" y="83"/>
                    <a:pt x="101" y="83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7" y="110"/>
                    <a:pt x="24" y="295"/>
                    <a:pt x="0" y="365"/>
                  </a:cubicBezTo>
                  <a:cubicBezTo>
                    <a:pt x="0" y="365"/>
                    <a:pt x="163" y="349"/>
                    <a:pt x="221" y="365"/>
                  </a:cubicBezTo>
                  <a:cubicBezTo>
                    <a:pt x="221" y="365"/>
                    <a:pt x="209" y="123"/>
                    <a:pt x="160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10226"/>
            <p:cNvSpPr/>
            <p:nvPr/>
          </p:nvSpPr>
          <p:spPr bwMode="auto">
            <a:xfrm>
              <a:off x="3907745" y="3644900"/>
              <a:ext cx="412750" cy="323850"/>
            </a:xfrm>
            <a:custGeom>
              <a:avLst/>
              <a:gdLst>
                <a:gd name="T0" fmla="*/ 53 w 150"/>
                <a:gd name="T1" fmla="*/ 72 h 118"/>
                <a:gd name="T2" fmla="*/ 73 w 150"/>
                <a:gd name="T3" fmla="*/ 104 h 118"/>
                <a:gd name="T4" fmla="*/ 150 w 150"/>
                <a:gd name="T5" fmla="*/ 2 h 118"/>
                <a:gd name="T6" fmla="*/ 118 w 150"/>
                <a:gd name="T7" fmla="*/ 0 h 118"/>
                <a:gd name="T8" fmla="*/ 73 w 150"/>
                <a:gd name="T9" fmla="*/ 88 h 118"/>
                <a:gd name="T10" fmla="*/ 49 w 150"/>
                <a:gd name="T11" fmla="*/ 38 h 118"/>
                <a:gd name="T12" fmla="*/ 25 w 150"/>
                <a:gd name="T13" fmla="*/ 96 h 118"/>
                <a:gd name="T14" fmla="*/ 0 w 150"/>
                <a:gd name="T15" fmla="*/ 71 h 118"/>
                <a:gd name="T16" fmla="*/ 0 w 150"/>
                <a:gd name="T17" fmla="*/ 80 h 118"/>
                <a:gd name="T18" fmla="*/ 35 w 150"/>
                <a:gd name="T19" fmla="*/ 118 h 118"/>
                <a:gd name="T20" fmla="*/ 53 w 150"/>
                <a:gd name="T21" fmla="*/ 7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18">
                  <a:moveTo>
                    <a:pt x="53" y="72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114" y="53"/>
                    <a:pt x="150" y="2"/>
                  </a:cubicBezTo>
                  <a:cubicBezTo>
                    <a:pt x="150" y="2"/>
                    <a:pt x="122" y="8"/>
                    <a:pt x="118" y="0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3"/>
                    <a:pt x="0" y="77"/>
                    <a:pt x="0" y="80"/>
                  </a:cubicBezTo>
                  <a:cubicBezTo>
                    <a:pt x="35" y="118"/>
                    <a:pt x="35" y="118"/>
                    <a:pt x="35" y="118"/>
                  </a:cubicBezTo>
                  <a:lnTo>
                    <a:pt x="53" y="72"/>
                  </a:lnTo>
                  <a:close/>
                </a:path>
              </a:pathLst>
            </a:custGeom>
            <a:solidFill>
              <a:srgbClr val="D6C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10227"/>
            <p:cNvSpPr/>
            <p:nvPr/>
          </p:nvSpPr>
          <p:spPr bwMode="auto">
            <a:xfrm>
              <a:off x="3968070" y="3749675"/>
              <a:ext cx="171450" cy="755650"/>
            </a:xfrm>
            <a:custGeom>
              <a:avLst/>
              <a:gdLst>
                <a:gd name="T0" fmla="*/ 21 w 108"/>
                <a:gd name="T1" fmla="*/ 62 h 476"/>
                <a:gd name="T2" fmla="*/ 47 w 108"/>
                <a:gd name="T3" fmla="*/ 0 h 476"/>
                <a:gd name="T4" fmla="*/ 76 w 108"/>
                <a:gd name="T5" fmla="*/ 62 h 476"/>
                <a:gd name="T6" fmla="*/ 63 w 108"/>
                <a:gd name="T7" fmla="*/ 107 h 476"/>
                <a:gd name="T8" fmla="*/ 108 w 108"/>
                <a:gd name="T9" fmla="*/ 400 h 476"/>
                <a:gd name="T10" fmla="*/ 56 w 108"/>
                <a:gd name="T11" fmla="*/ 476 h 476"/>
                <a:gd name="T12" fmla="*/ 0 w 108"/>
                <a:gd name="T13" fmla="*/ 405 h 476"/>
                <a:gd name="T14" fmla="*/ 38 w 108"/>
                <a:gd name="T15" fmla="*/ 109 h 476"/>
                <a:gd name="T16" fmla="*/ 21 w 108"/>
                <a:gd name="T17" fmla="*/ 62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476">
                  <a:moveTo>
                    <a:pt x="21" y="62"/>
                  </a:moveTo>
                  <a:lnTo>
                    <a:pt x="47" y="0"/>
                  </a:lnTo>
                  <a:lnTo>
                    <a:pt x="76" y="62"/>
                  </a:lnTo>
                  <a:lnTo>
                    <a:pt x="63" y="107"/>
                  </a:lnTo>
                  <a:lnTo>
                    <a:pt x="108" y="400"/>
                  </a:lnTo>
                  <a:lnTo>
                    <a:pt x="56" y="476"/>
                  </a:lnTo>
                  <a:lnTo>
                    <a:pt x="0" y="405"/>
                  </a:lnTo>
                  <a:lnTo>
                    <a:pt x="38" y="109"/>
                  </a:lnTo>
                  <a:lnTo>
                    <a:pt x="21" y="62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Oval 10238"/>
            <p:cNvSpPr>
              <a:spLocks noChangeArrowheads="1"/>
            </p:cNvSpPr>
            <p:nvPr/>
          </p:nvSpPr>
          <p:spPr bwMode="auto">
            <a:xfrm>
              <a:off x="3418795" y="6127750"/>
              <a:ext cx="161925" cy="163513"/>
            </a:xfrm>
            <a:prstGeom prst="ellipse">
              <a:avLst/>
            </a:pr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Oval 10239"/>
            <p:cNvSpPr>
              <a:spLocks noChangeArrowheads="1"/>
            </p:cNvSpPr>
            <p:nvPr/>
          </p:nvSpPr>
          <p:spPr bwMode="auto">
            <a:xfrm>
              <a:off x="4369708" y="6127750"/>
              <a:ext cx="161925" cy="163513"/>
            </a:xfrm>
            <a:prstGeom prst="ellipse">
              <a:avLst/>
            </a:pr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10240"/>
            <p:cNvSpPr/>
            <p:nvPr/>
          </p:nvSpPr>
          <p:spPr bwMode="auto">
            <a:xfrm>
              <a:off x="3923620" y="5319713"/>
              <a:ext cx="122238" cy="735013"/>
            </a:xfrm>
            <a:custGeom>
              <a:avLst/>
              <a:gdLst>
                <a:gd name="T0" fmla="*/ 0 w 77"/>
                <a:gd name="T1" fmla="*/ 0 h 463"/>
                <a:gd name="T2" fmla="*/ 0 w 77"/>
                <a:gd name="T3" fmla="*/ 463 h 463"/>
                <a:gd name="T4" fmla="*/ 77 w 77"/>
                <a:gd name="T5" fmla="*/ 463 h 463"/>
                <a:gd name="T6" fmla="*/ 77 w 77"/>
                <a:gd name="T7" fmla="*/ 35 h 463"/>
                <a:gd name="T8" fmla="*/ 0 w 77"/>
                <a:gd name="T9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63">
                  <a:moveTo>
                    <a:pt x="0" y="0"/>
                  </a:moveTo>
                  <a:lnTo>
                    <a:pt x="0" y="463"/>
                  </a:lnTo>
                  <a:lnTo>
                    <a:pt x="77" y="463"/>
                  </a:lnTo>
                  <a:lnTo>
                    <a:pt x="77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10241"/>
            <p:cNvSpPr/>
            <p:nvPr/>
          </p:nvSpPr>
          <p:spPr bwMode="auto">
            <a:xfrm>
              <a:off x="3923620" y="5237163"/>
              <a:ext cx="122238" cy="138113"/>
            </a:xfrm>
            <a:custGeom>
              <a:avLst/>
              <a:gdLst>
                <a:gd name="T0" fmla="*/ 77 w 77"/>
                <a:gd name="T1" fmla="*/ 0 h 87"/>
                <a:gd name="T2" fmla="*/ 0 w 77"/>
                <a:gd name="T3" fmla="*/ 0 h 87"/>
                <a:gd name="T4" fmla="*/ 0 w 77"/>
                <a:gd name="T5" fmla="*/ 52 h 87"/>
                <a:gd name="T6" fmla="*/ 77 w 77"/>
                <a:gd name="T7" fmla="*/ 87 h 87"/>
                <a:gd name="T8" fmla="*/ 77 w 77"/>
                <a:gd name="T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7">
                  <a:moveTo>
                    <a:pt x="77" y="0"/>
                  </a:moveTo>
                  <a:lnTo>
                    <a:pt x="0" y="0"/>
                  </a:lnTo>
                  <a:lnTo>
                    <a:pt x="0" y="52"/>
                  </a:lnTo>
                  <a:lnTo>
                    <a:pt x="77" y="87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10242"/>
            <p:cNvSpPr/>
            <p:nvPr/>
          </p:nvSpPr>
          <p:spPr bwMode="auto">
            <a:xfrm>
              <a:off x="3371170" y="6040438"/>
              <a:ext cx="1211263" cy="46038"/>
            </a:xfrm>
            <a:custGeom>
              <a:avLst/>
              <a:gdLst>
                <a:gd name="T0" fmla="*/ 763 w 763"/>
                <a:gd name="T1" fmla="*/ 0 h 29"/>
                <a:gd name="T2" fmla="*/ 0 w 763"/>
                <a:gd name="T3" fmla="*/ 0 h 29"/>
                <a:gd name="T4" fmla="*/ 0 w 763"/>
                <a:gd name="T5" fmla="*/ 10 h 29"/>
                <a:gd name="T6" fmla="*/ 763 w 763"/>
                <a:gd name="T7" fmla="*/ 29 h 29"/>
                <a:gd name="T8" fmla="*/ 763 w 763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3" h="29">
                  <a:moveTo>
                    <a:pt x="763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763" y="29"/>
                  </a:lnTo>
                  <a:lnTo>
                    <a:pt x="763" y="0"/>
                  </a:ln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10243"/>
            <p:cNvSpPr/>
            <p:nvPr/>
          </p:nvSpPr>
          <p:spPr bwMode="auto">
            <a:xfrm>
              <a:off x="3371170" y="6056313"/>
              <a:ext cx="1211263" cy="82550"/>
            </a:xfrm>
            <a:custGeom>
              <a:avLst/>
              <a:gdLst>
                <a:gd name="T0" fmla="*/ 0 w 763"/>
                <a:gd name="T1" fmla="*/ 0 h 52"/>
                <a:gd name="T2" fmla="*/ 0 w 763"/>
                <a:gd name="T3" fmla="*/ 52 h 52"/>
                <a:gd name="T4" fmla="*/ 763 w 763"/>
                <a:gd name="T5" fmla="*/ 52 h 52"/>
                <a:gd name="T6" fmla="*/ 763 w 763"/>
                <a:gd name="T7" fmla="*/ 19 h 52"/>
                <a:gd name="T8" fmla="*/ 0 w 763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3" h="52">
                  <a:moveTo>
                    <a:pt x="0" y="0"/>
                  </a:moveTo>
                  <a:lnTo>
                    <a:pt x="0" y="52"/>
                  </a:lnTo>
                  <a:lnTo>
                    <a:pt x="763" y="52"/>
                  </a:lnTo>
                  <a:lnTo>
                    <a:pt x="763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10244"/>
            <p:cNvSpPr/>
            <p:nvPr/>
          </p:nvSpPr>
          <p:spPr bwMode="auto">
            <a:xfrm>
              <a:off x="4477658" y="3716338"/>
              <a:ext cx="598488" cy="1463675"/>
            </a:xfrm>
            <a:custGeom>
              <a:avLst/>
              <a:gdLst>
                <a:gd name="T0" fmla="*/ 173 w 218"/>
                <a:gd name="T1" fmla="*/ 1 h 532"/>
                <a:gd name="T2" fmla="*/ 123 w 218"/>
                <a:gd name="T3" fmla="*/ 15 h 532"/>
                <a:gd name="T4" fmla="*/ 3 w 218"/>
                <a:gd name="T5" fmla="*/ 472 h 532"/>
                <a:gd name="T6" fmla="*/ 31 w 218"/>
                <a:gd name="T7" fmla="*/ 532 h 532"/>
                <a:gd name="T8" fmla="*/ 211 w 218"/>
                <a:gd name="T9" fmla="*/ 62 h 532"/>
                <a:gd name="T10" fmla="*/ 173 w 218"/>
                <a:gd name="T11" fmla="*/ 1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8" h="532">
                  <a:moveTo>
                    <a:pt x="173" y="1"/>
                  </a:moveTo>
                  <a:cubicBezTo>
                    <a:pt x="156" y="0"/>
                    <a:pt x="139" y="4"/>
                    <a:pt x="123" y="15"/>
                  </a:cubicBezTo>
                  <a:cubicBezTo>
                    <a:pt x="123" y="15"/>
                    <a:pt x="7" y="455"/>
                    <a:pt x="3" y="472"/>
                  </a:cubicBezTo>
                  <a:cubicBezTo>
                    <a:pt x="0" y="483"/>
                    <a:pt x="16" y="521"/>
                    <a:pt x="31" y="532"/>
                  </a:cubicBezTo>
                  <a:cubicBezTo>
                    <a:pt x="78" y="410"/>
                    <a:pt x="202" y="85"/>
                    <a:pt x="211" y="62"/>
                  </a:cubicBezTo>
                  <a:cubicBezTo>
                    <a:pt x="218" y="44"/>
                    <a:pt x="192" y="17"/>
                    <a:pt x="173" y="1"/>
                  </a:cubicBez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0245"/>
            <p:cNvSpPr/>
            <p:nvPr/>
          </p:nvSpPr>
          <p:spPr bwMode="auto">
            <a:xfrm>
              <a:off x="4542745" y="3719513"/>
              <a:ext cx="603250" cy="1501775"/>
            </a:xfrm>
            <a:custGeom>
              <a:avLst/>
              <a:gdLst>
                <a:gd name="T0" fmla="*/ 149 w 219"/>
                <a:gd name="T1" fmla="*/ 0 h 546"/>
                <a:gd name="T2" fmla="*/ 187 w 219"/>
                <a:gd name="T3" fmla="*/ 61 h 546"/>
                <a:gd name="T4" fmla="*/ 0 w 219"/>
                <a:gd name="T5" fmla="*/ 510 h 546"/>
                <a:gd name="T6" fmla="*/ 7 w 219"/>
                <a:gd name="T7" fmla="*/ 531 h 546"/>
                <a:gd name="T8" fmla="*/ 215 w 219"/>
                <a:gd name="T9" fmla="*/ 50 h 546"/>
                <a:gd name="T10" fmla="*/ 149 w 219"/>
                <a:gd name="T11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546">
                  <a:moveTo>
                    <a:pt x="149" y="0"/>
                  </a:moveTo>
                  <a:cubicBezTo>
                    <a:pt x="168" y="16"/>
                    <a:pt x="194" y="43"/>
                    <a:pt x="187" y="61"/>
                  </a:cubicBezTo>
                  <a:cubicBezTo>
                    <a:pt x="178" y="84"/>
                    <a:pt x="46" y="388"/>
                    <a:pt x="0" y="510"/>
                  </a:cubicBezTo>
                  <a:cubicBezTo>
                    <a:pt x="8" y="516"/>
                    <a:pt x="0" y="546"/>
                    <a:pt x="7" y="531"/>
                  </a:cubicBezTo>
                  <a:cubicBezTo>
                    <a:pt x="41" y="464"/>
                    <a:pt x="209" y="82"/>
                    <a:pt x="215" y="50"/>
                  </a:cubicBezTo>
                  <a:cubicBezTo>
                    <a:pt x="219" y="28"/>
                    <a:pt x="186" y="2"/>
                    <a:pt x="149" y="0"/>
                  </a:cubicBez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0246"/>
            <p:cNvSpPr/>
            <p:nvPr/>
          </p:nvSpPr>
          <p:spPr bwMode="auto">
            <a:xfrm>
              <a:off x="3404508" y="5046663"/>
              <a:ext cx="1108075" cy="190500"/>
            </a:xfrm>
            <a:custGeom>
              <a:avLst/>
              <a:gdLst>
                <a:gd name="T0" fmla="*/ 380 w 403"/>
                <a:gd name="T1" fmla="*/ 7 h 69"/>
                <a:gd name="T2" fmla="*/ 30 w 403"/>
                <a:gd name="T3" fmla="*/ 7 h 69"/>
                <a:gd name="T4" fmla="*/ 0 w 403"/>
                <a:gd name="T5" fmla="*/ 31 h 69"/>
                <a:gd name="T6" fmla="*/ 42 w 403"/>
                <a:gd name="T7" fmla="*/ 69 h 69"/>
                <a:gd name="T8" fmla="*/ 388 w 403"/>
                <a:gd name="T9" fmla="*/ 69 h 69"/>
                <a:gd name="T10" fmla="*/ 380 w 403"/>
                <a:gd name="T11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3" h="69">
                  <a:moveTo>
                    <a:pt x="380" y="7"/>
                  </a:moveTo>
                  <a:cubicBezTo>
                    <a:pt x="362" y="0"/>
                    <a:pt x="56" y="5"/>
                    <a:pt x="30" y="7"/>
                  </a:cubicBezTo>
                  <a:cubicBezTo>
                    <a:pt x="13" y="8"/>
                    <a:pt x="5" y="21"/>
                    <a:pt x="0" y="31"/>
                  </a:cubicBezTo>
                  <a:cubicBezTo>
                    <a:pt x="2" y="52"/>
                    <a:pt x="20" y="69"/>
                    <a:pt x="42" y="69"/>
                  </a:cubicBezTo>
                  <a:cubicBezTo>
                    <a:pt x="388" y="69"/>
                    <a:pt x="388" y="69"/>
                    <a:pt x="388" y="69"/>
                  </a:cubicBezTo>
                  <a:cubicBezTo>
                    <a:pt x="403" y="48"/>
                    <a:pt x="396" y="13"/>
                    <a:pt x="380" y="7"/>
                  </a:cubicBez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0247"/>
            <p:cNvSpPr/>
            <p:nvPr/>
          </p:nvSpPr>
          <p:spPr bwMode="auto">
            <a:xfrm>
              <a:off x="3404508" y="5005388"/>
              <a:ext cx="1190625" cy="231775"/>
            </a:xfrm>
            <a:custGeom>
              <a:avLst/>
              <a:gdLst>
                <a:gd name="T0" fmla="*/ 391 w 433"/>
                <a:gd name="T1" fmla="*/ 0 h 84"/>
                <a:gd name="T2" fmla="*/ 42 w 433"/>
                <a:gd name="T3" fmla="*/ 0 h 84"/>
                <a:gd name="T4" fmla="*/ 0 w 433"/>
                <a:gd name="T5" fmla="*/ 42 h 84"/>
                <a:gd name="T6" fmla="*/ 0 w 433"/>
                <a:gd name="T7" fmla="*/ 46 h 84"/>
                <a:gd name="T8" fmla="*/ 30 w 433"/>
                <a:gd name="T9" fmla="*/ 22 h 84"/>
                <a:gd name="T10" fmla="*/ 380 w 433"/>
                <a:gd name="T11" fmla="*/ 22 h 84"/>
                <a:gd name="T12" fmla="*/ 388 w 433"/>
                <a:gd name="T13" fmla="*/ 84 h 84"/>
                <a:gd name="T14" fmla="*/ 391 w 433"/>
                <a:gd name="T15" fmla="*/ 84 h 84"/>
                <a:gd name="T16" fmla="*/ 433 w 433"/>
                <a:gd name="T17" fmla="*/ 42 h 84"/>
                <a:gd name="T18" fmla="*/ 391 w 433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3" h="84">
                  <a:moveTo>
                    <a:pt x="391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43"/>
                    <a:pt x="0" y="45"/>
                    <a:pt x="0" y="46"/>
                  </a:cubicBezTo>
                  <a:cubicBezTo>
                    <a:pt x="5" y="36"/>
                    <a:pt x="13" y="23"/>
                    <a:pt x="30" y="22"/>
                  </a:cubicBezTo>
                  <a:cubicBezTo>
                    <a:pt x="56" y="20"/>
                    <a:pt x="362" y="15"/>
                    <a:pt x="380" y="22"/>
                  </a:cubicBezTo>
                  <a:cubicBezTo>
                    <a:pt x="396" y="28"/>
                    <a:pt x="403" y="63"/>
                    <a:pt x="388" y="84"/>
                  </a:cubicBezTo>
                  <a:cubicBezTo>
                    <a:pt x="391" y="84"/>
                    <a:pt x="391" y="84"/>
                    <a:pt x="391" y="84"/>
                  </a:cubicBezTo>
                  <a:cubicBezTo>
                    <a:pt x="414" y="84"/>
                    <a:pt x="433" y="65"/>
                    <a:pt x="433" y="42"/>
                  </a:cubicBezTo>
                  <a:cubicBezTo>
                    <a:pt x="433" y="19"/>
                    <a:pt x="414" y="0"/>
                    <a:pt x="391" y="0"/>
                  </a:cubicBezTo>
                  <a:close/>
                </a:path>
              </a:pathLst>
            </a:custGeom>
            <a:solidFill>
              <a:srgbClr val="1B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任意多边形 390"/>
            <p:cNvSpPr/>
            <p:nvPr/>
          </p:nvSpPr>
          <p:spPr>
            <a:xfrm>
              <a:off x="3577069" y="3057451"/>
              <a:ext cx="756381" cy="779498"/>
            </a:xfrm>
            <a:custGeom>
              <a:avLst/>
              <a:gdLst>
                <a:gd name="connsiteX0" fmla="*/ 11906 w 814388"/>
                <a:gd name="connsiteY0" fmla="*/ 107156 h 888206"/>
                <a:gd name="connsiteX1" fmla="*/ 11906 w 814388"/>
                <a:gd name="connsiteY1" fmla="*/ 107156 h 888206"/>
                <a:gd name="connsiteX2" fmla="*/ 42863 w 814388"/>
                <a:gd name="connsiteY2" fmla="*/ 295275 h 888206"/>
                <a:gd name="connsiteX3" fmla="*/ 0 w 814388"/>
                <a:gd name="connsiteY3" fmla="*/ 602456 h 888206"/>
                <a:gd name="connsiteX4" fmla="*/ 73819 w 814388"/>
                <a:gd name="connsiteY4" fmla="*/ 681038 h 888206"/>
                <a:gd name="connsiteX5" fmla="*/ 152400 w 814388"/>
                <a:gd name="connsiteY5" fmla="*/ 652463 h 888206"/>
                <a:gd name="connsiteX6" fmla="*/ 223838 w 814388"/>
                <a:gd name="connsiteY6" fmla="*/ 852488 h 888206"/>
                <a:gd name="connsiteX7" fmla="*/ 278606 w 814388"/>
                <a:gd name="connsiteY7" fmla="*/ 888206 h 888206"/>
                <a:gd name="connsiteX8" fmla="*/ 335756 w 814388"/>
                <a:gd name="connsiteY8" fmla="*/ 876300 h 888206"/>
                <a:gd name="connsiteX9" fmla="*/ 404813 w 814388"/>
                <a:gd name="connsiteY9" fmla="*/ 788194 h 888206"/>
                <a:gd name="connsiteX10" fmla="*/ 776288 w 814388"/>
                <a:gd name="connsiteY10" fmla="*/ 638175 h 888206"/>
                <a:gd name="connsiteX11" fmla="*/ 814388 w 814388"/>
                <a:gd name="connsiteY11" fmla="*/ 0 h 888206"/>
                <a:gd name="connsiteX12" fmla="*/ 11906 w 814388"/>
                <a:gd name="connsiteY12" fmla="*/ 107156 h 888206"/>
                <a:gd name="connsiteX0-1" fmla="*/ 14287 w 814388"/>
                <a:gd name="connsiteY0-2" fmla="*/ 76200 h 888206"/>
                <a:gd name="connsiteX1-3" fmla="*/ 11906 w 814388"/>
                <a:gd name="connsiteY1-4" fmla="*/ 107156 h 888206"/>
                <a:gd name="connsiteX2-5" fmla="*/ 42863 w 814388"/>
                <a:gd name="connsiteY2-6" fmla="*/ 295275 h 888206"/>
                <a:gd name="connsiteX3-7" fmla="*/ 0 w 814388"/>
                <a:gd name="connsiteY3-8" fmla="*/ 602456 h 888206"/>
                <a:gd name="connsiteX4-9" fmla="*/ 73819 w 814388"/>
                <a:gd name="connsiteY4-10" fmla="*/ 681038 h 888206"/>
                <a:gd name="connsiteX5-11" fmla="*/ 152400 w 814388"/>
                <a:gd name="connsiteY5-12" fmla="*/ 652463 h 888206"/>
                <a:gd name="connsiteX6-13" fmla="*/ 223838 w 814388"/>
                <a:gd name="connsiteY6-14" fmla="*/ 852488 h 888206"/>
                <a:gd name="connsiteX7-15" fmla="*/ 278606 w 814388"/>
                <a:gd name="connsiteY7-16" fmla="*/ 888206 h 888206"/>
                <a:gd name="connsiteX8-17" fmla="*/ 335756 w 814388"/>
                <a:gd name="connsiteY8-18" fmla="*/ 876300 h 888206"/>
                <a:gd name="connsiteX9-19" fmla="*/ 404813 w 814388"/>
                <a:gd name="connsiteY9-20" fmla="*/ 788194 h 888206"/>
                <a:gd name="connsiteX10-21" fmla="*/ 776288 w 814388"/>
                <a:gd name="connsiteY10-22" fmla="*/ 638175 h 888206"/>
                <a:gd name="connsiteX11-23" fmla="*/ 814388 w 814388"/>
                <a:gd name="connsiteY11-24" fmla="*/ 0 h 888206"/>
                <a:gd name="connsiteX12-25" fmla="*/ 14287 w 814388"/>
                <a:gd name="connsiteY12-26" fmla="*/ 76200 h 888206"/>
                <a:gd name="connsiteX0-27" fmla="*/ 14287 w 814388"/>
                <a:gd name="connsiteY0-28" fmla="*/ 76200 h 888206"/>
                <a:gd name="connsiteX1-29" fmla="*/ 11906 w 814388"/>
                <a:gd name="connsiteY1-30" fmla="*/ 107156 h 888206"/>
                <a:gd name="connsiteX2-31" fmla="*/ 42863 w 814388"/>
                <a:gd name="connsiteY2-32" fmla="*/ 295275 h 888206"/>
                <a:gd name="connsiteX3-33" fmla="*/ 0 w 814388"/>
                <a:gd name="connsiteY3-34" fmla="*/ 602456 h 888206"/>
                <a:gd name="connsiteX4-35" fmla="*/ 73819 w 814388"/>
                <a:gd name="connsiteY4-36" fmla="*/ 681038 h 888206"/>
                <a:gd name="connsiteX5-37" fmla="*/ 152400 w 814388"/>
                <a:gd name="connsiteY5-38" fmla="*/ 652463 h 888206"/>
                <a:gd name="connsiteX6-39" fmla="*/ 223838 w 814388"/>
                <a:gd name="connsiteY6-40" fmla="*/ 852488 h 888206"/>
                <a:gd name="connsiteX7-41" fmla="*/ 278606 w 814388"/>
                <a:gd name="connsiteY7-42" fmla="*/ 888206 h 888206"/>
                <a:gd name="connsiteX8-43" fmla="*/ 335756 w 814388"/>
                <a:gd name="connsiteY8-44" fmla="*/ 876300 h 888206"/>
                <a:gd name="connsiteX9-45" fmla="*/ 404813 w 814388"/>
                <a:gd name="connsiteY9-46" fmla="*/ 788194 h 888206"/>
                <a:gd name="connsiteX10-47" fmla="*/ 776288 w 814388"/>
                <a:gd name="connsiteY10-48" fmla="*/ 638175 h 888206"/>
                <a:gd name="connsiteX11-49" fmla="*/ 814388 w 814388"/>
                <a:gd name="connsiteY11-50" fmla="*/ 0 h 888206"/>
                <a:gd name="connsiteX12-51" fmla="*/ 14287 w 814388"/>
                <a:gd name="connsiteY12-52" fmla="*/ 76200 h 888206"/>
                <a:gd name="connsiteX0-53" fmla="*/ 15578 w 815679"/>
                <a:gd name="connsiteY0-54" fmla="*/ 76200 h 888206"/>
                <a:gd name="connsiteX1-55" fmla="*/ 13197 w 815679"/>
                <a:gd name="connsiteY1-56" fmla="*/ 107156 h 888206"/>
                <a:gd name="connsiteX2-57" fmla="*/ 44154 w 815679"/>
                <a:gd name="connsiteY2-58" fmla="*/ 295275 h 888206"/>
                <a:gd name="connsiteX3-59" fmla="*/ 1291 w 815679"/>
                <a:gd name="connsiteY3-60" fmla="*/ 602456 h 888206"/>
                <a:gd name="connsiteX4-61" fmla="*/ 75110 w 815679"/>
                <a:gd name="connsiteY4-62" fmla="*/ 681038 h 888206"/>
                <a:gd name="connsiteX5-63" fmla="*/ 153691 w 815679"/>
                <a:gd name="connsiteY5-64" fmla="*/ 652463 h 888206"/>
                <a:gd name="connsiteX6-65" fmla="*/ 225129 w 815679"/>
                <a:gd name="connsiteY6-66" fmla="*/ 852488 h 888206"/>
                <a:gd name="connsiteX7-67" fmla="*/ 279897 w 815679"/>
                <a:gd name="connsiteY7-68" fmla="*/ 888206 h 888206"/>
                <a:gd name="connsiteX8-69" fmla="*/ 337047 w 815679"/>
                <a:gd name="connsiteY8-70" fmla="*/ 876300 h 888206"/>
                <a:gd name="connsiteX9-71" fmla="*/ 406104 w 815679"/>
                <a:gd name="connsiteY9-72" fmla="*/ 788194 h 888206"/>
                <a:gd name="connsiteX10-73" fmla="*/ 777579 w 815679"/>
                <a:gd name="connsiteY10-74" fmla="*/ 638175 h 888206"/>
                <a:gd name="connsiteX11-75" fmla="*/ 815679 w 815679"/>
                <a:gd name="connsiteY11-76" fmla="*/ 0 h 888206"/>
                <a:gd name="connsiteX12-77" fmla="*/ 15578 w 815679"/>
                <a:gd name="connsiteY12-78" fmla="*/ 76200 h 888206"/>
                <a:gd name="connsiteX0-79" fmla="*/ 15578 w 815679"/>
                <a:gd name="connsiteY0-80" fmla="*/ 76200 h 888206"/>
                <a:gd name="connsiteX1-81" fmla="*/ 13197 w 815679"/>
                <a:gd name="connsiteY1-82" fmla="*/ 107156 h 888206"/>
                <a:gd name="connsiteX2-83" fmla="*/ 44154 w 815679"/>
                <a:gd name="connsiteY2-84" fmla="*/ 295275 h 888206"/>
                <a:gd name="connsiteX3-85" fmla="*/ 1291 w 815679"/>
                <a:gd name="connsiteY3-86" fmla="*/ 602456 h 888206"/>
                <a:gd name="connsiteX4-87" fmla="*/ 79872 w 815679"/>
                <a:gd name="connsiteY4-88" fmla="*/ 659607 h 888206"/>
                <a:gd name="connsiteX5-89" fmla="*/ 153691 w 815679"/>
                <a:gd name="connsiteY5-90" fmla="*/ 652463 h 888206"/>
                <a:gd name="connsiteX6-91" fmla="*/ 225129 w 815679"/>
                <a:gd name="connsiteY6-92" fmla="*/ 852488 h 888206"/>
                <a:gd name="connsiteX7-93" fmla="*/ 279897 w 815679"/>
                <a:gd name="connsiteY7-94" fmla="*/ 888206 h 888206"/>
                <a:gd name="connsiteX8-95" fmla="*/ 337047 w 815679"/>
                <a:gd name="connsiteY8-96" fmla="*/ 876300 h 888206"/>
                <a:gd name="connsiteX9-97" fmla="*/ 406104 w 815679"/>
                <a:gd name="connsiteY9-98" fmla="*/ 788194 h 888206"/>
                <a:gd name="connsiteX10-99" fmla="*/ 777579 w 815679"/>
                <a:gd name="connsiteY10-100" fmla="*/ 638175 h 888206"/>
                <a:gd name="connsiteX11-101" fmla="*/ 815679 w 815679"/>
                <a:gd name="connsiteY11-102" fmla="*/ 0 h 888206"/>
                <a:gd name="connsiteX12-103" fmla="*/ 15578 w 815679"/>
                <a:gd name="connsiteY12-104" fmla="*/ 76200 h 888206"/>
                <a:gd name="connsiteX0-105" fmla="*/ 15578 w 815679"/>
                <a:gd name="connsiteY0-106" fmla="*/ 76200 h 888206"/>
                <a:gd name="connsiteX1-107" fmla="*/ 13197 w 815679"/>
                <a:gd name="connsiteY1-108" fmla="*/ 107156 h 888206"/>
                <a:gd name="connsiteX2-109" fmla="*/ 44154 w 815679"/>
                <a:gd name="connsiteY2-110" fmla="*/ 295275 h 888206"/>
                <a:gd name="connsiteX3-111" fmla="*/ 1291 w 815679"/>
                <a:gd name="connsiteY3-112" fmla="*/ 602456 h 888206"/>
                <a:gd name="connsiteX4-113" fmla="*/ 79872 w 815679"/>
                <a:gd name="connsiteY4-114" fmla="*/ 659607 h 888206"/>
                <a:gd name="connsiteX5-115" fmla="*/ 153691 w 815679"/>
                <a:gd name="connsiteY5-116" fmla="*/ 652463 h 888206"/>
                <a:gd name="connsiteX6-117" fmla="*/ 225129 w 815679"/>
                <a:gd name="connsiteY6-118" fmla="*/ 852488 h 888206"/>
                <a:gd name="connsiteX7-119" fmla="*/ 279897 w 815679"/>
                <a:gd name="connsiteY7-120" fmla="*/ 888206 h 888206"/>
                <a:gd name="connsiteX8-121" fmla="*/ 337047 w 815679"/>
                <a:gd name="connsiteY8-122" fmla="*/ 876300 h 888206"/>
                <a:gd name="connsiteX9-123" fmla="*/ 406104 w 815679"/>
                <a:gd name="connsiteY9-124" fmla="*/ 788194 h 888206"/>
                <a:gd name="connsiteX10-125" fmla="*/ 777579 w 815679"/>
                <a:gd name="connsiteY10-126" fmla="*/ 638175 h 888206"/>
                <a:gd name="connsiteX11-127" fmla="*/ 815679 w 815679"/>
                <a:gd name="connsiteY11-128" fmla="*/ 0 h 888206"/>
                <a:gd name="connsiteX12-129" fmla="*/ 15578 w 815679"/>
                <a:gd name="connsiteY12-130" fmla="*/ 76200 h 888206"/>
                <a:gd name="connsiteX0-131" fmla="*/ 15578 w 815679"/>
                <a:gd name="connsiteY0-132" fmla="*/ 76200 h 888206"/>
                <a:gd name="connsiteX1-133" fmla="*/ 13197 w 815679"/>
                <a:gd name="connsiteY1-134" fmla="*/ 107156 h 888206"/>
                <a:gd name="connsiteX2-135" fmla="*/ 44154 w 815679"/>
                <a:gd name="connsiteY2-136" fmla="*/ 295275 h 888206"/>
                <a:gd name="connsiteX3-137" fmla="*/ 1291 w 815679"/>
                <a:gd name="connsiteY3-138" fmla="*/ 602456 h 888206"/>
                <a:gd name="connsiteX4-139" fmla="*/ 79872 w 815679"/>
                <a:gd name="connsiteY4-140" fmla="*/ 659607 h 888206"/>
                <a:gd name="connsiteX5-141" fmla="*/ 153691 w 815679"/>
                <a:gd name="connsiteY5-142" fmla="*/ 652463 h 888206"/>
                <a:gd name="connsiteX6-143" fmla="*/ 225129 w 815679"/>
                <a:gd name="connsiteY6-144" fmla="*/ 852488 h 888206"/>
                <a:gd name="connsiteX7-145" fmla="*/ 279897 w 815679"/>
                <a:gd name="connsiteY7-146" fmla="*/ 888206 h 888206"/>
                <a:gd name="connsiteX8-147" fmla="*/ 337047 w 815679"/>
                <a:gd name="connsiteY8-148" fmla="*/ 876300 h 888206"/>
                <a:gd name="connsiteX9-149" fmla="*/ 406104 w 815679"/>
                <a:gd name="connsiteY9-150" fmla="*/ 788194 h 888206"/>
                <a:gd name="connsiteX10-151" fmla="*/ 777579 w 815679"/>
                <a:gd name="connsiteY10-152" fmla="*/ 638175 h 888206"/>
                <a:gd name="connsiteX11-153" fmla="*/ 815679 w 815679"/>
                <a:gd name="connsiteY11-154" fmla="*/ 0 h 888206"/>
                <a:gd name="connsiteX12-155" fmla="*/ 15578 w 815679"/>
                <a:gd name="connsiteY12-156" fmla="*/ 76200 h 888206"/>
                <a:gd name="connsiteX0-157" fmla="*/ 15578 w 815679"/>
                <a:gd name="connsiteY0-158" fmla="*/ 76200 h 888206"/>
                <a:gd name="connsiteX1-159" fmla="*/ 13197 w 815679"/>
                <a:gd name="connsiteY1-160" fmla="*/ 107156 h 888206"/>
                <a:gd name="connsiteX2-161" fmla="*/ 44154 w 815679"/>
                <a:gd name="connsiteY2-162" fmla="*/ 295275 h 888206"/>
                <a:gd name="connsiteX3-163" fmla="*/ 1291 w 815679"/>
                <a:gd name="connsiteY3-164" fmla="*/ 602456 h 888206"/>
                <a:gd name="connsiteX4-165" fmla="*/ 79872 w 815679"/>
                <a:gd name="connsiteY4-166" fmla="*/ 659607 h 888206"/>
                <a:gd name="connsiteX5-167" fmla="*/ 153691 w 815679"/>
                <a:gd name="connsiteY5-168" fmla="*/ 652463 h 888206"/>
                <a:gd name="connsiteX6-169" fmla="*/ 225129 w 815679"/>
                <a:gd name="connsiteY6-170" fmla="*/ 852488 h 888206"/>
                <a:gd name="connsiteX7-171" fmla="*/ 279897 w 815679"/>
                <a:gd name="connsiteY7-172" fmla="*/ 888206 h 888206"/>
                <a:gd name="connsiteX8-173" fmla="*/ 337047 w 815679"/>
                <a:gd name="connsiteY8-174" fmla="*/ 876300 h 888206"/>
                <a:gd name="connsiteX9-175" fmla="*/ 406104 w 815679"/>
                <a:gd name="connsiteY9-176" fmla="*/ 788194 h 888206"/>
                <a:gd name="connsiteX10-177" fmla="*/ 777579 w 815679"/>
                <a:gd name="connsiteY10-178" fmla="*/ 638175 h 888206"/>
                <a:gd name="connsiteX11-179" fmla="*/ 815679 w 815679"/>
                <a:gd name="connsiteY11-180" fmla="*/ 0 h 888206"/>
                <a:gd name="connsiteX12-181" fmla="*/ 15578 w 815679"/>
                <a:gd name="connsiteY12-182" fmla="*/ 76200 h 888206"/>
                <a:gd name="connsiteX0-183" fmla="*/ 15578 w 815679"/>
                <a:gd name="connsiteY0-184" fmla="*/ 76200 h 888206"/>
                <a:gd name="connsiteX1-185" fmla="*/ 13197 w 815679"/>
                <a:gd name="connsiteY1-186" fmla="*/ 107156 h 888206"/>
                <a:gd name="connsiteX2-187" fmla="*/ 44154 w 815679"/>
                <a:gd name="connsiteY2-188" fmla="*/ 295275 h 888206"/>
                <a:gd name="connsiteX3-189" fmla="*/ 1291 w 815679"/>
                <a:gd name="connsiteY3-190" fmla="*/ 602456 h 888206"/>
                <a:gd name="connsiteX4-191" fmla="*/ 79872 w 815679"/>
                <a:gd name="connsiteY4-192" fmla="*/ 659607 h 888206"/>
                <a:gd name="connsiteX5-193" fmla="*/ 148929 w 815679"/>
                <a:gd name="connsiteY5-194" fmla="*/ 645319 h 888206"/>
                <a:gd name="connsiteX6-195" fmla="*/ 225129 w 815679"/>
                <a:gd name="connsiteY6-196" fmla="*/ 852488 h 888206"/>
                <a:gd name="connsiteX7-197" fmla="*/ 279897 w 815679"/>
                <a:gd name="connsiteY7-198" fmla="*/ 888206 h 888206"/>
                <a:gd name="connsiteX8-199" fmla="*/ 337047 w 815679"/>
                <a:gd name="connsiteY8-200" fmla="*/ 876300 h 888206"/>
                <a:gd name="connsiteX9-201" fmla="*/ 406104 w 815679"/>
                <a:gd name="connsiteY9-202" fmla="*/ 788194 h 888206"/>
                <a:gd name="connsiteX10-203" fmla="*/ 777579 w 815679"/>
                <a:gd name="connsiteY10-204" fmla="*/ 638175 h 888206"/>
                <a:gd name="connsiteX11-205" fmla="*/ 815679 w 815679"/>
                <a:gd name="connsiteY11-206" fmla="*/ 0 h 888206"/>
                <a:gd name="connsiteX12-207" fmla="*/ 15578 w 815679"/>
                <a:gd name="connsiteY12-208" fmla="*/ 76200 h 888206"/>
                <a:gd name="connsiteX0-209" fmla="*/ 15578 w 815679"/>
                <a:gd name="connsiteY0-210" fmla="*/ 76200 h 889809"/>
                <a:gd name="connsiteX1-211" fmla="*/ 13197 w 815679"/>
                <a:gd name="connsiteY1-212" fmla="*/ 107156 h 889809"/>
                <a:gd name="connsiteX2-213" fmla="*/ 44154 w 815679"/>
                <a:gd name="connsiteY2-214" fmla="*/ 295275 h 889809"/>
                <a:gd name="connsiteX3-215" fmla="*/ 1291 w 815679"/>
                <a:gd name="connsiteY3-216" fmla="*/ 602456 h 889809"/>
                <a:gd name="connsiteX4-217" fmla="*/ 79872 w 815679"/>
                <a:gd name="connsiteY4-218" fmla="*/ 659607 h 889809"/>
                <a:gd name="connsiteX5-219" fmla="*/ 148929 w 815679"/>
                <a:gd name="connsiteY5-220" fmla="*/ 645319 h 889809"/>
                <a:gd name="connsiteX6-221" fmla="*/ 215604 w 815679"/>
                <a:gd name="connsiteY6-222" fmla="*/ 838200 h 889809"/>
                <a:gd name="connsiteX7-223" fmla="*/ 279897 w 815679"/>
                <a:gd name="connsiteY7-224" fmla="*/ 888206 h 889809"/>
                <a:gd name="connsiteX8-225" fmla="*/ 337047 w 815679"/>
                <a:gd name="connsiteY8-226" fmla="*/ 876300 h 889809"/>
                <a:gd name="connsiteX9-227" fmla="*/ 406104 w 815679"/>
                <a:gd name="connsiteY9-228" fmla="*/ 788194 h 889809"/>
                <a:gd name="connsiteX10-229" fmla="*/ 777579 w 815679"/>
                <a:gd name="connsiteY10-230" fmla="*/ 638175 h 889809"/>
                <a:gd name="connsiteX11-231" fmla="*/ 815679 w 815679"/>
                <a:gd name="connsiteY11-232" fmla="*/ 0 h 889809"/>
                <a:gd name="connsiteX12-233" fmla="*/ 15578 w 815679"/>
                <a:gd name="connsiteY12-234" fmla="*/ 76200 h 889809"/>
                <a:gd name="connsiteX0-235" fmla="*/ 15578 w 815679"/>
                <a:gd name="connsiteY0-236" fmla="*/ 76200 h 890549"/>
                <a:gd name="connsiteX1-237" fmla="*/ 13197 w 815679"/>
                <a:gd name="connsiteY1-238" fmla="*/ 107156 h 890549"/>
                <a:gd name="connsiteX2-239" fmla="*/ 44154 w 815679"/>
                <a:gd name="connsiteY2-240" fmla="*/ 295275 h 890549"/>
                <a:gd name="connsiteX3-241" fmla="*/ 1291 w 815679"/>
                <a:gd name="connsiteY3-242" fmla="*/ 602456 h 890549"/>
                <a:gd name="connsiteX4-243" fmla="*/ 79872 w 815679"/>
                <a:gd name="connsiteY4-244" fmla="*/ 659607 h 890549"/>
                <a:gd name="connsiteX5-245" fmla="*/ 148929 w 815679"/>
                <a:gd name="connsiteY5-246" fmla="*/ 645319 h 890549"/>
                <a:gd name="connsiteX6-247" fmla="*/ 220367 w 815679"/>
                <a:gd name="connsiteY6-248" fmla="*/ 826293 h 890549"/>
                <a:gd name="connsiteX7-249" fmla="*/ 279897 w 815679"/>
                <a:gd name="connsiteY7-250" fmla="*/ 888206 h 890549"/>
                <a:gd name="connsiteX8-251" fmla="*/ 337047 w 815679"/>
                <a:gd name="connsiteY8-252" fmla="*/ 876300 h 890549"/>
                <a:gd name="connsiteX9-253" fmla="*/ 406104 w 815679"/>
                <a:gd name="connsiteY9-254" fmla="*/ 788194 h 890549"/>
                <a:gd name="connsiteX10-255" fmla="*/ 777579 w 815679"/>
                <a:gd name="connsiteY10-256" fmla="*/ 638175 h 890549"/>
                <a:gd name="connsiteX11-257" fmla="*/ 815679 w 815679"/>
                <a:gd name="connsiteY11-258" fmla="*/ 0 h 890549"/>
                <a:gd name="connsiteX12-259" fmla="*/ 15578 w 815679"/>
                <a:gd name="connsiteY12-260" fmla="*/ 76200 h 890549"/>
                <a:gd name="connsiteX0-261" fmla="*/ 15578 w 815679"/>
                <a:gd name="connsiteY0-262" fmla="*/ 76200 h 890549"/>
                <a:gd name="connsiteX1-263" fmla="*/ 13197 w 815679"/>
                <a:gd name="connsiteY1-264" fmla="*/ 107156 h 890549"/>
                <a:gd name="connsiteX2-265" fmla="*/ 44154 w 815679"/>
                <a:gd name="connsiteY2-266" fmla="*/ 295275 h 890549"/>
                <a:gd name="connsiteX3-267" fmla="*/ 1291 w 815679"/>
                <a:gd name="connsiteY3-268" fmla="*/ 602456 h 890549"/>
                <a:gd name="connsiteX4-269" fmla="*/ 79872 w 815679"/>
                <a:gd name="connsiteY4-270" fmla="*/ 659607 h 890549"/>
                <a:gd name="connsiteX5-271" fmla="*/ 148929 w 815679"/>
                <a:gd name="connsiteY5-272" fmla="*/ 645319 h 890549"/>
                <a:gd name="connsiteX6-273" fmla="*/ 220367 w 815679"/>
                <a:gd name="connsiteY6-274" fmla="*/ 826293 h 890549"/>
                <a:gd name="connsiteX7-275" fmla="*/ 279897 w 815679"/>
                <a:gd name="connsiteY7-276" fmla="*/ 888206 h 890549"/>
                <a:gd name="connsiteX8-277" fmla="*/ 337047 w 815679"/>
                <a:gd name="connsiteY8-278" fmla="*/ 876300 h 890549"/>
                <a:gd name="connsiteX9-279" fmla="*/ 406104 w 815679"/>
                <a:gd name="connsiteY9-280" fmla="*/ 788194 h 890549"/>
                <a:gd name="connsiteX10-281" fmla="*/ 777579 w 815679"/>
                <a:gd name="connsiteY10-282" fmla="*/ 638175 h 890549"/>
                <a:gd name="connsiteX11-283" fmla="*/ 815679 w 815679"/>
                <a:gd name="connsiteY11-284" fmla="*/ 0 h 890549"/>
                <a:gd name="connsiteX12-285" fmla="*/ 15578 w 815679"/>
                <a:gd name="connsiteY12-286" fmla="*/ 76200 h 890549"/>
                <a:gd name="connsiteX0-287" fmla="*/ 15578 w 815679"/>
                <a:gd name="connsiteY0-288" fmla="*/ 76200 h 890701"/>
                <a:gd name="connsiteX1-289" fmla="*/ 13197 w 815679"/>
                <a:gd name="connsiteY1-290" fmla="*/ 107156 h 890701"/>
                <a:gd name="connsiteX2-291" fmla="*/ 44154 w 815679"/>
                <a:gd name="connsiteY2-292" fmla="*/ 295275 h 890701"/>
                <a:gd name="connsiteX3-293" fmla="*/ 1291 w 815679"/>
                <a:gd name="connsiteY3-294" fmla="*/ 602456 h 890701"/>
                <a:gd name="connsiteX4-295" fmla="*/ 79872 w 815679"/>
                <a:gd name="connsiteY4-296" fmla="*/ 659607 h 890701"/>
                <a:gd name="connsiteX5-297" fmla="*/ 148929 w 815679"/>
                <a:gd name="connsiteY5-298" fmla="*/ 645319 h 890701"/>
                <a:gd name="connsiteX6-299" fmla="*/ 215605 w 815679"/>
                <a:gd name="connsiteY6-300" fmla="*/ 823912 h 890701"/>
                <a:gd name="connsiteX7-301" fmla="*/ 279897 w 815679"/>
                <a:gd name="connsiteY7-302" fmla="*/ 888206 h 890701"/>
                <a:gd name="connsiteX8-303" fmla="*/ 337047 w 815679"/>
                <a:gd name="connsiteY8-304" fmla="*/ 876300 h 890701"/>
                <a:gd name="connsiteX9-305" fmla="*/ 406104 w 815679"/>
                <a:gd name="connsiteY9-306" fmla="*/ 788194 h 890701"/>
                <a:gd name="connsiteX10-307" fmla="*/ 777579 w 815679"/>
                <a:gd name="connsiteY10-308" fmla="*/ 638175 h 890701"/>
                <a:gd name="connsiteX11-309" fmla="*/ 815679 w 815679"/>
                <a:gd name="connsiteY11-310" fmla="*/ 0 h 890701"/>
                <a:gd name="connsiteX12-311" fmla="*/ 15578 w 815679"/>
                <a:gd name="connsiteY12-312" fmla="*/ 76200 h 890701"/>
                <a:gd name="connsiteX0-313" fmla="*/ 15578 w 815679"/>
                <a:gd name="connsiteY0-314" fmla="*/ 76200 h 890701"/>
                <a:gd name="connsiteX1-315" fmla="*/ 13197 w 815679"/>
                <a:gd name="connsiteY1-316" fmla="*/ 107156 h 890701"/>
                <a:gd name="connsiteX2-317" fmla="*/ 44154 w 815679"/>
                <a:gd name="connsiteY2-318" fmla="*/ 295275 h 890701"/>
                <a:gd name="connsiteX3-319" fmla="*/ 1291 w 815679"/>
                <a:gd name="connsiteY3-320" fmla="*/ 602456 h 890701"/>
                <a:gd name="connsiteX4-321" fmla="*/ 79872 w 815679"/>
                <a:gd name="connsiteY4-322" fmla="*/ 659607 h 890701"/>
                <a:gd name="connsiteX5-323" fmla="*/ 148929 w 815679"/>
                <a:gd name="connsiteY5-324" fmla="*/ 645319 h 890701"/>
                <a:gd name="connsiteX6-325" fmla="*/ 215605 w 815679"/>
                <a:gd name="connsiteY6-326" fmla="*/ 823912 h 890701"/>
                <a:gd name="connsiteX7-327" fmla="*/ 279897 w 815679"/>
                <a:gd name="connsiteY7-328" fmla="*/ 888206 h 890701"/>
                <a:gd name="connsiteX8-329" fmla="*/ 337047 w 815679"/>
                <a:gd name="connsiteY8-330" fmla="*/ 876300 h 890701"/>
                <a:gd name="connsiteX9-331" fmla="*/ 406104 w 815679"/>
                <a:gd name="connsiteY9-332" fmla="*/ 788194 h 890701"/>
                <a:gd name="connsiteX10-333" fmla="*/ 777579 w 815679"/>
                <a:gd name="connsiteY10-334" fmla="*/ 638175 h 890701"/>
                <a:gd name="connsiteX11-335" fmla="*/ 815679 w 815679"/>
                <a:gd name="connsiteY11-336" fmla="*/ 0 h 890701"/>
                <a:gd name="connsiteX12-337" fmla="*/ 15578 w 815679"/>
                <a:gd name="connsiteY12-338" fmla="*/ 76200 h 890701"/>
                <a:gd name="connsiteX0-339" fmla="*/ 15578 w 815679"/>
                <a:gd name="connsiteY0-340" fmla="*/ 76200 h 890701"/>
                <a:gd name="connsiteX1-341" fmla="*/ 13197 w 815679"/>
                <a:gd name="connsiteY1-342" fmla="*/ 107156 h 890701"/>
                <a:gd name="connsiteX2-343" fmla="*/ 44154 w 815679"/>
                <a:gd name="connsiteY2-344" fmla="*/ 295275 h 890701"/>
                <a:gd name="connsiteX3-345" fmla="*/ 1291 w 815679"/>
                <a:gd name="connsiteY3-346" fmla="*/ 602456 h 890701"/>
                <a:gd name="connsiteX4-347" fmla="*/ 79872 w 815679"/>
                <a:gd name="connsiteY4-348" fmla="*/ 659607 h 890701"/>
                <a:gd name="connsiteX5-349" fmla="*/ 148929 w 815679"/>
                <a:gd name="connsiteY5-350" fmla="*/ 645319 h 890701"/>
                <a:gd name="connsiteX6-351" fmla="*/ 215605 w 815679"/>
                <a:gd name="connsiteY6-352" fmla="*/ 823912 h 890701"/>
                <a:gd name="connsiteX7-353" fmla="*/ 279897 w 815679"/>
                <a:gd name="connsiteY7-354" fmla="*/ 888206 h 890701"/>
                <a:gd name="connsiteX8-355" fmla="*/ 348954 w 815679"/>
                <a:gd name="connsiteY8-356" fmla="*/ 876300 h 890701"/>
                <a:gd name="connsiteX9-357" fmla="*/ 406104 w 815679"/>
                <a:gd name="connsiteY9-358" fmla="*/ 788194 h 890701"/>
                <a:gd name="connsiteX10-359" fmla="*/ 777579 w 815679"/>
                <a:gd name="connsiteY10-360" fmla="*/ 638175 h 890701"/>
                <a:gd name="connsiteX11-361" fmla="*/ 815679 w 815679"/>
                <a:gd name="connsiteY11-362" fmla="*/ 0 h 890701"/>
                <a:gd name="connsiteX12-363" fmla="*/ 15578 w 815679"/>
                <a:gd name="connsiteY12-364" fmla="*/ 76200 h 890701"/>
                <a:gd name="connsiteX0-365" fmla="*/ 15578 w 861027"/>
                <a:gd name="connsiteY0-366" fmla="*/ 76200 h 890701"/>
                <a:gd name="connsiteX1-367" fmla="*/ 13197 w 861027"/>
                <a:gd name="connsiteY1-368" fmla="*/ 107156 h 890701"/>
                <a:gd name="connsiteX2-369" fmla="*/ 44154 w 861027"/>
                <a:gd name="connsiteY2-370" fmla="*/ 295275 h 890701"/>
                <a:gd name="connsiteX3-371" fmla="*/ 1291 w 861027"/>
                <a:gd name="connsiteY3-372" fmla="*/ 602456 h 890701"/>
                <a:gd name="connsiteX4-373" fmla="*/ 79872 w 861027"/>
                <a:gd name="connsiteY4-374" fmla="*/ 659607 h 890701"/>
                <a:gd name="connsiteX5-375" fmla="*/ 148929 w 861027"/>
                <a:gd name="connsiteY5-376" fmla="*/ 645319 h 890701"/>
                <a:gd name="connsiteX6-377" fmla="*/ 215605 w 861027"/>
                <a:gd name="connsiteY6-378" fmla="*/ 823912 h 890701"/>
                <a:gd name="connsiteX7-379" fmla="*/ 279897 w 861027"/>
                <a:gd name="connsiteY7-380" fmla="*/ 888206 h 890701"/>
                <a:gd name="connsiteX8-381" fmla="*/ 348954 w 861027"/>
                <a:gd name="connsiteY8-382" fmla="*/ 876300 h 890701"/>
                <a:gd name="connsiteX9-383" fmla="*/ 406104 w 861027"/>
                <a:gd name="connsiteY9-384" fmla="*/ 788194 h 890701"/>
                <a:gd name="connsiteX10-385" fmla="*/ 777579 w 861027"/>
                <a:gd name="connsiteY10-386" fmla="*/ 638175 h 890701"/>
                <a:gd name="connsiteX11-387" fmla="*/ 815679 w 861027"/>
                <a:gd name="connsiteY11-388" fmla="*/ 0 h 890701"/>
                <a:gd name="connsiteX12-389" fmla="*/ 15578 w 861027"/>
                <a:gd name="connsiteY12-390" fmla="*/ 76200 h 890701"/>
                <a:gd name="connsiteX0-391" fmla="*/ 22330 w 867779"/>
                <a:gd name="connsiteY0-392" fmla="*/ 76200 h 890701"/>
                <a:gd name="connsiteX1-393" fmla="*/ 19949 w 867779"/>
                <a:gd name="connsiteY1-394" fmla="*/ 107156 h 890701"/>
                <a:gd name="connsiteX2-395" fmla="*/ 50906 w 867779"/>
                <a:gd name="connsiteY2-396" fmla="*/ 295275 h 890701"/>
                <a:gd name="connsiteX3-397" fmla="*/ 8043 w 867779"/>
                <a:gd name="connsiteY3-398" fmla="*/ 602456 h 890701"/>
                <a:gd name="connsiteX4-399" fmla="*/ 86624 w 867779"/>
                <a:gd name="connsiteY4-400" fmla="*/ 659607 h 890701"/>
                <a:gd name="connsiteX5-401" fmla="*/ 155681 w 867779"/>
                <a:gd name="connsiteY5-402" fmla="*/ 645319 h 890701"/>
                <a:gd name="connsiteX6-403" fmla="*/ 222357 w 867779"/>
                <a:gd name="connsiteY6-404" fmla="*/ 823912 h 890701"/>
                <a:gd name="connsiteX7-405" fmla="*/ 286649 w 867779"/>
                <a:gd name="connsiteY7-406" fmla="*/ 888206 h 890701"/>
                <a:gd name="connsiteX8-407" fmla="*/ 355706 w 867779"/>
                <a:gd name="connsiteY8-408" fmla="*/ 876300 h 890701"/>
                <a:gd name="connsiteX9-409" fmla="*/ 412856 w 867779"/>
                <a:gd name="connsiteY9-410" fmla="*/ 788194 h 890701"/>
                <a:gd name="connsiteX10-411" fmla="*/ 784331 w 867779"/>
                <a:gd name="connsiteY10-412" fmla="*/ 638175 h 890701"/>
                <a:gd name="connsiteX11-413" fmla="*/ 822431 w 867779"/>
                <a:gd name="connsiteY11-414" fmla="*/ 0 h 890701"/>
                <a:gd name="connsiteX12-415" fmla="*/ 22330 w 867779"/>
                <a:gd name="connsiteY12-416" fmla="*/ 76200 h 890701"/>
                <a:gd name="connsiteX0-417" fmla="*/ 22330 w 865705"/>
                <a:gd name="connsiteY0-418" fmla="*/ 76200 h 890701"/>
                <a:gd name="connsiteX1-419" fmla="*/ 19949 w 865705"/>
                <a:gd name="connsiteY1-420" fmla="*/ 107156 h 890701"/>
                <a:gd name="connsiteX2-421" fmla="*/ 50906 w 865705"/>
                <a:gd name="connsiteY2-422" fmla="*/ 295275 h 890701"/>
                <a:gd name="connsiteX3-423" fmla="*/ 8043 w 865705"/>
                <a:gd name="connsiteY3-424" fmla="*/ 602456 h 890701"/>
                <a:gd name="connsiteX4-425" fmla="*/ 86624 w 865705"/>
                <a:gd name="connsiteY4-426" fmla="*/ 659607 h 890701"/>
                <a:gd name="connsiteX5-427" fmla="*/ 155681 w 865705"/>
                <a:gd name="connsiteY5-428" fmla="*/ 645319 h 890701"/>
                <a:gd name="connsiteX6-429" fmla="*/ 222357 w 865705"/>
                <a:gd name="connsiteY6-430" fmla="*/ 823912 h 890701"/>
                <a:gd name="connsiteX7-431" fmla="*/ 286649 w 865705"/>
                <a:gd name="connsiteY7-432" fmla="*/ 888206 h 890701"/>
                <a:gd name="connsiteX8-433" fmla="*/ 355706 w 865705"/>
                <a:gd name="connsiteY8-434" fmla="*/ 876300 h 890701"/>
                <a:gd name="connsiteX9-435" fmla="*/ 412856 w 865705"/>
                <a:gd name="connsiteY9-436" fmla="*/ 788194 h 890701"/>
                <a:gd name="connsiteX10-437" fmla="*/ 773476 w 865705"/>
                <a:gd name="connsiteY10-438" fmla="*/ 638175 h 890701"/>
                <a:gd name="connsiteX11-439" fmla="*/ 822431 w 865705"/>
                <a:gd name="connsiteY11-440" fmla="*/ 0 h 890701"/>
                <a:gd name="connsiteX12-441" fmla="*/ 22330 w 865705"/>
                <a:gd name="connsiteY12-442" fmla="*/ 76200 h 890701"/>
                <a:gd name="connsiteX0-443" fmla="*/ 22330 w 865705"/>
                <a:gd name="connsiteY0-444" fmla="*/ 76200 h 890701"/>
                <a:gd name="connsiteX1-445" fmla="*/ 19949 w 865705"/>
                <a:gd name="connsiteY1-446" fmla="*/ 107156 h 890701"/>
                <a:gd name="connsiteX2-447" fmla="*/ 50906 w 865705"/>
                <a:gd name="connsiteY2-448" fmla="*/ 295275 h 890701"/>
                <a:gd name="connsiteX3-449" fmla="*/ 8043 w 865705"/>
                <a:gd name="connsiteY3-450" fmla="*/ 602456 h 890701"/>
                <a:gd name="connsiteX4-451" fmla="*/ 86624 w 865705"/>
                <a:gd name="connsiteY4-452" fmla="*/ 659607 h 890701"/>
                <a:gd name="connsiteX5-453" fmla="*/ 155681 w 865705"/>
                <a:gd name="connsiteY5-454" fmla="*/ 645319 h 890701"/>
                <a:gd name="connsiteX6-455" fmla="*/ 222357 w 865705"/>
                <a:gd name="connsiteY6-456" fmla="*/ 823912 h 890701"/>
                <a:gd name="connsiteX7-457" fmla="*/ 286649 w 865705"/>
                <a:gd name="connsiteY7-458" fmla="*/ 888206 h 890701"/>
                <a:gd name="connsiteX8-459" fmla="*/ 355706 w 865705"/>
                <a:gd name="connsiteY8-460" fmla="*/ 876300 h 890701"/>
                <a:gd name="connsiteX9-461" fmla="*/ 412856 w 865705"/>
                <a:gd name="connsiteY9-462" fmla="*/ 788194 h 890701"/>
                <a:gd name="connsiteX10-463" fmla="*/ 773476 w 865705"/>
                <a:gd name="connsiteY10-464" fmla="*/ 638175 h 890701"/>
                <a:gd name="connsiteX11-465" fmla="*/ 822431 w 865705"/>
                <a:gd name="connsiteY11-466" fmla="*/ 0 h 890701"/>
                <a:gd name="connsiteX12-467" fmla="*/ 22330 w 865705"/>
                <a:gd name="connsiteY12-468" fmla="*/ 76200 h 890701"/>
                <a:gd name="connsiteX0-469" fmla="*/ 22330 w 865705"/>
                <a:gd name="connsiteY0-470" fmla="*/ 76200 h 890701"/>
                <a:gd name="connsiteX1-471" fmla="*/ 19949 w 865705"/>
                <a:gd name="connsiteY1-472" fmla="*/ 107156 h 890701"/>
                <a:gd name="connsiteX2-473" fmla="*/ 50906 w 865705"/>
                <a:gd name="connsiteY2-474" fmla="*/ 295275 h 890701"/>
                <a:gd name="connsiteX3-475" fmla="*/ 8043 w 865705"/>
                <a:gd name="connsiteY3-476" fmla="*/ 602456 h 890701"/>
                <a:gd name="connsiteX4-477" fmla="*/ 86624 w 865705"/>
                <a:gd name="connsiteY4-478" fmla="*/ 659607 h 890701"/>
                <a:gd name="connsiteX5-479" fmla="*/ 155681 w 865705"/>
                <a:gd name="connsiteY5-480" fmla="*/ 645319 h 890701"/>
                <a:gd name="connsiteX6-481" fmla="*/ 222357 w 865705"/>
                <a:gd name="connsiteY6-482" fmla="*/ 823912 h 890701"/>
                <a:gd name="connsiteX7-483" fmla="*/ 286649 w 865705"/>
                <a:gd name="connsiteY7-484" fmla="*/ 888206 h 890701"/>
                <a:gd name="connsiteX8-485" fmla="*/ 355706 w 865705"/>
                <a:gd name="connsiteY8-486" fmla="*/ 876300 h 890701"/>
                <a:gd name="connsiteX9-487" fmla="*/ 412856 w 865705"/>
                <a:gd name="connsiteY9-488" fmla="*/ 788194 h 890701"/>
                <a:gd name="connsiteX10-489" fmla="*/ 683408 w 865705"/>
                <a:gd name="connsiteY10-490" fmla="*/ 675838 h 890701"/>
                <a:gd name="connsiteX11-491" fmla="*/ 773476 w 865705"/>
                <a:gd name="connsiteY11-492" fmla="*/ 638175 h 890701"/>
                <a:gd name="connsiteX12-493" fmla="*/ 822431 w 865705"/>
                <a:gd name="connsiteY12-494" fmla="*/ 0 h 890701"/>
                <a:gd name="connsiteX13" fmla="*/ 22330 w 865705"/>
                <a:gd name="connsiteY13" fmla="*/ 76200 h 890701"/>
                <a:gd name="connsiteX0-495" fmla="*/ 22330 w 865705"/>
                <a:gd name="connsiteY0-496" fmla="*/ 76200 h 890701"/>
                <a:gd name="connsiteX1-497" fmla="*/ 19949 w 865705"/>
                <a:gd name="connsiteY1-498" fmla="*/ 107156 h 890701"/>
                <a:gd name="connsiteX2-499" fmla="*/ 50906 w 865705"/>
                <a:gd name="connsiteY2-500" fmla="*/ 295275 h 890701"/>
                <a:gd name="connsiteX3-501" fmla="*/ 8043 w 865705"/>
                <a:gd name="connsiteY3-502" fmla="*/ 602456 h 890701"/>
                <a:gd name="connsiteX4-503" fmla="*/ 86624 w 865705"/>
                <a:gd name="connsiteY4-504" fmla="*/ 659607 h 890701"/>
                <a:gd name="connsiteX5-505" fmla="*/ 155681 w 865705"/>
                <a:gd name="connsiteY5-506" fmla="*/ 645319 h 890701"/>
                <a:gd name="connsiteX6-507" fmla="*/ 222357 w 865705"/>
                <a:gd name="connsiteY6-508" fmla="*/ 823912 h 890701"/>
                <a:gd name="connsiteX7-509" fmla="*/ 286649 w 865705"/>
                <a:gd name="connsiteY7-510" fmla="*/ 888206 h 890701"/>
                <a:gd name="connsiteX8-511" fmla="*/ 355706 w 865705"/>
                <a:gd name="connsiteY8-512" fmla="*/ 876300 h 890701"/>
                <a:gd name="connsiteX9-513" fmla="*/ 412856 w 865705"/>
                <a:gd name="connsiteY9-514" fmla="*/ 788194 h 890701"/>
                <a:gd name="connsiteX10-515" fmla="*/ 661697 w 865705"/>
                <a:gd name="connsiteY10-516" fmla="*/ 713832 h 890701"/>
                <a:gd name="connsiteX11-517" fmla="*/ 773476 w 865705"/>
                <a:gd name="connsiteY11-518" fmla="*/ 638175 h 890701"/>
                <a:gd name="connsiteX12-519" fmla="*/ 822431 w 865705"/>
                <a:gd name="connsiteY12-520" fmla="*/ 0 h 890701"/>
                <a:gd name="connsiteX13-521" fmla="*/ 22330 w 865705"/>
                <a:gd name="connsiteY13-522" fmla="*/ 76200 h 890701"/>
                <a:gd name="connsiteX0-523" fmla="*/ 22330 w 865705"/>
                <a:gd name="connsiteY0-524" fmla="*/ 76200 h 890701"/>
                <a:gd name="connsiteX1-525" fmla="*/ 19949 w 865705"/>
                <a:gd name="connsiteY1-526" fmla="*/ 107156 h 890701"/>
                <a:gd name="connsiteX2-527" fmla="*/ 50906 w 865705"/>
                <a:gd name="connsiteY2-528" fmla="*/ 295275 h 890701"/>
                <a:gd name="connsiteX3-529" fmla="*/ 8043 w 865705"/>
                <a:gd name="connsiteY3-530" fmla="*/ 602456 h 890701"/>
                <a:gd name="connsiteX4-531" fmla="*/ 86624 w 865705"/>
                <a:gd name="connsiteY4-532" fmla="*/ 659607 h 890701"/>
                <a:gd name="connsiteX5-533" fmla="*/ 155681 w 865705"/>
                <a:gd name="connsiteY5-534" fmla="*/ 645319 h 890701"/>
                <a:gd name="connsiteX6-535" fmla="*/ 222357 w 865705"/>
                <a:gd name="connsiteY6-536" fmla="*/ 823912 h 890701"/>
                <a:gd name="connsiteX7-537" fmla="*/ 286649 w 865705"/>
                <a:gd name="connsiteY7-538" fmla="*/ 888206 h 890701"/>
                <a:gd name="connsiteX8-539" fmla="*/ 355706 w 865705"/>
                <a:gd name="connsiteY8-540" fmla="*/ 876300 h 890701"/>
                <a:gd name="connsiteX9-541" fmla="*/ 412856 w 865705"/>
                <a:gd name="connsiteY9-542" fmla="*/ 788194 h 890701"/>
                <a:gd name="connsiteX10-543" fmla="*/ 450014 w 865705"/>
                <a:gd name="connsiteY10-544" fmla="*/ 773537 h 890701"/>
                <a:gd name="connsiteX11-545" fmla="*/ 661697 w 865705"/>
                <a:gd name="connsiteY11-546" fmla="*/ 713832 h 890701"/>
                <a:gd name="connsiteX12-547" fmla="*/ 773476 w 865705"/>
                <a:gd name="connsiteY12-548" fmla="*/ 638175 h 890701"/>
                <a:gd name="connsiteX13-549" fmla="*/ 822431 w 865705"/>
                <a:gd name="connsiteY13-550" fmla="*/ 0 h 890701"/>
                <a:gd name="connsiteX14" fmla="*/ 22330 w 865705"/>
                <a:gd name="connsiteY14" fmla="*/ 76200 h 890701"/>
                <a:gd name="connsiteX0-551" fmla="*/ 22330 w 865705"/>
                <a:gd name="connsiteY0-552" fmla="*/ 76200 h 890701"/>
                <a:gd name="connsiteX1-553" fmla="*/ 19949 w 865705"/>
                <a:gd name="connsiteY1-554" fmla="*/ 107156 h 890701"/>
                <a:gd name="connsiteX2-555" fmla="*/ 50906 w 865705"/>
                <a:gd name="connsiteY2-556" fmla="*/ 295275 h 890701"/>
                <a:gd name="connsiteX3-557" fmla="*/ 8043 w 865705"/>
                <a:gd name="connsiteY3-558" fmla="*/ 602456 h 890701"/>
                <a:gd name="connsiteX4-559" fmla="*/ 86624 w 865705"/>
                <a:gd name="connsiteY4-560" fmla="*/ 659607 h 890701"/>
                <a:gd name="connsiteX5-561" fmla="*/ 155681 w 865705"/>
                <a:gd name="connsiteY5-562" fmla="*/ 645319 h 890701"/>
                <a:gd name="connsiteX6-563" fmla="*/ 222357 w 865705"/>
                <a:gd name="connsiteY6-564" fmla="*/ 823912 h 890701"/>
                <a:gd name="connsiteX7-565" fmla="*/ 286649 w 865705"/>
                <a:gd name="connsiteY7-566" fmla="*/ 888206 h 890701"/>
                <a:gd name="connsiteX8-567" fmla="*/ 355706 w 865705"/>
                <a:gd name="connsiteY8-568" fmla="*/ 876300 h 890701"/>
                <a:gd name="connsiteX9-569" fmla="*/ 412856 w 865705"/>
                <a:gd name="connsiteY9-570" fmla="*/ 788194 h 890701"/>
                <a:gd name="connsiteX10-571" fmla="*/ 371312 w 865705"/>
                <a:gd name="connsiteY10-572" fmla="*/ 887520 h 890701"/>
                <a:gd name="connsiteX11-573" fmla="*/ 661697 w 865705"/>
                <a:gd name="connsiteY11-574" fmla="*/ 713832 h 890701"/>
                <a:gd name="connsiteX12-575" fmla="*/ 773476 w 865705"/>
                <a:gd name="connsiteY12-576" fmla="*/ 638175 h 890701"/>
                <a:gd name="connsiteX13-577" fmla="*/ 822431 w 865705"/>
                <a:gd name="connsiteY13-578" fmla="*/ 0 h 890701"/>
                <a:gd name="connsiteX14-579" fmla="*/ 22330 w 865705"/>
                <a:gd name="connsiteY14-580" fmla="*/ 76200 h 890701"/>
                <a:gd name="connsiteX0-581" fmla="*/ 22330 w 858287"/>
                <a:gd name="connsiteY0-582" fmla="*/ 76200 h 890701"/>
                <a:gd name="connsiteX1-583" fmla="*/ 19949 w 858287"/>
                <a:gd name="connsiteY1-584" fmla="*/ 107156 h 890701"/>
                <a:gd name="connsiteX2-585" fmla="*/ 50906 w 858287"/>
                <a:gd name="connsiteY2-586" fmla="*/ 295275 h 890701"/>
                <a:gd name="connsiteX3-587" fmla="*/ 8043 w 858287"/>
                <a:gd name="connsiteY3-588" fmla="*/ 602456 h 890701"/>
                <a:gd name="connsiteX4-589" fmla="*/ 86624 w 858287"/>
                <a:gd name="connsiteY4-590" fmla="*/ 659607 h 890701"/>
                <a:gd name="connsiteX5-591" fmla="*/ 155681 w 858287"/>
                <a:gd name="connsiteY5-592" fmla="*/ 645319 h 890701"/>
                <a:gd name="connsiteX6-593" fmla="*/ 222357 w 858287"/>
                <a:gd name="connsiteY6-594" fmla="*/ 823912 h 890701"/>
                <a:gd name="connsiteX7-595" fmla="*/ 286649 w 858287"/>
                <a:gd name="connsiteY7-596" fmla="*/ 888206 h 890701"/>
                <a:gd name="connsiteX8-597" fmla="*/ 355706 w 858287"/>
                <a:gd name="connsiteY8-598" fmla="*/ 876300 h 890701"/>
                <a:gd name="connsiteX9-599" fmla="*/ 412856 w 858287"/>
                <a:gd name="connsiteY9-600" fmla="*/ 788194 h 890701"/>
                <a:gd name="connsiteX10-601" fmla="*/ 371312 w 858287"/>
                <a:gd name="connsiteY10-602" fmla="*/ 887520 h 890701"/>
                <a:gd name="connsiteX11-603" fmla="*/ 661697 w 858287"/>
                <a:gd name="connsiteY11-604" fmla="*/ 713832 h 890701"/>
                <a:gd name="connsiteX12-605" fmla="*/ 724627 w 858287"/>
                <a:gd name="connsiteY12-606" fmla="*/ 665314 h 890701"/>
                <a:gd name="connsiteX13-607" fmla="*/ 822431 w 858287"/>
                <a:gd name="connsiteY13-608" fmla="*/ 0 h 890701"/>
                <a:gd name="connsiteX14-609" fmla="*/ 22330 w 858287"/>
                <a:gd name="connsiteY14-610" fmla="*/ 76200 h 890701"/>
                <a:gd name="connsiteX0-611" fmla="*/ 22330 w 862034"/>
                <a:gd name="connsiteY0-612" fmla="*/ 76200 h 890701"/>
                <a:gd name="connsiteX1-613" fmla="*/ 19949 w 862034"/>
                <a:gd name="connsiteY1-614" fmla="*/ 107156 h 890701"/>
                <a:gd name="connsiteX2-615" fmla="*/ 50906 w 862034"/>
                <a:gd name="connsiteY2-616" fmla="*/ 295275 h 890701"/>
                <a:gd name="connsiteX3-617" fmla="*/ 8043 w 862034"/>
                <a:gd name="connsiteY3-618" fmla="*/ 602456 h 890701"/>
                <a:gd name="connsiteX4-619" fmla="*/ 86624 w 862034"/>
                <a:gd name="connsiteY4-620" fmla="*/ 659607 h 890701"/>
                <a:gd name="connsiteX5-621" fmla="*/ 155681 w 862034"/>
                <a:gd name="connsiteY5-622" fmla="*/ 645319 h 890701"/>
                <a:gd name="connsiteX6-623" fmla="*/ 222357 w 862034"/>
                <a:gd name="connsiteY6-624" fmla="*/ 823912 h 890701"/>
                <a:gd name="connsiteX7-625" fmla="*/ 286649 w 862034"/>
                <a:gd name="connsiteY7-626" fmla="*/ 888206 h 890701"/>
                <a:gd name="connsiteX8-627" fmla="*/ 355706 w 862034"/>
                <a:gd name="connsiteY8-628" fmla="*/ 876300 h 890701"/>
                <a:gd name="connsiteX9-629" fmla="*/ 412856 w 862034"/>
                <a:gd name="connsiteY9-630" fmla="*/ 788194 h 890701"/>
                <a:gd name="connsiteX10-631" fmla="*/ 371312 w 862034"/>
                <a:gd name="connsiteY10-632" fmla="*/ 887520 h 890701"/>
                <a:gd name="connsiteX11-633" fmla="*/ 661697 w 862034"/>
                <a:gd name="connsiteY11-634" fmla="*/ 713832 h 890701"/>
                <a:gd name="connsiteX12-635" fmla="*/ 724627 w 862034"/>
                <a:gd name="connsiteY12-636" fmla="*/ 665314 h 890701"/>
                <a:gd name="connsiteX13-637" fmla="*/ 822431 w 862034"/>
                <a:gd name="connsiteY13-638" fmla="*/ 0 h 890701"/>
                <a:gd name="connsiteX14-639" fmla="*/ 22330 w 862034"/>
                <a:gd name="connsiteY14-640" fmla="*/ 76200 h 890701"/>
                <a:gd name="connsiteX0-641" fmla="*/ 22330 w 862034"/>
                <a:gd name="connsiteY0-642" fmla="*/ 76200 h 890701"/>
                <a:gd name="connsiteX1-643" fmla="*/ 19949 w 862034"/>
                <a:gd name="connsiteY1-644" fmla="*/ 107156 h 890701"/>
                <a:gd name="connsiteX2-645" fmla="*/ 50906 w 862034"/>
                <a:gd name="connsiteY2-646" fmla="*/ 295275 h 890701"/>
                <a:gd name="connsiteX3-647" fmla="*/ 8043 w 862034"/>
                <a:gd name="connsiteY3-648" fmla="*/ 602456 h 890701"/>
                <a:gd name="connsiteX4-649" fmla="*/ 86624 w 862034"/>
                <a:gd name="connsiteY4-650" fmla="*/ 659607 h 890701"/>
                <a:gd name="connsiteX5-651" fmla="*/ 155681 w 862034"/>
                <a:gd name="connsiteY5-652" fmla="*/ 645319 h 890701"/>
                <a:gd name="connsiteX6-653" fmla="*/ 222357 w 862034"/>
                <a:gd name="connsiteY6-654" fmla="*/ 823912 h 890701"/>
                <a:gd name="connsiteX7-655" fmla="*/ 286649 w 862034"/>
                <a:gd name="connsiteY7-656" fmla="*/ 888206 h 890701"/>
                <a:gd name="connsiteX8-657" fmla="*/ 355706 w 862034"/>
                <a:gd name="connsiteY8-658" fmla="*/ 876300 h 890701"/>
                <a:gd name="connsiteX9-659" fmla="*/ 371312 w 862034"/>
                <a:gd name="connsiteY9-660" fmla="*/ 887520 h 890701"/>
                <a:gd name="connsiteX10-661" fmla="*/ 661697 w 862034"/>
                <a:gd name="connsiteY10-662" fmla="*/ 713832 h 890701"/>
                <a:gd name="connsiteX11-663" fmla="*/ 724627 w 862034"/>
                <a:gd name="connsiteY11-664" fmla="*/ 665314 h 890701"/>
                <a:gd name="connsiteX12-665" fmla="*/ 822431 w 862034"/>
                <a:gd name="connsiteY12-666" fmla="*/ 0 h 890701"/>
                <a:gd name="connsiteX13-667" fmla="*/ 22330 w 862034"/>
                <a:gd name="connsiteY13-668" fmla="*/ 76200 h 890701"/>
                <a:gd name="connsiteX0-669" fmla="*/ 22330 w 862034"/>
                <a:gd name="connsiteY0-670" fmla="*/ 76200 h 890701"/>
                <a:gd name="connsiteX1-671" fmla="*/ 19949 w 862034"/>
                <a:gd name="connsiteY1-672" fmla="*/ 107156 h 890701"/>
                <a:gd name="connsiteX2-673" fmla="*/ 50906 w 862034"/>
                <a:gd name="connsiteY2-674" fmla="*/ 295275 h 890701"/>
                <a:gd name="connsiteX3-675" fmla="*/ 8043 w 862034"/>
                <a:gd name="connsiteY3-676" fmla="*/ 602456 h 890701"/>
                <a:gd name="connsiteX4-677" fmla="*/ 86624 w 862034"/>
                <a:gd name="connsiteY4-678" fmla="*/ 659607 h 890701"/>
                <a:gd name="connsiteX5-679" fmla="*/ 155681 w 862034"/>
                <a:gd name="connsiteY5-680" fmla="*/ 645319 h 890701"/>
                <a:gd name="connsiteX6-681" fmla="*/ 222357 w 862034"/>
                <a:gd name="connsiteY6-682" fmla="*/ 823912 h 890701"/>
                <a:gd name="connsiteX7-683" fmla="*/ 286649 w 862034"/>
                <a:gd name="connsiteY7-684" fmla="*/ 888206 h 890701"/>
                <a:gd name="connsiteX8-685" fmla="*/ 355706 w 862034"/>
                <a:gd name="connsiteY8-686" fmla="*/ 876300 h 890701"/>
                <a:gd name="connsiteX9-687" fmla="*/ 406592 w 862034"/>
                <a:gd name="connsiteY9-688" fmla="*/ 860381 h 890701"/>
                <a:gd name="connsiteX10-689" fmla="*/ 661697 w 862034"/>
                <a:gd name="connsiteY10-690" fmla="*/ 713832 h 890701"/>
                <a:gd name="connsiteX11-691" fmla="*/ 724627 w 862034"/>
                <a:gd name="connsiteY11-692" fmla="*/ 665314 h 890701"/>
                <a:gd name="connsiteX12-693" fmla="*/ 822431 w 862034"/>
                <a:gd name="connsiteY12-694" fmla="*/ 0 h 890701"/>
                <a:gd name="connsiteX13-695" fmla="*/ 22330 w 862034"/>
                <a:gd name="connsiteY13-696" fmla="*/ 76200 h 890701"/>
                <a:gd name="connsiteX0-697" fmla="*/ 22330 w 862034"/>
                <a:gd name="connsiteY0-698" fmla="*/ 76200 h 888332"/>
                <a:gd name="connsiteX1-699" fmla="*/ 19949 w 862034"/>
                <a:gd name="connsiteY1-700" fmla="*/ 107156 h 888332"/>
                <a:gd name="connsiteX2-701" fmla="*/ 50906 w 862034"/>
                <a:gd name="connsiteY2-702" fmla="*/ 295275 h 888332"/>
                <a:gd name="connsiteX3-703" fmla="*/ 8043 w 862034"/>
                <a:gd name="connsiteY3-704" fmla="*/ 602456 h 888332"/>
                <a:gd name="connsiteX4-705" fmla="*/ 86624 w 862034"/>
                <a:gd name="connsiteY4-706" fmla="*/ 659607 h 888332"/>
                <a:gd name="connsiteX5-707" fmla="*/ 155681 w 862034"/>
                <a:gd name="connsiteY5-708" fmla="*/ 645319 h 888332"/>
                <a:gd name="connsiteX6-709" fmla="*/ 222357 w 862034"/>
                <a:gd name="connsiteY6-710" fmla="*/ 823912 h 888332"/>
                <a:gd name="connsiteX7-711" fmla="*/ 286649 w 862034"/>
                <a:gd name="connsiteY7-712" fmla="*/ 888206 h 888332"/>
                <a:gd name="connsiteX8-713" fmla="*/ 369275 w 862034"/>
                <a:gd name="connsiteY8-714" fmla="*/ 841020 h 888332"/>
                <a:gd name="connsiteX9-715" fmla="*/ 406592 w 862034"/>
                <a:gd name="connsiteY9-716" fmla="*/ 860381 h 888332"/>
                <a:gd name="connsiteX10-717" fmla="*/ 661697 w 862034"/>
                <a:gd name="connsiteY10-718" fmla="*/ 713832 h 888332"/>
                <a:gd name="connsiteX11-719" fmla="*/ 724627 w 862034"/>
                <a:gd name="connsiteY11-720" fmla="*/ 665314 h 888332"/>
                <a:gd name="connsiteX12-721" fmla="*/ 822431 w 862034"/>
                <a:gd name="connsiteY12-722" fmla="*/ 0 h 888332"/>
                <a:gd name="connsiteX13-723" fmla="*/ 22330 w 862034"/>
                <a:gd name="connsiteY13-724" fmla="*/ 76200 h 888332"/>
                <a:gd name="connsiteX0-725" fmla="*/ 22330 w 862034"/>
                <a:gd name="connsiteY0-726" fmla="*/ 76200 h 888381"/>
                <a:gd name="connsiteX1-727" fmla="*/ 19949 w 862034"/>
                <a:gd name="connsiteY1-728" fmla="*/ 107156 h 888381"/>
                <a:gd name="connsiteX2-729" fmla="*/ 50906 w 862034"/>
                <a:gd name="connsiteY2-730" fmla="*/ 295275 h 888381"/>
                <a:gd name="connsiteX3-731" fmla="*/ 8043 w 862034"/>
                <a:gd name="connsiteY3-732" fmla="*/ 602456 h 888381"/>
                <a:gd name="connsiteX4-733" fmla="*/ 86624 w 862034"/>
                <a:gd name="connsiteY4-734" fmla="*/ 659607 h 888381"/>
                <a:gd name="connsiteX5-735" fmla="*/ 155681 w 862034"/>
                <a:gd name="connsiteY5-736" fmla="*/ 645319 h 888381"/>
                <a:gd name="connsiteX6-737" fmla="*/ 222357 w 862034"/>
                <a:gd name="connsiteY6-738" fmla="*/ 823912 h 888381"/>
                <a:gd name="connsiteX7-739" fmla="*/ 286649 w 862034"/>
                <a:gd name="connsiteY7-740" fmla="*/ 888206 h 888381"/>
                <a:gd name="connsiteX8-741" fmla="*/ 369275 w 862034"/>
                <a:gd name="connsiteY8-742" fmla="*/ 841020 h 888381"/>
                <a:gd name="connsiteX9-743" fmla="*/ 406592 w 862034"/>
                <a:gd name="connsiteY9-744" fmla="*/ 860381 h 888381"/>
                <a:gd name="connsiteX10-745" fmla="*/ 661697 w 862034"/>
                <a:gd name="connsiteY10-746" fmla="*/ 713832 h 888381"/>
                <a:gd name="connsiteX11-747" fmla="*/ 724627 w 862034"/>
                <a:gd name="connsiteY11-748" fmla="*/ 665314 h 888381"/>
                <a:gd name="connsiteX12-749" fmla="*/ 822431 w 862034"/>
                <a:gd name="connsiteY12-750" fmla="*/ 0 h 888381"/>
                <a:gd name="connsiteX13-751" fmla="*/ 22330 w 862034"/>
                <a:gd name="connsiteY13-752" fmla="*/ 76200 h 8883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521" y="connsiteY13-522"/>
                </a:cxn>
              </a:cxnLst>
              <a:rect l="l" t="t" r="r" b="b"/>
              <a:pathLst>
                <a:path w="862034" h="888381">
                  <a:moveTo>
                    <a:pt x="22330" y="76200"/>
                  </a:moveTo>
                  <a:cubicBezTo>
                    <a:pt x="21536" y="86519"/>
                    <a:pt x="15186" y="70644"/>
                    <a:pt x="19949" y="107156"/>
                  </a:cubicBezTo>
                  <a:cubicBezTo>
                    <a:pt x="24712" y="143668"/>
                    <a:pt x="40587" y="232569"/>
                    <a:pt x="50906" y="295275"/>
                  </a:cubicBezTo>
                  <a:cubicBezTo>
                    <a:pt x="10424" y="421481"/>
                    <a:pt x="-13388" y="564356"/>
                    <a:pt x="8043" y="602456"/>
                  </a:cubicBezTo>
                  <a:cubicBezTo>
                    <a:pt x="38999" y="654843"/>
                    <a:pt x="62811" y="661988"/>
                    <a:pt x="86624" y="659607"/>
                  </a:cubicBezTo>
                  <a:lnTo>
                    <a:pt x="155681" y="645319"/>
                  </a:lnTo>
                  <a:cubicBezTo>
                    <a:pt x="177906" y="704850"/>
                    <a:pt x="188226" y="764381"/>
                    <a:pt x="222357" y="823912"/>
                  </a:cubicBezTo>
                  <a:cubicBezTo>
                    <a:pt x="246169" y="862013"/>
                    <a:pt x="262163" y="885355"/>
                    <a:pt x="286649" y="888206"/>
                  </a:cubicBezTo>
                  <a:cubicBezTo>
                    <a:pt x="311135" y="891057"/>
                    <a:pt x="352940" y="858558"/>
                    <a:pt x="369275" y="841020"/>
                  </a:cubicBezTo>
                  <a:lnTo>
                    <a:pt x="406592" y="860381"/>
                  </a:lnTo>
                  <a:lnTo>
                    <a:pt x="661697" y="713832"/>
                  </a:lnTo>
                  <a:lnTo>
                    <a:pt x="724627" y="665314"/>
                  </a:lnTo>
                  <a:cubicBezTo>
                    <a:pt x="767180" y="496011"/>
                    <a:pt x="938318" y="186531"/>
                    <a:pt x="822431" y="0"/>
                  </a:cubicBezTo>
                  <a:lnTo>
                    <a:pt x="22330" y="76200"/>
                  </a:lnTo>
                  <a:close/>
                </a:path>
              </a:pathLst>
            </a:custGeom>
            <a:solidFill>
              <a:srgbClr val="F8D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任意多边形 391"/>
            <p:cNvSpPr/>
            <p:nvPr/>
          </p:nvSpPr>
          <p:spPr>
            <a:xfrm>
              <a:off x="3726206" y="3577710"/>
              <a:ext cx="174995" cy="180074"/>
            </a:xfrm>
            <a:custGeom>
              <a:avLst/>
              <a:gdLst>
                <a:gd name="connsiteX0" fmla="*/ 0 w 214312"/>
                <a:gd name="connsiteY0" fmla="*/ 78581 h 214313"/>
                <a:gd name="connsiteX1" fmla="*/ 76200 w 214312"/>
                <a:gd name="connsiteY1" fmla="*/ 64294 h 214313"/>
                <a:gd name="connsiteX2" fmla="*/ 190500 w 214312"/>
                <a:gd name="connsiteY2" fmla="*/ 0 h 214313"/>
                <a:gd name="connsiteX3" fmla="*/ 214312 w 214312"/>
                <a:gd name="connsiteY3" fmla="*/ 30956 h 214313"/>
                <a:gd name="connsiteX4" fmla="*/ 185737 w 214312"/>
                <a:gd name="connsiteY4" fmla="*/ 135731 h 214313"/>
                <a:gd name="connsiteX5" fmla="*/ 69056 w 214312"/>
                <a:gd name="connsiteY5" fmla="*/ 214313 h 214313"/>
                <a:gd name="connsiteX6" fmla="*/ 0 w 214312"/>
                <a:gd name="connsiteY6" fmla="*/ 78581 h 214313"/>
                <a:gd name="connsiteX0-1" fmla="*/ 0 w 214312"/>
                <a:gd name="connsiteY0-2" fmla="*/ 78581 h 223838"/>
                <a:gd name="connsiteX1-3" fmla="*/ 76200 w 214312"/>
                <a:gd name="connsiteY1-4" fmla="*/ 64294 h 223838"/>
                <a:gd name="connsiteX2-5" fmla="*/ 190500 w 214312"/>
                <a:gd name="connsiteY2-6" fmla="*/ 0 h 223838"/>
                <a:gd name="connsiteX3-7" fmla="*/ 214312 w 214312"/>
                <a:gd name="connsiteY3-8" fmla="*/ 30956 h 223838"/>
                <a:gd name="connsiteX4-9" fmla="*/ 185737 w 214312"/>
                <a:gd name="connsiteY4-10" fmla="*/ 135731 h 223838"/>
                <a:gd name="connsiteX5-11" fmla="*/ 52387 w 214312"/>
                <a:gd name="connsiteY5-12" fmla="*/ 223838 h 223838"/>
                <a:gd name="connsiteX6-13" fmla="*/ 0 w 214312"/>
                <a:gd name="connsiteY6-14" fmla="*/ 78581 h 223838"/>
                <a:gd name="connsiteX0-15" fmla="*/ 0 w 214312"/>
                <a:gd name="connsiteY0-16" fmla="*/ 78581 h 223838"/>
                <a:gd name="connsiteX1-17" fmla="*/ 76200 w 214312"/>
                <a:gd name="connsiteY1-18" fmla="*/ 64294 h 223838"/>
                <a:gd name="connsiteX2-19" fmla="*/ 190500 w 214312"/>
                <a:gd name="connsiteY2-20" fmla="*/ 0 h 223838"/>
                <a:gd name="connsiteX3-21" fmla="*/ 214312 w 214312"/>
                <a:gd name="connsiteY3-22" fmla="*/ 30956 h 223838"/>
                <a:gd name="connsiteX4-23" fmla="*/ 185737 w 214312"/>
                <a:gd name="connsiteY4-24" fmla="*/ 135731 h 223838"/>
                <a:gd name="connsiteX5-25" fmla="*/ 52387 w 214312"/>
                <a:gd name="connsiteY5-26" fmla="*/ 223838 h 223838"/>
                <a:gd name="connsiteX6-27" fmla="*/ 0 w 214312"/>
                <a:gd name="connsiteY6-28" fmla="*/ 78581 h 223838"/>
                <a:gd name="connsiteX0-29" fmla="*/ 0 w 214312"/>
                <a:gd name="connsiteY0-30" fmla="*/ 78581 h 223838"/>
                <a:gd name="connsiteX1-31" fmla="*/ 76200 w 214312"/>
                <a:gd name="connsiteY1-32" fmla="*/ 64294 h 223838"/>
                <a:gd name="connsiteX2-33" fmla="*/ 190500 w 214312"/>
                <a:gd name="connsiteY2-34" fmla="*/ 0 h 223838"/>
                <a:gd name="connsiteX3-35" fmla="*/ 214312 w 214312"/>
                <a:gd name="connsiteY3-36" fmla="*/ 30956 h 223838"/>
                <a:gd name="connsiteX4-37" fmla="*/ 185737 w 214312"/>
                <a:gd name="connsiteY4-38" fmla="*/ 135731 h 223838"/>
                <a:gd name="connsiteX5-39" fmla="*/ 52387 w 214312"/>
                <a:gd name="connsiteY5-40" fmla="*/ 223838 h 223838"/>
                <a:gd name="connsiteX6-41" fmla="*/ 0 w 214312"/>
                <a:gd name="connsiteY6-42" fmla="*/ 78581 h 223838"/>
                <a:gd name="connsiteX0-43" fmla="*/ 0 w 214312"/>
                <a:gd name="connsiteY0-44" fmla="*/ 78581 h 223838"/>
                <a:gd name="connsiteX1-45" fmla="*/ 76200 w 214312"/>
                <a:gd name="connsiteY1-46" fmla="*/ 64294 h 223838"/>
                <a:gd name="connsiteX2-47" fmla="*/ 190500 w 214312"/>
                <a:gd name="connsiteY2-48" fmla="*/ 0 h 223838"/>
                <a:gd name="connsiteX3-49" fmla="*/ 214312 w 214312"/>
                <a:gd name="connsiteY3-50" fmla="*/ 30956 h 223838"/>
                <a:gd name="connsiteX4-51" fmla="*/ 185737 w 214312"/>
                <a:gd name="connsiteY4-52" fmla="*/ 135731 h 223838"/>
                <a:gd name="connsiteX5-53" fmla="*/ 52387 w 214312"/>
                <a:gd name="connsiteY5-54" fmla="*/ 223838 h 223838"/>
                <a:gd name="connsiteX6-55" fmla="*/ 0 w 214312"/>
                <a:gd name="connsiteY6-56" fmla="*/ 78581 h 223838"/>
                <a:gd name="connsiteX0-57" fmla="*/ 0 w 214312"/>
                <a:gd name="connsiteY0-58" fmla="*/ 95250 h 240507"/>
                <a:gd name="connsiteX1-59" fmla="*/ 76200 w 214312"/>
                <a:gd name="connsiteY1-60" fmla="*/ 80963 h 240507"/>
                <a:gd name="connsiteX2-61" fmla="*/ 190500 w 214312"/>
                <a:gd name="connsiteY2-62" fmla="*/ 0 h 240507"/>
                <a:gd name="connsiteX3-63" fmla="*/ 214312 w 214312"/>
                <a:gd name="connsiteY3-64" fmla="*/ 47625 h 240507"/>
                <a:gd name="connsiteX4-65" fmla="*/ 185737 w 214312"/>
                <a:gd name="connsiteY4-66" fmla="*/ 152400 h 240507"/>
                <a:gd name="connsiteX5-67" fmla="*/ 52387 w 214312"/>
                <a:gd name="connsiteY5-68" fmla="*/ 240507 h 240507"/>
                <a:gd name="connsiteX6-69" fmla="*/ 0 w 214312"/>
                <a:gd name="connsiteY6-70" fmla="*/ 95250 h 240507"/>
                <a:gd name="connsiteX0-71" fmla="*/ 0 w 214312"/>
                <a:gd name="connsiteY0-72" fmla="*/ 95250 h 240507"/>
                <a:gd name="connsiteX1-73" fmla="*/ 76200 w 214312"/>
                <a:gd name="connsiteY1-74" fmla="*/ 80963 h 240507"/>
                <a:gd name="connsiteX2-75" fmla="*/ 190500 w 214312"/>
                <a:gd name="connsiteY2-76" fmla="*/ 0 h 240507"/>
                <a:gd name="connsiteX3-77" fmla="*/ 214312 w 214312"/>
                <a:gd name="connsiteY3-78" fmla="*/ 47625 h 240507"/>
                <a:gd name="connsiteX4-79" fmla="*/ 185737 w 214312"/>
                <a:gd name="connsiteY4-80" fmla="*/ 152400 h 240507"/>
                <a:gd name="connsiteX5-81" fmla="*/ 52387 w 214312"/>
                <a:gd name="connsiteY5-82" fmla="*/ 240507 h 240507"/>
                <a:gd name="connsiteX6-83" fmla="*/ 0 w 214312"/>
                <a:gd name="connsiteY6-84" fmla="*/ 95250 h 240507"/>
                <a:gd name="connsiteX0-85" fmla="*/ 0 w 214312"/>
                <a:gd name="connsiteY0-86" fmla="*/ 95250 h 240507"/>
                <a:gd name="connsiteX1-87" fmla="*/ 76200 w 214312"/>
                <a:gd name="connsiteY1-88" fmla="*/ 80963 h 240507"/>
                <a:gd name="connsiteX2-89" fmla="*/ 190500 w 214312"/>
                <a:gd name="connsiteY2-90" fmla="*/ 0 h 240507"/>
                <a:gd name="connsiteX3-91" fmla="*/ 214312 w 214312"/>
                <a:gd name="connsiteY3-92" fmla="*/ 47625 h 240507"/>
                <a:gd name="connsiteX4-93" fmla="*/ 185737 w 214312"/>
                <a:gd name="connsiteY4-94" fmla="*/ 152400 h 240507"/>
                <a:gd name="connsiteX5-95" fmla="*/ 52387 w 214312"/>
                <a:gd name="connsiteY5-96" fmla="*/ 240507 h 240507"/>
                <a:gd name="connsiteX6-97" fmla="*/ 0 w 214312"/>
                <a:gd name="connsiteY6-98" fmla="*/ 95250 h 240507"/>
                <a:gd name="connsiteX0-99" fmla="*/ 0 w 214312"/>
                <a:gd name="connsiteY0-100" fmla="*/ 95250 h 240507"/>
                <a:gd name="connsiteX1-101" fmla="*/ 76200 w 214312"/>
                <a:gd name="connsiteY1-102" fmla="*/ 80963 h 240507"/>
                <a:gd name="connsiteX2-103" fmla="*/ 190500 w 214312"/>
                <a:gd name="connsiteY2-104" fmla="*/ 0 h 240507"/>
                <a:gd name="connsiteX3-105" fmla="*/ 214312 w 214312"/>
                <a:gd name="connsiteY3-106" fmla="*/ 47625 h 240507"/>
                <a:gd name="connsiteX4-107" fmla="*/ 185737 w 214312"/>
                <a:gd name="connsiteY4-108" fmla="*/ 152400 h 240507"/>
                <a:gd name="connsiteX5-109" fmla="*/ 52387 w 214312"/>
                <a:gd name="connsiteY5-110" fmla="*/ 240507 h 240507"/>
                <a:gd name="connsiteX6-111" fmla="*/ 0 w 214312"/>
                <a:gd name="connsiteY6-112" fmla="*/ 95250 h 240507"/>
                <a:gd name="connsiteX0-113" fmla="*/ 0 w 214312"/>
                <a:gd name="connsiteY0-114" fmla="*/ 95250 h 240507"/>
                <a:gd name="connsiteX1-115" fmla="*/ 76200 w 214312"/>
                <a:gd name="connsiteY1-116" fmla="*/ 80963 h 240507"/>
                <a:gd name="connsiteX2-117" fmla="*/ 190500 w 214312"/>
                <a:gd name="connsiteY2-118" fmla="*/ 0 h 240507"/>
                <a:gd name="connsiteX3-119" fmla="*/ 214312 w 214312"/>
                <a:gd name="connsiteY3-120" fmla="*/ 47625 h 240507"/>
                <a:gd name="connsiteX4-121" fmla="*/ 173831 w 214312"/>
                <a:gd name="connsiteY4-122" fmla="*/ 152400 h 240507"/>
                <a:gd name="connsiteX5-123" fmla="*/ 52387 w 214312"/>
                <a:gd name="connsiteY5-124" fmla="*/ 240507 h 240507"/>
                <a:gd name="connsiteX6-125" fmla="*/ 0 w 214312"/>
                <a:gd name="connsiteY6-126" fmla="*/ 95250 h 240507"/>
                <a:gd name="connsiteX0-127" fmla="*/ 0 w 214312"/>
                <a:gd name="connsiteY0-128" fmla="*/ 95250 h 240507"/>
                <a:gd name="connsiteX1-129" fmla="*/ 76200 w 214312"/>
                <a:gd name="connsiteY1-130" fmla="*/ 80963 h 240507"/>
                <a:gd name="connsiteX2-131" fmla="*/ 190500 w 214312"/>
                <a:gd name="connsiteY2-132" fmla="*/ 0 h 240507"/>
                <a:gd name="connsiteX3-133" fmla="*/ 214312 w 214312"/>
                <a:gd name="connsiteY3-134" fmla="*/ 47625 h 240507"/>
                <a:gd name="connsiteX4-135" fmla="*/ 173831 w 214312"/>
                <a:gd name="connsiteY4-136" fmla="*/ 152400 h 240507"/>
                <a:gd name="connsiteX5-137" fmla="*/ 52387 w 214312"/>
                <a:gd name="connsiteY5-138" fmla="*/ 240507 h 240507"/>
                <a:gd name="connsiteX6-139" fmla="*/ 0 w 214312"/>
                <a:gd name="connsiteY6-140" fmla="*/ 95250 h 240507"/>
                <a:gd name="connsiteX0-141" fmla="*/ 0 w 214312"/>
                <a:gd name="connsiteY0-142" fmla="*/ 95250 h 240507"/>
                <a:gd name="connsiteX1-143" fmla="*/ 76200 w 214312"/>
                <a:gd name="connsiteY1-144" fmla="*/ 80963 h 240507"/>
                <a:gd name="connsiteX2-145" fmla="*/ 190500 w 214312"/>
                <a:gd name="connsiteY2-146" fmla="*/ 0 h 240507"/>
                <a:gd name="connsiteX3-147" fmla="*/ 214312 w 214312"/>
                <a:gd name="connsiteY3-148" fmla="*/ 47625 h 240507"/>
                <a:gd name="connsiteX4-149" fmla="*/ 173831 w 214312"/>
                <a:gd name="connsiteY4-150" fmla="*/ 152400 h 240507"/>
                <a:gd name="connsiteX5-151" fmla="*/ 52387 w 214312"/>
                <a:gd name="connsiteY5-152" fmla="*/ 240507 h 240507"/>
                <a:gd name="connsiteX6-153" fmla="*/ 0 w 214312"/>
                <a:gd name="connsiteY6-154" fmla="*/ 95250 h 240507"/>
                <a:gd name="connsiteX0-155" fmla="*/ 0 w 214312"/>
                <a:gd name="connsiteY0-156" fmla="*/ 95250 h 240507"/>
                <a:gd name="connsiteX1-157" fmla="*/ 76200 w 214312"/>
                <a:gd name="connsiteY1-158" fmla="*/ 73819 h 240507"/>
                <a:gd name="connsiteX2-159" fmla="*/ 190500 w 214312"/>
                <a:gd name="connsiteY2-160" fmla="*/ 0 h 240507"/>
                <a:gd name="connsiteX3-161" fmla="*/ 214312 w 214312"/>
                <a:gd name="connsiteY3-162" fmla="*/ 47625 h 240507"/>
                <a:gd name="connsiteX4-163" fmla="*/ 173831 w 214312"/>
                <a:gd name="connsiteY4-164" fmla="*/ 152400 h 240507"/>
                <a:gd name="connsiteX5-165" fmla="*/ 52387 w 214312"/>
                <a:gd name="connsiteY5-166" fmla="*/ 240507 h 240507"/>
                <a:gd name="connsiteX6-167" fmla="*/ 0 w 214312"/>
                <a:gd name="connsiteY6-168" fmla="*/ 95250 h 240507"/>
                <a:gd name="connsiteX0-169" fmla="*/ 0 w 214312"/>
                <a:gd name="connsiteY0-170" fmla="*/ 95250 h 240507"/>
                <a:gd name="connsiteX1-171" fmla="*/ 76200 w 214312"/>
                <a:gd name="connsiteY1-172" fmla="*/ 73819 h 240507"/>
                <a:gd name="connsiteX2-173" fmla="*/ 190500 w 214312"/>
                <a:gd name="connsiteY2-174" fmla="*/ 0 h 240507"/>
                <a:gd name="connsiteX3-175" fmla="*/ 214312 w 214312"/>
                <a:gd name="connsiteY3-176" fmla="*/ 47625 h 240507"/>
                <a:gd name="connsiteX4-177" fmla="*/ 173831 w 214312"/>
                <a:gd name="connsiteY4-178" fmla="*/ 152400 h 240507"/>
                <a:gd name="connsiteX5-179" fmla="*/ 52387 w 214312"/>
                <a:gd name="connsiteY5-180" fmla="*/ 240507 h 240507"/>
                <a:gd name="connsiteX6-181" fmla="*/ 0 w 214312"/>
                <a:gd name="connsiteY6-182" fmla="*/ 95250 h 240507"/>
                <a:gd name="connsiteX0-183" fmla="*/ 0 w 214312"/>
                <a:gd name="connsiteY0-184" fmla="*/ 95250 h 240507"/>
                <a:gd name="connsiteX1-185" fmla="*/ 76200 w 214312"/>
                <a:gd name="connsiteY1-186" fmla="*/ 73819 h 240507"/>
                <a:gd name="connsiteX2-187" fmla="*/ 190500 w 214312"/>
                <a:gd name="connsiteY2-188" fmla="*/ 0 h 240507"/>
                <a:gd name="connsiteX3-189" fmla="*/ 214312 w 214312"/>
                <a:gd name="connsiteY3-190" fmla="*/ 47625 h 240507"/>
                <a:gd name="connsiteX4-191" fmla="*/ 173831 w 214312"/>
                <a:gd name="connsiteY4-192" fmla="*/ 152400 h 240507"/>
                <a:gd name="connsiteX5-193" fmla="*/ 52387 w 214312"/>
                <a:gd name="connsiteY5-194" fmla="*/ 240507 h 240507"/>
                <a:gd name="connsiteX6-195" fmla="*/ 0 w 214312"/>
                <a:gd name="connsiteY6-196" fmla="*/ 95250 h 240507"/>
                <a:gd name="connsiteX0-197" fmla="*/ 0 w 219074"/>
                <a:gd name="connsiteY0-198" fmla="*/ 104775 h 240507"/>
                <a:gd name="connsiteX1-199" fmla="*/ 80962 w 219074"/>
                <a:gd name="connsiteY1-200" fmla="*/ 73819 h 240507"/>
                <a:gd name="connsiteX2-201" fmla="*/ 195262 w 219074"/>
                <a:gd name="connsiteY2-202" fmla="*/ 0 h 240507"/>
                <a:gd name="connsiteX3-203" fmla="*/ 219074 w 219074"/>
                <a:gd name="connsiteY3-204" fmla="*/ 47625 h 240507"/>
                <a:gd name="connsiteX4-205" fmla="*/ 178593 w 219074"/>
                <a:gd name="connsiteY4-206" fmla="*/ 152400 h 240507"/>
                <a:gd name="connsiteX5-207" fmla="*/ 57149 w 219074"/>
                <a:gd name="connsiteY5-208" fmla="*/ 240507 h 240507"/>
                <a:gd name="connsiteX6-209" fmla="*/ 0 w 219074"/>
                <a:gd name="connsiteY6-210" fmla="*/ 104775 h 240507"/>
                <a:gd name="connsiteX0-211" fmla="*/ 0 w 219074"/>
                <a:gd name="connsiteY0-212" fmla="*/ 104775 h 205227"/>
                <a:gd name="connsiteX1-213" fmla="*/ 80962 w 219074"/>
                <a:gd name="connsiteY1-214" fmla="*/ 73819 h 205227"/>
                <a:gd name="connsiteX2-215" fmla="*/ 195262 w 219074"/>
                <a:gd name="connsiteY2-216" fmla="*/ 0 h 205227"/>
                <a:gd name="connsiteX3-217" fmla="*/ 219074 w 219074"/>
                <a:gd name="connsiteY3-218" fmla="*/ 47625 h 205227"/>
                <a:gd name="connsiteX4-219" fmla="*/ 178593 w 219074"/>
                <a:gd name="connsiteY4-220" fmla="*/ 152400 h 205227"/>
                <a:gd name="connsiteX5-221" fmla="*/ 46294 w 219074"/>
                <a:gd name="connsiteY5-222" fmla="*/ 205227 h 205227"/>
                <a:gd name="connsiteX6-223" fmla="*/ 0 w 219074"/>
                <a:gd name="connsiteY6-224" fmla="*/ 104775 h 205227"/>
                <a:gd name="connsiteX0-225" fmla="*/ 0 w 219074"/>
                <a:gd name="connsiteY0-226" fmla="*/ 104775 h 205227"/>
                <a:gd name="connsiteX1-227" fmla="*/ 80962 w 219074"/>
                <a:gd name="connsiteY1-228" fmla="*/ 73819 h 205227"/>
                <a:gd name="connsiteX2-229" fmla="*/ 195262 w 219074"/>
                <a:gd name="connsiteY2-230" fmla="*/ 0 h 205227"/>
                <a:gd name="connsiteX3-231" fmla="*/ 219074 w 219074"/>
                <a:gd name="connsiteY3-232" fmla="*/ 47625 h 205227"/>
                <a:gd name="connsiteX4-233" fmla="*/ 162310 w 219074"/>
                <a:gd name="connsiteY4-234" fmla="*/ 122548 h 205227"/>
                <a:gd name="connsiteX5-235" fmla="*/ 46294 w 219074"/>
                <a:gd name="connsiteY5-236" fmla="*/ 205227 h 205227"/>
                <a:gd name="connsiteX6-237" fmla="*/ 0 w 219074"/>
                <a:gd name="connsiteY6-238" fmla="*/ 104775 h 205227"/>
                <a:gd name="connsiteX0-239" fmla="*/ 0 w 199438"/>
                <a:gd name="connsiteY0-240" fmla="*/ 104775 h 205227"/>
                <a:gd name="connsiteX1-241" fmla="*/ 80962 w 199438"/>
                <a:gd name="connsiteY1-242" fmla="*/ 73819 h 205227"/>
                <a:gd name="connsiteX2-243" fmla="*/ 195262 w 199438"/>
                <a:gd name="connsiteY2-244" fmla="*/ 0 h 205227"/>
                <a:gd name="connsiteX3-245" fmla="*/ 162310 w 199438"/>
                <a:gd name="connsiteY3-246" fmla="*/ 122548 h 205227"/>
                <a:gd name="connsiteX4-247" fmla="*/ 46294 w 199438"/>
                <a:gd name="connsiteY4-248" fmla="*/ 205227 h 205227"/>
                <a:gd name="connsiteX5-249" fmla="*/ 0 w 199438"/>
                <a:gd name="connsiteY5-250" fmla="*/ 104775 h 2052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99438" h="205227">
                  <a:moveTo>
                    <a:pt x="0" y="104775"/>
                  </a:moveTo>
                  <a:cubicBezTo>
                    <a:pt x="25400" y="100013"/>
                    <a:pt x="57943" y="80962"/>
                    <a:pt x="80962" y="73819"/>
                  </a:cubicBezTo>
                  <a:cubicBezTo>
                    <a:pt x="133349" y="47625"/>
                    <a:pt x="159543" y="7144"/>
                    <a:pt x="195262" y="0"/>
                  </a:cubicBezTo>
                  <a:cubicBezTo>
                    <a:pt x="208820" y="8121"/>
                    <a:pt x="187138" y="88344"/>
                    <a:pt x="162310" y="122548"/>
                  </a:cubicBezTo>
                  <a:cubicBezTo>
                    <a:pt x="119448" y="180492"/>
                    <a:pt x="86775" y="175858"/>
                    <a:pt x="46294" y="205227"/>
                  </a:cubicBezTo>
                  <a:cubicBezTo>
                    <a:pt x="16926" y="161570"/>
                    <a:pt x="7937" y="167482"/>
                    <a:pt x="0" y="10477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任意多边形 392"/>
            <p:cNvSpPr/>
            <p:nvPr/>
          </p:nvSpPr>
          <p:spPr>
            <a:xfrm>
              <a:off x="3422547" y="2650715"/>
              <a:ext cx="969480" cy="948562"/>
            </a:xfrm>
            <a:custGeom>
              <a:avLst/>
              <a:gdLst>
                <a:gd name="connsiteX0" fmla="*/ 752475 w 1104900"/>
                <a:gd name="connsiteY0" fmla="*/ 1079500 h 1079500"/>
                <a:gd name="connsiteX1" fmla="*/ 977900 w 1104900"/>
                <a:gd name="connsiteY1" fmla="*/ 1016000 h 1079500"/>
                <a:gd name="connsiteX2" fmla="*/ 993775 w 1104900"/>
                <a:gd name="connsiteY2" fmla="*/ 993775 h 1079500"/>
                <a:gd name="connsiteX3" fmla="*/ 996950 w 1104900"/>
                <a:gd name="connsiteY3" fmla="*/ 984250 h 1079500"/>
                <a:gd name="connsiteX4" fmla="*/ 1000125 w 1104900"/>
                <a:gd name="connsiteY4" fmla="*/ 971550 h 1079500"/>
                <a:gd name="connsiteX5" fmla="*/ 1003300 w 1104900"/>
                <a:gd name="connsiteY5" fmla="*/ 955675 h 1079500"/>
                <a:gd name="connsiteX6" fmla="*/ 1009650 w 1104900"/>
                <a:gd name="connsiteY6" fmla="*/ 936625 h 1079500"/>
                <a:gd name="connsiteX7" fmla="*/ 1012825 w 1104900"/>
                <a:gd name="connsiteY7" fmla="*/ 923925 h 1079500"/>
                <a:gd name="connsiteX8" fmla="*/ 1009650 w 1104900"/>
                <a:gd name="connsiteY8" fmla="*/ 911225 h 1079500"/>
                <a:gd name="connsiteX9" fmla="*/ 1006475 w 1104900"/>
                <a:gd name="connsiteY9" fmla="*/ 901700 h 1079500"/>
                <a:gd name="connsiteX10" fmla="*/ 1006475 w 1104900"/>
                <a:gd name="connsiteY10" fmla="*/ 895350 h 1079500"/>
                <a:gd name="connsiteX11" fmla="*/ 1095375 w 1104900"/>
                <a:gd name="connsiteY11" fmla="*/ 587375 h 1079500"/>
                <a:gd name="connsiteX12" fmla="*/ 1104900 w 1104900"/>
                <a:gd name="connsiteY12" fmla="*/ 482600 h 1079500"/>
                <a:gd name="connsiteX13" fmla="*/ 1009650 w 1104900"/>
                <a:gd name="connsiteY13" fmla="*/ 238125 h 1079500"/>
                <a:gd name="connsiteX14" fmla="*/ 911225 w 1104900"/>
                <a:gd name="connsiteY14" fmla="*/ 155575 h 1079500"/>
                <a:gd name="connsiteX15" fmla="*/ 809625 w 1104900"/>
                <a:gd name="connsiteY15" fmla="*/ 165100 h 1079500"/>
                <a:gd name="connsiteX16" fmla="*/ 809625 w 1104900"/>
                <a:gd name="connsiteY16" fmla="*/ 98425 h 1079500"/>
                <a:gd name="connsiteX17" fmla="*/ 768350 w 1104900"/>
                <a:gd name="connsiteY17" fmla="*/ 19050 h 1079500"/>
                <a:gd name="connsiteX18" fmla="*/ 695325 w 1104900"/>
                <a:gd name="connsiteY18" fmla="*/ 0 h 1079500"/>
                <a:gd name="connsiteX19" fmla="*/ 438150 w 1104900"/>
                <a:gd name="connsiteY19" fmla="*/ 101600 h 1079500"/>
                <a:gd name="connsiteX20" fmla="*/ 279400 w 1104900"/>
                <a:gd name="connsiteY20" fmla="*/ 177800 h 1079500"/>
                <a:gd name="connsiteX21" fmla="*/ 117475 w 1104900"/>
                <a:gd name="connsiteY21" fmla="*/ 127000 h 1079500"/>
                <a:gd name="connsiteX22" fmla="*/ 123825 w 1104900"/>
                <a:gd name="connsiteY22" fmla="*/ 203200 h 1079500"/>
                <a:gd name="connsiteX23" fmla="*/ 60325 w 1104900"/>
                <a:gd name="connsiteY23" fmla="*/ 161925 h 1079500"/>
                <a:gd name="connsiteX24" fmla="*/ 63500 w 1104900"/>
                <a:gd name="connsiteY24" fmla="*/ 231775 h 1079500"/>
                <a:gd name="connsiteX25" fmla="*/ 0 w 1104900"/>
                <a:gd name="connsiteY25" fmla="*/ 177800 h 1079500"/>
                <a:gd name="connsiteX26" fmla="*/ 95250 w 1104900"/>
                <a:gd name="connsiteY26" fmla="*/ 488950 h 1079500"/>
                <a:gd name="connsiteX27" fmla="*/ 263525 w 1104900"/>
                <a:gd name="connsiteY27" fmla="*/ 565150 h 1079500"/>
                <a:gd name="connsiteX28" fmla="*/ 355600 w 1104900"/>
                <a:gd name="connsiteY28" fmla="*/ 565150 h 1079500"/>
                <a:gd name="connsiteX29" fmla="*/ 495300 w 1104900"/>
                <a:gd name="connsiteY29" fmla="*/ 876300 h 1079500"/>
                <a:gd name="connsiteX30" fmla="*/ 533400 w 1104900"/>
                <a:gd name="connsiteY30" fmla="*/ 968375 h 1079500"/>
                <a:gd name="connsiteX31" fmla="*/ 568325 w 1104900"/>
                <a:gd name="connsiteY31" fmla="*/ 981075 h 1079500"/>
                <a:gd name="connsiteX32" fmla="*/ 587375 w 1104900"/>
                <a:gd name="connsiteY32" fmla="*/ 965200 h 1079500"/>
                <a:gd name="connsiteX33" fmla="*/ 549275 w 1104900"/>
                <a:gd name="connsiteY33" fmla="*/ 723900 h 1079500"/>
                <a:gd name="connsiteX34" fmla="*/ 612775 w 1104900"/>
                <a:gd name="connsiteY34" fmla="*/ 654050 h 1079500"/>
                <a:gd name="connsiteX35" fmla="*/ 711200 w 1104900"/>
                <a:gd name="connsiteY35" fmla="*/ 746125 h 1079500"/>
                <a:gd name="connsiteX36" fmla="*/ 635000 w 1104900"/>
                <a:gd name="connsiteY36" fmla="*/ 860425 h 1079500"/>
                <a:gd name="connsiteX37" fmla="*/ 752475 w 1104900"/>
                <a:gd name="connsiteY37" fmla="*/ 1079500 h 1079500"/>
                <a:gd name="connsiteX0-1" fmla="*/ 752475 w 1104900"/>
                <a:gd name="connsiteY0-2" fmla="*/ 1079500 h 1079500"/>
                <a:gd name="connsiteX1-3" fmla="*/ 977900 w 1104900"/>
                <a:gd name="connsiteY1-4" fmla="*/ 1016000 h 1079500"/>
                <a:gd name="connsiteX2-5" fmla="*/ 993775 w 1104900"/>
                <a:gd name="connsiteY2-6" fmla="*/ 993775 h 1079500"/>
                <a:gd name="connsiteX3-7" fmla="*/ 996950 w 1104900"/>
                <a:gd name="connsiteY3-8" fmla="*/ 984250 h 1079500"/>
                <a:gd name="connsiteX4-9" fmla="*/ 1000125 w 1104900"/>
                <a:gd name="connsiteY4-10" fmla="*/ 971550 h 1079500"/>
                <a:gd name="connsiteX5-11" fmla="*/ 1003300 w 1104900"/>
                <a:gd name="connsiteY5-12" fmla="*/ 955675 h 1079500"/>
                <a:gd name="connsiteX6-13" fmla="*/ 1009650 w 1104900"/>
                <a:gd name="connsiteY6-14" fmla="*/ 936625 h 1079500"/>
                <a:gd name="connsiteX7-15" fmla="*/ 1012825 w 1104900"/>
                <a:gd name="connsiteY7-16" fmla="*/ 923925 h 1079500"/>
                <a:gd name="connsiteX8-17" fmla="*/ 1009650 w 1104900"/>
                <a:gd name="connsiteY8-18" fmla="*/ 911225 h 1079500"/>
                <a:gd name="connsiteX9-19" fmla="*/ 1006475 w 1104900"/>
                <a:gd name="connsiteY9-20" fmla="*/ 901700 h 1079500"/>
                <a:gd name="connsiteX10-21" fmla="*/ 1006475 w 1104900"/>
                <a:gd name="connsiteY10-22" fmla="*/ 895350 h 1079500"/>
                <a:gd name="connsiteX11-23" fmla="*/ 1095375 w 1104900"/>
                <a:gd name="connsiteY11-24" fmla="*/ 587375 h 1079500"/>
                <a:gd name="connsiteX12-25" fmla="*/ 1104900 w 1104900"/>
                <a:gd name="connsiteY12-26" fmla="*/ 482600 h 1079500"/>
                <a:gd name="connsiteX13-27" fmla="*/ 1009650 w 1104900"/>
                <a:gd name="connsiteY13-28" fmla="*/ 238125 h 1079500"/>
                <a:gd name="connsiteX14-29" fmla="*/ 911225 w 1104900"/>
                <a:gd name="connsiteY14-30" fmla="*/ 155575 h 1079500"/>
                <a:gd name="connsiteX15-31" fmla="*/ 809625 w 1104900"/>
                <a:gd name="connsiteY15-32" fmla="*/ 165100 h 1079500"/>
                <a:gd name="connsiteX16-33" fmla="*/ 809625 w 1104900"/>
                <a:gd name="connsiteY16-34" fmla="*/ 98425 h 1079500"/>
                <a:gd name="connsiteX17-35" fmla="*/ 768350 w 1104900"/>
                <a:gd name="connsiteY17-36" fmla="*/ 19050 h 1079500"/>
                <a:gd name="connsiteX18-37" fmla="*/ 695325 w 1104900"/>
                <a:gd name="connsiteY18-38" fmla="*/ 0 h 1079500"/>
                <a:gd name="connsiteX19-39" fmla="*/ 279400 w 1104900"/>
                <a:gd name="connsiteY19-40" fmla="*/ 177800 h 1079500"/>
                <a:gd name="connsiteX20-41" fmla="*/ 117475 w 1104900"/>
                <a:gd name="connsiteY20-42" fmla="*/ 127000 h 1079500"/>
                <a:gd name="connsiteX21-43" fmla="*/ 123825 w 1104900"/>
                <a:gd name="connsiteY21-44" fmla="*/ 203200 h 1079500"/>
                <a:gd name="connsiteX22-45" fmla="*/ 60325 w 1104900"/>
                <a:gd name="connsiteY22-46" fmla="*/ 161925 h 1079500"/>
                <a:gd name="connsiteX23-47" fmla="*/ 63500 w 1104900"/>
                <a:gd name="connsiteY23-48" fmla="*/ 231775 h 1079500"/>
                <a:gd name="connsiteX24-49" fmla="*/ 0 w 1104900"/>
                <a:gd name="connsiteY24-50" fmla="*/ 177800 h 1079500"/>
                <a:gd name="connsiteX25-51" fmla="*/ 95250 w 1104900"/>
                <a:gd name="connsiteY25-52" fmla="*/ 488950 h 1079500"/>
                <a:gd name="connsiteX26-53" fmla="*/ 263525 w 1104900"/>
                <a:gd name="connsiteY26-54" fmla="*/ 565150 h 1079500"/>
                <a:gd name="connsiteX27-55" fmla="*/ 355600 w 1104900"/>
                <a:gd name="connsiteY27-56" fmla="*/ 565150 h 1079500"/>
                <a:gd name="connsiteX28-57" fmla="*/ 495300 w 1104900"/>
                <a:gd name="connsiteY28-58" fmla="*/ 876300 h 1079500"/>
                <a:gd name="connsiteX29-59" fmla="*/ 533400 w 1104900"/>
                <a:gd name="connsiteY29-60" fmla="*/ 968375 h 1079500"/>
                <a:gd name="connsiteX30-61" fmla="*/ 568325 w 1104900"/>
                <a:gd name="connsiteY30-62" fmla="*/ 981075 h 1079500"/>
                <a:gd name="connsiteX31-63" fmla="*/ 587375 w 1104900"/>
                <a:gd name="connsiteY31-64" fmla="*/ 965200 h 1079500"/>
                <a:gd name="connsiteX32-65" fmla="*/ 549275 w 1104900"/>
                <a:gd name="connsiteY32-66" fmla="*/ 723900 h 1079500"/>
                <a:gd name="connsiteX33-67" fmla="*/ 612775 w 1104900"/>
                <a:gd name="connsiteY33-68" fmla="*/ 654050 h 1079500"/>
                <a:gd name="connsiteX34-69" fmla="*/ 711200 w 1104900"/>
                <a:gd name="connsiteY34-70" fmla="*/ 746125 h 1079500"/>
                <a:gd name="connsiteX35-71" fmla="*/ 635000 w 1104900"/>
                <a:gd name="connsiteY35-72" fmla="*/ 860425 h 1079500"/>
                <a:gd name="connsiteX36-73" fmla="*/ 752475 w 1104900"/>
                <a:gd name="connsiteY36-74" fmla="*/ 1079500 h 1079500"/>
                <a:gd name="connsiteX0-75" fmla="*/ 752475 w 1104900"/>
                <a:gd name="connsiteY0-76" fmla="*/ 1079500 h 1079500"/>
                <a:gd name="connsiteX1-77" fmla="*/ 977900 w 1104900"/>
                <a:gd name="connsiteY1-78" fmla="*/ 1016000 h 1079500"/>
                <a:gd name="connsiteX2-79" fmla="*/ 993775 w 1104900"/>
                <a:gd name="connsiteY2-80" fmla="*/ 993775 h 1079500"/>
                <a:gd name="connsiteX3-81" fmla="*/ 996950 w 1104900"/>
                <a:gd name="connsiteY3-82" fmla="*/ 984250 h 1079500"/>
                <a:gd name="connsiteX4-83" fmla="*/ 1000125 w 1104900"/>
                <a:gd name="connsiteY4-84" fmla="*/ 971550 h 1079500"/>
                <a:gd name="connsiteX5-85" fmla="*/ 1003300 w 1104900"/>
                <a:gd name="connsiteY5-86" fmla="*/ 955675 h 1079500"/>
                <a:gd name="connsiteX6-87" fmla="*/ 1009650 w 1104900"/>
                <a:gd name="connsiteY6-88" fmla="*/ 936625 h 1079500"/>
                <a:gd name="connsiteX7-89" fmla="*/ 1012825 w 1104900"/>
                <a:gd name="connsiteY7-90" fmla="*/ 923925 h 1079500"/>
                <a:gd name="connsiteX8-91" fmla="*/ 1009650 w 1104900"/>
                <a:gd name="connsiteY8-92" fmla="*/ 911225 h 1079500"/>
                <a:gd name="connsiteX9-93" fmla="*/ 1006475 w 1104900"/>
                <a:gd name="connsiteY9-94" fmla="*/ 901700 h 1079500"/>
                <a:gd name="connsiteX10-95" fmla="*/ 1006475 w 1104900"/>
                <a:gd name="connsiteY10-96" fmla="*/ 895350 h 1079500"/>
                <a:gd name="connsiteX11-97" fmla="*/ 1095375 w 1104900"/>
                <a:gd name="connsiteY11-98" fmla="*/ 587375 h 1079500"/>
                <a:gd name="connsiteX12-99" fmla="*/ 1104900 w 1104900"/>
                <a:gd name="connsiteY12-100" fmla="*/ 482600 h 1079500"/>
                <a:gd name="connsiteX13-101" fmla="*/ 1009650 w 1104900"/>
                <a:gd name="connsiteY13-102" fmla="*/ 238125 h 1079500"/>
                <a:gd name="connsiteX14-103" fmla="*/ 911225 w 1104900"/>
                <a:gd name="connsiteY14-104" fmla="*/ 155575 h 1079500"/>
                <a:gd name="connsiteX15-105" fmla="*/ 809625 w 1104900"/>
                <a:gd name="connsiteY15-106" fmla="*/ 165100 h 1079500"/>
                <a:gd name="connsiteX16-107" fmla="*/ 809625 w 1104900"/>
                <a:gd name="connsiteY16-108" fmla="*/ 98425 h 1079500"/>
                <a:gd name="connsiteX17-109" fmla="*/ 768350 w 1104900"/>
                <a:gd name="connsiteY17-110" fmla="*/ 19050 h 1079500"/>
                <a:gd name="connsiteX18-111" fmla="*/ 695325 w 1104900"/>
                <a:gd name="connsiteY18-112" fmla="*/ 0 h 1079500"/>
                <a:gd name="connsiteX19-113" fmla="*/ 279400 w 1104900"/>
                <a:gd name="connsiteY19-114" fmla="*/ 177800 h 1079500"/>
                <a:gd name="connsiteX20-115" fmla="*/ 117475 w 1104900"/>
                <a:gd name="connsiteY20-116" fmla="*/ 127000 h 1079500"/>
                <a:gd name="connsiteX21-117" fmla="*/ 123825 w 1104900"/>
                <a:gd name="connsiteY21-118" fmla="*/ 203200 h 1079500"/>
                <a:gd name="connsiteX22-119" fmla="*/ 60325 w 1104900"/>
                <a:gd name="connsiteY22-120" fmla="*/ 161925 h 1079500"/>
                <a:gd name="connsiteX23-121" fmla="*/ 63500 w 1104900"/>
                <a:gd name="connsiteY23-122" fmla="*/ 231775 h 1079500"/>
                <a:gd name="connsiteX24-123" fmla="*/ 0 w 1104900"/>
                <a:gd name="connsiteY24-124" fmla="*/ 177800 h 1079500"/>
                <a:gd name="connsiteX25-125" fmla="*/ 95250 w 1104900"/>
                <a:gd name="connsiteY25-126" fmla="*/ 488950 h 1079500"/>
                <a:gd name="connsiteX26-127" fmla="*/ 263525 w 1104900"/>
                <a:gd name="connsiteY26-128" fmla="*/ 565150 h 1079500"/>
                <a:gd name="connsiteX27-129" fmla="*/ 355600 w 1104900"/>
                <a:gd name="connsiteY27-130" fmla="*/ 565150 h 1079500"/>
                <a:gd name="connsiteX28-131" fmla="*/ 495300 w 1104900"/>
                <a:gd name="connsiteY28-132" fmla="*/ 876300 h 1079500"/>
                <a:gd name="connsiteX29-133" fmla="*/ 533400 w 1104900"/>
                <a:gd name="connsiteY29-134" fmla="*/ 968375 h 1079500"/>
                <a:gd name="connsiteX30-135" fmla="*/ 568325 w 1104900"/>
                <a:gd name="connsiteY30-136" fmla="*/ 981075 h 1079500"/>
                <a:gd name="connsiteX31-137" fmla="*/ 587375 w 1104900"/>
                <a:gd name="connsiteY31-138" fmla="*/ 965200 h 1079500"/>
                <a:gd name="connsiteX32-139" fmla="*/ 549275 w 1104900"/>
                <a:gd name="connsiteY32-140" fmla="*/ 723900 h 1079500"/>
                <a:gd name="connsiteX33-141" fmla="*/ 612775 w 1104900"/>
                <a:gd name="connsiteY33-142" fmla="*/ 654050 h 1079500"/>
                <a:gd name="connsiteX34-143" fmla="*/ 711200 w 1104900"/>
                <a:gd name="connsiteY34-144" fmla="*/ 746125 h 1079500"/>
                <a:gd name="connsiteX35-145" fmla="*/ 635000 w 1104900"/>
                <a:gd name="connsiteY35-146" fmla="*/ 860425 h 1079500"/>
                <a:gd name="connsiteX36-147" fmla="*/ 752475 w 1104900"/>
                <a:gd name="connsiteY36-148" fmla="*/ 1079500 h 1079500"/>
                <a:gd name="connsiteX0-149" fmla="*/ 752475 w 1104900"/>
                <a:gd name="connsiteY0-150" fmla="*/ 1079500 h 1079500"/>
                <a:gd name="connsiteX1-151" fmla="*/ 977900 w 1104900"/>
                <a:gd name="connsiteY1-152" fmla="*/ 1016000 h 1079500"/>
                <a:gd name="connsiteX2-153" fmla="*/ 993775 w 1104900"/>
                <a:gd name="connsiteY2-154" fmla="*/ 993775 h 1079500"/>
                <a:gd name="connsiteX3-155" fmla="*/ 996950 w 1104900"/>
                <a:gd name="connsiteY3-156" fmla="*/ 984250 h 1079500"/>
                <a:gd name="connsiteX4-157" fmla="*/ 1000125 w 1104900"/>
                <a:gd name="connsiteY4-158" fmla="*/ 971550 h 1079500"/>
                <a:gd name="connsiteX5-159" fmla="*/ 1003300 w 1104900"/>
                <a:gd name="connsiteY5-160" fmla="*/ 955675 h 1079500"/>
                <a:gd name="connsiteX6-161" fmla="*/ 1009650 w 1104900"/>
                <a:gd name="connsiteY6-162" fmla="*/ 936625 h 1079500"/>
                <a:gd name="connsiteX7-163" fmla="*/ 1012825 w 1104900"/>
                <a:gd name="connsiteY7-164" fmla="*/ 923925 h 1079500"/>
                <a:gd name="connsiteX8-165" fmla="*/ 1009650 w 1104900"/>
                <a:gd name="connsiteY8-166" fmla="*/ 911225 h 1079500"/>
                <a:gd name="connsiteX9-167" fmla="*/ 1006475 w 1104900"/>
                <a:gd name="connsiteY9-168" fmla="*/ 901700 h 1079500"/>
                <a:gd name="connsiteX10-169" fmla="*/ 1006475 w 1104900"/>
                <a:gd name="connsiteY10-170" fmla="*/ 895350 h 1079500"/>
                <a:gd name="connsiteX11-171" fmla="*/ 1095375 w 1104900"/>
                <a:gd name="connsiteY11-172" fmla="*/ 587375 h 1079500"/>
                <a:gd name="connsiteX12-173" fmla="*/ 1104900 w 1104900"/>
                <a:gd name="connsiteY12-174" fmla="*/ 482600 h 1079500"/>
                <a:gd name="connsiteX13-175" fmla="*/ 1009650 w 1104900"/>
                <a:gd name="connsiteY13-176" fmla="*/ 238125 h 1079500"/>
                <a:gd name="connsiteX14-177" fmla="*/ 911225 w 1104900"/>
                <a:gd name="connsiteY14-178" fmla="*/ 155575 h 1079500"/>
                <a:gd name="connsiteX15-179" fmla="*/ 809625 w 1104900"/>
                <a:gd name="connsiteY15-180" fmla="*/ 165100 h 1079500"/>
                <a:gd name="connsiteX16-181" fmla="*/ 809625 w 1104900"/>
                <a:gd name="connsiteY16-182" fmla="*/ 98425 h 1079500"/>
                <a:gd name="connsiteX17-183" fmla="*/ 768350 w 1104900"/>
                <a:gd name="connsiteY17-184" fmla="*/ 19050 h 1079500"/>
                <a:gd name="connsiteX18-185" fmla="*/ 695325 w 1104900"/>
                <a:gd name="connsiteY18-186" fmla="*/ 0 h 1079500"/>
                <a:gd name="connsiteX19-187" fmla="*/ 279400 w 1104900"/>
                <a:gd name="connsiteY19-188" fmla="*/ 177800 h 1079500"/>
                <a:gd name="connsiteX20-189" fmla="*/ 117475 w 1104900"/>
                <a:gd name="connsiteY20-190" fmla="*/ 127000 h 1079500"/>
                <a:gd name="connsiteX21-191" fmla="*/ 123825 w 1104900"/>
                <a:gd name="connsiteY21-192" fmla="*/ 203200 h 1079500"/>
                <a:gd name="connsiteX22-193" fmla="*/ 60325 w 1104900"/>
                <a:gd name="connsiteY22-194" fmla="*/ 161925 h 1079500"/>
                <a:gd name="connsiteX23-195" fmla="*/ 63500 w 1104900"/>
                <a:gd name="connsiteY23-196" fmla="*/ 231775 h 1079500"/>
                <a:gd name="connsiteX24-197" fmla="*/ 0 w 1104900"/>
                <a:gd name="connsiteY24-198" fmla="*/ 177800 h 1079500"/>
                <a:gd name="connsiteX25-199" fmla="*/ 95250 w 1104900"/>
                <a:gd name="connsiteY25-200" fmla="*/ 488950 h 1079500"/>
                <a:gd name="connsiteX26-201" fmla="*/ 263525 w 1104900"/>
                <a:gd name="connsiteY26-202" fmla="*/ 565150 h 1079500"/>
                <a:gd name="connsiteX27-203" fmla="*/ 355600 w 1104900"/>
                <a:gd name="connsiteY27-204" fmla="*/ 565150 h 1079500"/>
                <a:gd name="connsiteX28-205" fmla="*/ 495300 w 1104900"/>
                <a:gd name="connsiteY28-206" fmla="*/ 876300 h 1079500"/>
                <a:gd name="connsiteX29-207" fmla="*/ 533400 w 1104900"/>
                <a:gd name="connsiteY29-208" fmla="*/ 968375 h 1079500"/>
                <a:gd name="connsiteX30-209" fmla="*/ 568325 w 1104900"/>
                <a:gd name="connsiteY30-210" fmla="*/ 981075 h 1079500"/>
                <a:gd name="connsiteX31-211" fmla="*/ 587375 w 1104900"/>
                <a:gd name="connsiteY31-212" fmla="*/ 965200 h 1079500"/>
                <a:gd name="connsiteX32-213" fmla="*/ 549275 w 1104900"/>
                <a:gd name="connsiteY32-214" fmla="*/ 723900 h 1079500"/>
                <a:gd name="connsiteX33-215" fmla="*/ 612775 w 1104900"/>
                <a:gd name="connsiteY33-216" fmla="*/ 654050 h 1079500"/>
                <a:gd name="connsiteX34-217" fmla="*/ 711200 w 1104900"/>
                <a:gd name="connsiteY34-218" fmla="*/ 746125 h 1079500"/>
                <a:gd name="connsiteX35-219" fmla="*/ 635000 w 1104900"/>
                <a:gd name="connsiteY35-220" fmla="*/ 860425 h 1079500"/>
                <a:gd name="connsiteX36-221" fmla="*/ 752475 w 1104900"/>
                <a:gd name="connsiteY36-222" fmla="*/ 1079500 h 1079500"/>
                <a:gd name="connsiteX0-223" fmla="*/ 752475 w 1104900"/>
                <a:gd name="connsiteY0-224" fmla="*/ 1079500 h 1079500"/>
                <a:gd name="connsiteX1-225" fmla="*/ 977900 w 1104900"/>
                <a:gd name="connsiteY1-226" fmla="*/ 1016000 h 1079500"/>
                <a:gd name="connsiteX2-227" fmla="*/ 993775 w 1104900"/>
                <a:gd name="connsiteY2-228" fmla="*/ 993775 h 1079500"/>
                <a:gd name="connsiteX3-229" fmla="*/ 996950 w 1104900"/>
                <a:gd name="connsiteY3-230" fmla="*/ 984250 h 1079500"/>
                <a:gd name="connsiteX4-231" fmla="*/ 1000125 w 1104900"/>
                <a:gd name="connsiteY4-232" fmla="*/ 971550 h 1079500"/>
                <a:gd name="connsiteX5-233" fmla="*/ 1003300 w 1104900"/>
                <a:gd name="connsiteY5-234" fmla="*/ 955675 h 1079500"/>
                <a:gd name="connsiteX6-235" fmla="*/ 1009650 w 1104900"/>
                <a:gd name="connsiteY6-236" fmla="*/ 936625 h 1079500"/>
                <a:gd name="connsiteX7-237" fmla="*/ 1012825 w 1104900"/>
                <a:gd name="connsiteY7-238" fmla="*/ 923925 h 1079500"/>
                <a:gd name="connsiteX8-239" fmla="*/ 1009650 w 1104900"/>
                <a:gd name="connsiteY8-240" fmla="*/ 911225 h 1079500"/>
                <a:gd name="connsiteX9-241" fmla="*/ 1006475 w 1104900"/>
                <a:gd name="connsiteY9-242" fmla="*/ 901700 h 1079500"/>
                <a:gd name="connsiteX10-243" fmla="*/ 1006475 w 1104900"/>
                <a:gd name="connsiteY10-244" fmla="*/ 895350 h 1079500"/>
                <a:gd name="connsiteX11-245" fmla="*/ 1095375 w 1104900"/>
                <a:gd name="connsiteY11-246" fmla="*/ 587375 h 1079500"/>
                <a:gd name="connsiteX12-247" fmla="*/ 1104900 w 1104900"/>
                <a:gd name="connsiteY12-248" fmla="*/ 482600 h 1079500"/>
                <a:gd name="connsiteX13-249" fmla="*/ 1009650 w 1104900"/>
                <a:gd name="connsiteY13-250" fmla="*/ 238125 h 1079500"/>
                <a:gd name="connsiteX14-251" fmla="*/ 911225 w 1104900"/>
                <a:gd name="connsiteY14-252" fmla="*/ 155575 h 1079500"/>
                <a:gd name="connsiteX15-253" fmla="*/ 809625 w 1104900"/>
                <a:gd name="connsiteY15-254" fmla="*/ 165100 h 1079500"/>
                <a:gd name="connsiteX16-255" fmla="*/ 809625 w 1104900"/>
                <a:gd name="connsiteY16-256" fmla="*/ 98425 h 1079500"/>
                <a:gd name="connsiteX17-257" fmla="*/ 768350 w 1104900"/>
                <a:gd name="connsiteY17-258" fmla="*/ 19050 h 1079500"/>
                <a:gd name="connsiteX18-259" fmla="*/ 695325 w 1104900"/>
                <a:gd name="connsiteY18-260" fmla="*/ 0 h 1079500"/>
                <a:gd name="connsiteX19-261" fmla="*/ 279400 w 1104900"/>
                <a:gd name="connsiteY19-262" fmla="*/ 177800 h 1079500"/>
                <a:gd name="connsiteX20-263" fmla="*/ 117475 w 1104900"/>
                <a:gd name="connsiteY20-264" fmla="*/ 127000 h 1079500"/>
                <a:gd name="connsiteX21-265" fmla="*/ 123825 w 1104900"/>
                <a:gd name="connsiteY21-266" fmla="*/ 203200 h 1079500"/>
                <a:gd name="connsiteX22-267" fmla="*/ 60325 w 1104900"/>
                <a:gd name="connsiteY22-268" fmla="*/ 161925 h 1079500"/>
                <a:gd name="connsiteX23-269" fmla="*/ 63500 w 1104900"/>
                <a:gd name="connsiteY23-270" fmla="*/ 231775 h 1079500"/>
                <a:gd name="connsiteX24-271" fmla="*/ 0 w 1104900"/>
                <a:gd name="connsiteY24-272" fmla="*/ 177800 h 1079500"/>
                <a:gd name="connsiteX25-273" fmla="*/ 95250 w 1104900"/>
                <a:gd name="connsiteY25-274" fmla="*/ 488950 h 1079500"/>
                <a:gd name="connsiteX26-275" fmla="*/ 263525 w 1104900"/>
                <a:gd name="connsiteY26-276" fmla="*/ 565150 h 1079500"/>
                <a:gd name="connsiteX27-277" fmla="*/ 355600 w 1104900"/>
                <a:gd name="connsiteY27-278" fmla="*/ 565150 h 1079500"/>
                <a:gd name="connsiteX28-279" fmla="*/ 495300 w 1104900"/>
                <a:gd name="connsiteY28-280" fmla="*/ 876300 h 1079500"/>
                <a:gd name="connsiteX29-281" fmla="*/ 533400 w 1104900"/>
                <a:gd name="connsiteY29-282" fmla="*/ 968375 h 1079500"/>
                <a:gd name="connsiteX30-283" fmla="*/ 568325 w 1104900"/>
                <a:gd name="connsiteY30-284" fmla="*/ 981075 h 1079500"/>
                <a:gd name="connsiteX31-285" fmla="*/ 587375 w 1104900"/>
                <a:gd name="connsiteY31-286" fmla="*/ 965200 h 1079500"/>
                <a:gd name="connsiteX32-287" fmla="*/ 549275 w 1104900"/>
                <a:gd name="connsiteY32-288" fmla="*/ 723900 h 1079500"/>
                <a:gd name="connsiteX33-289" fmla="*/ 612775 w 1104900"/>
                <a:gd name="connsiteY33-290" fmla="*/ 654050 h 1079500"/>
                <a:gd name="connsiteX34-291" fmla="*/ 711200 w 1104900"/>
                <a:gd name="connsiteY34-292" fmla="*/ 746125 h 1079500"/>
                <a:gd name="connsiteX35-293" fmla="*/ 635000 w 1104900"/>
                <a:gd name="connsiteY35-294" fmla="*/ 860425 h 1079500"/>
                <a:gd name="connsiteX36-295" fmla="*/ 752475 w 1104900"/>
                <a:gd name="connsiteY36-296" fmla="*/ 1079500 h 1079500"/>
                <a:gd name="connsiteX0-297" fmla="*/ 752475 w 1104900"/>
                <a:gd name="connsiteY0-298" fmla="*/ 1079500 h 1079500"/>
                <a:gd name="connsiteX1-299" fmla="*/ 977900 w 1104900"/>
                <a:gd name="connsiteY1-300" fmla="*/ 1016000 h 1079500"/>
                <a:gd name="connsiteX2-301" fmla="*/ 993775 w 1104900"/>
                <a:gd name="connsiteY2-302" fmla="*/ 993775 h 1079500"/>
                <a:gd name="connsiteX3-303" fmla="*/ 996950 w 1104900"/>
                <a:gd name="connsiteY3-304" fmla="*/ 984250 h 1079500"/>
                <a:gd name="connsiteX4-305" fmla="*/ 1000125 w 1104900"/>
                <a:gd name="connsiteY4-306" fmla="*/ 971550 h 1079500"/>
                <a:gd name="connsiteX5-307" fmla="*/ 1003300 w 1104900"/>
                <a:gd name="connsiteY5-308" fmla="*/ 955675 h 1079500"/>
                <a:gd name="connsiteX6-309" fmla="*/ 1009650 w 1104900"/>
                <a:gd name="connsiteY6-310" fmla="*/ 936625 h 1079500"/>
                <a:gd name="connsiteX7-311" fmla="*/ 1012825 w 1104900"/>
                <a:gd name="connsiteY7-312" fmla="*/ 923925 h 1079500"/>
                <a:gd name="connsiteX8-313" fmla="*/ 1009650 w 1104900"/>
                <a:gd name="connsiteY8-314" fmla="*/ 911225 h 1079500"/>
                <a:gd name="connsiteX9-315" fmla="*/ 1006475 w 1104900"/>
                <a:gd name="connsiteY9-316" fmla="*/ 901700 h 1079500"/>
                <a:gd name="connsiteX10-317" fmla="*/ 1006475 w 1104900"/>
                <a:gd name="connsiteY10-318" fmla="*/ 895350 h 1079500"/>
                <a:gd name="connsiteX11-319" fmla="*/ 1095375 w 1104900"/>
                <a:gd name="connsiteY11-320" fmla="*/ 587375 h 1079500"/>
                <a:gd name="connsiteX12-321" fmla="*/ 1104900 w 1104900"/>
                <a:gd name="connsiteY12-322" fmla="*/ 482600 h 1079500"/>
                <a:gd name="connsiteX13-323" fmla="*/ 1009650 w 1104900"/>
                <a:gd name="connsiteY13-324" fmla="*/ 238125 h 1079500"/>
                <a:gd name="connsiteX14-325" fmla="*/ 911225 w 1104900"/>
                <a:gd name="connsiteY14-326" fmla="*/ 155575 h 1079500"/>
                <a:gd name="connsiteX15-327" fmla="*/ 809625 w 1104900"/>
                <a:gd name="connsiteY15-328" fmla="*/ 165100 h 1079500"/>
                <a:gd name="connsiteX16-329" fmla="*/ 809625 w 1104900"/>
                <a:gd name="connsiteY16-330" fmla="*/ 98425 h 1079500"/>
                <a:gd name="connsiteX17-331" fmla="*/ 768350 w 1104900"/>
                <a:gd name="connsiteY17-332" fmla="*/ 19050 h 1079500"/>
                <a:gd name="connsiteX18-333" fmla="*/ 695325 w 1104900"/>
                <a:gd name="connsiteY18-334" fmla="*/ 0 h 1079500"/>
                <a:gd name="connsiteX19-335" fmla="*/ 279400 w 1104900"/>
                <a:gd name="connsiteY19-336" fmla="*/ 177800 h 1079500"/>
                <a:gd name="connsiteX20-337" fmla="*/ 117475 w 1104900"/>
                <a:gd name="connsiteY20-338" fmla="*/ 127000 h 1079500"/>
                <a:gd name="connsiteX21-339" fmla="*/ 123825 w 1104900"/>
                <a:gd name="connsiteY21-340" fmla="*/ 203200 h 1079500"/>
                <a:gd name="connsiteX22-341" fmla="*/ 60325 w 1104900"/>
                <a:gd name="connsiteY22-342" fmla="*/ 161925 h 1079500"/>
                <a:gd name="connsiteX23-343" fmla="*/ 63500 w 1104900"/>
                <a:gd name="connsiteY23-344" fmla="*/ 231775 h 1079500"/>
                <a:gd name="connsiteX24-345" fmla="*/ 0 w 1104900"/>
                <a:gd name="connsiteY24-346" fmla="*/ 177800 h 1079500"/>
                <a:gd name="connsiteX25-347" fmla="*/ 95250 w 1104900"/>
                <a:gd name="connsiteY25-348" fmla="*/ 488950 h 1079500"/>
                <a:gd name="connsiteX26-349" fmla="*/ 263525 w 1104900"/>
                <a:gd name="connsiteY26-350" fmla="*/ 565150 h 1079500"/>
                <a:gd name="connsiteX27-351" fmla="*/ 355600 w 1104900"/>
                <a:gd name="connsiteY27-352" fmla="*/ 565150 h 1079500"/>
                <a:gd name="connsiteX28-353" fmla="*/ 495300 w 1104900"/>
                <a:gd name="connsiteY28-354" fmla="*/ 876300 h 1079500"/>
                <a:gd name="connsiteX29-355" fmla="*/ 533400 w 1104900"/>
                <a:gd name="connsiteY29-356" fmla="*/ 968375 h 1079500"/>
                <a:gd name="connsiteX30-357" fmla="*/ 568325 w 1104900"/>
                <a:gd name="connsiteY30-358" fmla="*/ 981075 h 1079500"/>
                <a:gd name="connsiteX31-359" fmla="*/ 587375 w 1104900"/>
                <a:gd name="connsiteY31-360" fmla="*/ 965200 h 1079500"/>
                <a:gd name="connsiteX32-361" fmla="*/ 549275 w 1104900"/>
                <a:gd name="connsiteY32-362" fmla="*/ 723900 h 1079500"/>
                <a:gd name="connsiteX33-363" fmla="*/ 612775 w 1104900"/>
                <a:gd name="connsiteY33-364" fmla="*/ 654050 h 1079500"/>
                <a:gd name="connsiteX34-365" fmla="*/ 711200 w 1104900"/>
                <a:gd name="connsiteY34-366" fmla="*/ 746125 h 1079500"/>
                <a:gd name="connsiteX35-367" fmla="*/ 635000 w 1104900"/>
                <a:gd name="connsiteY35-368" fmla="*/ 860425 h 1079500"/>
                <a:gd name="connsiteX36-369" fmla="*/ 752475 w 1104900"/>
                <a:gd name="connsiteY36-370" fmla="*/ 1079500 h 1079500"/>
                <a:gd name="connsiteX0-371" fmla="*/ 752475 w 1104900"/>
                <a:gd name="connsiteY0-372" fmla="*/ 1079500 h 1079500"/>
                <a:gd name="connsiteX1-373" fmla="*/ 977900 w 1104900"/>
                <a:gd name="connsiteY1-374" fmla="*/ 1016000 h 1079500"/>
                <a:gd name="connsiteX2-375" fmla="*/ 993775 w 1104900"/>
                <a:gd name="connsiteY2-376" fmla="*/ 993775 h 1079500"/>
                <a:gd name="connsiteX3-377" fmla="*/ 996950 w 1104900"/>
                <a:gd name="connsiteY3-378" fmla="*/ 984250 h 1079500"/>
                <a:gd name="connsiteX4-379" fmla="*/ 1000125 w 1104900"/>
                <a:gd name="connsiteY4-380" fmla="*/ 971550 h 1079500"/>
                <a:gd name="connsiteX5-381" fmla="*/ 1003300 w 1104900"/>
                <a:gd name="connsiteY5-382" fmla="*/ 955675 h 1079500"/>
                <a:gd name="connsiteX6-383" fmla="*/ 1009650 w 1104900"/>
                <a:gd name="connsiteY6-384" fmla="*/ 936625 h 1079500"/>
                <a:gd name="connsiteX7-385" fmla="*/ 1012825 w 1104900"/>
                <a:gd name="connsiteY7-386" fmla="*/ 923925 h 1079500"/>
                <a:gd name="connsiteX8-387" fmla="*/ 1009650 w 1104900"/>
                <a:gd name="connsiteY8-388" fmla="*/ 911225 h 1079500"/>
                <a:gd name="connsiteX9-389" fmla="*/ 1006475 w 1104900"/>
                <a:gd name="connsiteY9-390" fmla="*/ 901700 h 1079500"/>
                <a:gd name="connsiteX10-391" fmla="*/ 1006475 w 1104900"/>
                <a:gd name="connsiteY10-392" fmla="*/ 895350 h 1079500"/>
                <a:gd name="connsiteX11-393" fmla="*/ 1095375 w 1104900"/>
                <a:gd name="connsiteY11-394" fmla="*/ 587375 h 1079500"/>
                <a:gd name="connsiteX12-395" fmla="*/ 1104900 w 1104900"/>
                <a:gd name="connsiteY12-396" fmla="*/ 482600 h 1079500"/>
                <a:gd name="connsiteX13-397" fmla="*/ 1009650 w 1104900"/>
                <a:gd name="connsiteY13-398" fmla="*/ 238125 h 1079500"/>
                <a:gd name="connsiteX14-399" fmla="*/ 911225 w 1104900"/>
                <a:gd name="connsiteY14-400" fmla="*/ 155575 h 1079500"/>
                <a:gd name="connsiteX15-401" fmla="*/ 809625 w 1104900"/>
                <a:gd name="connsiteY15-402" fmla="*/ 165100 h 1079500"/>
                <a:gd name="connsiteX16-403" fmla="*/ 809625 w 1104900"/>
                <a:gd name="connsiteY16-404" fmla="*/ 98425 h 1079500"/>
                <a:gd name="connsiteX17-405" fmla="*/ 768350 w 1104900"/>
                <a:gd name="connsiteY17-406" fmla="*/ 19050 h 1079500"/>
                <a:gd name="connsiteX18-407" fmla="*/ 695325 w 1104900"/>
                <a:gd name="connsiteY18-408" fmla="*/ 0 h 1079500"/>
                <a:gd name="connsiteX19-409" fmla="*/ 279400 w 1104900"/>
                <a:gd name="connsiteY19-410" fmla="*/ 177800 h 1079500"/>
                <a:gd name="connsiteX20-411" fmla="*/ 117475 w 1104900"/>
                <a:gd name="connsiteY20-412" fmla="*/ 127000 h 1079500"/>
                <a:gd name="connsiteX21-413" fmla="*/ 123825 w 1104900"/>
                <a:gd name="connsiteY21-414" fmla="*/ 203200 h 1079500"/>
                <a:gd name="connsiteX22-415" fmla="*/ 60325 w 1104900"/>
                <a:gd name="connsiteY22-416" fmla="*/ 161925 h 1079500"/>
                <a:gd name="connsiteX23-417" fmla="*/ 63500 w 1104900"/>
                <a:gd name="connsiteY23-418" fmla="*/ 231775 h 1079500"/>
                <a:gd name="connsiteX24-419" fmla="*/ 0 w 1104900"/>
                <a:gd name="connsiteY24-420" fmla="*/ 177800 h 1079500"/>
                <a:gd name="connsiteX25-421" fmla="*/ 95250 w 1104900"/>
                <a:gd name="connsiteY25-422" fmla="*/ 488950 h 1079500"/>
                <a:gd name="connsiteX26-423" fmla="*/ 263525 w 1104900"/>
                <a:gd name="connsiteY26-424" fmla="*/ 565150 h 1079500"/>
                <a:gd name="connsiteX27-425" fmla="*/ 355600 w 1104900"/>
                <a:gd name="connsiteY27-426" fmla="*/ 565150 h 1079500"/>
                <a:gd name="connsiteX28-427" fmla="*/ 495300 w 1104900"/>
                <a:gd name="connsiteY28-428" fmla="*/ 876300 h 1079500"/>
                <a:gd name="connsiteX29-429" fmla="*/ 533400 w 1104900"/>
                <a:gd name="connsiteY29-430" fmla="*/ 968375 h 1079500"/>
                <a:gd name="connsiteX30-431" fmla="*/ 568325 w 1104900"/>
                <a:gd name="connsiteY30-432" fmla="*/ 981075 h 1079500"/>
                <a:gd name="connsiteX31-433" fmla="*/ 587375 w 1104900"/>
                <a:gd name="connsiteY31-434" fmla="*/ 965200 h 1079500"/>
                <a:gd name="connsiteX32-435" fmla="*/ 549275 w 1104900"/>
                <a:gd name="connsiteY32-436" fmla="*/ 723900 h 1079500"/>
                <a:gd name="connsiteX33-437" fmla="*/ 612775 w 1104900"/>
                <a:gd name="connsiteY33-438" fmla="*/ 654050 h 1079500"/>
                <a:gd name="connsiteX34-439" fmla="*/ 711200 w 1104900"/>
                <a:gd name="connsiteY34-440" fmla="*/ 746125 h 1079500"/>
                <a:gd name="connsiteX35-441" fmla="*/ 635000 w 1104900"/>
                <a:gd name="connsiteY35-442" fmla="*/ 860425 h 1079500"/>
                <a:gd name="connsiteX36-443" fmla="*/ 752475 w 1104900"/>
                <a:gd name="connsiteY36-444" fmla="*/ 1079500 h 1079500"/>
                <a:gd name="connsiteX0-445" fmla="*/ 752475 w 1104900"/>
                <a:gd name="connsiteY0-446" fmla="*/ 1079500 h 1079500"/>
                <a:gd name="connsiteX1-447" fmla="*/ 977900 w 1104900"/>
                <a:gd name="connsiteY1-448" fmla="*/ 1016000 h 1079500"/>
                <a:gd name="connsiteX2-449" fmla="*/ 993775 w 1104900"/>
                <a:gd name="connsiteY2-450" fmla="*/ 993775 h 1079500"/>
                <a:gd name="connsiteX3-451" fmla="*/ 996950 w 1104900"/>
                <a:gd name="connsiteY3-452" fmla="*/ 984250 h 1079500"/>
                <a:gd name="connsiteX4-453" fmla="*/ 1000125 w 1104900"/>
                <a:gd name="connsiteY4-454" fmla="*/ 971550 h 1079500"/>
                <a:gd name="connsiteX5-455" fmla="*/ 1003300 w 1104900"/>
                <a:gd name="connsiteY5-456" fmla="*/ 955675 h 1079500"/>
                <a:gd name="connsiteX6-457" fmla="*/ 1009650 w 1104900"/>
                <a:gd name="connsiteY6-458" fmla="*/ 936625 h 1079500"/>
                <a:gd name="connsiteX7-459" fmla="*/ 1012825 w 1104900"/>
                <a:gd name="connsiteY7-460" fmla="*/ 923925 h 1079500"/>
                <a:gd name="connsiteX8-461" fmla="*/ 1009650 w 1104900"/>
                <a:gd name="connsiteY8-462" fmla="*/ 911225 h 1079500"/>
                <a:gd name="connsiteX9-463" fmla="*/ 1006475 w 1104900"/>
                <a:gd name="connsiteY9-464" fmla="*/ 901700 h 1079500"/>
                <a:gd name="connsiteX10-465" fmla="*/ 1006475 w 1104900"/>
                <a:gd name="connsiteY10-466" fmla="*/ 895350 h 1079500"/>
                <a:gd name="connsiteX11-467" fmla="*/ 1095375 w 1104900"/>
                <a:gd name="connsiteY11-468" fmla="*/ 587375 h 1079500"/>
                <a:gd name="connsiteX12-469" fmla="*/ 1104900 w 1104900"/>
                <a:gd name="connsiteY12-470" fmla="*/ 482600 h 1079500"/>
                <a:gd name="connsiteX13-471" fmla="*/ 1009650 w 1104900"/>
                <a:gd name="connsiteY13-472" fmla="*/ 238125 h 1079500"/>
                <a:gd name="connsiteX14-473" fmla="*/ 911225 w 1104900"/>
                <a:gd name="connsiteY14-474" fmla="*/ 155575 h 1079500"/>
                <a:gd name="connsiteX15-475" fmla="*/ 809625 w 1104900"/>
                <a:gd name="connsiteY15-476" fmla="*/ 165100 h 1079500"/>
                <a:gd name="connsiteX16-477" fmla="*/ 809625 w 1104900"/>
                <a:gd name="connsiteY16-478" fmla="*/ 98425 h 1079500"/>
                <a:gd name="connsiteX17-479" fmla="*/ 768350 w 1104900"/>
                <a:gd name="connsiteY17-480" fmla="*/ 19050 h 1079500"/>
                <a:gd name="connsiteX18-481" fmla="*/ 695325 w 1104900"/>
                <a:gd name="connsiteY18-482" fmla="*/ 0 h 1079500"/>
                <a:gd name="connsiteX19-483" fmla="*/ 279400 w 1104900"/>
                <a:gd name="connsiteY19-484" fmla="*/ 177800 h 1079500"/>
                <a:gd name="connsiteX20-485" fmla="*/ 117475 w 1104900"/>
                <a:gd name="connsiteY20-486" fmla="*/ 127000 h 1079500"/>
                <a:gd name="connsiteX21-487" fmla="*/ 123825 w 1104900"/>
                <a:gd name="connsiteY21-488" fmla="*/ 203200 h 1079500"/>
                <a:gd name="connsiteX22-489" fmla="*/ 60325 w 1104900"/>
                <a:gd name="connsiteY22-490" fmla="*/ 161925 h 1079500"/>
                <a:gd name="connsiteX23-491" fmla="*/ 63500 w 1104900"/>
                <a:gd name="connsiteY23-492" fmla="*/ 231775 h 1079500"/>
                <a:gd name="connsiteX24-493" fmla="*/ 0 w 1104900"/>
                <a:gd name="connsiteY24-494" fmla="*/ 177800 h 1079500"/>
                <a:gd name="connsiteX25-495" fmla="*/ 95250 w 1104900"/>
                <a:gd name="connsiteY25-496" fmla="*/ 488950 h 1079500"/>
                <a:gd name="connsiteX26-497" fmla="*/ 263525 w 1104900"/>
                <a:gd name="connsiteY26-498" fmla="*/ 565150 h 1079500"/>
                <a:gd name="connsiteX27-499" fmla="*/ 355600 w 1104900"/>
                <a:gd name="connsiteY27-500" fmla="*/ 565150 h 1079500"/>
                <a:gd name="connsiteX28-501" fmla="*/ 495300 w 1104900"/>
                <a:gd name="connsiteY28-502" fmla="*/ 876300 h 1079500"/>
                <a:gd name="connsiteX29-503" fmla="*/ 533400 w 1104900"/>
                <a:gd name="connsiteY29-504" fmla="*/ 968375 h 1079500"/>
                <a:gd name="connsiteX30-505" fmla="*/ 568325 w 1104900"/>
                <a:gd name="connsiteY30-506" fmla="*/ 981075 h 1079500"/>
                <a:gd name="connsiteX31-507" fmla="*/ 587375 w 1104900"/>
                <a:gd name="connsiteY31-508" fmla="*/ 965200 h 1079500"/>
                <a:gd name="connsiteX32-509" fmla="*/ 549275 w 1104900"/>
                <a:gd name="connsiteY32-510" fmla="*/ 723900 h 1079500"/>
                <a:gd name="connsiteX33-511" fmla="*/ 612775 w 1104900"/>
                <a:gd name="connsiteY33-512" fmla="*/ 654050 h 1079500"/>
                <a:gd name="connsiteX34-513" fmla="*/ 711200 w 1104900"/>
                <a:gd name="connsiteY34-514" fmla="*/ 746125 h 1079500"/>
                <a:gd name="connsiteX35-515" fmla="*/ 635000 w 1104900"/>
                <a:gd name="connsiteY35-516" fmla="*/ 860425 h 1079500"/>
                <a:gd name="connsiteX36-517" fmla="*/ 752475 w 1104900"/>
                <a:gd name="connsiteY36-518" fmla="*/ 1079500 h 1079500"/>
                <a:gd name="connsiteX0-519" fmla="*/ 752475 w 1104900"/>
                <a:gd name="connsiteY0-520" fmla="*/ 1079500 h 1079500"/>
                <a:gd name="connsiteX1-521" fmla="*/ 977900 w 1104900"/>
                <a:gd name="connsiteY1-522" fmla="*/ 1016000 h 1079500"/>
                <a:gd name="connsiteX2-523" fmla="*/ 993775 w 1104900"/>
                <a:gd name="connsiteY2-524" fmla="*/ 993775 h 1079500"/>
                <a:gd name="connsiteX3-525" fmla="*/ 996950 w 1104900"/>
                <a:gd name="connsiteY3-526" fmla="*/ 984250 h 1079500"/>
                <a:gd name="connsiteX4-527" fmla="*/ 1000125 w 1104900"/>
                <a:gd name="connsiteY4-528" fmla="*/ 971550 h 1079500"/>
                <a:gd name="connsiteX5-529" fmla="*/ 1003300 w 1104900"/>
                <a:gd name="connsiteY5-530" fmla="*/ 955675 h 1079500"/>
                <a:gd name="connsiteX6-531" fmla="*/ 1009650 w 1104900"/>
                <a:gd name="connsiteY6-532" fmla="*/ 936625 h 1079500"/>
                <a:gd name="connsiteX7-533" fmla="*/ 1012825 w 1104900"/>
                <a:gd name="connsiteY7-534" fmla="*/ 923925 h 1079500"/>
                <a:gd name="connsiteX8-535" fmla="*/ 1009650 w 1104900"/>
                <a:gd name="connsiteY8-536" fmla="*/ 911225 h 1079500"/>
                <a:gd name="connsiteX9-537" fmla="*/ 1006475 w 1104900"/>
                <a:gd name="connsiteY9-538" fmla="*/ 901700 h 1079500"/>
                <a:gd name="connsiteX10-539" fmla="*/ 1006475 w 1104900"/>
                <a:gd name="connsiteY10-540" fmla="*/ 895350 h 1079500"/>
                <a:gd name="connsiteX11-541" fmla="*/ 1095375 w 1104900"/>
                <a:gd name="connsiteY11-542" fmla="*/ 587375 h 1079500"/>
                <a:gd name="connsiteX12-543" fmla="*/ 1104900 w 1104900"/>
                <a:gd name="connsiteY12-544" fmla="*/ 482600 h 1079500"/>
                <a:gd name="connsiteX13-545" fmla="*/ 1009650 w 1104900"/>
                <a:gd name="connsiteY13-546" fmla="*/ 238125 h 1079500"/>
                <a:gd name="connsiteX14-547" fmla="*/ 911225 w 1104900"/>
                <a:gd name="connsiteY14-548" fmla="*/ 155575 h 1079500"/>
                <a:gd name="connsiteX15-549" fmla="*/ 809625 w 1104900"/>
                <a:gd name="connsiteY15-550" fmla="*/ 165100 h 1079500"/>
                <a:gd name="connsiteX16-551" fmla="*/ 809625 w 1104900"/>
                <a:gd name="connsiteY16-552" fmla="*/ 98425 h 1079500"/>
                <a:gd name="connsiteX17-553" fmla="*/ 768350 w 1104900"/>
                <a:gd name="connsiteY17-554" fmla="*/ 19050 h 1079500"/>
                <a:gd name="connsiteX18-555" fmla="*/ 695325 w 1104900"/>
                <a:gd name="connsiteY18-556" fmla="*/ 0 h 1079500"/>
                <a:gd name="connsiteX19-557" fmla="*/ 279400 w 1104900"/>
                <a:gd name="connsiteY19-558" fmla="*/ 177800 h 1079500"/>
                <a:gd name="connsiteX20-559" fmla="*/ 117475 w 1104900"/>
                <a:gd name="connsiteY20-560" fmla="*/ 127000 h 1079500"/>
                <a:gd name="connsiteX21-561" fmla="*/ 123825 w 1104900"/>
                <a:gd name="connsiteY21-562" fmla="*/ 203200 h 1079500"/>
                <a:gd name="connsiteX22-563" fmla="*/ 60325 w 1104900"/>
                <a:gd name="connsiteY22-564" fmla="*/ 161925 h 1079500"/>
                <a:gd name="connsiteX23-565" fmla="*/ 63500 w 1104900"/>
                <a:gd name="connsiteY23-566" fmla="*/ 231775 h 1079500"/>
                <a:gd name="connsiteX24-567" fmla="*/ 0 w 1104900"/>
                <a:gd name="connsiteY24-568" fmla="*/ 177800 h 1079500"/>
                <a:gd name="connsiteX25-569" fmla="*/ 95250 w 1104900"/>
                <a:gd name="connsiteY25-570" fmla="*/ 488950 h 1079500"/>
                <a:gd name="connsiteX26-571" fmla="*/ 263525 w 1104900"/>
                <a:gd name="connsiteY26-572" fmla="*/ 565150 h 1079500"/>
                <a:gd name="connsiteX27-573" fmla="*/ 355600 w 1104900"/>
                <a:gd name="connsiteY27-574" fmla="*/ 565150 h 1079500"/>
                <a:gd name="connsiteX28-575" fmla="*/ 495300 w 1104900"/>
                <a:gd name="connsiteY28-576" fmla="*/ 876300 h 1079500"/>
                <a:gd name="connsiteX29-577" fmla="*/ 533400 w 1104900"/>
                <a:gd name="connsiteY29-578" fmla="*/ 968375 h 1079500"/>
                <a:gd name="connsiteX30-579" fmla="*/ 568325 w 1104900"/>
                <a:gd name="connsiteY30-580" fmla="*/ 981075 h 1079500"/>
                <a:gd name="connsiteX31-581" fmla="*/ 587375 w 1104900"/>
                <a:gd name="connsiteY31-582" fmla="*/ 965200 h 1079500"/>
                <a:gd name="connsiteX32-583" fmla="*/ 549275 w 1104900"/>
                <a:gd name="connsiteY32-584" fmla="*/ 723900 h 1079500"/>
                <a:gd name="connsiteX33-585" fmla="*/ 612775 w 1104900"/>
                <a:gd name="connsiteY33-586" fmla="*/ 654050 h 1079500"/>
                <a:gd name="connsiteX34-587" fmla="*/ 711200 w 1104900"/>
                <a:gd name="connsiteY34-588" fmla="*/ 746125 h 1079500"/>
                <a:gd name="connsiteX35-589" fmla="*/ 635000 w 1104900"/>
                <a:gd name="connsiteY35-590" fmla="*/ 860425 h 1079500"/>
                <a:gd name="connsiteX36-591" fmla="*/ 752475 w 1104900"/>
                <a:gd name="connsiteY36-592" fmla="*/ 1079500 h 1079500"/>
                <a:gd name="connsiteX0-593" fmla="*/ 752475 w 1104900"/>
                <a:gd name="connsiteY0-594" fmla="*/ 1079500 h 1079500"/>
                <a:gd name="connsiteX1-595" fmla="*/ 977900 w 1104900"/>
                <a:gd name="connsiteY1-596" fmla="*/ 1016000 h 1079500"/>
                <a:gd name="connsiteX2-597" fmla="*/ 993775 w 1104900"/>
                <a:gd name="connsiteY2-598" fmla="*/ 993775 h 1079500"/>
                <a:gd name="connsiteX3-599" fmla="*/ 996950 w 1104900"/>
                <a:gd name="connsiteY3-600" fmla="*/ 984250 h 1079500"/>
                <a:gd name="connsiteX4-601" fmla="*/ 1000125 w 1104900"/>
                <a:gd name="connsiteY4-602" fmla="*/ 971550 h 1079500"/>
                <a:gd name="connsiteX5-603" fmla="*/ 1003300 w 1104900"/>
                <a:gd name="connsiteY5-604" fmla="*/ 955675 h 1079500"/>
                <a:gd name="connsiteX6-605" fmla="*/ 1009650 w 1104900"/>
                <a:gd name="connsiteY6-606" fmla="*/ 936625 h 1079500"/>
                <a:gd name="connsiteX7-607" fmla="*/ 1012825 w 1104900"/>
                <a:gd name="connsiteY7-608" fmla="*/ 923925 h 1079500"/>
                <a:gd name="connsiteX8-609" fmla="*/ 1009650 w 1104900"/>
                <a:gd name="connsiteY8-610" fmla="*/ 911225 h 1079500"/>
                <a:gd name="connsiteX9-611" fmla="*/ 1006475 w 1104900"/>
                <a:gd name="connsiteY9-612" fmla="*/ 901700 h 1079500"/>
                <a:gd name="connsiteX10-613" fmla="*/ 1006475 w 1104900"/>
                <a:gd name="connsiteY10-614" fmla="*/ 895350 h 1079500"/>
                <a:gd name="connsiteX11-615" fmla="*/ 1095375 w 1104900"/>
                <a:gd name="connsiteY11-616" fmla="*/ 587375 h 1079500"/>
                <a:gd name="connsiteX12-617" fmla="*/ 1104900 w 1104900"/>
                <a:gd name="connsiteY12-618" fmla="*/ 482600 h 1079500"/>
                <a:gd name="connsiteX13-619" fmla="*/ 1009650 w 1104900"/>
                <a:gd name="connsiteY13-620" fmla="*/ 238125 h 1079500"/>
                <a:gd name="connsiteX14-621" fmla="*/ 911225 w 1104900"/>
                <a:gd name="connsiteY14-622" fmla="*/ 155575 h 1079500"/>
                <a:gd name="connsiteX15-623" fmla="*/ 809625 w 1104900"/>
                <a:gd name="connsiteY15-624" fmla="*/ 165100 h 1079500"/>
                <a:gd name="connsiteX16-625" fmla="*/ 809625 w 1104900"/>
                <a:gd name="connsiteY16-626" fmla="*/ 98425 h 1079500"/>
                <a:gd name="connsiteX17-627" fmla="*/ 768350 w 1104900"/>
                <a:gd name="connsiteY17-628" fmla="*/ 19050 h 1079500"/>
                <a:gd name="connsiteX18-629" fmla="*/ 695325 w 1104900"/>
                <a:gd name="connsiteY18-630" fmla="*/ 0 h 1079500"/>
                <a:gd name="connsiteX19-631" fmla="*/ 279400 w 1104900"/>
                <a:gd name="connsiteY19-632" fmla="*/ 177800 h 1079500"/>
                <a:gd name="connsiteX20-633" fmla="*/ 117475 w 1104900"/>
                <a:gd name="connsiteY20-634" fmla="*/ 127000 h 1079500"/>
                <a:gd name="connsiteX21-635" fmla="*/ 123825 w 1104900"/>
                <a:gd name="connsiteY21-636" fmla="*/ 203200 h 1079500"/>
                <a:gd name="connsiteX22-637" fmla="*/ 53181 w 1104900"/>
                <a:gd name="connsiteY22-638" fmla="*/ 154782 h 1079500"/>
                <a:gd name="connsiteX23-639" fmla="*/ 63500 w 1104900"/>
                <a:gd name="connsiteY23-640" fmla="*/ 231775 h 1079500"/>
                <a:gd name="connsiteX24-641" fmla="*/ 0 w 1104900"/>
                <a:gd name="connsiteY24-642" fmla="*/ 177800 h 1079500"/>
                <a:gd name="connsiteX25-643" fmla="*/ 95250 w 1104900"/>
                <a:gd name="connsiteY25-644" fmla="*/ 488950 h 1079500"/>
                <a:gd name="connsiteX26-645" fmla="*/ 263525 w 1104900"/>
                <a:gd name="connsiteY26-646" fmla="*/ 565150 h 1079500"/>
                <a:gd name="connsiteX27-647" fmla="*/ 355600 w 1104900"/>
                <a:gd name="connsiteY27-648" fmla="*/ 565150 h 1079500"/>
                <a:gd name="connsiteX28-649" fmla="*/ 495300 w 1104900"/>
                <a:gd name="connsiteY28-650" fmla="*/ 876300 h 1079500"/>
                <a:gd name="connsiteX29-651" fmla="*/ 533400 w 1104900"/>
                <a:gd name="connsiteY29-652" fmla="*/ 968375 h 1079500"/>
                <a:gd name="connsiteX30-653" fmla="*/ 568325 w 1104900"/>
                <a:gd name="connsiteY30-654" fmla="*/ 981075 h 1079500"/>
                <a:gd name="connsiteX31-655" fmla="*/ 587375 w 1104900"/>
                <a:gd name="connsiteY31-656" fmla="*/ 965200 h 1079500"/>
                <a:gd name="connsiteX32-657" fmla="*/ 549275 w 1104900"/>
                <a:gd name="connsiteY32-658" fmla="*/ 723900 h 1079500"/>
                <a:gd name="connsiteX33-659" fmla="*/ 612775 w 1104900"/>
                <a:gd name="connsiteY33-660" fmla="*/ 654050 h 1079500"/>
                <a:gd name="connsiteX34-661" fmla="*/ 711200 w 1104900"/>
                <a:gd name="connsiteY34-662" fmla="*/ 746125 h 1079500"/>
                <a:gd name="connsiteX35-663" fmla="*/ 635000 w 1104900"/>
                <a:gd name="connsiteY35-664" fmla="*/ 860425 h 1079500"/>
                <a:gd name="connsiteX36-665" fmla="*/ 752475 w 1104900"/>
                <a:gd name="connsiteY36-666" fmla="*/ 1079500 h 1079500"/>
                <a:gd name="connsiteX0-667" fmla="*/ 752475 w 1104900"/>
                <a:gd name="connsiteY0-668" fmla="*/ 1079500 h 1079500"/>
                <a:gd name="connsiteX1-669" fmla="*/ 977900 w 1104900"/>
                <a:gd name="connsiteY1-670" fmla="*/ 1016000 h 1079500"/>
                <a:gd name="connsiteX2-671" fmla="*/ 993775 w 1104900"/>
                <a:gd name="connsiteY2-672" fmla="*/ 993775 h 1079500"/>
                <a:gd name="connsiteX3-673" fmla="*/ 996950 w 1104900"/>
                <a:gd name="connsiteY3-674" fmla="*/ 984250 h 1079500"/>
                <a:gd name="connsiteX4-675" fmla="*/ 1000125 w 1104900"/>
                <a:gd name="connsiteY4-676" fmla="*/ 971550 h 1079500"/>
                <a:gd name="connsiteX5-677" fmla="*/ 1003300 w 1104900"/>
                <a:gd name="connsiteY5-678" fmla="*/ 955675 h 1079500"/>
                <a:gd name="connsiteX6-679" fmla="*/ 1009650 w 1104900"/>
                <a:gd name="connsiteY6-680" fmla="*/ 936625 h 1079500"/>
                <a:gd name="connsiteX7-681" fmla="*/ 1012825 w 1104900"/>
                <a:gd name="connsiteY7-682" fmla="*/ 923925 h 1079500"/>
                <a:gd name="connsiteX8-683" fmla="*/ 1009650 w 1104900"/>
                <a:gd name="connsiteY8-684" fmla="*/ 911225 h 1079500"/>
                <a:gd name="connsiteX9-685" fmla="*/ 1006475 w 1104900"/>
                <a:gd name="connsiteY9-686" fmla="*/ 901700 h 1079500"/>
                <a:gd name="connsiteX10-687" fmla="*/ 1006475 w 1104900"/>
                <a:gd name="connsiteY10-688" fmla="*/ 895350 h 1079500"/>
                <a:gd name="connsiteX11-689" fmla="*/ 1095375 w 1104900"/>
                <a:gd name="connsiteY11-690" fmla="*/ 587375 h 1079500"/>
                <a:gd name="connsiteX12-691" fmla="*/ 1104900 w 1104900"/>
                <a:gd name="connsiteY12-692" fmla="*/ 482600 h 1079500"/>
                <a:gd name="connsiteX13-693" fmla="*/ 1009650 w 1104900"/>
                <a:gd name="connsiteY13-694" fmla="*/ 238125 h 1079500"/>
                <a:gd name="connsiteX14-695" fmla="*/ 911225 w 1104900"/>
                <a:gd name="connsiteY14-696" fmla="*/ 155575 h 1079500"/>
                <a:gd name="connsiteX15-697" fmla="*/ 809625 w 1104900"/>
                <a:gd name="connsiteY15-698" fmla="*/ 165100 h 1079500"/>
                <a:gd name="connsiteX16-699" fmla="*/ 809625 w 1104900"/>
                <a:gd name="connsiteY16-700" fmla="*/ 98425 h 1079500"/>
                <a:gd name="connsiteX17-701" fmla="*/ 768350 w 1104900"/>
                <a:gd name="connsiteY17-702" fmla="*/ 19050 h 1079500"/>
                <a:gd name="connsiteX18-703" fmla="*/ 695325 w 1104900"/>
                <a:gd name="connsiteY18-704" fmla="*/ 0 h 1079500"/>
                <a:gd name="connsiteX19-705" fmla="*/ 279400 w 1104900"/>
                <a:gd name="connsiteY19-706" fmla="*/ 177800 h 1079500"/>
                <a:gd name="connsiteX20-707" fmla="*/ 117475 w 1104900"/>
                <a:gd name="connsiteY20-708" fmla="*/ 127000 h 1079500"/>
                <a:gd name="connsiteX21-709" fmla="*/ 123825 w 1104900"/>
                <a:gd name="connsiteY21-710" fmla="*/ 203200 h 1079500"/>
                <a:gd name="connsiteX22-711" fmla="*/ 53181 w 1104900"/>
                <a:gd name="connsiteY22-712" fmla="*/ 154782 h 1079500"/>
                <a:gd name="connsiteX23-713" fmla="*/ 63500 w 1104900"/>
                <a:gd name="connsiteY23-714" fmla="*/ 231775 h 1079500"/>
                <a:gd name="connsiteX24-715" fmla="*/ 0 w 1104900"/>
                <a:gd name="connsiteY24-716" fmla="*/ 177800 h 1079500"/>
                <a:gd name="connsiteX25-717" fmla="*/ 95250 w 1104900"/>
                <a:gd name="connsiteY25-718" fmla="*/ 488950 h 1079500"/>
                <a:gd name="connsiteX26-719" fmla="*/ 263525 w 1104900"/>
                <a:gd name="connsiteY26-720" fmla="*/ 565150 h 1079500"/>
                <a:gd name="connsiteX27-721" fmla="*/ 355600 w 1104900"/>
                <a:gd name="connsiteY27-722" fmla="*/ 565150 h 1079500"/>
                <a:gd name="connsiteX28-723" fmla="*/ 495300 w 1104900"/>
                <a:gd name="connsiteY28-724" fmla="*/ 876300 h 1079500"/>
                <a:gd name="connsiteX29-725" fmla="*/ 533400 w 1104900"/>
                <a:gd name="connsiteY29-726" fmla="*/ 968375 h 1079500"/>
                <a:gd name="connsiteX30-727" fmla="*/ 568325 w 1104900"/>
                <a:gd name="connsiteY30-728" fmla="*/ 981075 h 1079500"/>
                <a:gd name="connsiteX31-729" fmla="*/ 587375 w 1104900"/>
                <a:gd name="connsiteY31-730" fmla="*/ 965200 h 1079500"/>
                <a:gd name="connsiteX32-731" fmla="*/ 549275 w 1104900"/>
                <a:gd name="connsiteY32-732" fmla="*/ 723900 h 1079500"/>
                <a:gd name="connsiteX33-733" fmla="*/ 612775 w 1104900"/>
                <a:gd name="connsiteY33-734" fmla="*/ 654050 h 1079500"/>
                <a:gd name="connsiteX34-735" fmla="*/ 711200 w 1104900"/>
                <a:gd name="connsiteY34-736" fmla="*/ 746125 h 1079500"/>
                <a:gd name="connsiteX35-737" fmla="*/ 635000 w 1104900"/>
                <a:gd name="connsiteY35-738" fmla="*/ 860425 h 1079500"/>
                <a:gd name="connsiteX36-739" fmla="*/ 752475 w 1104900"/>
                <a:gd name="connsiteY36-740" fmla="*/ 1079500 h 1079500"/>
                <a:gd name="connsiteX0-741" fmla="*/ 752475 w 1104900"/>
                <a:gd name="connsiteY0-742" fmla="*/ 1079500 h 1079500"/>
                <a:gd name="connsiteX1-743" fmla="*/ 977900 w 1104900"/>
                <a:gd name="connsiteY1-744" fmla="*/ 1016000 h 1079500"/>
                <a:gd name="connsiteX2-745" fmla="*/ 993775 w 1104900"/>
                <a:gd name="connsiteY2-746" fmla="*/ 993775 h 1079500"/>
                <a:gd name="connsiteX3-747" fmla="*/ 996950 w 1104900"/>
                <a:gd name="connsiteY3-748" fmla="*/ 984250 h 1079500"/>
                <a:gd name="connsiteX4-749" fmla="*/ 1000125 w 1104900"/>
                <a:gd name="connsiteY4-750" fmla="*/ 971550 h 1079500"/>
                <a:gd name="connsiteX5-751" fmla="*/ 1003300 w 1104900"/>
                <a:gd name="connsiteY5-752" fmla="*/ 955675 h 1079500"/>
                <a:gd name="connsiteX6-753" fmla="*/ 1009650 w 1104900"/>
                <a:gd name="connsiteY6-754" fmla="*/ 936625 h 1079500"/>
                <a:gd name="connsiteX7-755" fmla="*/ 1012825 w 1104900"/>
                <a:gd name="connsiteY7-756" fmla="*/ 923925 h 1079500"/>
                <a:gd name="connsiteX8-757" fmla="*/ 1009650 w 1104900"/>
                <a:gd name="connsiteY8-758" fmla="*/ 911225 h 1079500"/>
                <a:gd name="connsiteX9-759" fmla="*/ 1006475 w 1104900"/>
                <a:gd name="connsiteY9-760" fmla="*/ 901700 h 1079500"/>
                <a:gd name="connsiteX10-761" fmla="*/ 1006475 w 1104900"/>
                <a:gd name="connsiteY10-762" fmla="*/ 895350 h 1079500"/>
                <a:gd name="connsiteX11-763" fmla="*/ 1095375 w 1104900"/>
                <a:gd name="connsiteY11-764" fmla="*/ 587375 h 1079500"/>
                <a:gd name="connsiteX12-765" fmla="*/ 1104900 w 1104900"/>
                <a:gd name="connsiteY12-766" fmla="*/ 482600 h 1079500"/>
                <a:gd name="connsiteX13-767" fmla="*/ 1009650 w 1104900"/>
                <a:gd name="connsiteY13-768" fmla="*/ 238125 h 1079500"/>
                <a:gd name="connsiteX14-769" fmla="*/ 911225 w 1104900"/>
                <a:gd name="connsiteY14-770" fmla="*/ 155575 h 1079500"/>
                <a:gd name="connsiteX15-771" fmla="*/ 809625 w 1104900"/>
                <a:gd name="connsiteY15-772" fmla="*/ 165100 h 1079500"/>
                <a:gd name="connsiteX16-773" fmla="*/ 809625 w 1104900"/>
                <a:gd name="connsiteY16-774" fmla="*/ 98425 h 1079500"/>
                <a:gd name="connsiteX17-775" fmla="*/ 768350 w 1104900"/>
                <a:gd name="connsiteY17-776" fmla="*/ 19050 h 1079500"/>
                <a:gd name="connsiteX18-777" fmla="*/ 695325 w 1104900"/>
                <a:gd name="connsiteY18-778" fmla="*/ 0 h 1079500"/>
                <a:gd name="connsiteX19-779" fmla="*/ 279400 w 1104900"/>
                <a:gd name="connsiteY19-780" fmla="*/ 177800 h 1079500"/>
                <a:gd name="connsiteX20-781" fmla="*/ 117475 w 1104900"/>
                <a:gd name="connsiteY20-782" fmla="*/ 127000 h 1079500"/>
                <a:gd name="connsiteX21-783" fmla="*/ 123825 w 1104900"/>
                <a:gd name="connsiteY21-784" fmla="*/ 203200 h 1079500"/>
                <a:gd name="connsiteX22-785" fmla="*/ 53181 w 1104900"/>
                <a:gd name="connsiteY22-786" fmla="*/ 154782 h 1079500"/>
                <a:gd name="connsiteX23-787" fmla="*/ 63500 w 1104900"/>
                <a:gd name="connsiteY23-788" fmla="*/ 231775 h 1079500"/>
                <a:gd name="connsiteX24-789" fmla="*/ 0 w 1104900"/>
                <a:gd name="connsiteY24-790" fmla="*/ 177800 h 1079500"/>
                <a:gd name="connsiteX25-791" fmla="*/ 95250 w 1104900"/>
                <a:gd name="connsiteY25-792" fmla="*/ 488950 h 1079500"/>
                <a:gd name="connsiteX26-793" fmla="*/ 263525 w 1104900"/>
                <a:gd name="connsiteY26-794" fmla="*/ 565150 h 1079500"/>
                <a:gd name="connsiteX27-795" fmla="*/ 355600 w 1104900"/>
                <a:gd name="connsiteY27-796" fmla="*/ 565150 h 1079500"/>
                <a:gd name="connsiteX28-797" fmla="*/ 495300 w 1104900"/>
                <a:gd name="connsiteY28-798" fmla="*/ 876300 h 1079500"/>
                <a:gd name="connsiteX29-799" fmla="*/ 533400 w 1104900"/>
                <a:gd name="connsiteY29-800" fmla="*/ 968375 h 1079500"/>
                <a:gd name="connsiteX30-801" fmla="*/ 568325 w 1104900"/>
                <a:gd name="connsiteY30-802" fmla="*/ 981075 h 1079500"/>
                <a:gd name="connsiteX31-803" fmla="*/ 587375 w 1104900"/>
                <a:gd name="connsiteY31-804" fmla="*/ 965200 h 1079500"/>
                <a:gd name="connsiteX32-805" fmla="*/ 549275 w 1104900"/>
                <a:gd name="connsiteY32-806" fmla="*/ 723900 h 1079500"/>
                <a:gd name="connsiteX33-807" fmla="*/ 612775 w 1104900"/>
                <a:gd name="connsiteY33-808" fmla="*/ 654050 h 1079500"/>
                <a:gd name="connsiteX34-809" fmla="*/ 711200 w 1104900"/>
                <a:gd name="connsiteY34-810" fmla="*/ 746125 h 1079500"/>
                <a:gd name="connsiteX35-811" fmla="*/ 635000 w 1104900"/>
                <a:gd name="connsiteY35-812" fmla="*/ 860425 h 1079500"/>
                <a:gd name="connsiteX36-813" fmla="*/ 752475 w 1104900"/>
                <a:gd name="connsiteY36-814" fmla="*/ 1079500 h 1079500"/>
                <a:gd name="connsiteX0-815" fmla="*/ 752475 w 1104900"/>
                <a:gd name="connsiteY0-816" fmla="*/ 1079500 h 1079500"/>
                <a:gd name="connsiteX1-817" fmla="*/ 977900 w 1104900"/>
                <a:gd name="connsiteY1-818" fmla="*/ 1016000 h 1079500"/>
                <a:gd name="connsiteX2-819" fmla="*/ 993775 w 1104900"/>
                <a:gd name="connsiteY2-820" fmla="*/ 993775 h 1079500"/>
                <a:gd name="connsiteX3-821" fmla="*/ 996950 w 1104900"/>
                <a:gd name="connsiteY3-822" fmla="*/ 984250 h 1079500"/>
                <a:gd name="connsiteX4-823" fmla="*/ 1000125 w 1104900"/>
                <a:gd name="connsiteY4-824" fmla="*/ 971550 h 1079500"/>
                <a:gd name="connsiteX5-825" fmla="*/ 1003300 w 1104900"/>
                <a:gd name="connsiteY5-826" fmla="*/ 955675 h 1079500"/>
                <a:gd name="connsiteX6-827" fmla="*/ 1009650 w 1104900"/>
                <a:gd name="connsiteY6-828" fmla="*/ 936625 h 1079500"/>
                <a:gd name="connsiteX7-829" fmla="*/ 1012825 w 1104900"/>
                <a:gd name="connsiteY7-830" fmla="*/ 923925 h 1079500"/>
                <a:gd name="connsiteX8-831" fmla="*/ 1009650 w 1104900"/>
                <a:gd name="connsiteY8-832" fmla="*/ 911225 h 1079500"/>
                <a:gd name="connsiteX9-833" fmla="*/ 1006475 w 1104900"/>
                <a:gd name="connsiteY9-834" fmla="*/ 901700 h 1079500"/>
                <a:gd name="connsiteX10-835" fmla="*/ 1006475 w 1104900"/>
                <a:gd name="connsiteY10-836" fmla="*/ 895350 h 1079500"/>
                <a:gd name="connsiteX11-837" fmla="*/ 1095375 w 1104900"/>
                <a:gd name="connsiteY11-838" fmla="*/ 587375 h 1079500"/>
                <a:gd name="connsiteX12-839" fmla="*/ 1104900 w 1104900"/>
                <a:gd name="connsiteY12-840" fmla="*/ 482600 h 1079500"/>
                <a:gd name="connsiteX13-841" fmla="*/ 1009650 w 1104900"/>
                <a:gd name="connsiteY13-842" fmla="*/ 238125 h 1079500"/>
                <a:gd name="connsiteX14-843" fmla="*/ 911225 w 1104900"/>
                <a:gd name="connsiteY14-844" fmla="*/ 155575 h 1079500"/>
                <a:gd name="connsiteX15-845" fmla="*/ 809625 w 1104900"/>
                <a:gd name="connsiteY15-846" fmla="*/ 165100 h 1079500"/>
                <a:gd name="connsiteX16-847" fmla="*/ 809625 w 1104900"/>
                <a:gd name="connsiteY16-848" fmla="*/ 98425 h 1079500"/>
                <a:gd name="connsiteX17-849" fmla="*/ 768350 w 1104900"/>
                <a:gd name="connsiteY17-850" fmla="*/ 19050 h 1079500"/>
                <a:gd name="connsiteX18-851" fmla="*/ 695325 w 1104900"/>
                <a:gd name="connsiteY18-852" fmla="*/ 0 h 1079500"/>
                <a:gd name="connsiteX19-853" fmla="*/ 279400 w 1104900"/>
                <a:gd name="connsiteY19-854" fmla="*/ 177800 h 1079500"/>
                <a:gd name="connsiteX20-855" fmla="*/ 117475 w 1104900"/>
                <a:gd name="connsiteY20-856" fmla="*/ 127000 h 1079500"/>
                <a:gd name="connsiteX21-857" fmla="*/ 123825 w 1104900"/>
                <a:gd name="connsiteY21-858" fmla="*/ 203200 h 1079500"/>
                <a:gd name="connsiteX22-859" fmla="*/ 53181 w 1104900"/>
                <a:gd name="connsiteY22-860" fmla="*/ 154782 h 1079500"/>
                <a:gd name="connsiteX23-861" fmla="*/ 63500 w 1104900"/>
                <a:gd name="connsiteY23-862" fmla="*/ 231775 h 1079500"/>
                <a:gd name="connsiteX24-863" fmla="*/ 0 w 1104900"/>
                <a:gd name="connsiteY24-864" fmla="*/ 177800 h 1079500"/>
                <a:gd name="connsiteX25-865" fmla="*/ 95250 w 1104900"/>
                <a:gd name="connsiteY25-866" fmla="*/ 488950 h 1079500"/>
                <a:gd name="connsiteX26-867" fmla="*/ 263525 w 1104900"/>
                <a:gd name="connsiteY26-868" fmla="*/ 565150 h 1079500"/>
                <a:gd name="connsiteX27-869" fmla="*/ 355600 w 1104900"/>
                <a:gd name="connsiteY27-870" fmla="*/ 565150 h 1079500"/>
                <a:gd name="connsiteX28-871" fmla="*/ 495300 w 1104900"/>
                <a:gd name="connsiteY28-872" fmla="*/ 876300 h 1079500"/>
                <a:gd name="connsiteX29-873" fmla="*/ 533400 w 1104900"/>
                <a:gd name="connsiteY29-874" fmla="*/ 968375 h 1079500"/>
                <a:gd name="connsiteX30-875" fmla="*/ 568325 w 1104900"/>
                <a:gd name="connsiteY30-876" fmla="*/ 981075 h 1079500"/>
                <a:gd name="connsiteX31-877" fmla="*/ 587375 w 1104900"/>
                <a:gd name="connsiteY31-878" fmla="*/ 965200 h 1079500"/>
                <a:gd name="connsiteX32-879" fmla="*/ 549275 w 1104900"/>
                <a:gd name="connsiteY32-880" fmla="*/ 723900 h 1079500"/>
                <a:gd name="connsiteX33-881" fmla="*/ 612775 w 1104900"/>
                <a:gd name="connsiteY33-882" fmla="*/ 654050 h 1079500"/>
                <a:gd name="connsiteX34-883" fmla="*/ 711200 w 1104900"/>
                <a:gd name="connsiteY34-884" fmla="*/ 746125 h 1079500"/>
                <a:gd name="connsiteX35-885" fmla="*/ 635000 w 1104900"/>
                <a:gd name="connsiteY35-886" fmla="*/ 860425 h 1079500"/>
                <a:gd name="connsiteX36-887" fmla="*/ 752475 w 1104900"/>
                <a:gd name="connsiteY36-888" fmla="*/ 1079500 h 1079500"/>
                <a:gd name="connsiteX0-889" fmla="*/ 752475 w 1104900"/>
                <a:gd name="connsiteY0-890" fmla="*/ 1079500 h 1079500"/>
                <a:gd name="connsiteX1-891" fmla="*/ 977900 w 1104900"/>
                <a:gd name="connsiteY1-892" fmla="*/ 1016000 h 1079500"/>
                <a:gd name="connsiteX2-893" fmla="*/ 993775 w 1104900"/>
                <a:gd name="connsiteY2-894" fmla="*/ 993775 h 1079500"/>
                <a:gd name="connsiteX3-895" fmla="*/ 996950 w 1104900"/>
                <a:gd name="connsiteY3-896" fmla="*/ 984250 h 1079500"/>
                <a:gd name="connsiteX4-897" fmla="*/ 1000125 w 1104900"/>
                <a:gd name="connsiteY4-898" fmla="*/ 971550 h 1079500"/>
                <a:gd name="connsiteX5-899" fmla="*/ 1003300 w 1104900"/>
                <a:gd name="connsiteY5-900" fmla="*/ 955675 h 1079500"/>
                <a:gd name="connsiteX6-901" fmla="*/ 1009650 w 1104900"/>
                <a:gd name="connsiteY6-902" fmla="*/ 936625 h 1079500"/>
                <a:gd name="connsiteX7-903" fmla="*/ 1012825 w 1104900"/>
                <a:gd name="connsiteY7-904" fmla="*/ 923925 h 1079500"/>
                <a:gd name="connsiteX8-905" fmla="*/ 1009650 w 1104900"/>
                <a:gd name="connsiteY8-906" fmla="*/ 911225 h 1079500"/>
                <a:gd name="connsiteX9-907" fmla="*/ 1006475 w 1104900"/>
                <a:gd name="connsiteY9-908" fmla="*/ 901700 h 1079500"/>
                <a:gd name="connsiteX10-909" fmla="*/ 1006475 w 1104900"/>
                <a:gd name="connsiteY10-910" fmla="*/ 895350 h 1079500"/>
                <a:gd name="connsiteX11-911" fmla="*/ 1095375 w 1104900"/>
                <a:gd name="connsiteY11-912" fmla="*/ 587375 h 1079500"/>
                <a:gd name="connsiteX12-913" fmla="*/ 1104900 w 1104900"/>
                <a:gd name="connsiteY12-914" fmla="*/ 482600 h 1079500"/>
                <a:gd name="connsiteX13-915" fmla="*/ 1009650 w 1104900"/>
                <a:gd name="connsiteY13-916" fmla="*/ 238125 h 1079500"/>
                <a:gd name="connsiteX14-917" fmla="*/ 911225 w 1104900"/>
                <a:gd name="connsiteY14-918" fmla="*/ 155575 h 1079500"/>
                <a:gd name="connsiteX15-919" fmla="*/ 809625 w 1104900"/>
                <a:gd name="connsiteY15-920" fmla="*/ 165100 h 1079500"/>
                <a:gd name="connsiteX16-921" fmla="*/ 809625 w 1104900"/>
                <a:gd name="connsiteY16-922" fmla="*/ 98425 h 1079500"/>
                <a:gd name="connsiteX17-923" fmla="*/ 768350 w 1104900"/>
                <a:gd name="connsiteY17-924" fmla="*/ 19050 h 1079500"/>
                <a:gd name="connsiteX18-925" fmla="*/ 695325 w 1104900"/>
                <a:gd name="connsiteY18-926" fmla="*/ 0 h 1079500"/>
                <a:gd name="connsiteX19-927" fmla="*/ 279400 w 1104900"/>
                <a:gd name="connsiteY19-928" fmla="*/ 177800 h 1079500"/>
                <a:gd name="connsiteX20-929" fmla="*/ 117475 w 1104900"/>
                <a:gd name="connsiteY20-930" fmla="*/ 127000 h 1079500"/>
                <a:gd name="connsiteX21-931" fmla="*/ 123825 w 1104900"/>
                <a:gd name="connsiteY21-932" fmla="*/ 203200 h 1079500"/>
                <a:gd name="connsiteX22-933" fmla="*/ 53181 w 1104900"/>
                <a:gd name="connsiteY22-934" fmla="*/ 154782 h 1079500"/>
                <a:gd name="connsiteX23-935" fmla="*/ 63500 w 1104900"/>
                <a:gd name="connsiteY23-936" fmla="*/ 231775 h 1079500"/>
                <a:gd name="connsiteX24-937" fmla="*/ 0 w 1104900"/>
                <a:gd name="connsiteY24-938" fmla="*/ 177800 h 1079500"/>
                <a:gd name="connsiteX25-939" fmla="*/ 95250 w 1104900"/>
                <a:gd name="connsiteY25-940" fmla="*/ 488950 h 1079500"/>
                <a:gd name="connsiteX26-941" fmla="*/ 263525 w 1104900"/>
                <a:gd name="connsiteY26-942" fmla="*/ 565150 h 1079500"/>
                <a:gd name="connsiteX27-943" fmla="*/ 355600 w 1104900"/>
                <a:gd name="connsiteY27-944" fmla="*/ 565150 h 1079500"/>
                <a:gd name="connsiteX28-945" fmla="*/ 495300 w 1104900"/>
                <a:gd name="connsiteY28-946" fmla="*/ 876300 h 1079500"/>
                <a:gd name="connsiteX29-947" fmla="*/ 533400 w 1104900"/>
                <a:gd name="connsiteY29-948" fmla="*/ 968375 h 1079500"/>
                <a:gd name="connsiteX30-949" fmla="*/ 568325 w 1104900"/>
                <a:gd name="connsiteY30-950" fmla="*/ 981075 h 1079500"/>
                <a:gd name="connsiteX31-951" fmla="*/ 587375 w 1104900"/>
                <a:gd name="connsiteY31-952" fmla="*/ 965200 h 1079500"/>
                <a:gd name="connsiteX32-953" fmla="*/ 549275 w 1104900"/>
                <a:gd name="connsiteY32-954" fmla="*/ 723900 h 1079500"/>
                <a:gd name="connsiteX33-955" fmla="*/ 612775 w 1104900"/>
                <a:gd name="connsiteY33-956" fmla="*/ 654050 h 1079500"/>
                <a:gd name="connsiteX34-957" fmla="*/ 711200 w 1104900"/>
                <a:gd name="connsiteY34-958" fmla="*/ 746125 h 1079500"/>
                <a:gd name="connsiteX35-959" fmla="*/ 635000 w 1104900"/>
                <a:gd name="connsiteY35-960" fmla="*/ 860425 h 1079500"/>
                <a:gd name="connsiteX36-961" fmla="*/ 752475 w 1104900"/>
                <a:gd name="connsiteY36-962" fmla="*/ 1079500 h 1079500"/>
                <a:gd name="connsiteX0-963" fmla="*/ 752475 w 1104900"/>
                <a:gd name="connsiteY0-964" fmla="*/ 1079500 h 1079500"/>
                <a:gd name="connsiteX1-965" fmla="*/ 977900 w 1104900"/>
                <a:gd name="connsiteY1-966" fmla="*/ 1016000 h 1079500"/>
                <a:gd name="connsiteX2-967" fmla="*/ 993775 w 1104900"/>
                <a:gd name="connsiteY2-968" fmla="*/ 993775 h 1079500"/>
                <a:gd name="connsiteX3-969" fmla="*/ 996950 w 1104900"/>
                <a:gd name="connsiteY3-970" fmla="*/ 984250 h 1079500"/>
                <a:gd name="connsiteX4-971" fmla="*/ 1000125 w 1104900"/>
                <a:gd name="connsiteY4-972" fmla="*/ 971550 h 1079500"/>
                <a:gd name="connsiteX5-973" fmla="*/ 1003300 w 1104900"/>
                <a:gd name="connsiteY5-974" fmla="*/ 955675 h 1079500"/>
                <a:gd name="connsiteX6-975" fmla="*/ 1009650 w 1104900"/>
                <a:gd name="connsiteY6-976" fmla="*/ 936625 h 1079500"/>
                <a:gd name="connsiteX7-977" fmla="*/ 1012825 w 1104900"/>
                <a:gd name="connsiteY7-978" fmla="*/ 923925 h 1079500"/>
                <a:gd name="connsiteX8-979" fmla="*/ 1009650 w 1104900"/>
                <a:gd name="connsiteY8-980" fmla="*/ 911225 h 1079500"/>
                <a:gd name="connsiteX9-981" fmla="*/ 1006475 w 1104900"/>
                <a:gd name="connsiteY9-982" fmla="*/ 901700 h 1079500"/>
                <a:gd name="connsiteX10-983" fmla="*/ 1006475 w 1104900"/>
                <a:gd name="connsiteY10-984" fmla="*/ 895350 h 1079500"/>
                <a:gd name="connsiteX11-985" fmla="*/ 1095375 w 1104900"/>
                <a:gd name="connsiteY11-986" fmla="*/ 587375 h 1079500"/>
                <a:gd name="connsiteX12-987" fmla="*/ 1104900 w 1104900"/>
                <a:gd name="connsiteY12-988" fmla="*/ 482600 h 1079500"/>
                <a:gd name="connsiteX13-989" fmla="*/ 1009650 w 1104900"/>
                <a:gd name="connsiteY13-990" fmla="*/ 238125 h 1079500"/>
                <a:gd name="connsiteX14-991" fmla="*/ 911225 w 1104900"/>
                <a:gd name="connsiteY14-992" fmla="*/ 155575 h 1079500"/>
                <a:gd name="connsiteX15-993" fmla="*/ 809625 w 1104900"/>
                <a:gd name="connsiteY15-994" fmla="*/ 165100 h 1079500"/>
                <a:gd name="connsiteX16-995" fmla="*/ 809625 w 1104900"/>
                <a:gd name="connsiteY16-996" fmla="*/ 98425 h 1079500"/>
                <a:gd name="connsiteX17-997" fmla="*/ 768350 w 1104900"/>
                <a:gd name="connsiteY17-998" fmla="*/ 19050 h 1079500"/>
                <a:gd name="connsiteX18-999" fmla="*/ 695325 w 1104900"/>
                <a:gd name="connsiteY18-1000" fmla="*/ 0 h 1079500"/>
                <a:gd name="connsiteX19-1001" fmla="*/ 279400 w 1104900"/>
                <a:gd name="connsiteY19-1002" fmla="*/ 177800 h 1079500"/>
                <a:gd name="connsiteX20-1003" fmla="*/ 117475 w 1104900"/>
                <a:gd name="connsiteY20-1004" fmla="*/ 127000 h 1079500"/>
                <a:gd name="connsiteX21-1005" fmla="*/ 123825 w 1104900"/>
                <a:gd name="connsiteY21-1006" fmla="*/ 203200 h 1079500"/>
                <a:gd name="connsiteX22-1007" fmla="*/ 53181 w 1104900"/>
                <a:gd name="connsiteY22-1008" fmla="*/ 154782 h 1079500"/>
                <a:gd name="connsiteX23-1009" fmla="*/ 63500 w 1104900"/>
                <a:gd name="connsiteY23-1010" fmla="*/ 231775 h 1079500"/>
                <a:gd name="connsiteX24-1011" fmla="*/ 0 w 1104900"/>
                <a:gd name="connsiteY24-1012" fmla="*/ 177800 h 1079500"/>
                <a:gd name="connsiteX25-1013" fmla="*/ 95250 w 1104900"/>
                <a:gd name="connsiteY25-1014" fmla="*/ 488950 h 1079500"/>
                <a:gd name="connsiteX26-1015" fmla="*/ 263525 w 1104900"/>
                <a:gd name="connsiteY26-1016" fmla="*/ 565150 h 1079500"/>
                <a:gd name="connsiteX27-1017" fmla="*/ 355600 w 1104900"/>
                <a:gd name="connsiteY27-1018" fmla="*/ 565150 h 1079500"/>
                <a:gd name="connsiteX28-1019" fmla="*/ 495300 w 1104900"/>
                <a:gd name="connsiteY28-1020" fmla="*/ 876300 h 1079500"/>
                <a:gd name="connsiteX29-1021" fmla="*/ 533400 w 1104900"/>
                <a:gd name="connsiteY29-1022" fmla="*/ 968375 h 1079500"/>
                <a:gd name="connsiteX30-1023" fmla="*/ 568325 w 1104900"/>
                <a:gd name="connsiteY30-1024" fmla="*/ 981075 h 1079500"/>
                <a:gd name="connsiteX31-1025" fmla="*/ 587375 w 1104900"/>
                <a:gd name="connsiteY31-1026" fmla="*/ 965200 h 1079500"/>
                <a:gd name="connsiteX32-1027" fmla="*/ 549275 w 1104900"/>
                <a:gd name="connsiteY32-1028" fmla="*/ 723900 h 1079500"/>
                <a:gd name="connsiteX33-1029" fmla="*/ 612775 w 1104900"/>
                <a:gd name="connsiteY33-1030" fmla="*/ 654050 h 1079500"/>
                <a:gd name="connsiteX34-1031" fmla="*/ 711200 w 1104900"/>
                <a:gd name="connsiteY34-1032" fmla="*/ 746125 h 1079500"/>
                <a:gd name="connsiteX35-1033" fmla="*/ 635000 w 1104900"/>
                <a:gd name="connsiteY35-1034" fmla="*/ 860425 h 1079500"/>
                <a:gd name="connsiteX36-1035" fmla="*/ 752475 w 1104900"/>
                <a:gd name="connsiteY36-1036" fmla="*/ 1079500 h 1079500"/>
                <a:gd name="connsiteX0-1037" fmla="*/ 752475 w 1104900"/>
                <a:gd name="connsiteY0-1038" fmla="*/ 1079500 h 1079500"/>
                <a:gd name="connsiteX1-1039" fmla="*/ 977900 w 1104900"/>
                <a:gd name="connsiteY1-1040" fmla="*/ 1016000 h 1079500"/>
                <a:gd name="connsiteX2-1041" fmla="*/ 993775 w 1104900"/>
                <a:gd name="connsiteY2-1042" fmla="*/ 993775 h 1079500"/>
                <a:gd name="connsiteX3-1043" fmla="*/ 996950 w 1104900"/>
                <a:gd name="connsiteY3-1044" fmla="*/ 984250 h 1079500"/>
                <a:gd name="connsiteX4-1045" fmla="*/ 1000125 w 1104900"/>
                <a:gd name="connsiteY4-1046" fmla="*/ 971550 h 1079500"/>
                <a:gd name="connsiteX5-1047" fmla="*/ 1003300 w 1104900"/>
                <a:gd name="connsiteY5-1048" fmla="*/ 955675 h 1079500"/>
                <a:gd name="connsiteX6-1049" fmla="*/ 1009650 w 1104900"/>
                <a:gd name="connsiteY6-1050" fmla="*/ 936625 h 1079500"/>
                <a:gd name="connsiteX7-1051" fmla="*/ 1012825 w 1104900"/>
                <a:gd name="connsiteY7-1052" fmla="*/ 923925 h 1079500"/>
                <a:gd name="connsiteX8-1053" fmla="*/ 1009650 w 1104900"/>
                <a:gd name="connsiteY8-1054" fmla="*/ 911225 h 1079500"/>
                <a:gd name="connsiteX9-1055" fmla="*/ 1006475 w 1104900"/>
                <a:gd name="connsiteY9-1056" fmla="*/ 901700 h 1079500"/>
                <a:gd name="connsiteX10-1057" fmla="*/ 1006475 w 1104900"/>
                <a:gd name="connsiteY10-1058" fmla="*/ 895350 h 1079500"/>
                <a:gd name="connsiteX11-1059" fmla="*/ 1095375 w 1104900"/>
                <a:gd name="connsiteY11-1060" fmla="*/ 587375 h 1079500"/>
                <a:gd name="connsiteX12-1061" fmla="*/ 1104900 w 1104900"/>
                <a:gd name="connsiteY12-1062" fmla="*/ 482600 h 1079500"/>
                <a:gd name="connsiteX13-1063" fmla="*/ 1009650 w 1104900"/>
                <a:gd name="connsiteY13-1064" fmla="*/ 238125 h 1079500"/>
                <a:gd name="connsiteX14-1065" fmla="*/ 911225 w 1104900"/>
                <a:gd name="connsiteY14-1066" fmla="*/ 155575 h 1079500"/>
                <a:gd name="connsiteX15-1067" fmla="*/ 809625 w 1104900"/>
                <a:gd name="connsiteY15-1068" fmla="*/ 165100 h 1079500"/>
                <a:gd name="connsiteX16-1069" fmla="*/ 809625 w 1104900"/>
                <a:gd name="connsiteY16-1070" fmla="*/ 98425 h 1079500"/>
                <a:gd name="connsiteX17-1071" fmla="*/ 768350 w 1104900"/>
                <a:gd name="connsiteY17-1072" fmla="*/ 19050 h 1079500"/>
                <a:gd name="connsiteX18-1073" fmla="*/ 695325 w 1104900"/>
                <a:gd name="connsiteY18-1074" fmla="*/ 0 h 1079500"/>
                <a:gd name="connsiteX19-1075" fmla="*/ 279400 w 1104900"/>
                <a:gd name="connsiteY19-1076" fmla="*/ 177800 h 1079500"/>
                <a:gd name="connsiteX20-1077" fmla="*/ 117475 w 1104900"/>
                <a:gd name="connsiteY20-1078" fmla="*/ 127000 h 1079500"/>
                <a:gd name="connsiteX21-1079" fmla="*/ 123825 w 1104900"/>
                <a:gd name="connsiteY21-1080" fmla="*/ 203200 h 1079500"/>
                <a:gd name="connsiteX22-1081" fmla="*/ 53181 w 1104900"/>
                <a:gd name="connsiteY22-1082" fmla="*/ 154782 h 1079500"/>
                <a:gd name="connsiteX23-1083" fmla="*/ 63500 w 1104900"/>
                <a:gd name="connsiteY23-1084" fmla="*/ 231775 h 1079500"/>
                <a:gd name="connsiteX24-1085" fmla="*/ 0 w 1104900"/>
                <a:gd name="connsiteY24-1086" fmla="*/ 177800 h 1079500"/>
                <a:gd name="connsiteX25-1087" fmla="*/ 95250 w 1104900"/>
                <a:gd name="connsiteY25-1088" fmla="*/ 488950 h 1079500"/>
                <a:gd name="connsiteX26-1089" fmla="*/ 263525 w 1104900"/>
                <a:gd name="connsiteY26-1090" fmla="*/ 565150 h 1079500"/>
                <a:gd name="connsiteX27-1091" fmla="*/ 355600 w 1104900"/>
                <a:gd name="connsiteY27-1092" fmla="*/ 565150 h 1079500"/>
                <a:gd name="connsiteX28-1093" fmla="*/ 495300 w 1104900"/>
                <a:gd name="connsiteY28-1094" fmla="*/ 876300 h 1079500"/>
                <a:gd name="connsiteX29-1095" fmla="*/ 533400 w 1104900"/>
                <a:gd name="connsiteY29-1096" fmla="*/ 968375 h 1079500"/>
                <a:gd name="connsiteX30-1097" fmla="*/ 568325 w 1104900"/>
                <a:gd name="connsiteY30-1098" fmla="*/ 981075 h 1079500"/>
                <a:gd name="connsiteX31-1099" fmla="*/ 587375 w 1104900"/>
                <a:gd name="connsiteY31-1100" fmla="*/ 965200 h 1079500"/>
                <a:gd name="connsiteX32-1101" fmla="*/ 549275 w 1104900"/>
                <a:gd name="connsiteY32-1102" fmla="*/ 723900 h 1079500"/>
                <a:gd name="connsiteX33-1103" fmla="*/ 612775 w 1104900"/>
                <a:gd name="connsiteY33-1104" fmla="*/ 654050 h 1079500"/>
                <a:gd name="connsiteX34-1105" fmla="*/ 711200 w 1104900"/>
                <a:gd name="connsiteY34-1106" fmla="*/ 746125 h 1079500"/>
                <a:gd name="connsiteX35-1107" fmla="*/ 635000 w 1104900"/>
                <a:gd name="connsiteY35-1108" fmla="*/ 860425 h 1079500"/>
                <a:gd name="connsiteX36-1109" fmla="*/ 752475 w 1104900"/>
                <a:gd name="connsiteY36-1110" fmla="*/ 1079500 h 1079500"/>
                <a:gd name="connsiteX0-1111" fmla="*/ 752475 w 1104900"/>
                <a:gd name="connsiteY0-1112" fmla="*/ 1079500 h 1079500"/>
                <a:gd name="connsiteX1-1113" fmla="*/ 977900 w 1104900"/>
                <a:gd name="connsiteY1-1114" fmla="*/ 1016000 h 1079500"/>
                <a:gd name="connsiteX2-1115" fmla="*/ 993775 w 1104900"/>
                <a:gd name="connsiteY2-1116" fmla="*/ 993775 h 1079500"/>
                <a:gd name="connsiteX3-1117" fmla="*/ 996950 w 1104900"/>
                <a:gd name="connsiteY3-1118" fmla="*/ 984250 h 1079500"/>
                <a:gd name="connsiteX4-1119" fmla="*/ 1000125 w 1104900"/>
                <a:gd name="connsiteY4-1120" fmla="*/ 971550 h 1079500"/>
                <a:gd name="connsiteX5-1121" fmla="*/ 1003300 w 1104900"/>
                <a:gd name="connsiteY5-1122" fmla="*/ 955675 h 1079500"/>
                <a:gd name="connsiteX6-1123" fmla="*/ 1009650 w 1104900"/>
                <a:gd name="connsiteY6-1124" fmla="*/ 936625 h 1079500"/>
                <a:gd name="connsiteX7-1125" fmla="*/ 1012825 w 1104900"/>
                <a:gd name="connsiteY7-1126" fmla="*/ 923925 h 1079500"/>
                <a:gd name="connsiteX8-1127" fmla="*/ 1009650 w 1104900"/>
                <a:gd name="connsiteY8-1128" fmla="*/ 911225 h 1079500"/>
                <a:gd name="connsiteX9-1129" fmla="*/ 1006475 w 1104900"/>
                <a:gd name="connsiteY9-1130" fmla="*/ 901700 h 1079500"/>
                <a:gd name="connsiteX10-1131" fmla="*/ 1006475 w 1104900"/>
                <a:gd name="connsiteY10-1132" fmla="*/ 895350 h 1079500"/>
                <a:gd name="connsiteX11-1133" fmla="*/ 1095375 w 1104900"/>
                <a:gd name="connsiteY11-1134" fmla="*/ 587375 h 1079500"/>
                <a:gd name="connsiteX12-1135" fmla="*/ 1104900 w 1104900"/>
                <a:gd name="connsiteY12-1136" fmla="*/ 482600 h 1079500"/>
                <a:gd name="connsiteX13-1137" fmla="*/ 1009650 w 1104900"/>
                <a:gd name="connsiteY13-1138" fmla="*/ 238125 h 1079500"/>
                <a:gd name="connsiteX14-1139" fmla="*/ 911225 w 1104900"/>
                <a:gd name="connsiteY14-1140" fmla="*/ 155575 h 1079500"/>
                <a:gd name="connsiteX15-1141" fmla="*/ 809625 w 1104900"/>
                <a:gd name="connsiteY15-1142" fmla="*/ 165100 h 1079500"/>
                <a:gd name="connsiteX16-1143" fmla="*/ 809625 w 1104900"/>
                <a:gd name="connsiteY16-1144" fmla="*/ 98425 h 1079500"/>
                <a:gd name="connsiteX17-1145" fmla="*/ 768350 w 1104900"/>
                <a:gd name="connsiteY17-1146" fmla="*/ 19050 h 1079500"/>
                <a:gd name="connsiteX18-1147" fmla="*/ 695325 w 1104900"/>
                <a:gd name="connsiteY18-1148" fmla="*/ 0 h 1079500"/>
                <a:gd name="connsiteX19-1149" fmla="*/ 279400 w 1104900"/>
                <a:gd name="connsiteY19-1150" fmla="*/ 177800 h 1079500"/>
                <a:gd name="connsiteX20-1151" fmla="*/ 117475 w 1104900"/>
                <a:gd name="connsiteY20-1152" fmla="*/ 127000 h 1079500"/>
                <a:gd name="connsiteX21-1153" fmla="*/ 123825 w 1104900"/>
                <a:gd name="connsiteY21-1154" fmla="*/ 203200 h 1079500"/>
                <a:gd name="connsiteX22-1155" fmla="*/ 53181 w 1104900"/>
                <a:gd name="connsiteY22-1156" fmla="*/ 154782 h 1079500"/>
                <a:gd name="connsiteX23-1157" fmla="*/ 63500 w 1104900"/>
                <a:gd name="connsiteY23-1158" fmla="*/ 231775 h 1079500"/>
                <a:gd name="connsiteX24-1159" fmla="*/ 0 w 1104900"/>
                <a:gd name="connsiteY24-1160" fmla="*/ 177800 h 1079500"/>
                <a:gd name="connsiteX25-1161" fmla="*/ 95250 w 1104900"/>
                <a:gd name="connsiteY25-1162" fmla="*/ 488950 h 1079500"/>
                <a:gd name="connsiteX26-1163" fmla="*/ 263525 w 1104900"/>
                <a:gd name="connsiteY26-1164" fmla="*/ 565150 h 1079500"/>
                <a:gd name="connsiteX27-1165" fmla="*/ 355600 w 1104900"/>
                <a:gd name="connsiteY27-1166" fmla="*/ 565150 h 1079500"/>
                <a:gd name="connsiteX28-1167" fmla="*/ 495300 w 1104900"/>
                <a:gd name="connsiteY28-1168" fmla="*/ 876300 h 1079500"/>
                <a:gd name="connsiteX29-1169" fmla="*/ 533400 w 1104900"/>
                <a:gd name="connsiteY29-1170" fmla="*/ 968375 h 1079500"/>
                <a:gd name="connsiteX30-1171" fmla="*/ 568325 w 1104900"/>
                <a:gd name="connsiteY30-1172" fmla="*/ 981075 h 1079500"/>
                <a:gd name="connsiteX31-1173" fmla="*/ 587375 w 1104900"/>
                <a:gd name="connsiteY31-1174" fmla="*/ 965200 h 1079500"/>
                <a:gd name="connsiteX32-1175" fmla="*/ 549275 w 1104900"/>
                <a:gd name="connsiteY32-1176" fmla="*/ 723900 h 1079500"/>
                <a:gd name="connsiteX33-1177" fmla="*/ 612775 w 1104900"/>
                <a:gd name="connsiteY33-1178" fmla="*/ 654050 h 1079500"/>
                <a:gd name="connsiteX34-1179" fmla="*/ 711200 w 1104900"/>
                <a:gd name="connsiteY34-1180" fmla="*/ 746125 h 1079500"/>
                <a:gd name="connsiteX35-1181" fmla="*/ 635000 w 1104900"/>
                <a:gd name="connsiteY35-1182" fmla="*/ 860425 h 1079500"/>
                <a:gd name="connsiteX36-1183" fmla="*/ 752475 w 1104900"/>
                <a:gd name="connsiteY36-1184" fmla="*/ 1079500 h 1079500"/>
                <a:gd name="connsiteX0-1185" fmla="*/ 752475 w 1104900"/>
                <a:gd name="connsiteY0-1186" fmla="*/ 1079500 h 1079500"/>
                <a:gd name="connsiteX1-1187" fmla="*/ 977900 w 1104900"/>
                <a:gd name="connsiteY1-1188" fmla="*/ 1016000 h 1079500"/>
                <a:gd name="connsiteX2-1189" fmla="*/ 993775 w 1104900"/>
                <a:gd name="connsiteY2-1190" fmla="*/ 993775 h 1079500"/>
                <a:gd name="connsiteX3-1191" fmla="*/ 996950 w 1104900"/>
                <a:gd name="connsiteY3-1192" fmla="*/ 984250 h 1079500"/>
                <a:gd name="connsiteX4-1193" fmla="*/ 1000125 w 1104900"/>
                <a:gd name="connsiteY4-1194" fmla="*/ 971550 h 1079500"/>
                <a:gd name="connsiteX5-1195" fmla="*/ 1003300 w 1104900"/>
                <a:gd name="connsiteY5-1196" fmla="*/ 955675 h 1079500"/>
                <a:gd name="connsiteX6-1197" fmla="*/ 1009650 w 1104900"/>
                <a:gd name="connsiteY6-1198" fmla="*/ 936625 h 1079500"/>
                <a:gd name="connsiteX7-1199" fmla="*/ 1012825 w 1104900"/>
                <a:gd name="connsiteY7-1200" fmla="*/ 923925 h 1079500"/>
                <a:gd name="connsiteX8-1201" fmla="*/ 1009650 w 1104900"/>
                <a:gd name="connsiteY8-1202" fmla="*/ 911225 h 1079500"/>
                <a:gd name="connsiteX9-1203" fmla="*/ 1006475 w 1104900"/>
                <a:gd name="connsiteY9-1204" fmla="*/ 901700 h 1079500"/>
                <a:gd name="connsiteX10-1205" fmla="*/ 1006475 w 1104900"/>
                <a:gd name="connsiteY10-1206" fmla="*/ 895350 h 1079500"/>
                <a:gd name="connsiteX11-1207" fmla="*/ 1095375 w 1104900"/>
                <a:gd name="connsiteY11-1208" fmla="*/ 587375 h 1079500"/>
                <a:gd name="connsiteX12-1209" fmla="*/ 1104900 w 1104900"/>
                <a:gd name="connsiteY12-1210" fmla="*/ 482600 h 1079500"/>
                <a:gd name="connsiteX13-1211" fmla="*/ 1009650 w 1104900"/>
                <a:gd name="connsiteY13-1212" fmla="*/ 238125 h 1079500"/>
                <a:gd name="connsiteX14-1213" fmla="*/ 911225 w 1104900"/>
                <a:gd name="connsiteY14-1214" fmla="*/ 155575 h 1079500"/>
                <a:gd name="connsiteX15-1215" fmla="*/ 809625 w 1104900"/>
                <a:gd name="connsiteY15-1216" fmla="*/ 165100 h 1079500"/>
                <a:gd name="connsiteX16-1217" fmla="*/ 809625 w 1104900"/>
                <a:gd name="connsiteY16-1218" fmla="*/ 98425 h 1079500"/>
                <a:gd name="connsiteX17-1219" fmla="*/ 768350 w 1104900"/>
                <a:gd name="connsiteY17-1220" fmla="*/ 19050 h 1079500"/>
                <a:gd name="connsiteX18-1221" fmla="*/ 695325 w 1104900"/>
                <a:gd name="connsiteY18-1222" fmla="*/ 0 h 1079500"/>
                <a:gd name="connsiteX19-1223" fmla="*/ 279400 w 1104900"/>
                <a:gd name="connsiteY19-1224" fmla="*/ 177800 h 1079500"/>
                <a:gd name="connsiteX20-1225" fmla="*/ 117475 w 1104900"/>
                <a:gd name="connsiteY20-1226" fmla="*/ 127000 h 1079500"/>
                <a:gd name="connsiteX21-1227" fmla="*/ 123825 w 1104900"/>
                <a:gd name="connsiteY21-1228" fmla="*/ 203200 h 1079500"/>
                <a:gd name="connsiteX22-1229" fmla="*/ 53181 w 1104900"/>
                <a:gd name="connsiteY22-1230" fmla="*/ 154782 h 1079500"/>
                <a:gd name="connsiteX23-1231" fmla="*/ 63500 w 1104900"/>
                <a:gd name="connsiteY23-1232" fmla="*/ 231775 h 1079500"/>
                <a:gd name="connsiteX24-1233" fmla="*/ 0 w 1104900"/>
                <a:gd name="connsiteY24-1234" fmla="*/ 177800 h 1079500"/>
                <a:gd name="connsiteX25-1235" fmla="*/ 95250 w 1104900"/>
                <a:gd name="connsiteY25-1236" fmla="*/ 488950 h 1079500"/>
                <a:gd name="connsiteX26-1237" fmla="*/ 263525 w 1104900"/>
                <a:gd name="connsiteY26-1238" fmla="*/ 565150 h 1079500"/>
                <a:gd name="connsiteX27-1239" fmla="*/ 355600 w 1104900"/>
                <a:gd name="connsiteY27-1240" fmla="*/ 565150 h 1079500"/>
                <a:gd name="connsiteX28-1241" fmla="*/ 495300 w 1104900"/>
                <a:gd name="connsiteY28-1242" fmla="*/ 876300 h 1079500"/>
                <a:gd name="connsiteX29-1243" fmla="*/ 533400 w 1104900"/>
                <a:gd name="connsiteY29-1244" fmla="*/ 968375 h 1079500"/>
                <a:gd name="connsiteX30-1245" fmla="*/ 568325 w 1104900"/>
                <a:gd name="connsiteY30-1246" fmla="*/ 981075 h 1079500"/>
                <a:gd name="connsiteX31-1247" fmla="*/ 587375 w 1104900"/>
                <a:gd name="connsiteY31-1248" fmla="*/ 965200 h 1079500"/>
                <a:gd name="connsiteX32-1249" fmla="*/ 549275 w 1104900"/>
                <a:gd name="connsiteY32-1250" fmla="*/ 723900 h 1079500"/>
                <a:gd name="connsiteX33-1251" fmla="*/ 612775 w 1104900"/>
                <a:gd name="connsiteY33-1252" fmla="*/ 654050 h 1079500"/>
                <a:gd name="connsiteX34-1253" fmla="*/ 711200 w 1104900"/>
                <a:gd name="connsiteY34-1254" fmla="*/ 746125 h 1079500"/>
                <a:gd name="connsiteX35-1255" fmla="*/ 635000 w 1104900"/>
                <a:gd name="connsiteY35-1256" fmla="*/ 860425 h 1079500"/>
                <a:gd name="connsiteX36-1257" fmla="*/ 752475 w 1104900"/>
                <a:gd name="connsiteY36-1258" fmla="*/ 1079500 h 1079500"/>
                <a:gd name="connsiteX0-1259" fmla="*/ 752475 w 1104900"/>
                <a:gd name="connsiteY0-1260" fmla="*/ 1079500 h 1079500"/>
                <a:gd name="connsiteX1-1261" fmla="*/ 977900 w 1104900"/>
                <a:gd name="connsiteY1-1262" fmla="*/ 1016000 h 1079500"/>
                <a:gd name="connsiteX2-1263" fmla="*/ 993775 w 1104900"/>
                <a:gd name="connsiteY2-1264" fmla="*/ 993775 h 1079500"/>
                <a:gd name="connsiteX3-1265" fmla="*/ 996950 w 1104900"/>
                <a:gd name="connsiteY3-1266" fmla="*/ 984250 h 1079500"/>
                <a:gd name="connsiteX4-1267" fmla="*/ 1000125 w 1104900"/>
                <a:gd name="connsiteY4-1268" fmla="*/ 971550 h 1079500"/>
                <a:gd name="connsiteX5-1269" fmla="*/ 1003300 w 1104900"/>
                <a:gd name="connsiteY5-1270" fmla="*/ 955675 h 1079500"/>
                <a:gd name="connsiteX6-1271" fmla="*/ 1009650 w 1104900"/>
                <a:gd name="connsiteY6-1272" fmla="*/ 936625 h 1079500"/>
                <a:gd name="connsiteX7-1273" fmla="*/ 1012825 w 1104900"/>
                <a:gd name="connsiteY7-1274" fmla="*/ 923925 h 1079500"/>
                <a:gd name="connsiteX8-1275" fmla="*/ 1009650 w 1104900"/>
                <a:gd name="connsiteY8-1276" fmla="*/ 911225 h 1079500"/>
                <a:gd name="connsiteX9-1277" fmla="*/ 1006475 w 1104900"/>
                <a:gd name="connsiteY9-1278" fmla="*/ 901700 h 1079500"/>
                <a:gd name="connsiteX10-1279" fmla="*/ 1006475 w 1104900"/>
                <a:gd name="connsiteY10-1280" fmla="*/ 895350 h 1079500"/>
                <a:gd name="connsiteX11-1281" fmla="*/ 1095375 w 1104900"/>
                <a:gd name="connsiteY11-1282" fmla="*/ 587375 h 1079500"/>
                <a:gd name="connsiteX12-1283" fmla="*/ 1104900 w 1104900"/>
                <a:gd name="connsiteY12-1284" fmla="*/ 482600 h 1079500"/>
                <a:gd name="connsiteX13-1285" fmla="*/ 1009650 w 1104900"/>
                <a:gd name="connsiteY13-1286" fmla="*/ 238125 h 1079500"/>
                <a:gd name="connsiteX14-1287" fmla="*/ 911225 w 1104900"/>
                <a:gd name="connsiteY14-1288" fmla="*/ 155575 h 1079500"/>
                <a:gd name="connsiteX15-1289" fmla="*/ 809625 w 1104900"/>
                <a:gd name="connsiteY15-1290" fmla="*/ 165100 h 1079500"/>
                <a:gd name="connsiteX16-1291" fmla="*/ 809625 w 1104900"/>
                <a:gd name="connsiteY16-1292" fmla="*/ 98425 h 1079500"/>
                <a:gd name="connsiteX17-1293" fmla="*/ 768350 w 1104900"/>
                <a:gd name="connsiteY17-1294" fmla="*/ 19050 h 1079500"/>
                <a:gd name="connsiteX18-1295" fmla="*/ 695325 w 1104900"/>
                <a:gd name="connsiteY18-1296" fmla="*/ 0 h 1079500"/>
                <a:gd name="connsiteX19-1297" fmla="*/ 279400 w 1104900"/>
                <a:gd name="connsiteY19-1298" fmla="*/ 177800 h 1079500"/>
                <a:gd name="connsiteX20-1299" fmla="*/ 117475 w 1104900"/>
                <a:gd name="connsiteY20-1300" fmla="*/ 127000 h 1079500"/>
                <a:gd name="connsiteX21-1301" fmla="*/ 123825 w 1104900"/>
                <a:gd name="connsiteY21-1302" fmla="*/ 203200 h 1079500"/>
                <a:gd name="connsiteX22-1303" fmla="*/ 53181 w 1104900"/>
                <a:gd name="connsiteY22-1304" fmla="*/ 154782 h 1079500"/>
                <a:gd name="connsiteX23-1305" fmla="*/ 63500 w 1104900"/>
                <a:gd name="connsiteY23-1306" fmla="*/ 231775 h 1079500"/>
                <a:gd name="connsiteX24-1307" fmla="*/ 0 w 1104900"/>
                <a:gd name="connsiteY24-1308" fmla="*/ 177800 h 1079500"/>
                <a:gd name="connsiteX25-1309" fmla="*/ 95250 w 1104900"/>
                <a:gd name="connsiteY25-1310" fmla="*/ 488950 h 1079500"/>
                <a:gd name="connsiteX26-1311" fmla="*/ 263525 w 1104900"/>
                <a:gd name="connsiteY26-1312" fmla="*/ 565150 h 1079500"/>
                <a:gd name="connsiteX27-1313" fmla="*/ 355600 w 1104900"/>
                <a:gd name="connsiteY27-1314" fmla="*/ 565150 h 1079500"/>
                <a:gd name="connsiteX28-1315" fmla="*/ 495300 w 1104900"/>
                <a:gd name="connsiteY28-1316" fmla="*/ 876300 h 1079500"/>
                <a:gd name="connsiteX29-1317" fmla="*/ 533400 w 1104900"/>
                <a:gd name="connsiteY29-1318" fmla="*/ 968375 h 1079500"/>
                <a:gd name="connsiteX30-1319" fmla="*/ 568325 w 1104900"/>
                <a:gd name="connsiteY30-1320" fmla="*/ 981075 h 1079500"/>
                <a:gd name="connsiteX31-1321" fmla="*/ 587375 w 1104900"/>
                <a:gd name="connsiteY31-1322" fmla="*/ 965200 h 1079500"/>
                <a:gd name="connsiteX32-1323" fmla="*/ 549275 w 1104900"/>
                <a:gd name="connsiteY32-1324" fmla="*/ 723900 h 1079500"/>
                <a:gd name="connsiteX33-1325" fmla="*/ 612775 w 1104900"/>
                <a:gd name="connsiteY33-1326" fmla="*/ 654050 h 1079500"/>
                <a:gd name="connsiteX34-1327" fmla="*/ 711200 w 1104900"/>
                <a:gd name="connsiteY34-1328" fmla="*/ 746125 h 1079500"/>
                <a:gd name="connsiteX35-1329" fmla="*/ 635000 w 1104900"/>
                <a:gd name="connsiteY35-1330" fmla="*/ 860425 h 1079500"/>
                <a:gd name="connsiteX36-1331" fmla="*/ 752475 w 1104900"/>
                <a:gd name="connsiteY36-1332" fmla="*/ 1079500 h 1079500"/>
                <a:gd name="connsiteX0-1333" fmla="*/ 752475 w 1104900"/>
                <a:gd name="connsiteY0-1334" fmla="*/ 1079500 h 1079500"/>
                <a:gd name="connsiteX1-1335" fmla="*/ 977900 w 1104900"/>
                <a:gd name="connsiteY1-1336" fmla="*/ 1016000 h 1079500"/>
                <a:gd name="connsiteX2-1337" fmla="*/ 993775 w 1104900"/>
                <a:gd name="connsiteY2-1338" fmla="*/ 993775 h 1079500"/>
                <a:gd name="connsiteX3-1339" fmla="*/ 996950 w 1104900"/>
                <a:gd name="connsiteY3-1340" fmla="*/ 984250 h 1079500"/>
                <a:gd name="connsiteX4-1341" fmla="*/ 1000125 w 1104900"/>
                <a:gd name="connsiteY4-1342" fmla="*/ 971550 h 1079500"/>
                <a:gd name="connsiteX5-1343" fmla="*/ 1003300 w 1104900"/>
                <a:gd name="connsiteY5-1344" fmla="*/ 955675 h 1079500"/>
                <a:gd name="connsiteX6-1345" fmla="*/ 1009650 w 1104900"/>
                <a:gd name="connsiteY6-1346" fmla="*/ 936625 h 1079500"/>
                <a:gd name="connsiteX7-1347" fmla="*/ 1012825 w 1104900"/>
                <a:gd name="connsiteY7-1348" fmla="*/ 923925 h 1079500"/>
                <a:gd name="connsiteX8-1349" fmla="*/ 1009650 w 1104900"/>
                <a:gd name="connsiteY8-1350" fmla="*/ 911225 h 1079500"/>
                <a:gd name="connsiteX9-1351" fmla="*/ 1006475 w 1104900"/>
                <a:gd name="connsiteY9-1352" fmla="*/ 901700 h 1079500"/>
                <a:gd name="connsiteX10-1353" fmla="*/ 1006475 w 1104900"/>
                <a:gd name="connsiteY10-1354" fmla="*/ 895350 h 1079500"/>
                <a:gd name="connsiteX11-1355" fmla="*/ 1095375 w 1104900"/>
                <a:gd name="connsiteY11-1356" fmla="*/ 587375 h 1079500"/>
                <a:gd name="connsiteX12-1357" fmla="*/ 1104900 w 1104900"/>
                <a:gd name="connsiteY12-1358" fmla="*/ 482600 h 1079500"/>
                <a:gd name="connsiteX13-1359" fmla="*/ 1009650 w 1104900"/>
                <a:gd name="connsiteY13-1360" fmla="*/ 238125 h 1079500"/>
                <a:gd name="connsiteX14-1361" fmla="*/ 911225 w 1104900"/>
                <a:gd name="connsiteY14-1362" fmla="*/ 155575 h 1079500"/>
                <a:gd name="connsiteX15-1363" fmla="*/ 809625 w 1104900"/>
                <a:gd name="connsiteY15-1364" fmla="*/ 165100 h 1079500"/>
                <a:gd name="connsiteX16-1365" fmla="*/ 809625 w 1104900"/>
                <a:gd name="connsiteY16-1366" fmla="*/ 98425 h 1079500"/>
                <a:gd name="connsiteX17-1367" fmla="*/ 768350 w 1104900"/>
                <a:gd name="connsiteY17-1368" fmla="*/ 19050 h 1079500"/>
                <a:gd name="connsiteX18-1369" fmla="*/ 695325 w 1104900"/>
                <a:gd name="connsiteY18-1370" fmla="*/ 0 h 1079500"/>
                <a:gd name="connsiteX19-1371" fmla="*/ 279400 w 1104900"/>
                <a:gd name="connsiteY19-1372" fmla="*/ 177800 h 1079500"/>
                <a:gd name="connsiteX20-1373" fmla="*/ 117475 w 1104900"/>
                <a:gd name="connsiteY20-1374" fmla="*/ 127000 h 1079500"/>
                <a:gd name="connsiteX21-1375" fmla="*/ 123825 w 1104900"/>
                <a:gd name="connsiteY21-1376" fmla="*/ 203200 h 1079500"/>
                <a:gd name="connsiteX22-1377" fmla="*/ 53181 w 1104900"/>
                <a:gd name="connsiteY22-1378" fmla="*/ 154782 h 1079500"/>
                <a:gd name="connsiteX23-1379" fmla="*/ 63500 w 1104900"/>
                <a:gd name="connsiteY23-1380" fmla="*/ 231775 h 1079500"/>
                <a:gd name="connsiteX24-1381" fmla="*/ 0 w 1104900"/>
                <a:gd name="connsiteY24-1382" fmla="*/ 177800 h 1079500"/>
                <a:gd name="connsiteX25-1383" fmla="*/ 95250 w 1104900"/>
                <a:gd name="connsiteY25-1384" fmla="*/ 488950 h 1079500"/>
                <a:gd name="connsiteX26-1385" fmla="*/ 263525 w 1104900"/>
                <a:gd name="connsiteY26-1386" fmla="*/ 565150 h 1079500"/>
                <a:gd name="connsiteX27-1387" fmla="*/ 355600 w 1104900"/>
                <a:gd name="connsiteY27-1388" fmla="*/ 565150 h 1079500"/>
                <a:gd name="connsiteX28-1389" fmla="*/ 495300 w 1104900"/>
                <a:gd name="connsiteY28-1390" fmla="*/ 876300 h 1079500"/>
                <a:gd name="connsiteX29-1391" fmla="*/ 533400 w 1104900"/>
                <a:gd name="connsiteY29-1392" fmla="*/ 968375 h 1079500"/>
                <a:gd name="connsiteX30-1393" fmla="*/ 568325 w 1104900"/>
                <a:gd name="connsiteY30-1394" fmla="*/ 981075 h 1079500"/>
                <a:gd name="connsiteX31-1395" fmla="*/ 587375 w 1104900"/>
                <a:gd name="connsiteY31-1396" fmla="*/ 965200 h 1079500"/>
                <a:gd name="connsiteX32-1397" fmla="*/ 549275 w 1104900"/>
                <a:gd name="connsiteY32-1398" fmla="*/ 723900 h 1079500"/>
                <a:gd name="connsiteX33-1399" fmla="*/ 612775 w 1104900"/>
                <a:gd name="connsiteY33-1400" fmla="*/ 654050 h 1079500"/>
                <a:gd name="connsiteX34-1401" fmla="*/ 711200 w 1104900"/>
                <a:gd name="connsiteY34-1402" fmla="*/ 746125 h 1079500"/>
                <a:gd name="connsiteX35-1403" fmla="*/ 635000 w 1104900"/>
                <a:gd name="connsiteY35-1404" fmla="*/ 860425 h 1079500"/>
                <a:gd name="connsiteX36-1405" fmla="*/ 752475 w 1104900"/>
                <a:gd name="connsiteY36-1406" fmla="*/ 1079500 h 1079500"/>
                <a:gd name="connsiteX0-1407" fmla="*/ 752475 w 1104900"/>
                <a:gd name="connsiteY0-1408" fmla="*/ 1079500 h 1079500"/>
                <a:gd name="connsiteX1-1409" fmla="*/ 977900 w 1104900"/>
                <a:gd name="connsiteY1-1410" fmla="*/ 1016000 h 1079500"/>
                <a:gd name="connsiteX2-1411" fmla="*/ 993775 w 1104900"/>
                <a:gd name="connsiteY2-1412" fmla="*/ 993775 h 1079500"/>
                <a:gd name="connsiteX3-1413" fmla="*/ 996950 w 1104900"/>
                <a:gd name="connsiteY3-1414" fmla="*/ 984250 h 1079500"/>
                <a:gd name="connsiteX4-1415" fmla="*/ 1000125 w 1104900"/>
                <a:gd name="connsiteY4-1416" fmla="*/ 971550 h 1079500"/>
                <a:gd name="connsiteX5-1417" fmla="*/ 1003300 w 1104900"/>
                <a:gd name="connsiteY5-1418" fmla="*/ 955675 h 1079500"/>
                <a:gd name="connsiteX6-1419" fmla="*/ 1009650 w 1104900"/>
                <a:gd name="connsiteY6-1420" fmla="*/ 936625 h 1079500"/>
                <a:gd name="connsiteX7-1421" fmla="*/ 1012825 w 1104900"/>
                <a:gd name="connsiteY7-1422" fmla="*/ 923925 h 1079500"/>
                <a:gd name="connsiteX8-1423" fmla="*/ 1009650 w 1104900"/>
                <a:gd name="connsiteY8-1424" fmla="*/ 911225 h 1079500"/>
                <a:gd name="connsiteX9-1425" fmla="*/ 1006475 w 1104900"/>
                <a:gd name="connsiteY9-1426" fmla="*/ 901700 h 1079500"/>
                <a:gd name="connsiteX10-1427" fmla="*/ 1006475 w 1104900"/>
                <a:gd name="connsiteY10-1428" fmla="*/ 895350 h 1079500"/>
                <a:gd name="connsiteX11-1429" fmla="*/ 1095375 w 1104900"/>
                <a:gd name="connsiteY11-1430" fmla="*/ 587375 h 1079500"/>
                <a:gd name="connsiteX12-1431" fmla="*/ 1104900 w 1104900"/>
                <a:gd name="connsiteY12-1432" fmla="*/ 482600 h 1079500"/>
                <a:gd name="connsiteX13-1433" fmla="*/ 1009650 w 1104900"/>
                <a:gd name="connsiteY13-1434" fmla="*/ 238125 h 1079500"/>
                <a:gd name="connsiteX14-1435" fmla="*/ 911225 w 1104900"/>
                <a:gd name="connsiteY14-1436" fmla="*/ 155575 h 1079500"/>
                <a:gd name="connsiteX15-1437" fmla="*/ 809625 w 1104900"/>
                <a:gd name="connsiteY15-1438" fmla="*/ 165100 h 1079500"/>
                <a:gd name="connsiteX16-1439" fmla="*/ 809625 w 1104900"/>
                <a:gd name="connsiteY16-1440" fmla="*/ 98425 h 1079500"/>
                <a:gd name="connsiteX17-1441" fmla="*/ 768350 w 1104900"/>
                <a:gd name="connsiteY17-1442" fmla="*/ 19050 h 1079500"/>
                <a:gd name="connsiteX18-1443" fmla="*/ 695325 w 1104900"/>
                <a:gd name="connsiteY18-1444" fmla="*/ 0 h 1079500"/>
                <a:gd name="connsiteX19-1445" fmla="*/ 279400 w 1104900"/>
                <a:gd name="connsiteY19-1446" fmla="*/ 177800 h 1079500"/>
                <a:gd name="connsiteX20-1447" fmla="*/ 117475 w 1104900"/>
                <a:gd name="connsiteY20-1448" fmla="*/ 127000 h 1079500"/>
                <a:gd name="connsiteX21-1449" fmla="*/ 123825 w 1104900"/>
                <a:gd name="connsiteY21-1450" fmla="*/ 203200 h 1079500"/>
                <a:gd name="connsiteX22-1451" fmla="*/ 53181 w 1104900"/>
                <a:gd name="connsiteY22-1452" fmla="*/ 154782 h 1079500"/>
                <a:gd name="connsiteX23-1453" fmla="*/ 63500 w 1104900"/>
                <a:gd name="connsiteY23-1454" fmla="*/ 231775 h 1079500"/>
                <a:gd name="connsiteX24-1455" fmla="*/ 0 w 1104900"/>
                <a:gd name="connsiteY24-1456" fmla="*/ 177800 h 1079500"/>
                <a:gd name="connsiteX25-1457" fmla="*/ 95250 w 1104900"/>
                <a:gd name="connsiteY25-1458" fmla="*/ 488950 h 1079500"/>
                <a:gd name="connsiteX26-1459" fmla="*/ 263525 w 1104900"/>
                <a:gd name="connsiteY26-1460" fmla="*/ 565150 h 1079500"/>
                <a:gd name="connsiteX27-1461" fmla="*/ 355600 w 1104900"/>
                <a:gd name="connsiteY27-1462" fmla="*/ 565150 h 1079500"/>
                <a:gd name="connsiteX28-1463" fmla="*/ 495300 w 1104900"/>
                <a:gd name="connsiteY28-1464" fmla="*/ 876300 h 1079500"/>
                <a:gd name="connsiteX29-1465" fmla="*/ 533400 w 1104900"/>
                <a:gd name="connsiteY29-1466" fmla="*/ 968375 h 1079500"/>
                <a:gd name="connsiteX30-1467" fmla="*/ 568325 w 1104900"/>
                <a:gd name="connsiteY30-1468" fmla="*/ 981075 h 1079500"/>
                <a:gd name="connsiteX31-1469" fmla="*/ 587375 w 1104900"/>
                <a:gd name="connsiteY31-1470" fmla="*/ 965200 h 1079500"/>
                <a:gd name="connsiteX32-1471" fmla="*/ 549275 w 1104900"/>
                <a:gd name="connsiteY32-1472" fmla="*/ 723900 h 1079500"/>
                <a:gd name="connsiteX33-1473" fmla="*/ 612775 w 1104900"/>
                <a:gd name="connsiteY33-1474" fmla="*/ 654050 h 1079500"/>
                <a:gd name="connsiteX34-1475" fmla="*/ 711200 w 1104900"/>
                <a:gd name="connsiteY34-1476" fmla="*/ 746125 h 1079500"/>
                <a:gd name="connsiteX35-1477" fmla="*/ 635000 w 1104900"/>
                <a:gd name="connsiteY35-1478" fmla="*/ 860425 h 1079500"/>
                <a:gd name="connsiteX36-1479" fmla="*/ 752475 w 1104900"/>
                <a:gd name="connsiteY36-1480" fmla="*/ 1079500 h 1079500"/>
                <a:gd name="connsiteX0-1481" fmla="*/ 752475 w 1104900"/>
                <a:gd name="connsiteY0-1482" fmla="*/ 1079500 h 1079500"/>
                <a:gd name="connsiteX1-1483" fmla="*/ 977900 w 1104900"/>
                <a:gd name="connsiteY1-1484" fmla="*/ 1016000 h 1079500"/>
                <a:gd name="connsiteX2-1485" fmla="*/ 993775 w 1104900"/>
                <a:gd name="connsiteY2-1486" fmla="*/ 993775 h 1079500"/>
                <a:gd name="connsiteX3-1487" fmla="*/ 996950 w 1104900"/>
                <a:gd name="connsiteY3-1488" fmla="*/ 984250 h 1079500"/>
                <a:gd name="connsiteX4-1489" fmla="*/ 1000125 w 1104900"/>
                <a:gd name="connsiteY4-1490" fmla="*/ 971550 h 1079500"/>
                <a:gd name="connsiteX5-1491" fmla="*/ 1003300 w 1104900"/>
                <a:gd name="connsiteY5-1492" fmla="*/ 955675 h 1079500"/>
                <a:gd name="connsiteX6-1493" fmla="*/ 1009650 w 1104900"/>
                <a:gd name="connsiteY6-1494" fmla="*/ 936625 h 1079500"/>
                <a:gd name="connsiteX7-1495" fmla="*/ 1012825 w 1104900"/>
                <a:gd name="connsiteY7-1496" fmla="*/ 923925 h 1079500"/>
                <a:gd name="connsiteX8-1497" fmla="*/ 1009650 w 1104900"/>
                <a:gd name="connsiteY8-1498" fmla="*/ 911225 h 1079500"/>
                <a:gd name="connsiteX9-1499" fmla="*/ 1006475 w 1104900"/>
                <a:gd name="connsiteY9-1500" fmla="*/ 901700 h 1079500"/>
                <a:gd name="connsiteX10-1501" fmla="*/ 1006475 w 1104900"/>
                <a:gd name="connsiteY10-1502" fmla="*/ 895350 h 1079500"/>
                <a:gd name="connsiteX11-1503" fmla="*/ 1095375 w 1104900"/>
                <a:gd name="connsiteY11-1504" fmla="*/ 587375 h 1079500"/>
                <a:gd name="connsiteX12-1505" fmla="*/ 1104900 w 1104900"/>
                <a:gd name="connsiteY12-1506" fmla="*/ 482600 h 1079500"/>
                <a:gd name="connsiteX13-1507" fmla="*/ 1009650 w 1104900"/>
                <a:gd name="connsiteY13-1508" fmla="*/ 238125 h 1079500"/>
                <a:gd name="connsiteX14-1509" fmla="*/ 911225 w 1104900"/>
                <a:gd name="connsiteY14-1510" fmla="*/ 155575 h 1079500"/>
                <a:gd name="connsiteX15-1511" fmla="*/ 809625 w 1104900"/>
                <a:gd name="connsiteY15-1512" fmla="*/ 165100 h 1079500"/>
                <a:gd name="connsiteX16-1513" fmla="*/ 809625 w 1104900"/>
                <a:gd name="connsiteY16-1514" fmla="*/ 98425 h 1079500"/>
                <a:gd name="connsiteX17-1515" fmla="*/ 768350 w 1104900"/>
                <a:gd name="connsiteY17-1516" fmla="*/ 19050 h 1079500"/>
                <a:gd name="connsiteX18-1517" fmla="*/ 695325 w 1104900"/>
                <a:gd name="connsiteY18-1518" fmla="*/ 0 h 1079500"/>
                <a:gd name="connsiteX19-1519" fmla="*/ 279400 w 1104900"/>
                <a:gd name="connsiteY19-1520" fmla="*/ 177800 h 1079500"/>
                <a:gd name="connsiteX20-1521" fmla="*/ 117475 w 1104900"/>
                <a:gd name="connsiteY20-1522" fmla="*/ 127000 h 1079500"/>
                <a:gd name="connsiteX21-1523" fmla="*/ 123825 w 1104900"/>
                <a:gd name="connsiteY21-1524" fmla="*/ 203200 h 1079500"/>
                <a:gd name="connsiteX22-1525" fmla="*/ 53181 w 1104900"/>
                <a:gd name="connsiteY22-1526" fmla="*/ 154782 h 1079500"/>
                <a:gd name="connsiteX23-1527" fmla="*/ 63500 w 1104900"/>
                <a:gd name="connsiteY23-1528" fmla="*/ 231775 h 1079500"/>
                <a:gd name="connsiteX24-1529" fmla="*/ 0 w 1104900"/>
                <a:gd name="connsiteY24-1530" fmla="*/ 177800 h 1079500"/>
                <a:gd name="connsiteX25-1531" fmla="*/ 95250 w 1104900"/>
                <a:gd name="connsiteY25-1532" fmla="*/ 488950 h 1079500"/>
                <a:gd name="connsiteX26-1533" fmla="*/ 263525 w 1104900"/>
                <a:gd name="connsiteY26-1534" fmla="*/ 565150 h 1079500"/>
                <a:gd name="connsiteX27-1535" fmla="*/ 355600 w 1104900"/>
                <a:gd name="connsiteY27-1536" fmla="*/ 565150 h 1079500"/>
                <a:gd name="connsiteX28-1537" fmla="*/ 495300 w 1104900"/>
                <a:gd name="connsiteY28-1538" fmla="*/ 876300 h 1079500"/>
                <a:gd name="connsiteX29-1539" fmla="*/ 533400 w 1104900"/>
                <a:gd name="connsiteY29-1540" fmla="*/ 968375 h 1079500"/>
                <a:gd name="connsiteX30-1541" fmla="*/ 568325 w 1104900"/>
                <a:gd name="connsiteY30-1542" fmla="*/ 981075 h 1079500"/>
                <a:gd name="connsiteX31-1543" fmla="*/ 587375 w 1104900"/>
                <a:gd name="connsiteY31-1544" fmla="*/ 965200 h 1079500"/>
                <a:gd name="connsiteX32-1545" fmla="*/ 549275 w 1104900"/>
                <a:gd name="connsiteY32-1546" fmla="*/ 723900 h 1079500"/>
                <a:gd name="connsiteX33-1547" fmla="*/ 612775 w 1104900"/>
                <a:gd name="connsiteY33-1548" fmla="*/ 654050 h 1079500"/>
                <a:gd name="connsiteX34-1549" fmla="*/ 711200 w 1104900"/>
                <a:gd name="connsiteY34-1550" fmla="*/ 746125 h 1079500"/>
                <a:gd name="connsiteX35-1551" fmla="*/ 635000 w 1104900"/>
                <a:gd name="connsiteY35-1552" fmla="*/ 860425 h 1079500"/>
                <a:gd name="connsiteX36-1553" fmla="*/ 752475 w 1104900"/>
                <a:gd name="connsiteY36-1554" fmla="*/ 1079500 h 1079500"/>
                <a:gd name="connsiteX0-1555" fmla="*/ 752475 w 1104900"/>
                <a:gd name="connsiteY0-1556" fmla="*/ 1079500 h 1079500"/>
                <a:gd name="connsiteX1-1557" fmla="*/ 977900 w 1104900"/>
                <a:gd name="connsiteY1-1558" fmla="*/ 1016000 h 1079500"/>
                <a:gd name="connsiteX2-1559" fmla="*/ 993775 w 1104900"/>
                <a:gd name="connsiteY2-1560" fmla="*/ 993775 h 1079500"/>
                <a:gd name="connsiteX3-1561" fmla="*/ 996950 w 1104900"/>
                <a:gd name="connsiteY3-1562" fmla="*/ 984250 h 1079500"/>
                <a:gd name="connsiteX4-1563" fmla="*/ 1000125 w 1104900"/>
                <a:gd name="connsiteY4-1564" fmla="*/ 971550 h 1079500"/>
                <a:gd name="connsiteX5-1565" fmla="*/ 1003300 w 1104900"/>
                <a:gd name="connsiteY5-1566" fmla="*/ 955675 h 1079500"/>
                <a:gd name="connsiteX6-1567" fmla="*/ 1009650 w 1104900"/>
                <a:gd name="connsiteY6-1568" fmla="*/ 936625 h 1079500"/>
                <a:gd name="connsiteX7-1569" fmla="*/ 1012825 w 1104900"/>
                <a:gd name="connsiteY7-1570" fmla="*/ 923925 h 1079500"/>
                <a:gd name="connsiteX8-1571" fmla="*/ 1009650 w 1104900"/>
                <a:gd name="connsiteY8-1572" fmla="*/ 911225 h 1079500"/>
                <a:gd name="connsiteX9-1573" fmla="*/ 1006475 w 1104900"/>
                <a:gd name="connsiteY9-1574" fmla="*/ 901700 h 1079500"/>
                <a:gd name="connsiteX10-1575" fmla="*/ 1006475 w 1104900"/>
                <a:gd name="connsiteY10-1576" fmla="*/ 895350 h 1079500"/>
                <a:gd name="connsiteX11-1577" fmla="*/ 1095375 w 1104900"/>
                <a:gd name="connsiteY11-1578" fmla="*/ 587375 h 1079500"/>
                <a:gd name="connsiteX12-1579" fmla="*/ 1104900 w 1104900"/>
                <a:gd name="connsiteY12-1580" fmla="*/ 482600 h 1079500"/>
                <a:gd name="connsiteX13-1581" fmla="*/ 1009650 w 1104900"/>
                <a:gd name="connsiteY13-1582" fmla="*/ 238125 h 1079500"/>
                <a:gd name="connsiteX14-1583" fmla="*/ 911225 w 1104900"/>
                <a:gd name="connsiteY14-1584" fmla="*/ 155575 h 1079500"/>
                <a:gd name="connsiteX15-1585" fmla="*/ 809625 w 1104900"/>
                <a:gd name="connsiteY15-1586" fmla="*/ 165100 h 1079500"/>
                <a:gd name="connsiteX16-1587" fmla="*/ 809625 w 1104900"/>
                <a:gd name="connsiteY16-1588" fmla="*/ 98425 h 1079500"/>
                <a:gd name="connsiteX17-1589" fmla="*/ 768350 w 1104900"/>
                <a:gd name="connsiteY17-1590" fmla="*/ 19050 h 1079500"/>
                <a:gd name="connsiteX18-1591" fmla="*/ 695325 w 1104900"/>
                <a:gd name="connsiteY18-1592" fmla="*/ 0 h 1079500"/>
                <a:gd name="connsiteX19-1593" fmla="*/ 279400 w 1104900"/>
                <a:gd name="connsiteY19-1594" fmla="*/ 177800 h 1079500"/>
                <a:gd name="connsiteX20-1595" fmla="*/ 117475 w 1104900"/>
                <a:gd name="connsiteY20-1596" fmla="*/ 127000 h 1079500"/>
                <a:gd name="connsiteX21-1597" fmla="*/ 123825 w 1104900"/>
                <a:gd name="connsiteY21-1598" fmla="*/ 203200 h 1079500"/>
                <a:gd name="connsiteX22-1599" fmla="*/ 53181 w 1104900"/>
                <a:gd name="connsiteY22-1600" fmla="*/ 154782 h 1079500"/>
                <a:gd name="connsiteX23-1601" fmla="*/ 63500 w 1104900"/>
                <a:gd name="connsiteY23-1602" fmla="*/ 231775 h 1079500"/>
                <a:gd name="connsiteX24-1603" fmla="*/ 0 w 1104900"/>
                <a:gd name="connsiteY24-1604" fmla="*/ 177800 h 1079500"/>
                <a:gd name="connsiteX25-1605" fmla="*/ 95250 w 1104900"/>
                <a:gd name="connsiteY25-1606" fmla="*/ 488950 h 1079500"/>
                <a:gd name="connsiteX26-1607" fmla="*/ 263525 w 1104900"/>
                <a:gd name="connsiteY26-1608" fmla="*/ 565150 h 1079500"/>
                <a:gd name="connsiteX27-1609" fmla="*/ 355600 w 1104900"/>
                <a:gd name="connsiteY27-1610" fmla="*/ 565150 h 1079500"/>
                <a:gd name="connsiteX28-1611" fmla="*/ 495300 w 1104900"/>
                <a:gd name="connsiteY28-1612" fmla="*/ 876300 h 1079500"/>
                <a:gd name="connsiteX29-1613" fmla="*/ 533400 w 1104900"/>
                <a:gd name="connsiteY29-1614" fmla="*/ 968375 h 1079500"/>
                <a:gd name="connsiteX30-1615" fmla="*/ 568325 w 1104900"/>
                <a:gd name="connsiteY30-1616" fmla="*/ 981075 h 1079500"/>
                <a:gd name="connsiteX31-1617" fmla="*/ 587375 w 1104900"/>
                <a:gd name="connsiteY31-1618" fmla="*/ 965200 h 1079500"/>
                <a:gd name="connsiteX32-1619" fmla="*/ 549275 w 1104900"/>
                <a:gd name="connsiteY32-1620" fmla="*/ 723900 h 1079500"/>
                <a:gd name="connsiteX33-1621" fmla="*/ 612775 w 1104900"/>
                <a:gd name="connsiteY33-1622" fmla="*/ 654050 h 1079500"/>
                <a:gd name="connsiteX34-1623" fmla="*/ 711200 w 1104900"/>
                <a:gd name="connsiteY34-1624" fmla="*/ 746125 h 1079500"/>
                <a:gd name="connsiteX35-1625" fmla="*/ 635000 w 1104900"/>
                <a:gd name="connsiteY35-1626" fmla="*/ 860425 h 1079500"/>
                <a:gd name="connsiteX36-1627" fmla="*/ 752475 w 1104900"/>
                <a:gd name="connsiteY36-1628" fmla="*/ 1079500 h 1079500"/>
                <a:gd name="connsiteX0-1629" fmla="*/ 752475 w 1104900"/>
                <a:gd name="connsiteY0-1630" fmla="*/ 1079500 h 1079500"/>
                <a:gd name="connsiteX1-1631" fmla="*/ 977900 w 1104900"/>
                <a:gd name="connsiteY1-1632" fmla="*/ 1016000 h 1079500"/>
                <a:gd name="connsiteX2-1633" fmla="*/ 993775 w 1104900"/>
                <a:gd name="connsiteY2-1634" fmla="*/ 993775 h 1079500"/>
                <a:gd name="connsiteX3-1635" fmla="*/ 996950 w 1104900"/>
                <a:gd name="connsiteY3-1636" fmla="*/ 984250 h 1079500"/>
                <a:gd name="connsiteX4-1637" fmla="*/ 1000125 w 1104900"/>
                <a:gd name="connsiteY4-1638" fmla="*/ 971550 h 1079500"/>
                <a:gd name="connsiteX5-1639" fmla="*/ 1003300 w 1104900"/>
                <a:gd name="connsiteY5-1640" fmla="*/ 955675 h 1079500"/>
                <a:gd name="connsiteX6-1641" fmla="*/ 1009650 w 1104900"/>
                <a:gd name="connsiteY6-1642" fmla="*/ 936625 h 1079500"/>
                <a:gd name="connsiteX7-1643" fmla="*/ 1012825 w 1104900"/>
                <a:gd name="connsiteY7-1644" fmla="*/ 923925 h 1079500"/>
                <a:gd name="connsiteX8-1645" fmla="*/ 1009650 w 1104900"/>
                <a:gd name="connsiteY8-1646" fmla="*/ 911225 h 1079500"/>
                <a:gd name="connsiteX9-1647" fmla="*/ 1006475 w 1104900"/>
                <a:gd name="connsiteY9-1648" fmla="*/ 901700 h 1079500"/>
                <a:gd name="connsiteX10-1649" fmla="*/ 1006475 w 1104900"/>
                <a:gd name="connsiteY10-1650" fmla="*/ 895350 h 1079500"/>
                <a:gd name="connsiteX11-1651" fmla="*/ 1095375 w 1104900"/>
                <a:gd name="connsiteY11-1652" fmla="*/ 587375 h 1079500"/>
                <a:gd name="connsiteX12-1653" fmla="*/ 1104900 w 1104900"/>
                <a:gd name="connsiteY12-1654" fmla="*/ 482600 h 1079500"/>
                <a:gd name="connsiteX13-1655" fmla="*/ 1009650 w 1104900"/>
                <a:gd name="connsiteY13-1656" fmla="*/ 238125 h 1079500"/>
                <a:gd name="connsiteX14-1657" fmla="*/ 911225 w 1104900"/>
                <a:gd name="connsiteY14-1658" fmla="*/ 155575 h 1079500"/>
                <a:gd name="connsiteX15-1659" fmla="*/ 809625 w 1104900"/>
                <a:gd name="connsiteY15-1660" fmla="*/ 165100 h 1079500"/>
                <a:gd name="connsiteX16-1661" fmla="*/ 809625 w 1104900"/>
                <a:gd name="connsiteY16-1662" fmla="*/ 98425 h 1079500"/>
                <a:gd name="connsiteX17-1663" fmla="*/ 768350 w 1104900"/>
                <a:gd name="connsiteY17-1664" fmla="*/ 19050 h 1079500"/>
                <a:gd name="connsiteX18-1665" fmla="*/ 695325 w 1104900"/>
                <a:gd name="connsiteY18-1666" fmla="*/ 0 h 1079500"/>
                <a:gd name="connsiteX19-1667" fmla="*/ 279400 w 1104900"/>
                <a:gd name="connsiteY19-1668" fmla="*/ 177800 h 1079500"/>
                <a:gd name="connsiteX20-1669" fmla="*/ 117475 w 1104900"/>
                <a:gd name="connsiteY20-1670" fmla="*/ 127000 h 1079500"/>
                <a:gd name="connsiteX21-1671" fmla="*/ 123825 w 1104900"/>
                <a:gd name="connsiteY21-1672" fmla="*/ 203200 h 1079500"/>
                <a:gd name="connsiteX22-1673" fmla="*/ 53181 w 1104900"/>
                <a:gd name="connsiteY22-1674" fmla="*/ 154782 h 1079500"/>
                <a:gd name="connsiteX23-1675" fmla="*/ 63500 w 1104900"/>
                <a:gd name="connsiteY23-1676" fmla="*/ 231775 h 1079500"/>
                <a:gd name="connsiteX24-1677" fmla="*/ 0 w 1104900"/>
                <a:gd name="connsiteY24-1678" fmla="*/ 177800 h 1079500"/>
                <a:gd name="connsiteX25-1679" fmla="*/ 95250 w 1104900"/>
                <a:gd name="connsiteY25-1680" fmla="*/ 488950 h 1079500"/>
                <a:gd name="connsiteX26-1681" fmla="*/ 263525 w 1104900"/>
                <a:gd name="connsiteY26-1682" fmla="*/ 565150 h 1079500"/>
                <a:gd name="connsiteX27-1683" fmla="*/ 355600 w 1104900"/>
                <a:gd name="connsiteY27-1684" fmla="*/ 565150 h 1079500"/>
                <a:gd name="connsiteX28-1685" fmla="*/ 495300 w 1104900"/>
                <a:gd name="connsiteY28-1686" fmla="*/ 876300 h 1079500"/>
                <a:gd name="connsiteX29-1687" fmla="*/ 533400 w 1104900"/>
                <a:gd name="connsiteY29-1688" fmla="*/ 968375 h 1079500"/>
                <a:gd name="connsiteX30-1689" fmla="*/ 568325 w 1104900"/>
                <a:gd name="connsiteY30-1690" fmla="*/ 981075 h 1079500"/>
                <a:gd name="connsiteX31-1691" fmla="*/ 587375 w 1104900"/>
                <a:gd name="connsiteY31-1692" fmla="*/ 965200 h 1079500"/>
                <a:gd name="connsiteX32-1693" fmla="*/ 549275 w 1104900"/>
                <a:gd name="connsiteY32-1694" fmla="*/ 723900 h 1079500"/>
                <a:gd name="connsiteX33-1695" fmla="*/ 612775 w 1104900"/>
                <a:gd name="connsiteY33-1696" fmla="*/ 654050 h 1079500"/>
                <a:gd name="connsiteX34-1697" fmla="*/ 711200 w 1104900"/>
                <a:gd name="connsiteY34-1698" fmla="*/ 746125 h 1079500"/>
                <a:gd name="connsiteX35-1699" fmla="*/ 635000 w 1104900"/>
                <a:gd name="connsiteY35-1700" fmla="*/ 860425 h 1079500"/>
                <a:gd name="connsiteX36-1701" fmla="*/ 752475 w 1104900"/>
                <a:gd name="connsiteY36-1702" fmla="*/ 1079500 h 1079500"/>
                <a:gd name="connsiteX0-1703" fmla="*/ 752475 w 1104900"/>
                <a:gd name="connsiteY0-1704" fmla="*/ 1079500 h 1079500"/>
                <a:gd name="connsiteX1-1705" fmla="*/ 977900 w 1104900"/>
                <a:gd name="connsiteY1-1706" fmla="*/ 1016000 h 1079500"/>
                <a:gd name="connsiteX2-1707" fmla="*/ 993775 w 1104900"/>
                <a:gd name="connsiteY2-1708" fmla="*/ 993775 h 1079500"/>
                <a:gd name="connsiteX3-1709" fmla="*/ 996950 w 1104900"/>
                <a:gd name="connsiteY3-1710" fmla="*/ 984250 h 1079500"/>
                <a:gd name="connsiteX4-1711" fmla="*/ 1000125 w 1104900"/>
                <a:gd name="connsiteY4-1712" fmla="*/ 971550 h 1079500"/>
                <a:gd name="connsiteX5-1713" fmla="*/ 1003300 w 1104900"/>
                <a:gd name="connsiteY5-1714" fmla="*/ 955675 h 1079500"/>
                <a:gd name="connsiteX6-1715" fmla="*/ 1009650 w 1104900"/>
                <a:gd name="connsiteY6-1716" fmla="*/ 936625 h 1079500"/>
                <a:gd name="connsiteX7-1717" fmla="*/ 1012825 w 1104900"/>
                <a:gd name="connsiteY7-1718" fmla="*/ 923925 h 1079500"/>
                <a:gd name="connsiteX8-1719" fmla="*/ 1009650 w 1104900"/>
                <a:gd name="connsiteY8-1720" fmla="*/ 911225 h 1079500"/>
                <a:gd name="connsiteX9-1721" fmla="*/ 1006475 w 1104900"/>
                <a:gd name="connsiteY9-1722" fmla="*/ 901700 h 1079500"/>
                <a:gd name="connsiteX10-1723" fmla="*/ 1006475 w 1104900"/>
                <a:gd name="connsiteY10-1724" fmla="*/ 895350 h 1079500"/>
                <a:gd name="connsiteX11-1725" fmla="*/ 1095375 w 1104900"/>
                <a:gd name="connsiteY11-1726" fmla="*/ 587375 h 1079500"/>
                <a:gd name="connsiteX12-1727" fmla="*/ 1104900 w 1104900"/>
                <a:gd name="connsiteY12-1728" fmla="*/ 482600 h 1079500"/>
                <a:gd name="connsiteX13-1729" fmla="*/ 1009650 w 1104900"/>
                <a:gd name="connsiteY13-1730" fmla="*/ 238125 h 1079500"/>
                <a:gd name="connsiteX14-1731" fmla="*/ 911225 w 1104900"/>
                <a:gd name="connsiteY14-1732" fmla="*/ 155575 h 1079500"/>
                <a:gd name="connsiteX15-1733" fmla="*/ 809625 w 1104900"/>
                <a:gd name="connsiteY15-1734" fmla="*/ 165100 h 1079500"/>
                <a:gd name="connsiteX16-1735" fmla="*/ 809625 w 1104900"/>
                <a:gd name="connsiteY16-1736" fmla="*/ 98425 h 1079500"/>
                <a:gd name="connsiteX17-1737" fmla="*/ 768350 w 1104900"/>
                <a:gd name="connsiteY17-1738" fmla="*/ 19050 h 1079500"/>
                <a:gd name="connsiteX18-1739" fmla="*/ 695325 w 1104900"/>
                <a:gd name="connsiteY18-1740" fmla="*/ 0 h 1079500"/>
                <a:gd name="connsiteX19-1741" fmla="*/ 279400 w 1104900"/>
                <a:gd name="connsiteY19-1742" fmla="*/ 177800 h 1079500"/>
                <a:gd name="connsiteX20-1743" fmla="*/ 117475 w 1104900"/>
                <a:gd name="connsiteY20-1744" fmla="*/ 127000 h 1079500"/>
                <a:gd name="connsiteX21-1745" fmla="*/ 123825 w 1104900"/>
                <a:gd name="connsiteY21-1746" fmla="*/ 203200 h 1079500"/>
                <a:gd name="connsiteX22-1747" fmla="*/ 53181 w 1104900"/>
                <a:gd name="connsiteY22-1748" fmla="*/ 154782 h 1079500"/>
                <a:gd name="connsiteX23-1749" fmla="*/ 63500 w 1104900"/>
                <a:gd name="connsiteY23-1750" fmla="*/ 231775 h 1079500"/>
                <a:gd name="connsiteX24-1751" fmla="*/ 0 w 1104900"/>
                <a:gd name="connsiteY24-1752" fmla="*/ 177800 h 1079500"/>
                <a:gd name="connsiteX25-1753" fmla="*/ 95250 w 1104900"/>
                <a:gd name="connsiteY25-1754" fmla="*/ 488950 h 1079500"/>
                <a:gd name="connsiteX26-1755" fmla="*/ 263525 w 1104900"/>
                <a:gd name="connsiteY26-1756" fmla="*/ 565150 h 1079500"/>
                <a:gd name="connsiteX27-1757" fmla="*/ 355600 w 1104900"/>
                <a:gd name="connsiteY27-1758" fmla="*/ 565150 h 1079500"/>
                <a:gd name="connsiteX28-1759" fmla="*/ 495300 w 1104900"/>
                <a:gd name="connsiteY28-1760" fmla="*/ 876300 h 1079500"/>
                <a:gd name="connsiteX29-1761" fmla="*/ 533400 w 1104900"/>
                <a:gd name="connsiteY29-1762" fmla="*/ 968375 h 1079500"/>
                <a:gd name="connsiteX30-1763" fmla="*/ 568325 w 1104900"/>
                <a:gd name="connsiteY30-1764" fmla="*/ 981075 h 1079500"/>
                <a:gd name="connsiteX31-1765" fmla="*/ 587375 w 1104900"/>
                <a:gd name="connsiteY31-1766" fmla="*/ 965200 h 1079500"/>
                <a:gd name="connsiteX32-1767" fmla="*/ 549275 w 1104900"/>
                <a:gd name="connsiteY32-1768" fmla="*/ 723900 h 1079500"/>
                <a:gd name="connsiteX33-1769" fmla="*/ 612775 w 1104900"/>
                <a:gd name="connsiteY33-1770" fmla="*/ 654050 h 1079500"/>
                <a:gd name="connsiteX34-1771" fmla="*/ 711200 w 1104900"/>
                <a:gd name="connsiteY34-1772" fmla="*/ 746125 h 1079500"/>
                <a:gd name="connsiteX35-1773" fmla="*/ 635000 w 1104900"/>
                <a:gd name="connsiteY35-1774" fmla="*/ 860425 h 1079500"/>
                <a:gd name="connsiteX36-1775" fmla="*/ 752475 w 1104900"/>
                <a:gd name="connsiteY36-1776" fmla="*/ 1079500 h 1079500"/>
                <a:gd name="connsiteX0-1777" fmla="*/ 752475 w 1104900"/>
                <a:gd name="connsiteY0-1778" fmla="*/ 1079500 h 1081060"/>
                <a:gd name="connsiteX1-1779" fmla="*/ 977900 w 1104900"/>
                <a:gd name="connsiteY1-1780" fmla="*/ 1016000 h 1081060"/>
                <a:gd name="connsiteX2-1781" fmla="*/ 993775 w 1104900"/>
                <a:gd name="connsiteY2-1782" fmla="*/ 993775 h 1081060"/>
                <a:gd name="connsiteX3-1783" fmla="*/ 996950 w 1104900"/>
                <a:gd name="connsiteY3-1784" fmla="*/ 984250 h 1081060"/>
                <a:gd name="connsiteX4-1785" fmla="*/ 1000125 w 1104900"/>
                <a:gd name="connsiteY4-1786" fmla="*/ 971550 h 1081060"/>
                <a:gd name="connsiteX5-1787" fmla="*/ 1003300 w 1104900"/>
                <a:gd name="connsiteY5-1788" fmla="*/ 955675 h 1081060"/>
                <a:gd name="connsiteX6-1789" fmla="*/ 1009650 w 1104900"/>
                <a:gd name="connsiteY6-1790" fmla="*/ 936625 h 1081060"/>
                <a:gd name="connsiteX7-1791" fmla="*/ 1012825 w 1104900"/>
                <a:gd name="connsiteY7-1792" fmla="*/ 923925 h 1081060"/>
                <a:gd name="connsiteX8-1793" fmla="*/ 1009650 w 1104900"/>
                <a:gd name="connsiteY8-1794" fmla="*/ 911225 h 1081060"/>
                <a:gd name="connsiteX9-1795" fmla="*/ 1006475 w 1104900"/>
                <a:gd name="connsiteY9-1796" fmla="*/ 901700 h 1081060"/>
                <a:gd name="connsiteX10-1797" fmla="*/ 1006475 w 1104900"/>
                <a:gd name="connsiteY10-1798" fmla="*/ 895350 h 1081060"/>
                <a:gd name="connsiteX11-1799" fmla="*/ 1095375 w 1104900"/>
                <a:gd name="connsiteY11-1800" fmla="*/ 587375 h 1081060"/>
                <a:gd name="connsiteX12-1801" fmla="*/ 1104900 w 1104900"/>
                <a:gd name="connsiteY12-1802" fmla="*/ 482600 h 1081060"/>
                <a:gd name="connsiteX13-1803" fmla="*/ 1009650 w 1104900"/>
                <a:gd name="connsiteY13-1804" fmla="*/ 238125 h 1081060"/>
                <a:gd name="connsiteX14-1805" fmla="*/ 911225 w 1104900"/>
                <a:gd name="connsiteY14-1806" fmla="*/ 155575 h 1081060"/>
                <a:gd name="connsiteX15-1807" fmla="*/ 809625 w 1104900"/>
                <a:gd name="connsiteY15-1808" fmla="*/ 165100 h 1081060"/>
                <a:gd name="connsiteX16-1809" fmla="*/ 809625 w 1104900"/>
                <a:gd name="connsiteY16-1810" fmla="*/ 98425 h 1081060"/>
                <a:gd name="connsiteX17-1811" fmla="*/ 768350 w 1104900"/>
                <a:gd name="connsiteY17-1812" fmla="*/ 19050 h 1081060"/>
                <a:gd name="connsiteX18-1813" fmla="*/ 695325 w 1104900"/>
                <a:gd name="connsiteY18-1814" fmla="*/ 0 h 1081060"/>
                <a:gd name="connsiteX19-1815" fmla="*/ 279400 w 1104900"/>
                <a:gd name="connsiteY19-1816" fmla="*/ 177800 h 1081060"/>
                <a:gd name="connsiteX20-1817" fmla="*/ 117475 w 1104900"/>
                <a:gd name="connsiteY20-1818" fmla="*/ 127000 h 1081060"/>
                <a:gd name="connsiteX21-1819" fmla="*/ 123825 w 1104900"/>
                <a:gd name="connsiteY21-1820" fmla="*/ 203200 h 1081060"/>
                <a:gd name="connsiteX22-1821" fmla="*/ 53181 w 1104900"/>
                <a:gd name="connsiteY22-1822" fmla="*/ 154782 h 1081060"/>
                <a:gd name="connsiteX23-1823" fmla="*/ 63500 w 1104900"/>
                <a:gd name="connsiteY23-1824" fmla="*/ 231775 h 1081060"/>
                <a:gd name="connsiteX24-1825" fmla="*/ 0 w 1104900"/>
                <a:gd name="connsiteY24-1826" fmla="*/ 177800 h 1081060"/>
                <a:gd name="connsiteX25-1827" fmla="*/ 95250 w 1104900"/>
                <a:gd name="connsiteY25-1828" fmla="*/ 488950 h 1081060"/>
                <a:gd name="connsiteX26-1829" fmla="*/ 263525 w 1104900"/>
                <a:gd name="connsiteY26-1830" fmla="*/ 565150 h 1081060"/>
                <a:gd name="connsiteX27-1831" fmla="*/ 355600 w 1104900"/>
                <a:gd name="connsiteY27-1832" fmla="*/ 565150 h 1081060"/>
                <a:gd name="connsiteX28-1833" fmla="*/ 495300 w 1104900"/>
                <a:gd name="connsiteY28-1834" fmla="*/ 876300 h 1081060"/>
                <a:gd name="connsiteX29-1835" fmla="*/ 533400 w 1104900"/>
                <a:gd name="connsiteY29-1836" fmla="*/ 968375 h 1081060"/>
                <a:gd name="connsiteX30-1837" fmla="*/ 568325 w 1104900"/>
                <a:gd name="connsiteY30-1838" fmla="*/ 981075 h 1081060"/>
                <a:gd name="connsiteX31-1839" fmla="*/ 587375 w 1104900"/>
                <a:gd name="connsiteY31-1840" fmla="*/ 965200 h 1081060"/>
                <a:gd name="connsiteX32-1841" fmla="*/ 549275 w 1104900"/>
                <a:gd name="connsiteY32-1842" fmla="*/ 723900 h 1081060"/>
                <a:gd name="connsiteX33-1843" fmla="*/ 612775 w 1104900"/>
                <a:gd name="connsiteY33-1844" fmla="*/ 654050 h 1081060"/>
                <a:gd name="connsiteX34-1845" fmla="*/ 711200 w 1104900"/>
                <a:gd name="connsiteY34-1846" fmla="*/ 746125 h 1081060"/>
                <a:gd name="connsiteX35-1847" fmla="*/ 635000 w 1104900"/>
                <a:gd name="connsiteY35-1848" fmla="*/ 860425 h 1081060"/>
                <a:gd name="connsiteX36-1849" fmla="*/ 752475 w 1104900"/>
                <a:gd name="connsiteY36-1850" fmla="*/ 1079500 h 1081060"/>
                <a:gd name="connsiteX0-1851" fmla="*/ 752475 w 1104900"/>
                <a:gd name="connsiteY0-1852" fmla="*/ 1079500 h 1083195"/>
                <a:gd name="connsiteX1-1853" fmla="*/ 977900 w 1104900"/>
                <a:gd name="connsiteY1-1854" fmla="*/ 1016000 h 1083195"/>
                <a:gd name="connsiteX2-1855" fmla="*/ 993775 w 1104900"/>
                <a:gd name="connsiteY2-1856" fmla="*/ 993775 h 1083195"/>
                <a:gd name="connsiteX3-1857" fmla="*/ 996950 w 1104900"/>
                <a:gd name="connsiteY3-1858" fmla="*/ 984250 h 1083195"/>
                <a:gd name="connsiteX4-1859" fmla="*/ 1000125 w 1104900"/>
                <a:gd name="connsiteY4-1860" fmla="*/ 971550 h 1083195"/>
                <a:gd name="connsiteX5-1861" fmla="*/ 1003300 w 1104900"/>
                <a:gd name="connsiteY5-1862" fmla="*/ 955675 h 1083195"/>
                <a:gd name="connsiteX6-1863" fmla="*/ 1009650 w 1104900"/>
                <a:gd name="connsiteY6-1864" fmla="*/ 936625 h 1083195"/>
                <a:gd name="connsiteX7-1865" fmla="*/ 1012825 w 1104900"/>
                <a:gd name="connsiteY7-1866" fmla="*/ 923925 h 1083195"/>
                <a:gd name="connsiteX8-1867" fmla="*/ 1009650 w 1104900"/>
                <a:gd name="connsiteY8-1868" fmla="*/ 911225 h 1083195"/>
                <a:gd name="connsiteX9-1869" fmla="*/ 1006475 w 1104900"/>
                <a:gd name="connsiteY9-1870" fmla="*/ 901700 h 1083195"/>
                <a:gd name="connsiteX10-1871" fmla="*/ 1006475 w 1104900"/>
                <a:gd name="connsiteY10-1872" fmla="*/ 895350 h 1083195"/>
                <a:gd name="connsiteX11-1873" fmla="*/ 1095375 w 1104900"/>
                <a:gd name="connsiteY11-1874" fmla="*/ 587375 h 1083195"/>
                <a:gd name="connsiteX12-1875" fmla="*/ 1104900 w 1104900"/>
                <a:gd name="connsiteY12-1876" fmla="*/ 482600 h 1083195"/>
                <a:gd name="connsiteX13-1877" fmla="*/ 1009650 w 1104900"/>
                <a:gd name="connsiteY13-1878" fmla="*/ 238125 h 1083195"/>
                <a:gd name="connsiteX14-1879" fmla="*/ 911225 w 1104900"/>
                <a:gd name="connsiteY14-1880" fmla="*/ 155575 h 1083195"/>
                <a:gd name="connsiteX15-1881" fmla="*/ 809625 w 1104900"/>
                <a:gd name="connsiteY15-1882" fmla="*/ 165100 h 1083195"/>
                <a:gd name="connsiteX16-1883" fmla="*/ 809625 w 1104900"/>
                <a:gd name="connsiteY16-1884" fmla="*/ 98425 h 1083195"/>
                <a:gd name="connsiteX17-1885" fmla="*/ 768350 w 1104900"/>
                <a:gd name="connsiteY17-1886" fmla="*/ 19050 h 1083195"/>
                <a:gd name="connsiteX18-1887" fmla="*/ 695325 w 1104900"/>
                <a:gd name="connsiteY18-1888" fmla="*/ 0 h 1083195"/>
                <a:gd name="connsiteX19-1889" fmla="*/ 279400 w 1104900"/>
                <a:gd name="connsiteY19-1890" fmla="*/ 177800 h 1083195"/>
                <a:gd name="connsiteX20-1891" fmla="*/ 117475 w 1104900"/>
                <a:gd name="connsiteY20-1892" fmla="*/ 127000 h 1083195"/>
                <a:gd name="connsiteX21-1893" fmla="*/ 123825 w 1104900"/>
                <a:gd name="connsiteY21-1894" fmla="*/ 203200 h 1083195"/>
                <a:gd name="connsiteX22-1895" fmla="*/ 53181 w 1104900"/>
                <a:gd name="connsiteY22-1896" fmla="*/ 154782 h 1083195"/>
                <a:gd name="connsiteX23-1897" fmla="*/ 63500 w 1104900"/>
                <a:gd name="connsiteY23-1898" fmla="*/ 231775 h 1083195"/>
                <a:gd name="connsiteX24-1899" fmla="*/ 0 w 1104900"/>
                <a:gd name="connsiteY24-1900" fmla="*/ 177800 h 1083195"/>
                <a:gd name="connsiteX25-1901" fmla="*/ 95250 w 1104900"/>
                <a:gd name="connsiteY25-1902" fmla="*/ 488950 h 1083195"/>
                <a:gd name="connsiteX26-1903" fmla="*/ 263525 w 1104900"/>
                <a:gd name="connsiteY26-1904" fmla="*/ 565150 h 1083195"/>
                <a:gd name="connsiteX27-1905" fmla="*/ 355600 w 1104900"/>
                <a:gd name="connsiteY27-1906" fmla="*/ 565150 h 1083195"/>
                <a:gd name="connsiteX28-1907" fmla="*/ 495300 w 1104900"/>
                <a:gd name="connsiteY28-1908" fmla="*/ 876300 h 1083195"/>
                <a:gd name="connsiteX29-1909" fmla="*/ 533400 w 1104900"/>
                <a:gd name="connsiteY29-1910" fmla="*/ 968375 h 1083195"/>
                <a:gd name="connsiteX30-1911" fmla="*/ 568325 w 1104900"/>
                <a:gd name="connsiteY30-1912" fmla="*/ 981075 h 1083195"/>
                <a:gd name="connsiteX31-1913" fmla="*/ 587375 w 1104900"/>
                <a:gd name="connsiteY31-1914" fmla="*/ 965200 h 1083195"/>
                <a:gd name="connsiteX32-1915" fmla="*/ 549275 w 1104900"/>
                <a:gd name="connsiteY32-1916" fmla="*/ 723900 h 1083195"/>
                <a:gd name="connsiteX33-1917" fmla="*/ 612775 w 1104900"/>
                <a:gd name="connsiteY33-1918" fmla="*/ 654050 h 1083195"/>
                <a:gd name="connsiteX34-1919" fmla="*/ 711200 w 1104900"/>
                <a:gd name="connsiteY34-1920" fmla="*/ 746125 h 1083195"/>
                <a:gd name="connsiteX35-1921" fmla="*/ 635000 w 1104900"/>
                <a:gd name="connsiteY35-1922" fmla="*/ 860425 h 1083195"/>
                <a:gd name="connsiteX36-1923" fmla="*/ 752475 w 1104900"/>
                <a:gd name="connsiteY36-1924" fmla="*/ 1079500 h 1083195"/>
                <a:gd name="connsiteX0-1925" fmla="*/ 752475 w 1104900"/>
                <a:gd name="connsiteY0-1926" fmla="*/ 1079500 h 1084668"/>
                <a:gd name="connsiteX1-1927" fmla="*/ 977900 w 1104900"/>
                <a:gd name="connsiteY1-1928" fmla="*/ 1016000 h 1084668"/>
                <a:gd name="connsiteX2-1929" fmla="*/ 993775 w 1104900"/>
                <a:gd name="connsiteY2-1930" fmla="*/ 993775 h 1084668"/>
                <a:gd name="connsiteX3-1931" fmla="*/ 996950 w 1104900"/>
                <a:gd name="connsiteY3-1932" fmla="*/ 984250 h 1084668"/>
                <a:gd name="connsiteX4-1933" fmla="*/ 1000125 w 1104900"/>
                <a:gd name="connsiteY4-1934" fmla="*/ 971550 h 1084668"/>
                <a:gd name="connsiteX5-1935" fmla="*/ 1003300 w 1104900"/>
                <a:gd name="connsiteY5-1936" fmla="*/ 955675 h 1084668"/>
                <a:gd name="connsiteX6-1937" fmla="*/ 1009650 w 1104900"/>
                <a:gd name="connsiteY6-1938" fmla="*/ 936625 h 1084668"/>
                <a:gd name="connsiteX7-1939" fmla="*/ 1012825 w 1104900"/>
                <a:gd name="connsiteY7-1940" fmla="*/ 923925 h 1084668"/>
                <a:gd name="connsiteX8-1941" fmla="*/ 1009650 w 1104900"/>
                <a:gd name="connsiteY8-1942" fmla="*/ 911225 h 1084668"/>
                <a:gd name="connsiteX9-1943" fmla="*/ 1006475 w 1104900"/>
                <a:gd name="connsiteY9-1944" fmla="*/ 901700 h 1084668"/>
                <a:gd name="connsiteX10-1945" fmla="*/ 1006475 w 1104900"/>
                <a:gd name="connsiteY10-1946" fmla="*/ 895350 h 1084668"/>
                <a:gd name="connsiteX11-1947" fmla="*/ 1095375 w 1104900"/>
                <a:gd name="connsiteY11-1948" fmla="*/ 587375 h 1084668"/>
                <a:gd name="connsiteX12-1949" fmla="*/ 1104900 w 1104900"/>
                <a:gd name="connsiteY12-1950" fmla="*/ 482600 h 1084668"/>
                <a:gd name="connsiteX13-1951" fmla="*/ 1009650 w 1104900"/>
                <a:gd name="connsiteY13-1952" fmla="*/ 238125 h 1084668"/>
                <a:gd name="connsiteX14-1953" fmla="*/ 911225 w 1104900"/>
                <a:gd name="connsiteY14-1954" fmla="*/ 155575 h 1084668"/>
                <a:gd name="connsiteX15-1955" fmla="*/ 809625 w 1104900"/>
                <a:gd name="connsiteY15-1956" fmla="*/ 165100 h 1084668"/>
                <a:gd name="connsiteX16-1957" fmla="*/ 809625 w 1104900"/>
                <a:gd name="connsiteY16-1958" fmla="*/ 98425 h 1084668"/>
                <a:gd name="connsiteX17-1959" fmla="*/ 768350 w 1104900"/>
                <a:gd name="connsiteY17-1960" fmla="*/ 19050 h 1084668"/>
                <a:gd name="connsiteX18-1961" fmla="*/ 695325 w 1104900"/>
                <a:gd name="connsiteY18-1962" fmla="*/ 0 h 1084668"/>
                <a:gd name="connsiteX19-1963" fmla="*/ 279400 w 1104900"/>
                <a:gd name="connsiteY19-1964" fmla="*/ 177800 h 1084668"/>
                <a:gd name="connsiteX20-1965" fmla="*/ 117475 w 1104900"/>
                <a:gd name="connsiteY20-1966" fmla="*/ 127000 h 1084668"/>
                <a:gd name="connsiteX21-1967" fmla="*/ 123825 w 1104900"/>
                <a:gd name="connsiteY21-1968" fmla="*/ 203200 h 1084668"/>
                <a:gd name="connsiteX22-1969" fmla="*/ 53181 w 1104900"/>
                <a:gd name="connsiteY22-1970" fmla="*/ 154782 h 1084668"/>
                <a:gd name="connsiteX23-1971" fmla="*/ 63500 w 1104900"/>
                <a:gd name="connsiteY23-1972" fmla="*/ 231775 h 1084668"/>
                <a:gd name="connsiteX24-1973" fmla="*/ 0 w 1104900"/>
                <a:gd name="connsiteY24-1974" fmla="*/ 177800 h 1084668"/>
                <a:gd name="connsiteX25-1975" fmla="*/ 95250 w 1104900"/>
                <a:gd name="connsiteY25-1976" fmla="*/ 488950 h 1084668"/>
                <a:gd name="connsiteX26-1977" fmla="*/ 263525 w 1104900"/>
                <a:gd name="connsiteY26-1978" fmla="*/ 565150 h 1084668"/>
                <a:gd name="connsiteX27-1979" fmla="*/ 355600 w 1104900"/>
                <a:gd name="connsiteY27-1980" fmla="*/ 565150 h 1084668"/>
                <a:gd name="connsiteX28-1981" fmla="*/ 495300 w 1104900"/>
                <a:gd name="connsiteY28-1982" fmla="*/ 876300 h 1084668"/>
                <a:gd name="connsiteX29-1983" fmla="*/ 533400 w 1104900"/>
                <a:gd name="connsiteY29-1984" fmla="*/ 968375 h 1084668"/>
                <a:gd name="connsiteX30-1985" fmla="*/ 568325 w 1104900"/>
                <a:gd name="connsiteY30-1986" fmla="*/ 981075 h 1084668"/>
                <a:gd name="connsiteX31-1987" fmla="*/ 587375 w 1104900"/>
                <a:gd name="connsiteY31-1988" fmla="*/ 965200 h 1084668"/>
                <a:gd name="connsiteX32-1989" fmla="*/ 549275 w 1104900"/>
                <a:gd name="connsiteY32-1990" fmla="*/ 723900 h 1084668"/>
                <a:gd name="connsiteX33-1991" fmla="*/ 612775 w 1104900"/>
                <a:gd name="connsiteY33-1992" fmla="*/ 654050 h 1084668"/>
                <a:gd name="connsiteX34-1993" fmla="*/ 711200 w 1104900"/>
                <a:gd name="connsiteY34-1994" fmla="*/ 746125 h 1084668"/>
                <a:gd name="connsiteX35-1995" fmla="*/ 635000 w 1104900"/>
                <a:gd name="connsiteY35-1996" fmla="*/ 860425 h 1084668"/>
                <a:gd name="connsiteX36-1997" fmla="*/ 752475 w 1104900"/>
                <a:gd name="connsiteY36-1998" fmla="*/ 1079500 h 1084668"/>
                <a:gd name="connsiteX0-1999" fmla="*/ 752475 w 1104900"/>
                <a:gd name="connsiteY0-2000" fmla="*/ 1079500 h 1083823"/>
                <a:gd name="connsiteX1-2001" fmla="*/ 977900 w 1104900"/>
                <a:gd name="connsiteY1-2002" fmla="*/ 1016000 h 1083823"/>
                <a:gd name="connsiteX2-2003" fmla="*/ 993775 w 1104900"/>
                <a:gd name="connsiteY2-2004" fmla="*/ 993775 h 1083823"/>
                <a:gd name="connsiteX3-2005" fmla="*/ 996950 w 1104900"/>
                <a:gd name="connsiteY3-2006" fmla="*/ 984250 h 1083823"/>
                <a:gd name="connsiteX4-2007" fmla="*/ 1000125 w 1104900"/>
                <a:gd name="connsiteY4-2008" fmla="*/ 971550 h 1083823"/>
                <a:gd name="connsiteX5-2009" fmla="*/ 1003300 w 1104900"/>
                <a:gd name="connsiteY5-2010" fmla="*/ 955675 h 1083823"/>
                <a:gd name="connsiteX6-2011" fmla="*/ 1009650 w 1104900"/>
                <a:gd name="connsiteY6-2012" fmla="*/ 936625 h 1083823"/>
                <a:gd name="connsiteX7-2013" fmla="*/ 1012825 w 1104900"/>
                <a:gd name="connsiteY7-2014" fmla="*/ 923925 h 1083823"/>
                <a:gd name="connsiteX8-2015" fmla="*/ 1009650 w 1104900"/>
                <a:gd name="connsiteY8-2016" fmla="*/ 911225 h 1083823"/>
                <a:gd name="connsiteX9-2017" fmla="*/ 1006475 w 1104900"/>
                <a:gd name="connsiteY9-2018" fmla="*/ 901700 h 1083823"/>
                <a:gd name="connsiteX10-2019" fmla="*/ 1006475 w 1104900"/>
                <a:gd name="connsiteY10-2020" fmla="*/ 895350 h 1083823"/>
                <a:gd name="connsiteX11-2021" fmla="*/ 1095375 w 1104900"/>
                <a:gd name="connsiteY11-2022" fmla="*/ 587375 h 1083823"/>
                <a:gd name="connsiteX12-2023" fmla="*/ 1104900 w 1104900"/>
                <a:gd name="connsiteY12-2024" fmla="*/ 482600 h 1083823"/>
                <a:gd name="connsiteX13-2025" fmla="*/ 1009650 w 1104900"/>
                <a:gd name="connsiteY13-2026" fmla="*/ 238125 h 1083823"/>
                <a:gd name="connsiteX14-2027" fmla="*/ 911225 w 1104900"/>
                <a:gd name="connsiteY14-2028" fmla="*/ 155575 h 1083823"/>
                <a:gd name="connsiteX15-2029" fmla="*/ 809625 w 1104900"/>
                <a:gd name="connsiteY15-2030" fmla="*/ 165100 h 1083823"/>
                <a:gd name="connsiteX16-2031" fmla="*/ 809625 w 1104900"/>
                <a:gd name="connsiteY16-2032" fmla="*/ 98425 h 1083823"/>
                <a:gd name="connsiteX17-2033" fmla="*/ 768350 w 1104900"/>
                <a:gd name="connsiteY17-2034" fmla="*/ 19050 h 1083823"/>
                <a:gd name="connsiteX18-2035" fmla="*/ 695325 w 1104900"/>
                <a:gd name="connsiteY18-2036" fmla="*/ 0 h 1083823"/>
                <a:gd name="connsiteX19-2037" fmla="*/ 279400 w 1104900"/>
                <a:gd name="connsiteY19-2038" fmla="*/ 177800 h 1083823"/>
                <a:gd name="connsiteX20-2039" fmla="*/ 117475 w 1104900"/>
                <a:gd name="connsiteY20-2040" fmla="*/ 127000 h 1083823"/>
                <a:gd name="connsiteX21-2041" fmla="*/ 123825 w 1104900"/>
                <a:gd name="connsiteY21-2042" fmla="*/ 203200 h 1083823"/>
                <a:gd name="connsiteX22-2043" fmla="*/ 53181 w 1104900"/>
                <a:gd name="connsiteY22-2044" fmla="*/ 154782 h 1083823"/>
                <a:gd name="connsiteX23-2045" fmla="*/ 63500 w 1104900"/>
                <a:gd name="connsiteY23-2046" fmla="*/ 231775 h 1083823"/>
                <a:gd name="connsiteX24-2047" fmla="*/ 0 w 1104900"/>
                <a:gd name="connsiteY24-2048" fmla="*/ 177800 h 1083823"/>
                <a:gd name="connsiteX25-2049" fmla="*/ 95250 w 1104900"/>
                <a:gd name="connsiteY25-2050" fmla="*/ 488950 h 1083823"/>
                <a:gd name="connsiteX26-2051" fmla="*/ 263525 w 1104900"/>
                <a:gd name="connsiteY26-2052" fmla="*/ 565150 h 1083823"/>
                <a:gd name="connsiteX27-2053" fmla="*/ 355600 w 1104900"/>
                <a:gd name="connsiteY27-2054" fmla="*/ 565150 h 1083823"/>
                <a:gd name="connsiteX28-2055" fmla="*/ 495300 w 1104900"/>
                <a:gd name="connsiteY28-2056" fmla="*/ 876300 h 1083823"/>
                <a:gd name="connsiteX29-2057" fmla="*/ 533400 w 1104900"/>
                <a:gd name="connsiteY29-2058" fmla="*/ 968375 h 1083823"/>
                <a:gd name="connsiteX30-2059" fmla="*/ 568325 w 1104900"/>
                <a:gd name="connsiteY30-2060" fmla="*/ 981075 h 1083823"/>
                <a:gd name="connsiteX31-2061" fmla="*/ 587375 w 1104900"/>
                <a:gd name="connsiteY31-2062" fmla="*/ 965200 h 1083823"/>
                <a:gd name="connsiteX32-2063" fmla="*/ 549275 w 1104900"/>
                <a:gd name="connsiteY32-2064" fmla="*/ 723900 h 1083823"/>
                <a:gd name="connsiteX33-2065" fmla="*/ 612775 w 1104900"/>
                <a:gd name="connsiteY33-2066" fmla="*/ 654050 h 1083823"/>
                <a:gd name="connsiteX34-2067" fmla="*/ 711200 w 1104900"/>
                <a:gd name="connsiteY34-2068" fmla="*/ 746125 h 1083823"/>
                <a:gd name="connsiteX35-2069" fmla="*/ 635000 w 1104900"/>
                <a:gd name="connsiteY35-2070" fmla="*/ 860425 h 1083823"/>
                <a:gd name="connsiteX36-2071" fmla="*/ 752475 w 1104900"/>
                <a:gd name="connsiteY36-2072" fmla="*/ 1079500 h 1083823"/>
                <a:gd name="connsiteX0-2073" fmla="*/ 752475 w 1104900"/>
                <a:gd name="connsiteY0-2074" fmla="*/ 1079500 h 1081060"/>
                <a:gd name="connsiteX1-2075" fmla="*/ 977900 w 1104900"/>
                <a:gd name="connsiteY1-2076" fmla="*/ 1016000 h 1081060"/>
                <a:gd name="connsiteX2-2077" fmla="*/ 993775 w 1104900"/>
                <a:gd name="connsiteY2-2078" fmla="*/ 993775 h 1081060"/>
                <a:gd name="connsiteX3-2079" fmla="*/ 996950 w 1104900"/>
                <a:gd name="connsiteY3-2080" fmla="*/ 984250 h 1081060"/>
                <a:gd name="connsiteX4-2081" fmla="*/ 1000125 w 1104900"/>
                <a:gd name="connsiteY4-2082" fmla="*/ 971550 h 1081060"/>
                <a:gd name="connsiteX5-2083" fmla="*/ 1003300 w 1104900"/>
                <a:gd name="connsiteY5-2084" fmla="*/ 955675 h 1081060"/>
                <a:gd name="connsiteX6-2085" fmla="*/ 1009650 w 1104900"/>
                <a:gd name="connsiteY6-2086" fmla="*/ 936625 h 1081060"/>
                <a:gd name="connsiteX7-2087" fmla="*/ 1012825 w 1104900"/>
                <a:gd name="connsiteY7-2088" fmla="*/ 923925 h 1081060"/>
                <a:gd name="connsiteX8-2089" fmla="*/ 1009650 w 1104900"/>
                <a:gd name="connsiteY8-2090" fmla="*/ 911225 h 1081060"/>
                <a:gd name="connsiteX9-2091" fmla="*/ 1006475 w 1104900"/>
                <a:gd name="connsiteY9-2092" fmla="*/ 901700 h 1081060"/>
                <a:gd name="connsiteX10-2093" fmla="*/ 1006475 w 1104900"/>
                <a:gd name="connsiteY10-2094" fmla="*/ 895350 h 1081060"/>
                <a:gd name="connsiteX11-2095" fmla="*/ 1095375 w 1104900"/>
                <a:gd name="connsiteY11-2096" fmla="*/ 587375 h 1081060"/>
                <a:gd name="connsiteX12-2097" fmla="*/ 1104900 w 1104900"/>
                <a:gd name="connsiteY12-2098" fmla="*/ 482600 h 1081060"/>
                <a:gd name="connsiteX13-2099" fmla="*/ 1009650 w 1104900"/>
                <a:gd name="connsiteY13-2100" fmla="*/ 238125 h 1081060"/>
                <a:gd name="connsiteX14-2101" fmla="*/ 911225 w 1104900"/>
                <a:gd name="connsiteY14-2102" fmla="*/ 155575 h 1081060"/>
                <a:gd name="connsiteX15-2103" fmla="*/ 809625 w 1104900"/>
                <a:gd name="connsiteY15-2104" fmla="*/ 165100 h 1081060"/>
                <a:gd name="connsiteX16-2105" fmla="*/ 809625 w 1104900"/>
                <a:gd name="connsiteY16-2106" fmla="*/ 98425 h 1081060"/>
                <a:gd name="connsiteX17-2107" fmla="*/ 768350 w 1104900"/>
                <a:gd name="connsiteY17-2108" fmla="*/ 19050 h 1081060"/>
                <a:gd name="connsiteX18-2109" fmla="*/ 695325 w 1104900"/>
                <a:gd name="connsiteY18-2110" fmla="*/ 0 h 1081060"/>
                <a:gd name="connsiteX19-2111" fmla="*/ 279400 w 1104900"/>
                <a:gd name="connsiteY19-2112" fmla="*/ 177800 h 1081060"/>
                <a:gd name="connsiteX20-2113" fmla="*/ 117475 w 1104900"/>
                <a:gd name="connsiteY20-2114" fmla="*/ 127000 h 1081060"/>
                <a:gd name="connsiteX21-2115" fmla="*/ 123825 w 1104900"/>
                <a:gd name="connsiteY21-2116" fmla="*/ 203200 h 1081060"/>
                <a:gd name="connsiteX22-2117" fmla="*/ 53181 w 1104900"/>
                <a:gd name="connsiteY22-2118" fmla="*/ 154782 h 1081060"/>
                <a:gd name="connsiteX23-2119" fmla="*/ 63500 w 1104900"/>
                <a:gd name="connsiteY23-2120" fmla="*/ 231775 h 1081060"/>
                <a:gd name="connsiteX24-2121" fmla="*/ 0 w 1104900"/>
                <a:gd name="connsiteY24-2122" fmla="*/ 177800 h 1081060"/>
                <a:gd name="connsiteX25-2123" fmla="*/ 95250 w 1104900"/>
                <a:gd name="connsiteY25-2124" fmla="*/ 488950 h 1081060"/>
                <a:gd name="connsiteX26-2125" fmla="*/ 263525 w 1104900"/>
                <a:gd name="connsiteY26-2126" fmla="*/ 565150 h 1081060"/>
                <a:gd name="connsiteX27-2127" fmla="*/ 355600 w 1104900"/>
                <a:gd name="connsiteY27-2128" fmla="*/ 565150 h 1081060"/>
                <a:gd name="connsiteX28-2129" fmla="*/ 495300 w 1104900"/>
                <a:gd name="connsiteY28-2130" fmla="*/ 876300 h 1081060"/>
                <a:gd name="connsiteX29-2131" fmla="*/ 533400 w 1104900"/>
                <a:gd name="connsiteY29-2132" fmla="*/ 968375 h 1081060"/>
                <a:gd name="connsiteX30-2133" fmla="*/ 568325 w 1104900"/>
                <a:gd name="connsiteY30-2134" fmla="*/ 981075 h 1081060"/>
                <a:gd name="connsiteX31-2135" fmla="*/ 587375 w 1104900"/>
                <a:gd name="connsiteY31-2136" fmla="*/ 965200 h 1081060"/>
                <a:gd name="connsiteX32-2137" fmla="*/ 549275 w 1104900"/>
                <a:gd name="connsiteY32-2138" fmla="*/ 723900 h 1081060"/>
                <a:gd name="connsiteX33-2139" fmla="*/ 612775 w 1104900"/>
                <a:gd name="connsiteY33-2140" fmla="*/ 654050 h 1081060"/>
                <a:gd name="connsiteX34-2141" fmla="*/ 711200 w 1104900"/>
                <a:gd name="connsiteY34-2142" fmla="*/ 746125 h 1081060"/>
                <a:gd name="connsiteX35-2143" fmla="*/ 635000 w 1104900"/>
                <a:gd name="connsiteY35-2144" fmla="*/ 860425 h 1081060"/>
                <a:gd name="connsiteX36-2145" fmla="*/ 752475 w 1104900"/>
                <a:gd name="connsiteY36-2146" fmla="*/ 1079500 h 1081060"/>
                <a:gd name="connsiteX0-2147" fmla="*/ 752475 w 1104900"/>
                <a:gd name="connsiteY0-2148" fmla="*/ 1079500 h 1081060"/>
                <a:gd name="connsiteX1-2149" fmla="*/ 977900 w 1104900"/>
                <a:gd name="connsiteY1-2150" fmla="*/ 1016000 h 1081060"/>
                <a:gd name="connsiteX2-2151" fmla="*/ 996950 w 1104900"/>
                <a:gd name="connsiteY2-2152" fmla="*/ 984250 h 1081060"/>
                <a:gd name="connsiteX3-2153" fmla="*/ 1000125 w 1104900"/>
                <a:gd name="connsiteY3-2154" fmla="*/ 971550 h 1081060"/>
                <a:gd name="connsiteX4-2155" fmla="*/ 1003300 w 1104900"/>
                <a:gd name="connsiteY4-2156" fmla="*/ 955675 h 1081060"/>
                <a:gd name="connsiteX5-2157" fmla="*/ 1009650 w 1104900"/>
                <a:gd name="connsiteY5-2158" fmla="*/ 936625 h 1081060"/>
                <a:gd name="connsiteX6-2159" fmla="*/ 1012825 w 1104900"/>
                <a:gd name="connsiteY6-2160" fmla="*/ 923925 h 1081060"/>
                <a:gd name="connsiteX7-2161" fmla="*/ 1009650 w 1104900"/>
                <a:gd name="connsiteY7-2162" fmla="*/ 911225 h 1081060"/>
                <a:gd name="connsiteX8-2163" fmla="*/ 1006475 w 1104900"/>
                <a:gd name="connsiteY8-2164" fmla="*/ 901700 h 1081060"/>
                <a:gd name="connsiteX9-2165" fmla="*/ 1006475 w 1104900"/>
                <a:gd name="connsiteY9-2166" fmla="*/ 895350 h 1081060"/>
                <a:gd name="connsiteX10-2167" fmla="*/ 1095375 w 1104900"/>
                <a:gd name="connsiteY10-2168" fmla="*/ 587375 h 1081060"/>
                <a:gd name="connsiteX11-2169" fmla="*/ 1104900 w 1104900"/>
                <a:gd name="connsiteY11-2170" fmla="*/ 482600 h 1081060"/>
                <a:gd name="connsiteX12-2171" fmla="*/ 1009650 w 1104900"/>
                <a:gd name="connsiteY12-2172" fmla="*/ 238125 h 1081060"/>
                <a:gd name="connsiteX13-2173" fmla="*/ 911225 w 1104900"/>
                <a:gd name="connsiteY13-2174" fmla="*/ 155575 h 1081060"/>
                <a:gd name="connsiteX14-2175" fmla="*/ 809625 w 1104900"/>
                <a:gd name="connsiteY14-2176" fmla="*/ 165100 h 1081060"/>
                <a:gd name="connsiteX15-2177" fmla="*/ 809625 w 1104900"/>
                <a:gd name="connsiteY15-2178" fmla="*/ 98425 h 1081060"/>
                <a:gd name="connsiteX16-2179" fmla="*/ 768350 w 1104900"/>
                <a:gd name="connsiteY16-2180" fmla="*/ 19050 h 1081060"/>
                <a:gd name="connsiteX17-2181" fmla="*/ 695325 w 1104900"/>
                <a:gd name="connsiteY17-2182" fmla="*/ 0 h 1081060"/>
                <a:gd name="connsiteX18-2183" fmla="*/ 279400 w 1104900"/>
                <a:gd name="connsiteY18-2184" fmla="*/ 177800 h 1081060"/>
                <a:gd name="connsiteX19-2185" fmla="*/ 117475 w 1104900"/>
                <a:gd name="connsiteY19-2186" fmla="*/ 127000 h 1081060"/>
                <a:gd name="connsiteX20-2187" fmla="*/ 123825 w 1104900"/>
                <a:gd name="connsiteY20-2188" fmla="*/ 203200 h 1081060"/>
                <a:gd name="connsiteX21-2189" fmla="*/ 53181 w 1104900"/>
                <a:gd name="connsiteY21-2190" fmla="*/ 154782 h 1081060"/>
                <a:gd name="connsiteX22-2191" fmla="*/ 63500 w 1104900"/>
                <a:gd name="connsiteY22-2192" fmla="*/ 231775 h 1081060"/>
                <a:gd name="connsiteX23-2193" fmla="*/ 0 w 1104900"/>
                <a:gd name="connsiteY23-2194" fmla="*/ 177800 h 1081060"/>
                <a:gd name="connsiteX24-2195" fmla="*/ 95250 w 1104900"/>
                <a:gd name="connsiteY24-2196" fmla="*/ 488950 h 1081060"/>
                <a:gd name="connsiteX25-2197" fmla="*/ 263525 w 1104900"/>
                <a:gd name="connsiteY25-2198" fmla="*/ 565150 h 1081060"/>
                <a:gd name="connsiteX26-2199" fmla="*/ 355600 w 1104900"/>
                <a:gd name="connsiteY26-2200" fmla="*/ 565150 h 1081060"/>
                <a:gd name="connsiteX27-2201" fmla="*/ 495300 w 1104900"/>
                <a:gd name="connsiteY27-2202" fmla="*/ 876300 h 1081060"/>
                <a:gd name="connsiteX28-2203" fmla="*/ 533400 w 1104900"/>
                <a:gd name="connsiteY28-2204" fmla="*/ 968375 h 1081060"/>
                <a:gd name="connsiteX29-2205" fmla="*/ 568325 w 1104900"/>
                <a:gd name="connsiteY29-2206" fmla="*/ 981075 h 1081060"/>
                <a:gd name="connsiteX30-2207" fmla="*/ 587375 w 1104900"/>
                <a:gd name="connsiteY30-2208" fmla="*/ 965200 h 1081060"/>
                <a:gd name="connsiteX31-2209" fmla="*/ 549275 w 1104900"/>
                <a:gd name="connsiteY31-2210" fmla="*/ 723900 h 1081060"/>
                <a:gd name="connsiteX32-2211" fmla="*/ 612775 w 1104900"/>
                <a:gd name="connsiteY32-2212" fmla="*/ 654050 h 1081060"/>
                <a:gd name="connsiteX33-2213" fmla="*/ 711200 w 1104900"/>
                <a:gd name="connsiteY33-2214" fmla="*/ 746125 h 1081060"/>
                <a:gd name="connsiteX34-2215" fmla="*/ 635000 w 1104900"/>
                <a:gd name="connsiteY34-2216" fmla="*/ 860425 h 1081060"/>
                <a:gd name="connsiteX35-2217" fmla="*/ 752475 w 1104900"/>
                <a:gd name="connsiteY35-2218" fmla="*/ 1079500 h 1081060"/>
                <a:gd name="connsiteX0-2219" fmla="*/ 752475 w 1104900"/>
                <a:gd name="connsiteY0-2220" fmla="*/ 1079500 h 1081060"/>
                <a:gd name="connsiteX1-2221" fmla="*/ 977900 w 1104900"/>
                <a:gd name="connsiteY1-2222" fmla="*/ 1016000 h 1081060"/>
                <a:gd name="connsiteX2-2223" fmla="*/ 1000125 w 1104900"/>
                <a:gd name="connsiteY2-2224" fmla="*/ 971550 h 1081060"/>
                <a:gd name="connsiteX3-2225" fmla="*/ 1003300 w 1104900"/>
                <a:gd name="connsiteY3-2226" fmla="*/ 955675 h 1081060"/>
                <a:gd name="connsiteX4-2227" fmla="*/ 1009650 w 1104900"/>
                <a:gd name="connsiteY4-2228" fmla="*/ 936625 h 1081060"/>
                <a:gd name="connsiteX5-2229" fmla="*/ 1012825 w 1104900"/>
                <a:gd name="connsiteY5-2230" fmla="*/ 923925 h 1081060"/>
                <a:gd name="connsiteX6-2231" fmla="*/ 1009650 w 1104900"/>
                <a:gd name="connsiteY6-2232" fmla="*/ 911225 h 1081060"/>
                <a:gd name="connsiteX7-2233" fmla="*/ 1006475 w 1104900"/>
                <a:gd name="connsiteY7-2234" fmla="*/ 901700 h 1081060"/>
                <a:gd name="connsiteX8-2235" fmla="*/ 1006475 w 1104900"/>
                <a:gd name="connsiteY8-2236" fmla="*/ 895350 h 1081060"/>
                <a:gd name="connsiteX9-2237" fmla="*/ 1095375 w 1104900"/>
                <a:gd name="connsiteY9-2238" fmla="*/ 587375 h 1081060"/>
                <a:gd name="connsiteX10-2239" fmla="*/ 1104900 w 1104900"/>
                <a:gd name="connsiteY10-2240" fmla="*/ 482600 h 1081060"/>
                <a:gd name="connsiteX11-2241" fmla="*/ 1009650 w 1104900"/>
                <a:gd name="connsiteY11-2242" fmla="*/ 238125 h 1081060"/>
                <a:gd name="connsiteX12-2243" fmla="*/ 911225 w 1104900"/>
                <a:gd name="connsiteY12-2244" fmla="*/ 155575 h 1081060"/>
                <a:gd name="connsiteX13-2245" fmla="*/ 809625 w 1104900"/>
                <a:gd name="connsiteY13-2246" fmla="*/ 165100 h 1081060"/>
                <a:gd name="connsiteX14-2247" fmla="*/ 809625 w 1104900"/>
                <a:gd name="connsiteY14-2248" fmla="*/ 98425 h 1081060"/>
                <a:gd name="connsiteX15-2249" fmla="*/ 768350 w 1104900"/>
                <a:gd name="connsiteY15-2250" fmla="*/ 19050 h 1081060"/>
                <a:gd name="connsiteX16-2251" fmla="*/ 695325 w 1104900"/>
                <a:gd name="connsiteY16-2252" fmla="*/ 0 h 1081060"/>
                <a:gd name="connsiteX17-2253" fmla="*/ 279400 w 1104900"/>
                <a:gd name="connsiteY17-2254" fmla="*/ 177800 h 1081060"/>
                <a:gd name="connsiteX18-2255" fmla="*/ 117475 w 1104900"/>
                <a:gd name="connsiteY18-2256" fmla="*/ 127000 h 1081060"/>
                <a:gd name="connsiteX19-2257" fmla="*/ 123825 w 1104900"/>
                <a:gd name="connsiteY19-2258" fmla="*/ 203200 h 1081060"/>
                <a:gd name="connsiteX20-2259" fmla="*/ 53181 w 1104900"/>
                <a:gd name="connsiteY20-2260" fmla="*/ 154782 h 1081060"/>
                <a:gd name="connsiteX21-2261" fmla="*/ 63500 w 1104900"/>
                <a:gd name="connsiteY21-2262" fmla="*/ 231775 h 1081060"/>
                <a:gd name="connsiteX22-2263" fmla="*/ 0 w 1104900"/>
                <a:gd name="connsiteY22-2264" fmla="*/ 177800 h 1081060"/>
                <a:gd name="connsiteX23-2265" fmla="*/ 95250 w 1104900"/>
                <a:gd name="connsiteY23-2266" fmla="*/ 488950 h 1081060"/>
                <a:gd name="connsiteX24-2267" fmla="*/ 263525 w 1104900"/>
                <a:gd name="connsiteY24-2268" fmla="*/ 565150 h 1081060"/>
                <a:gd name="connsiteX25-2269" fmla="*/ 355600 w 1104900"/>
                <a:gd name="connsiteY25-2270" fmla="*/ 565150 h 1081060"/>
                <a:gd name="connsiteX26-2271" fmla="*/ 495300 w 1104900"/>
                <a:gd name="connsiteY26-2272" fmla="*/ 876300 h 1081060"/>
                <a:gd name="connsiteX27-2273" fmla="*/ 533400 w 1104900"/>
                <a:gd name="connsiteY27-2274" fmla="*/ 968375 h 1081060"/>
                <a:gd name="connsiteX28-2275" fmla="*/ 568325 w 1104900"/>
                <a:gd name="connsiteY28-2276" fmla="*/ 981075 h 1081060"/>
                <a:gd name="connsiteX29-2277" fmla="*/ 587375 w 1104900"/>
                <a:gd name="connsiteY29-2278" fmla="*/ 965200 h 1081060"/>
                <a:gd name="connsiteX30-2279" fmla="*/ 549275 w 1104900"/>
                <a:gd name="connsiteY30-2280" fmla="*/ 723900 h 1081060"/>
                <a:gd name="connsiteX31-2281" fmla="*/ 612775 w 1104900"/>
                <a:gd name="connsiteY31-2282" fmla="*/ 654050 h 1081060"/>
                <a:gd name="connsiteX32-2283" fmla="*/ 711200 w 1104900"/>
                <a:gd name="connsiteY32-2284" fmla="*/ 746125 h 1081060"/>
                <a:gd name="connsiteX33-2285" fmla="*/ 635000 w 1104900"/>
                <a:gd name="connsiteY33-2286" fmla="*/ 860425 h 1081060"/>
                <a:gd name="connsiteX34-2287" fmla="*/ 752475 w 1104900"/>
                <a:gd name="connsiteY34-2288" fmla="*/ 1079500 h 1081060"/>
                <a:gd name="connsiteX0-2289" fmla="*/ 752475 w 1104900"/>
                <a:gd name="connsiteY0-2290" fmla="*/ 1079500 h 1081060"/>
                <a:gd name="connsiteX1-2291" fmla="*/ 977900 w 1104900"/>
                <a:gd name="connsiteY1-2292" fmla="*/ 1016000 h 1081060"/>
                <a:gd name="connsiteX2-2293" fmla="*/ 1003300 w 1104900"/>
                <a:gd name="connsiteY2-2294" fmla="*/ 955675 h 1081060"/>
                <a:gd name="connsiteX3-2295" fmla="*/ 1009650 w 1104900"/>
                <a:gd name="connsiteY3-2296" fmla="*/ 936625 h 1081060"/>
                <a:gd name="connsiteX4-2297" fmla="*/ 1012825 w 1104900"/>
                <a:gd name="connsiteY4-2298" fmla="*/ 923925 h 1081060"/>
                <a:gd name="connsiteX5-2299" fmla="*/ 1009650 w 1104900"/>
                <a:gd name="connsiteY5-2300" fmla="*/ 911225 h 1081060"/>
                <a:gd name="connsiteX6-2301" fmla="*/ 1006475 w 1104900"/>
                <a:gd name="connsiteY6-2302" fmla="*/ 901700 h 1081060"/>
                <a:gd name="connsiteX7-2303" fmla="*/ 1006475 w 1104900"/>
                <a:gd name="connsiteY7-2304" fmla="*/ 895350 h 1081060"/>
                <a:gd name="connsiteX8-2305" fmla="*/ 1095375 w 1104900"/>
                <a:gd name="connsiteY8-2306" fmla="*/ 587375 h 1081060"/>
                <a:gd name="connsiteX9-2307" fmla="*/ 1104900 w 1104900"/>
                <a:gd name="connsiteY9-2308" fmla="*/ 482600 h 1081060"/>
                <a:gd name="connsiteX10-2309" fmla="*/ 1009650 w 1104900"/>
                <a:gd name="connsiteY10-2310" fmla="*/ 238125 h 1081060"/>
                <a:gd name="connsiteX11-2311" fmla="*/ 911225 w 1104900"/>
                <a:gd name="connsiteY11-2312" fmla="*/ 155575 h 1081060"/>
                <a:gd name="connsiteX12-2313" fmla="*/ 809625 w 1104900"/>
                <a:gd name="connsiteY12-2314" fmla="*/ 165100 h 1081060"/>
                <a:gd name="connsiteX13-2315" fmla="*/ 809625 w 1104900"/>
                <a:gd name="connsiteY13-2316" fmla="*/ 98425 h 1081060"/>
                <a:gd name="connsiteX14-2317" fmla="*/ 768350 w 1104900"/>
                <a:gd name="connsiteY14-2318" fmla="*/ 19050 h 1081060"/>
                <a:gd name="connsiteX15-2319" fmla="*/ 695325 w 1104900"/>
                <a:gd name="connsiteY15-2320" fmla="*/ 0 h 1081060"/>
                <a:gd name="connsiteX16-2321" fmla="*/ 279400 w 1104900"/>
                <a:gd name="connsiteY16-2322" fmla="*/ 177800 h 1081060"/>
                <a:gd name="connsiteX17-2323" fmla="*/ 117475 w 1104900"/>
                <a:gd name="connsiteY17-2324" fmla="*/ 127000 h 1081060"/>
                <a:gd name="connsiteX18-2325" fmla="*/ 123825 w 1104900"/>
                <a:gd name="connsiteY18-2326" fmla="*/ 203200 h 1081060"/>
                <a:gd name="connsiteX19-2327" fmla="*/ 53181 w 1104900"/>
                <a:gd name="connsiteY19-2328" fmla="*/ 154782 h 1081060"/>
                <a:gd name="connsiteX20-2329" fmla="*/ 63500 w 1104900"/>
                <a:gd name="connsiteY20-2330" fmla="*/ 231775 h 1081060"/>
                <a:gd name="connsiteX21-2331" fmla="*/ 0 w 1104900"/>
                <a:gd name="connsiteY21-2332" fmla="*/ 177800 h 1081060"/>
                <a:gd name="connsiteX22-2333" fmla="*/ 95250 w 1104900"/>
                <a:gd name="connsiteY22-2334" fmla="*/ 488950 h 1081060"/>
                <a:gd name="connsiteX23-2335" fmla="*/ 263525 w 1104900"/>
                <a:gd name="connsiteY23-2336" fmla="*/ 565150 h 1081060"/>
                <a:gd name="connsiteX24-2337" fmla="*/ 355600 w 1104900"/>
                <a:gd name="connsiteY24-2338" fmla="*/ 565150 h 1081060"/>
                <a:gd name="connsiteX25-2339" fmla="*/ 495300 w 1104900"/>
                <a:gd name="connsiteY25-2340" fmla="*/ 876300 h 1081060"/>
                <a:gd name="connsiteX26-2341" fmla="*/ 533400 w 1104900"/>
                <a:gd name="connsiteY26-2342" fmla="*/ 968375 h 1081060"/>
                <a:gd name="connsiteX27-2343" fmla="*/ 568325 w 1104900"/>
                <a:gd name="connsiteY27-2344" fmla="*/ 981075 h 1081060"/>
                <a:gd name="connsiteX28-2345" fmla="*/ 587375 w 1104900"/>
                <a:gd name="connsiteY28-2346" fmla="*/ 965200 h 1081060"/>
                <a:gd name="connsiteX29-2347" fmla="*/ 549275 w 1104900"/>
                <a:gd name="connsiteY29-2348" fmla="*/ 723900 h 1081060"/>
                <a:gd name="connsiteX30-2349" fmla="*/ 612775 w 1104900"/>
                <a:gd name="connsiteY30-2350" fmla="*/ 654050 h 1081060"/>
                <a:gd name="connsiteX31-2351" fmla="*/ 711200 w 1104900"/>
                <a:gd name="connsiteY31-2352" fmla="*/ 746125 h 1081060"/>
                <a:gd name="connsiteX32-2353" fmla="*/ 635000 w 1104900"/>
                <a:gd name="connsiteY32-2354" fmla="*/ 860425 h 1081060"/>
                <a:gd name="connsiteX33-2355" fmla="*/ 752475 w 1104900"/>
                <a:gd name="connsiteY33-2356" fmla="*/ 1079500 h 1081060"/>
                <a:gd name="connsiteX0-2357" fmla="*/ 752475 w 1104900"/>
                <a:gd name="connsiteY0-2358" fmla="*/ 1079500 h 1081060"/>
                <a:gd name="connsiteX1-2359" fmla="*/ 977900 w 1104900"/>
                <a:gd name="connsiteY1-2360" fmla="*/ 1016000 h 1081060"/>
                <a:gd name="connsiteX2-2361" fmla="*/ 1009650 w 1104900"/>
                <a:gd name="connsiteY2-2362" fmla="*/ 936625 h 1081060"/>
                <a:gd name="connsiteX3-2363" fmla="*/ 1012825 w 1104900"/>
                <a:gd name="connsiteY3-2364" fmla="*/ 923925 h 1081060"/>
                <a:gd name="connsiteX4-2365" fmla="*/ 1009650 w 1104900"/>
                <a:gd name="connsiteY4-2366" fmla="*/ 911225 h 1081060"/>
                <a:gd name="connsiteX5-2367" fmla="*/ 1006475 w 1104900"/>
                <a:gd name="connsiteY5-2368" fmla="*/ 901700 h 1081060"/>
                <a:gd name="connsiteX6-2369" fmla="*/ 1006475 w 1104900"/>
                <a:gd name="connsiteY6-2370" fmla="*/ 895350 h 1081060"/>
                <a:gd name="connsiteX7-2371" fmla="*/ 1095375 w 1104900"/>
                <a:gd name="connsiteY7-2372" fmla="*/ 587375 h 1081060"/>
                <a:gd name="connsiteX8-2373" fmla="*/ 1104900 w 1104900"/>
                <a:gd name="connsiteY8-2374" fmla="*/ 482600 h 1081060"/>
                <a:gd name="connsiteX9-2375" fmla="*/ 1009650 w 1104900"/>
                <a:gd name="connsiteY9-2376" fmla="*/ 238125 h 1081060"/>
                <a:gd name="connsiteX10-2377" fmla="*/ 911225 w 1104900"/>
                <a:gd name="connsiteY10-2378" fmla="*/ 155575 h 1081060"/>
                <a:gd name="connsiteX11-2379" fmla="*/ 809625 w 1104900"/>
                <a:gd name="connsiteY11-2380" fmla="*/ 165100 h 1081060"/>
                <a:gd name="connsiteX12-2381" fmla="*/ 809625 w 1104900"/>
                <a:gd name="connsiteY12-2382" fmla="*/ 98425 h 1081060"/>
                <a:gd name="connsiteX13-2383" fmla="*/ 768350 w 1104900"/>
                <a:gd name="connsiteY13-2384" fmla="*/ 19050 h 1081060"/>
                <a:gd name="connsiteX14-2385" fmla="*/ 695325 w 1104900"/>
                <a:gd name="connsiteY14-2386" fmla="*/ 0 h 1081060"/>
                <a:gd name="connsiteX15-2387" fmla="*/ 279400 w 1104900"/>
                <a:gd name="connsiteY15-2388" fmla="*/ 177800 h 1081060"/>
                <a:gd name="connsiteX16-2389" fmla="*/ 117475 w 1104900"/>
                <a:gd name="connsiteY16-2390" fmla="*/ 127000 h 1081060"/>
                <a:gd name="connsiteX17-2391" fmla="*/ 123825 w 1104900"/>
                <a:gd name="connsiteY17-2392" fmla="*/ 203200 h 1081060"/>
                <a:gd name="connsiteX18-2393" fmla="*/ 53181 w 1104900"/>
                <a:gd name="connsiteY18-2394" fmla="*/ 154782 h 1081060"/>
                <a:gd name="connsiteX19-2395" fmla="*/ 63500 w 1104900"/>
                <a:gd name="connsiteY19-2396" fmla="*/ 231775 h 1081060"/>
                <a:gd name="connsiteX20-2397" fmla="*/ 0 w 1104900"/>
                <a:gd name="connsiteY20-2398" fmla="*/ 177800 h 1081060"/>
                <a:gd name="connsiteX21-2399" fmla="*/ 95250 w 1104900"/>
                <a:gd name="connsiteY21-2400" fmla="*/ 488950 h 1081060"/>
                <a:gd name="connsiteX22-2401" fmla="*/ 263525 w 1104900"/>
                <a:gd name="connsiteY22-2402" fmla="*/ 565150 h 1081060"/>
                <a:gd name="connsiteX23-2403" fmla="*/ 355600 w 1104900"/>
                <a:gd name="connsiteY23-2404" fmla="*/ 565150 h 1081060"/>
                <a:gd name="connsiteX24-2405" fmla="*/ 495300 w 1104900"/>
                <a:gd name="connsiteY24-2406" fmla="*/ 876300 h 1081060"/>
                <a:gd name="connsiteX25-2407" fmla="*/ 533400 w 1104900"/>
                <a:gd name="connsiteY25-2408" fmla="*/ 968375 h 1081060"/>
                <a:gd name="connsiteX26-2409" fmla="*/ 568325 w 1104900"/>
                <a:gd name="connsiteY26-2410" fmla="*/ 981075 h 1081060"/>
                <a:gd name="connsiteX27-2411" fmla="*/ 587375 w 1104900"/>
                <a:gd name="connsiteY27-2412" fmla="*/ 965200 h 1081060"/>
                <a:gd name="connsiteX28-2413" fmla="*/ 549275 w 1104900"/>
                <a:gd name="connsiteY28-2414" fmla="*/ 723900 h 1081060"/>
                <a:gd name="connsiteX29-2415" fmla="*/ 612775 w 1104900"/>
                <a:gd name="connsiteY29-2416" fmla="*/ 654050 h 1081060"/>
                <a:gd name="connsiteX30-2417" fmla="*/ 711200 w 1104900"/>
                <a:gd name="connsiteY30-2418" fmla="*/ 746125 h 1081060"/>
                <a:gd name="connsiteX31-2419" fmla="*/ 635000 w 1104900"/>
                <a:gd name="connsiteY31-2420" fmla="*/ 860425 h 1081060"/>
                <a:gd name="connsiteX32-2421" fmla="*/ 752475 w 1104900"/>
                <a:gd name="connsiteY32-2422" fmla="*/ 1079500 h 1081060"/>
                <a:gd name="connsiteX0-2423" fmla="*/ 752475 w 1104900"/>
                <a:gd name="connsiteY0-2424" fmla="*/ 1079500 h 1081060"/>
                <a:gd name="connsiteX1-2425" fmla="*/ 977900 w 1104900"/>
                <a:gd name="connsiteY1-2426" fmla="*/ 1016000 h 1081060"/>
                <a:gd name="connsiteX2-2427" fmla="*/ 1012825 w 1104900"/>
                <a:gd name="connsiteY2-2428" fmla="*/ 923925 h 1081060"/>
                <a:gd name="connsiteX3-2429" fmla="*/ 1009650 w 1104900"/>
                <a:gd name="connsiteY3-2430" fmla="*/ 911225 h 1081060"/>
                <a:gd name="connsiteX4-2431" fmla="*/ 1006475 w 1104900"/>
                <a:gd name="connsiteY4-2432" fmla="*/ 901700 h 1081060"/>
                <a:gd name="connsiteX5-2433" fmla="*/ 1006475 w 1104900"/>
                <a:gd name="connsiteY5-2434" fmla="*/ 895350 h 1081060"/>
                <a:gd name="connsiteX6-2435" fmla="*/ 1095375 w 1104900"/>
                <a:gd name="connsiteY6-2436" fmla="*/ 587375 h 1081060"/>
                <a:gd name="connsiteX7-2437" fmla="*/ 1104900 w 1104900"/>
                <a:gd name="connsiteY7-2438" fmla="*/ 482600 h 1081060"/>
                <a:gd name="connsiteX8-2439" fmla="*/ 1009650 w 1104900"/>
                <a:gd name="connsiteY8-2440" fmla="*/ 238125 h 1081060"/>
                <a:gd name="connsiteX9-2441" fmla="*/ 911225 w 1104900"/>
                <a:gd name="connsiteY9-2442" fmla="*/ 155575 h 1081060"/>
                <a:gd name="connsiteX10-2443" fmla="*/ 809625 w 1104900"/>
                <a:gd name="connsiteY10-2444" fmla="*/ 165100 h 1081060"/>
                <a:gd name="connsiteX11-2445" fmla="*/ 809625 w 1104900"/>
                <a:gd name="connsiteY11-2446" fmla="*/ 98425 h 1081060"/>
                <a:gd name="connsiteX12-2447" fmla="*/ 768350 w 1104900"/>
                <a:gd name="connsiteY12-2448" fmla="*/ 19050 h 1081060"/>
                <a:gd name="connsiteX13-2449" fmla="*/ 695325 w 1104900"/>
                <a:gd name="connsiteY13-2450" fmla="*/ 0 h 1081060"/>
                <a:gd name="connsiteX14-2451" fmla="*/ 279400 w 1104900"/>
                <a:gd name="connsiteY14-2452" fmla="*/ 177800 h 1081060"/>
                <a:gd name="connsiteX15-2453" fmla="*/ 117475 w 1104900"/>
                <a:gd name="connsiteY15-2454" fmla="*/ 127000 h 1081060"/>
                <a:gd name="connsiteX16-2455" fmla="*/ 123825 w 1104900"/>
                <a:gd name="connsiteY16-2456" fmla="*/ 203200 h 1081060"/>
                <a:gd name="connsiteX17-2457" fmla="*/ 53181 w 1104900"/>
                <a:gd name="connsiteY17-2458" fmla="*/ 154782 h 1081060"/>
                <a:gd name="connsiteX18-2459" fmla="*/ 63500 w 1104900"/>
                <a:gd name="connsiteY18-2460" fmla="*/ 231775 h 1081060"/>
                <a:gd name="connsiteX19-2461" fmla="*/ 0 w 1104900"/>
                <a:gd name="connsiteY19-2462" fmla="*/ 177800 h 1081060"/>
                <a:gd name="connsiteX20-2463" fmla="*/ 95250 w 1104900"/>
                <a:gd name="connsiteY20-2464" fmla="*/ 488950 h 1081060"/>
                <a:gd name="connsiteX21-2465" fmla="*/ 263525 w 1104900"/>
                <a:gd name="connsiteY21-2466" fmla="*/ 565150 h 1081060"/>
                <a:gd name="connsiteX22-2467" fmla="*/ 355600 w 1104900"/>
                <a:gd name="connsiteY22-2468" fmla="*/ 565150 h 1081060"/>
                <a:gd name="connsiteX23-2469" fmla="*/ 495300 w 1104900"/>
                <a:gd name="connsiteY23-2470" fmla="*/ 876300 h 1081060"/>
                <a:gd name="connsiteX24-2471" fmla="*/ 533400 w 1104900"/>
                <a:gd name="connsiteY24-2472" fmla="*/ 968375 h 1081060"/>
                <a:gd name="connsiteX25-2473" fmla="*/ 568325 w 1104900"/>
                <a:gd name="connsiteY25-2474" fmla="*/ 981075 h 1081060"/>
                <a:gd name="connsiteX26-2475" fmla="*/ 587375 w 1104900"/>
                <a:gd name="connsiteY26-2476" fmla="*/ 965200 h 1081060"/>
                <a:gd name="connsiteX27-2477" fmla="*/ 549275 w 1104900"/>
                <a:gd name="connsiteY27-2478" fmla="*/ 723900 h 1081060"/>
                <a:gd name="connsiteX28-2479" fmla="*/ 612775 w 1104900"/>
                <a:gd name="connsiteY28-2480" fmla="*/ 654050 h 1081060"/>
                <a:gd name="connsiteX29-2481" fmla="*/ 711200 w 1104900"/>
                <a:gd name="connsiteY29-2482" fmla="*/ 746125 h 1081060"/>
                <a:gd name="connsiteX30-2483" fmla="*/ 635000 w 1104900"/>
                <a:gd name="connsiteY30-2484" fmla="*/ 860425 h 1081060"/>
                <a:gd name="connsiteX31-2485" fmla="*/ 752475 w 1104900"/>
                <a:gd name="connsiteY31-2486" fmla="*/ 1079500 h 1081060"/>
                <a:gd name="connsiteX0-2487" fmla="*/ 752475 w 1104900"/>
                <a:gd name="connsiteY0-2488" fmla="*/ 1079500 h 1081060"/>
                <a:gd name="connsiteX1-2489" fmla="*/ 977900 w 1104900"/>
                <a:gd name="connsiteY1-2490" fmla="*/ 1016000 h 1081060"/>
                <a:gd name="connsiteX2-2491" fmla="*/ 1009650 w 1104900"/>
                <a:gd name="connsiteY2-2492" fmla="*/ 911225 h 1081060"/>
                <a:gd name="connsiteX3-2493" fmla="*/ 1006475 w 1104900"/>
                <a:gd name="connsiteY3-2494" fmla="*/ 901700 h 1081060"/>
                <a:gd name="connsiteX4-2495" fmla="*/ 1006475 w 1104900"/>
                <a:gd name="connsiteY4-2496" fmla="*/ 895350 h 1081060"/>
                <a:gd name="connsiteX5-2497" fmla="*/ 1095375 w 1104900"/>
                <a:gd name="connsiteY5-2498" fmla="*/ 587375 h 1081060"/>
                <a:gd name="connsiteX6-2499" fmla="*/ 1104900 w 1104900"/>
                <a:gd name="connsiteY6-2500" fmla="*/ 482600 h 1081060"/>
                <a:gd name="connsiteX7-2501" fmla="*/ 1009650 w 1104900"/>
                <a:gd name="connsiteY7-2502" fmla="*/ 238125 h 1081060"/>
                <a:gd name="connsiteX8-2503" fmla="*/ 911225 w 1104900"/>
                <a:gd name="connsiteY8-2504" fmla="*/ 155575 h 1081060"/>
                <a:gd name="connsiteX9-2505" fmla="*/ 809625 w 1104900"/>
                <a:gd name="connsiteY9-2506" fmla="*/ 165100 h 1081060"/>
                <a:gd name="connsiteX10-2507" fmla="*/ 809625 w 1104900"/>
                <a:gd name="connsiteY10-2508" fmla="*/ 98425 h 1081060"/>
                <a:gd name="connsiteX11-2509" fmla="*/ 768350 w 1104900"/>
                <a:gd name="connsiteY11-2510" fmla="*/ 19050 h 1081060"/>
                <a:gd name="connsiteX12-2511" fmla="*/ 695325 w 1104900"/>
                <a:gd name="connsiteY12-2512" fmla="*/ 0 h 1081060"/>
                <a:gd name="connsiteX13-2513" fmla="*/ 279400 w 1104900"/>
                <a:gd name="connsiteY13-2514" fmla="*/ 177800 h 1081060"/>
                <a:gd name="connsiteX14-2515" fmla="*/ 117475 w 1104900"/>
                <a:gd name="connsiteY14-2516" fmla="*/ 127000 h 1081060"/>
                <a:gd name="connsiteX15-2517" fmla="*/ 123825 w 1104900"/>
                <a:gd name="connsiteY15-2518" fmla="*/ 203200 h 1081060"/>
                <a:gd name="connsiteX16-2519" fmla="*/ 53181 w 1104900"/>
                <a:gd name="connsiteY16-2520" fmla="*/ 154782 h 1081060"/>
                <a:gd name="connsiteX17-2521" fmla="*/ 63500 w 1104900"/>
                <a:gd name="connsiteY17-2522" fmla="*/ 231775 h 1081060"/>
                <a:gd name="connsiteX18-2523" fmla="*/ 0 w 1104900"/>
                <a:gd name="connsiteY18-2524" fmla="*/ 177800 h 1081060"/>
                <a:gd name="connsiteX19-2525" fmla="*/ 95250 w 1104900"/>
                <a:gd name="connsiteY19-2526" fmla="*/ 488950 h 1081060"/>
                <a:gd name="connsiteX20-2527" fmla="*/ 263525 w 1104900"/>
                <a:gd name="connsiteY20-2528" fmla="*/ 565150 h 1081060"/>
                <a:gd name="connsiteX21-2529" fmla="*/ 355600 w 1104900"/>
                <a:gd name="connsiteY21-2530" fmla="*/ 565150 h 1081060"/>
                <a:gd name="connsiteX22-2531" fmla="*/ 495300 w 1104900"/>
                <a:gd name="connsiteY22-2532" fmla="*/ 876300 h 1081060"/>
                <a:gd name="connsiteX23-2533" fmla="*/ 533400 w 1104900"/>
                <a:gd name="connsiteY23-2534" fmla="*/ 968375 h 1081060"/>
                <a:gd name="connsiteX24-2535" fmla="*/ 568325 w 1104900"/>
                <a:gd name="connsiteY24-2536" fmla="*/ 981075 h 1081060"/>
                <a:gd name="connsiteX25-2537" fmla="*/ 587375 w 1104900"/>
                <a:gd name="connsiteY25-2538" fmla="*/ 965200 h 1081060"/>
                <a:gd name="connsiteX26-2539" fmla="*/ 549275 w 1104900"/>
                <a:gd name="connsiteY26-2540" fmla="*/ 723900 h 1081060"/>
                <a:gd name="connsiteX27-2541" fmla="*/ 612775 w 1104900"/>
                <a:gd name="connsiteY27-2542" fmla="*/ 654050 h 1081060"/>
                <a:gd name="connsiteX28-2543" fmla="*/ 711200 w 1104900"/>
                <a:gd name="connsiteY28-2544" fmla="*/ 746125 h 1081060"/>
                <a:gd name="connsiteX29-2545" fmla="*/ 635000 w 1104900"/>
                <a:gd name="connsiteY29-2546" fmla="*/ 860425 h 1081060"/>
                <a:gd name="connsiteX30-2547" fmla="*/ 752475 w 1104900"/>
                <a:gd name="connsiteY30-2548" fmla="*/ 1079500 h 1081060"/>
                <a:gd name="connsiteX0-2549" fmla="*/ 752475 w 1104900"/>
                <a:gd name="connsiteY0-2550" fmla="*/ 1079500 h 1081060"/>
                <a:gd name="connsiteX1-2551" fmla="*/ 977900 w 1104900"/>
                <a:gd name="connsiteY1-2552" fmla="*/ 1016000 h 1081060"/>
                <a:gd name="connsiteX2-2553" fmla="*/ 1009650 w 1104900"/>
                <a:gd name="connsiteY2-2554" fmla="*/ 911225 h 1081060"/>
                <a:gd name="connsiteX3-2555" fmla="*/ 1006475 w 1104900"/>
                <a:gd name="connsiteY3-2556" fmla="*/ 895350 h 1081060"/>
                <a:gd name="connsiteX4-2557" fmla="*/ 1095375 w 1104900"/>
                <a:gd name="connsiteY4-2558" fmla="*/ 587375 h 1081060"/>
                <a:gd name="connsiteX5-2559" fmla="*/ 1104900 w 1104900"/>
                <a:gd name="connsiteY5-2560" fmla="*/ 482600 h 1081060"/>
                <a:gd name="connsiteX6-2561" fmla="*/ 1009650 w 1104900"/>
                <a:gd name="connsiteY6-2562" fmla="*/ 238125 h 1081060"/>
                <a:gd name="connsiteX7-2563" fmla="*/ 911225 w 1104900"/>
                <a:gd name="connsiteY7-2564" fmla="*/ 155575 h 1081060"/>
                <a:gd name="connsiteX8-2565" fmla="*/ 809625 w 1104900"/>
                <a:gd name="connsiteY8-2566" fmla="*/ 165100 h 1081060"/>
                <a:gd name="connsiteX9-2567" fmla="*/ 809625 w 1104900"/>
                <a:gd name="connsiteY9-2568" fmla="*/ 98425 h 1081060"/>
                <a:gd name="connsiteX10-2569" fmla="*/ 768350 w 1104900"/>
                <a:gd name="connsiteY10-2570" fmla="*/ 19050 h 1081060"/>
                <a:gd name="connsiteX11-2571" fmla="*/ 695325 w 1104900"/>
                <a:gd name="connsiteY11-2572" fmla="*/ 0 h 1081060"/>
                <a:gd name="connsiteX12-2573" fmla="*/ 279400 w 1104900"/>
                <a:gd name="connsiteY12-2574" fmla="*/ 177800 h 1081060"/>
                <a:gd name="connsiteX13-2575" fmla="*/ 117475 w 1104900"/>
                <a:gd name="connsiteY13-2576" fmla="*/ 127000 h 1081060"/>
                <a:gd name="connsiteX14-2577" fmla="*/ 123825 w 1104900"/>
                <a:gd name="connsiteY14-2578" fmla="*/ 203200 h 1081060"/>
                <a:gd name="connsiteX15-2579" fmla="*/ 53181 w 1104900"/>
                <a:gd name="connsiteY15-2580" fmla="*/ 154782 h 1081060"/>
                <a:gd name="connsiteX16-2581" fmla="*/ 63500 w 1104900"/>
                <a:gd name="connsiteY16-2582" fmla="*/ 231775 h 1081060"/>
                <a:gd name="connsiteX17-2583" fmla="*/ 0 w 1104900"/>
                <a:gd name="connsiteY17-2584" fmla="*/ 177800 h 1081060"/>
                <a:gd name="connsiteX18-2585" fmla="*/ 95250 w 1104900"/>
                <a:gd name="connsiteY18-2586" fmla="*/ 488950 h 1081060"/>
                <a:gd name="connsiteX19-2587" fmla="*/ 263525 w 1104900"/>
                <a:gd name="connsiteY19-2588" fmla="*/ 565150 h 1081060"/>
                <a:gd name="connsiteX20-2589" fmla="*/ 355600 w 1104900"/>
                <a:gd name="connsiteY20-2590" fmla="*/ 565150 h 1081060"/>
                <a:gd name="connsiteX21-2591" fmla="*/ 495300 w 1104900"/>
                <a:gd name="connsiteY21-2592" fmla="*/ 876300 h 1081060"/>
                <a:gd name="connsiteX22-2593" fmla="*/ 533400 w 1104900"/>
                <a:gd name="connsiteY22-2594" fmla="*/ 968375 h 1081060"/>
                <a:gd name="connsiteX23-2595" fmla="*/ 568325 w 1104900"/>
                <a:gd name="connsiteY23-2596" fmla="*/ 981075 h 1081060"/>
                <a:gd name="connsiteX24-2597" fmla="*/ 587375 w 1104900"/>
                <a:gd name="connsiteY24-2598" fmla="*/ 965200 h 1081060"/>
                <a:gd name="connsiteX25-2599" fmla="*/ 549275 w 1104900"/>
                <a:gd name="connsiteY25-2600" fmla="*/ 723900 h 1081060"/>
                <a:gd name="connsiteX26-2601" fmla="*/ 612775 w 1104900"/>
                <a:gd name="connsiteY26-2602" fmla="*/ 654050 h 1081060"/>
                <a:gd name="connsiteX27-2603" fmla="*/ 711200 w 1104900"/>
                <a:gd name="connsiteY27-2604" fmla="*/ 746125 h 1081060"/>
                <a:gd name="connsiteX28-2605" fmla="*/ 635000 w 1104900"/>
                <a:gd name="connsiteY28-2606" fmla="*/ 860425 h 1081060"/>
                <a:gd name="connsiteX29-2607" fmla="*/ 752475 w 1104900"/>
                <a:gd name="connsiteY29-2608" fmla="*/ 1079500 h 1081060"/>
                <a:gd name="connsiteX0-2609" fmla="*/ 752475 w 1104900"/>
                <a:gd name="connsiteY0-2610" fmla="*/ 1079500 h 1081060"/>
                <a:gd name="connsiteX1-2611" fmla="*/ 977900 w 1104900"/>
                <a:gd name="connsiteY1-2612" fmla="*/ 1016000 h 1081060"/>
                <a:gd name="connsiteX2-2613" fmla="*/ 1009650 w 1104900"/>
                <a:gd name="connsiteY2-2614" fmla="*/ 911225 h 1081060"/>
                <a:gd name="connsiteX3-2615" fmla="*/ 1095375 w 1104900"/>
                <a:gd name="connsiteY3-2616" fmla="*/ 587375 h 1081060"/>
                <a:gd name="connsiteX4-2617" fmla="*/ 1104900 w 1104900"/>
                <a:gd name="connsiteY4-2618" fmla="*/ 482600 h 1081060"/>
                <a:gd name="connsiteX5-2619" fmla="*/ 1009650 w 1104900"/>
                <a:gd name="connsiteY5-2620" fmla="*/ 238125 h 1081060"/>
                <a:gd name="connsiteX6-2621" fmla="*/ 911225 w 1104900"/>
                <a:gd name="connsiteY6-2622" fmla="*/ 155575 h 1081060"/>
                <a:gd name="connsiteX7-2623" fmla="*/ 809625 w 1104900"/>
                <a:gd name="connsiteY7-2624" fmla="*/ 165100 h 1081060"/>
                <a:gd name="connsiteX8-2625" fmla="*/ 809625 w 1104900"/>
                <a:gd name="connsiteY8-2626" fmla="*/ 98425 h 1081060"/>
                <a:gd name="connsiteX9-2627" fmla="*/ 768350 w 1104900"/>
                <a:gd name="connsiteY9-2628" fmla="*/ 19050 h 1081060"/>
                <a:gd name="connsiteX10-2629" fmla="*/ 695325 w 1104900"/>
                <a:gd name="connsiteY10-2630" fmla="*/ 0 h 1081060"/>
                <a:gd name="connsiteX11-2631" fmla="*/ 279400 w 1104900"/>
                <a:gd name="connsiteY11-2632" fmla="*/ 177800 h 1081060"/>
                <a:gd name="connsiteX12-2633" fmla="*/ 117475 w 1104900"/>
                <a:gd name="connsiteY12-2634" fmla="*/ 127000 h 1081060"/>
                <a:gd name="connsiteX13-2635" fmla="*/ 123825 w 1104900"/>
                <a:gd name="connsiteY13-2636" fmla="*/ 203200 h 1081060"/>
                <a:gd name="connsiteX14-2637" fmla="*/ 53181 w 1104900"/>
                <a:gd name="connsiteY14-2638" fmla="*/ 154782 h 1081060"/>
                <a:gd name="connsiteX15-2639" fmla="*/ 63500 w 1104900"/>
                <a:gd name="connsiteY15-2640" fmla="*/ 231775 h 1081060"/>
                <a:gd name="connsiteX16-2641" fmla="*/ 0 w 1104900"/>
                <a:gd name="connsiteY16-2642" fmla="*/ 177800 h 1081060"/>
                <a:gd name="connsiteX17-2643" fmla="*/ 95250 w 1104900"/>
                <a:gd name="connsiteY17-2644" fmla="*/ 488950 h 1081060"/>
                <a:gd name="connsiteX18-2645" fmla="*/ 263525 w 1104900"/>
                <a:gd name="connsiteY18-2646" fmla="*/ 565150 h 1081060"/>
                <a:gd name="connsiteX19-2647" fmla="*/ 355600 w 1104900"/>
                <a:gd name="connsiteY19-2648" fmla="*/ 565150 h 1081060"/>
                <a:gd name="connsiteX20-2649" fmla="*/ 495300 w 1104900"/>
                <a:gd name="connsiteY20-2650" fmla="*/ 876300 h 1081060"/>
                <a:gd name="connsiteX21-2651" fmla="*/ 533400 w 1104900"/>
                <a:gd name="connsiteY21-2652" fmla="*/ 968375 h 1081060"/>
                <a:gd name="connsiteX22-2653" fmla="*/ 568325 w 1104900"/>
                <a:gd name="connsiteY22-2654" fmla="*/ 981075 h 1081060"/>
                <a:gd name="connsiteX23-2655" fmla="*/ 587375 w 1104900"/>
                <a:gd name="connsiteY23-2656" fmla="*/ 965200 h 1081060"/>
                <a:gd name="connsiteX24-2657" fmla="*/ 549275 w 1104900"/>
                <a:gd name="connsiteY24-2658" fmla="*/ 723900 h 1081060"/>
                <a:gd name="connsiteX25-2659" fmla="*/ 612775 w 1104900"/>
                <a:gd name="connsiteY25-2660" fmla="*/ 654050 h 1081060"/>
                <a:gd name="connsiteX26-2661" fmla="*/ 711200 w 1104900"/>
                <a:gd name="connsiteY26-2662" fmla="*/ 746125 h 1081060"/>
                <a:gd name="connsiteX27-2663" fmla="*/ 635000 w 1104900"/>
                <a:gd name="connsiteY27-2664" fmla="*/ 860425 h 1081060"/>
                <a:gd name="connsiteX28-2665" fmla="*/ 752475 w 1104900"/>
                <a:gd name="connsiteY28-2666" fmla="*/ 1079500 h 1081060"/>
                <a:gd name="connsiteX0-2667" fmla="*/ 752475 w 1104900"/>
                <a:gd name="connsiteY0-2668" fmla="*/ 1079500 h 1081060"/>
                <a:gd name="connsiteX1-2669" fmla="*/ 977900 w 1104900"/>
                <a:gd name="connsiteY1-2670" fmla="*/ 1016000 h 1081060"/>
                <a:gd name="connsiteX2-2671" fmla="*/ 1002506 w 1104900"/>
                <a:gd name="connsiteY2-2672" fmla="*/ 906462 h 1081060"/>
                <a:gd name="connsiteX3-2673" fmla="*/ 1095375 w 1104900"/>
                <a:gd name="connsiteY3-2674" fmla="*/ 587375 h 1081060"/>
                <a:gd name="connsiteX4-2675" fmla="*/ 1104900 w 1104900"/>
                <a:gd name="connsiteY4-2676" fmla="*/ 482600 h 1081060"/>
                <a:gd name="connsiteX5-2677" fmla="*/ 1009650 w 1104900"/>
                <a:gd name="connsiteY5-2678" fmla="*/ 238125 h 1081060"/>
                <a:gd name="connsiteX6-2679" fmla="*/ 911225 w 1104900"/>
                <a:gd name="connsiteY6-2680" fmla="*/ 155575 h 1081060"/>
                <a:gd name="connsiteX7-2681" fmla="*/ 809625 w 1104900"/>
                <a:gd name="connsiteY7-2682" fmla="*/ 165100 h 1081060"/>
                <a:gd name="connsiteX8-2683" fmla="*/ 809625 w 1104900"/>
                <a:gd name="connsiteY8-2684" fmla="*/ 98425 h 1081060"/>
                <a:gd name="connsiteX9-2685" fmla="*/ 768350 w 1104900"/>
                <a:gd name="connsiteY9-2686" fmla="*/ 19050 h 1081060"/>
                <a:gd name="connsiteX10-2687" fmla="*/ 695325 w 1104900"/>
                <a:gd name="connsiteY10-2688" fmla="*/ 0 h 1081060"/>
                <a:gd name="connsiteX11-2689" fmla="*/ 279400 w 1104900"/>
                <a:gd name="connsiteY11-2690" fmla="*/ 177800 h 1081060"/>
                <a:gd name="connsiteX12-2691" fmla="*/ 117475 w 1104900"/>
                <a:gd name="connsiteY12-2692" fmla="*/ 127000 h 1081060"/>
                <a:gd name="connsiteX13-2693" fmla="*/ 123825 w 1104900"/>
                <a:gd name="connsiteY13-2694" fmla="*/ 203200 h 1081060"/>
                <a:gd name="connsiteX14-2695" fmla="*/ 53181 w 1104900"/>
                <a:gd name="connsiteY14-2696" fmla="*/ 154782 h 1081060"/>
                <a:gd name="connsiteX15-2697" fmla="*/ 63500 w 1104900"/>
                <a:gd name="connsiteY15-2698" fmla="*/ 231775 h 1081060"/>
                <a:gd name="connsiteX16-2699" fmla="*/ 0 w 1104900"/>
                <a:gd name="connsiteY16-2700" fmla="*/ 177800 h 1081060"/>
                <a:gd name="connsiteX17-2701" fmla="*/ 95250 w 1104900"/>
                <a:gd name="connsiteY17-2702" fmla="*/ 488950 h 1081060"/>
                <a:gd name="connsiteX18-2703" fmla="*/ 263525 w 1104900"/>
                <a:gd name="connsiteY18-2704" fmla="*/ 565150 h 1081060"/>
                <a:gd name="connsiteX19-2705" fmla="*/ 355600 w 1104900"/>
                <a:gd name="connsiteY19-2706" fmla="*/ 565150 h 1081060"/>
                <a:gd name="connsiteX20-2707" fmla="*/ 495300 w 1104900"/>
                <a:gd name="connsiteY20-2708" fmla="*/ 876300 h 1081060"/>
                <a:gd name="connsiteX21-2709" fmla="*/ 533400 w 1104900"/>
                <a:gd name="connsiteY21-2710" fmla="*/ 968375 h 1081060"/>
                <a:gd name="connsiteX22-2711" fmla="*/ 568325 w 1104900"/>
                <a:gd name="connsiteY22-2712" fmla="*/ 981075 h 1081060"/>
                <a:gd name="connsiteX23-2713" fmla="*/ 587375 w 1104900"/>
                <a:gd name="connsiteY23-2714" fmla="*/ 965200 h 1081060"/>
                <a:gd name="connsiteX24-2715" fmla="*/ 549275 w 1104900"/>
                <a:gd name="connsiteY24-2716" fmla="*/ 723900 h 1081060"/>
                <a:gd name="connsiteX25-2717" fmla="*/ 612775 w 1104900"/>
                <a:gd name="connsiteY25-2718" fmla="*/ 654050 h 1081060"/>
                <a:gd name="connsiteX26-2719" fmla="*/ 711200 w 1104900"/>
                <a:gd name="connsiteY26-2720" fmla="*/ 746125 h 1081060"/>
                <a:gd name="connsiteX27-2721" fmla="*/ 635000 w 1104900"/>
                <a:gd name="connsiteY27-2722" fmla="*/ 860425 h 1081060"/>
                <a:gd name="connsiteX28-2723" fmla="*/ 752475 w 1104900"/>
                <a:gd name="connsiteY28-2724" fmla="*/ 1079500 h 1081060"/>
                <a:gd name="connsiteX0-2725" fmla="*/ 752475 w 1104900"/>
                <a:gd name="connsiteY0-2726" fmla="*/ 1079500 h 1081060"/>
                <a:gd name="connsiteX1-2727" fmla="*/ 977900 w 1104900"/>
                <a:gd name="connsiteY1-2728" fmla="*/ 1016000 h 1081060"/>
                <a:gd name="connsiteX2-2729" fmla="*/ 1002506 w 1104900"/>
                <a:gd name="connsiteY2-2730" fmla="*/ 906462 h 1081060"/>
                <a:gd name="connsiteX3-2731" fmla="*/ 1095375 w 1104900"/>
                <a:gd name="connsiteY3-2732" fmla="*/ 587375 h 1081060"/>
                <a:gd name="connsiteX4-2733" fmla="*/ 1104900 w 1104900"/>
                <a:gd name="connsiteY4-2734" fmla="*/ 482600 h 1081060"/>
                <a:gd name="connsiteX5-2735" fmla="*/ 1002507 w 1104900"/>
                <a:gd name="connsiteY5-2736" fmla="*/ 247650 h 1081060"/>
                <a:gd name="connsiteX6-2737" fmla="*/ 911225 w 1104900"/>
                <a:gd name="connsiteY6-2738" fmla="*/ 155575 h 1081060"/>
                <a:gd name="connsiteX7-2739" fmla="*/ 809625 w 1104900"/>
                <a:gd name="connsiteY7-2740" fmla="*/ 165100 h 1081060"/>
                <a:gd name="connsiteX8-2741" fmla="*/ 809625 w 1104900"/>
                <a:gd name="connsiteY8-2742" fmla="*/ 98425 h 1081060"/>
                <a:gd name="connsiteX9-2743" fmla="*/ 768350 w 1104900"/>
                <a:gd name="connsiteY9-2744" fmla="*/ 19050 h 1081060"/>
                <a:gd name="connsiteX10-2745" fmla="*/ 695325 w 1104900"/>
                <a:gd name="connsiteY10-2746" fmla="*/ 0 h 1081060"/>
                <a:gd name="connsiteX11-2747" fmla="*/ 279400 w 1104900"/>
                <a:gd name="connsiteY11-2748" fmla="*/ 177800 h 1081060"/>
                <a:gd name="connsiteX12-2749" fmla="*/ 117475 w 1104900"/>
                <a:gd name="connsiteY12-2750" fmla="*/ 127000 h 1081060"/>
                <a:gd name="connsiteX13-2751" fmla="*/ 123825 w 1104900"/>
                <a:gd name="connsiteY13-2752" fmla="*/ 203200 h 1081060"/>
                <a:gd name="connsiteX14-2753" fmla="*/ 53181 w 1104900"/>
                <a:gd name="connsiteY14-2754" fmla="*/ 154782 h 1081060"/>
                <a:gd name="connsiteX15-2755" fmla="*/ 63500 w 1104900"/>
                <a:gd name="connsiteY15-2756" fmla="*/ 231775 h 1081060"/>
                <a:gd name="connsiteX16-2757" fmla="*/ 0 w 1104900"/>
                <a:gd name="connsiteY16-2758" fmla="*/ 177800 h 1081060"/>
                <a:gd name="connsiteX17-2759" fmla="*/ 95250 w 1104900"/>
                <a:gd name="connsiteY17-2760" fmla="*/ 488950 h 1081060"/>
                <a:gd name="connsiteX18-2761" fmla="*/ 263525 w 1104900"/>
                <a:gd name="connsiteY18-2762" fmla="*/ 565150 h 1081060"/>
                <a:gd name="connsiteX19-2763" fmla="*/ 355600 w 1104900"/>
                <a:gd name="connsiteY19-2764" fmla="*/ 565150 h 1081060"/>
                <a:gd name="connsiteX20-2765" fmla="*/ 495300 w 1104900"/>
                <a:gd name="connsiteY20-2766" fmla="*/ 876300 h 1081060"/>
                <a:gd name="connsiteX21-2767" fmla="*/ 533400 w 1104900"/>
                <a:gd name="connsiteY21-2768" fmla="*/ 968375 h 1081060"/>
                <a:gd name="connsiteX22-2769" fmla="*/ 568325 w 1104900"/>
                <a:gd name="connsiteY22-2770" fmla="*/ 981075 h 1081060"/>
                <a:gd name="connsiteX23-2771" fmla="*/ 587375 w 1104900"/>
                <a:gd name="connsiteY23-2772" fmla="*/ 965200 h 1081060"/>
                <a:gd name="connsiteX24-2773" fmla="*/ 549275 w 1104900"/>
                <a:gd name="connsiteY24-2774" fmla="*/ 723900 h 1081060"/>
                <a:gd name="connsiteX25-2775" fmla="*/ 612775 w 1104900"/>
                <a:gd name="connsiteY25-2776" fmla="*/ 654050 h 1081060"/>
                <a:gd name="connsiteX26-2777" fmla="*/ 711200 w 1104900"/>
                <a:gd name="connsiteY26-2778" fmla="*/ 746125 h 1081060"/>
                <a:gd name="connsiteX27-2779" fmla="*/ 635000 w 1104900"/>
                <a:gd name="connsiteY27-2780" fmla="*/ 860425 h 1081060"/>
                <a:gd name="connsiteX28-2781" fmla="*/ 752475 w 1104900"/>
                <a:gd name="connsiteY28-2782" fmla="*/ 1079500 h 1081060"/>
                <a:gd name="connsiteX0-2783" fmla="*/ 752475 w 1104900"/>
                <a:gd name="connsiteY0-2784" fmla="*/ 1079500 h 1081060"/>
                <a:gd name="connsiteX1-2785" fmla="*/ 977900 w 1104900"/>
                <a:gd name="connsiteY1-2786" fmla="*/ 1016000 h 1081060"/>
                <a:gd name="connsiteX2-2787" fmla="*/ 1002506 w 1104900"/>
                <a:gd name="connsiteY2-2788" fmla="*/ 906462 h 1081060"/>
                <a:gd name="connsiteX3-2789" fmla="*/ 1095375 w 1104900"/>
                <a:gd name="connsiteY3-2790" fmla="*/ 587375 h 1081060"/>
                <a:gd name="connsiteX4-2791" fmla="*/ 1104900 w 1104900"/>
                <a:gd name="connsiteY4-2792" fmla="*/ 482600 h 1081060"/>
                <a:gd name="connsiteX5-2793" fmla="*/ 911225 w 1104900"/>
                <a:gd name="connsiteY5-2794" fmla="*/ 155575 h 1081060"/>
                <a:gd name="connsiteX6-2795" fmla="*/ 809625 w 1104900"/>
                <a:gd name="connsiteY6-2796" fmla="*/ 165100 h 1081060"/>
                <a:gd name="connsiteX7-2797" fmla="*/ 809625 w 1104900"/>
                <a:gd name="connsiteY7-2798" fmla="*/ 98425 h 1081060"/>
                <a:gd name="connsiteX8-2799" fmla="*/ 768350 w 1104900"/>
                <a:gd name="connsiteY8-2800" fmla="*/ 19050 h 1081060"/>
                <a:gd name="connsiteX9-2801" fmla="*/ 695325 w 1104900"/>
                <a:gd name="connsiteY9-2802" fmla="*/ 0 h 1081060"/>
                <a:gd name="connsiteX10-2803" fmla="*/ 279400 w 1104900"/>
                <a:gd name="connsiteY10-2804" fmla="*/ 177800 h 1081060"/>
                <a:gd name="connsiteX11-2805" fmla="*/ 117475 w 1104900"/>
                <a:gd name="connsiteY11-2806" fmla="*/ 127000 h 1081060"/>
                <a:gd name="connsiteX12-2807" fmla="*/ 123825 w 1104900"/>
                <a:gd name="connsiteY12-2808" fmla="*/ 203200 h 1081060"/>
                <a:gd name="connsiteX13-2809" fmla="*/ 53181 w 1104900"/>
                <a:gd name="connsiteY13-2810" fmla="*/ 154782 h 1081060"/>
                <a:gd name="connsiteX14-2811" fmla="*/ 63500 w 1104900"/>
                <a:gd name="connsiteY14-2812" fmla="*/ 231775 h 1081060"/>
                <a:gd name="connsiteX15-2813" fmla="*/ 0 w 1104900"/>
                <a:gd name="connsiteY15-2814" fmla="*/ 177800 h 1081060"/>
                <a:gd name="connsiteX16-2815" fmla="*/ 95250 w 1104900"/>
                <a:gd name="connsiteY16-2816" fmla="*/ 488950 h 1081060"/>
                <a:gd name="connsiteX17-2817" fmla="*/ 263525 w 1104900"/>
                <a:gd name="connsiteY17-2818" fmla="*/ 565150 h 1081060"/>
                <a:gd name="connsiteX18-2819" fmla="*/ 355600 w 1104900"/>
                <a:gd name="connsiteY18-2820" fmla="*/ 565150 h 1081060"/>
                <a:gd name="connsiteX19-2821" fmla="*/ 495300 w 1104900"/>
                <a:gd name="connsiteY19-2822" fmla="*/ 876300 h 1081060"/>
                <a:gd name="connsiteX20-2823" fmla="*/ 533400 w 1104900"/>
                <a:gd name="connsiteY20-2824" fmla="*/ 968375 h 1081060"/>
                <a:gd name="connsiteX21-2825" fmla="*/ 568325 w 1104900"/>
                <a:gd name="connsiteY21-2826" fmla="*/ 981075 h 1081060"/>
                <a:gd name="connsiteX22-2827" fmla="*/ 587375 w 1104900"/>
                <a:gd name="connsiteY22-2828" fmla="*/ 965200 h 1081060"/>
                <a:gd name="connsiteX23-2829" fmla="*/ 549275 w 1104900"/>
                <a:gd name="connsiteY23-2830" fmla="*/ 723900 h 1081060"/>
                <a:gd name="connsiteX24-2831" fmla="*/ 612775 w 1104900"/>
                <a:gd name="connsiteY24-2832" fmla="*/ 654050 h 1081060"/>
                <a:gd name="connsiteX25-2833" fmla="*/ 711200 w 1104900"/>
                <a:gd name="connsiteY25-2834" fmla="*/ 746125 h 1081060"/>
                <a:gd name="connsiteX26-2835" fmla="*/ 635000 w 1104900"/>
                <a:gd name="connsiteY26-2836" fmla="*/ 860425 h 1081060"/>
                <a:gd name="connsiteX27-2837" fmla="*/ 752475 w 1104900"/>
                <a:gd name="connsiteY27-2838" fmla="*/ 1079500 h 1081060"/>
                <a:gd name="connsiteX0-2839" fmla="*/ 752475 w 1104900"/>
                <a:gd name="connsiteY0-2840" fmla="*/ 1079500 h 1081060"/>
                <a:gd name="connsiteX1-2841" fmla="*/ 977900 w 1104900"/>
                <a:gd name="connsiteY1-2842" fmla="*/ 1016000 h 1081060"/>
                <a:gd name="connsiteX2-2843" fmla="*/ 1002506 w 1104900"/>
                <a:gd name="connsiteY2-2844" fmla="*/ 906462 h 1081060"/>
                <a:gd name="connsiteX3-2845" fmla="*/ 1095375 w 1104900"/>
                <a:gd name="connsiteY3-2846" fmla="*/ 587375 h 1081060"/>
                <a:gd name="connsiteX4-2847" fmla="*/ 1104900 w 1104900"/>
                <a:gd name="connsiteY4-2848" fmla="*/ 482600 h 1081060"/>
                <a:gd name="connsiteX5-2849" fmla="*/ 913606 w 1104900"/>
                <a:gd name="connsiteY5-2850" fmla="*/ 162719 h 1081060"/>
                <a:gd name="connsiteX6-2851" fmla="*/ 809625 w 1104900"/>
                <a:gd name="connsiteY6-2852" fmla="*/ 165100 h 1081060"/>
                <a:gd name="connsiteX7-2853" fmla="*/ 809625 w 1104900"/>
                <a:gd name="connsiteY7-2854" fmla="*/ 98425 h 1081060"/>
                <a:gd name="connsiteX8-2855" fmla="*/ 768350 w 1104900"/>
                <a:gd name="connsiteY8-2856" fmla="*/ 19050 h 1081060"/>
                <a:gd name="connsiteX9-2857" fmla="*/ 695325 w 1104900"/>
                <a:gd name="connsiteY9-2858" fmla="*/ 0 h 1081060"/>
                <a:gd name="connsiteX10-2859" fmla="*/ 279400 w 1104900"/>
                <a:gd name="connsiteY10-2860" fmla="*/ 177800 h 1081060"/>
                <a:gd name="connsiteX11-2861" fmla="*/ 117475 w 1104900"/>
                <a:gd name="connsiteY11-2862" fmla="*/ 127000 h 1081060"/>
                <a:gd name="connsiteX12-2863" fmla="*/ 123825 w 1104900"/>
                <a:gd name="connsiteY12-2864" fmla="*/ 203200 h 1081060"/>
                <a:gd name="connsiteX13-2865" fmla="*/ 53181 w 1104900"/>
                <a:gd name="connsiteY13-2866" fmla="*/ 154782 h 1081060"/>
                <a:gd name="connsiteX14-2867" fmla="*/ 63500 w 1104900"/>
                <a:gd name="connsiteY14-2868" fmla="*/ 231775 h 1081060"/>
                <a:gd name="connsiteX15-2869" fmla="*/ 0 w 1104900"/>
                <a:gd name="connsiteY15-2870" fmla="*/ 177800 h 1081060"/>
                <a:gd name="connsiteX16-2871" fmla="*/ 95250 w 1104900"/>
                <a:gd name="connsiteY16-2872" fmla="*/ 488950 h 1081060"/>
                <a:gd name="connsiteX17-2873" fmla="*/ 263525 w 1104900"/>
                <a:gd name="connsiteY17-2874" fmla="*/ 565150 h 1081060"/>
                <a:gd name="connsiteX18-2875" fmla="*/ 355600 w 1104900"/>
                <a:gd name="connsiteY18-2876" fmla="*/ 565150 h 1081060"/>
                <a:gd name="connsiteX19-2877" fmla="*/ 495300 w 1104900"/>
                <a:gd name="connsiteY19-2878" fmla="*/ 876300 h 1081060"/>
                <a:gd name="connsiteX20-2879" fmla="*/ 533400 w 1104900"/>
                <a:gd name="connsiteY20-2880" fmla="*/ 968375 h 1081060"/>
                <a:gd name="connsiteX21-2881" fmla="*/ 568325 w 1104900"/>
                <a:gd name="connsiteY21-2882" fmla="*/ 981075 h 1081060"/>
                <a:gd name="connsiteX22-2883" fmla="*/ 587375 w 1104900"/>
                <a:gd name="connsiteY22-2884" fmla="*/ 965200 h 1081060"/>
                <a:gd name="connsiteX23-2885" fmla="*/ 549275 w 1104900"/>
                <a:gd name="connsiteY23-2886" fmla="*/ 723900 h 1081060"/>
                <a:gd name="connsiteX24-2887" fmla="*/ 612775 w 1104900"/>
                <a:gd name="connsiteY24-2888" fmla="*/ 654050 h 1081060"/>
                <a:gd name="connsiteX25-2889" fmla="*/ 711200 w 1104900"/>
                <a:gd name="connsiteY25-2890" fmla="*/ 746125 h 1081060"/>
                <a:gd name="connsiteX26-2891" fmla="*/ 635000 w 1104900"/>
                <a:gd name="connsiteY26-2892" fmla="*/ 860425 h 1081060"/>
                <a:gd name="connsiteX27-2893" fmla="*/ 752475 w 1104900"/>
                <a:gd name="connsiteY27-2894" fmla="*/ 1079500 h 1081060"/>
                <a:gd name="connsiteX0-2895" fmla="*/ 752475 w 1104900"/>
                <a:gd name="connsiteY0-2896" fmla="*/ 1079500 h 1081060"/>
                <a:gd name="connsiteX1-2897" fmla="*/ 977900 w 1104900"/>
                <a:gd name="connsiteY1-2898" fmla="*/ 1016000 h 1081060"/>
                <a:gd name="connsiteX2-2899" fmla="*/ 1002506 w 1104900"/>
                <a:gd name="connsiteY2-2900" fmla="*/ 906462 h 1081060"/>
                <a:gd name="connsiteX3-2901" fmla="*/ 1095375 w 1104900"/>
                <a:gd name="connsiteY3-2902" fmla="*/ 587375 h 1081060"/>
                <a:gd name="connsiteX4-2903" fmla="*/ 1104900 w 1104900"/>
                <a:gd name="connsiteY4-2904" fmla="*/ 482600 h 1081060"/>
                <a:gd name="connsiteX5-2905" fmla="*/ 913606 w 1104900"/>
                <a:gd name="connsiteY5-2906" fmla="*/ 162719 h 1081060"/>
                <a:gd name="connsiteX6-2907" fmla="*/ 809625 w 1104900"/>
                <a:gd name="connsiteY6-2908" fmla="*/ 165100 h 1081060"/>
                <a:gd name="connsiteX7-2909" fmla="*/ 809625 w 1104900"/>
                <a:gd name="connsiteY7-2910" fmla="*/ 98425 h 1081060"/>
                <a:gd name="connsiteX8-2911" fmla="*/ 768350 w 1104900"/>
                <a:gd name="connsiteY8-2912" fmla="*/ 19050 h 1081060"/>
                <a:gd name="connsiteX9-2913" fmla="*/ 695325 w 1104900"/>
                <a:gd name="connsiteY9-2914" fmla="*/ 0 h 1081060"/>
                <a:gd name="connsiteX10-2915" fmla="*/ 279400 w 1104900"/>
                <a:gd name="connsiteY10-2916" fmla="*/ 177800 h 1081060"/>
                <a:gd name="connsiteX11-2917" fmla="*/ 117475 w 1104900"/>
                <a:gd name="connsiteY11-2918" fmla="*/ 127000 h 1081060"/>
                <a:gd name="connsiteX12-2919" fmla="*/ 123825 w 1104900"/>
                <a:gd name="connsiteY12-2920" fmla="*/ 203200 h 1081060"/>
                <a:gd name="connsiteX13-2921" fmla="*/ 53181 w 1104900"/>
                <a:gd name="connsiteY13-2922" fmla="*/ 154782 h 1081060"/>
                <a:gd name="connsiteX14-2923" fmla="*/ 63500 w 1104900"/>
                <a:gd name="connsiteY14-2924" fmla="*/ 231775 h 1081060"/>
                <a:gd name="connsiteX15-2925" fmla="*/ 0 w 1104900"/>
                <a:gd name="connsiteY15-2926" fmla="*/ 177800 h 1081060"/>
                <a:gd name="connsiteX16-2927" fmla="*/ 95250 w 1104900"/>
                <a:gd name="connsiteY16-2928" fmla="*/ 488950 h 1081060"/>
                <a:gd name="connsiteX17-2929" fmla="*/ 263525 w 1104900"/>
                <a:gd name="connsiteY17-2930" fmla="*/ 565150 h 1081060"/>
                <a:gd name="connsiteX18-2931" fmla="*/ 355600 w 1104900"/>
                <a:gd name="connsiteY18-2932" fmla="*/ 565150 h 1081060"/>
                <a:gd name="connsiteX19-2933" fmla="*/ 495300 w 1104900"/>
                <a:gd name="connsiteY19-2934" fmla="*/ 876300 h 1081060"/>
                <a:gd name="connsiteX20-2935" fmla="*/ 533400 w 1104900"/>
                <a:gd name="connsiteY20-2936" fmla="*/ 968375 h 1081060"/>
                <a:gd name="connsiteX21-2937" fmla="*/ 568325 w 1104900"/>
                <a:gd name="connsiteY21-2938" fmla="*/ 981075 h 1081060"/>
                <a:gd name="connsiteX22-2939" fmla="*/ 587375 w 1104900"/>
                <a:gd name="connsiteY22-2940" fmla="*/ 965200 h 1081060"/>
                <a:gd name="connsiteX23-2941" fmla="*/ 549275 w 1104900"/>
                <a:gd name="connsiteY23-2942" fmla="*/ 723900 h 1081060"/>
                <a:gd name="connsiteX24-2943" fmla="*/ 612775 w 1104900"/>
                <a:gd name="connsiteY24-2944" fmla="*/ 654050 h 1081060"/>
                <a:gd name="connsiteX25-2945" fmla="*/ 711200 w 1104900"/>
                <a:gd name="connsiteY25-2946" fmla="*/ 746125 h 1081060"/>
                <a:gd name="connsiteX26-2947" fmla="*/ 635000 w 1104900"/>
                <a:gd name="connsiteY26-2948" fmla="*/ 860425 h 1081060"/>
                <a:gd name="connsiteX27-2949" fmla="*/ 752475 w 1104900"/>
                <a:gd name="connsiteY27-2950" fmla="*/ 1079500 h 1081060"/>
                <a:gd name="connsiteX0-2951" fmla="*/ 752475 w 1104900"/>
                <a:gd name="connsiteY0-2952" fmla="*/ 1079500 h 1081060"/>
                <a:gd name="connsiteX1-2953" fmla="*/ 977900 w 1104900"/>
                <a:gd name="connsiteY1-2954" fmla="*/ 1016000 h 1081060"/>
                <a:gd name="connsiteX2-2955" fmla="*/ 1002506 w 1104900"/>
                <a:gd name="connsiteY2-2956" fmla="*/ 906462 h 1081060"/>
                <a:gd name="connsiteX3-2957" fmla="*/ 1095375 w 1104900"/>
                <a:gd name="connsiteY3-2958" fmla="*/ 587375 h 1081060"/>
                <a:gd name="connsiteX4-2959" fmla="*/ 1104900 w 1104900"/>
                <a:gd name="connsiteY4-2960" fmla="*/ 482600 h 1081060"/>
                <a:gd name="connsiteX5-2961" fmla="*/ 913606 w 1104900"/>
                <a:gd name="connsiteY5-2962" fmla="*/ 162719 h 1081060"/>
                <a:gd name="connsiteX6-2963" fmla="*/ 809625 w 1104900"/>
                <a:gd name="connsiteY6-2964" fmla="*/ 165100 h 1081060"/>
                <a:gd name="connsiteX7-2965" fmla="*/ 809625 w 1104900"/>
                <a:gd name="connsiteY7-2966" fmla="*/ 98425 h 1081060"/>
                <a:gd name="connsiteX8-2967" fmla="*/ 768350 w 1104900"/>
                <a:gd name="connsiteY8-2968" fmla="*/ 19050 h 1081060"/>
                <a:gd name="connsiteX9-2969" fmla="*/ 695325 w 1104900"/>
                <a:gd name="connsiteY9-2970" fmla="*/ 0 h 1081060"/>
                <a:gd name="connsiteX10-2971" fmla="*/ 279400 w 1104900"/>
                <a:gd name="connsiteY10-2972" fmla="*/ 177800 h 1081060"/>
                <a:gd name="connsiteX11-2973" fmla="*/ 117475 w 1104900"/>
                <a:gd name="connsiteY11-2974" fmla="*/ 127000 h 1081060"/>
                <a:gd name="connsiteX12-2975" fmla="*/ 123825 w 1104900"/>
                <a:gd name="connsiteY12-2976" fmla="*/ 203200 h 1081060"/>
                <a:gd name="connsiteX13-2977" fmla="*/ 53181 w 1104900"/>
                <a:gd name="connsiteY13-2978" fmla="*/ 154782 h 1081060"/>
                <a:gd name="connsiteX14-2979" fmla="*/ 63500 w 1104900"/>
                <a:gd name="connsiteY14-2980" fmla="*/ 231775 h 1081060"/>
                <a:gd name="connsiteX15-2981" fmla="*/ 0 w 1104900"/>
                <a:gd name="connsiteY15-2982" fmla="*/ 177800 h 1081060"/>
                <a:gd name="connsiteX16-2983" fmla="*/ 95250 w 1104900"/>
                <a:gd name="connsiteY16-2984" fmla="*/ 488950 h 1081060"/>
                <a:gd name="connsiteX17-2985" fmla="*/ 263525 w 1104900"/>
                <a:gd name="connsiteY17-2986" fmla="*/ 565150 h 1081060"/>
                <a:gd name="connsiteX18-2987" fmla="*/ 355600 w 1104900"/>
                <a:gd name="connsiteY18-2988" fmla="*/ 565150 h 1081060"/>
                <a:gd name="connsiteX19-2989" fmla="*/ 495300 w 1104900"/>
                <a:gd name="connsiteY19-2990" fmla="*/ 876300 h 1081060"/>
                <a:gd name="connsiteX20-2991" fmla="*/ 533400 w 1104900"/>
                <a:gd name="connsiteY20-2992" fmla="*/ 968375 h 1081060"/>
                <a:gd name="connsiteX21-2993" fmla="*/ 568325 w 1104900"/>
                <a:gd name="connsiteY21-2994" fmla="*/ 981075 h 1081060"/>
                <a:gd name="connsiteX22-2995" fmla="*/ 587375 w 1104900"/>
                <a:gd name="connsiteY22-2996" fmla="*/ 965200 h 1081060"/>
                <a:gd name="connsiteX23-2997" fmla="*/ 549275 w 1104900"/>
                <a:gd name="connsiteY23-2998" fmla="*/ 723900 h 1081060"/>
                <a:gd name="connsiteX24-2999" fmla="*/ 612775 w 1104900"/>
                <a:gd name="connsiteY24-3000" fmla="*/ 654050 h 1081060"/>
                <a:gd name="connsiteX25-3001" fmla="*/ 711200 w 1104900"/>
                <a:gd name="connsiteY25-3002" fmla="*/ 746125 h 1081060"/>
                <a:gd name="connsiteX26-3003" fmla="*/ 635000 w 1104900"/>
                <a:gd name="connsiteY26-3004" fmla="*/ 860425 h 1081060"/>
                <a:gd name="connsiteX27-3005" fmla="*/ 752475 w 1104900"/>
                <a:gd name="connsiteY27-3006" fmla="*/ 1079500 h 10810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</a:cxnLst>
              <a:rect l="l" t="t" r="r" b="b"/>
              <a:pathLst>
                <a:path w="1104900" h="1081060">
                  <a:moveTo>
                    <a:pt x="752475" y="1079500"/>
                  </a:moveTo>
                  <a:cubicBezTo>
                    <a:pt x="822854" y="1084527"/>
                    <a:pt x="905140" y="1049073"/>
                    <a:pt x="977900" y="1016000"/>
                  </a:cubicBezTo>
                  <a:cubicBezTo>
                    <a:pt x="1020763" y="987954"/>
                    <a:pt x="982927" y="977899"/>
                    <a:pt x="1002506" y="906462"/>
                  </a:cubicBezTo>
                  <a:cubicBezTo>
                    <a:pt x="1022085" y="835025"/>
                    <a:pt x="1079500" y="658812"/>
                    <a:pt x="1095375" y="587375"/>
                  </a:cubicBezTo>
                  <a:lnTo>
                    <a:pt x="1104900" y="482600"/>
                  </a:lnTo>
                  <a:cubicBezTo>
                    <a:pt x="1086379" y="392642"/>
                    <a:pt x="1022615" y="214577"/>
                    <a:pt x="913606" y="162719"/>
                  </a:cubicBezTo>
                  <a:lnTo>
                    <a:pt x="809625" y="165100"/>
                  </a:lnTo>
                  <a:lnTo>
                    <a:pt x="809625" y="98425"/>
                  </a:lnTo>
                  <a:lnTo>
                    <a:pt x="768350" y="19050"/>
                  </a:lnTo>
                  <a:lnTo>
                    <a:pt x="695325" y="0"/>
                  </a:lnTo>
                  <a:cubicBezTo>
                    <a:pt x="494771" y="23548"/>
                    <a:pt x="432331" y="123296"/>
                    <a:pt x="279400" y="177800"/>
                  </a:cubicBezTo>
                  <a:cubicBezTo>
                    <a:pt x="203994" y="184680"/>
                    <a:pt x="150018" y="184414"/>
                    <a:pt x="117475" y="127000"/>
                  </a:cubicBezTo>
                  <a:cubicBezTo>
                    <a:pt x="102923" y="140493"/>
                    <a:pt x="102658" y="165894"/>
                    <a:pt x="123825" y="203200"/>
                  </a:cubicBezTo>
                  <a:cubicBezTo>
                    <a:pt x="100277" y="210873"/>
                    <a:pt x="88635" y="194733"/>
                    <a:pt x="53181" y="154782"/>
                  </a:cubicBezTo>
                  <a:lnTo>
                    <a:pt x="63500" y="231775"/>
                  </a:lnTo>
                  <a:lnTo>
                    <a:pt x="0" y="177800"/>
                  </a:lnTo>
                  <a:cubicBezTo>
                    <a:pt x="22225" y="369623"/>
                    <a:pt x="56356" y="461433"/>
                    <a:pt x="95250" y="488950"/>
                  </a:cubicBezTo>
                  <a:cubicBezTo>
                    <a:pt x="172774" y="566737"/>
                    <a:pt x="216958" y="568325"/>
                    <a:pt x="263525" y="565150"/>
                  </a:cubicBezTo>
                  <a:lnTo>
                    <a:pt x="355600" y="565150"/>
                  </a:lnTo>
                  <a:cubicBezTo>
                    <a:pt x="418835" y="604574"/>
                    <a:pt x="448733" y="772583"/>
                    <a:pt x="495300" y="876300"/>
                  </a:cubicBezTo>
                  <a:lnTo>
                    <a:pt x="533400" y="968375"/>
                  </a:lnTo>
                  <a:lnTo>
                    <a:pt x="568325" y="981075"/>
                  </a:lnTo>
                  <a:lnTo>
                    <a:pt x="587375" y="965200"/>
                  </a:lnTo>
                  <a:cubicBezTo>
                    <a:pt x="598487" y="922867"/>
                    <a:pt x="561975" y="804333"/>
                    <a:pt x="549275" y="723900"/>
                  </a:cubicBezTo>
                  <a:cubicBezTo>
                    <a:pt x="553773" y="660136"/>
                    <a:pt x="579702" y="646377"/>
                    <a:pt x="612775" y="654050"/>
                  </a:cubicBezTo>
                  <a:cubicBezTo>
                    <a:pt x="681302" y="644261"/>
                    <a:pt x="702205" y="710670"/>
                    <a:pt x="711200" y="746125"/>
                  </a:cubicBezTo>
                  <a:cubicBezTo>
                    <a:pt x="719138" y="858043"/>
                    <a:pt x="658019" y="869950"/>
                    <a:pt x="635000" y="860425"/>
                  </a:cubicBezTo>
                  <a:cubicBezTo>
                    <a:pt x="690827" y="1052512"/>
                    <a:pt x="729986" y="1089818"/>
                    <a:pt x="752475" y="1079500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任意多边形 393"/>
            <p:cNvSpPr/>
            <p:nvPr/>
          </p:nvSpPr>
          <p:spPr>
            <a:xfrm>
              <a:off x="3684418" y="3302726"/>
              <a:ext cx="89844" cy="51419"/>
            </a:xfrm>
            <a:custGeom>
              <a:avLst/>
              <a:gdLst>
                <a:gd name="connsiteX0" fmla="*/ 0 w 111919"/>
                <a:gd name="connsiteY0" fmla="*/ 50007 h 50007"/>
                <a:gd name="connsiteX1" fmla="*/ 102394 w 111919"/>
                <a:gd name="connsiteY1" fmla="*/ 0 h 50007"/>
                <a:gd name="connsiteX2" fmla="*/ 111919 w 111919"/>
                <a:gd name="connsiteY2" fmla="*/ 2382 h 50007"/>
                <a:gd name="connsiteX0-1" fmla="*/ 0 w 102394"/>
                <a:gd name="connsiteY0-2" fmla="*/ 50007 h 50007"/>
                <a:gd name="connsiteX1-3" fmla="*/ 102394 w 102394"/>
                <a:gd name="connsiteY1-4" fmla="*/ 0 h 50007"/>
                <a:gd name="connsiteX0-5" fmla="*/ 0 w 102394"/>
                <a:gd name="connsiteY0-6" fmla="*/ 55728 h 55728"/>
                <a:gd name="connsiteX1-7" fmla="*/ 102394 w 102394"/>
                <a:gd name="connsiteY1-8" fmla="*/ 5721 h 55728"/>
                <a:gd name="connsiteX0-9" fmla="*/ 0 w 102394"/>
                <a:gd name="connsiteY0-10" fmla="*/ 58601 h 58601"/>
                <a:gd name="connsiteX1-11" fmla="*/ 102394 w 102394"/>
                <a:gd name="connsiteY1-12" fmla="*/ 8594 h 5860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02394" h="58601">
                  <a:moveTo>
                    <a:pt x="0" y="58601"/>
                  </a:moveTo>
                  <a:cubicBezTo>
                    <a:pt x="17462" y="13357"/>
                    <a:pt x="32544" y="-15218"/>
                    <a:pt x="102394" y="8594"/>
                  </a:cubicBezTo>
                </a:path>
              </a:pathLst>
            </a:custGeom>
            <a:noFill/>
            <a:ln>
              <a:solidFill>
                <a:srgbClr val="2F0F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任意多边形 394"/>
            <p:cNvSpPr/>
            <p:nvPr/>
          </p:nvSpPr>
          <p:spPr>
            <a:xfrm>
              <a:off x="3656969" y="3205798"/>
              <a:ext cx="115203" cy="71767"/>
            </a:xfrm>
            <a:custGeom>
              <a:avLst/>
              <a:gdLst>
                <a:gd name="connsiteX0" fmla="*/ 0 w 121444"/>
                <a:gd name="connsiteY0" fmla="*/ 0 h 80962"/>
                <a:gd name="connsiteX1" fmla="*/ 38100 w 121444"/>
                <a:gd name="connsiteY1" fmla="*/ 35719 h 80962"/>
                <a:gd name="connsiteX2" fmla="*/ 121444 w 121444"/>
                <a:gd name="connsiteY2" fmla="*/ 42862 h 80962"/>
                <a:gd name="connsiteX3" fmla="*/ 16669 w 121444"/>
                <a:gd name="connsiteY3" fmla="*/ 80962 h 80962"/>
                <a:gd name="connsiteX4" fmla="*/ 0 w 121444"/>
                <a:gd name="connsiteY4" fmla="*/ 0 h 80962"/>
                <a:gd name="connsiteX0-1" fmla="*/ 2501 w 123945"/>
                <a:gd name="connsiteY0-2" fmla="*/ 0 h 80962"/>
                <a:gd name="connsiteX1-3" fmla="*/ 40601 w 123945"/>
                <a:gd name="connsiteY1-4" fmla="*/ 35719 h 80962"/>
                <a:gd name="connsiteX2-5" fmla="*/ 123945 w 123945"/>
                <a:gd name="connsiteY2-6" fmla="*/ 42862 h 80962"/>
                <a:gd name="connsiteX3-7" fmla="*/ 19170 w 123945"/>
                <a:gd name="connsiteY3-8" fmla="*/ 80962 h 80962"/>
                <a:gd name="connsiteX4-9" fmla="*/ 2501 w 123945"/>
                <a:gd name="connsiteY4-10" fmla="*/ 0 h 80962"/>
                <a:gd name="connsiteX0-11" fmla="*/ 9851 w 131295"/>
                <a:gd name="connsiteY0-12" fmla="*/ 0 h 80962"/>
                <a:gd name="connsiteX1-13" fmla="*/ 47951 w 131295"/>
                <a:gd name="connsiteY1-14" fmla="*/ 35719 h 80962"/>
                <a:gd name="connsiteX2-15" fmla="*/ 131295 w 131295"/>
                <a:gd name="connsiteY2-16" fmla="*/ 42862 h 80962"/>
                <a:gd name="connsiteX3-17" fmla="*/ 26520 w 131295"/>
                <a:gd name="connsiteY3-18" fmla="*/ 80962 h 80962"/>
                <a:gd name="connsiteX4-19" fmla="*/ 9851 w 131295"/>
                <a:gd name="connsiteY4-20" fmla="*/ 0 h 80962"/>
                <a:gd name="connsiteX0-21" fmla="*/ 9851 w 131295"/>
                <a:gd name="connsiteY0-22" fmla="*/ 0 h 81792"/>
                <a:gd name="connsiteX1-23" fmla="*/ 47951 w 131295"/>
                <a:gd name="connsiteY1-24" fmla="*/ 35719 h 81792"/>
                <a:gd name="connsiteX2-25" fmla="*/ 131295 w 131295"/>
                <a:gd name="connsiteY2-26" fmla="*/ 42862 h 81792"/>
                <a:gd name="connsiteX3-27" fmla="*/ 26520 w 131295"/>
                <a:gd name="connsiteY3-28" fmla="*/ 80962 h 81792"/>
                <a:gd name="connsiteX4-29" fmla="*/ 9851 w 131295"/>
                <a:gd name="connsiteY4-30" fmla="*/ 0 h 81792"/>
                <a:gd name="connsiteX0-31" fmla="*/ 9851 w 131295"/>
                <a:gd name="connsiteY0-32" fmla="*/ 0 h 81792"/>
                <a:gd name="connsiteX1-33" fmla="*/ 47951 w 131295"/>
                <a:gd name="connsiteY1-34" fmla="*/ 35719 h 81792"/>
                <a:gd name="connsiteX2-35" fmla="*/ 131295 w 131295"/>
                <a:gd name="connsiteY2-36" fmla="*/ 42862 h 81792"/>
                <a:gd name="connsiteX3-37" fmla="*/ 26520 w 131295"/>
                <a:gd name="connsiteY3-38" fmla="*/ 80962 h 81792"/>
                <a:gd name="connsiteX4-39" fmla="*/ 9851 w 131295"/>
                <a:gd name="connsiteY4-40" fmla="*/ 0 h 81792"/>
                <a:gd name="connsiteX0-41" fmla="*/ 9851 w 131295"/>
                <a:gd name="connsiteY0-42" fmla="*/ 0 h 81792"/>
                <a:gd name="connsiteX1-43" fmla="*/ 38426 w 131295"/>
                <a:gd name="connsiteY1-44" fmla="*/ 50007 h 81792"/>
                <a:gd name="connsiteX2-45" fmla="*/ 131295 w 131295"/>
                <a:gd name="connsiteY2-46" fmla="*/ 42862 h 81792"/>
                <a:gd name="connsiteX3-47" fmla="*/ 26520 w 131295"/>
                <a:gd name="connsiteY3-48" fmla="*/ 80962 h 81792"/>
                <a:gd name="connsiteX4-49" fmla="*/ 9851 w 131295"/>
                <a:gd name="connsiteY4-50" fmla="*/ 0 h 81792"/>
                <a:gd name="connsiteX0-51" fmla="*/ 9851 w 131295"/>
                <a:gd name="connsiteY0-52" fmla="*/ 0 h 81792"/>
                <a:gd name="connsiteX1-53" fmla="*/ 38426 w 131295"/>
                <a:gd name="connsiteY1-54" fmla="*/ 50007 h 81792"/>
                <a:gd name="connsiteX2-55" fmla="*/ 131295 w 131295"/>
                <a:gd name="connsiteY2-56" fmla="*/ 42862 h 81792"/>
                <a:gd name="connsiteX3-57" fmla="*/ 26520 w 131295"/>
                <a:gd name="connsiteY3-58" fmla="*/ 80962 h 81792"/>
                <a:gd name="connsiteX4-59" fmla="*/ 9851 w 131295"/>
                <a:gd name="connsiteY4-60" fmla="*/ 0 h 81792"/>
                <a:gd name="connsiteX0-61" fmla="*/ 9851 w 131295"/>
                <a:gd name="connsiteY0-62" fmla="*/ 0 h 81792"/>
                <a:gd name="connsiteX1-63" fmla="*/ 40807 w 131295"/>
                <a:gd name="connsiteY1-64" fmla="*/ 47626 h 81792"/>
                <a:gd name="connsiteX2-65" fmla="*/ 131295 w 131295"/>
                <a:gd name="connsiteY2-66" fmla="*/ 42862 h 81792"/>
                <a:gd name="connsiteX3-67" fmla="*/ 26520 w 131295"/>
                <a:gd name="connsiteY3-68" fmla="*/ 80962 h 81792"/>
                <a:gd name="connsiteX4-69" fmla="*/ 9851 w 131295"/>
                <a:gd name="connsiteY4-70" fmla="*/ 0 h 81792"/>
                <a:gd name="connsiteX0-71" fmla="*/ 9851 w 131295"/>
                <a:gd name="connsiteY0-72" fmla="*/ 0 h 81792"/>
                <a:gd name="connsiteX1-73" fmla="*/ 40807 w 131295"/>
                <a:gd name="connsiteY1-74" fmla="*/ 47626 h 81792"/>
                <a:gd name="connsiteX2-75" fmla="*/ 131295 w 131295"/>
                <a:gd name="connsiteY2-76" fmla="*/ 42862 h 81792"/>
                <a:gd name="connsiteX3-77" fmla="*/ 26520 w 131295"/>
                <a:gd name="connsiteY3-78" fmla="*/ 80962 h 81792"/>
                <a:gd name="connsiteX4-79" fmla="*/ 9851 w 131295"/>
                <a:gd name="connsiteY4-80" fmla="*/ 0 h 81792"/>
                <a:gd name="connsiteX0-81" fmla="*/ 9851 w 131295"/>
                <a:gd name="connsiteY0-82" fmla="*/ 0 h 81792"/>
                <a:gd name="connsiteX1-83" fmla="*/ 40807 w 131295"/>
                <a:gd name="connsiteY1-84" fmla="*/ 47626 h 81792"/>
                <a:gd name="connsiteX2-85" fmla="*/ 131295 w 131295"/>
                <a:gd name="connsiteY2-86" fmla="*/ 42862 h 81792"/>
                <a:gd name="connsiteX3-87" fmla="*/ 26520 w 131295"/>
                <a:gd name="connsiteY3-88" fmla="*/ 80962 h 81792"/>
                <a:gd name="connsiteX4-89" fmla="*/ 9851 w 131295"/>
                <a:gd name="connsiteY4-90" fmla="*/ 0 h 8179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1295" h="81792">
                  <a:moveTo>
                    <a:pt x="9851" y="0"/>
                  </a:moveTo>
                  <a:cubicBezTo>
                    <a:pt x="20170" y="15875"/>
                    <a:pt x="23345" y="38895"/>
                    <a:pt x="40807" y="47626"/>
                  </a:cubicBezTo>
                  <a:cubicBezTo>
                    <a:pt x="75733" y="57945"/>
                    <a:pt x="101132" y="44450"/>
                    <a:pt x="131295" y="42862"/>
                  </a:cubicBezTo>
                  <a:cubicBezTo>
                    <a:pt x="96370" y="55562"/>
                    <a:pt x="63826" y="87312"/>
                    <a:pt x="26520" y="80962"/>
                  </a:cubicBezTo>
                  <a:cubicBezTo>
                    <a:pt x="-7611" y="70644"/>
                    <a:pt x="-3643" y="29369"/>
                    <a:pt x="9851" y="0"/>
                  </a:cubicBezTo>
                  <a:close/>
                </a:path>
              </a:pathLst>
            </a:custGeom>
            <a:solidFill>
              <a:srgbClr val="2F0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任意多边形 395"/>
            <p:cNvSpPr/>
            <p:nvPr/>
          </p:nvSpPr>
          <p:spPr>
            <a:xfrm>
              <a:off x="3728954" y="3576372"/>
              <a:ext cx="178567" cy="129041"/>
            </a:xfrm>
            <a:custGeom>
              <a:avLst/>
              <a:gdLst>
                <a:gd name="connsiteX0" fmla="*/ 171331 w 178567"/>
                <a:gd name="connsiteY0" fmla="*/ 0 h 129041"/>
                <a:gd name="connsiteX1" fmla="*/ 178567 w 178567"/>
                <a:gd name="connsiteY1" fmla="*/ 10486 h 129041"/>
                <a:gd name="connsiteX2" fmla="*/ 168853 w 178567"/>
                <a:gd name="connsiteY2" fmla="*/ 15704 h 129041"/>
                <a:gd name="connsiteX3" fmla="*/ 77043 w 178567"/>
                <a:gd name="connsiteY3" fmla="*/ 94317 h 129041"/>
                <a:gd name="connsiteX4" fmla="*/ 34901 w 178567"/>
                <a:gd name="connsiteY4" fmla="*/ 116428 h 129041"/>
                <a:gd name="connsiteX5" fmla="*/ 7399 w 178567"/>
                <a:gd name="connsiteY5" fmla="*/ 129041 h 129041"/>
                <a:gd name="connsiteX6" fmla="*/ 7150 w 178567"/>
                <a:gd name="connsiteY6" fmla="*/ 128368 h 129041"/>
                <a:gd name="connsiteX7" fmla="*/ 0 w 178567"/>
                <a:gd name="connsiteY7" fmla="*/ 91934 h 129041"/>
                <a:gd name="connsiteX8" fmla="*/ 71039 w 178567"/>
                <a:gd name="connsiteY8" fmla="*/ 64772 h 129041"/>
                <a:gd name="connsiteX9" fmla="*/ 171331 w 178567"/>
                <a:gd name="connsiteY9" fmla="*/ 0 h 12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567" h="129041">
                  <a:moveTo>
                    <a:pt x="171331" y="0"/>
                  </a:moveTo>
                  <a:lnTo>
                    <a:pt x="178567" y="10486"/>
                  </a:lnTo>
                  <a:lnTo>
                    <a:pt x="168853" y="15704"/>
                  </a:lnTo>
                  <a:cubicBezTo>
                    <a:pt x="142895" y="35508"/>
                    <a:pt x="118525" y="68613"/>
                    <a:pt x="77043" y="94317"/>
                  </a:cubicBezTo>
                  <a:cubicBezTo>
                    <a:pt x="64671" y="99431"/>
                    <a:pt x="49965" y="108079"/>
                    <a:pt x="34901" y="116428"/>
                  </a:cubicBezTo>
                  <a:lnTo>
                    <a:pt x="7399" y="129041"/>
                  </a:lnTo>
                  <a:lnTo>
                    <a:pt x="7150" y="128368"/>
                  </a:lnTo>
                  <a:cubicBezTo>
                    <a:pt x="4135" y="117616"/>
                    <a:pt x="1741" y="105689"/>
                    <a:pt x="0" y="91934"/>
                  </a:cubicBezTo>
                  <a:cubicBezTo>
                    <a:pt x="22287" y="87755"/>
                    <a:pt x="50842" y="71039"/>
                    <a:pt x="71039" y="64772"/>
                  </a:cubicBezTo>
                  <a:cubicBezTo>
                    <a:pt x="117006" y="41788"/>
                    <a:pt x="139989" y="6269"/>
                    <a:pt x="171331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0" name="任意多边形 829"/>
          <p:cNvSpPr/>
          <p:nvPr/>
        </p:nvSpPr>
        <p:spPr>
          <a:xfrm>
            <a:off x="1340485" y="0"/>
            <a:ext cx="10963479" cy="6858000"/>
          </a:xfrm>
          <a:custGeom>
            <a:avLst/>
            <a:gdLst>
              <a:gd name="connsiteX0" fmla="*/ 1837596 w 10963479"/>
              <a:gd name="connsiteY0" fmla="*/ 0 h 6858000"/>
              <a:gd name="connsiteX1" fmla="*/ 10963479 w 10963479"/>
              <a:gd name="connsiteY1" fmla="*/ 0 h 6858000"/>
              <a:gd name="connsiteX2" fmla="*/ 10963479 w 10963479"/>
              <a:gd name="connsiteY2" fmla="*/ 6858000 h 6858000"/>
              <a:gd name="connsiteX3" fmla="*/ 0 w 1096347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3479" h="6858000">
                <a:moveTo>
                  <a:pt x="1837596" y="0"/>
                </a:moveTo>
                <a:lnTo>
                  <a:pt x="10963479" y="0"/>
                </a:lnTo>
                <a:lnTo>
                  <a:pt x="1096347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723194" y="-2275833"/>
            <a:ext cx="723518" cy="7113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6" name="Cartoon2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48667" y="-1243969"/>
            <a:ext cx="609600" cy="609600"/>
          </a:xfrm>
          <a:prstGeom prst="rect">
            <a:avLst/>
          </a:prstGeom>
        </p:spPr>
      </p:pic>
      <p:sp>
        <p:nvSpPr>
          <p:cNvPr id="562" name="任意多边形 561"/>
          <p:cNvSpPr/>
          <p:nvPr/>
        </p:nvSpPr>
        <p:spPr bwMode="auto">
          <a:xfrm>
            <a:off x="3880174" y="4021411"/>
            <a:ext cx="969576" cy="538924"/>
          </a:xfrm>
          <a:custGeom>
            <a:avLst/>
            <a:gdLst>
              <a:gd name="connsiteX0" fmla="*/ 852205 w 934709"/>
              <a:gd name="connsiteY0" fmla="*/ 0 h 574358"/>
              <a:gd name="connsiteX1" fmla="*/ 934709 w 934709"/>
              <a:gd name="connsiteY1" fmla="*/ 162205 h 574358"/>
              <a:gd name="connsiteX2" fmla="*/ 43667 w 934709"/>
              <a:gd name="connsiteY2" fmla="*/ 541599 h 574358"/>
              <a:gd name="connsiteX3" fmla="*/ 12642 w 934709"/>
              <a:gd name="connsiteY3" fmla="*/ 560114 h 574358"/>
              <a:gd name="connsiteX4" fmla="*/ 0 w 934709"/>
              <a:gd name="connsiteY4" fmla="*/ 574358 h 574358"/>
              <a:gd name="connsiteX5" fmla="*/ 0 w 934709"/>
              <a:gd name="connsiteY5" fmla="*/ 431692 h 574358"/>
              <a:gd name="connsiteX6" fmla="*/ 54044 w 934709"/>
              <a:gd name="connsiteY6" fmla="*/ 420300 h 574358"/>
              <a:gd name="connsiteX7" fmla="*/ 852205 w 934709"/>
              <a:gd name="connsiteY7" fmla="*/ 0 h 574358"/>
              <a:gd name="connsiteX0-1" fmla="*/ 889111 w 971615"/>
              <a:gd name="connsiteY0-2" fmla="*/ 0 h 590861"/>
              <a:gd name="connsiteX1-3" fmla="*/ 971615 w 971615"/>
              <a:gd name="connsiteY1-4" fmla="*/ 162205 h 590861"/>
              <a:gd name="connsiteX2-5" fmla="*/ 80573 w 971615"/>
              <a:gd name="connsiteY2-6" fmla="*/ 541599 h 590861"/>
              <a:gd name="connsiteX3-7" fmla="*/ 36906 w 971615"/>
              <a:gd name="connsiteY3-8" fmla="*/ 574358 h 590861"/>
              <a:gd name="connsiteX4-9" fmla="*/ 36906 w 971615"/>
              <a:gd name="connsiteY4-10" fmla="*/ 431692 h 590861"/>
              <a:gd name="connsiteX5-11" fmla="*/ 90950 w 971615"/>
              <a:gd name="connsiteY5-12" fmla="*/ 420300 h 590861"/>
              <a:gd name="connsiteX6-13" fmla="*/ 889111 w 971615"/>
              <a:gd name="connsiteY6-14" fmla="*/ 0 h 590861"/>
              <a:gd name="connsiteX0-15" fmla="*/ 891758 w 974262"/>
              <a:gd name="connsiteY0-16" fmla="*/ 0 h 550714"/>
              <a:gd name="connsiteX1-17" fmla="*/ 974262 w 974262"/>
              <a:gd name="connsiteY1-18" fmla="*/ 162205 h 550714"/>
              <a:gd name="connsiteX2-19" fmla="*/ 83220 w 974262"/>
              <a:gd name="connsiteY2-20" fmla="*/ 541599 h 550714"/>
              <a:gd name="connsiteX3-21" fmla="*/ 39553 w 974262"/>
              <a:gd name="connsiteY3-22" fmla="*/ 431692 h 550714"/>
              <a:gd name="connsiteX4-23" fmla="*/ 93597 w 974262"/>
              <a:gd name="connsiteY4-24" fmla="*/ 420300 h 550714"/>
              <a:gd name="connsiteX5-25" fmla="*/ 891758 w 974262"/>
              <a:gd name="connsiteY5-26" fmla="*/ 0 h 550714"/>
              <a:gd name="connsiteX0-27" fmla="*/ 903284 w 985788"/>
              <a:gd name="connsiteY0-28" fmla="*/ 0 h 550714"/>
              <a:gd name="connsiteX1-29" fmla="*/ 985788 w 985788"/>
              <a:gd name="connsiteY1-30" fmla="*/ 162205 h 550714"/>
              <a:gd name="connsiteX2-31" fmla="*/ 94746 w 985788"/>
              <a:gd name="connsiteY2-32" fmla="*/ 541599 h 550714"/>
              <a:gd name="connsiteX3-33" fmla="*/ 51079 w 985788"/>
              <a:gd name="connsiteY3-34" fmla="*/ 431692 h 550714"/>
              <a:gd name="connsiteX4-35" fmla="*/ 105123 w 985788"/>
              <a:gd name="connsiteY4-36" fmla="*/ 420300 h 550714"/>
              <a:gd name="connsiteX5-37" fmla="*/ 903284 w 985788"/>
              <a:gd name="connsiteY5-38" fmla="*/ 0 h 550714"/>
              <a:gd name="connsiteX0-39" fmla="*/ 904107 w 986611"/>
              <a:gd name="connsiteY0-40" fmla="*/ 0 h 550029"/>
              <a:gd name="connsiteX1-41" fmla="*/ 986611 w 986611"/>
              <a:gd name="connsiteY1-42" fmla="*/ 162205 h 550029"/>
              <a:gd name="connsiteX2-43" fmla="*/ 95569 w 986611"/>
              <a:gd name="connsiteY2-44" fmla="*/ 541599 h 550029"/>
              <a:gd name="connsiteX3-45" fmla="*/ 51902 w 986611"/>
              <a:gd name="connsiteY3-46" fmla="*/ 431692 h 550029"/>
              <a:gd name="connsiteX4-47" fmla="*/ 105946 w 986611"/>
              <a:gd name="connsiteY4-48" fmla="*/ 420300 h 550029"/>
              <a:gd name="connsiteX5-49" fmla="*/ 904107 w 986611"/>
              <a:gd name="connsiteY5-50" fmla="*/ 0 h 550029"/>
              <a:gd name="connsiteX0-51" fmla="*/ 886101 w 968605"/>
              <a:gd name="connsiteY0-52" fmla="*/ 0 h 543540"/>
              <a:gd name="connsiteX1-53" fmla="*/ 968605 w 968605"/>
              <a:gd name="connsiteY1-54" fmla="*/ 162205 h 543540"/>
              <a:gd name="connsiteX2-55" fmla="*/ 77563 w 968605"/>
              <a:gd name="connsiteY2-56" fmla="*/ 541599 h 543540"/>
              <a:gd name="connsiteX3-57" fmla="*/ 33896 w 968605"/>
              <a:gd name="connsiteY3-58" fmla="*/ 431692 h 543540"/>
              <a:gd name="connsiteX4-59" fmla="*/ 87940 w 968605"/>
              <a:gd name="connsiteY4-60" fmla="*/ 420300 h 543540"/>
              <a:gd name="connsiteX5-61" fmla="*/ 886101 w 968605"/>
              <a:gd name="connsiteY5-62" fmla="*/ 0 h 543540"/>
              <a:gd name="connsiteX0-63" fmla="*/ 886101 w 968605"/>
              <a:gd name="connsiteY0-64" fmla="*/ 0 h 543686"/>
              <a:gd name="connsiteX1-65" fmla="*/ 968605 w 968605"/>
              <a:gd name="connsiteY1-66" fmla="*/ 162205 h 543686"/>
              <a:gd name="connsiteX2-67" fmla="*/ 77563 w 968605"/>
              <a:gd name="connsiteY2-68" fmla="*/ 541599 h 543686"/>
              <a:gd name="connsiteX3-69" fmla="*/ 33896 w 968605"/>
              <a:gd name="connsiteY3-70" fmla="*/ 441217 h 543686"/>
              <a:gd name="connsiteX4-71" fmla="*/ 87940 w 968605"/>
              <a:gd name="connsiteY4-72" fmla="*/ 420300 h 543686"/>
              <a:gd name="connsiteX5-73" fmla="*/ 886101 w 968605"/>
              <a:gd name="connsiteY5-74" fmla="*/ 0 h 543686"/>
              <a:gd name="connsiteX0-75" fmla="*/ 886101 w 968605"/>
              <a:gd name="connsiteY0-76" fmla="*/ 0 h 536668"/>
              <a:gd name="connsiteX1-77" fmla="*/ 968605 w 968605"/>
              <a:gd name="connsiteY1-78" fmla="*/ 162205 h 536668"/>
              <a:gd name="connsiteX2-79" fmla="*/ 77563 w 968605"/>
              <a:gd name="connsiteY2-80" fmla="*/ 534455 h 536668"/>
              <a:gd name="connsiteX3-81" fmla="*/ 33896 w 968605"/>
              <a:gd name="connsiteY3-82" fmla="*/ 441217 h 536668"/>
              <a:gd name="connsiteX4-83" fmla="*/ 87940 w 968605"/>
              <a:gd name="connsiteY4-84" fmla="*/ 420300 h 536668"/>
              <a:gd name="connsiteX5-85" fmla="*/ 886101 w 968605"/>
              <a:gd name="connsiteY5-86" fmla="*/ 0 h 536668"/>
              <a:gd name="connsiteX0-87" fmla="*/ 884808 w 967312"/>
              <a:gd name="connsiteY0-88" fmla="*/ 0 h 536583"/>
              <a:gd name="connsiteX1-89" fmla="*/ 967312 w 967312"/>
              <a:gd name="connsiteY1-90" fmla="*/ 162205 h 536583"/>
              <a:gd name="connsiteX2-91" fmla="*/ 76270 w 967312"/>
              <a:gd name="connsiteY2-92" fmla="*/ 534455 h 536583"/>
              <a:gd name="connsiteX3-93" fmla="*/ 34984 w 967312"/>
              <a:gd name="connsiteY3-94" fmla="*/ 436454 h 536583"/>
              <a:gd name="connsiteX4-95" fmla="*/ 86647 w 967312"/>
              <a:gd name="connsiteY4-96" fmla="*/ 420300 h 536583"/>
              <a:gd name="connsiteX5-97" fmla="*/ 884808 w 967312"/>
              <a:gd name="connsiteY5-98" fmla="*/ 0 h 536583"/>
              <a:gd name="connsiteX0-99" fmla="*/ 884808 w 967312"/>
              <a:gd name="connsiteY0-100" fmla="*/ 0 h 543610"/>
              <a:gd name="connsiteX1-101" fmla="*/ 967312 w 967312"/>
              <a:gd name="connsiteY1-102" fmla="*/ 162205 h 543610"/>
              <a:gd name="connsiteX2-103" fmla="*/ 76270 w 967312"/>
              <a:gd name="connsiteY2-104" fmla="*/ 541599 h 543610"/>
              <a:gd name="connsiteX3-105" fmla="*/ 34984 w 967312"/>
              <a:gd name="connsiteY3-106" fmla="*/ 436454 h 543610"/>
              <a:gd name="connsiteX4-107" fmla="*/ 86647 w 967312"/>
              <a:gd name="connsiteY4-108" fmla="*/ 420300 h 543610"/>
              <a:gd name="connsiteX5-109" fmla="*/ 884808 w 967312"/>
              <a:gd name="connsiteY5-110" fmla="*/ 0 h 543610"/>
              <a:gd name="connsiteX0-111" fmla="*/ 887072 w 969576"/>
              <a:gd name="connsiteY0-112" fmla="*/ 0 h 538924"/>
              <a:gd name="connsiteX1-113" fmla="*/ 969576 w 969576"/>
              <a:gd name="connsiteY1-114" fmla="*/ 162205 h 538924"/>
              <a:gd name="connsiteX2-115" fmla="*/ 73772 w 969576"/>
              <a:gd name="connsiteY2-116" fmla="*/ 536837 h 538924"/>
              <a:gd name="connsiteX3-117" fmla="*/ 37248 w 969576"/>
              <a:gd name="connsiteY3-118" fmla="*/ 436454 h 538924"/>
              <a:gd name="connsiteX4-119" fmla="*/ 88911 w 969576"/>
              <a:gd name="connsiteY4-120" fmla="*/ 420300 h 538924"/>
              <a:gd name="connsiteX5-121" fmla="*/ 887072 w 969576"/>
              <a:gd name="connsiteY5-122" fmla="*/ 0 h 5389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969576" h="538924">
                <a:moveTo>
                  <a:pt x="887072" y="0"/>
                </a:moveTo>
                <a:cubicBezTo>
                  <a:pt x="906323" y="32991"/>
                  <a:pt x="944825" y="107220"/>
                  <a:pt x="969576" y="162205"/>
                </a:cubicBezTo>
                <a:cubicBezTo>
                  <a:pt x="562557" y="409636"/>
                  <a:pt x="115024" y="520342"/>
                  <a:pt x="73772" y="536837"/>
                </a:cubicBezTo>
                <a:cubicBezTo>
                  <a:pt x="-34388" y="555558"/>
                  <a:pt x="-2582" y="442384"/>
                  <a:pt x="37248" y="436454"/>
                </a:cubicBezTo>
                <a:lnTo>
                  <a:pt x="88911" y="420300"/>
                </a:lnTo>
                <a:cubicBezTo>
                  <a:pt x="321276" y="354222"/>
                  <a:pt x="653655" y="153957"/>
                  <a:pt x="887072" y="0"/>
                </a:cubicBezTo>
                <a:close/>
              </a:path>
            </a:pathLst>
          </a:custGeom>
          <a:solidFill>
            <a:srgbClr val="F9DA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3463484" y="4205994"/>
            <a:ext cx="938844" cy="522680"/>
            <a:chOff x="1180075" y="7970931"/>
            <a:chExt cx="938844" cy="522680"/>
          </a:xfrm>
        </p:grpSpPr>
        <p:sp>
          <p:nvSpPr>
            <p:cNvPr id="561" name="任意多边形 560"/>
            <p:cNvSpPr/>
            <p:nvPr/>
          </p:nvSpPr>
          <p:spPr bwMode="auto">
            <a:xfrm>
              <a:off x="1180075" y="8216937"/>
              <a:ext cx="517047" cy="276674"/>
            </a:xfrm>
            <a:custGeom>
              <a:avLst/>
              <a:gdLst>
                <a:gd name="connsiteX0" fmla="*/ 469422 w 469422"/>
                <a:gd name="connsiteY0" fmla="*/ 0 h 276674"/>
                <a:gd name="connsiteX1" fmla="*/ 469422 w 469422"/>
                <a:gd name="connsiteY1" fmla="*/ 118353 h 276674"/>
                <a:gd name="connsiteX2" fmla="*/ 467957 w 469422"/>
                <a:gd name="connsiteY2" fmla="*/ 118810 h 276674"/>
                <a:gd name="connsiteX3" fmla="*/ 434521 w 469422"/>
                <a:gd name="connsiteY3" fmla="*/ 129699 h 276674"/>
                <a:gd name="connsiteX4" fmla="*/ 305265 w 469422"/>
                <a:gd name="connsiteY4" fmla="*/ 250665 h 276674"/>
                <a:gd name="connsiteX5" fmla="*/ 244762 w 469422"/>
                <a:gd name="connsiteY5" fmla="*/ 242418 h 276674"/>
                <a:gd name="connsiteX6" fmla="*/ 261262 w 469422"/>
                <a:gd name="connsiteY6" fmla="*/ 157192 h 276674"/>
                <a:gd name="connsiteX7" fmla="*/ 112755 w 469422"/>
                <a:gd name="connsiteY7" fmla="*/ 223173 h 276674"/>
                <a:gd name="connsiteX8" fmla="*/ 0 w 469422"/>
                <a:gd name="connsiteY8" fmla="*/ 223173 h 276674"/>
                <a:gd name="connsiteX9" fmla="*/ 352017 w 469422"/>
                <a:gd name="connsiteY9" fmla="*/ 27978 h 276674"/>
                <a:gd name="connsiteX10" fmla="*/ 444898 w 469422"/>
                <a:gd name="connsiteY10" fmla="*/ 8400 h 276674"/>
                <a:gd name="connsiteX0-1" fmla="*/ 469422 w 469422"/>
                <a:gd name="connsiteY0-2" fmla="*/ 0 h 276674"/>
                <a:gd name="connsiteX1-3" fmla="*/ 469422 w 469422"/>
                <a:gd name="connsiteY1-4" fmla="*/ 118353 h 276674"/>
                <a:gd name="connsiteX2-5" fmla="*/ 434521 w 469422"/>
                <a:gd name="connsiteY2-6" fmla="*/ 129699 h 276674"/>
                <a:gd name="connsiteX3-7" fmla="*/ 305265 w 469422"/>
                <a:gd name="connsiteY3-8" fmla="*/ 250665 h 276674"/>
                <a:gd name="connsiteX4-9" fmla="*/ 244762 w 469422"/>
                <a:gd name="connsiteY4-10" fmla="*/ 242418 h 276674"/>
                <a:gd name="connsiteX5-11" fmla="*/ 261262 w 469422"/>
                <a:gd name="connsiteY5-12" fmla="*/ 157192 h 276674"/>
                <a:gd name="connsiteX6-13" fmla="*/ 112755 w 469422"/>
                <a:gd name="connsiteY6-14" fmla="*/ 223173 h 276674"/>
                <a:gd name="connsiteX7-15" fmla="*/ 0 w 469422"/>
                <a:gd name="connsiteY7-16" fmla="*/ 223173 h 276674"/>
                <a:gd name="connsiteX8-17" fmla="*/ 352017 w 469422"/>
                <a:gd name="connsiteY8-18" fmla="*/ 27978 h 276674"/>
                <a:gd name="connsiteX9-19" fmla="*/ 444898 w 469422"/>
                <a:gd name="connsiteY9-20" fmla="*/ 8400 h 276674"/>
                <a:gd name="connsiteX10-21" fmla="*/ 469422 w 469422"/>
                <a:gd name="connsiteY10-22" fmla="*/ 0 h 276674"/>
                <a:gd name="connsiteX0-23" fmla="*/ 469422 w 493234"/>
                <a:gd name="connsiteY0-24" fmla="*/ 0 h 276674"/>
                <a:gd name="connsiteX1-25" fmla="*/ 493234 w 493234"/>
                <a:gd name="connsiteY1-26" fmla="*/ 118353 h 276674"/>
                <a:gd name="connsiteX2-27" fmla="*/ 434521 w 493234"/>
                <a:gd name="connsiteY2-28" fmla="*/ 129699 h 276674"/>
                <a:gd name="connsiteX3-29" fmla="*/ 305265 w 493234"/>
                <a:gd name="connsiteY3-30" fmla="*/ 250665 h 276674"/>
                <a:gd name="connsiteX4-31" fmla="*/ 244762 w 493234"/>
                <a:gd name="connsiteY4-32" fmla="*/ 242418 h 276674"/>
                <a:gd name="connsiteX5-33" fmla="*/ 261262 w 493234"/>
                <a:gd name="connsiteY5-34" fmla="*/ 157192 h 276674"/>
                <a:gd name="connsiteX6-35" fmla="*/ 112755 w 493234"/>
                <a:gd name="connsiteY6-36" fmla="*/ 223173 h 276674"/>
                <a:gd name="connsiteX7-37" fmla="*/ 0 w 493234"/>
                <a:gd name="connsiteY7-38" fmla="*/ 223173 h 276674"/>
                <a:gd name="connsiteX8-39" fmla="*/ 352017 w 493234"/>
                <a:gd name="connsiteY8-40" fmla="*/ 27978 h 276674"/>
                <a:gd name="connsiteX9-41" fmla="*/ 444898 w 493234"/>
                <a:gd name="connsiteY9-42" fmla="*/ 8400 h 276674"/>
                <a:gd name="connsiteX10-43" fmla="*/ 469422 w 493234"/>
                <a:gd name="connsiteY10-44" fmla="*/ 0 h 276674"/>
                <a:gd name="connsiteX0-45" fmla="*/ 469422 w 507522"/>
                <a:gd name="connsiteY0-46" fmla="*/ 0 h 276674"/>
                <a:gd name="connsiteX1-47" fmla="*/ 507522 w 507522"/>
                <a:gd name="connsiteY1-48" fmla="*/ 106447 h 276674"/>
                <a:gd name="connsiteX2-49" fmla="*/ 434521 w 507522"/>
                <a:gd name="connsiteY2-50" fmla="*/ 129699 h 276674"/>
                <a:gd name="connsiteX3-51" fmla="*/ 305265 w 507522"/>
                <a:gd name="connsiteY3-52" fmla="*/ 250665 h 276674"/>
                <a:gd name="connsiteX4-53" fmla="*/ 244762 w 507522"/>
                <a:gd name="connsiteY4-54" fmla="*/ 242418 h 276674"/>
                <a:gd name="connsiteX5-55" fmla="*/ 261262 w 507522"/>
                <a:gd name="connsiteY5-56" fmla="*/ 157192 h 276674"/>
                <a:gd name="connsiteX6-57" fmla="*/ 112755 w 507522"/>
                <a:gd name="connsiteY6-58" fmla="*/ 223173 h 276674"/>
                <a:gd name="connsiteX7-59" fmla="*/ 0 w 507522"/>
                <a:gd name="connsiteY7-60" fmla="*/ 223173 h 276674"/>
                <a:gd name="connsiteX8-61" fmla="*/ 352017 w 507522"/>
                <a:gd name="connsiteY8-62" fmla="*/ 27978 h 276674"/>
                <a:gd name="connsiteX9-63" fmla="*/ 444898 w 507522"/>
                <a:gd name="connsiteY9-64" fmla="*/ 8400 h 276674"/>
                <a:gd name="connsiteX10-65" fmla="*/ 469422 w 507522"/>
                <a:gd name="connsiteY10-66" fmla="*/ 0 h 276674"/>
                <a:gd name="connsiteX0-67" fmla="*/ 469422 w 507522"/>
                <a:gd name="connsiteY0-68" fmla="*/ 0 h 276674"/>
                <a:gd name="connsiteX1-69" fmla="*/ 507522 w 507522"/>
                <a:gd name="connsiteY1-70" fmla="*/ 106447 h 276674"/>
                <a:gd name="connsiteX2-71" fmla="*/ 434521 w 507522"/>
                <a:gd name="connsiteY2-72" fmla="*/ 129699 h 276674"/>
                <a:gd name="connsiteX3-73" fmla="*/ 305265 w 507522"/>
                <a:gd name="connsiteY3-74" fmla="*/ 250665 h 276674"/>
                <a:gd name="connsiteX4-75" fmla="*/ 244762 w 507522"/>
                <a:gd name="connsiteY4-76" fmla="*/ 242418 h 276674"/>
                <a:gd name="connsiteX5-77" fmla="*/ 261262 w 507522"/>
                <a:gd name="connsiteY5-78" fmla="*/ 157192 h 276674"/>
                <a:gd name="connsiteX6-79" fmla="*/ 112755 w 507522"/>
                <a:gd name="connsiteY6-80" fmla="*/ 223173 h 276674"/>
                <a:gd name="connsiteX7-81" fmla="*/ 0 w 507522"/>
                <a:gd name="connsiteY7-82" fmla="*/ 223173 h 276674"/>
                <a:gd name="connsiteX8-83" fmla="*/ 352017 w 507522"/>
                <a:gd name="connsiteY8-84" fmla="*/ 27978 h 276674"/>
                <a:gd name="connsiteX9-85" fmla="*/ 444898 w 507522"/>
                <a:gd name="connsiteY9-86" fmla="*/ 8400 h 276674"/>
                <a:gd name="connsiteX10-87" fmla="*/ 469422 w 507522"/>
                <a:gd name="connsiteY10-88" fmla="*/ 0 h 276674"/>
                <a:gd name="connsiteX0-89" fmla="*/ 469422 w 517047"/>
                <a:gd name="connsiteY0-90" fmla="*/ 0 h 276674"/>
                <a:gd name="connsiteX1-91" fmla="*/ 517047 w 517047"/>
                <a:gd name="connsiteY1-92" fmla="*/ 94541 h 276674"/>
                <a:gd name="connsiteX2-93" fmla="*/ 434521 w 517047"/>
                <a:gd name="connsiteY2-94" fmla="*/ 129699 h 276674"/>
                <a:gd name="connsiteX3-95" fmla="*/ 305265 w 517047"/>
                <a:gd name="connsiteY3-96" fmla="*/ 250665 h 276674"/>
                <a:gd name="connsiteX4-97" fmla="*/ 244762 w 517047"/>
                <a:gd name="connsiteY4-98" fmla="*/ 242418 h 276674"/>
                <a:gd name="connsiteX5-99" fmla="*/ 261262 w 517047"/>
                <a:gd name="connsiteY5-100" fmla="*/ 157192 h 276674"/>
                <a:gd name="connsiteX6-101" fmla="*/ 112755 w 517047"/>
                <a:gd name="connsiteY6-102" fmla="*/ 223173 h 276674"/>
                <a:gd name="connsiteX7-103" fmla="*/ 0 w 517047"/>
                <a:gd name="connsiteY7-104" fmla="*/ 223173 h 276674"/>
                <a:gd name="connsiteX8-105" fmla="*/ 352017 w 517047"/>
                <a:gd name="connsiteY8-106" fmla="*/ 27978 h 276674"/>
                <a:gd name="connsiteX9-107" fmla="*/ 444898 w 517047"/>
                <a:gd name="connsiteY9-108" fmla="*/ 8400 h 276674"/>
                <a:gd name="connsiteX10-109" fmla="*/ 469422 w 517047"/>
                <a:gd name="connsiteY10-110" fmla="*/ 0 h 2766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517047" h="276674">
                  <a:moveTo>
                    <a:pt x="469422" y="0"/>
                  </a:moveTo>
                  <a:lnTo>
                    <a:pt x="517047" y="94541"/>
                  </a:lnTo>
                  <a:cubicBezTo>
                    <a:pt x="492713" y="105467"/>
                    <a:pt x="469818" y="103678"/>
                    <a:pt x="434521" y="129699"/>
                  </a:cubicBezTo>
                  <a:cubicBezTo>
                    <a:pt x="399224" y="155720"/>
                    <a:pt x="376768" y="198430"/>
                    <a:pt x="305265" y="250665"/>
                  </a:cubicBezTo>
                  <a:cubicBezTo>
                    <a:pt x="233761" y="305650"/>
                    <a:pt x="231011" y="258913"/>
                    <a:pt x="244762" y="242418"/>
                  </a:cubicBezTo>
                  <a:cubicBezTo>
                    <a:pt x="261262" y="225922"/>
                    <a:pt x="302514" y="173687"/>
                    <a:pt x="261262" y="157192"/>
                  </a:cubicBezTo>
                  <a:cubicBezTo>
                    <a:pt x="242012" y="151693"/>
                    <a:pt x="170508" y="198430"/>
                    <a:pt x="112755" y="223173"/>
                  </a:cubicBezTo>
                  <a:cubicBezTo>
                    <a:pt x="55003" y="245167"/>
                    <a:pt x="0" y="223173"/>
                    <a:pt x="0" y="223173"/>
                  </a:cubicBezTo>
                  <a:cubicBezTo>
                    <a:pt x="30252" y="214925"/>
                    <a:pt x="233761" y="44473"/>
                    <a:pt x="352017" y="27978"/>
                  </a:cubicBezTo>
                  <a:cubicBezTo>
                    <a:pt x="380549" y="24541"/>
                    <a:pt x="411703" y="17840"/>
                    <a:pt x="444898" y="8400"/>
                  </a:cubicBezTo>
                  <a:lnTo>
                    <a:pt x="469422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649497" y="7970931"/>
              <a:ext cx="469422" cy="2714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5" name="任意多边形 494"/>
          <p:cNvSpPr/>
          <p:nvPr/>
        </p:nvSpPr>
        <p:spPr>
          <a:xfrm>
            <a:off x="1567307" y="-772"/>
            <a:ext cx="10963479" cy="6858000"/>
          </a:xfrm>
          <a:custGeom>
            <a:avLst/>
            <a:gdLst>
              <a:gd name="connsiteX0" fmla="*/ 1837596 w 10963479"/>
              <a:gd name="connsiteY0" fmla="*/ 0 h 6858000"/>
              <a:gd name="connsiteX1" fmla="*/ 10963479 w 10963479"/>
              <a:gd name="connsiteY1" fmla="*/ 0 h 6858000"/>
              <a:gd name="connsiteX2" fmla="*/ 10963479 w 10963479"/>
              <a:gd name="connsiteY2" fmla="*/ 6858000 h 6858000"/>
              <a:gd name="connsiteX3" fmla="*/ 0 w 1096347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3479" h="6858000">
                <a:moveTo>
                  <a:pt x="1837596" y="0"/>
                </a:moveTo>
                <a:lnTo>
                  <a:pt x="10963479" y="0"/>
                </a:lnTo>
                <a:lnTo>
                  <a:pt x="1096347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7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05412" y="1673957"/>
            <a:ext cx="4881467" cy="4756899"/>
            <a:chOff x="10105591" y="-7886182"/>
            <a:chExt cx="4881467" cy="4756899"/>
          </a:xfrm>
        </p:grpSpPr>
        <p:sp>
          <p:nvSpPr>
            <p:cNvPr id="500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140467" y="-7886182"/>
              <a:ext cx="4381454" cy="4736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Rectangle 5"/>
            <p:cNvSpPr>
              <a:spLocks noChangeArrowheads="1"/>
            </p:cNvSpPr>
            <p:nvPr/>
          </p:nvSpPr>
          <p:spPr bwMode="auto">
            <a:xfrm>
              <a:off x="10251759" y="-5031274"/>
              <a:ext cx="1436679" cy="1881252"/>
            </a:xfrm>
            <a:prstGeom prst="rect">
              <a:avLst/>
            </a:prstGeom>
            <a:solidFill>
              <a:srgbClr val="42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7"/>
            <p:cNvSpPr/>
            <p:nvPr/>
          </p:nvSpPr>
          <p:spPr bwMode="auto">
            <a:xfrm>
              <a:off x="10251759" y="-3593405"/>
              <a:ext cx="1436679" cy="443383"/>
            </a:xfrm>
            <a:custGeom>
              <a:avLst/>
              <a:gdLst>
                <a:gd name="T0" fmla="*/ 978 w 1021"/>
                <a:gd name="T1" fmla="*/ 49 h 315"/>
                <a:gd name="T2" fmla="*/ 540 w 1021"/>
                <a:gd name="T3" fmla="*/ 193 h 315"/>
                <a:gd name="T4" fmla="*/ 108 w 1021"/>
                <a:gd name="T5" fmla="*/ 130 h 315"/>
                <a:gd name="T6" fmla="*/ 0 w 1021"/>
                <a:gd name="T7" fmla="*/ 33 h 315"/>
                <a:gd name="T8" fmla="*/ 0 w 1021"/>
                <a:gd name="T9" fmla="*/ 315 h 315"/>
                <a:gd name="T10" fmla="*/ 1021 w 1021"/>
                <a:gd name="T11" fmla="*/ 315 h 315"/>
                <a:gd name="T12" fmla="*/ 1021 w 1021"/>
                <a:gd name="T13" fmla="*/ 0 h 315"/>
                <a:gd name="T14" fmla="*/ 978 w 1021"/>
                <a:gd name="T15" fmla="*/ 49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1" h="315">
                  <a:moveTo>
                    <a:pt x="978" y="49"/>
                  </a:moveTo>
                  <a:cubicBezTo>
                    <a:pt x="865" y="153"/>
                    <a:pt x="691" y="194"/>
                    <a:pt x="540" y="193"/>
                  </a:cubicBezTo>
                  <a:cubicBezTo>
                    <a:pt x="402" y="193"/>
                    <a:pt x="233" y="201"/>
                    <a:pt x="108" y="130"/>
                  </a:cubicBezTo>
                  <a:cubicBezTo>
                    <a:pt x="65" y="106"/>
                    <a:pt x="29" y="72"/>
                    <a:pt x="0" y="33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1021" y="315"/>
                    <a:pt x="1021" y="315"/>
                    <a:pt x="1021" y="315"/>
                  </a:cubicBezTo>
                  <a:cubicBezTo>
                    <a:pt x="1021" y="0"/>
                    <a:pt x="1021" y="0"/>
                    <a:pt x="1021" y="0"/>
                  </a:cubicBezTo>
                  <a:cubicBezTo>
                    <a:pt x="1009" y="17"/>
                    <a:pt x="995" y="34"/>
                    <a:pt x="978" y="49"/>
                  </a:cubicBezTo>
                  <a:close/>
                </a:path>
              </a:pathLst>
            </a:cu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Rectangle 8"/>
            <p:cNvSpPr>
              <a:spLocks noChangeArrowheads="1"/>
            </p:cNvSpPr>
            <p:nvPr/>
          </p:nvSpPr>
          <p:spPr bwMode="auto">
            <a:xfrm>
              <a:off x="10251759" y="-5077695"/>
              <a:ext cx="1436679" cy="266030"/>
            </a:xfrm>
            <a:prstGeom prst="rect">
              <a:avLst/>
            </a:pr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Rectangle 9"/>
            <p:cNvSpPr>
              <a:spLocks noChangeArrowheads="1"/>
            </p:cNvSpPr>
            <p:nvPr/>
          </p:nvSpPr>
          <p:spPr bwMode="auto">
            <a:xfrm>
              <a:off x="10105591" y="-5108643"/>
              <a:ext cx="1813046" cy="242224"/>
            </a:xfrm>
            <a:prstGeom prst="rect">
              <a:avLst/>
            </a:prstGeom>
            <a:solidFill>
              <a:srgbClr val="42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10"/>
            <p:cNvSpPr/>
            <p:nvPr/>
          </p:nvSpPr>
          <p:spPr bwMode="auto">
            <a:xfrm>
              <a:off x="10105591" y="-5058055"/>
              <a:ext cx="1813046" cy="191637"/>
            </a:xfrm>
            <a:custGeom>
              <a:avLst/>
              <a:gdLst>
                <a:gd name="T0" fmla="*/ 701 w 1183"/>
                <a:gd name="T1" fmla="*/ 104 h 136"/>
                <a:gd name="T2" fmla="*/ 206 w 1183"/>
                <a:gd name="T3" fmla="*/ 101 h 136"/>
                <a:gd name="T4" fmla="*/ 0 w 1183"/>
                <a:gd name="T5" fmla="*/ 0 h 136"/>
                <a:gd name="T6" fmla="*/ 0 w 1183"/>
                <a:gd name="T7" fmla="*/ 136 h 136"/>
                <a:gd name="T8" fmla="*/ 1183 w 1183"/>
                <a:gd name="T9" fmla="*/ 136 h 136"/>
                <a:gd name="T10" fmla="*/ 1183 w 1183"/>
                <a:gd name="T11" fmla="*/ 15 h 136"/>
                <a:gd name="T12" fmla="*/ 701 w 1183"/>
                <a:gd name="T13" fmla="*/ 10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3" h="136">
                  <a:moveTo>
                    <a:pt x="701" y="104"/>
                  </a:moveTo>
                  <a:cubicBezTo>
                    <a:pt x="537" y="111"/>
                    <a:pt x="370" y="116"/>
                    <a:pt x="206" y="101"/>
                  </a:cubicBezTo>
                  <a:cubicBezTo>
                    <a:pt x="118" y="93"/>
                    <a:pt x="56" y="56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183" y="136"/>
                    <a:pt x="1183" y="136"/>
                    <a:pt x="1183" y="136"/>
                  </a:cubicBezTo>
                  <a:cubicBezTo>
                    <a:pt x="1183" y="15"/>
                    <a:pt x="1183" y="15"/>
                    <a:pt x="1183" y="15"/>
                  </a:cubicBezTo>
                  <a:cubicBezTo>
                    <a:pt x="1074" y="119"/>
                    <a:pt x="826" y="99"/>
                    <a:pt x="701" y="104"/>
                  </a:cubicBezTo>
                  <a:close/>
                </a:path>
              </a:pathLst>
            </a:cu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Freeform 32"/>
            <p:cNvSpPr/>
            <p:nvPr/>
          </p:nvSpPr>
          <p:spPr bwMode="auto">
            <a:xfrm>
              <a:off x="11511413" y="-5540717"/>
              <a:ext cx="1435489" cy="1087924"/>
            </a:xfrm>
            <a:custGeom>
              <a:avLst/>
              <a:gdLst>
                <a:gd name="T0" fmla="*/ 2388 w 2412"/>
                <a:gd name="T1" fmla="*/ 1419 h 1828"/>
                <a:gd name="T2" fmla="*/ 0 w 2412"/>
                <a:gd name="T3" fmla="*/ 0 h 1828"/>
                <a:gd name="T4" fmla="*/ 5 w 2412"/>
                <a:gd name="T5" fmla="*/ 215 h 1828"/>
                <a:gd name="T6" fmla="*/ 2412 w 2412"/>
                <a:gd name="T7" fmla="*/ 1828 h 1828"/>
                <a:gd name="T8" fmla="*/ 2388 w 2412"/>
                <a:gd name="T9" fmla="*/ 1419 h 1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2" h="1828">
                  <a:moveTo>
                    <a:pt x="2388" y="1419"/>
                  </a:moveTo>
                  <a:lnTo>
                    <a:pt x="0" y="0"/>
                  </a:lnTo>
                  <a:lnTo>
                    <a:pt x="5" y="215"/>
                  </a:lnTo>
                  <a:lnTo>
                    <a:pt x="2412" y="1828"/>
                  </a:lnTo>
                  <a:lnTo>
                    <a:pt x="2388" y="1419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Freeform 33"/>
            <p:cNvSpPr/>
            <p:nvPr/>
          </p:nvSpPr>
          <p:spPr bwMode="auto">
            <a:xfrm>
              <a:off x="12835610" y="-4717633"/>
              <a:ext cx="111292" cy="264839"/>
            </a:xfrm>
            <a:custGeom>
              <a:avLst/>
              <a:gdLst>
                <a:gd name="T0" fmla="*/ 17 w 79"/>
                <a:gd name="T1" fmla="*/ 146 h 188"/>
                <a:gd name="T2" fmla="*/ 79 w 79"/>
                <a:gd name="T3" fmla="*/ 188 h 188"/>
                <a:gd name="T4" fmla="*/ 69 w 79"/>
                <a:gd name="T5" fmla="*/ 15 h 188"/>
                <a:gd name="T6" fmla="*/ 43 w 79"/>
                <a:gd name="T7" fmla="*/ 0 h 188"/>
                <a:gd name="T8" fmla="*/ 17 w 79"/>
                <a:gd name="T9" fmla="*/ 14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88">
                  <a:moveTo>
                    <a:pt x="17" y="146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6" y="44"/>
                    <a:pt x="0" y="98"/>
                    <a:pt x="17" y="146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Freeform 34"/>
            <p:cNvSpPr/>
            <p:nvPr/>
          </p:nvSpPr>
          <p:spPr bwMode="auto">
            <a:xfrm>
              <a:off x="11511413" y="-5540717"/>
              <a:ext cx="1404541" cy="1066499"/>
            </a:xfrm>
            <a:custGeom>
              <a:avLst/>
              <a:gdLst>
                <a:gd name="T0" fmla="*/ 889 w 998"/>
                <a:gd name="T1" fmla="*/ 618 h 758"/>
                <a:gd name="T2" fmla="*/ 724 w 998"/>
                <a:gd name="T3" fmla="*/ 496 h 758"/>
                <a:gd name="T4" fmla="*/ 540 w 998"/>
                <a:gd name="T5" fmla="*/ 340 h 758"/>
                <a:gd name="T6" fmla="*/ 448 w 998"/>
                <a:gd name="T7" fmla="*/ 266 h 758"/>
                <a:gd name="T8" fmla="*/ 0 w 998"/>
                <a:gd name="T9" fmla="*/ 0 h 758"/>
                <a:gd name="T10" fmla="*/ 2 w 998"/>
                <a:gd name="T11" fmla="*/ 91 h 758"/>
                <a:gd name="T12" fmla="*/ 998 w 998"/>
                <a:gd name="T13" fmla="*/ 758 h 758"/>
                <a:gd name="T14" fmla="*/ 889 w 998"/>
                <a:gd name="T15" fmla="*/ 618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8" h="758">
                  <a:moveTo>
                    <a:pt x="889" y="618"/>
                  </a:moveTo>
                  <a:cubicBezTo>
                    <a:pt x="831" y="580"/>
                    <a:pt x="777" y="541"/>
                    <a:pt x="724" y="496"/>
                  </a:cubicBezTo>
                  <a:cubicBezTo>
                    <a:pt x="662" y="444"/>
                    <a:pt x="601" y="391"/>
                    <a:pt x="540" y="340"/>
                  </a:cubicBezTo>
                  <a:cubicBezTo>
                    <a:pt x="511" y="315"/>
                    <a:pt x="479" y="291"/>
                    <a:pt x="448" y="26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998" y="758"/>
                    <a:pt x="998" y="758"/>
                    <a:pt x="998" y="758"/>
                  </a:cubicBezTo>
                  <a:cubicBezTo>
                    <a:pt x="973" y="703"/>
                    <a:pt x="942" y="653"/>
                    <a:pt x="889" y="618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Freeform 35"/>
            <p:cNvSpPr/>
            <p:nvPr/>
          </p:nvSpPr>
          <p:spPr bwMode="auto">
            <a:xfrm>
              <a:off x="10906747" y="-5984100"/>
              <a:ext cx="770712" cy="578480"/>
            </a:xfrm>
            <a:custGeom>
              <a:avLst/>
              <a:gdLst>
                <a:gd name="T0" fmla="*/ 34 w 548"/>
                <a:gd name="T1" fmla="*/ 234 h 411"/>
                <a:gd name="T2" fmla="*/ 438 w 548"/>
                <a:gd name="T3" fmla="*/ 411 h 411"/>
                <a:gd name="T4" fmla="*/ 321 w 548"/>
                <a:gd name="T5" fmla="*/ 123 h 411"/>
                <a:gd name="T6" fmla="*/ 34 w 548"/>
                <a:gd name="T7" fmla="*/ 234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8" h="411">
                  <a:moveTo>
                    <a:pt x="34" y="234"/>
                  </a:moveTo>
                  <a:cubicBezTo>
                    <a:pt x="34" y="234"/>
                    <a:pt x="329" y="390"/>
                    <a:pt x="438" y="411"/>
                  </a:cubicBezTo>
                  <a:cubicBezTo>
                    <a:pt x="438" y="411"/>
                    <a:pt x="548" y="246"/>
                    <a:pt x="321" y="123"/>
                  </a:cubicBezTo>
                  <a:cubicBezTo>
                    <a:pt x="94" y="0"/>
                    <a:pt x="0" y="200"/>
                    <a:pt x="34" y="234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Freeform 36"/>
            <p:cNvSpPr/>
            <p:nvPr/>
          </p:nvSpPr>
          <p:spPr bwMode="auto">
            <a:xfrm>
              <a:off x="10938884" y="-5804962"/>
              <a:ext cx="736194" cy="399342"/>
            </a:xfrm>
            <a:custGeom>
              <a:avLst/>
              <a:gdLst>
                <a:gd name="T0" fmla="*/ 304 w 523"/>
                <a:gd name="T1" fmla="*/ 0 h 284"/>
                <a:gd name="T2" fmla="*/ 320 w 523"/>
                <a:gd name="T3" fmla="*/ 120 h 284"/>
                <a:gd name="T4" fmla="*/ 327 w 523"/>
                <a:gd name="T5" fmla="*/ 206 h 284"/>
                <a:gd name="T6" fmla="*/ 183 w 523"/>
                <a:gd name="T7" fmla="*/ 176 h 284"/>
                <a:gd name="T8" fmla="*/ 16 w 523"/>
                <a:gd name="T9" fmla="*/ 42 h 284"/>
                <a:gd name="T10" fmla="*/ 11 w 523"/>
                <a:gd name="T11" fmla="*/ 107 h 284"/>
                <a:gd name="T12" fmla="*/ 415 w 523"/>
                <a:gd name="T13" fmla="*/ 284 h 284"/>
                <a:gd name="T14" fmla="*/ 304 w 523"/>
                <a:gd name="T1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3" h="284">
                  <a:moveTo>
                    <a:pt x="304" y="0"/>
                  </a:moveTo>
                  <a:cubicBezTo>
                    <a:pt x="307" y="39"/>
                    <a:pt x="317" y="80"/>
                    <a:pt x="320" y="120"/>
                  </a:cubicBezTo>
                  <a:cubicBezTo>
                    <a:pt x="321" y="141"/>
                    <a:pt x="339" y="185"/>
                    <a:pt x="327" y="206"/>
                  </a:cubicBezTo>
                  <a:cubicBezTo>
                    <a:pt x="304" y="245"/>
                    <a:pt x="207" y="189"/>
                    <a:pt x="183" y="176"/>
                  </a:cubicBezTo>
                  <a:cubicBezTo>
                    <a:pt x="125" y="145"/>
                    <a:pt x="36" y="105"/>
                    <a:pt x="16" y="42"/>
                  </a:cubicBezTo>
                  <a:cubicBezTo>
                    <a:pt x="2" y="70"/>
                    <a:pt x="0" y="96"/>
                    <a:pt x="11" y="107"/>
                  </a:cubicBezTo>
                  <a:cubicBezTo>
                    <a:pt x="11" y="107"/>
                    <a:pt x="306" y="263"/>
                    <a:pt x="415" y="284"/>
                  </a:cubicBezTo>
                  <a:cubicBezTo>
                    <a:pt x="415" y="284"/>
                    <a:pt x="523" y="122"/>
                    <a:pt x="304" y="0"/>
                  </a:cubicBezTo>
                  <a:close/>
                </a:path>
              </a:pathLst>
            </a:custGeom>
            <a:solidFill>
              <a:srgbClr val="252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37"/>
            <p:cNvSpPr/>
            <p:nvPr/>
          </p:nvSpPr>
          <p:spPr bwMode="auto">
            <a:xfrm>
              <a:off x="11046010" y="-5885306"/>
              <a:ext cx="320783" cy="248770"/>
            </a:xfrm>
            <a:custGeom>
              <a:avLst/>
              <a:gdLst>
                <a:gd name="T0" fmla="*/ 215 w 228"/>
                <a:gd name="T1" fmla="*/ 50 h 177"/>
                <a:gd name="T2" fmla="*/ 0 w 228"/>
                <a:gd name="T3" fmla="*/ 36 h 177"/>
                <a:gd name="T4" fmla="*/ 228 w 228"/>
                <a:gd name="T5" fmla="*/ 177 h 177"/>
                <a:gd name="T6" fmla="*/ 215 w 228"/>
                <a:gd name="T7" fmla="*/ 5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" h="177">
                  <a:moveTo>
                    <a:pt x="215" y="50"/>
                  </a:moveTo>
                  <a:cubicBezTo>
                    <a:pt x="119" y="0"/>
                    <a:pt x="47" y="8"/>
                    <a:pt x="0" y="36"/>
                  </a:cubicBezTo>
                  <a:cubicBezTo>
                    <a:pt x="58" y="105"/>
                    <a:pt x="141" y="152"/>
                    <a:pt x="228" y="177"/>
                  </a:cubicBezTo>
                  <a:cubicBezTo>
                    <a:pt x="221" y="135"/>
                    <a:pt x="217" y="93"/>
                    <a:pt x="215" y="50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Freeform 38"/>
            <p:cNvSpPr/>
            <p:nvPr/>
          </p:nvSpPr>
          <p:spPr bwMode="auto">
            <a:xfrm>
              <a:off x="11141829" y="-5865666"/>
              <a:ext cx="97009" cy="66061"/>
            </a:xfrm>
            <a:custGeom>
              <a:avLst/>
              <a:gdLst>
                <a:gd name="T0" fmla="*/ 65 w 69"/>
                <a:gd name="T1" fmla="*/ 39 h 47"/>
                <a:gd name="T2" fmla="*/ 27 w 69"/>
                <a:gd name="T3" fmla="*/ 38 h 47"/>
                <a:gd name="T4" fmla="*/ 5 w 69"/>
                <a:gd name="T5" fmla="*/ 7 h 47"/>
                <a:gd name="T6" fmla="*/ 42 w 69"/>
                <a:gd name="T7" fmla="*/ 9 h 47"/>
                <a:gd name="T8" fmla="*/ 65 w 69"/>
                <a:gd name="T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7">
                  <a:moveTo>
                    <a:pt x="65" y="39"/>
                  </a:moveTo>
                  <a:cubicBezTo>
                    <a:pt x="60" y="47"/>
                    <a:pt x="44" y="46"/>
                    <a:pt x="27" y="38"/>
                  </a:cubicBezTo>
                  <a:cubicBezTo>
                    <a:pt x="10" y="29"/>
                    <a:pt x="0" y="15"/>
                    <a:pt x="5" y="7"/>
                  </a:cubicBezTo>
                  <a:cubicBezTo>
                    <a:pt x="9" y="0"/>
                    <a:pt x="26" y="0"/>
                    <a:pt x="42" y="9"/>
                  </a:cubicBezTo>
                  <a:cubicBezTo>
                    <a:pt x="59" y="18"/>
                    <a:pt x="69" y="31"/>
                    <a:pt x="65" y="39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Freeform 39"/>
            <p:cNvSpPr/>
            <p:nvPr/>
          </p:nvSpPr>
          <p:spPr bwMode="auto">
            <a:xfrm>
              <a:off x="12821327" y="-4862253"/>
              <a:ext cx="721910" cy="633234"/>
            </a:xfrm>
            <a:custGeom>
              <a:avLst/>
              <a:gdLst>
                <a:gd name="T0" fmla="*/ 513 w 513"/>
                <a:gd name="T1" fmla="*/ 256 h 450"/>
                <a:gd name="T2" fmla="*/ 338 w 513"/>
                <a:gd name="T3" fmla="*/ 411 h 450"/>
                <a:gd name="T4" fmla="*/ 0 w 513"/>
                <a:gd name="T5" fmla="*/ 310 h 450"/>
                <a:gd name="T6" fmla="*/ 177 w 513"/>
                <a:gd name="T7" fmla="*/ 0 h 450"/>
                <a:gd name="T8" fmla="*/ 513 w 513"/>
                <a:gd name="T9" fmla="*/ 256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50">
                  <a:moveTo>
                    <a:pt x="513" y="256"/>
                  </a:moveTo>
                  <a:cubicBezTo>
                    <a:pt x="513" y="256"/>
                    <a:pt x="432" y="376"/>
                    <a:pt x="338" y="411"/>
                  </a:cubicBezTo>
                  <a:cubicBezTo>
                    <a:pt x="248" y="444"/>
                    <a:pt x="10" y="450"/>
                    <a:pt x="0" y="310"/>
                  </a:cubicBezTo>
                  <a:cubicBezTo>
                    <a:pt x="0" y="310"/>
                    <a:pt x="3" y="174"/>
                    <a:pt x="177" y="0"/>
                  </a:cubicBezTo>
                  <a:lnTo>
                    <a:pt x="513" y="256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Freeform 40"/>
            <p:cNvSpPr/>
            <p:nvPr/>
          </p:nvSpPr>
          <p:spPr bwMode="auto">
            <a:xfrm>
              <a:off x="12920121" y="-4862253"/>
              <a:ext cx="261864" cy="183900"/>
            </a:xfrm>
            <a:custGeom>
              <a:avLst/>
              <a:gdLst>
                <a:gd name="T0" fmla="*/ 140 w 186"/>
                <a:gd name="T1" fmla="*/ 106 h 131"/>
                <a:gd name="T2" fmla="*/ 186 w 186"/>
                <a:gd name="T3" fmla="*/ 61 h 131"/>
                <a:gd name="T4" fmla="*/ 107 w 186"/>
                <a:gd name="T5" fmla="*/ 0 h 131"/>
                <a:gd name="T6" fmla="*/ 0 w 186"/>
                <a:gd name="T7" fmla="*/ 131 h 131"/>
                <a:gd name="T8" fmla="*/ 140 w 186"/>
                <a:gd name="T9" fmla="*/ 10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31">
                  <a:moveTo>
                    <a:pt x="140" y="106"/>
                  </a:moveTo>
                  <a:cubicBezTo>
                    <a:pt x="159" y="94"/>
                    <a:pt x="173" y="78"/>
                    <a:pt x="186" y="6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60" y="47"/>
                    <a:pt x="25" y="91"/>
                    <a:pt x="0" y="131"/>
                  </a:cubicBezTo>
                  <a:cubicBezTo>
                    <a:pt x="48" y="131"/>
                    <a:pt x="99" y="131"/>
                    <a:pt x="140" y="106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Freeform 41"/>
            <p:cNvSpPr/>
            <p:nvPr/>
          </p:nvSpPr>
          <p:spPr bwMode="auto">
            <a:xfrm>
              <a:off x="12821327" y="-4524806"/>
              <a:ext cx="721910" cy="295787"/>
            </a:xfrm>
            <a:custGeom>
              <a:avLst/>
              <a:gdLst>
                <a:gd name="T0" fmla="*/ 364 w 513"/>
                <a:gd name="T1" fmla="*/ 102 h 210"/>
                <a:gd name="T2" fmla="*/ 2 w 513"/>
                <a:gd name="T3" fmla="*/ 56 h 210"/>
                <a:gd name="T4" fmla="*/ 0 w 513"/>
                <a:gd name="T5" fmla="*/ 70 h 210"/>
                <a:gd name="T6" fmla="*/ 338 w 513"/>
                <a:gd name="T7" fmla="*/ 171 h 210"/>
                <a:gd name="T8" fmla="*/ 513 w 513"/>
                <a:gd name="T9" fmla="*/ 16 h 210"/>
                <a:gd name="T10" fmla="*/ 491 w 513"/>
                <a:gd name="T11" fmla="*/ 0 h 210"/>
                <a:gd name="T12" fmla="*/ 364 w 513"/>
                <a:gd name="T13" fmla="*/ 10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3" h="210">
                  <a:moveTo>
                    <a:pt x="364" y="102"/>
                  </a:moveTo>
                  <a:cubicBezTo>
                    <a:pt x="236" y="169"/>
                    <a:pt x="116" y="126"/>
                    <a:pt x="2" y="56"/>
                  </a:cubicBezTo>
                  <a:cubicBezTo>
                    <a:pt x="0" y="65"/>
                    <a:pt x="0" y="70"/>
                    <a:pt x="0" y="70"/>
                  </a:cubicBezTo>
                  <a:cubicBezTo>
                    <a:pt x="10" y="210"/>
                    <a:pt x="248" y="204"/>
                    <a:pt x="338" y="171"/>
                  </a:cubicBezTo>
                  <a:cubicBezTo>
                    <a:pt x="432" y="136"/>
                    <a:pt x="513" y="16"/>
                    <a:pt x="513" y="16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454" y="41"/>
                    <a:pt x="412" y="77"/>
                    <a:pt x="364" y="102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Freeform 42"/>
            <p:cNvSpPr/>
            <p:nvPr/>
          </p:nvSpPr>
          <p:spPr bwMode="auto">
            <a:xfrm>
              <a:off x="13056409" y="-4862253"/>
              <a:ext cx="486828" cy="375536"/>
            </a:xfrm>
            <a:custGeom>
              <a:avLst/>
              <a:gdLst>
                <a:gd name="T0" fmla="*/ 0 w 346"/>
                <a:gd name="T1" fmla="*/ 11 h 267"/>
                <a:gd name="T2" fmla="*/ 10 w 346"/>
                <a:gd name="T3" fmla="*/ 0 h 267"/>
                <a:gd name="T4" fmla="*/ 346 w 346"/>
                <a:gd name="T5" fmla="*/ 256 h 267"/>
                <a:gd name="T6" fmla="*/ 337 w 346"/>
                <a:gd name="T7" fmla="*/ 267 h 267"/>
                <a:gd name="T8" fmla="*/ 0 w 346"/>
                <a:gd name="T9" fmla="*/ 1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267">
                  <a:moveTo>
                    <a:pt x="0" y="11"/>
                  </a:moveTo>
                  <a:cubicBezTo>
                    <a:pt x="3" y="7"/>
                    <a:pt x="6" y="4"/>
                    <a:pt x="10" y="0"/>
                  </a:cubicBezTo>
                  <a:cubicBezTo>
                    <a:pt x="346" y="256"/>
                    <a:pt x="346" y="256"/>
                    <a:pt x="346" y="256"/>
                  </a:cubicBezTo>
                  <a:cubicBezTo>
                    <a:pt x="346" y="256"/>
                    <a:pt x="342" y="260"/>
                    <a:pt x="337" y="267"/>
                  </a:cubicBezTo>
                  <a:cubicBezTo>
                    <a:pt x="224" y="205"/>
                    <a:pt x="40" y="62"/>
                    <a:pt x="0" y="11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Freeform 43"/>
            <p:cNvSpPr/>
            <p:nvPr/>
          </p:nvSpPr>
          <p:spPr bwMode="auto">
            <a:xfrm>
              <a:off x="13070692" y="-5541908"/>
              <a:ext cx="998653" cy="1039717"/>
            </a:xfrm>
            <a:custGeom>
              <a:avLst/>
              <a:gdLst>
                <a:gd name="T0" fmla="*/ 710 w 710"/>
                <a:gd name="T1" fmla="*/ 183 h 739"/>
                <a:gd name="T2" fmla="*/ 474 w 710"/>
                <a:gd name="T3" fmla="*/ 12 h 739"/>
                <a:gd name="T4" fmla="*/ 412 w 710"/>
                <a:gd name="T5" fmla="*/ 25 h 739"/>
                <a:gd name="T6" fmla="*/ 117 w 710"/>
                <a:gd name="T7" fmla="*/ 317 h 739"/>
                <a:gd name="T8" fmla="*/ 0 w 710"/>
                <a:gd name="T9" fmla="*/ 483 h 739"/>
                <a:gd name="T10" fmla="*/ 336 w 710"/>
                <a:gd name="T11" fmla="*/ 739 h 739"/>
                <a:gd name="T12" fmla="*/ 710 w 710"/>
                <a:gd name="T13" fmla="*/ 183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0" h="739">
                  <a:moveTo>
                    <a:pt x="710" y="183"/>
                  </a:moveTo>
                  <a:cubicBezTo>
                    <a:pt x="710" y="183"/>
                    <a:pt x="681" y="160"/>
                    <a:pt x="474" y="12"/>
                  </a:cubicBezTo>
                  <a:cubicBezTo>
                    <a:pt x="474" y="12"/>
                    <a:pt x="443" y="0"/>
                    <a:pt x="412" y="25"/>
                  </a:cubicBezTo>
                  <a:cubicBezTo>
                    <a:pt x="394" y="40"/>
                    <a:pt x="265" y="192"/>
                    <a:pt x="117" y="317"/>
                  </a:cubicBezTo>
                  <a:cubicBezTo>
                    <a:pt x="24" y="395"/>
                    <a:pt x="0" y="483"/>
                    <a:pt x="0" y="483"/>
                  </a:cubicBezTo>
                  <a:cubicBezTo>
                    <a:pt x="336" y="739"/>
                    <a:pt x="336" y="739"/>
                    <a:pt x="336" y="739"/>
                  </a:cubicBezTo>
                  <a:cubicBezTo>
                    <a:pt x="336" y="739"/>
                    <a:pt x="696" y="320"/>
                    <a:pt x="710" y="18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Freeform 44"/>
            <p:cNvSpPr/>
            <p:nvPr/>
          </p:nvSpPr>
          <p:spPr bwMode="auto">
            <a:xfrm>
              <a:off x="13199838" y="-5302660"/>
              <a:ext cx="660015" cy="457071"/>
            </a:xfrm>
            <a:custGeom>
              <a:avLst/>
              <a:gdLst>
                <a:gd name="T0" fmla="*/ 9 w 469"/>
                <a:gd name="T1" fmla="*/ 260 h 325"/>
                <a:gd name="T2" fmla="*/ 142 w 469"/>
                <a:gd name="T3" fmla="*/ 304 h 325"/>
                <a:gd name="T4" fmla="*/ 277 w 469"/>
                <a:gd name="T5" fmla="*/ 256 h 325"/>
                <a:gd name="T6" fmla="*/ 422 w 469"/>
                <a:gd name="T7" fmla="*/ 180 h 325"/>
                <a:gd name="T8" fmla="*/ 429 w 469"/>
                <a:gd name="T9" fmla="*/ 62 h 325"/>
                <a:gd name="T10" fmla="*/ 357 w 469"/>
                <a:gd name="T11" fmla="*/ 13 h 325"/>
                <a:gd name="T12" fmla="*/ 214 w 469"/>
                <a:gd name="T13" fmla="*/ 84 h 325"/>
                <a:gd name="T14" fmla="*/ 163 w 469"/>
                <a:gd name="T15" fmla="*/ 69 h 325"/>
                <a:gd name="T16" fmla="*/ 180 w 469"/>
                <a:gd name="T17" fmla="*/ 19 h 325"/>
                <a:gd name="T18" fmla="*/ 182 w 469"/>
                <a:gd name="T19" fmla="*/ 0 h 325"/>
                <a:gd name="T20" fmla="*/ 26 w 469"/>
                <a:gd name="T21" fmla="*/ 146 h 325"/>
                <a:gd name="T22" fmla="*/ 9 w 469"/>
                <a:gd name="T23" fmla="*/ 26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9" h="325">
                  <a:moveTo>
                    <a:pt x="9" y="260"/>
                  </a:moveTo>
                  <a:cubicBezTo>
                    <a:pt x="25" y="325"/>
                    <a:pt x="89" y="321"/>
                    <a:pt x="142" y="304"/>
                  </a:cubicBezTo>
                  <a:cubicBezTo>
                    <a:pt x="188" y="289"/>
                    <a:pt x="232" y="271"/>
                    <a:pt x="277" y="256"/>
                  </a:cubicBezTo>
                  <a:cubicBezTo>
                    <a:pt x="327" y="238"/>
                    <a:pt x="383" y="218"/>
                    <a:pt x="422" y="180"/>
                  </a:cubicBezTo>
                  <a:cubicBezTo>
                    <a:pt x="460" y="143"/>
                    <a:pt x="469" y="102"/>
                    <a:pt x="429" y="62"/>
                  </a:cubicBezTo>
                  <a:cubicBezTo>
                    <a:pt x="412" y="44"/>
                    <a:pt x="384" y="11"/>
                    <a:pt x="357" y="13"/>
                  </a:cubicBezTo>
                  <a:cubicBezTo>
                    <a:pt x="303" y="18"/>
                    <a:pt x="265" y="70"/>
                    <a:pt x="214" y="84"/>
                  </a:cubicBezTo>
                  <a:cubicBezTo>
                    <a:pt x="197" y="88"/>
                    <a:pt x="163" y="96"/>
                    <a:pt x="163" y="69"/>
                  </a:cubicBezTo>
                  <a:cubicBezTo>
                    <a:pt x="163" y="52"/>
                    <a:pt x="178" y="36"/>
                    <a:pt x="180" y="19"/>
                  </a:cubicBezTo>
                  <a:cubicBezTo>
                    <a:pt x="181" y="13"/>
                    <a:pt x="181" y="6"/>
                    <a:pt x="182" y="0"/>
                  </a:cubicBezTo>
                  <a:cubicBezTo>
                    <a:pt x="136" y="47"/>
                    <a:pt x="82" y="98"/>
                    <a:pt x="26" y="146"/>
                  </a:cubicBezTo>
                  <a:cubicBezTo>
                    <a:pt x="9" y="180"/>
                    <a:pt x="0" y="224"/>
                    <a:pt x="9" y="26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Freeform 45"/>
            <p:cNvSpPr/>
            <p:nvPr/>
          </p:nvSpPr>
          <p:spPr bwMode="auto">
            <a:xfrm>
              <a:off x="13070692" y="-5277664"/>
              <a:ext cx="997462" cy="775473"/>
            </a:xfrm>
            <a:custGeom>
              <a:avLst/>
              <a:gdLst>
                <a:gd name="T0" fmla="*/ 530 w 709"/>
                <a:gd name="T1" fmla="*/ 266 h 551"/>
                <a:gd name="T2" fmla="*/ 334 w 709"/>
                <a:gd name="T3" fmla="*/ 435 h 551"/>
                <a:gd name="T4" fmla="*/ 89 w 709"/>
                <a:gd name="T5" fmla="*/ 340 h 551"/>
                <a:gd name="T6" fmla="*/ 18 w 709"/>
                <a:gd name="T7" fmla="*/ 264 h 551"/>
                <a:gd name="T8" fmla="*/ 17 w 709"/>
                <a:gd name="T9" fmla="*/ 254 h 551"/>
                <a:gd name="T10" fmla="*/ 0 w 709"/>
                <a:gd name="T11" fmla="*/ 295 h 551"/>
                <a:gd name="T12" fmla="*/ 336 w 709"/>
                <a:gd name="T13" fmla="*/ 551 h 551"/>
                <a:gd name="T14" fmla="*/ 709 w 709"/>
                <a:gd name="T15" fmla="*/ 0 h 551"/>
                <a:gd name="T16" fmla="*/ 530 w 709"/>
                <a:gd name="T17" fmla="*/ 266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9" h="551">
                  <a:moveTo>
                    <a:pt x="530" y="266"/>
                  </a:moveTo>
                  <a:cubicBezTo>
                    <a:pt x="486" y="336"/>
                    <a:pt x="420" y="419"/>
                    <a:pt x="334" y="435"/>
                  </a:cubicBezTo>
                  <a:cubicBezTo>
                    <a:pt x="242" y="452"/>
                    <a:pt x="160" y="390"/>
                    <a:pt x="89" y="340"/>
                  </a:cubicBezTo>
                  <a:cubicBezTo>
                    <a:pt x="63" y="323"/>
                    <a:pt x="25" y="297"/>
                    <a:pt x="18" y="264"/>
                  </a:cubicBezTo>
                  <a:cubicBezTo>
                    <a:pt x="17" y="260"/>
                    <a:pt x="17" y="257"/>
                    <a:pt x="17" y="254"/>
                  </a:cubicBezTo>
                  <a:cubicBezTo>
                    <a:pt x="4" y="279"/>
                    <a:pt x="0" y="295"/>
                    <a:pt x="0" y="295"/>
                  </a:cubicBezTo>
                  <a:cubicBezTo>
                    <a:pt x="336" y="551"/>
                    <a:pt x="336" y="551"/>
                    <a:pt x="336" y="551"/>
                  </a:cubicBezTo>
                  <a:cubicBezTo>
                    <a:pt x="336" y="551"/>
                    <a:pt x="687" y="142"/>
                    <a:pt x="709" y="0"/>
                  </a:cubicBezTo>
                  <a:cubicBezTo>
                    <a:pt x="650" y="89"/>
                    <a:pt x="586" y="175"/>
                    <a:pt x="530" y="266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Freeform 46"/>
            <p:cNvSpPr/>
            <p:nvPr/>
          </p:nvSpPr>
          <p:spPr bwMode="auto">
            <a:xfrm>
              <a:off x="13070692" y="-5541908"/>
              <a:ext cx="998653" cy="692153"/>
            </a:xfrm>
            <a:custGeom>
              <a:avLst/>
              <a:gdLst>
                <a:gd name="T0" fmla="*/ 117 w 710"/>
                <a:gd name="T1" fmla="*/ 317 h 492"/>
                <a:gd name="T2" fmla="*/ 412 w 710"/>
                <a:gd name="T3" fmla="*/ 25 h 492"/>
                <a:gd name="T4" fmla="*/ 474 w 710"/>
                <a:gd name="T5" fmla="*/ 12 h 492"/>
                <a:gd name="T6" fmla="*/ 710 w 710"/>
                <a:gd name="T7" fmla="*/ 183 h 492"/>
                <a:gd name="T8" fmla="*/ 705 w 710"/>
                <a:gd name="T9" fmla="*/ 207 h 492"/>
                <a:gd name="T10" fmla="*/ 698 w 710"/>
                <a:gd name="T11" fmla="*/ 208 h 492"/>
                <a:gd name="T12" fmla="*/ 617 w 710"/>
                <a:gd name="T13" fmla="*/ 172 h 492"/>
                <a:gd name="T14" fmla="*/ 503 w 710"/>
                <a:gd name="T15" fmla="*/ 123 h 492"/>
                <a:gd name="T16" fmla="*/ 369 w 710"/>
                <a:gd name="T17" fmla="*/ 96 h 492"/>
                <a:gd name="T18" fmla="*/ 292 w 710"/>
                <a:gd name="T19" fmla="*/ 181 h 492"/>
                <a:gd name="T20" fmla="*/ 196 w 710"/>
                <a:gd name="T21" fmla="*/ 270 h 492"/>
                <a:gd name="T22" fmla="*/ 35 w 710"/>
                <a:gd name="T23" fmla="*/ 450 h 492"/>
                <a:gd name="T24" fmla="*/ 12 w 710"/>
                <a:gd name="T25" fmla="*/ 492 h 492"/>
                <a:gd name="T26" fmla="*/ 0 w 710"/>
                <a:gd name="T27" fmla="*/ 483 h 492"/>
                <a:gd name="T28" fmla="*/ 117 w 710"/>
                <a:gd name="T29" fmla="*/ 317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0" h="492">
                  <a:moveTo>
                    <a:pt x="117" y="317"/>
                  </a:moveTo>
                  <a:cubicBezTo>
                    <a:pt x="265" y="192"/>
                    <a:pt x="394" y="40"/>
                    <a:pt x="412" y="25"/>
                  </a:cubicBezTo>
                  <a:cubicBezTo>
                    <a:pt x="443" y="0"/>
                    <a:pt x="474" y="12"/>
                    <a:pt x="474" y="12"/>
                  </a:cubicBezTo>
                  <a:cubicBezTo>
                    <a:pt x="681" y="160"/>
                    <a:pt x="710" y="183"/>
                    <a:pt x="710" y="183"/>
                  </a:cubicBezTo>
                  <a:cubicBezTo>
                    <a:pt x="709" y="190"/>
                    <a:pt x="708" y="198"/>
                    <a:pt x="705" y="207"/>
                  </a:cubicBezTo>
                  <a:cubicBezTo>
                    <a:pt x="703" y="207"/>
                    <a:pt x="700" y="207"/>
                    <a:pt x="698" y="208"/>
                  </a:cubicBezTo>
                  <a:cubicBezTo>
                    <a:pt x="667" y="213"/>
                    <a:pt x="641" y="187"/>
                    <a:pt x="617" y="172"/>
                  </a:cubicBezTo>
                  <a:cubicBezTo>
                    <a:pt x="581" y="151"/>
                    <a:pt x="541" y="139"/>
                    <a:pt x="503" y="123"/>
                  </a:cubicBezTo>
                  <a:cubicBezTo>
                    <a:pt x="463" y="101"/>
                    <a:pt x="407" y="70"/>
                    <a:pt x="369" y="96"/>
                  </a:cubicBezTo>
                  <a:cubicBezTo>
                    <a:pt x="336" y="118"/>
                    <a:pt x="319" y="153"/>
                    <a:pt x="292" y="181"/>
                  </a:cubicBezTo>
                  <a:cubicBezTo>
                    <a:pt x="261" y="212"/>
                    <a:pt x="227" y="238"/>
                    <a:pt x="196" y="270"/>
                  </a:cubicBezTo>
                  <a:cubicBezTo>
                    <a:pt x="141" y="326"/>
                    <a:pt x="81" y="386"/>
                    <a:pt x="35" y="450"/>
                  </a:cubicBezTo>
                  <a:cubicBezTo>
                    <a:pt x="25" y="464"/>
                    <a:pt x="17" y="478"/>
                    <a:pt x="12" y="492"/>
                  </a:cubicBezTo>
                  <a:cubicBezTo>
                    <a:pt x="0" y="483"/>
                    <a:pt x="0" y="483"/>
                    <a:pt x="0" y="483"/>
                  </a:cubicBezTo>
                  <a:cubicBezTo>
                    <a:pt x="0" y="483"/>
                    <a:pt x="24" y="395"/>
                    <a:pt x="117" y="317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Freeform 47"/>
            <p:cNvSpPr/>
            <p:nvPr/>
          </p:nvSpPr>
          <p:spPr bwMode="auto">
            <a:xfrm>
              <a:off x="12952258" y="-5553216"/>
              <a:ext cx="744526" cy="855223"/>
            </a:xfrm>
            <a:custGeom>
              <a:avLst/>
              <a:gdLst>
                <a:gd name="T0" fmla="*/ 506 w 529"/>
                <a:gd name="T1" fmla="*/ 27 h 608"/>
                <a:gd name="T2" fmla="*/ 40 w 529"/>
                <a:gd name="T3" fmla="*/ 484 h 608"/>
                <a:gd name="T4" fmla="*/ 0 w 529"/>
                <a:gd name="T5" fmla="*/ 608 h 608"/>
                <a:gd name="T6" fmla="*/ 125 w 529"/>
                <a:gd name="T7" fmla="*/ 571 h 608"/>
                <a:gd name="T8" fmla="*/ 506 w 529"/>
                <a:gd name="T9" fmla="*/ 27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608">
                  <a:moveTo>
                    <a:pt x="506" y="27"/>
                  </a:moveTo>
                  <a:cubicBezTo>
                    <a:pt x="529" y="0"/>
                    <a:pt x="40" y="484"/>
                    <a:pt x="40" y="484"/>
                  </a:cubicBezTo>
                  <a:cubicBezTo>
                    <a:pt x="0" y="608"/>
                    <a:pt x="0" y="608"/>
                    <a:pt x="0" y="608"/>
                  </a:cubicBezTo>
                  <a:cubicBezTo>
                    <a:pt x="125" y="571"/>
                    <a:pt x="125" y="571"/>
                    <a:pt x="125" y="571"/>
                  </a:cubicBezTo>
                  <a:cubicBezTo>
                    <a:pt x="125" y="571"/>
                    <a:pt x="441" y="101"/>
                    <a:pt x="506" y="2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Freeform 48"/>
            <p:cNvSpPr/>
            <p:nvPr/>
          </p:nvSpPr>
          <p:spPr bwMode="auto">
            <a:xfrm>
              <a:off x="13499791" y="-5529410"/>
              <a:ext cx="175568" cy="235082"/>
            </a:xfrm>
            <a:custGeom>
              <a:avLst/>
              <a:gdLst>
                <a:gd name="T0" fmla="*/ 1 w 125"/>
                <a:gd name="T1" fmla="*/ 167 h 167"/>
                <a:gd name="T2" fmla="*/ 117 w 125"/>
                <a:gd name="T3" fmla="*/ 10 h 167"/>
                <a:gd name="T4" fmla="*/ 0 w 125"/>
                <a:gd name="T5" fmla="*/ 123 h 167"/>
                <a:gd name="T6" fmla="*/ 1 w 125"/>
                <a:gd name="T7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67">
                  <a:moveTo>
                    <a:pt x="1" y="167"/>
                  </a:moveTo>
                  <a:cubicBezTo>
                    <a:pt x="52" y="94"/>
                    <a:pt x="97" y="33"/>
                    <a:pt x="117" y="10"/>
                  </a:cubicBezTo>
                  <a:cubicBezTo>
                    <a:pt x="125" y="0"/>
                    <a:pt x="72" y="52"/>
                    <a:pt x="0" y="123"/>
                  </a:cubicBezTo>
                  <a:cubicBezTo>
                    <a:pt x="0" y="138"/>
                    <a:pt x="0" y="152"/>
                    <a:pt x="1" y="167"/>
                  </a:cubicBez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Freeform 49"/>
            <p:cNvSpPr/>
            <p:nvPr/>
          </p:nvSpPr>
          <p:spPr bwMode="auto">
            <a:xfrm>
              <a:off x="13343863" y="-5300279"/>
              <a:ext cx="103555" cy="230916"/>
            </a:xfrm>
            <a:custGeom>
              <a:avLst/>
              <a:gdLst>
                <a:gd name="T0" fmla="*/ 1 w 74"/>
                <a:gd name="T1" fmla="*/ 164 h 164"/>
                <a:gd name="T2" fmla="*/ 74 w 74"/>
                <a:gd name="T3" fmla="*/ 57 h 164"/>
                <a:gd name="T4" fmla="*/ 70 w 74"/>
                <a:gd name="T5" fmla="*/ 0 h 164"/>
                <a:gd name="T6" fmla="*/ 1 w 74"/>
                <a:gd name="T7" fmla="*/ 68 h 164"/>
                <a:gd name="T8" fmla="*/ 1 w 74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64">
                  <a:moveTo>
                    <a:pt x="1" y="164"/>
                  </a:moveTo>
                  <a:cubicBezTo>
                    <a:pt x="25" y="129"/>
                    <a:pt x="50" y="93"/>
                    <a:pt x="74" y="57"/>
                  </a:cubicBezTo>
                  <a:cubicBezTo>
                    <a:pt x="72" y="38"/>
                    <a:pt x="71" y="19"/>
                    <a:pt x="70" y="0"/>
                  </a:cubicBezTo>
                  <a:cubicBezTo>
                    <a:pt x="48" y="22"/>
                    <a:pt x="24" y="45"/>
                    <a:pt x="1" y="68"/>
                  </a:cubicBezTo>
                  <a:cubicBezTo>
                    <a:pt x="0" y="100"/>
                    <a:pt x="0" y="133"/>
                    <a:pt x="1" y="164"/>
                  </a:cubicBez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50"/>
            <p:cNvSpPr/>
            <p:nvPr/>
          </p:nvSpPr>
          <p:spPr bwMode="auto">
            <a:xfrm>
              <a:off x="13151037" y="-5146732"/>
              <a:ext cx="136288" cy="340423"/>
            </a:xfrm>
            <a:custGeom>
              <a:avLst/>
              <a:gdLst>
                <a:gd name="T0" fmla="*/ 10 w 97"/>
                <a:gd name="T1" fmla="*/ 242 h 242"/>
                <a:gd name="T2" fmla="*/ 95 w 97"/>
                <a:gd name="T3" fmla="*/ 117 h 242"/>
                <a:gd name="T4" fmla="*/ 96 w 97"/>
                <a:gd name="T5" fmla="*/ 78 h 242"/>
                <a:gd name="T6" fmla="*/ 97 w 97"/>
                <a:gd name="T7" fmla="*/ 0 h 242"/>
                <a:gd name="T8" fmla="*/ 0 w 97"/>
                <a:gd name="T9" fmla="*/ 96 h 242"/>
                <a:gd name="T10" fmla="*/ 10 w 97"/>
                <a:gd name="T1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242">
                  <a:moveTo>
                    <a:pt x="10" y="242"/>
                  </a:moveTo>
                  <a:cubicBezTo>
                    <a:pt x="31" y="212"/>
                    <a:pt x="61" y="168"/>
                    <a:pt x="95" y="117"/>
                  </a:cubicBezTo>
                  <a:cubicBezTo>
                    <a:pt x="95" y="104"/>
                    <a:pt x="95" y="91"/>
                    <a:pt x="96" y="78"/>
                  </a:cubicBezTo>
                  <a:cubicBezTo>
                    <a:pt x="96" y="52"/>
                    <a:pt x="96" y="26"/>
                    <a:pt x="97" y="0"/>
                  </a:cubicBezTo>
                  <a:cubicBezTo>
                    <a:pt x="62" y="34"/>
                    <a:pt x="29" y="67"/>
                    <a:pt x="0" y="96"/>
                  </a:cubicBezTo>
                  <a:cubicBezTo>
                    <a:pt x="1" y="145"/>
                    <a:pt x="6" y="194"/>
                    <a:pt x="10" y="242"/>
                  </a:cubicBez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51"/>
            <p:cNvSpPr/>
            <p:nvPr/>
          </p:nvSpPr>
          <p:spPr bwMode="auto">
            <a:xfrm>
              <a:off x="12952258" y="-4955095"/>
              <a:ext cx="157713" cy="257102"/>
            </a:xfrm>
            <a:custGeom>
              <a:avLst/>
              <a:gdLst>
                <a:gd name="T0" fmla="*/ 100 w 112"/>
                <a:gd name="T1" fmla="*/ 0 h 183"/>
                <a:gd name="T2" fmla="*/ 40 w 112"/>
                <a:gd name="T3" fmla="*/ 59 h 183"/>
                <a:gd name="T4" fmla="*/ 0 w 112"/>
                <a:gd name="T5" fmla="*/ 183 h 183"/>
                <a:gd name="T6" fmla="*/ 112 w 112"/>
                <a:gd name="T7" fmla="*/ 149 h 183"/>
                <a:gd name="T8" fmla="*/ 100 w 112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83">
                  <a:moveTo>
                    <a:pt x="100" y="0"/>
                  </a:moveTo>
                  <a:cubicBezTo>
                    <a:pt x="64" y="36"/>
                    <a:pt x="40" y="59"/>
                    <a:pt x="40" y="5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08" y="99"/>
                    <a:pt x="103" y="50"/>
                    <a:pt x="100" y="0"/>
                  </a:cubicBez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52"/>
            <p:cNvSpPr/>
            <p:nvPr/>
          </p:nvSpPr>
          <p:spPr bwMode="auto">
            <a:xfrm>
              <a:off x="13571804" y="-5552025"/>
              <a:ext cx="152952" cy="135098"/>
            </a:xfrm>
            <a:custGeom>
              <a:avLst/>
              <a:gdLst>
                <a:gd name="T0" fmla="*/ 49 w 109"/>
                <a:gd name="T1" fmla="*/ 84 h 96"/>
                <a:gd name="T2" fmla="*/ 12 w 109"/>
                <a:gd name="T3" fmla="*/ 77 h 96"/>
                <a:gd name="T4" fmla="*/ 91 w 109"/>
                <a:gd name="T5" fmla="*/ 18 h 96"/>
                <a:gd name="T6" fmla="*/ 49 w 109"/>
                <a:gd name="T7" fmla="*/ 8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96">
                  <a:moveTo>
                    <a:pt x="49" y="84"/>
                  </a:moveTo>
                  <a:cubicBezTo>
                    <a:pt x="49" y="84"/>
                    <a:pt x="23" y="96"/>
                    <a:pt x="12" y="77"/>
                  </a:cubicBezTo>
                  <a:cubicBezTo>
                    <a:pt x="0" y="58"/>
                    <a:pt x="73" y="0"/>
                    <a:pt x="91" y="18"/>
                  </a:cubicBezTo>
                  <a:cubicBezTo>
                    <a:pt x="109" y="37"/>
                    <a:pt x="49" y="84"/>
                    <a:pt x="49" y="84"/>
                  </a:cubicBez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53"/>
            <p:cNvSpPr/>
            <p:nvPr/>
          </p:nvSpPr>
          <p:spPr bwMode="auto">
            <a:xfrm>
              <a:off x="13670003" y="-5588329"/>
              <a:ext cx="492185" cy="314831"/>
            </a:xfrm>
            <a:custGeom>
              <a:avLst/>
              <a:gdLst>
                <a:gd name="T0" fmla="*/ 350 w 350"/>
                <a:gd name="T1" fmla="*/ 104 h 224"/>
                <a:gd name="T2" fmla="*/ 284 w 350"/>
                <a:gd name="T3" fmla="*/ 216 h 224"/>
                <a:gd name="T4" fmla="*/ 171 w 350"/>
                <a:gd name="T5" fmla="*/ 184 h 224"/>
                <a:gd name="T6" fmla="*/ 1 w 350"/>
                <a:gd name="T7" fmla="*/ 87 h 224"/>
                <a:gd name="T8" fmla="*/ 56 w 350"/>
                <a:gd name="T9" fmla="*/ 0 h 224"/>
                <a:gd name="T10" fmla="*/ 350 w 350"/>
                <a:gd name="T11" fmla="*/ 10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0" h="224">
                  <a:moveTo>
                    <a:pt x="350" y="104"/>
                  </a:moveTo>
                  <a:cubicBezTo>
                    <a:pt x="350" y="104"/>
                    <a:pt x="307" y="208"/>
                    <a:pt x="284" y="216"/>
                  </a:cubicBezTo>
                  <a:cubicBezTo>
                    <a:pt x="262" y="224"/>
                    <a:pt x="217" y="214"/>
                    <a:pt x="171" y="184"/>
                  </a:cubicBezTo>
                  <a:cubicBezTo>
                    <a:pt x="57" y="108"/>
                    <a:pt x="2" y="111"/>
                    <a:pt x="1" y="87"/>
                  </a:cubicBezTo>
                  <a:cubicBezTo>
                    <a:pt x="0" y="63"/>
                    <a:pt x="56" y="0"/>
                    <a:pt x="56" y="0"/>
                  </a:cubicBezTo>
                  <a:lnTo>
                    <a:pt x="350" y="104"/>
                  </a:lnTo>
                  <a:close/>
                </a:path>
              </a:pathLst>
            </a:custGeom>
            <a:solidFill>
              <a:srgbClr val="FB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54"/>
            <p:cNvSpPr/>
            <p:nvPr/>
          </p:nvSpPr>
          <p:spPr bwMode="auto">
            <a:xfrm>
              <a:off x="13711068" y="-5588329"/>
              <a:ext cx="451120" cy="285669"/>
            </a:xfrm>
            <a:custGeom>
              <a:avLst/>
              <a:gdLst>
                <a:gd name="T0" fmla="*/ 140 w 321"/>
                <a:gd name="T1" fmla="*/ 118 h 203"/>
                <a:gd name="T2" fmla="*/ 270 w 321"/>
                <a:gd name="T3" fmla="*/ 203 h 203"/>
                <a:gd name="T4" fmla="*/ 321 w 321"/>
                <a:gd name="T5" fmla="*/ 104 h 203"/>
                <a:gd name="T6" fmla="*/ 27 w 321"/>
                <a:gd name="T7" fmla="*/ 0 h 203"/>
                <a:gd name="T8" fmla="*/ 0 w 321"/>
                <a:gd name="T9" fmla="*/ 34 h 203"/>
                <a:gd name="T10" fmla="*/ 140 w 321"/>
                <a:gd name="T11" fmla="*/ 11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203">
                  <a:moveTo>
                    <a:pt x="140" y="118"/>
                  </a:moveTo>
                  <a:cubicBezTo>
                    <a:pt x="183" y="155"/>
                    <a:pt x="222" y="186"/>
                    <a:pt x="270" y="203"/>
                  </a:cubicBezTo>
                  <a:cubicBezTo>
                    <a:pt x="293" y="173"/>
                    <a:pt x="321" y="104"/>
                    <a:pt x="321" y="10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14" y="15"/>
                    <a:pt x="0" y="34"/>
                  </a:cubicBezTo>
                  <a:cubicBezTo>
                    <a:pt x="55" y="40"/>
                    <a:pt x="98" y="80"/>
                    <a:pt x="140" y="118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55"/>
            <p:cNvSpPr/>
            <p:nvPr/>
          </p:nvSpPr>
          <p:spPr bwMode="auto">
            <a:xfrm>
              <a:off x="13600966" y="-6357851"/>
              <a:ext cx="1340861" cy="1051025"/>
            </a:xfrm>
            <a:custGeom>
              <a:avLst/>
              <a:gdLst>
                <a:gd name="T0" fmla="*/ 665 w 953"/>
                <a:gd name="T1" fmla="*/ 481 h 747"/>
                <a:gd name="T2" fmla="*/ 436 w 953"/>
                <a:gd name="T3" fmla="*/ 698 h 747"/>
                <a:gd name="T4" fmla="*/ 335 w 953"/>
                <a:gd name="T5" fmla="*/ 731 h 747"/>
                <a:gd name="T6" fmla="*/ 113 w 953"/>
                <a:gd name="T7" fmla="*/ 564 h 747"/>
                <a:gd name="T8" fmla="*/ 8 w 953"/>
                <a:gd name="T9" fmla="*/ 509 h 747"/>
                <a:gd name="T10" fmla="*/ 74 w 953"/>
                <a:gd name="T11" fmla="*/ 352 h 747"/>
                <a:gd name="T12" fmla="*/ 338 w 953"/>
                <a:gd name="T13" fmla="*/ 74 h 747"/>
                <a:gd name="T14" fmla="*/ 535 w 953"/>
                <a:gd name="T15" fmla="*/ 4 h 747"/>
                <a:gd name="T16" fmla="*/ 665 w 953"/>
                <a:gd name="T17" fmla="*/ 481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3" h="747">
                  <a:moveTo>
                    <a:pt x="665" y="481"/>
                  </a:moveTo>
                  <a:cubicBezTo>
                    <a:pt x="665" y="481"/>
                    <a:pt x="493" y="649"/>
                    <a:pt x="436" y="698"/>
                  </a:cubicBezTo>
                  <a:cubicBezTo>
                    <a:pt x="379" y="747"/>
                    <a:pt x="366" y="746"/>
                    <a:pt x="335" y="731"/>
                  </a:cubicBezTo>
                  <a:cubicBezTo>
                    <a:pt x="304" y="717"/>
                    <a:pt x="133" y="565"/>
                    <a:pt x="113" y="564"/>
                  </a:cubicBezTo>
                  <a:cubicBezTo>
                    <a:pt x="93" y="563"/>
                    <a:pt x="28" y="570"/>
                    <a:pt x="8" y="509"/>
                  </a:cubicBezTo>
                  <a:cubicBezTo>
                    <a:pt x="0" y="487"/>
                    <a:pt x="41" y="394"/>
                    <a:pt x="74" y="352"/>
                  </a:cubicBezTo>
                  <a:cubicBezTo>
                    <a:pt x="106" y="309"/>
                    <a:pt x="257" y="141"/>
                    <a:pt x="338" y="74"/>
                  </a:cubicBezTo>
                  <a:cubicBezTo>
                    <a:pt x="419" y="6"/>
                    <a:pt x="471" y="1"/>
                    <a:pt x="535" y="4"/>
                  </a:cubicBezTo>
                  <a:cubicBezTo>
                    <a:pt x="559" y="0"/>
                    <a:pt x="953" y="149"/>
                    <a:pt x="665" y="48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56"/>
            <p:cNvSpPr/>
            <p:nvPr/>
          </p:nvSpPr>
          <p:spPr bwMode="auto">
            <a:xfrm>
              <a:off x="13627747" y="-6397726"/>
              <a:ext cx="1290273" cy="1054001"/>
            </a:xfrm>
            <a:custGeom>
              <a:avLst/>
              <a:gdLst>
                <a:gd name="T0" fmla="*/ 630 w 917"/>
                <a:gd name="T1" fmla="*/ 455 h 749"/>
                <a:gd name="T2" fmla="*/ 475 w 917"/>
                <a:gd name="T3" fmla="*/ 639 h 749"/>
                <a:gd name="T4" fmla="*/ 416 w 917"/>
                <a:gd name="T5" fmla="*/ 699 h 749"/>
                <a:gd name="T6" fmla="*/ 321 w 917"/>
                <a:gd name="T7" fmla="*/ 724 h 749"/>
                <a:gd name="T8" fmla="*/ 107 w 917"/>
                <a:gd name="T9" fmla="*/ 580 h 749"/>
                <a:gd name="T10" fmla="*/ 26 w 917"/>
                <a:gd name="T11" fmla="*/ 552 h 749"/>
                <a:gd name="T12" fmla="*/ 10 w 917"/>
                <a:gd name="T13" fmla="*/ 504 h 749"/>
                <a:gd name="T14" fmla="*/ 89 w 917"/>
                <a:gd name="T15" fmla="*/ 360 h 749"/>
                <a:gd name="T16" fmla="*/ 323 w 917"/>
                <a:gd name="T17" fmla="*/ 106 h 749"/>
                <a:gd name="T18" fmla="*/ 549 w 917"/>
                <a:gd name="T19" fmla="*/ 5 h 749"/>
                <a:gd name="T20" fmla="*/ 630 w 917"/>
                <a:gd name="T21" fmla="*/ 455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7" h="749">
                  <a:moveTo>
                    <a:pt x="630" y="455"/>
                  </a:moveTo>
                  <a:cubicBezTo>
                    <a:pt x="630" y="455"/>
                    <a:pt x="543" y="567"/>
                    <a:pt x="475" y="639"/>
                  </a:cubicBezTo>
                  <a:cubicBezTo>
                    <a:pt x="454" y="661"/>
                    <a:pt x="429" y="688"/>
                    <a:pt x="416" y="699"/>
                  </a:cubicBezTo>
                  <a:cubicBezTo>
                    <a:pt x="360" y="749"/>
                    <a:pt x="349" y="736"/>
                    <a:pt x="321" y="724"/>
                  </a:cubicBezTo>
                  <a:cubicBezTo>
                    <a:pt x="313" y="720"/>
                    <a:pt x="152" y="592"/>
                    <a:pt x="107" y="580"/>
                  </a:cubicBezTo>
                  <a:cubicBezTo>
                    <a:pt x="77" y="571"/>
                    <a:pt x="48" y="572"/>
                    <a:pt x="26" y="552"/>
                  </a:cubicBezTo>
                  <a:cubicBezTo>
                    <a:pt x="8" y="536"/>
                    <a:pt x="0" y="524"/>
                    <a:pt x="10" y="504"/>
                  </a:cubicBezTo>
                  <a:cubicBezTo>
                    <a:pt x="37" y="446"/>
                    <a:pt x="55" y="401"/>
                    <a:pt x="89" y="360"/>
                  </a:cubicBezTo>
                  <a:cubicBezTo>
                    <a:pt x="122" y="318"/>
                    <a:pt x="244" y="175"/>
                    <a:pt x="323" y="106"/>
                  </a:cubicBezTo>
                  <a:cubicBezTo>
                    <a:pt x="402" y="38"/>
                    <a:pt x="489" y="5"/>
                    <a:pt x="549" y="5"/>
                  </a:cubicBezTo>
                  <a:cubicBezTo>
                    <a:pt x="572" y="0"/>
                    <a:pt x="917" y="122"/>
                    <a:pt x="630" y="455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57"/>
            <p:cNvSpPr/>
            <p:nvPr/>
          </p:nvSpPr>
          <p:spPr bwMode="auto">
            <a:xfrm>
              <a:off x="13667027" y="-6190615"/>
              <a:ext cx="354706" cy="298167"/>
            </a:xfrm>
            <a:custGeom>
              <a:avLst/>
              <a:gdLst>
                <a:gd name="T0" fmla="*/ 33 w 252"/>
                <a:gd name="T1" fmla="*/ 107 h 212"/>
                <a:gd name="T2" fmla="*/ 81 w 252"/>
                <a:gd name="T3" fmla="*/ 201 h 212"/>
                <a:gd name="T4" fmla="*/ 235 w 252"/>
                <a:gd name="T5" fmla="*/ 69 h 212"/>
                <a:gd name="T6" fmla="*/ 247 w 252"/>
                <a:gd name="T7" fmla="*/ 25 h 212"/>
                <a:gd name="T8" fmla="*/ 33 w 252"/>
                <a:gd name="T9" fmla="*/ 10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12">
                  <a:moveTo>
                    <a:pt x="33" y="107"/>
                  </a:moveTo>
                  <a:cubicBezTo>
                    <a:pt x="0" y="159"/>
                    <a:pt x="39" y="212"/>
                    <a:pt x="81" y="201"/>
                  </a:cubicBezTo>
                  <a:cubicBezTo>
                    <a:pt x="154" y="182"/>
                    <a:pt x="142" y="121"/>
                    <a:pt x="235" y="69"/>
                  </a:cubicBezTo>
                  <a:cubicBezTo>
                    <a:pt x="235" y="69"/>
                    <a:pt x="252" y="48"/>
                    <a:pt x="247" y="25"/>
                  </a:cubicBezTo>
                  <a:cubicBezTo>
                    <a:pt x="242" y="0"/>
                    <a:pt x="75" y="41"/>
                    <a:pt x="33" y="10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58"/>
            <p:cNvSpPr/>
            <p:nvPr/>
          </p:nvSpPr>
          <p:spPr bwMode="auto">
            <a:xfrm>
              <a:off x="13667027" y="-6065635"/>
              <a:ext cx="288645" cy="174377"/>
            </a:xfrm>
            <a:custGeom>
              <a:avLst/>
              <a:gdLst>
                <a:gd name="T0" fmla="*/ 35 w 205"/>
                <a:gd name="T1" fmla="*/ 54 h 124"/>
                <a:gd name="T2" fmla="*/ 62 w 205"/>
                <a:gd name="T3" fmla="*/ 73 h 124"/>
                <a:gd name="T4" fmla="*/ 114 w 205"/>
                <a:gd name="T5" fmla="*/ 69 h 124"/>
                <a:gd name="T6" fmla="*/ 190 w 205"/>
                <a:gd name="T7" fmla="*/ 9 h 124"/>
                <a:gd name="T8" fmla="*/ 205 w 205"/>
                <a:gd name="T9" fmla="*/ 0 h 124"/>
                <a:gd name="T10" fmla="*/ 74 w 205"/>
                <a:gd name="T11" fmla="*/ 113 h 124"/>
                <a:gd name="T12" fmla="*/ 33 w 205"/>
                <a:gd name="T13" fmla="*/ 18 h 124"/>
                <a:gd name="T14" fmla="*/ 44 w 205"/>
                <a:gd name="T15" fmla="*/ 4 h 124"/>
                <a:gd name="T16" fmla="*/ 35 w 205"/>
                <a:gd name="T17" fmla="*/ 5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24">
                  <a:moveTo>
                    <a:pt x="35" y="54"/>
                  </a:moveTo>
                  <a:cubicBezTo>
                    <a:pt x="38" y="66"/>
                    <a:pt x="49" y="72"/>
                    <a:pt x="62" y="73"/>
                  </a:cubicBezTo>
                  <a:cubicBezTo>
                    <a:pt x="76" y="83"/>
                    <a:pt x="97" y="85"/>
                    <a:pt x="114" y="69"/>
                  </a:cubicBezTo>
                  <a:cubicBezTo>
                    <a:pt x="137" y="47"/>
                    <a:pt x="164" y="27"/>
                    <a:pt x="190" y="9"/>
                  </a:cubicBezTo>
                  <a:cubicBezTo>
                    <a:pt x="194" y="5"/>
                    <a:pt x="199" y="2"/>
                    <a:pt x="205" y="0"/>
                  </a:cubicBezTo>
                  <a:cubicBezTo>
                    <a:pt x="142" y="47"/>
                    <a:pt x="138" y="97"/>
                    <a:pt x="74" y="113"/>
                  </a:cubicBezTo>
                  <a:cubicBezTo>
                    <a:pt x="32" y="124"/>
                    <a:pt x="0" y="70"/>
                    <a:pt x="33" y="18"/>
                  </a:cubicBezTo>
                  <a:cubicBezTo>
                    <a:pt x="36" y="13"/>
                    <a:pt x="40" y="9"/>
                    <a:pt x="44" y="4"/>
                  </a:cubicBezTo>
                  <a:cubicBezTo>
                    <a:pt x="36" y="23"/>
                    <a:pt x="31" y="33"/>
                    <a:pt x="35" y="5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59"/>
            <p:cNvSpPr/>
            <p:nvPr/>
          </p:nvSpPr>
          <p:spPr bwMode="auto">
            <a:xfrm>
              <a:off x="14086604" y="-6225729"/>
              <a:ext cx="122005" cy="157713"/>
            </a:xfrm>
            <a:custGeom>
              <a:avLst/>
              <a:gdLst>
                <a:gd name="T0" fmla="*/ 0 w 87"/>
                <a:gd name="T1" fmla="*/ 25 h 112"/>
                <a:gd name="T2" fmla="*/ 53 w 87"/>
                <a:gd name="T3" fmla="*/ 21 h 112"/>
                <a:gd name="T4" fmla="*/ 48 w 87"/>
                <a:gd name="T5" fmla="*/ 112 h 112"/>
                <a:gd name="T6" fmla="*/ 0 w 87"/>
                <a:gd name="T7" fmla="*/ 2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12">
                  <a:moveTo>
                    <a:pt x="0" y="25"/>
                  </a:moveTo>
                  <a:cubicBezTo>
                    <a:pt x="0" y="25"/>
                    <a:pt x="34" y="0"/>
                    <a:pt x="53" y="21"/>
                  </a:cubicBezTo>
                  <a:cubicBezTo>
                    <a:pt x="87" y="59"/>
                    <a:pt x="48" y="112"/>
                    <a:pt x="48" y="112"/>
                  </a:cubicBezTo>
                  <a:cubicBezTo>
                    <a:pt x="48" y="112"/>
                    <a:pt x="44" y="46"/>
                    <a:pt x="0" y="2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60"/>
            <p:cNvSpPr/>
            <p:nvPr/>
          </p:nvSpPr>
          <p:spPr bwMode="auto">
            <a:xfrm>
              <a:off x="14037207" y="-5930537"/>
              <a:ext cx="32138" cy="28567"/>
            </a:xfrm>
            <a:custGeom>
              <a:avLst/>
              <a:gdLst>
                <a:gd name="T0" fmla="*/ 2 w 23"/>
                <a:gd name="T1" fmla="*/ 2 h 20"/>
                <a:gd name="T2" fmla="*/ 2 w 23"/>
                <a:gd name="T3" fmla="*/ 9 h 20"/>
                <a:gd name="T4" fmla="*/ 15 w 23"/>
                <a:gd name="T5" fmla="*/ 19 h 20"/>
                <a:gd name="T6" fmla="*/ 21 w 23"/>
                <a:gd name="T7" fmla="*/ 18 h 20"/>
                <a:gd name="T8" fmla="*/ 21 w 23"/>
                <a:gd name="T9" fmla="*/ 18 h 20"/>
                <a:gd name="T10" fmla="*/ 21 w 23"/>
                <a:gd name="T11" fmla="*/ 12 h 20"/>
                <a:gd name="T12" fmla="*/ 8 w 23"/>
                <a:gd name="T13" fmla="*/ 2 h 20"/>
                <a:gd name="T14" fmla="*/ 2 w 23"/>
                <a:gd name="T1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0">
                  <a:moveTo>
                    <a:pt x="2" y="2"/>
                  </a:moveTo>
                  <a:cubicBezTo>
                    <a:pt x="0" y="4"/>
                    <a:pt x="0" y="7"/>
                    <a:pt x="2" y="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7" y="20"/>
                    <a:pt x="19" y="20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3" y="16"/>
                    <a:pt x="22" y="13"/>
                    <a:pt x="21" y="1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61"/>
            <p:cNvSpPr/>
            <p:nvPr/>
          </p:nvSpPr>
          <p:spPr bwMode="auto">
            <a:xfrm>
              <a:off x="13978288" y="-6635188"/>
              <a:ext cx="1008770" cy="1314079"/>
            </a:xfrm>
            <a:custGeom>
              <a:avLst/>
              <a:gdLst>
                <a:gd name="T0" fmla="*/ 318 w 717"/>
                <a:gd name="T1" fmla="*/ 0 h 934"/>
                <a:gd name="T2" fmla="*/ 308 w 717"/>
                <a:gd name="T3" fmla="*/ 52 h 934"/>
                <a:gd name="T4" fmla="*/ 358 w 717"/>
                <a:gd name="T5" fmla="*/ 19 h 934"/>
                <a:gd name="T6" fmla="*/ 344 w 717"/>
                <a:gd name="T7" fmla="*/ 83 h 934"/>
                <a:gd name="T8" fmla="*/ 393 w 717"/>
                <a:gd name="T9" fmla="*/ 44 h 934"/>
                <a:gd name="T10" fmla="*/ 435 w 717"/>
                <a:gd name="T11" fmla="*/ 182 h 934"/>
                <a:gd name="T12" fmla="*/ 644 w 717"/>
                <a:gd name="T13" fmla="*/ 330 h 934"/>
                <a:gd name="T14" fmla="*/ 696 w 717"/>
                <a:gd name="T15" fmla="*/ 405 h 934"/>
                <a:gd name="T16" fmla="*/ 626 w 717"/>
                <a:gd name="T17" fmla="*/ 503 h 934"/>
                <a:gd name="T18" fmla="*/ 514 w 717"/>
                <a:gd name="T19" fmla="*/ 815 h 934"/>
                <a:gd name="T20" fmla="*/ 253 w 717"/>
                <a:gd name="T21" fmla="*/ 893 h 934"/>
                <a:gd name="T22" fmla="*/ 128 w 717"/>
                <a:gd name="T23" fmla="*/ 914 h 934"/>
                <a:gd name="T24" fmla="*/ 24 w 717"/>
                <a:gd name="T25" fmla="*/ 823 h 934"/>
                <a:gd name="T26" fmla="*/ 20 w 717"/>
                <a:gd name="T27" fmla="*/ 785 h 934"/>
                <a:gd name="T28" fmla="*/ 127 w 717"/>
                <a:gd name="T29" fmla="*/ 642 h 934"/>
                <a:gd name="T30" fmla="*/ 190 w 717"/>
                <a:gd name="T31" fmla="*/ 557 h 934"/>
                <a:gd name="T32" fmla="*/ 139 w 717"/>
                <a:gd name="T33" fmla="*/ 575 h 934"/>
                <a:gd name="T34" fmla="*/ 42 w 717"/>
                <a:gd name="T35" fmla="*/ 665 h 934"/>
                <a:gd name="T36" fmla="*/ 16 w 717"/>
                <a:gd name="T37" fmla="*/ 655 h 934"/>
                <a:gd name="T38" fmla="*/ 8 w 717"/>
                <a:gd name="T39" fmla="*/ 619 h 934"/>
                <a:gd name="T40" fmla="*/ 133 w 717"/>
                <a:gd name="T41" fmla="*/ 464 h 934"/>
                <a:gd name="T42" fmla="*/ 146 w 717"/>
                <a:gd name="T43" fmla="*/ 244 h 934"/>
                <a:gd name="T44" fmla="*/ 318 w 717"/>
                <a:gd name="T45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7" h="934">
                  <a:moveTo>
                    <a:pt x="318" y="0"/>
                  </a:moveTo>
                  <a:cubicBezTo>
                    <a:pt x="296" y="38"/>
                    <a:pt x="308" y="52"/>
                    <a:pt x="308" y="52"/>
                  </a:cubicBezTo>
                  <a:cubicBezTo>
                    <a:pt x="321" y="18"/>
                    <a:pt x="358" y="19"/>
                    <a:pt x="358" y="19"/>
                  </a:cubicBezTo>
                  <a:cubicBezTo>
                    <a:pt x="336" y="42"/>
                    <a:pt x="344" y="83"/>
                    <a:pt x="344" y="83"/>
                  </a:cubicBezTo>
                  <a:cubicBezTo>
                    <a:pt x="359" y="47"/>
                    <a:pt x="393" y="44"/>
                    <a:pt x="393" y="44"/>
                  </a:cubicBezTo>
                  <a:cubicBezTo>
                    <a:pt x="393" y="44"/>
                    <a:pt x="356" y="112"/>
                    <a:pt x="435" y="182"/>
                  </a:cubicBezTo>
                  <a:cubicBezTo>
                    <a:pt x="499" y="239"/>
                    <a:pt x="584" y="267"/>
                    <a:pt x="644" y="330"/>
                  </a:cubicBezTo>
                  <a:cubicBezTo>
                    <a:pt x="664" y="350"/>
                    <a:pt x="692" y="377"/>
                    <a:pt x="696" y="405"/>
                  </a:cubicBezTo>
                  <a:cubicBezTo>
                    <a:pt x="703" y="450"/>
                    <a:pt x="667" y="493"/>
                    <a:pt x="626" y="503"/>
                  </a:cubicBezTo>
                  <a:cubicBezTo>
                    <a:pt x="717" y="582"/>
                    <a:pt x="582" y="768"/>
                    <a:pt x="514" y="815"/>
                  </a:cubicBezTo>
                  <a:cubicBezTo>
                    <a:pt x="438" y="867"/>
                    <a:pt x="339" y="867"/>
                    <a:pt x="253" y="893"/>
                  </a:cubicBezTo>
                  <a:cubicBezTo>
                    <a:pt x="215" y="905"/>
                    <a:pt x="167" y="934"/>
                    <a:pt x="128" y="914"/>
                  </a:cubicBezTo>
                  <a:cubicBezTo>
                    <a:pt x="90" y="895"/>
                    <a:pt x="53" y="852"/>
                    <a:pt x="24" y="823"/>
                  </a:cubicBezTo>
                  <a:cubicBezTo>
                    <a:pt x="22" y="820"/>
                    <a:pt x="17" y="804"/>
                    <a:pt x="20" y="785"/>
                  </a:cubicBezTo>
                  <a:cubicBezTo>
                    <a:pt x="23" y="766"/>
                    <a:pt x="57" y="727"/>
                    <a:pt x="127" y="642"/>
                  </a:cubicBezTo>
                  <a:cubicBezTo>
                    <a:pt x="118" y="621"/>
                    <a:pt x="205" y="561"/>
                    <a:pt x="190" y="557"/>
                  </a:cubicBezTo>
                  <a:cubicBezTo>
                    <a:pt x="172" y="554"/>
                    <a:pt x="153" y="563"/>
                    <a:pt x="139" y="575"/>
                  </a:cubicBezTo>
                  <a:cubicBezTo>
                    <a:pt x="76" y="630"/>
                    <a:pt x="42" y="665"/>
                    <a:pt x="42" y="665"/>
                  </a:cubicBezTo>
                  <a:cubicBezTo>
                    <a:pt x="42" y="665"/>
                    <a:pt x="31" y="668"/>
                    <a:pt x="16" y="655"/>
                  </a:cubicBezTo>
                  <a:cubicBezTo>
                    <a:pt x="0" y="641"/>
                    <a:pt x="8" y="619"/>
                    <a:pt x="8" y="619"/>
                  </a:cubicBezTo>
                  <a:cubicBezTo>
                    <a:pt x="133" y="464"/>
                    <a:pt x="133" y="464"/>
                    <a:pt x="133" y="464"/>
                  </a:cubicBezTo>
                  <a:cubicBezTo>
                    <a:pt x="263" y="323"/>
                    <a:pt x="161" y="364"/>
                    <a:pt x="146" y="244"/>
                  </a:cubicBezTo>
                  <a:cubicBezTo>
                    <a:pt x="132" y="124"/>
                    <a:pt x="318" y="0"/>
                    <a:pt x="318" y="0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62"/>
            <p:cNvSpPr/>
            <p:nvPr/>
          </p:nvSpPr>
          <p:spPr bwMode="auto">
            <a:xfrm>
              <a:off x="14281811" y="-5667483"/>
              <a:ext cx="423743" cy="284479"/>
            </a:xfrm>
            <a:custGeom>
              <a:avLst/>
              <a:gdLst>
                <a:gd name="T0" fmla="*/ 290 w 301"/>
                <a:gd name="T1" fmla="*/ 90 h 202"/>
                <a:gd name="T2" fmla="*/ 240 w 301"/>
                <a:gd name="T3" fmla="*/ 11 h 202"/>
                <a:gd name="T4" fmla="*/ 162 w 301"/>
                <a:gd name="T5" fmla="*/ 36 h 202"/>
                <a:gd name="T6" fmla="*/ 151 w 301"/>
                <a:gd name="T7" fmla="*/ 40 h 202"/>
                <a:gd name="T8" fmla="*/ 84 w 301"/>
                <a:gd name="T9" fmla="*/ 64 h 202"/>
                <a:gd name="T10" fmla="*/ 72 w 301"/>
                <a:gd name="T11" fmla="*/ 71 h 202"/>
                <a:gd name="T12" fmla="*/ 11 w 301"/>
                <a:gd name="T13" fmla="*/ 129 h 202"/>
                <a:gd name="T14" fmla="*/ 38 w 301"/>
                <a:gd name="T15" fmla="*/ 185 h 202"/>
                <a:gd name="T16" fmla="*/ 49 w 301"/>
                <a:gd name="T17" fmla="*/ 202 h 202"/>
                <a:gd name="T18" fmla="*/ 298 w 301"/>
                <a:gd name="T19" fmla="*/ 127 h 202"/>
                <a:gd name="T20" fmla="*/ 301 w 301"/>
                <a:gd name="T21" fmla="*/ 125 h 202"/>
                <a:gd name="T22" fmla="*/ 290 w 301"/>
                <a:gd name="T23" fmla="*/ 9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1" h="202">
                  <a:moveTo>
                    <a:pt x="290" y="90"/>
                  </a:moveTo>
                  <a:cubicBezTo>
                    <a:pt x="284" y="61"/>
                    <a:pt x="272" y="22"/>
                    <a:pt x="240" y="11"/>
                  </a:cubicBezTo>
                  <a:cubicBezTo>
                    <a:pt x="207" y="0"/>
                    <a:pt x="178" y="1"/>
                    <a:pt x="162" y="36"/>
                  </a:cubicBezTo>
                  <a:cubicBezTo>
                    <a:pt x="160" y="40"/>
                    <a:pt x="155" y="43"/>
                    <a:pt x="151" y="40"/>
                  </a:cubicBezTo>
                  <a:cubicBezTo>
                    <a:pt x="128" y="25"/>
                    <a:pt x="106" y="33"/>
                    <a:pt x="84" y="64"/>
                  </a:cubicBezTo>
                  <a:cubicBezTo>
                    <a:pt x="83" y="69"/>
                    <a:pt x="77" y="73"/>
                    <a:pt x="72" y="71"/>
                  </a:cubicBezTo>
                  <a:cubicBezTo>
                    <a:pt x="33" y="52"/>
                    <a:pt x="0" y="91"/>
                    <a:pt x="11" y="129"/>
                  </a:cubicBezTo>
                  <a:cubicBezTo>
                    <a:pt x="17" y="150"/>
                    <a:pt x="28" y="167"/>
                    <a:pt x="38" y="185"/>
                  </a:cubicBezTo>
                  <a:cubicBezTo>
                    <a:pt x="42" y="190"/>
                    <a:pt x="45" y="196"/>
                    <a:pt x="49" y="202"/>
                  </a:cubicBezTo>
                  <a:cubicBezTo>
                    <a:pt x="132" y="179"/>
                    <a:pt x="225" y="176"/>
                    <a:pt x="298" y="127"/>
                  </a:cubicBezTo>
                  <a:cubicBezTo>
                    <a:pt x="299" y="126"/>
                    <a:pt x="300" y="125"/>
                    <a:pt x="301" y="125"/>
                  </a:cubicBezTo>
                  <a:cubicBezTo>
                    <a:pt x="295" y="114"/>
                    <a:pt x="292" y="103"/>
                    <a:pt x="290" y="9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63"/>
            <p:cNvSpPr/>
            <p:nvPr/>
          </p:nvSpPr>
          <p:spPr bwMode="auto">
            <a:xfrm>
              <a:off x="14791255" y="-6032902"/>
              <a:ext cx="166045" cy="266030"/>
            </a:xfrm>
            <a:custGeom>
              <a:avLst/>
              <a:gdLst>
                <a:gd name="T0" fmla="*/ 72 w 118"/>
                <a:gd name="T1" fmla="*/ 189 h 189"/>
                <a:gd name="T2" fmla="*/ 56 w 118"/>
                <a:gd name="T3" fmla="*/ 140 h 189"/>
                <a:gd name="T4" fmla="*/ 0 w 118"/>
                <a:gd name="T5" fmla="*/ 67 h 189"/>
                <a:gd name="T6" fmla="*/ 118 w 118"/>
                <a:gd name="T7" fmla="*/ 0 h 189"/>
                <a:gd name="T8" fmla="*/ 48 w 118"/>
                <a:gd name="T9" fmla="*/ 75 h 189"/>
                <a:gd name="T10" fmla="*/ 72 w 118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89">
                  <a:moveTo>
                    <a:pt x="72" y="189"/>
                  </a:moveTo>
                  <a:cubicBezTo>
                    <a:pt x="69" y="172"/>
                    <a:pt x="65" y="155"/>
                    <a:pt x="56" y="140"/>
                  </a:cubicBezTo>
                  <a:cubicBezTo>
                    <a:pt x="42" y="111"/>
                    <a:pt x="22" y="88"/>
                    <a:pt x="0" y="67"/>
                  </a:cubicBezTo>
                  <a:cubicBezTo>
                    <a:pt x="47" y="60"/>
                    <a:pt x="94" y="37"/>
                    <a:pt x="118" y="0"/>
                  </a:cubicBezTo>
                  <a:cubicBezTo>
                    <a:pt x="113" y="36"/>
                    <a:pt x="82" y="67"/>
                    <a:pt x="48" y="75"/>
                  </a:cubicBezTo>
                  <a:cubicBezTo>
                    <a:pt x="80" y="103"/>
                    <a:pt x="84" y="145"/>
                    <a:pt x="72" y="189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64"/>
            <p:cNvSpPr/>
            <p:nvPr/>
          </p:nvSpPr>
          <p:spPr bwMode="auto">
            <a:xfrm>
              <a:off x="13978288" y="-6614358"/>
              <a:ext cx="418982" cy="1293249"/>
            </a:xfrm>
            <a:custGeom>
              <a:avLst/>
              <a:gdLst>
                <a:gd name="T0" fmla="*/ 298 w 298"/>
                <a:gd name="T1" fmla="*/ 0 h 919"/>
                <a:gd name="T2" fmla="*/ 219 w 298"/>
                <a:gd name="T3" fmla="*/ 122 h 919"/>
                <a:gd name="T4" fmla="*/ 194 w 298"/>
                <a:gd name="T5" fmla="*/ 244 h 919"/>
                <a:gd name="T6" fmla="*/ 202 w 298"/>
                <a:gd name="T7" fmla="*/ 395 h 919"/>
                <a:gd name="T8" fmla="*/ 131 w 298"/>
                <a:gd name="T9" fmla="*/ 500 h 919"/>
                <a:gd name="T10" fmla="*/ 215 w 298"/>
                <a:gd name="T11" fmla="*/ 507 h 919"/>
                <a:gd name="T12" fmla="*/ 273 w 298"/>
                <a:gd name="T13" fmla="*/ 595 h 919"/>
                <a:gd name="T14" fmla="*/ 212 w 298"/>
                <a:gd name="T15" fmla="*/ 687 h 919"/>
                <a:gd name="T16" fmla="*/ 55 w 298"/>
                <a:gd name="T17" fmla="*/ 753 h 919"/>
                <a:gd name="T18" fmla="*/ 93 w 298"/>
                <a:gd name="T19" fmla="*/ 851 h 919"/>
                <a:gd name="T20" fmla="*/ 191 w 298"/>
                <a:gd name="T21" fmla="*/ 876 h 919"/>
                <a:gd name="T22" fmla="*/ 291 w 298"/>
                <a:gd name="T23" fmla="*/ 868 h 919"/>
                <a:gd name="T24" fmla="*/ 253 w 298"/>
                <a:gd name="T25" fmla="*/ 878 h 919"/>
                <a:gd name="T26" fmla="*/ 128 w 298"/>
                <a:gd name="T27" fmla="*/ 899 h 919"/>
                <a:gd name="T28" fmla="*/ 24 w 298"/>
                <a:gd name="T29" fmla="*/ 808 h 919"/>
                <a:gd name="T30" fmla="*/ 20 w 298"/>
                <a:gd name="T31" fmla="*/ 770 h 919"/>
                <a:gd name="T32" fmla="*/ 127 w 298"/>
                <a:gd name="T33" fmla="*/ 627 h 919"/>
                <a:gd name="T34" fmla="*/ 190 w 298"/>
                <a:gd name="T35" fmla="*/ 542 h 919"/>
                <a:gd name="T36" fmla="*/ 139 w 298"/>
                <a:gd name="T37" fmla="*/ 560 h 919"/>
                <a:gd name="T38" fmla="*/ 42 w 298"/>
                <a:gd name="T39" fmla="*/ 650 h 919"/>
                <a:gd name="T40" fmla="*/ 16 w 298"/>
                <a:gd name="T41" fmla="*/ 640 h 919"/>
                <a:gd name="T42" fmla="*/ 8 w 298"/>
                <a:gd name="T43" fmla="*/ 604 h 919"/>
                <a:gd name="T44" fmla="*/ 133 w 298"/>
                <a:gd name="T45" fmla="*/ 449 h 919"/>
                <a:gd name="T46" fmla="*/ 146 w 298"/>
                <a:gd name="T47" fmla="*/ 229 h 919"/>
                <a:gd name="T48" fmla="*/ 298 w 298"/>
                <a:gd name="T49" fmla="*/ 0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8" h="919">
                  <a:moveTo>
                    <a:pt x="298" y="0"/>
                  </a:moveTo>
                  <a:cubicBezTo>
                    <a:pt x="268" y="38"/>
                    <a:pt x="243" y="80"/>
                    <a:pt x="219" y="122"/>
                  </a:cubicBezTo>
                  <a:cubicBezTo>
                    <a:pt x="197" y="161"/>
                    <a:pt x="186" y="200"/>
                    <a:pt x="194" y="244"/>
                  </a:cubicBezTo>
                  <a:cubicBezTo>
                    <a:pt x="203" y="294"/>
                    <a:pt x="230" y="345"/>
                    <a:pt x="202" y="395"/>
                  </a:cubicBezTo>
                  <a:cubicBezTo>
                    <a:pt x="192" y="414"/>
                    <a:pt x="124" y="478"/>
                    <a:pt x="131" y="500"/>
                  </a:cubicBezTo>
                  <a:cubicBezTo>
                    <a:pt x="138" y="519"/>
                    <a:pt x="199" y="503"/>
                    <a:pt x="215" y="507"/>
                  </a:cubicBezTo>
                  <a:cubicBezTo>
                    <a:pt x="254" y="517"/>
                    <a:pt x="276" y="556"/>
                    <a:pt x="273" y="595"/>
                  </a:cubicBezTo>
                  <a:cubicBezTo>
                    <a:pt x="269" y="638"/>
                    <a:pt x="249" y="665"/>
                    <a:pt x="212" y="687"/>
                  </a:cubicBezTo>
                  <a:cubicBezTo>
                    <a:pt x="159" y="719"/>
                    <a:pt x="79" y="668"/>
                    <a:pt x="55" y="753"/>
                  </a:cubicBezTo>
                  <a:cubicBezTo>
                    <a:pt x="44" y="791"/>
                    <a:pt x="63" y="828"/>
                    <a:pt x="93" y="851"/>
                  </a:cubicBezTo>
                  <a:cubicBezTo>
                    <a:pt x="121" y="872"/>
                    <a:pt x="158" y="877"/>
                    <a:pt x="191" y="876"/>
                  </a:cubicBezTo>
                  <a:cubicBezTo>
                    <a:pt x="216" y="875"/>
                    <a:pt x="283" y="868"/>
                    <a:pt x="291" y="868"/>
                  </a:cubicBezTo>
                  <a:cubicBezTo>
                    <a:pt x="278" y="871"/>
                    <a:pt x="266" y="874"/>
                    <a:pt x="253" y="878"/>
                  </a:cubicBezTo>
                  <a:cubicBezTo>
                    <a:pt x="215" y="890"/>
                    <a:pt x="167" y="919"/>
                    <a:pt x="128" y="899"/>
                  </a:cubicBezTo>
                  <a:cubicBezTo>
                    <a:pt x="90" y="880"/>
                    <a:pt x="53" y="837"/>
                    <a:pt x="24" y="808"/>
                  </a:cubicBezTo>
                  <a:cubicBezTo>
                    <a:pt x="22" y="805"/>
                    <a:pt x="17" y="789"/>
                    <a:pt x="20" y="770"/>
                  </a:cubicBezTo>
                  <a:cubicBezTo>
                    <a:pt x="23" y="751"/>
                    <a:pt x="57" y="712"/>
                    <a:pt x="127" y="627"/>
                  </a:cubicBezTo>
                  <a:cubicBezTo>
                    <a:pt x="118" y="606"/>
                    <a:pt x="205" y="546"/>
                    <a:pt x="190" y="542"/>
                  </a:cubicBezTo>
                  <a:cubicBezTo>
                    <a:pt x="172" y="539"/>
                    <a:pt x="153" y="548"/>
                    <a:pt x="139" y="560"/>
                  </a:cubicBezTo>
                  <a:cubicBezTo>
                    <a:pt x="76" y="615"/>
                    <a:pt x="42" y="650"/>
                    <a:pt x="42" y="650"/>
                  </a:cubicBezTo>
                  <a:cubicBezTo>
                    <a:pt x="42" y="650"/>
                    <a:pt x="31" y="653"/>
                    <a:pt x="16" y="640"/>
                  </a:cubicBezTo>
                  <a:cubicBezTo>
                    <a:pt x="0" y="626"/>
                    <a:pt x="8" y="604"/>
                    <a:pt x="8" y="604"/>
                  </a:cubicBezTo>
                  <a:cubicBezTo>
                    <a:pt x="133" y="449"/>
                    <a:pt x="133" y="449"/>
                    <a:pt x="133" y="449"/>
                  </a:cubicBezTo>
                  <a:cubicBezTo>
                    <a:pt x="263" y="308"/>
                    <a:pt x="161" y="349"/>
                    <a:pt x="146" y="229"/>
                  </a:cubicBezTo>
                  <a:cubicBezTo>
                    <a:pt x="135" y="134"/>
                    <a:pt x="249" y="36"/>
                    <a:pt x="298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65"/>
            <p:cNvSpPr/>
            <p:nvPr/>
          </p:nvSpPr>
          <p:spPr bwMode="auto">
            <a:xfrm>
              <a:off x="14030065" y="-5709739"/>
              <a:ext cx="18449" cy="11308"/>
            </a:xfrm>
            <a:custGeom>
              <a:avLst/>
              <a:gdLst>
                <a:gd name="T0" fmla="*/ 9 w 13"/>
                <a:gd name="T1" fmla="*/ 2 h 8"/>
                <a:gd name="T2" fmla="*/ 13 w 13"/>
                <a:gd name="T3" fmla="*/ 0 h 8"/>
                <a:gd name="T4" fmla="*/ 5 w 13"/>
                <a:gd name="T5" fmla="*/ 7 h 8"/>
                <a:gd name="T6" fmla="*/ 0 w 13"/>
                <a:gd name="T7" fmla="*/ 7 h 8"/>
                <a:gd name="T8" fmla="*/ 9 w 13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9" y="2"/>
                  </a:moveTo>
                  <a:cubicBezTo>
                    <a:pt x="10" y="1"/>
                    <a:pt x="11" y="0"/>
                    <a:pt x="13" y="0"/>
                  </a:cubicBezTo>
                  <a:cubicBezTo>
                    <a:pt x="8" y="5"/>
                    <a:pt x="5" y="7"/>
                    <a:pt x="5" y="7"/>
                  </a:cubicBezTo>
                  <a:cubicBezTo>
                    <a:pt x="5" y="7"/>
                    <a:pt x="3" y="8"/>
                    <a:pt x="0" y="7"/>
                  </a:cubicBezTo>
                  <a:cubicBezTo>
                    <a:pt x="3" y="6"/>
                    <a:pt x="6" y="4"/>
                    <a:pt x="9" y="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66"/>
            <p:cNvSpPr/>
            <p:nvPr/>
          </p:nvSpPr>
          <p:spPr bwMode="auto">
            <a:xfrm>
              <a:off x="14103268" y="-5913278"/>
              <a:ext cx="267220" cy="230321"/>
            </a:xfrm>
            <a:custGeom>
              <a:avLst/>
              <a:gdLst>
                <a:gd name="T0" fmla="*/ 0 w 190"/>
                <a:gd name="T1" fmla="*/ 120 h 164"/>
                <a:gd name="T2" fmla="*/ 75 w 190"/>
                <a:gd name="T3" fmla="*/ 161 h 164"/>
                <a:gd name="T4" fmla="*/ 149 w 190"/>
                <a:gd name="T5" fmla="*/ 48 h 164"/>
                <a:gd name="T6" fmla="*/ 61 w 190"/>
                <a:gd name="T7" fmla="*/ 52 h 164"/>
                <a:gd name="T8" fmla="*/ 0 w 190"/>
                <a:gd name="T9" fmla="*/ 12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64">
                  <a:moveTo>
                    <a:pt x="0" y="120"/>
                  </a:moveTo>
                  <a:cubicBezTo>
                    <a:pt x="0" y="120"/>
                    <a:pt x="25" y="158"/>
                    <a:pt x="75" y="161"/>
                  </a:cubicBezTo>
                  <a:cubicBezTo>
                    <a:pt x="126" y="164"/>
                    <a:pt x="190" y="95"/>
                    <a:pt x="149" y="48"/>
                  </a:cubicBezTo>
                  <a:cubicBezTo>
                    <a:pt x="108" y="0"/>
                    <a:pt x="61" y="52"/>
                    <a:pt x="61" y="52"/>
                  </a:cubicBezTo>
                  <a:lnTo>
                    <a:pt x="0" y="12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67"/>
            <p:cNvSpPr/>
            <p:nvPr/>
          </p:nvSpPr>
          <p:spPr bwMode="auto">
            <a:xfrm>
              <a:off x="14151475" y="-5865666"/>
              <a:ext cx="139264" cy="142240"/>
            </a:xfrm>
            <a:custGeom>
              <a:avLst/>
              <a:gdLst>
                <a:gd name="T0" fmla="*/ 0 w 99"/>
                <a:gd name="T1" fmla="*/ 78 h 101"/>
                <a:gd name="T2" fmla="*/ 86 w 99"/>
                <a:gd name="T3" fmla="*/ 52 h 101"/>
                <a:gd name="T4" fmla="*/ 43 w 99"/>
                <a:gd name="T5" fmla="*/ 100 h 101"/>
                <a:gd name="T6" fmla="*/ 0 w 99"/>
                <a:gd name="T7" fmla="*/ 7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101">
                  <a:moveTo>
                    <a:pt x="0" y="78"/>
                  </a:moveTo>
                  <a:cubicBezTo>
                    <a:pt x="0" y="78"/>
                    <a:pt x="65" y="0"/>
                    <a:pt x="86" y="52"/>
                  </a:cubicBezTo>
                  <a:cubicBezTo>
                    <a:pt x="99" y="83"/>
                    <a:pt x="71" y="101"/>
                    <a:pt x="43" y="100"/>
                  </a:cubicBezTo>
                  <a:cubicBezTo>
                    <a:pt x="26" y="99"/>
                    <a:pt x="8" y="89"/>
                    <a:pt x="0" y="7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68"/>
            <p:cNvSpPr/>
            <p:nvPr/>
          </p:nvSpPr>
          <p:spPr bwMode="auto">
            <a:xfrm>
              <a:off x="14152665" y="-5782346"/>
              <a:ext cx="143430" cy="77369"/>
            </a:xfrm>
            <a:custGeom>
              <a:avLst/>
              <a:gdLst>
                <a:gd name="T0" fmla="*/ 0 w 102"/>
                <a:gd name="T1" fmla="*/ 19 h 55"/>
                <a:gd name="T2" fmla="*/ 18 w 102"/>
                <a:gd name="T3" fmla="*/ 0 h 55"/>
                <a:gd name="T4" fmla="*/ 65 w 102"/>
                <a:gd name="T5" fmla="*/ 37 h 55"/>
                <a:gd name="T6" fmla="*/ 0 w 102"/>
                <a:gd name="T7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55">
                  <a:moveTo>
                    <a:pt x="0" y="19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02" y="20"/>
                    <a:pt x="65" y="37"/>
                  </a:cubicBezTo>
                  <a:cubicBezTo>
                    <a:pt x="29" y="55"/>
                    <a:pt x="0" y="19"/>
                    <a:pt x="0" y="19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69"/>
            <p:cNvSpPr/>
            <p:nvPr/>
          </p:nvSpPr>
          <p:spPr bwMode="auto">
            <a:xfrm>
              <a:off x="14411553" y="-6610192"/>
              <a:ext cx="70227" cy="86296"/>
            </a:xfrm>
            <a:custGeom>
              <a:avLst/>
              <a:gdLst>
                <a:gd name="T0" fmla="*/ 50 w 50"/>
                <a:gd name="T1" fmla="*/ 1 h 61"/>
                <a:gd name="T2" fmla="*/ 7 w 50"/>
                <a:gd name="T3" fmla="*/ 61 h 61"/>
                <a:gd name="T4" fmla="*/ 0 w 50"/>
                <a:gd name="T5" fmla="*/ 34 h 61"/>
                <a:gd name="T6" fmla="*/ 50 w 50"/>
                <a:gd name="T7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61">
                  <a:moveTo>
                    <a:pt x="50" y="1"/>
                  </a:moveTo>
                  <a:cubicBezTo>
                    <a:pt x="50" y="1"/>
                    <a:pt x="17" y="15"/>
                    <a:pt x="7" y="6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10" y="0"/>
                    <a:pt x="50" y="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8" name="Freeform 70"/>
            <p:cNvSpPr/>
            <p:nvPr/>
          </p:nvSpPr>
          <p:spPr bwMode="auto">
            <a:xfrm>
              <a:off x="14462140" y="-6573293"/>
              <a:ext cx="69037" cy="85701"/>
            </a:xfrm>
            <a:custGeom>
              <a:avLst/>
              <a:gdLst>
                <a:gd name="T0" fmla="*/ 49 w 49"/>
                <a:gd name="T1" fmla="*/ 0 h 61"/>
                <a:gd name="T2" fmla="*/ 9 w 49"/>
                <a:gd name="T3" fmla="*/ 61 h 61"/>
                <a:gd name="T4" fmla="*/ 0 w 49"/>
                <a:gd name="T5" fmla="*/ 39 h 61"/>
                <a:gd name="T6" fmla="*/ 49 w 49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1">
                  <a:moveTo>
                    <a:pt x="49" y="0"/>
                  </a:moveTo>
                  <a:cubicBezTo>
                    <a:pt x="49" y="0"/>
                    <a:pt x="10" y="36"/>
                    <a:pt x="9" y="6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3" y="5"/>
                    <a:pt x="49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71"/>
            <p:cNvSpPr/>
            <p:nvPr/>
          </p:nvSpPr>
          <p:spPr bwMode="auto">
            <a:xfrm>
              <a:off x="13972336" y="-6144194"/>
              <a:ext cx="153547" cy="149381"/>
            </a:xfrm>
            <a:custGeom>
              <a:avLst/>
              <a:gdLst>
                <a:gd name="T0" fmla="*/ 107 w 109"/>
                <a:gd name="T1" fmla="*/ 76 h 106"/>
                <a:gd name="T2" fmla="*/ 97 w 109"/>
                <a:gd name="T3" fmla="*/ 73 h 106"/>
                <a:gd name="T4" fmla="*/ 33 w 109"/>
                <a:gd name="T5" fmla="*/ 71 h 106"/>
                <a:gd name="T6" fmla="*/ 33 w 109"/>
                <a:gd name="T7" fmla="*/ 71 h 106"/>
                <a:gd name="T8" fmla="*/ 47 w 109"/>
                <a:gd name="T9" fmla="*/ 14 h 106"/>
                <a:gd name="T10" fmla="*/ 47 w 109"/>
                <a:gd name="T11" fmla="*/ 4 h 106"/>
                <a:gd name="T12" fmla="*/ 47 w 109"/>
                <a:gd name="T13" fmla="*/ 3 h 106"/>
                <a:gd name="T14" fmla="*/ 35 w 109"/>
                <a:gd name="T15" fmla="*/ 4 h 106"/>
                <a:gd name="T16" fmla="*/ 21 w 109"/>
                <a:gd name="T17" fmla="*/ 79 h 106"/>
                <a:gd name="T18" fmla="*/ 21 w 109"/>
                <a:gd name="T19" fmla="*/ 80 h 106"/>
                <a:gd name="T20" fmla="*/ 104 w 109"/>
                <a:gd name="T21" fmla="*/ 86 h 106"/>
                <a:gd name="T22" fmla="*/ 107 w 109"/>
                <a:gd name="T23" fmla="*/ 7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106">
                  <a:moveTo>
                    <a:pt x="107" y="76"/>
                  </a:moveTo>
                  <a:cubicBezTo>
                    <a:pt x="105" y="72"/>
                    <a:pt x="101" y="71"/>
                    <a:pt x="97" y="73"/>
                  </a:cubicBezTo>
                  <a:cubicBezTo>
                    <a:pt x="78" y="83"/>
                    <a:pt x="50" y="93"/>
                    <a:pt x="33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9" y="51"/>
                    <a:pt x="38" y="25"/>
                    <a:pt x="47" y="14"/>
                  </a:cubicBezTo>
                  <a:cubicBezTo>
                    <a:pt x="50" y="11"/>
                    <a:pt x="49" y="6"/>
                    <a:pt x="47" y="4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3" y="0"/>
                    <a:pt x="38" y="0"/>
                    <a:pt x="35" y="4"/>
                  </a:cubicBezTo>
                  <a:cubicBezTo>
                    <a:pt x="24" y="17"/>
                    <a:pt x="0" y="51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39" y="104"/>
                    <a:pt x="69" y="106"/>
                    <a:pt x="104" y="86"/>
                  </a:cubicBezTo>
                  <a:cubicBezTo>
                    <a:pt x="108" y="84"/>
                    <a:pt x="109" y="80"/>
                    <a:pt x="107" y="76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72"/>
            <p:cNvSpPr/>
            <p:nvPr/>
          </p:nvSpPr>
          <p:spPr bwMode="auto">
            <a:xfrm>
              <a:off x="13661671" y="-5815079"/>
              <a:ext cx="317807" cy="114268"/>
            </a:xfrm>
            <a:custGeom>
              <a:avLst/>
              <a:gdLst>
                <a:gd name="T0" fmla="*/ 164 w 226"/>
                <a:gd name="T1" fmla="*/ 78 h 81"/>
                <a:gd name="T2" fmla="*/ 0 w 226"/>
                <a:gd name="T3" fmla="*/ 10 h 81"/>
                <a:gd name="T4" fmla="*/ 8 w 226"/>
                <a:gd name="T5" fmla="*/ 0 h 81"/>
                <a:gd name="T6" fmla="*/ 220 w 226"/>
                <a:gd name="T7" fmla="*/ 70 h 81"/>
                <a:gd name="T8" fmla="*/ 226 w 226"/>
                <a:gd name="T9" fmla="*/ 75 h 81"/>
                <a:gd name="T10" fmla="*/ 226 w 226"/>
                <a:gd name="T11" fmla="*/ 75 h 81"/>
                <a:gd name="T12" fmla="*/ 220 w 226"/>
                <a:gd name="T13" fmla="*/ 81 h 81"/>
                <a:gd name="T14" fmla="*/ 164 w 226"/>
                <a:gd name="T15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6" h="81">
                  <a:moveTo>
                    <a:pt x="164" y="78"/>
                  </a:moveTo>
                  <a:cubicBezTo>
                    <a:pt x="36" y="63"/>
                    <a:pt x="2" y="13"/>
                    <a:pt x="0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3"/>
                    <a:pt x="58" y="68"/>
                    <a:pt x="220" y="70"/>
                  </a:cubicBezTo>
                  <a:cubicBezTo>
                    <a:pt x="223" y="70"/>
                    <a:pt x="226" y="72"/>
                    <a:pt x="226" y="75"/>
                  </a:cubicBezTo>
                  <a:cubicBezTo>
                    <a:pt x="226" y="75"/>
                    <a:pt x="226" y="75"/>
                    <a:pt x="226" y="75"/>
                  </a:cubicBezTo>
                  <a:cubicBezTo>
                    <a:pt x="226" y="78"/>
                    <a:pt x="224" y="81"/>
                    <a:pt x="220" y="81"/>
                  </a:cubicBezTo>
                  <a:cubicBezTo>
                    <a:pt x="200" y="81"/>
                    <a:pt x="181" y="80"/>
                    <a:pt x="164" y="78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73"/>
            <p:cNvSpPr/>
            <p:nvPr/>
          </p:nvSpPr>
          <p:spPr bwMode="auto">
            <a:xfrm>
              <a:off x="14494278" y="-5657366"/>
              <a:ext cx="201159" cy="289835"/>
            </a:xfrm>
            <a:custGeom>
              <a:avLst/>
              <a:gdLst>
                <a:gd name="T0" fmla="*/ 45 w 143"/>
                <a:gd name="T1" fmla="*/ 188 h 206"/>
                <a:gd name="T2" fmla="*/ 84 w 143"/>
                <a:gd name="T3" fmla="*/ 197 h 206"/>
                <a:gd name="T4" fmla="*/ 139 w 143"/>
                <a:gd name="T5" fmla="*/ 141 h 206"/>
                <a:gd name="T6" fmla="*/ 51 w 143"/>
                <a:gd name="T7" fmla="*/ 13 h 206"/>
                <a:gd name="T8" fmla="*/ 19 w 143"/>
                <a:gd name="T9" fmla="*/ 73 h 206"/>
                <a:gd name="T10" fmla="*/ 45 w 143"/>
                <a:gd name="T11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206">
                  <a:moveTo>
                    <a:pt x="45" y="188"/>
                  </a:moveTo>
                  <a:cubicBezTo>
                    <a:pt x="45" y="188"/>
                    <a:pt x="67" y="206"/>
                    <a:pt x="84" y="197"/>
                  </a:cubicBezTo>
                  <a:cubicBezTo>
                    <a:pt x="101" y="188"/>
                    <a:pt x="143" y="171"/>
                    <a:pt x="139" y="141"/>
                  </a:cubicBezTo>
                  <a:cubicBezTo>
                    <a:pt x="135" y="110"/>
                    <a:pt x="102" y="0"/>
                    <a:pt x="51" y="13"/>
                  </a:cubicBezTo>
                  <a:cubicBezTo>
                    <a:pt x="0" y="27"/>
                    <a:pt x="19" y="73"/>
                    <a:pt x="19" y="73"/>
                  </a:cubicBezTo>
                  <a:lnTo>
                    <a:pt x="45" y="188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74"/>
            <p:cNvSpPr/>
            <p:nvPr/>
          </p:nvSpPr>
          <p:spPr bwMode="auto">
            <a:xfrm>
              <a:off x="14508561" y="-5613920"/>
              <a:ext cx="129742" cy="246390"/>
            </a:xfrm>
            <a:custGeom>
              <a:avLst/>
              <a:gdLst>
                <a:gd name="T0" fmla="*/ 75 w 92"/>
                <a:gd name="T1" fmla="*/ 147 h 175"/>
                <a:gd name="T2" fmla="*/ 65 w 92"/>
                <a:gd name="T3" fmla="*/ 123 h 175"/>
                <a:gd name="T4" fmla="*/ 53 w 92"/>
                <a:gd name="T5" fmla="*/ 76 h 175"/>
                <a:gd name="T6" fmla="*/ 12 w 92"/>
                <a:gd name="T7" fmla="*/ 0 h 175"/>
                <a:gd name="T8" fmla="*/ 9 w 92"/>
                <a:gd name="T9" fmla="*/ 42 h 175"/>
                <a:gd name="T10" fmla="*/ 35 w 92"/>
                <a:gd name="T11" fmla="*/ 157 h 175"/>
                <a:gd name="T12" fmla="*/ 74 w 92"/>
                <a:gd name="T13" fmla="*/ 166 h 175"/>
                <a:gd name="T14" fmla="*/ 92 w 92"/>
                <a:gd name="T15" fmla="*/ 156 h 175"/>
                <a:gd name="T16" fmla="*/ 75 w 92"/>
                <a:gd name="T17" fmla="*/ 14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75">
                  <a:moveTo>
                    <a:pt x="75" y="147"/>
                  </a:moveTo>
                  <a:cubicBezTo>
                    <a:pt x="69" y="141"/>
                    <a:pt x="66" y="131"/>
                    <a:pt x="65" y="123"/>
                  </a:cubicBezTo>
                  <a:cubicBezTo>
                    <a:pt x="64" y="106"/>
                    <a:pt x="61" y="91"/>
                    <a:pt x="53" y="76"/>
                  </a:cubicBezTo>
                  <a:cubicBezTo>
                    <a:pt x="40" y="50"/>
                    <a:pt x="24" y="26"/>
                    <a:pt x="12" y="0"/>
                  </a:cubicBezTo>
                  <a:cubicBezTo>
                    <a:pt x="0" y="18"/>
                    <a:pt x="9" y="42"/>
                    <a:pt x="9" y="42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57" y="175"/>
                    <a:pt x="74" y="166"/>
                  </a:cubicBezTo>
                  <a:cubicBezTo>
                    <a:pt x="79" y="163"/>
                    <a:pt x="85" y="160"/>
                    <a:pt x="92" y="156"/>
                  </a:cubicBezTo>
                  <a:cubicBezTo>
                    <a:pt x="87" y="155"/>
                    <a:pt x="81" y="152"/>
                    <a:pt x="75" y="14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8" name="Freeform 75"/>
            <p:cNvSpPr/>
            <p:nvPr/>
          </p:nvSpPr>
          <p:spPr bwMode="auto">
            <a:xfrm>
              <a:off x="14365131" y="-5626418"/>
              <a:ext cx="227940" cy="299953"/>
            </a:xfrm>
            <a:custGeom>
              <a:avLst/>
              <a:gdLst>
                <a:gd name="T0" fmla="*/ 64 w 162"/>
                <a:gd name="T1" fmla="*/ 192 h 213"/>
                <a:gd name="T2" fmla="*/ 120 w 162"/>
                <a:gd name="T3" fmla="*/ 203 h 213"/>
                <a:gd name="T4" fmla="*/ 156 w 162"/>
                <a:gd name="T5" fmla="*/ 137 h 213"/>
                <a:gd name="T6" fmla="*/ 54 w 162"/>
                <a:gd name="T7" fmla="*/ 31 h 213"/>
                <a:gd name="T8" fmla="*/ 64 w 162"/>
                <a:gd name="T9" fmla="*/ 19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213">
                  <a:moveTo>
                    <a:pt x="64" y="192"/>
                  </a:moveTo>
                  <a:cubicBezTo>
                    <a:pt x="64" y="192"/>
                    <a:pt x="97" y="213"/>
                    <a:pt x="120" y="203"/>
                  </a:cubicBezTo>
                  <a:cubicBezTo>
                    <a:pt x="143" y="193"/>
                    <a:pt x="162" y="166"/>
                    <a:pt x="156" y="137"/>
                  </a:cubicBezTo>
                  <a:cubicBezTo>
                    <a:pt x="151" y="109"/>
                    <a:pt x="107" y="0"/>
                    <a:pt x="54" y="31"/>
                  </a:cubicBezTo>
                  <a:cubicBezTo>
                    <a:pt x="0" y="61"/>
                    <a:pt x="64" y="192"/>
                    <a:pt x="64" y="19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9" name="Freeform 76"/>
            <p:cNvSpPr/>
            <p:nvPr/>
          </p:nvSpPr>
          <p:spPr bwMode="auto">
            <a:xfrm>
              <a:off x="14391913" y="-5554406"/>
              <a:ext cx="163070" cy="227940"/>
            </a:xfrm>
            <a:custGeom>
              <a:avLst/>
              <a:gdLst>
                <a:gd name="T0" fmla="*/ 90 w 116"/>
                <a:gd name="T1" fmla="*/ 133 h 162"/>
                <a:gd name="T2" fmla="*/ 18 w 116"/>
                <a:gd name="T3" fmla="*/ 0 h 162"/>
                <a:gd name="T4" fmla="*/ 45 w 116"/>
                <a:gd name="T5" fmla="*/ 141 h 162"/>
                <a:gd name="T6" fmla="*/ 101 w 116"/>
                <a:gd name="T7" fmla="*/ 152 h 162"/>
                <a:gd name="T8" fmla="*/ 116 w 116"/>
                <a:gd name="T9" fmla="*/ 142 h 162"/>
                <a:gd name="T10" fmla="*/ 90 w 116"/>
                <a:gd name="T11" fmla="*/ 13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62">
                  <a:moveTo>
                    <a:pt x="90" y="133"/>
                  </a:moveTo>
                  <a:cubicBezTo>
                    <a:pt x="59" y="93"/>
                    <a:pt x="74" y="22"/>
                    <a:pt x="18" y="0"/>
                  </a:cubicBezTo>
                  <a:cubicBezTo>
                    <a:pt x="0" y="48"/>
                    <a:pt x="45" y="141"/>
                    <a:pt x="45" y="141"/>
                  </a:cubicBezTo>
                  <a:cubicBezTo>
                    <a:pt x="45" y="141"/>
                    <a:pt x="78" y="162"/>
                    <a:pt x="101" y="152"/>
                  </a:cubicBezTo>
                  <a:cubicBezTo>
                    <a:pt x="106" y="149"/>
                    <a:pt x="111" y="146"/>
                    <a:pt x="116" y="142"/>
                  </a:cubicBezTo>
                  <a:cubicBezTo>
                    <a:pt x="107" y="144"/>
                    <a:pt x="96" y="142"/>
                    <a:pt x="90" y="13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0" name="Freeform 77"/>
            <p:cNvSpPr/>
            <p:nvPr/>
          </p:nvSpPr>
          <p:spPr bwMode="auto">
            <a:xfrm>
              <a:off x="14287763" y="-5565714"/>
              <a:ext cx="209491" cy="265434"/>
            </a:xfrm>
            <a:custGeom>
              <a:avLst/>
              <a:gdLst>
                <a:gd name="T0" fmla="*/ 146 w 149"/>
                <a:gd name="T1" fmla="*/ 137 h 189"/>
                <a:gd name="T2" fmla="*/ 58 w 149"/>
                <a:gd name="T3" fmla="*/ 12 h 189"/>
                <a:gd name="T4" fmla="*/ 59 w 149"/>
                <a:gd name="T5" fmla="*/ 127 h 189"/>
                <a:gd name="T6" fmla="*/ 146 w 149"/>
                <a:gd name="T7" fmla="*/ 13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" h="189">
                  <a:moveTo>
                    <a:pt x="146" y="137"/>
                  </a:moveTo>
                  <a:cubicBezTo>
                    <a:pt x="146" y="137"/>
                    <a:pt x="115" y="23"/>
                    <a:pt x="58" y="12"/>
                  </a:cubicBezTo>
                  <a:cubicBezTo>
                    <a:pt x="0" y="0"/>
                    <a:pt x="17" y="80"/>
                    <a:pt x="59" y="127"/>
                  </a:cubicBezTo>
                  <a:cubicBezTo>
                    <a:pt x="101" y="174"/>
                    <a:pt x="149" y="189"/>
                    <a:pt x="146" y="13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1" name="Freeform 78"/>
            <p:cNvSpPr/>
            <p:nvPr/>
          </p:nvSpPr>
          <p:spPr bwMode="auto">
            <a:xfrm>
              <a:off x="14297285" y="-5546074"/>
              <a:ext cx="195803" cy="243414"/>
            </a:xfrm>
            <a:custGeom>
              <a:avLst/>
              <a:gdLst>
                <a:gd name="T0" fmla="*/ 92 w 139"/>
                <a:gd name="T1" fmla="*/ 130 h 173"/>
                <a:gd name="T2" fmla="*/ 34 w 139"/>
                <a:gd name="T3" fmla="*/ 66 h 173"/>
                <a:gd name="T4" fmla="*/ 26 w 139"/>
                <a:gd name="T5" fmla="*/ 0 h 173"/>
                <a:gd name="T6" fmla="*/ 52 w 139"/>
                <a:gd name="T7" fmla="*/ 113 h 173"/>
                <a:gd name="T8" fmla="*/ 139 w 139"/>
                <a:gd name="T9" fmla="*/ 132 h 173"/>
                <a:gd name="T10" fmla="*/ 92 w 139"/>
                <a:gd name="T11" fmla="*/ 13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73">
                  <a:moveTo>
                    <a:pt x="92" y="130"/>
                  </a:moveTo>
                  <a:cubicBezTo>
                    <a:pt x="68" y="118"/>
                    <a:pt x="45" y="90"/>
                    <a:pt x="34" y="66"/>
                  </a:cubicBezTo>
                  <a:cubicBezTo>
                    <a:pt x="23" y="42"/>
                    <a:pt x="23" y="22"/>
                    <a:pt x="26" y="0"/>
                  </a:cubicBezTo>
                  <a:cubicBezTo>
                    <a:pt x="0" y="14"/>
                    <a:pt x="18" y="75"/>
                    <a:pt x="52" y="113"/>
                  </a:cubicBezTo>
                  <a:cubicBezTo>
                    <a:pt x="92" y="158"/>
                    <a:pt x="137" y="173"/>
                    <a:pt x="139" y="132"/>
                  </a:cubicBezTo>
                  <a:cubicBezTo>
                    <a:pt x="127" y="139"/>
                    <a:pt x="111" y="140"/>
                    <a:pt x="92" y="13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2" name="Freeform 79"/>
            <p:cNvSpPr/>
            <p:nvPr/>
          </p:nvSpPr>
          <p:spPr bwMode="auto">
            <a:xfrm>
              <a:off x="11431664" y="-5630584"/>
              <a:ext cx="1750320" cy="1392638"/>
            </a:xfrm>
            <a:custGeom>
              <a:avLst/>
              <a:gdLst>
                <a:gd name="T0" fmla="*/ 0 w 1244"/>
                <a:gd name="T1" fmla="*/ 72 h 990"/>
                <a:gd name="T2" fmla="*/ 1020 w 1244"/>
                <a:gd name="T3" fmla="*/ 924 h 990"/>
                <a:gd name="T4" fmla="*/ 1244 w 1244"/>
                <a:gd name="T5" fmla="*/ 960 h 990"/>
                <a:gd name="T6" fmla="*/ 1081 w 1244"/>
                <a:gd name="T7" fmla="*/ 813 h 990"/>
                <a:gd name="T8" fmla="*/ 59 w 1244"/>
                <a:gd name="T9" fmla="*/ 0 h 990"/>
                <a:gd name="T10" fmla="*/ 0 w 1244"/>
                <a:gd name="T11" fmla="*/ 72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4" h="990">
                  <a:moveTo>
                    <a:pt x="0" y="72"/>
                  </a:moveTo>
                  <a:cubicBezTo>
                    <a:pt x="0" y="72"/>
                    <a:pt x="620" y="684"/>
                    <a:pt x="1020" y="924"/>
                  </a:cubicBezTo>
                  <a:cubicBezTo>
                    <a:pt x="1128" y="990"/>
                    <a:pt x="1176" y="955"/>
                    <a:pt x="1244" y="960"/>
                  </a:cubicBezTo>
                  <a:cubicBezTo>
                    <a:pt x="1081" y="813"/>
                    <a:pt x="1081" y="813"/>
                    <a:pt x="1081" y="813"/>
                  </a:cubicBezTo>
                  <a:cubicBezTo>
                    <a:pt x="59" y="0"/>
                    <a:pt x="59" y="0"/>
                    <a:pt x="59" y="0"/>
                  </a:cubicBezTo>
                  <a:lnTo>
                    <a:pt x="0" y="72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3" name="Freeform 80"/>
            <p:cNvSpPr/>
            <p:nvPr/>
          </p:nvSpPr>
          <p:spPr bwMode="auto">
            <a:xfrm>
              <a:off x="11431664" y="-5630584"/>
              <a:ext cx="1750320" cy="1392638"/>
            </a:xfrm>
            <a:custGeom>
              <a:avLst/>
              <a:gdLst>
                <a:gd name="T0" fmla="*/ 960 w 1244"/>
                <a:gd name="T1" fmla="*/ 823 h 990"/>
                <a:gd name="T2" fmla="*/ 745 w 1244"/>
                <a:gd name="T3" fmla="*/ 679 h 990"/>
                <a:gd name="T4" fmla="*/ 542 w 1244"/>
                <a:gd name="T5" fmla="*/ 505 h 990"/>
                <a:gd name="T6" fmla="*/ 90 w 1244"/>
                <a:gd name="T7" fmla="*/ 107 h 990"/>
                <a:gd name="T8" fmla="*/ 94 w 1244"/>
                <a:gd name="T9" fmla="*/ 93 h 990"/>
                <a:gd name="T10" fmla="*/ 147 w 1244"/>
                <a:gd name="T11" fmla="*/ 71 h 990"/>
                <a:gd name="T12" fmla="*/ 59 w 1244"/>
                <a:gd name="T13" fmla="*/ 0 h 990"/>
                <a:gd name="T14" fmla="*/ 0 w 1244"/>
                <a:gd name="T15" fmla="*/ 72 h 990"/>
                <a:gd name="T16" fmla="*/ 1020 w 1244"/>
                <a:gd name="T17" fmla="*/ 924 h 990"/>
                <a:gd name="T18" fmla="*/ 1244 w 1244"/>
                <a:gd name="T19" fmla="*/ 960 h 990"/>
                <a:gd name="T20" fmla="*/ 1200 w 1244"/>
                <a:gd name="T21" fmla="*/ 921 h 990"/>
                <a:gd name="T22" fmla="*/ 960 w 1244"/>
                <a:gd name="T23" fmla="*/ 823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4" h="990">
                  <a:moveTo>
                    <a:pt x="960" y="823"/>
                  </a:moveTo>
                  <a:cubicBezTo>
                    <a:pt x="888" y="776"/>
                    <a:pt x="813" y="732"/>
                    <a:pt x="745" y="679"/>
                  </a:cubicBezTo>
                  <a:cubicBezTo>
                    <a:pt x="674" y="624"/>
                    <a:pt x="608" y="564"/>
                    <a:pt x="542" y="505"/>
                  </a:cubicBezTo>
                  <a:cubicBezTo>
                    <a:pt x="392" y="371"/>
                    <a:pt x="239" y="242"/>
                    <a:pt x="90" y="107"/>
                  </a:cubicBezTo>
                  <a:cubicBezTo>
                    <a:pt x="85" y="103"/>
                    <a:pt x="88" y="95"/>
                    <a:pt x="94" y="93"/>
                  </a:cubicBezTo>
                  <a:cubicBezTo>
                    <a:pt x="112" y="86"/>
                    <a:pt x="130" y="78"/>
                    <a:pt x="147" y="7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620" y="684"/>
                    <a:pt x="1020" y="924"/>
                  </a:cubicBezTo>
                  <a:cubicBezTo>
                    <a:pt x="1128" y="990"/>
                    <a:pt x="1176" y="955"/>
                    <a:pt x="1244" y="960"/>
                  </a:cubicBezTo>
                  <a:cubicBezTo>
                    <a:pt x="1200" y="921"/>
                    <a:pt x="1200" y="921"/>
                    <a:pt x="1200" y="921"/>
                  </a:cubicBezTo>
                  <a:cubicBezTo>
                    <a:pt x="1117" y="915"/>
                    <a:pt x="1037" y="873"/>
                    <a:pt x="960" y="823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7" name="Freeform 84"/>
            <p:cNvSpPr/>
            <p:nvPr/>
          </p:nvSpPr>
          <p:spPr bwMode="auto">
            <a:xfrm>
              <a:off x="13337912" y="-5336583"/>
              <a:ext cx="138074" cy="81535"/>
            </a:xfrm>
            <a:custGeom>
              <a:avLst/>
              <a:gdLst>
                <a:gd name="T0" fmla="*/ 5 w 98"/>
                <a:gd name="T1" fmla="*/ 58 h 58"/>
                <a:gd name="T2" fmla="*/ 0 w 98"/>
                <a:gd name="T3" fmla="*/ 49 h 58"/>
                <a:gd name="T4" fmla="*/ 98 w 98"/>
                <a:gd name="T5" fmla="*/ 3 h 58"/>
                <a:gd name="T6" fmla="*/ 78 w 98"/>
                <a:gd name="T7" fmla="*/ 24 h 58"/>
                <a:gd name="T8" fmla="*/ 68 w 98"/>
                <a:gd name="T9" fmla="*/ 46 h 58"/>
                <a:gd name="T10" fmla="*/ 5 w 98"/>
                <a:gd name="T1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58">
                  <a:moveTo>
                    <a:pt x="5" y="58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34" y="0"/>
                    <a:pt x="98" y="3"/>
                  </a:cubicBezTo>
                  <a:cubicBezTo>
                    <a:pt x="98" y="3"/>
                    <a:pt x="84" y="13"/>
                    <a:pt x="78" y="24"/>
                  </a:cubicBezTo>
                  <a:cubicBezTo>
                    <a:pt x="73" y="35"/>
                    <a:pt x="68" y="46"/>
                    <a:pt x="68" y="46"/>
                  </a:cubicBezTo>
                  <a:lnTo>
                    <a:pt x="5" y="58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8" name="Freeform 85"/>
            <p:cNvSpPr/>
            <p:nvPr/>
          </p:nvSpPr>
          <p:spPr bwMode="auto">
            <a:xfrm>
              <a:off x="13337912" y="-5333607"/>
              <a:ext cx="138074" cy="78559"/>
            </a:xfrm>
            <a:custGeom>
              <a:avLst/>
              <a:gdLst>
                <a:gd name="T0" fmla="*/ 85 w 98"/>
                <a:gd name="T1" fmla="*/ 1 h 56"/>
                <a:gd name="T2" fmla="*/ 61 w 98"/>
                <a:gd name="T3" fmla="*/ 24 h 56"/>
                <a:gd name="T4" fmla="*/ 43 w 98"/>
                <a:gd name="T5" fmla="*/ 36 h 56"/>
                <a:gd name="T6" fmla="*/ 5 w 98"/>
                <a:gd name="T7" fmla="*/ 41 h 56"/>
                <a:gd name="T8" fmla="*/ 0 w 98"/>
                <a:gd name="T9" fmla="*/ 47 h 56"/>
                <a:gd name="T10" fmla="*/ 5 w 98"/>
                <a:gd name="T11" fmla="*/ 56 h 56"/>
                <a:gd name="T12" fmla="*/ 68 w 98"/>
                <a:gd name="T13" fmla="*/ 44 h 56"/>
                <a:gd name="T14" fmla="*/ 78 w 98"/>
                <a:gd name="T15" fmla="*/ 22 h 56"/>
                <a:gd name="T16" fmla="*/ 98 w 98"/>
                <a:gd name="T17" fmla="*/ 1 h 56"/>
                <a:gd name="T18" fmla="*/ 85 w 98"/>
                <a:gd name="T19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56">
                  <a:moveTo>
                    <a:pt x="85" y="1"/>
                  </a:moveTo>
                  <a:cubicBezTo>
                    <a:pt x="76" y="7"/>
                    <a:pt x="69" y="15"/>
                    <a:pt x="61" y="24"/>
                  </a:cubicBezTo>
                  <a:cubicBezTo>
                    <a:pt x="56" y="29"/>
                    <a:pt x="50" y="34"/>
                    <a:pt x="43" y="36"/>
                  </a:cubicBezTo>
                  <a:cubicBezTo>
                    <a:pt x="31" y="40"/>
                    <a:pt x="18" y="41"/>
                    <a:pt x="5" y="41"/>
                  </a:cubicBezTo>
                  <a:cubicBezTo>
                    <a:pt x="2" y="44"/>
                    <a:pt x="0" y="47"/>
                    <a:pt x="0" y="47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8" y="44"/>
                    <a:pt x="73" y="33"/>
                    <a:pt x="78" y="22"/>
                  </a:cubicBezTo>
                  <a:cubicBezTo>
                    <a:pt x="84" y="11"/>
                    <a:pt x="98" y="1"/>
                    <a:pt x="98" y="1"/>
                  </a:cubicBezTo>
                  <a:cubicBezTo>
                    <a:pt x="93" y="0"/>
                    <a:pt x="89" y="1"/>
                    <a:pt x="85" y="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9" name="Freeform 86"/>
            <p:cNvSpPr/>
            <p:nvPr/>
          </p:nvSpPr>
          <p:spPr bwMode="auto">
            <a:xfrm>
              <a:off x="13167701" y="-5332417"/>
              <a:ext cx="748692" cy="508253"/>
            </a:xfrm>
            <a:custGeom>
              <a:avLst/>
              <a:gdLst>
                <a:gd name="T0" fmla="*/ 468 w 532"/>
                <a:gd name="T1" fmla="*/ 0 h 361"/>
                <a:gd name="T2" fmla="*/ 177 w 532"/>
                <a:gd name="T3" fmla="*/ 145 h 361"/>
                <a:gd name="T4" fmla="*/ 196 w 532"/>
                <a:gd name="T5" fmla="*/ 39 h 361"/>
                <a:gd name="T6" fmla="*/ 121 w 532"/>
                <a:gd name="T7" fmla="*/ 46 h 361"/>
                <a:gd name="T8" fmla="*/ 57 w 532"/>
                <a:gd name="T9" fmla="*/ 318 h 361"/>
                <a:gd name="T10" fmla="*/ 480 w 532"/>
                <a:gd name="T11" fmla="*/ 149 h 361"/>
                <a:gd name="T12" fmla="*/ 468 w 532"/>
                <a:gd name="T1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2" h="361">
                  <a:moveTo>
                    <a:pt x="468" y="0"/>
                  </a:moveTo>
                  <a:cubicBezTo>
                    <a:pt x="468" y="0"/>
                    <a:pt x="196" y="147"/>
                    <a:pt x="177" y="145"/>
                  </a:cubicBezTo>
                  <a:cubicBezTo>
                    <a:pt x="159" y="143"/>
                    <a:pt x="196" y="39"/>
                    <a:pt x="196" y="39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1" y="46"/>
                    <a:pt x="0" y="275"/>
                    <a:pt x="57" y="318"/>
                  </a:cubicBezTo>
                  <a:cubicBezTo>
                    <a:pt x="114" y="361"/>
                    <a:pt x="429" y="219"/>
                    <a:pt x="480" y="149"/>
                  </a:cubicBezTo>
                  <a:cubicBezTo>
                    <a:pt x="532" y="79"/>
                    <a:pt x="468" y="0"/>
                    <a:pt x="468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0" name="Freeform 87"/>
            <p:cNvSpPr/>
            <p:nvPr/>
          </p:nvSpPr>
          <p:spPr bwMode="auto">
            <a:xfrm>
              <a:off x="13222454" y="-5128282"/>
              <a:ext cx="198778" cy="257698"/>
            </a:xfrm>
            <a:custGeom>
              <a:avLst/>
              <a:gdLst>
                <a:gd name="T0" fmla="*/ 58 w 141"/>
                <a:gd name="T1" fmla="*/ 162 h 183"/>
                <a:gd name="T2" fmla="*/ 141 w 141"/>
                <a:gd name="T3" fmla="*/ 0 h 183"/>
                <a:gd name="T4" fmla="*/ 138 w 141"/>
                <a:gd name="T5" fmla="*/ 0 h 183"/>
                <a:gd name="T6" fmla="*/ 137 w 141"/>
                <a:gd name="T7" fmla="*/ 0 h 183"/>
                <a:gd name="T8" fmla="*/ 17 w 141"/>
                <a:gd name="T9" fmla="*/ 102 h 183"/>
                <a:gd name="T10" fmla="*/ 32 w 141"/>
                <a:gd name="T11" fmla="*/ 179 h 183"/>
                <a:gd name="T12" fmla="*/ 97 w 141"/>
                <a:gd name="T13" fmla="*/ 176 h 183"/>
                <a:gd name="T14" fmla="*/ 58 w 141"/>
                <a:gd name="T15" fmla="*/ 16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183">
                  <a:moveTo>
                    <a:pt x="58" y="162"/>
                  </a:moveTo>
                  <a:cubicBezTo>
                    <a:pt x="1" y="128"/>
                    <a:pt x="77" y="53"/>
                    <a:pt x="141" y="0"/>
                  </a:cubicBezTo>
                  <a:cubicBezTo>
                    <a:pt x="139" y="0"/>
                    <a:pt x="139" y="0"/>
                    <a:pt x="138" y="0"/>
                  </a:cubicBezTo>
                  <a:cubicBezTo>
                    <a:pt x="138" y="0"/>
                    <a:pt x="138" y="0"/>
                    <a:pt x="137" y="0"/>
                  </a:cubicBezTo>
                  <a:cubicBezTo>
                    <a:pt x="87" y="25"/>
                    <a:pt x="39" y="56"/>
                    <a:pt x="17" y="102"/>
                  </a:cubicBezTo>
                  <a:cubicBezTo>
                    <a:pt x="0" y="140"/>
                    <a:pt x="10" y="164"/>
                    <a:pt x="32" y="179"/>
                  </a:cubicBezTo>
                  <a:cubicBezTo>
                    <a:pt x="48" y="183"/>
                    <a:pt x="70" y="181"/>
                    <a:pt x="97" y="176"/>
                  </a:cubicBezTo>
                  <a:cubicBezTo>
                    <a:pt x="83" y="173"/>
                    <a:pt x="70" y="169"/>
                    <a:pt x="58" y="162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1" name="Freeform 88"/>
            <p:cNvSpPr/>
            <p:nvPr/>
          </p:nvSpPr>
          <p:spPr bwMode="auto">
            <a:xfrm>
              <a:off x="13180199" y="-5260404"/>
              <a:ext cx="447549" cy="411840"/>
            </a:xfrm>
            <a:custGeom>
              <a:avLst/>
              <a:gdLst>
                <a:gd name="T0" fmla="*/ 207 w 318"/>
                <a:gd name="T1" fmla="*/ 236 h 293"/>
                <a:gd name="T2" fmla="*/ 69 w 318"/>
                <a:gd name="T3" fmla="*/ 239 h 293"/>
                <a:gd name="T4" fmla="*/ 83 w 318"/>
                <a:gd name="T5" fmla="*/ 118 h 293"/>
                <a:gd name="T6" fmla="*/ 180 w 318"/>
                <a:gd name="T7" fmla="*/ 8 h 293"/>
                <a:gd name="T8" fmla="*/ 183 w 318"/>
                <a:gd name="T9" fmla="*/ 0 h 293"/>
                <a:gd name="T10" fmla="*/ 104 w 318"/>
                <a:gd name="T11" fmla="*/ 11 h 293"/>
                <a:gd name="T12" fmla="*/ 48 w 318"/>
                <a:gd name="T13" fmla="*/ 267 h 293"/>
                <a:gd name="T14" fmla="*/ 318 w 318"/>
                <a:gd name="T15" fmla="*/ 199 h 293"/>
                <a:gd name="T16" fmla="*/ 207 w 318"/>
                <a:gd name="T17" fmla="*/ 236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293">
                  <a:moveTo>
                    <a:pt x="207" y="236"/>
                  </a:moveTo>
                  <a:cubicBezTo>
                    <a:pt x="178" y="243"/>
                    <a:pt x="89" y="282"/>
                    <a:pt x="69" y="239"/>
                  </a:cubicBezTo>
                  <a:cubicBezTo>
                    <a:pt x="51" y="201"/>
                    <a:pt x="71" y="155"/>
                    <a:pt x="83" y="118"/>
                  </a:cubicBezTo>
                  <a:cubicBezTo>
                    <a:pt x="102" y="63"/>
                    <a:pt x="118" y="16"/>
                    <a:pt x="180" y="8"/>
                  </a:cubicBezTo>
                  <a:cubicBezTo>
                    <a:pt x="181" y="5"/>
                    <a:pt x="182" y="3"/>
                    <a:pt x="183" y="0"/>
                  </a:cubicBezTo>
                  <a:cubicBezTo>
                    <a:pt x="158" y="3"/>
                    <a:pt x="129" y="7"/>
                    <a:pt x="104" y="11"/>
                  </a:cubicBezTo>
                  <a:cubicBezTo>
                    <a:pt x="78" y="63"/>
                    <a:pt x="0" y="231"/>
                    <a:pt x="48" y="267"/>
                  </a:cubicBezTo>
                  <a:cubicBezTo>
                    <a:pt x="82" y="293"/>
                    <a:pt x="211" y="252"/>
                    <a:pt x="318" y="199"/>
                  </a:cubicBezTo>
                  <a:cubicBezTo>
                    <a:pt x="282" y="214"/>
                    <a:pt x="244" y="226"/>
                    <a:pt x="207" y="236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07" name="组合 506"/>
            <p:cNvGrpSpPr/>
            <p:nvPr/>
          </p:nvGrpSpPr>
          <p:grpSpPr>
            <a:xfrm>
              <a:off x="12491063" y="-5591080"/>
              <a:ext cx="1826150" cy="2461797"/>
              <a:chOff x="9414072" y="3971817"/>
              <a:chExt cx="1826150" cy="2461797"/>
            </a:xfrm>
          </p:grpSpPr>
          <p:sp>
            <p:nvSpPr>
              <p:cNvPr id="514" name="Oval 10238"/>
              <p:cNvSpPr>
                <a:spLocks noChangeArrowheads="1"/>
              </p:cNvSpPr>
              <p:nvPr/>
            </p:nvSpPr>
            <p:spPr bwMode="auto">
              <a:xfrm>
                <a:off x="9461697" y="6270101"/>
                <a:ext cx="161925" cy="163513"/>
              </a:xfrm>
              <a:prstGeom prst="ellipse">
                <a:avLst/>
              </a:prstGeom>
              <a:solidFill>
                <a:srgbClr val="353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Oval 10239"/>
              <p:cNvSpPr>
                <a:spLocks noChangeArrowheads="1"/>
              </p:cNvSpPr>
              <p:nvPr/>
            </p:nvSpPr>
            <p:spPr bwMode="auto">
              <a:xfrm>
                <a:off x="10412610" y="6270101"/>
                <a:ext cx="161925" cy="163513"/>
              </a:xfrm>
              <a:prstGeom prst="ellipse">
                <a:avLst/>
              </a:prstGeom>
              <a:solidFill>
                <a:srgbClr val="353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10240"/>
              <p:cNvSpPr/>
              <p:nvPr/>
            </p:nvSpPr>
            <p:spPr bwMode="auto">
              <a:xfrm>
                <a:off x="9966522" y="5446189"/>
                <a:ext cx="122238" cy="752646"/>
              </a:xfrm>
              <a:custGeom>
                <a:avLst/>
                <a:gdLst>
                  <a:gd name="T0" fmla="*/ 0 w 77"/>
                  <a:gd name="T1" fmla="*/ 0 h 463"/>
                  <a:gd name="T2" fmla="*/ 0 w 77"/>
                  <a:gd name="T3" fmla="*/ 463 h 463"/>
                  <a:gd name="T4" fmla="*/ 77 w 77"/>
                  <a:gd name="T5" fmla="*/ 463 h 463"/>
                  <a:gd name="T6" fmla="*/ 77 w 77"/>
                  <a:gd name="T7" fmla="*/ 35 h 463"/>
                  <a:gd name="T8" fmla="*/ 0 w 77"/>
                  <a:gd name="T9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63">
                    <a:moveTo>
                      <a:pt x="0" y="0"/>
                    </a:moveTo>
                    <a:lnTo>
                      <a:pt x="0" y="463"/>
                    </a:lnTo>
                    <a:lnTo>
                      <a:pt x="77" y="463"/>
                    </a:lnTo>
                    <a:lnTo>
                      <a:pt x="77" y="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53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10241"/>
              <p:cNvSpPr/>
              <p:nvPr/>
            </p:nvSpPr>
            <p:spPr bwMode="auto">
              <a:xfrm>
                <a:off x="9966522" y="5373164"/>
                <a:ext cx="122238" cy="138113"/>
              </a:xfrm>
              <a:custGeom>
                <a:avLst/>
                <a:gdLst>
                  <a:gd name="T0" fmla="*/ 77 w 77"/>
                  <a:gd name="T1" fmla="*/ 0 h 87"/>
                  <a:gd name="T2" fmla="*/ 0 w 77"/>
                  <a:gd name="T3" fmla="*/ 0 h 87"/>
                  <a:gd name="T4" fmla="*/ 0 w 77"/>
                  <a:gd name="T5" fmla="*/ 52 h 87"/>
                  <a:gd name="T6" fmla="*/ 77 w 77"/>
                  <a:gd name="T7" fmla="*/ 87 h 87"/>
                  <a:gd name="T8" fmla="*/ 77 w 77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87">
                    <a:moveTo>
                      <a:pt x="77" y="0"/>
                    </a:moveTo>
                    <a:lnTo>
                      <a:pt x="0" y="0"/>
                    </a:lnTo>
                    <a:lnTo>
                      <a:pt x="0" y="52"/>
                    </a:lnTo>
                    <a:lnTo>
                      <a:pt x="77" y="87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1B1B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10242"/>
              <p:cNvSpPr/>
              <p:nvPr/>
            </p:nvSpPr>
            <p:spPr bwMode="auto">
              <a:xfrm>
                <a:off x="9414072" y="6189139"/>
                <a:ext cx="1211263" cy="46038"/>
              </a:xfrm>
              <a:custGeom>
                <a:avLst/>
                <a:gdLst>
                  <a:gd name="T0" fmla="*/ 763 w 763"/>
                  <a:gd name="T1" fmla="*/ 0 h 29"/>
                  <a:gd name="T2" fmla="*/ 0 w 763"/>
                  <a:gd name="T3" fmla="*/ 0 h 29"/>
                  <a:gd name="T4" fmla="*/ 0 w 763"/>
                  <a:gd name="T5" fmla="*/ 10 h 29"/>
                  <a:gd name="T6" fmla="*/ 763 w 763"/>
                  <a:gd name="T7" fmla="*/ 29 h 29"/>
                  <a:gd name="T8" fmla="*/ 763 w 76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3" h="29">
                    <a:moveTo>
                      <a:pt x="763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763" y="29"/>
                    </a:lnTo>
                    <a:lnTo>
                      <a:pt x="763" y="0"/>
                    </a:lnTo>
                    <a:close/>
                  </a:path>
                </a:pathLst>
              </a:custGeom>
              <a:solidFill>
                <a:srgbClr val="1B1B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10243"/>
              <p:cNvSpPr/>
              <p:nvPr/>
            </p:nvSpPr>
            <p:spPr bwMode="auto">
              <a:xfrm>
                <a:off x="9414072" y="6198664"/>
                <a:ext cx="1211263" cy="82550"/>
              </a:xfrm>
              <a:custGeom>
                <a:avLst/>
                <a:gdLst>
                  <a:gd name="T0" fmla="*/ 0 w 763"/>
                  <a:gd name="T1" fmla="*/ 0 h 52"/>
                  <a:gd name="T2" fmla="*/ 0 w 763"/>
                  <a:gd name="T3" fmla="*/ 52 h 52"/>
                  <a:gd name="T4" fmla="*/ 763 w 763"/>
                  <a:gd name="T5" fmla="*/ 52 h 52"/>
                  <a:gd name="T6" fmla="*/ 763 w 763"/>
                  <a:gd name="T7" fmla="*/ 19 h 52"/>
                  <a:gd name="T8" fmla="*/ 0 w 763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3" h="52">
                    <a:moveTo>
                      <a:pt x="0" y="0"/>
                    </a:moveTo>
                    <a:lnTo>
                      <a:pt x="0" y="52"/>
                    </a:lnTo>
                    <a:lnTo>
                      <a:pt x="763" y="52"/>
                    </a:lnTo>
                    <a:lnTo>
                      <a:pt x="763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53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520" name="组合 519"/>
              <p:cNvGrpSpPr/>
              <p:nvPr/>
            </p:nvGrpSpPr>
            <p:grpSpPr>
              <a:xfrm rot="888361">
                <a:off x="10571884" y="3971817"/>
                <a:ext cx="668338" cy="1510242"/>
                <a:chOff x="10520559" y="3853397"/>
                <a:chExt cx="668338" cy="1510242"/>
              </a:xfrm>
            </p:grpSpPr>
            <p:sp>
              <p:nvSpPr>
                <p:cNvPr id="523" name="Freeform 10244"/>
                <p:cNvSpPr/>
                <p:nvPr/>
              </p:nvSpPr>
              <p:spPr bwMode="auto">
                <a:xfrm>
                  <a:off x="10520559" y="3853397"/>
                  <a:ext cx="608014" cy="1468967"/>
                </a:xfrm>
                <a:custGeom>
                  <a:avLst/>
                  <a:gdLst>
                    <a:gd name="T0" fmla="*/ 173 w 218"/>
                    <a:gd name="T1" fmla="*/ 1 h 532"/>
                    <a:gd name="T2" fmla="*/ 123 w 218"/>
                    <a:gd name="T3" fmla="*/ 15 h 532"/>
                    <a:gd name="T4" fmla="*/ 3 w 218"/>
                    <a:gd name="T5" fmla="*/ 472 h 532"/>
                    <a:gd name="T6" fmla="*/ 31 w 218"/>
                    <a:gd name="T7" fmla="*/ 532 h 532"/>
                    <a:gd name="T8" fmla="*/ 211 w 218"/>
                    <a:gd name="T9" fmla="*/ 62 h 532"/>
                    <a:gd name="T10" fmla="*/ 173 w 218"/>
                    <a:gd name="T11" fmla="*/ 1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8" h="532">
                      <a:moveTo>
                        <a:pt x="173" y="1"/>
                      </a:moveTo>
                      <a:cubicBezTo>
                        <a:pt x="156" y="0"/>
                        <a:pt x="139" y="4"/>
                        <a:pt x="123" y="15"/>
                      </a:cubicBezTo>
                      <a:cubicBezTo>
                        <a:pt x="123" y="15"/>
                        <a:pt x="7" y="455"/>
                        <a:pt x="3" y="472"/>
                      </a:cubicBezTo>
                      <a:cubicBezTo>
                        <a:pt x="0" y="483"/>
                        <a:pt x="16" y="521"/>
                        <a:pt x="31" y="532"/>
                      </a:cubicBezTo>
                      <a:cubicBezTo>
                        <a:pt x="78" y="410"/>
                        <a:pt x="202" y="85"/>
                        <a:pt x="211" y="62"/>
                      </a:cubicBezTo>
                      <a:cubicBezTo>
                        <a:pt x="218" y="44"/>
                        <a:pt x="192" y="17"/>
                        <a:pt x="173" y="1"/>
                      </a:cubicBezTo>
                      <a:close/>
                    </a:path>
                  </a:pathLst>
                </a:custGeom>
                <a:solidFill>
                  <a:srgbClr val="3535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4" name="Freeform 10245"/>
                <p:cNvSpPr/>
                <p:nvPr/>
              </p:nvSpPr>
              <p:spPr bwMode="auto">
                <a:xfrm>
                  <a:off x="10585647" y="3861864"/>
                  <a:ext cx="603250" cy="1501775"/>
                </a:xfrm>
                <a:custGeom>
                  <a:avLst/>
                  <a:gdLst>
                    <a:gd name="T0" fmla="*/ 149 w 219"/>
                    <a:gd name="T1" fmla="*/ 0 h 546"/>
                    <a:gd name="T2" fmla="*/ 187 w 219"/>
                    <a:gd name="T3" fmla="*/ 61 h 546"/>
                    <a:gd name="T4" fmla="*/ 0 w 219"/>
                    <a:gd name="T5" fmla="*/ 510 h 546"/>
                    <a:gd name="T6" fmla="*/ 7 w 219"/>
                    <a:gd name="T7" fmla="*/ 531 h 546"/>
                    <a:gd name="T8" fmla="*/ 215 w 219"/>
                    <a:gd name="T9" fmla="*/ 50 h 546"/>
                    <a:gd name="T10" fmla="*/ 149 w 219"/>
                    <a:gd name="T11" fmla="*/ 0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9" h="546">
                      <a:moveTo>
                        <a:pt x="149" y="0"/>
                      </a:moveTo>
                      <a:cubicBezTo>
                        <a:pt x="168" y="16"/>
                        <a:pt x="194" y="43"/>
                        <a:pt x="187" y="61"/>
                      </a:cubicBezTo>
                      <a:cubicBezTo>
                        <a:pt x="178" y="84"/>
                        <a:pt x="46" y="388"/>
                        <a:pt x="0" y="510"/>
                      </a:cubicBezTo>
                      <a:cubicBezTo>
                        <a:pt x="8" y="516"/>
                        <a:pt x="0" y="546"/>
                        <a:pt x="7" y="531"/>
                      </a:cubicBezTo>
                      <a:cubicBezTo>
                        <a:pt x="41" y="464"/>
                        <a:pt x="209" y="82"/>
                        <a:pt x="215" y="50"/>
                      </a:cubicBezTo>
                      <a:cubicBezTo>
                        <a:pt x="219" y="28"/>
                        <a:pt x="186" y="2"/>
                        <a:pt x="149" y="0"/>
                      </a:cubicBezTo>
                      <a:close/>
                    </a:path>
                  </a:pathLst>
                </a:custGeom>
                <a:solidFill>
                  <a:srgbClr val="1B1B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521" name="Freeform 10246"/>
              <p:cNvSpPr/>
              <p:nvPr/>
            </p:nvSpPr>
            <p:spPr bwMode="auto">
              <a:xfrm>
                <a:off x="9450585" y="5185839"/>
                <a:ext cx="1108075" cy="190500"/>
              </a:xfrm>
              <a:custGeom>
                <a:avLst/>
                <a:gdLst>
                  <a:gd name="T0" fmla="*/ 380 w 403"/>
                  <a:gd name="T1" fmla="*/ 7 h 69"/>
                  <a:gd name="T2" fmla="*/ 30 w 403"/>
                  <a:gd name="T3" fmla="*/ 7 h 69"/>
                  <a:gd name="T4" fmla="*/ 0 w 403"/>
                  <a:gd name="T5" fmla="*/ 31 h 69"/>
                  <a:gd name="T6" fmla="*/ 42 w 403"/>
                  <a:gd name="T7" fmla="*/ 69 h 69"/>
                  <a:gd name="T8" fmla="*/ 388 w 403"/>
                  <a:gd name="T9" fmla="*/ 69 h 69"/>
                  <a:gd name="T10" fmla="*/ 380 w 403"/>
                  <a:gd name="T11" fmla="*/ 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3" h="69">
                    <a:moveTo>
                      <a:pt x="380" y="7"/>
                    </a:moveTo>
                    <a:cubicBezTo>
                      <a:pt x="362" y="0"/>
                      <a:pt x="56" y="5"/>
                      <a:pt x="30" y="7"/>
                    </a:cubicBezTo>
                    <a:cubicBezTo>
                      <a:pt x="13" y="8"/>
                      <a:pt x="5" y="21"/>
                      <a:pt x="0" y="31"/>
                    </a:cubicBezTo>
                    <a:cubicBezTo>
                      <a:pt x="2" y="52"/>
                      <a:pt x="20" y="69"/>
                      <a:pt x="42" y="69"/>
                    </a:cubicBezTo>
                    <a:cubicBezTo>
                      <a:pt x="388" y="69"/>
                      <a:pt x="388" y="69"/>
                      <a:pt x="388" y="69"/>
                    </a:cubicBezTo>
                    <a:cubicBezTo>
                      <a:pt x="403" y="48"/>
                      <a:pt x="396" y="13"/>
                      <a:pt x="380" y="7"/>
                    </a:cubicBezTo>
                    <a:close/>
                  </a:path>
                </a:pathLst>
              </a:custGeom>
              <a:solidFill>
                <a:srgbClr val="353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10247"/>
              <p:cNvSpPr/>
              <p:nvPr/>
            </p:nvSpPr>
            <p:spPr bwMode="auto">
              <a:xfrm>
                <a:off x="9447410" y="5147739"/>
                <a:ext cx="1190625" cy="231775"/>
              </a:xfrm>
              <a:custGeom>
                <a:avLst/>
                <a:gdLst>
                  <a:gd name="T0" fmla="*/ 391 w 433"/>
                  <a:gd name="T1" fmla="*/ 0 h 84"/>
                  <a:gd name="T2" fmla="*/ 42 w 433"/>
                  <a:gd name="T3" fmla="*/ 0 h 84"/>
                  <a:gd name="T4" fmla="*/ 0 w 433"/>
                  <a:gd name="T5" fmla="*/ 42 h 84"/>
                  <a:gd name="T6" fmla="*/ 0 w 433"/>
                  <a:gd name="T7" fmla="*/ 46 h 84"/>
                  <a:gd name="T8" fmla="*/ 30 w 433"/>
                  <a:gd name="T9" fmla="*/ 22 h 84"/>
                  <a:gd name="T10" fmla="*/ 380 w 433"/>
                  <a:gd name="T11" fmla="*/ 22 h 84"/>
                  <a:gd name="T12" fmla="*/ 388 w 433"/>
                  <a:gd name="T13" fmla="*/ 84 h 84"/>
                  <a:gd name="T14" fmla="*/ 391 w 433"/>
                  <a:gd name="T15" fmla="*/ 84 h 84"/>
                  <a:gd name="T16" fmla="*/ 433 w 433"/>
                  <a:gd name="T17" fmla="*/ 42 h 84"/>
                  <a:gd name="T18" fmla="*/ 391 w 433"/>
                  <a:gd name="T1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3" h="84">
                    <a:moveTo>
                      <a:pt x="391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43"/>
                      <a:pt x="0" y="45"/>
                      <a:pt x="0" y="46"/>
                    </a:cubicBezTo>
                    <a:cubicBezTo>
                      <a:pt x="5" y="36"/>
                      <a:pt x="13" y="23"/>
                      <a:pt x="30" y="22"/>
                    </a:cubicBezTo>
                    <a:cubicBezTo>
                      <a:pt x="56" y="20"/>
                      <a:pt x="362" y="15"/>
                      <a:pt x="380" y="22"/>
                    </a:cubicBezTo>
                    <a:cubicBezTo>
                      <a:pt x="396" y="28"/>
                      <a:pt x="403" y="63"/>
                      <a:pt x="388" y="84"/>
                    </a:cubicBezTo>
                    <a:cubicBezTo>
                      <a:pt x="391" y="84"/>
                      <a:pt x="391" y="84"/>
                      <a:pt x="391" y="84"/>
                    </a:cubicBezTo>
                    <a:cubicBezTo>
                      <a:pt x="414" y="84"/>
                      <a:pt x="433" y="65"/>
                      <a:pt x="433" y="42"/>
                    </a:cubicBezTo>
                    <a:cubicBezTo>
                      <a:pt x="433" y="19"/>
                      <a:pt x="414" y="0"/>
                      <a:pt x="391" y="0"/>
                    </a:cubicBezTo>
                    <a:close/>
                  </a:path>
                </a:pathLst>
              </a:custGeom>
              <a:solidFill>
                <a:srgbClr val="1B1B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08" name="组合 507"/>
            <p:cNvGrpSpPr/>
            <p:nvPr/>
          </p:nvGrpSpPr>
          <p:grpSpPr>
            <a:xfrm>
              <a:off x="10177121" y="-6561186"/>
              <a:ext cx="964974" cy="1743569"/>
              <a:chOff x="7475558" y="3001711"/>
              <a:chExt cx="964974" cy="1743569"/>
            </a:xfrm>
          </p:grpSpPr>
          <p:sp>
            <p:nvSpPr>
              <p:cNvPr id="509" name="Freeform 6"/>
              <p:cNvSpPr/>
              <p:nvPr/>
            </p:nvSpPr>
            <p:spPr bwMode="auto">
              <a:xfrm>
                <a:off x="7973344" y="4531623"/>
                <a:ext cx="467188" cy="213657"/>
              </a:xfrm>
              <a:custGeom>
                <a:avLst/>
                <a:gdLst>
                  <a:gd name="T0" fmla="*/ 26 w 332"/>
                  <a:gd name="T1" fmla="*/ 60 h 152"/>
                  <a:gd name="T2" fmla="*/ 97 w 332"/>
                  <a:gd name="T3" fmla="*/ 88 h 152"/>
                  <a:gd name="T4" fmla="*/ 173 w 332"/>
                  <a:gd name="T5" fmla="*/ 142 h 152"/>
                  <a:gd name="T6" fmla="*/ 287 w 332"/>
                  <a:gd name="T7" fmla="*/ 96 h 152"/>
                  <a:gd name="T8" fmla="*/ 315 w 332"/>
                  <a:gd name="T9" fmla="*/ 26 h 152"/>
                  <a:gd name="T10" fmla="*/ 332 w 332"/>
                  <a:gd name="T11" fmla="*/ 0 h 152"/>
                  <a:gd name="T12" fmla="*/ 13 w 332"/>
                  <a:gd name="T13" fmla="*/ 0 h 152"/>
                  <a:gd name="T14" fmla="*/ 26 w 332"/>
                  <a:gd name="T15" fmla="*/ 6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2" h="152">
                    <a:moveTo>
                      <a:pt x="26" y="60"/>
                    </a:moveTo>
                    <a:cubicBezTo>
                      <a:pt x="49" y="72"/>
                      <a:pt x="75" y="73"/>
                      <a:pt x="97" y="88"/>
                    </a:cubicBezTo>
                    <a:cubicBezTo>
                      <a:pt x="123" y="107"/>
                      <a:pt x="138" y="134"/>
                      <a:pt x="173" y="142"/>
                    </a:cubicBezTo>
                    <a:cubicBezTo>
                      <a:pt x="217" y="152"/>
                      <a:pt x="265" y="139"/>
                      <a:pt x="287" y="96"/>
                    </a:cubicBezTo>
                    <a:cubicBezTo>
                      <a:pt x="298" y="73"/>
                      <a:pt x="304" y="49"/>
                      <a:pt x="315" y="26"/>
                    </a:cubicBezTo>
                    <a:cubicBezTo>
                      <a:pt x="320" y="16"/>
                      <a:pt x="326" y="7"/>
                      <a:pt x="33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3" y="23"/>
                      <a:pt x="0" y="47"/>
                      <a:pt x="26" y="60"/>
                    </a:cubicBezTo>
                    <a:close/>
                  </a:path>
                </a:pathLst>
              </a:custGeom>
              <a:solidFill>
                <a:srgbClr val="3524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任意多边形 509"/>
              <p:cNvSpPr/>
              <p:nvPr/>
            </p:nvSpPr>
            <p:spPr bwMode="auto">
              <a:xfrm>
                <a:off x="7581922" y="3938913"/>
                <a:ext cx="323667" cy="446062"/>
              </a:xfrm>
              <a:custGeom>
                <a:avLst/>
                <a:gdLst>
                  <a:gd name="connsiteX0" fmla="*/ 274087 w 323667"/>
                  <a:gd name="connsiteY0" fmla="*/ 0 h 446062"/>
                  <a:gd name="connsiteX1" fmla="*/ 323667 w 323667"/>
                  <a:gd name="connsiteY1" fmla="*/ 143913 h 446062"/>
                  <a:gd name="connsiteX2" fmla="*/ 130161 w 323667"/>
                  <a:gd name="connsiteY2" fmla="*/ 446062 h 446062"/>
                  <a:gd name="connsiteX3" fmla="*/ 0 w 323667"/>
                  <a:gd name="connsiteY3" fmla="*/ 420646 h 44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667" h="446062">
                    <a:moveTo>
                      <a:pt x="274087" y="0"/>
                    </a:moveTo>
                    <a:lnTo>
                      <a:pt x="323667" y="143913"/>
                    </a:lnTo>
                    <a:lnTo>
                      <a:pt x="130161" y="446062"/>
                    </a:lnTo>
                    <a:lnTo>
                      <a:pt x="0" y="420646"/>
                    </a:lnTo>
                    <a:close/>
                  </a:path>
                </a:pathLst>
              </a:custGeom>
              <a:solidFill>
                <a:srgbClr val="35353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10195"/>
              <p:cNvSpPr/>
              <p:nvPr/>
            </p:nvSpPr>
            <p:spPr bwMode="auto">
              <a:xfrm rot="21392046">
                <a:off x="7534204" y="3001711"/>
                <a:ext cx="527050" cy="1267380"/>
              </a:xfrm>
              <a:custGeom>
                <a:avLst/>
                <a:gdLst>
                  <a:gd name="T0" fmla="*/ 332 w 332"/>
                  <a:gd name="T1" fmla="*/ 662 h 693"/>
                  <a:gd name="T2" fmla="*/ 244 w 332"/>
                  <a:gd name="T3" fmla="*/ 693 h 693"/>
                  <a:gd name="T4" fmla="*/ 0 w 332"/>
                  <a:gd name="T5" fmla="*/ 31 h 693"/>
                  <a:gd name="T6" fmla="*/ 86 w 332"/>
                  <a:gd name="T7" fmla="*/ 0 h 693"/>
                  <a:gd name="T8" fmla="*/ 332 w 332"/>
                  <a:gd name="T9" fmla="*/ 662 h 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693">
                    <a:moveTo>
                      <a:pt x="332" y="662"/>
                    </a:moveTo>
                    <a:lnTo>
                      <a:pt x="244" y="693"/>
                    </a:lnTo>
                    <a:lnTo>
                      <a:pt x="0" y="31"/>
                    </a:lnTo>
                    <a:lnTo>
                      <a:pt x="86" y="0"/>
                    </a:lnTo>
                    <a:lnTo>
                      <a:pt x="332" y="662"/>
                    </a:lnTo>
                    <a:close/>
                  </a:path>
                </a:pathLst>
              </a:custGeom>
              <a:solidFill>
                <a:srgbClr val="35353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10196"/>
              <p:cNvSpPr/>
              <p:nvPr/>
            </p:nvSpPr>
            <p:spPr bwMode="auto">
              <a:xfrm>
                <a:off x="7475558" y="4343699"/>
                <a:ext cx="788988" cy="120650"/>
              </a:xfrm>
              <a:custGeom>
                <a:avLst/>
                <a:gdLst>
                  <a:gd name="T0" fmla="*/ 0 w 497"/>
                  <a:gd name="T1" fmla="*/ 0 h 76"/>
                  <a:gd name="T2" fmla="*/ 0 w 497"/>
                  <a:gd name="T3" fmla="*/ 76 h 76"/>
                  <a:gd name="T4" fmla="*/ 497 w 497"/>
                  <a:gd name="T5" fmla="*/ 76 h 76"/>
                  <a:gd name="T6" fmla="*/ 476 w 497"/>
                  <a:gd name="T7" fmla="*/ 61 h 76"/>
                  <a:gd name="T8" fmla="*/ 0 w 497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7" h="76">
                    <a:moveTo>
                      <a:pt x="0" y="0"/>
                    </a:moveTo>
                    <a:lnTo>
                      <a:pt x="0" y="76"/>
                    </a:lnTo>
                    <a:lnTo>
                      <a:pt x="497" y="76"/>
                    </a:lnTo>
                    <a:lnTo>
                      <a:pt x="476" y="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5353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10197"/>
              <p:cNvSpPr/>
              <p:nvPr/>
            </p:nvSpPr>
            <p:spPr bwMode="auto">
              <a:xfrm>
                <a:off x="7475558" y="4345286"/>
                <a:ext cx="755650" cy="100013"/>
              </a:xfrm>
              <a:custGeom>
                <a:avLst/>
                <a:gdLst>
                  <a:gd name="T0" fmla="*/ 433 w 476"/>
                  <a:gd name="T1" fmla="*/ 24 h 63"/>
                  <a:gd name="T2" fmla="*/ 0 w 476"/>
                  <a:gd name="T3" fmla="*/ 0 h 63"/>
                  <a:gd name="T4" fmla="*/ 0 w 476"/>
                  <a:gd name="T5" fmla="*/ 2 h 63"/>
                  <a:gd name="T6" fmla="*/ 476 w 476"/>
                  <a:gd name="T7" fmla="*/ 63 h 63"/>
                  <a:gd name="T8" fmla="*/ 433 w 476"/>
                  <a:gd name="T9" fmla="*/ 2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6" h="63">
                    <a:moveTo>
                      <a:pt x="433" y="24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76" y="63"/>
                    </a:lnTo>
                    <a:lnTo>
                      <a:pt x="433" y="24"/>
                    </a:lnTo>
                    <a:close/>
                  </a:path>
                </a:pathLst>
              </a:custGeom>
              <a:solidFill>
                <a:srgbClr val="1B1B2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009910" y="3371637"/>
            <a:ext cx="595740" cy="1420580"/>
            <a:chOff x="11137067" y="-6200733"/>
            <a:chExt cx="595740" cy="1420580"/>
          </a:xfrm>
        </p:grpSpPr>
        <p:grpSp>
          <p:nvGrpSpPr>
            <p:cNvPr id="2" name="组合 1"/>
            <p:cNvGrpSpPr/>
            <p:nvPr/>
          </p:nvGrpSpPr>
          <p:grpSpPr>
            <a:xfrm>
              <a:off x="11390599" y="-6200733"/>
              <a:ext cx="342208" cy="724886"/>
              <a:chOff x="11390599" y="-6200733"/>
              <a:chExt cx="342208" cy="724886"/>
            </a:xfrm>
          </p:grpSpPr>
          <p:sp>
            <p:nvSpPr>
              <p:cNvPr id="604" name="Freeform 81"/>
              <p:cNvSpPr/>
              <p:nvPr/>
            </p:nvSpPr>
            <p:spPr bwMode="auto">
              <a:xfrm>
                <a:off x="11390599" y="-6200733"/>
                <a:ext cx="342208" cy="724886"/>
              </a:xfrm>
              <a:custGeom>
                <a:avLst/>
                <a:gdLst>
                  <a:gd name="T0" fmla="*/ 7 w 243"/>
                  <a:gd name="T1" fmla="*/ 51 h 515"/>
                  <a:gd name="T2" fmla="*/ 30 w 243"/>
                  <a:gd name="T3" fmla="*/ 492 h 515"/>
                  <a:gd name="T4" fmla="*/ 235 w 243"/>
                  <a:gd name="T5" fmla="*/ 257 h 515"/>
                  <a:gd name="T6" fmla="*/ 7 w 243"/>
                  <a:gd name="T7" fmla="*/ 51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3" h="515">
                    <a:moveTo>
                      <a:pt x="7" y="51"/>
                    </a:moveTo>
                    <a:cubicBezTo>
                      <a:pt x="7" y="51"/>
                      <a:pt x="0" y="385"/>
                      <a:pt x="30" y="492"/>
                    </a:cubicBezTo>
                    <a:cubicBezTo>
                      <a:pt x="30" y="492"/>
                      <a:pt x="227" y="515"/>
                      <a:pt x="235" y="257"/>
                    </a:cubicBezTo>
                    <a:cubicBezTo>
                      <a:pt x="243" y="0"/>
                      <a:pt x="22" y="5"/>
                      <a:pt x="7" y="5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5" name="Freeform 82"/>
              <p:cNvSpPr/>
              <p:nvPr/>
            </p:nvSpPr>
            <p:spPr bwMode="auto">
              <a:xfrm>
                <a:off x="11529863" y="-6128720"/>
                <a:ext cx="195803" cy="554080"/>
              </a:xfrm>
              <a:custGeom>
                <a:avLst/>
                <a:gdLst>
                  <a:gd name="T0" fmla="*/ 65 w 139"/>
                  <a:gd name="T1" fmla="*/ 389 h 394"/>
                  <a:gd name="T2" fmla="*/ 51 w 139"/>
                  <a:gd name="T3" fmla="*/ 0 h 394"/>
                  <a:gd name="T4" fmla="*/ 136 w 139"/>
                  <a:gd name="T5" fmla="*/ 206 h 394"/>
                  <a:gd name="T6" fmla="*/ 67 w 139"/>
                  <a:gd name="T7" fmla="*/ 394 h 394"/>
                  <a:gd name="T8" fmla="*/ 65 w 139"/>
                  <a:gd name="T9" fmla="*/ 389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394">
                    <a:moveTo>
                      <a:pt x="65" y="389"/>
                    </a:moveTo>
                    <a:cubicBezTo>
                      <a:pt x="12" y="269"/>
                      <a:pt x="0" y="122"/>
                      <a:pt x="51" y="0"/>
                    </a:cubicBezTo>
                    <a:cubicBezTo>
                      <a:pt x="99" y="31"/>
                      <a:pt x="139" y="93"/>
                      <a:pt x="136" y="206"/>
                    </a:cubicBezTo>
                    <a:cubicBezTo>
                      <a:pt x="133" y="303"/>
                      <a:pt x="103" y="361"/>
                      <a:pt x="67" y="394"/>
                    </a:cubicBezTo>
                    <a:cubicBezTo>
                      <a:pt x="66" y="392"/>
                      <a:pt x="66" y="390"/>
                      <a:pt x="65" y="389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6" name="Freeform 83"/>
              <p:cNvSpPr/>
              <p:nvPr/>
            </p:nvSpPr>
            <p:spPr bwMode="auto">
              <a:xfrm>
                <a:off x="11642345" y="-6045995"/>
                <a:ext cx="46421" cy="95818"/>
              </a:xfrm>
              <a:custGeom>
                <a:avLst/>
                <a:gdLst>
                  <a:gd name="T0" fmla="*/ 15 w 33"/>
                  <a:gd name="T1" fmla="*/ 68 h 68"/>
                  <a:gd name="T2" fmla="*/ 0 w 33"/>
                  <a:gd name="T3" fmla="*/ 33 h 68"/>
                  <a:gd name="T4" fmla="*/ 17 w 33"/>
                  <a:gd name="T5" fmla="*/ 0 h 68"/>
                  <a:gd name="T6" fmla="*/ 32 w 33"/>
                  <a:gd name="T7" fmla="*/ 34 h 68"/>
                  <a:gd name="T8" fmla="*/ 15 w 33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8">
                    <a:moveTo>
                      <a:pt x="15" y="68"/>
                    </a:moveTo>
                    <a:cubicBezTo>
                      <a:pt x="7" y="67"/>
                      <a:pt x="0" y="52"/>
                      <a:pt x="0" y="33"/>
                    </a:cubicBezTo>
                    <a:cubicBezTo>
                      <a:pt x="0" y="15"/>
                      <a:pt x="8" y="0"/>
                      <a:pt x="17" y="0"/>
                    </a:cubicBezTo>
                    <a:cubicBezTo>
                      <a:pt x="26" y="0"/>
                      <a:pt x="33" y="15"/>
                      <a:pt x="32" y="34"/>
                    </a:cubicBezTo>
                    <a:cubicBezTo>
                      <a:pt x="32" y="53"/>
                      <a:pt x="24" y="68"/>
                      <a:pt x="15" y="68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137067" y="-5565806"/>
              <a:ext cx="395176" cy="7856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0" name="组合 869"/>
          <p:cNvGrpSpPr/>
          <p:nvPr/>
        </p:nvGrpSpPr>
        <p:grpSpPr>
          <a:xfrm>
            <a:off x="9170860" y="1102234"/>
            <a:ext cx="1112453" cy="1113462"/>
            <a:chOff x="5914467" y="1015451"/>
            <a:chExt cx="1112453" cy="111346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871" name="组合 870"/>
            <p:cNvGrpSpPr/>
            <p:nvPr/>
          </p:nvGrpSpPr>
          <p:grpSpPr>
            <a:xfrm>
              <a:off x="5914467" y="1015451"/>
              <a:ext cx="1112453" cy="1113462"/>
              <a:chOff x="6426472" y="2417805"/>
              <a:chExt cx="1791617" cy="1793242"/>
            </a:xfrm>
          </p:grpSpPr>
          <p:sp>
            <p:nvSpPr>
              <p:cNvPr id="874" name="Oval 50"/>
              <p:cNvSpPr>
                <a:spLocks noChangeArrowheads="1"/>
              </p:cNvSpPr>
              <p:nvPr/>
            </p:nvSpPr>
            <p:spPr bwMode="auto">
              <a:xfrm>
                <a:off x="6504720" y="2494482"/>
                <a:ext cx="1635125" cy="1638300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5" name="Freeform 51"/>
              <p:cNvSpPr>
                <a:spLocks noEditPoints="1"/>
              </p:cNvSpPr>
              <p:nvPr/>
            </p:nvSpPr>
            <p:spPr bwMode="auto">
              <a:xfrm>
                <a:off x="6426472" y="2417805"/>
                <a:ext cx="1791617" cy="1793242"/>
              </a:xfrm>
              <a:custGeom>
                <a:avLst/>
                <a:gdLst>
                  <a:gd name="T0" fmla="*/ 432 w 864"/>
                  <a:gd name="T1" fmla="*/ 48 h 864"/>
                  <a:gd name="T2" fmla="*/ 581 w 864"/>
                  <a:gd name="T3" fmla="*/ 78 h 864"/>
                  <a:gd name="T4" fmla="*/ 703 w 864"/>
                  <a:gd name="T5" fmla="*/ 160 h 864"/>
                  <a:gd name="T6" fmla="*/ 786 w 864"/>
                  <a:gd name="T7" fmla="*/ 282 h 864"/>
                  <a:gd name="T8" fmla="*/ 816 w 864"/>
                  <a:gd name="T9" fmla="*/ 432 h 864"/>
                  <a:gd name="T10" fmla="*/ 786 w 864"/>
                  <a:gd name="T11" fmla="*/ 581 h 864"/>
                  <a:gd name="T12" fmla="*/ 703 w 864"/>
                  <a:gd name="T13" fmla="*/ 703 h 864"/>
                  <a:gd name="T14" fmla="*/ 581 w 864"/>
                  <a:gd name="T15" fmla="*/ 786 h 864"/>
                  <a:gd name="T16" fmla="*/ 432 w 864"/>
                  <a:gd name="T17" fmla="*/ 816 h 864"/>
                  <a:gd name="T18" fmla="*/ 282 w 864"/>
                  <a:gd name="T19" fmla="*/ 786 h 864"/>
                  <a:gd name="T20" fmla="*/ 160 w 864"/>
                  <a:gd name="T21" fmla="*/ 703 h 864"/>
                  <a:gd name="T22" fmla="*/ 78 w 864"/>
                  <a:gd name="T23" fmla="*/ 581 h 864"/>
                  <a:gd name="T24" fmla="*/ 48 w 864"/>
                  <a:gd name="T25" fmla="*/ 432 h 864"/>
                  <a:gd name="T26" fmla="*/ 78 w 864"/>
                  <a:gd name="T27" fmla="*/ 282 h 864"/>
                  <a:gd name="T28" fmla="*/ 160 w 864"/>
                  <a:gd name="T29" fmla="*/ 160 h 864"/>
                  <a:gd name="T30" fmla="*/ 282 w 864"/>
                  <a:gd name="T31" fmla="*/ 78 h 864"/>
                  <a:gd name="T32" fmla="*/ 432 w 864"/>
                  <a:gd name="T33" fmla="*/ 48 h 864"/>
                  <a:gd name="T34" fmla="*/ 432 w 864"/>
                  <a:gd name="T35" fmla="*/ 0 h 864"/>
                  <a:gd name="T36" fmla="*/ 0 w 864"/>
                  <a:gd name="T37" fmla="*/ 432 h 864"/>
                  <a:gd name="T38" fmla="*/ 432 w 864"/>
                  <a:gd name="T39" fmla="*/ 864 h 864"/>
                  <a:gd name="T40" fmla="*/ 864 w 864"/>
                  <a:gd name="T41" fmla="*/ 432 h 864"/>
                  <a:gd name="T42" fmla="*/ 432 w 864"/>
                  <a:gd name="T43" fmla="*/ 0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4" h="864">
                    <a:moveTo>
                      <a:pt x="432" y="48"/>
                    </a:moveTo>
                    <a:cubicBezTo>
                      <a:pt x="484" y="48"/>
                      <a:pt x="534" y="58"/>
                      <a:pt x="581" y="78"/>
                    </a:cubicBezTo>
                    <a:cubicBezTo>
                      <a:pt x="627" y="97"/>
                      <a:pt x="668" y="125"/>
                      <a:pt x="703" y="160"/>
                    </a:cubicBezTo>
                    <a:cubicBezTo>
                      <a:pt x="739" y="195"/>
                      <a:pt x="766" y="237"/>
                      <a:pt x="786" y="282"/>
                    </a:cubicBezTo>
                    <a:cubicBezTo>
                      <a:pt x="806" y="330"/>
                      <a:pt x="816" y="380"/>
                      <a:pt x="816" y="432"/>
                    </a:cubicBezTo>
                    <a:cubicBezTo>
                      <a:pt x="816" y="484"/>
                      <a:pt x="806" y="534"/>
                      <a:pt x="786" y="581"/>
                    </a:cubicBezTo>
                    <a:cubicBezTo>
                      <a:pt x="766" y="627"/>
                      <a:pt x="739" y="668"/>
                      <a:pt x="703" y="703"/>
                    </a:cubicBezTo>
                    <a:cubicBezTo>
                      <a:pt x="668" y="739"/>
                      <a:pt x="627" y="766"/>
                      <a:pt x="581" y="786"/>
                    </a:cubicBezTo>
                    <a:cubicBezTo>
                      <a:pt x="534" y="806"/>
                      <a:pt x="484" y="816"/>
                      <a:pt x="432" y="816"/>
                    </a:cubicBezTo>
                    <a:cubicBezTo>
                      <a:pt x="380" y="816"/>
                      <a:pt x="330" y="806"/>
                      <a:pt x="282" y="786"/>
                    </a:cubicBezTo>
                    <a:cubicBezTo>
                      <a:pt x="237" y="766"/>
                      <a:pt x="196" y="739"/>
                      <a:pt x="160" y="703"/>
                    </a:cubicBezTo>
                    <a:cubicBezTo>
                      <a:pt x="125" y="668"/>
                      <a:pt x="97" y="627"/>
                      <a:pt x="78" y="581"/>
                    </a:cubicBezTo>
                    <a:cubicBezTo>
                      <a:pt x="58" y="534"/>
                      <a:pt x="48" y="484"/>
                      <a:pt x="48" y="432"/>
                    </a:cubicBezTo>
                    <a:cubicBezTo>
                      <a:pt x="48" y="380"/>
                      <a:pt x="58" y="330"/>
                      <a:pt x="78" y="282"/>
                    </a:cubicBezTo>
                    <a:cubicBezTo>
                      <a:pt x="97" y="237"/>
                      <a:pt x="125" y="195"/>
                      <a:pt x="160" y="160"/>
                    </a:cubicBezTo>
                    <a:cubicBezTo>
                      <a:pt x="196" y="125"/>
                      <a:pt x="237" y="97"/>
                      <a:pt x="282" y="78"/>
                    </a:cubicBezTo>
                    <a:cubicBezTo>
                      <a:pt x="330" y="58"/>
                      <a:pt x="380" y="48"/>
                      <a:pt x="432" y="48"/>
                    </a:cubicBezTo>
                    <a:close/>
                    <a:moveTo>
                      <a:pt x="432" y="0"/>
                    </a:moveTo>
                    <a:cubicBezTo>
                      <a:pt x="193" y="0"/>
                      <a:pt x="0" y="193"/>
                      <a:pt x="0" y="432"/>
                    </a:cubicBezTo>
                    <a:cubicBezTo>
                      <a:pt x="0" y="670"/>
                      <a:pt x="193" y="864"/>
                      <a:pt x="432" y="864"/>
                    </a:cubicBezTo>
                    <a:cubicBezTo>
                      <a:pt x="670" y="864"/>
                      <a:pt x="864" y="670"/>
                      <a:pt x="864" y="432"/>
                    </a:cubicBezTo>
                    <a:cubicBezTo>
                      <a:pt x="864" y="193"/>
                      <a:pt x="670" y="0"/>
                      <a:pt x="432" y="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76" name="Oval 52"/>
              <p:cNvSpPr>
                <a:spLocks noChangeArrowheads="1"/>
              </p:cNvSpPr>
              <p:nvPr/>
            </p:nvSpPr>
            <p:spPr bwMode="auto">
              <a:xfrm>
                <a:off x="7947757" y="3272357"/>
                <a:ext cx="82550" cy="8255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7" name="Oval 53"/>
              <p:cNvSpPr>
                <a:spLocks noChangeArrowheads="1"/>
              </p:cNvSpPr>
              <p:nvPr/>
            </p:nvSpPr>
            <p:spPr bwMode="auto">
              <a:xfrm>
                <a:off x="6615845" y="3272357"/>
                <a:ext cx="82550" cy="8255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8" name="Oval 54"/>
              <p:cNvSpPr>
                <a:spLocks noChangeArrowheads="1"/>
              </p:cNvSpPr>
              <p:nvPr/>
            </p:nvSpPr>
            <p:spPr bwMode="auto">
              <a:xfrm>
                <a:off x="7283626" y="2605607"/>
                <a:ext cx="84138" cy="82550"/>
              </a:xfrm>
              <a:prstGeom prst="ellipse">
                <a:avLst/>
              </a:prstGeom>
              <a:solidFill>
                <a:srgbClr val="2893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9" name="Oval 55"/>
              <p:cNvSpPr>
                <a:spLocks noChangeArrowheads="1"/>
              </p:cNvSpPr>
              <p:nvPr/>
            </p:nvSpPr>
            <p:spPr bwMode="auto">
              <a:xfrm>
                <a:off x="7283626" y="3940695"/>
                <a:ext cx="84138" cy="841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0" name="Freeform 56"/>
              <p:cNvSpPr/>
              <p:nvPr/>
            </p:nvSpPr>
            <p:spPr bwMode="auto">
              <a:xfrm>
                <a:off x="7874732" y="3623195"/>
                <a:ext cx="49213" cy="47625"/>
              </a:xfrm>
              <a:custGeom>
                <a:avLst/>
                <a:gdLst>
                  <a:gd name="T0" fmla="*/ 21 w 24"/>
                  <a:gd name="T1" fmla="*/ 17 h 24"/>
                  <a:gd name="T2" fmla="*/ 7 w 24"/>
                  <a:gd name="T3" fmla="*/ 21 h 24"/>
                  <a:gd name="T4" fmla="*/ 3 w 24"/>
                  <a:gd name="T5" fmla="*/ 7 h 24"/>
                  <a:gd name="T6" fmla="*/ 17 w 24"/>
                  <a:gd name="T7" fmla="*/ 3 h 24"/>
                  <a:gd name="T8" fmla="*/ 21 w 24"/>
                  <a:gd name="T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1" y="17"/>
                    </a:moveTo>
                    <a:cubicBezTo>
                      <a:pt x="18" y="22"/>
                      <a:pt x="12" y="24"/>
                      <a:pt x="7" y="21"/>
                    </a:cubicBezTo>
                    <a:cubicBezTo>
                      <a:pt x="2" y="18"/>
                      <a:pt x="0" y="12"/>
                      <a:pt x="3" y="7"/>
                    </a:cubicBezTo>
                    <a:cubicBezTo>
                      <a:pt x="6" y="2"/>
                      <a:pt x="12" y="0"/>
                      <a:pt x="17" y="3"/>
                    </a:cubicBezTo>
                    <a:cubicBezTo>
                      <a:pt x="22" y="6"/>
                      <a:pt x="24" y="12"/>
                      <a:pt x="21" y="17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1" name="Freeform 57"/>
              <p:cNvSpPr/>
              <p:nvPr/>
            </p:nvSpPr>
            <p:spPr bwMode="auto">
              <a:xfrm>
                <a:off x="6722207" y="2958032"/>
                <a:ext cx="47625" cy="46038"/>
              </a:xfrm>
              <a:custGeom>
                <a:avLst/>
                <a:gdLst>
                  <a:gd name="T0" fmla="*/ 20 w 23"/>
                  <a:gd name="T1" fmla="*/ 16 h 23"/>
                  <a:gd name="T2" fmla="*/ 6 w 23"/>
                  <a:gd name="T3" fmla="*/ 20 h 23"/>
                  <a:gd name="T4" fmla="*/ 3 w 23"/>
                  <a:gd name="T5" fmla="*/ 6 h 23"/>
                  <a:gd name="T6" fmla="*/ 17 w 23"/>
                  <a:gd name="T7" fmla="*/ 2 h 23"/>
                  <a:gd name="T8" fmla="*/ 20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8" y="21"/>
                      <a:pt x="11" y="23"/>
                      <a:pt x="6" y="20"/>
                    </a:cubicBezTo>
                    <a:cubicBezTo>
                      <a:pt x="1" y="17"/>
                      <a:pt x="0" y="11"/>
                      <a:pt x="3" y="6"/>
                    </a:cubicBezTo>
                    <a:cubicBezTo>
                      <a:pt x="5" y="1"/>
                      <a:pt x="12" y="0"/>
                      <a:pt x="17" y="2"/>
                    </a:cubicBezTo>
                    <a:cubicBezTo>
                      <a:pt x="22" y="5"/>
                      <a:pt x="23" y="12"/>
                      <a:pt x="20" y="1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2" name="Freeform 58"/>
              <p:cNvSpPr/>
              <p:nvPr/>
            </p:nvSpPr>
            <p:spPr bwMode="auto">
              <a:xfrm>
                <a:off x="7633432" y="2713557"/>
                <a:ext cx="47625" cy="46038"/>
              </a:xfrm>
              <a:custGeom>
                <a:avLst/>
                <a:gdLst>
                  <a:gd name="T0" fmla="*/ 20 w 23"/>
                  <a:gd name="T1" fmla="*/ 17 h 23"/>
                  <a:gd name="T2" fmla="*/ 6 w 23"/>
                  <a:gd name="T3" fmla="*/ 21 h 23"/>
                  <a:gd name="T4" fmla="*/ 3 w 23"/>
                  <a:gd name="T5" fmla="*/ 7 h 23"/>
                  <a:gd name="T6" fmla="*/ 17 w 23"/>
                  <a:gd name="T7" fmla="*/ 3 h 23"/>
                  <a:gd name="T8" fmla="*/ 20 w 23"/>
                  <a:gd name="T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17"/>
                    </a:moveTo>
                    <a:cubicBezTo>
                      <a:pt x="18" y="22"/>
                      <a:pt x="11" y="23"/>
                      <a:pt x="6" y="21"/>
                    </a:cubicBezTo>
                    <a:cubicBezTo>
                      <a:pt x="1" y="18"/>
                      <a:pt x="0" y="12"/>
                      <a:pt x="3" y="7"/>
                    </a:cubicBezTo>
                    <a:cubicBezTo>
                      <a:pt x="5" y="2"/>
                      <a:pt x="12" y="0"/>
                      <a:pt x="17" y="3"/>
                    </a:cubicBezTo>
                    <a:cubicBezTo>
                      <a:pt x="22" y="6"/>
                      <a:pt x="23" y="12"/>
                      <a:pt x="20" y="17"/>
                    </a:cubicBezTo>
                    <a:close/>
                  </a:path>
                </a:pathLst>
              </a:custGeom>
              <a:solidFill>
                <a:srgbClr val="24A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3" name="Freeform 59"/>
              <p:cNvSpPr/>
              <p:nvPr/>
            </p:nvSpPr>
            <p:spPr bwMode="auto">
              <a:xfrm>
                <a:off x="6966682" y="3870845"/>
                <a:ext cx="47625" cy="46038"/>
              </a:xfrm>
              <a:custGeom>
                <a:avLst/>
                <a:gdLst>
                  <a:gd name="T0" fmla="*/ 21 w 24"/>
                  <a:gd name="T1" fmla="*/ 16 h 23"/>
                  <a:gd name="T2" fmla="*/ 7 w 24"/>
                  <a:gd name="T3" fmla="*/ 20 h 23"/>
                  <a:gd name="T4" fmla="*/ 3 w 24"/>
                  <a:gd name="T5" fmla="*/ 6 h 23"/>
                  <a:gd name="T6" fmla="*/ 17 w 24"/>
                  <a:gd name="T7" fmla="*/ 2 h 23"/>
                  <a:gd name="T8" fmla="*/ 21 w 24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1" y="16"/>
                    </a:moveTo>
                    <a:cubicBezTo>
                      <a:pt x="18" y="21"/>
                      <a:pt x="12" y="23"/>
                      <a:pt x="7" y="20"/>
                    </a:cubicBezTo>
                    <a:cubicBezTo>
                      <a:pt x="2" y="17"/>
                      <a:pt x="0" y="11"/>
                      <a:pt x="3" y="6"/>
                    </a:cubicBezTo>
                    <a:cubicBezTo>
                      <a:pt x="6" y="1"/>
                      <a:pt x="12" y="0"/>
                      <a:pt x="17" y="2"/>
                    </a:cubicBezTo>
                    <a:cubicBezTo>
                      <a:pt x="22" y="5"/>
                      <a:pt x="24" y="12"/>
                      <a:pt x="21" y="1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4" name="Freeform 60"/>
              <p:cNvSpPr/>
              <p:nvPr/>
            </p:nvSpPr>
            <p:spPr bwMode="auto">
              <a:xfrm>
                <a:off x="7631845" y="3867670"/>
                <a:ext cx="49213" cy="47625"/>
              </a:xfrm>
              <a:custGeom>
                <a:avLst/>
                <a:gdLst>
                  <a:gd name="T0" fmla="*/ 17 w 24"/>
                  <a:gd name="T1" fmla="*/ 21 h 23"/>
                  <a:gd name="T2" fmla="*/ 3 w 24"/>
                  <a:gd name="T3" fmla="*/ 17 h 23"/>
                  <a:gd name="T4" fmla="*/ 7 w 24"/>
                  <a:gd name="T5" fmla="*/ 3 h 23"/>
                  <a:gd name="T6" fmla="*/ 21 w 24"/>
                  <a:gd name="T7" fmla="*/ 6 h 23"/>
                  <a:gd name="T8" fmla="*/ 17 w 24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7" y="21"/>
                    </a:moveTo>
                    <a:cubicBezTo>
                      <a:pt x="12" y="23"/>
                      <a:pt x="6" y="22"/>
                      <a:pt x="3" y="17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2" y="0"/>
                      <a:pt x="18" y="2"/>
                      <a:pt x="21" y="6"/>
                    </a:cubicBezTo>
                    <a:cubicBezTo>
                      <a:pt x="24" y="11"/>
                      <a:pt x="22" y="18"/>
                      <a:pt x="17" y="2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5" name="Freeform 61"/>
              <p:cNvSpPr/>
              <p:nvPr/>
            </p:nvSpPr>
            <p:spPr bwMode="auto">
              <a:xfrm>
                <a:off x="6966682" y="2713557"/>
                <a:ext cx="47625" cy="47625"/>
              </a:xfrm>
              <a:custGeom>
                <a:avLst/>
                <a:gdLst>
                  <a:gd name="T0" fmla="*/ 17 w 24"/>
                  <a:gd name="T1" fmla="*/ 21 h 24"/>
                  <a:gd name="T2" fmla="*/ 3 w 24"/>
                  <a:gd name="T3" fmla="*/ 17 h 24"/>
                  <a:gd name="T4" fmla="*/ 7 w 24"/>
                  <a:gd name="T5" fmla="*/ 3 h 24"/>
                  <a:gd name="T6" fmla="*/ 21 w 24"/>
                  <a:gd name="T7" fmla="*/ 7 h 24"/>
                  <a:gd name="T8" fmla="*/ 17 w 24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7" y="21"/>
                    </a:moveTo>
                    <a:cubicBezTo>
                      <a:pt x="12" y="24"/>
                      <a:pt x="6" y="22"/>
                      <a:pt x="3" y="17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2" y="0"/>
                      <a:pt x="18" y="2"/>
                      <a:pt x="21" y="7"/>
                    </a:cubicBezTo>
                    <a:cubicBezTo>
                      <a:pt x="24" y="12"/>
                      <a:pt x="22" y="18"/>
                      <a:pt x="17" y="2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6" name="Freeform 62"/>
              <p:cNvSpPr/>
              <p:nvPr/>
            </p:nvSpPr>
            <p:spPr bwMode="auto">
              <a:xfrm>
                <a:off x="7876320" y="2958032"/>
                <a:ext cx="49213" cy="46038"/>
              </a:xfrm>
              <a:custGeom>
                <a:avLst/>
                <a:gdLst>
                  <a:gd name="T0" fmla="*/ 17 w 24"/>
                  <a:gd name="T1" fmla="*/ 20 h 23"/>
                  <a:gd name="T2" fmla="*/ 3 w 24"/>
                  <a:gd name="T3" fmla="*/ 17 h 23"/>
                  <a:gd name="T4" fmla="*/ 7 w 24"/>
                  <a:gd name="T5" fmla="*/ 3 h 23"/>
                  <a:gd name="T6" fmla="*/ 21 w 24"/>
                  <a:gd name="T7" fmla="*/ 6 h 23"/>
                  <a:gd name="T8" fmla="*/ 17 w 24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7" y="20"/>
                    </a:moveTo>
                    <a:cubicBezTo>
                      <a:pt x="12" y="23"/>
                      <a:pt x="6" y="22"/>
                      <a:pt x="3" y="17"/>
                    </a:cubicBezTo>
                    <a:cubicBezTo>
                      <a:pt x="0" y="12"/>
                      <a:pt x="2" y="5"/>
                      <a:pt x="7" y="3"/>
                    </a:cubicBezTo>
                    <a:cubicBezTo>
                      <a:pt x="12" y="0"/>
                      <a:pt x="18" y="1"/>
                      <a:pt x="21" y="6"/>
                    </a:cubicBezTo>
                    <a:cubicBezTo>
                      <a:pt x="24" y="11"/>
                      <a:pt x="22" y="18"/>
                      <a:pt x="17" y="2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7" name="Freeform 63"/>
              <p:cNvSpPr/>
              <p:nvPr/>
            </p:nvSpPr>
            <p:spPr bwMode="auto">
              <a:xfrm>
                <a:off x="6722207" y="3624782"/>
                <a:ext cx="47625" cy="49213"/>
              </a:xfrm>
              <a:custGeom>
                <a:avLst/>
                <a:gdLst>
                  <a:gd name="T0" fmla="*/ 17 w 23"/>
                  <a:gd name="T1" fmla="*/ 21 h 24"/>
                  <a:gd name="T2" fmla="*/ 2 w 23"/>
                  <a:gd name="T3" fmla="*/ 17 h 24"/>
                  <a:gd name="T4" fmla="*/ 6 w 23"/>
                  <a:gd name="T5" fmla="*/ 3 h 24"/>
                  <a:gd name="T6" fmla="*/ 20 w 23"/>
                  <a:gd name="T7" fmla="*/ 7 h 24"/>
                  <a:gd name="T8" fmla="*/ 17 w 23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17" y="21"/>
                    </a:moveTo>
                    <a:cubicBezTo>
                      <a:pt x="12" y="24"/>
                      <a:pt x="5" y="22"/>
                      <a:pt x="2" y="17"/>
                    </a:cubicBezTo>
                    <a:cubicBezTo>
                      <a:pt x="0" y="12"/>
                      <a:pt x="1" y="6"/>
                      <a:pt x="6" y="3"/>
                    </a:cubicBezTo>
                    <a:cubicBezTo>
                      <a:pt x="11" y="0"/>
                      <a:pt x="17" y="2"/>
                      <a:pt x="20" y="7"/>
                    </a:cubicBezTo>
                    <a:cubicBezTo>
                      <a:pt x="23" y="12"/>
                      <a:pt x="21" y="18"/>
                      <a:pt x="17" y="2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72" name="Oval 54"/>
            <p:cNvSpPr>
              <a:spLocks noChangeArrowheads="1"/>
            </p:cNvSpPr>
            <p:nvPr/>
          </p:nvSpPr>
          <p:spPr bwMode="auto">
            <a:xfrm>
              <a:off x="6444572" y="1131719"/>
              <a:ext cx="52243" cy="5125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3" name="Freeform 58"/>
            <p:cNvSpPr/>
            <p:nvPr/>
          </p:nvSpPr>
          <p:spPr bwMode="auto">
            <a:xfrm>
              <a:off x="6663849" y="1197630"/>
              <a:ext cx="29571" cy="28586"/>
            </a:xfrm>
            <a:custGeom>
              <a:avLst/>
              <a:gdLst>
                <a:gd name="T0" fmla="*/ 20 w 23"/>
                <a:gd name="T1" fmla="*/ 17 h 23"/>
                <a:gd name="T2" fmla="*/ 6 w 23"/>
                <a:gd name="T3" fmla="*/ 21 h 23"/>
                <a:gd name="T4" fmla="*/ 3 w 23"/>
                <a:gd name="T5" fmla="*/ 7 h 23"/>
                <a:gd name="T6" fmla="*/ 17 w 23"/>
                <a:gd name="T7" fmla="*/ 3 h 23"/>
                <a:gd name="T8" fmla="*/ 20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0" y="17"/>
                  </a:moveTo>
                  <a:cubicBezTo>
                    <a:pt x="18" y="22"/>
                    <a:pt x="11" y="23"/>
                    <a:pt x="6" y="21"/>
                  </a:cubicBezTo>
                  <a:cubicBezTo>
                    <a:pt x="1" y="18"/>
                    <a:pt x="0" y="12"/>
                    <a:pt x="3" y="7"/>
                  </a:cubicBezTo>
                  <a:cubicBezTo>
                    <a:pt x="5" y="2"/>
                    <a:pt x="12" y="0"/>
                    <a:pt x="17" y="3"/>
                  </a:cubicBezTo>
                  <a:cubicBezTo>
                    <a:pt x="22" y="6"/>
                    <a:pt x="23" y="12"/>
                    <a:pt x="20" y="1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88" name="组合 887"/>
          <p:cNvGrpSpPr/>
          <p:nvPr/>
        </p:nvGrpSpPr>
        <p:grpSpPr>
          <a:xfrm>
            <a:off x="9217965" y="1149844"/>
            <a:ext cx="1018242" cy="1018242"/>
            <a:chOff x="6902416" y="101045"/>
            <a:chExt cx="1018242" cy="1018242"/>
          </a:xfrm>
        </p:grpSpPr>
        <p:sp>
          <p:nvSpPr>
            <p:cNvPr id="889" name="椭圆 888"/>
            <p:cNvSpPr/>
            <p:nvPr/>
          </p:nvSpPr>
          <p:spPr>
            <a:xfrm>
              <a:off x="6902416" y="101045"/>
              <a:ext cx="1018242" cy="101824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0" name="组合 889"/>
            <p:cNvGrpSpPr/>
            <p:nvPr/>
          </p:nvGrpSpPr>
          <p:grpSpPr>
            <a:xfrm>
              <a:off x="7411537" y="262098"/>
              <a:ext cx="0" cy="696136"/>
              <a:chOff x="7411537" y="194832"/>
              <a:chExt cx="0" cy="696136"/>
            </a:xfrm>
          </p:grpSpPr>
          <p:cxnSp>
            <p:nvCxnSpPr>
              <p:cNvPr id="891" name="直接连接符 890"/>
              <p:cNvCxnSpPr/>
              <p:nvPr/>
            </p:nvCxnSpPr>
            <p:spPr>
              <a:xfrm>
                <a:off x="7411537" y="194832"/>
                <a:ext cx="0" cy="348068"/>
              </a:xfrm>
              <a:prstGeom prst="line">
                <a:avLst/>
              </a:prstGeom>
              <a:ln w="38100">
                <a:solidFill>
                  <a:srgbClr val="47413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2" name="直接连接符 891"/>
              <p:cNvCxnSpPr/>
              <p:nvPr/>
            </p:nvCxnSpPr>
            <p:spPr>
              <a:xfrm>
                <a:off x="7411537" y="542900"/>
                <a:ext cx="0" cy="348068"/>
              </a:xfrm>
              <a:prstGeom prst="line">
                <a:avLst/>
              </a:prstGeom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93" name="组合 892"/>
          <p:cNvGrpSpPr/>
          <p:nvPr/>
        </p:nvGrpSpPr>
        <p:grpSpPr>
          <a:xfrm>
            <a:off x="9342787" y="1276452"/>
            <a:ext cx="776551" cy="776551"/>
            <a:chOff x="6086394" y="1189669"/>
            <a:chExt cx="776551" cy="776551"/>
          </a:xfrm>
        </p:grpSpPr>
        <p:sp>
          <p:nvSpPr>
            <p:cNvPr id="894" name="椭圆 893"/>
            <p:cNvSpPr/>
            <p:nvPr/>
          </p:nvSpPr>
          <p:spPr>
            <a:xfrm>
              <a:off x="6086394" y="1189669"/>
              <a:ext cx="776551" cy="77655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95" name="Freeform 74"/>
            <p:cNvSpPr/>
            <p:nvPr/>
          </p:nvSpPr>
          <p:spPr bwMode="auto">
            <a:xfrm rot="20777154">
              <a:off x="6492479" y="1543822"/>
              <a:ext cx="170309" cy="170720"/>
            </a:xfrm>
            <a:custGeom>
              <a:avLst/>
              <a:gdLst>
                <a:gd name="T0" fmla="*/ 459 w 521"/>
                <a:gd name="T1" fmla="*/ 515 h 515"/>
                <a:gd name="T2" fmla="*/ 420 w 521"/>
                <a:gd name="T3" fmla="*/ 499 h 515"/>
                <a:gd name="T4" fmla="*/ 22 w 521"/>
                <a:gd name="T5" fmla="*/ 101 h 515"/>
                <a:gd name="T6" fmla="*/ 22 w 521"/>
                <a:gd name="T7" fmla="*/ 22 h 515"/>
                <a:gd name="T8" fmla="*/ 101 w 521"/>
                <a:gd name="T9" fmla="*/ 22 h 515"/>
                <a:gd name="T10" fmla="*/ 499 w 521"/>
                <a:gd name="T11" fmla="*/ 420 h 515"/>
                <a:gd name="T12" fmla="*/ 499 w 521"/>
                <a:gd name="T13" fmla="*/ 499 h 515"/>
                <a:gd name="T14" fmla="*/ 459 w 521"/>
                <a:gd name="T15" fmla="*/ 515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1" h="515">
                  <a:moveTo>
                    <a:pt x="459" y="515"/>
                  </a:moveTo>
                  <a:cubicBezTo>
                    <a:pt x="445" y="515"/>
                    <a:pt x="431" y="510"/>
                    <a:pt x="420" y="499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0" y="79"/>
                    <a:pt x="0" y="44"/>
                    <a:pt x="22" y="22"/>
                  </a:cubicBezTo>
                  <a:cubicBezTo>
                    <a:pt x="43" y="0"/>
                    <a:pt x="79" y="0"/>
                    <a:pt x="101" y="22"/>
                  </a:cubicBezTo>
                  <a:cubicBezTo>
                    <a:pt x="499" y="420"/>
                    <a:pt x="499" y="420"/>
                    <a:pt x="499" y="420"/>
                  </a:cubicBezTo>
                  <a:cubicBezTo>
                    <a:pt x="521" y="442"/>
                    <a:pt x="521" y="477"/>
                    <a:pt x="499" y="499"/>
                  </a:cubicBezTo>
                  <a:cubicBezTo>
                    <a:pt x="488" y="510"/>
                    <a:pt x="474" y="515"/>
                    <a:pt x="459" y="515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96" name="椭圆 895"/>
          <p:cNvSpPr/>
          <p:nvPr/>
        </p:nvSpPr>
        <p:spPr>
          <a:xfrm>
            <a:off x="9678545" y="1609880"/>
            <a:ext cx="97086" cy="97086"/>
          </a:xfrm>
          <a:prstGeom prst="ellipse">
            <a:avLst/>
          </a:prstGeom>
          <a:solidFill>
            <a:srgbClr val="47413E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1" name="任意多边形 830"/>
          <p:cNvSpPr/>
          <p:nvPr/>
        </p:nvSpPr>
        <p:spPr>
          <a:xfrm>
            <a:off x="2449338" y="0"/>
            <a:ext cx="10963479" cy="6858000"/>
          </a:xfrm>
          <a:custGeom>
            <a:avLst/>
            <a:gdLst>
              <a:gd name="connsiteX0" fmla="*/ 1837596 w 10963479"/>
              <a:gd name="connsiteY0" fmla="*/ 0 h 6858000"/>
              <a:gd name="connsiteX1" fmla="*/ 10963479 w 10963479"/>
              <a:gd name="connsiteY1" fmla="*/ 0 h 6858000"/>
              <a:gd name="connsiteX2" fmla="*/ 10963479 w 10963479"/>
              <a:gd name="connsiteY2" fmla="*/ 6858000 h 6858000"/>
              <a:gd name="connsiteX3" fmla="*/ 0 w 1096347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3479" h="6858000">
                <a:moveTo>
                  <a:pt x="1837596" y="0"/>
                </a:moveTo>
                <a:lnTo>
                  <a:pt x="10963479" y="0"/>
                </a:lnTo>
                <a:lnTo>
                  <a:pt x="1096347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2" name="任意多边形 631"/>
          <p:cNvSpPr/>
          <p:nvPr/>
        </p:nvSpPr>
        <p:spPr>
          <a:xfrm>
            <a:off x="2696987" y="0"/>
            <a:ext cx="10963479" cy="6858000"/>
          </a:xfrm>
          <a:custGeom>
            <a:avLst/>
            <a:gdLst>
              <a:gd name="connsiteX0" fmla="*/ 1837596 w 10963479"/>
              <a:gd name="connsiteY0" fmla="*/ 0 h 6858000"/>
              <a:gd name="connsiteX1" fmla="*/ 10963479 w 10963479"/>
              <a:gd name="connsiteY1" fmla="*/ 0 h 6858000"/>
              <a:gd name="connsiteX2" fmla="*/ 10963479 w 10963479"/>
              <a:gd name="connsiteY2" fmla="*/ 6858000 h 6858000"/>
              <a:gd name="connsiteX3" fmla="*/ 0 w 1096347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3479" h="6858000">
                <a:moveTo>
                  <a:pt x="1837596" y="0"/>
                </a:moveTo>
                <a:lnTo>
                  <a:pt x="10963479" y="0"/>
                </a:lnTo>
                <a:lnTo>
                  <a:pt x="1096347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61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342849" y="661124"/>
            <a:ext cx="5678884" cy="5684114"/>
            <a:chOff x="11305090" y="4179893"/>
            <a:chExt cx="8828849" cy="8836980"/>
          </a:xfrm>
        </p:grpSpPr>
        <p:sp>
          <p:nvSpPr>
            <p:cNvPr id="636" name="Oval 10277"/>
            <p:cNvSpPr>
              <a:spLocks noChangeArrowheads="1"/>
            </p:cNvSpPr>
            <p:nvPr/>
          </p:nvSpPr>
          <p:spPr bwMode="auto">
            <a:xfrm>
              <a:off x="11305090" y="4179893"/>
              <a:ext cx="8828849" cy="8836980"/>
            </a:xfrm>
            <a:prstGeom prst="ellipse">
              <a:avLst/>
            </a:prstGeom>
            <a:solidFill>
              <a:srgbClr val="2B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Oval 10278"/>
            <p:cNvSpPr>
              <a:spLocks noChangeArrowheads="1"/>
            </p:cNvSpPr>
            <p:nvPr/>
          </p:nvSpPr>
          <p:spPr bwMode="auto">
            <a:xfrm>
              <a:off x="11719705" y="4606700"/>
              <a:ext cx="8003686" cy="7987424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10280"/>
            <p:cNvSpPr/>
            <p:nvPr/>
          </p:nvSpPr>
          <p:spPr bwMode="auto">
            <a:xfrm>
              <a:off x="11719705" y="4606700"/>
              <a:ext cx="8003686" cy="7987424"/>
            </a:xfrm>
            <a:custGeom>
              <a:avLst/>
              <a:gdLst>
                <a:gd name="T0" fmla="*/ 416 w 831"/>
                <a:gd name="T1" fmla="*/ 0 h 830"/>
                <a:gd name="T2" fmla="*/ 319 w 831"/>
                <a:gd name="T3" fmla="*/ 11 h 830"/>
                <a:gd name="T4" fmla="*/ 393 w 831"/>
                <a:gd name="T5" fmla="*/ 4 h 830"/>
                <a:gd name="T6" fmla="*/ 402 w 831"/>
                <a:gd name="T7" fmla="*/ 4 h 830"/>
                <a:gd name="T8" fmla="*/ 408 w 831"/>
                <a:gd name="T9" fmla="*/ 4 h 830"/>
                <a:gd name="T10" fmla="*/ 563 w 831"/>
                <a:gd name="T11" fmla="*/ 38 h 830"/>
                <a:gd name="T12" fmla="*/ 620 w 831"/>
                <a:gd name="T13" fmla="*/ 72 h 830"/>
                <a:gd name="T14" fmla="*/ 733 w 831"/>
                <a:gd name="T15" fmla="*/ 192 h 830"/>
                <a:gd name="T16" fmla="*/ 768 w 831"/>
                <a:gd name="T17" fmla="*/ 270 h 830"/>
                <a:gd name="T18" fmla="*/ 788 w 831"/>
                <a:gd name="T19" fmla="*/ 391 h 830"/>
                <a:gd name="T20" fmla="*/ 412 w 831"/>
                <a:gd name="T21" fmla="*/ 767 h 830"/>
                <a:gd name="T22" fmla="*/ 213 w 831"/>
                <a:gd name="T23" fmla="*/ 708 h 830"/>
                <a:gd name="T24" fmla="*/ 17 w 831"/>
                <a:gd name="T25" fmla="*/ 379 h 830"/>
                <a:gd name="T26" fmla="*/ 114 w 831"/>
                <a:gd name="T27" fmla="*/ 130 h 830"/>
                <a:gd name="T28" fmla="*/ 0 w 831"/>
                <a:gd name="T29" fmla="*/ 415 h 830"/>
                <a:gd name="T30" fmla="*/ 416 w 831"/>
                <a:gd name="T31" fmla="*/ 830 h 830"/>
                <a:gd name="T32" fmla="*/ 831 w 831"/>
                <a:gd name="T33" fmla="*/ 415 h 830"/>
                <a:gd name="T34" fmla="*/ 416 w 831"/>
                <a:gd name="T35" fmla="*/ 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1" h="830">
                  <a:moveTo>
                    <a:pt x="416" y="0"/>
                  </a:moveTo>
                  <a:cubicBezTo>
                    <a:pt x="382" y="0"/>
                    <a:pt x="350" y="4"/>
                    <a:pt x="319" y="11"/>
                  </a:cubicBezTo>
                  <a:cubicBezTo>
                    <a:pt x="343" y="6"/>
                    <a:pt x="368" y="4"/>
                    <a:pt x="393" y="4"/>
                  </a:cubicBezTo>
                  <a:cubicBezTo>
                    <a:pt x="396" y="4"/>
                    <a:pt x="399" y="4"/>
                    <a:pt x="402" y="4"/>
                  </a:cubicBezTo>
                  <a:cubicBezTo>
                    <a:pt x="404" y="4"/>
                    <a:pt x="406" y="4"/>
                    <a:pt x="408" y="4"/>
                  </a:cubicBezTo>
                  <a:cubicBezTo>
                    <a:pt x="462" y="4"/>
                    <a:pt x="515" y="15"/>
                    <a:pt x="563" y="38"/>
                  </a:cubicBezTo>
                  <a:cubicBezTo>
                    <a:pt x="584" y="47"/>
                    <a:pt x="602" y="59"/>
                    <a:pt x="620" y="72"/>
                  </a:cubicBezTo>
                  <a:cubicBezTo>
                    <a:pt x="639" y="86"/>
                    <a:pt x="706" y="141"/>
                    <a:pt x="733" y="192"/>
                  </a:cubicBezTo>
                  <a:cubicBezTo>
                    <a:pt x="746" y="217"/>
                    <a:pt x="759" y="243"/>
                    <a:pt x="768" y="270"/>
                  </a:cubicBezTo>
                  <a:cubicBezTo>
                    <a:pt x="781" y="308"/>
                    <a:pt x="788" y="349"/>
                    <a:pt x="788" y="391"/>
                  </a:cubicBezTo>
                  <a:cubicBezTo>
                    <a:pt x="788" y="596"/>
                    <a:pt x="617" y="767"/>
                    <a:pt x="412" y="767"/>
                  </a:cubicBezTo>
                  <a:cubicBezTo>
                    <a:pt x="339" y="767"/>
                    <a:pt x="271" y="745"/>
                    <a:pt x="213" y="708"/>
                  </a:cubicBezTo>
                  <a:cubicBezTo>
                    <a:pt x="97" y="644"/>
                    <a:pt x="17" y="519"/>
                    <a:pt x="17" y="379"/>
                  </a:cubicBezTo>
                  <a:cubicBezTo>
                    <a:pt x="17" y="284"/>
                    <a:pt x="54" y="197"/>
                    <a:pt x="114" y="130"/>
                  </a:cubicBezTo>
                  <a:cubicBezTo>
                    <a:pt x="43" y="204"/>
                    <a:pt x="0" y="305"/>
                    <a:pt x="0" y="415"/>
                  </a:cubicBezTo>
                  <a:cubicBezTo>
                    <a:pt x="0" y="644"/>
                    <a:pt x="186" y="830"/>
                    <a:pt x="416" y="830"/>
                  </a:cubicBezTo>
                  <a:cubicBezTo>
                    <a:pt x="645" y="830"/>
                    <a:pt x="831" y="644"/>
                    <a:pt x="831" y="415"/>
                  </a:cubicBezTo>
                  <a:cubicBezTo>
                    <a:pt x="831" y="186"/>
                    <a:pt x="645" y="0"/>
                    <a:pt x="416" y="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10281"/>
            <p:cNvSpPr/>
            <p:nvPr/>
          </p:nvSpPr>
          <p:spPr bwMode="auto">
            <a:xfrm>
              <a:off x="17284481" y="5509098"/>
              <a:ext cx="260150" cy="589402"/>
            </a:xfrm>
            <a:custGeom>
              <a:avLst/>
              <a:gdLst>
                <a:gd name="T0" fmla="*/ 27 w 27"/>
                <a:gd name="T1" fmla="*/ 61 h 61"/>
                <a:gd name="T2" fmla="*/ 26 w 27"/>
                <a:gd name="T3" fmla="*/ 61 h 61"/>
                <a:gd name="T4" fmla="*/ 1 w 27"/>
                <a:gd name="T5" fmla="*/ 61 h 61"/>
                <a:gd name="T6" fmla="*/ 0 w 27"/>
                <a:gd name="T7" fmla="*/ 61 h 61"/>
                <a:gd name="T8" fmla="*/ 0 w 27"/>
                <a:gd name="T9" fmla="*/ 59 h 61"/>
                <a:gd name="T10" fmla="*/ 1 w 27"/>
                <a:gd name="T11" fmla="*/ 58 h 61"/>
                <a:gd name="T12" fmla="*/ 8 w 27"/>
                <a:gd name="T13" fmla="*/ 58 h 61"/>
                <a:gd name="T14" fmla="*/ 9 w 27"/>
                <a:gd name="T15" fmla="*/ 56 h 61"/>
                <a:gd name="T16" fmla="*/ 9 w 27"/>
                <a:gd name="T17" fmla="*/ 36 h 61"/>
                <a:gd name="T18" fmla="*/ 9 w 27"/>
                <a:gd name="T19" fmla="*/ 15 h 61"/>
                <a:gd name="T20" fmla="*/ 9 w 27"/>
                <a:gd name="T21" fmla="*/ 7 h 61"/>
                <a:gd name="T22" fmla="*/ 4 w 27"/>
                <a:gd name="T23" fmla="*/ 4 h 61"/>
                <a:gd name="T24" fmla="*/ 1 w 27"/>
                <a:gd name="T25" fmla="*/ 4 h 61"/>
                <a:gd name="T26" fmla="*/ 1 w 27"/>
                <a:gd name="T27" fmla="*/ 3 h 61"/>
                <a:gd name="T28" fmla="*/ 1 w 27"/>
                <a:gd name="T29" fmla="*/ 2 h 61"/>
                <a:gd name="T30" fmla="*/ 1 w 27"/>
                <a:gd name="T31" fmla="*/ 1 h 61"/>
                <a:gd name="T32" fmla="*/ 6 w 27"/>
                <a:gd name="T33" fmla="*/ 1 h 61"/>
                <a:gd name="T34" fmla="*/ 15 w 27"/>
                <a:gd name="T35" fmla="*/ 1 h 61"/>
                <a:gd name="T36" fmla="*/ 18 w 27"/>
                <a:gd name="T37" fmla="*/ 0 h 61"/>
                <a:gd name="T38" fmla="*/ 19 w 27"/>
                <a:gd name="T39" fmla="*/ 1 h 61"/>
                <a:gd name="T40" fmla="*/ 19 w 27"/>
                <a:gd name="T41" fmla="*/ 23 h 61"/>
                <a:gd name="T42" fmla="*/ 18 w 27"/>
                <a:gd name="T43" fmla="*/ 47 h 61"/>
                <a:gd name="T44" fmla="*/ 20 w 27"/>
                <a:gd name="T45" fmla="*/ 58 h 61"/>
                <a:gd name="T46" fmla="*/ 26 w 27"/>
                <a:gd name="T47" fmla="*/ 58 h 61"/>
                <a:gd name="T48" fmla="*/ 27 w 27"/>
                <a:gd name="T49" fmla="*/ 59 h 61"/>
                <a:gd name="T50" fmla="*/ 27 w 27"/>
                <a:gd name="T5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" h="61">
                  <a:moveTo>
                    <a:pt x="27" y="61"/>
                  </a:moveTo>
                  <a:cubicBezTo>
                    <a:pt x="27" y="61"/>
                    <a:pt x="26" y="61"/>
                    <a:pt x="26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8"/>
                    <a:pt x="1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9" y="58"/>
                    <a:pt x="9" y="58"/>
                    <a:pt x="9" y="56"/>
                  </a:cubicBezTo>
                  <a:cubicBezTo>
                    <a:pt x="9" y="56"/>
                    <a:pt x="9" y="49"/>
                    <a:pt x="9" y="36"/>
                  </a:cubicBezTo>
                  <a:cubicBezTo>
                    <a:pt x="9" y="23"/>
                    <a:pt x="9" y="16"/>
                    <a:pt x="9" y="15"/>
                  </a:cubicBezTo>
                  <a:cubicBezTo>
                    <a:pt x="9" y="11"/>
                    <a:pt x="9" y="8"/>
                    <a:pt x="9" y="7"/>
                  </a:cubicBezTo>
                  <a:cubicBezTo>
                    <a:pt x="9" y="5"/>
                    <a:pt x="7" y="4"/>
                    <a:pt x="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1" y="1"/>
                    <a:pt x="14" y="1"/>
                    <a:pt x="15" y="1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0"/>
                    <a:pt x="19" y="0"/>
                    <a:pt x="19" y="1"/>
                  </a:cubicBezTo>
                  <a:cubicBezTo>
                    <a:pt x="19" y="1"/>
                    <a:pt x="19" y="8"/>
                    <a:pt x="19" y="23"/>
                  </a:cubicBezTo>
                  <a:cubicBezTo>
                    <a:pt x="18" y="37"/>
                    <a:pt x="18" y="45"/>
                    <a:pt x="18" y="47"/>
                  </a:cubicBezTo>
                  <a:cubicBezTo>
                    <a:pt x="18" y="54"/>
                    <a:pt x="19" y="58"/>
                    <a:pt x="20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58"/>
                    <a:pt x="27" y="59"/>
                    <a:pt x="27" y="59"/>
                  </a:cubicBezTo>
                  <a:lnTo>
                    <a:pt x="27" y="61"/>
                  </a:ln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10282"/>
            <p:cNvSpPr/>
            <p:nvPr/>
          </p:nvSpPr>
          <p:spPr bwMode="auto">
            <a:xfrm>
              <a:off x="18451092" y="6887081"/>
              <a:ext cx="402421" cy="585337"/>
            </a:xfrm>
            <a:custGeom>
              <a:avLst/>
              <a:gdLst>
                <a:gd name="T0" fmla="*/ 42 w 42"/>
                <a:gd name="T1" fmla="*/ 53 h 61"/>
                <a:gd name="T2" fmla="*/ 42 w 42"/>
                <a:gd name="T3" fmla="*/ 55 h 61"/>
                <a:gd name="T4" fmla="*/ 39 w 42"/>
                <a:gd name="T5" fmla="*/ 61 h 61"/>
                <a:gd name="T6" fmla="*/ 38 w 42"/>
                <a:gd name="T7" fmla="*/ 61 h 61"/>
                <a:gd name="T8" fmla="*/ 0 w 42"/>
                <a:gd name="T9" fmla="*/ 61 h 61"/>
                <a:gd name="T10" fmla="*/ 0 w 42"/>
                <a:gd name="T11" fmla="*/ 60 h 61"/>
                <a:gd name="T12" fmla="*/ 1 w 42"/>
                <a:gd name="T13" fmla="*/ 58 h 61"/>
                <a:gd name="T14" fmla="*/ 21 w 42"/>
                <a:gd name="T15" fmla="*/ 41 h 61"/>
                <a:gd name="T16" fmla="*/ 27 w 42"/>
                <a:gd name="T17" fmla="*/ 30 h 61"/>
                <a:gd name="T18" fmla="*/ 29 w 42"/>
                <a:gd name="T19" fmla="*/ 20 h 61"/>
                <a:gd name="T20" fmla="*/ 27 w 42"/>
                <a:gd name="T21" fmla="*/ 12 h 61"/>
                <a:gd name="T22" fmla="*/ 23 w 42"/>
                <a:gd name="T23" fmla="*/ 9 h 61"/>
                <a:gd name="T24" fmla="*/ 15 w 42"/>
                <a:gd name="T25" fmla="*/ 7 h 61"/>
                <a:gd name="T26" fmla="*/ 3 w 42"/>
                <a:gd name="T27" fmla="*/ 11 h 61"/>
                <a:gd name="T28" fmla="*/ 2 w 42"/>
                <a:gd name="T29" fmla="*/ 12 h 61"/>
                <a:gd name="T30" fmla="*/ 0 w 42"/>
                <a:gd name="T31" fmla="*/ 11 h 61"/>
                <a:gd name="T32" fmla="*/ 0 w 42"/>
                <a:gd name="T33" fmla="*/ 11 h 61"/>
                <a:gd name="T34" fmla="*/ 2 w 42"/>
                <a:gd name="T35" fmla="*/ 7 h 61"/>
                <a:gd name="T36" fmla="*/ 9 w 42"/>
                <a:gd name="T37" fmla="*/ 2 h 61"/>
                <a:gd name="T38" fmla="*/ 22 w 42"/>
                <a:gd name="T39" fmla="*/ 0 h 61"/>
                <a:gd name="T40" fmla="*/ 34 w 42"/>
                <a:gd name="T41" fmla="*/ 5 h 61"/>
                <a:gd name="T42" fmla="*/ 39 w 42"/>
                <a:gd name="T43" fmla="*/ 16 h 61"/>
                <a:gd name="T44" fmla="*/ 36 w 42"/>
                <a:gd name="T45" fmla="*/ 26 h 61"/>
                <a:gd name="T46" fmla="*/ 26 w 42"/>
                <a:gd name="T47" fmla="*/ 42 h 61"/>
                <a:gd name="T48" fmla="*/ 14 w 42"/>
                <a:gd name="T49" fmla="*/ 53 h 61"/>
                <a:gd name="T50" fmla="*/ 14 w 42"/>
                <a:gd name="T51" fmla="*/ 54 h 61"/>
                <a:gd name="T52" fmla="*/ 15 w 42"/>
                <a:gd name="T53" fmla="*/ 54 h 61"/>
                <a:gd name="T54" fmla="*/ 25 w 42"/>
                <a:gd name="T55" fmla="*/ 54 h 61"/>
                <a:gd name="T56" fmla="*/ 39 w 42"/>
                <a:gd name="T57" fmla="*/ 53 h 61"/>
                <a:gd name="T58" fmla="*/ 40 w 42"/>
                <a:gd name="T59" fmla="*/ 53 h 61"/>
                <a:gd name="T60" fmla="*/ 41 w 42"/>
                <a:gd name="T61" fmla="*/ 53 h 61"/>
                <a:gd name="T62" fmla="*/ 42 w 42"/>
                <a:gd name="T63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61">
                  <a:moveTo>
                    <a:pt x="42" y="53"/>
                  </a:moveTo>
                  <a:cubicBezTo>
                    <a:pt x="42" y="54"/>
                    <a:pt x="42" y="54"/>
                    <a:pt x="42" y="55"/>
                  </a:cubicBezTo>
                  <a:cubicBezTo>
                    <a:pt x="41" y="57"/>
                    <a:pt x="40" y="59"/>
                    <a:pt x="39" y="61"/>
                  </a:cubicBezTo>
                  <a:cubicBezTo>
                    <a:pt x="39" y="61"/>
                    <a:pt x="39" y="61"/>
                    <a:pt x="38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0"/>
                  </a:cubicBezTo>
                  <a:cubicBezTo>
                    <a:pt x="0" y="59"/>
                    <a:pt x="0" y="59"/>
                    <a:pt x="1" y="58"/>
                  </a:cubicBezTo>
                  <a:cubicBezTo>
                    <a:pt x="10" y="52"/>
                    <a:pt x="17" y="46"/>
                    <a:pt x="21" y="41"/>
                  </a:cubicBezTo>
                  <a:cubicBezTo>
                    <a:pt x="24" y="37"/>
                    <a:pt x="26" y="33"/>
                    <a:pt x="27" y="30"/>
                  </a:cubicBezTo>
                  <a:cubicBezTo>
                    <a:pt x="28" y="27"/>
                    <a:pt x="29" y="24"/>
                    <a:pt x="29" y="20"/>
                  </a:cubicBezTo>
                  <a:cubicBezTo>
                    <a:pt x="29" y="17"/>
                    <a:pt x="28" y="14"/>
                    <a:pt x="27" y="12"/>
                  </a:cubicBezTo>
                  <a:cubicBezTo>
                    <a:pt x="26" y="10"/>
                    <a:pt x="25" y="9"/>
                    <a:pt x="23" y="9"/>
                  </a:cubicBezTo>
                  <a:cubicBezTo>
                    <a:pt x="22" y="8"/>
                    <a:pt x="19" y="7"/>
                    <a:pt x="15" y="7"/>
                  </a:cubicBezTo>
                  <a:cubicBezTo>
                    <a:pt x="10" y="7"/>
                    <a:pt x="6" y="8"/>
                    <a:pt x="3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2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1" y="9"/>
                    <a:pt x="2" y="7"/>
                  </a:cubicBezTo>
                  <a:cubicBezTo>
                    <a:pt x="4" y="5"/>
                    <a:pt x="6" y="3"/>
                    <a:pt x="9" y="2"/>
                  </a:cubicBezTo>
                  <a:cubicBezTo>
                    <a:pt x="12" y="1"/>
                    <a:pt x="16" y="0"/>
                    <a:pt x="22" y="0"/>
                  </a:cubicBezTo>
                  <a:cubicBezTo>
                    <a:pt x="27" y="0"/>
                    <a:pt x="31" y="2"/>
                    <a:pt x="34" y="5"/>
                  </a:cubicBezTo>
                  <a:cubicBezTo>
                    <a:pt x="37" y="7"/>
                    <a:pt x="39" y="11"/>
                    <a:pt x="39" y="16"/>
                  </a:cubicBezTo>
                  <a:cubicBezTo>
                    <a:pt x="39" y="19"/>
                    <a:pt x="38" y="23"/>
                    <a:pt x="36" y="26"/>
                  </a:cubicBezTo>
                  <a:cubicBezTo>
                    <a:pt x="34" y="32"/>
                    <a:pt x="30" y="37"/>
                    <a:pt x="26" y="42"/>
                  </a:cubicBezTo>
                  <a:cubicBezTo>
                    <a:pt x="22" y="46"/>
                    <a:pt x="18" y="50"/>
                    <a:pt x="14" y="53"/>
                  </a:cubicBezTo>
                  <a:cubicBezTo>
                    <a:pt x="14" y="53"/>
                    <a:pt x="14" y="53"/>
                    <a:pt x="14" y="54"/>
                  </a:cubicBezTo>
                  <a:cubicBezTo>
                    <a:pt x="14" y="54"/>
                    <a:pt x="14" y="54"/>
                    <a:pt x="1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31" y="54"/>
                    <a:pt x="36" y="54"/>
                    <a:pt x="39" y="53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2" y="53"/>
                    <a:pt x="42" y="53"/>
                    <a:pt x="42" y="53"/>
                  </a:cubicBez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10283"/>
            <p:cNvSpPr/>
            <p:nvPr/>
          </p:nvSpPr>
          <p:spPr bwMode="auto">
            <a:xfrm>
              <a:off x="19064886" y="8378880"/>
              <a:ext cx="357707" cy="597531"/>
            </a:xfrm>
            <a:custGeom>
              <a:avLst/>
              <a:gdLst>
                <a:gd name="T0" fmla="*/ 37 w 37"/>
                <a:gd name="T1" fmla="*/ 43 h 62"/>
                <a:gd name="T2" fmla="*/ 28 w 37"/>
                <a:gd name="T3" fmla="*/ 58 h 62"/>
                <a:gd name="T4" fmla="*/ 11 w 37"/>
                <a:gd name="T5" fmla="*/ 62 h 62"/>
                <a:gd name="T6" fmla="*/ 0 w 37"/>
                <a:gd name="T7" fmla="*/ 60 h 62"/>
                <a:gd name="T8" fmla="*/ 0 w 37"/>
                <a:gd name="T9" fmla="*/ 59 h 62"/>
                <a:gd name="T10" fmla="*/ 0 w 37"/>
                <a:gd name="T11" fmla="*/ 58 h 62"/>
                <a:gd name="T12" fmla="*/ 0 w 37"/>
                <a:gd name="T13" fmla="*/ 57 h 62"/>
                <a:gd name="T14" fmla="*/ 2 w 37"/>
                <a:gd name="T15" fmla="*/ 58 h 62"/>
                <a:gd name="T16" fmla="*/ 10 w 37"/>
                <a:gd name="T17" fmla="*/ 59 h 62"/>
                <a:gd name="T18" fmla="*/ 16 w 37"/>
                <a:gd name="T19" fmla="*/ 58 h 62"/>
                <a:gd name="T20" fmla="*/ 21 w 37"/>
                <a:gd name="T21" fmla="*/ 55 h 62"/>
                <a:gd name="T22" fmla="*/ 27 w 37"/>
                <a:gd name="T23" fmla="*/ 44 h 62"/>
                <a:gd name="T24" fmla="*/ 22 w 37"/>
                <a:gd name="T25" fmla="*/ 35 h 62"/>
                <a:gd name="T26" fmla="*/ 11 w 37"/>
                <a:gd name="T27" fmla="*/ 31 h 62"/>
                <a:gd name="T28" fmla="*/ 10 w 37"/>
                <a:gd name="T29" fmla="*/ 29 h 62"/>
                <a:gd name="T30" fmla="*/ 12 w 37"/>
                <a:gd name="T31" fmla="*/ 28 h 62"/>
                <a:gd name="T32" fmla="*/ 20 w 37"/>
                <a:gd name="T33" fmla="*/ 23 h 62"/>
                <a:gd name="T34" fmla="*/ 23 w 37"/>
                <a:gd name="T35" fmla="*/ 14 h 62"/>
                <a:gd name="T36" fmla="*/ 21 w 37"/>
                <a:gd name="T37" fmla="*/ 8 h 62"/>
                <a:gd name="T38" fmla="*/ 14 w 37"/>
                <a:gd name="T39" fmla="*/ 6 h 62"/>
                <a:gd name="T40" fmla="*/ 4 w 37"/>
                <a:gd name="T41" fmla="*/ 9 h 62"/>
                <a:gd name="T42" fmla="*/ 3 w 37"/>
                <a:gd name="T43" fmla="*/ 9 h 62"/>
                <a:gd name="T44" fmla="*/ 2 w 37"/>
                <a:gd name="T45" fmla="*/ 8 h 62"/>
                <a:gd name="T46" fmla="*/ 2 w 37"/>
                <a:gd name="T47" fmla="*/ 7 h 62"/>
                <a:gd name="T48" fmla="*/ 9 w 37"/>
                <a:gd name="T49" fmla="*/ 2 h 62"/>
                <a:gd name="T50" fmla="*/ 20 w 37"/>
                <a:gd name="T51" fmla="*/ 0 h 62"/>
                <a:gd name="T52" fmla="*/ 28 w 37"/>
                <a:gd name="T53" fmla="*/ 3 h 62"/>
                <a:gd name="T54" fmla="*/ 33 w 37"/>
                <a:gd name="T55" fmla="*/ 11 h 62"/>
                <a:gd name="T56" fmla="*/ 27 w 37"/>
                <a:gd name="T57" fmla="*/ 22 h 62"/>
                <a:gd name="T58" fmla="*/ 21 w 37"/>
                <a:gd name="T59" fmla="*/ 27 h 62"/>
                <a:gd name="T60" fmla="*/ 21 w 37"/>
                <a:gd name="T61" fmla="*/ 28 h 62"/>
                <a:gd name="T62" fmla="*/ 32 w 37"/>
                <a:gd name="T63" fmla="*/ 33 h 62"/>
                <a:gd name="T64" fmla="*/ 37 w 37"/>
                <a:gd name="T65" fmla="*/ 4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" h="62">
                  <a:moveTo>
                    <a:pt x="37" y="43"/>
                  </a:moveTo>
                  <a:cubicBezTo>
                    <a:pt x="37" y="49"/>
                    <a:pt x="34" y="54"/>
                    <a:pt x="28" y="58"/>
                  </a:cubicBezTo>
                  <a:cubicBezTo>
                    <a:pt x="24" y="61"/>
                    <a:pt x="18" y="62"/>
                    <a:pt x="11" y="62"/>
                  </a:cubicBezTo>
                  <a:cubicBezTo>
                    <a:pt x="7" y="62"/>
                    <a:pt x="4" y="61"/>
                    <a:pt x="0" y="6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" y="57"/>
                    <a:pt x="1" y="57"/>
                    <a:pt x="2" y="58"/>
                  </a:cubicBezTo>
                  <a:cubicBezTo>
                    <a:pt x="4" y="58"/>
                    <a:pt x="7" y="59"/>
                    <a:pt x="10" y="59"/>
                  </a:cubicBezTo>
                  <a:cubicBezTo>
                    <a:pt x="12" y="59"/>
                    <a:pt x="14" y="59"/>
                    <a:pt x="16" y="58"/>
                  </a:cubicBezTo>
                  <a:cubicBezTo>
                    <a:pt x="19" y="57"/>
                    <a:pt x="21" y="56"/>
                    <a:pt x="21" y="55"/>
                  </a:cubicBezTo>
                  <a:cubicBezTo>
                    <a:pt x="25" y="52"/>
                    <a:pt x="27" y="48"/>
                    <a:pt x="27" y="44"/>
                  </a:cubicBezTo>
                  <a:cubicBezTo>
                    <a:pt x="27" y="40"/>
                    <a:pt x="26" y="37"/>
                    <a:pt x="22" y="35"/>
                  </a:cubicBezTo>
                  <a:cubicBezTo>
                    <a:pt x="20" y="33"/>
                    <a:pt x="16" y="32"/>
                    <a:pt x="11" y="31"/>
                  </a:cubicBezTo>
                  <a:cubicBezTo>
                    <a:pt x="10" y="31"/>
                    <a:pt x="10" y="30"/>
                    <a:pt x="10" y="29"/>
                  </a:cubicBezTo>
                  <a:cubicBezTo>
                    <a:pt x="10" y="29"/>
                    <a:pt x="11" y="28"/>
                    <a:pt x="12" y="28"/>
                  </a:cubicBezTo>
                  <a:cubicBezTo>
                    <a:pt x="14" y="27"/>
                    <a:pt x="17" y="26"/>
                    <a:pt x="20" y="23"/>
                  </a:cubicBezTo>
                  <a:cubicBezTo>
                    <a:pt x="22" y="21"/>
                    <a:pt x="23" y="18"/>
                    <a:pt x="23" y="14"/>
                  </a:cubicBezTo>
                  <a:cubicBezTo>
                    <a:pt x="23" y="12"/>
                    <a:pt x="22" y="10"/>
                    <a:pt x="21" y="8"/>
                  </a:cubicBezTo>
                  <a:cubicBezTo>
                    <a:pt x="19" y="6"/>
                    <a:pt x="17" y="6"/>
                    <a:pt x="14" y="6"/>
                  </a:cubicBezTo>
                  <a:cubicBezTo>
                    <a:pt x="11" y="6"/>
                    <a:pt x="7" y="7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5"/>
                    <a:pt x="6" y="3"/>
                    <a:pt x="9" y="2"/>
                  </a:cubicBezTo>
                  <a:cubicBezTo>
                    <a:pt x="12" y="0"/>
                    <a:pt x="16" y="0"/>
                    <a:pt x="20" y="0"/>
                  </a:cubicBezTo>
                  <a:cubicBezTo>
                    <a:pt x="24" y="0"/>
                    <a:pt x="26" y="1"/>
                    <a:pt x="28" y="3"/>
                  </a:cubicBezTo>
                  <a:cubicBezTo>
                    <a:pt x="31" y="5"/>
                    <a:pt x="33" y="8"/>
                    <a:pt x="33" y="11"/>
                  </a:cubicBezTo>
                  <a:cubicBezTo>
                    <a:pt x="33" y="15"/>
                    <a:pt x="31" y="18"/>
                    <a:pt x="27" y="22"/>
                  </a:cubicBezTo>
                  <a:cubicBezTo>
                    <a:pt x="24" y="25"/>
                    <a:pt x="22" y="27"/>
                    <a:pt x="21" y="27"/>
                  </a:cubicBezTo>
                  <a:cubicBezTo>
                    <a:pt x="20" y="28"/>
                    <a:pt x="21" y="28"/>
                    <a:pt x="21" y="28"/>
                  </a:cubicBezTo>
                  <a:cubicBezTo>
                    <a:pt x="26" y="29"/>
                    <a:pt x="30" y="31"/>
                    <a:pt x="32" y="33"/>
                  </a:cubicBezTo>
                  <a:cubicBezTo>
                    <a:pt x="36" y="35"/>
                    <a:pt x="37" y="39"/>
                    <a:pt x="37" y="43"/>
                  </a:cubicBez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10285"/>
            <p:cNvSpPr/>
            <p:nvPr/>
          </p:nvSpPr>
          <p:spPr bwMode="auto">
            <a:xfrm>
              <a:off x="17284481" y="11033226"/>
              <a:ext cx="406484" cy="597531"/>
            </a:xfrm>
            <a:custGeom>
              <a:avLst/>
              <a:gdLst>
                <a:gd name="T0" fmla="*/ 42 w 42"/>
                <a:gd name="T1" fmla="*/ 1 h 62"/>
                <a:gd name="T2" fmla="*/ 41 w 42"/>
                <a:gd name="T3" fmla="*/ 4 h 62"/>
                <a:gd name="T4" fmla="*/ 38 w 42"/>
                <a:gd name="T5" fmla="*/ 8 h 62"/>
                <a:gd name="T6" fmla="*/ 37 w 42"/>
                <a:gd name="T7" fmla="*/ 9 h 62"/>
                <a:gd name="T8" fmla="*/ 33 w 42"/>
                <a:gd name="T9" fmla="*/ 9 h 62"/>
                <a:gd name="T10" fmla="*/ 13 w 42"/>
                <a:gd name="T11" fmla="*/ 6 h 62"/>
                <a:gd name="T12" fmla="*/ 12 w 42"/>
                <a:gd name="T13" fmla="*/ 6 h 62"/>
                <a:gd name="T14" fmla="*/ 10 w 42"/>
                <a:gd name="T15" fmla="*/ 16 h 62"/>
                <a:gd name="T16" fmla="*/ 10 w 42"/>
                <a:gd name="T17" fmla="*/ 17 h 62"/>
                <a:gd name="T18" fmla="*/ 11 w 42"/>
                <a:gd name="T19" fmla="*/ 17 h 62"/>
                <a:gd name="T20" fmla="*/ 18 w 42"/>
                <a:gd name="T21" fmla="*/ 17 h 62"/>
                <a:gd name="T22" fmla="*/ 28 w 42"/>
                <a:gd name="T23" fmla="*/ 19 h 62"/>
                <a:gd name="T24" fmla="*/ 35 w 42"/>
                <a:gd name="T25" fmla="*/ 23 h 62"/>
                <a:gd name="T26" fmla="*/ 41 w 42"/>
                <a:gd name="T27" fmla="*/ 39 h 62"/>
                <a:gd name="T28" fmla="*/ 35 w 42"/>
                <a:gd name="T29" fmla="*/ 54 h 62"/>
                <a:gd name="T30" fmla="*/ 28 w 42"/>
                <a:gd name="T31" fmla="*/ 59 h 62"/>
                <a:gd name="T32" fmla="*/ 14 w 42"/>
                <a:gd name="T33" fmla="*/ 62 h 62"/>
                <a:gd name="T34" fmla="*/ 1 w 42"/>
                <a:gd name="T35" fmla="*/ 58 h 62"/>
                <a:gd name="T36" fmla="*/ 0 w 42"/>
                <a:gd name="T37" fmla="*/ 57 h 62"/>
                <a:gd name="T38" fmla="*/ 1 w 42"/>
                <a:gd name="T39" fmla="*/ 56 h 62"/>
                <a:gd name="T40" fmla="*/ 2 w 42"/>
                <a:gd name="T41" fmla="*/ 55 h 62"/>
                <a:gd name="T42" fmla="*/ 3 w 42"/>
                <a:gd name="T43" fmla="*/ 56 h 62"/>
                <a:gd name="T44" fmla="*/ 14 w 42"/>
                <a:gd name="T45" fmla="*/ 58 h 62"/>
                <a:gd name="T46" fmla="*/ 27 w 42"/>
                <a:gd name="T47" fmla="*/ 53 h 62"/>
                <a:gd name="T48" fmla="*/ 30 w 42"/>
                <a:gd name="T49" fmla="*/ 48 h 62"/>
                <a:gd name="T50" fmla="*/ 32 w 42"/>
                <a:gd name="T51" fmla="*/ 40 h 62"/>
                <a:gd name="T52" fmla="*/ 26 w 42"/>
                <a:gd name="T53" fmla="*/ 28 h 62"/>
                <a:gd name="T54" fmla="*/ 21 w 42"/>
                <a:gd name="T55" fmla="*/ 25 h 62"/>
                <a:gd name="T56" fmla="*/ 12 w 42"/>
                <a:gd name="T57" fmla="*/ 24 h 62"/>
                <a:gd name="T58" fmla="*/ 9 w 42"/>
                <a:gd name="T59" fmla="*/ 24 h 62"/>
                <a:gd name="T60" fmla="*/ 6 w 42"/>
                <a:gd name="T61" fmla="*/ 24 h 62"/>
                <a:gd name="T62" fmla="*/ 5 w 42"/>
                <a:gd name="T63" fmla="*/ 22 h 62"/>
                <a:gd name="T64" fmla="*/ 7 w 42"/>
                <a:gd name="T65" fmla="*/ 12 h 62"/>
                <a:gd name="T66" fmla="*/ 9 w 42"/>
                <a:gd name="T67" fmla="*/ 1 h 62"/>
                <a:gd name="T68" fmla="*/ 11 w 42"/>
                <a:gd name="T69" fmla="*/ 0 h 62"/>
                <a:gd name="T70" fmla="*/ 23 w 42"/>
                <a:gd name="T71" fmla="*/ 0 h 62"/>
                <a:gd name="T72" fmla="*/ 37 w 42"/>
                <a:gd name="T73" fmla="*/ 1 h 62"/>
                <a:gd name="T74" fmla="*/ 40 w 42"/>
                <a:gd name="T75" fmla="*/ 1 h 62"/>
                <a:gd name="T76" fmla="*/ 41 w 42"/>
                <a:gd name="T77" fmla="*/ 0 h 62"/>
                <a:gd name="T78" fmla="*/ 42 w 42"/>
                <a:gd name="T79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2">
                  <a:moveTo>
                    <a:pt x="42" y="1"/>
                  </a:moveTo>
                  <a:cubicBezTo>
                    <a:pt x="42" y="1"/>
                    <a:pt x="41" y="3"/>
                    <a:pt x="41" y="4"/>
                  </a:cubicBezTo>
                  <a:cubicBezTo>
                    <a:pt x="40" y="6"/>
                    <a:pt x="39" y="7"/>
                    <a:pt x="38" y="8"/>
                  </a:cubicBezTo>
                  <a:cubicBezTo>
                    <a:pt x="38" y="9"/>
                    <a:pt x="37" y="9"/>
                    <a:pt x="37" y="9"/>
                  </a:cubicBezTo>
                  <a:cubicBezTo>
                    <a:pt x="35" y="9"/>
                    <a:pt x="34" y="9"/>
                    <a:pt x="33" y="9"/>
                  </a:cubicBezTo>
                  <a:cubicBezTo>
                    <a:pt x="25" y="9"/>
                    <a:pt x="19" y="8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2" y="9"/>
                    <a:pt x="11" y="13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1" y="17"/>
                  </a:cubicBezTo>
                  <a:cubicBezTo>
                    <a:pt x="12" y="17"/>
                    <a:pt x="14" y="17"/>
                    <a:pt x="18" y="17"/>
                  </a:cubicBezTo>
                  <a:cubicBezTo>
                    <a:pt x="22" y="17"/>
                    <a:pt x="25" y="18"/>
                    <a:pt x="28" y="19"/>
                  </a:cubicBezTo>
                  <a:cubicBezTo>
                    <a:pt x="31" y="20"/>
                    <a:pt x="33" y="22"/>
                    <a:pt x="35" y="23"/>
                  </a:cubicBezTo>
                  <a:cubicBezTo>
                    <a:pt x="39" y="27"/>
                    <a:pt x="41" y="32"/>
                    <a:pt x="41" y="39"/>
                  </a:cubicBezTo>
                  <a:cubicBezTo>
                    <a:pt x="41" y="45"/>
                    <a:pt x="39" y="50"/>
                    <a:pt x="35" y="54"/>
                  </a:cubicBezTo>
                  <a:cubicBezTo>
                    <a:pt x="33" y="56"/>
                    <a:pt x="31" y="58"/>
                    <a:pt x="28" y="59"/>
                  </a:cubicBezTo>
                  <a:cubicBezTo>
                    <a:pt x="24" y="61"/>
                    <a:pt x="20" y="62"/>
                    <a:pt x="14" y="62"/>
                  </a:cubicBezTo>
                  <a:cubicBezTo>
                    <a:pt x="9" y="62"/>
                    <a:pt x="4" y="61"/>
                    <a:pt x="1" y="58"/>
                  </a:cubicBezTo>
                  <a:cubicBezTo>
                    <a:pt x="0" y="58"/>
                    <a:pt x="0" y="58"/>
                    <a:pt x="0" y="57"/>
                  </a:cubicBezTo>
                  <a:cubicBezTo>
                    <a:pt x="0" y="57"/>
                    <a:pt x="0" y="57"/>
                    <a:pt x="1" y="56"/>
                  </a:cubicBezTo>
                  <a:cubicBezTo>
                    <a:pt x="1" y="55"/>
                    <a:pt x="1" y="55"/>
                    <a:pt x="2" y="55"/>
                  </a:cubicBezTo>
                  <a:cubicBezTo>
                    <a:pt x="2" y="55"/>
                    <a:pt x="2" y="55"/>
                    <a:pt x="3" y="56"/>
                  </a:cubicBezTo>
                  <a:cubicBezTo>
                    <a:pt x="7" y="57"/>
                    <a:pt x="10" y="58"/>
                    <a:pt x="14" y="58"/>
                  </a:cubicBezTo>
                  <a:cubicBezTo>
                    <a:pt x="19" y="58"/>
                    <a:pt x="23" y="56"/>
                    <a:pt x="27" y="53"/>
                  </a:cubicBezTo>
                  <a:cubicBezTo>
                    <a:pt x="28" y="51"/>
                    <a:pt x="30" y="50"/>
                    <a:pt x="30" y="48"/>
                  </a:cubicBezTo>
                  <a:cubicBezTo>
                    <a:pt x="31" y="45"/>
                    <a:pt x="32" y="43"/>
                    <a:pt x="32" y="40"/>
                  </a:cubicBezTo>
                  <a:cubicBezTo>
                    <a:pt x="32" y="35"/>
                    <a:pt x="30" y="31"/>
                    <a:pt x="26" y="28"/>
                  </a:cubicBezTo>
                  <a:cubicBezTo>
                    <a:pt x="24" y="27"/>
                    <a:pt x="22" y="26"/>
                    <a:pt x="21" y="25"/>
                  </a:cubicBezTo>
                  <a:cubicBezTo>
                    <a:pt x="18" y="24"/>
                    <a:pt x="15" y="24"/>
                    <a:pt x="12" y="24"/>
                  </a:cubicBezTo>
                  <a:cubicBezTo>
                    <a:pt x="12" y="24"/>
                    <a:pt x="11" y="24"/>
                    <a:pt x="9" y="24"/>
                  </a:cubicBezTo>
                  <a:cubicBezTo>
                    <a:pt x="8" y="24"/>
                    <a:pt x="7" y="24"/>
                    <a:pt x="6" y="24"/>
                  </a:cubicBezTo>
                  <a:cubicBezTo>
                    <a:pt x="5" y="24"/>
                    <a:pt x="5" y="23"/>
                    <a:pt x="5" y="22"/>
                  </a:cubicBezTo>
                  <a:cubicBezTo>
                    <a:pt x="5" y="22"/>
                    <a:pt x="5" y="18"/>
                    <a:pt x="7" y="12"/>
                  </a:cubicBezTo>
                  <a:cubicBezTo>
                    <a:pt x="8" y="5"/>
                    <a:pt x="9" y="1"/>
                    <a:pt x="9" y="1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5" y="0"/>
                    <a:pt x="19" y="0"/>
                    <a:pt x="23" y="0"/>
                  </a:cubicBezTo>
                  <a:cubicBezTo>
                    <a:pt x="31" y="1"/>
                    <a:pt x="36" y="1"/>
                    <a:pt x="37" y="1"/>
                  </a:cubicBezTo>
                  <a:cubicBezTo>
                    <a:pt x="38" y="1"/>
                    <a:pt x="39" y="1"/>
                    <a:pt x="40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2" y="0"/>
                    <a:pt x="42" y="1"/>
                  </a:cubicBez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10286"/>
            <p:cNvSpPr>
              <a:spLocks noEditPoints="1"/>
            </p:cNvSpPr>
            <p:nvPr/>
          </p:nvSpPr>
          <p:spPr bwMode="auto">
            <a:xfrm>
              <a:off x="15524401" y="11699862"/>
              <a:ext cx="402421" cy="605661"/>
            </a:xfrm>
            <a:custGeom>
              <a:avLst/>
              <a:gdLst>
                <a:gd name="T0" fmla="*/ 42 w 42"/>
                <a:gd name="T1" fmla="*/ 41 h 63"/>
                <a:gd name="T2" fmla="*/ 39 w 42"/>
                <a:gd name="T3" fmla="*/ 54 h 63"/>
                <a:gd name="T4" fmla="*/ 32 w 42"/>
                <a:gd name="T5" fmla="*/ 61 h 63"/>
                <a:gd name="T6" fmla="*/ 21 w 42"/>
                <a:gd name="T7" fmla="*/ 63 h 63"/>
                <a:gd name="T8" fmla="*/ 10 w 42"/>
                <a:gd name="T9" fmla="*/ 60 h 63"/>
                <a:gd name="T10" fmla="*/ 4 w 42"/>
                <a:gd name="T11" fmla="*/ 54 h 63"/>
                <a:gd name="T12" fmla="*/ 0 w 42"/>
                <a:gd name="T13" fmla="*/ 37 h 63"/>
                <a:gd name="T14" fmla="*/ 4 w 42"/>
                <a:gd name="T15" fmla="*/ 18 h 63"/>
                <a:gd name="T16" fmla="*/ 18 w 42"/>
                <a:gd name="T17" fmla="*/ 4 h 63"/>
                <a:gd name="T18" fmla="*/ 35 w 42"/>
                <a:gd name="T19" fmla="*/ 0 h 63"/>
                <a:gd name="T20" fmla="*/ 41 w 42"/>
                <a:gd name="T21" fmla="*/ 2 h 63"/>
                <a:gd name="T22" fmla="*/ 41 w 42"/>
                <a:gd name="T23" fmla="*/ 3 h 63"/>
                <a:gd name="T24" fmla="*/ 39 w 42"/>
                <a:gd name="T25" fmla="*/ 3 h 63"/>
                <a:gd name="T26" fmla="*/ 29 w 42"/>
                <a:gd name="T27" fmla="*/ 5 h 63"/>
                <a:gd name="T28" fmla="*/ 18 w 42"/>
                <a:gd name="T29" fmla="*/ 11 h 63"/>
                <a:gd name="T30" fmla="*/ 10 w 42"/>
                <a:gd name="T31" fmla="*/ 22 h 63"/>
                <a:gd name="T32" fmla="*/ 10 w 42"/>
                <a:gd name="T33" fmla="*/ 23 h 63"/>
                <a:gd name="T34" fmla="*/ 11 w 42"/>
                <a:gd name="T35" fmla="*/ 23 h 63"/>
                <a:gd name="T36" fmla="*/ 15 w 42"/>
                <a:gd name="T37" fmla="*/ 22 h 63"/>
                <a:gd name="T38" fmla="*/ 24 w 42"/>
                <a:gd name="T39" fmla="*/ 20 h 63"/>
                <a:gd name="T40" fmla="*/ 31 w 42"/>
                <a:gd name="T41" fmla="*/ 22 h 63"/>
                <a:gd name="T42" fmla="*/ 37 w 42"/>
                <a:gd name="T43" fmla="*/ 27 h 63"/>
                <a:gd name="T44" fmla="*/ 42 w 42"/>
                <a:gd name="T45" fmla="*/ 41 h 63"/>
                <a:gd name="T46" fmla="*/ 34 w 42"/>
                <a:gd name="T47" fmla="*/ 47 h 63"/>
                <a:gd name="T48" fmla="*/ 32 w 42"/>
                <a:gd name="T49" fmla="*/ 34 h 63"/>
                <a:gd name="T50" fmla="*/ 25 w 42"/>
                <a:gd name="T51" fmla="*/ 27 h 63"/>
                <a:gd name="T52" fmla="*/ 17 w 42"/>
                <a:gd name="T53" fmla="*/ 26 h 63"/>
                <a:gd name="T54" fmla="*/ 9 w 42"/>
                <a:gd name="T55" fmla="*/ 29 h 63"/>
                <a:gd name="T56" fmla="*/ 8 w 42"/>
                <a:gd name="T57" fmla="*/ 30 h 63"/>
                <a:gd name="T58" fmla="*/ 8 w 42"/>
                <a:gd name="T59" fmla="*/ 36 h 63"/>
                <a:gd name="T60" fmla="*/ 12 w 42"/>
                <a:gd name="T61" fmla="*/ 52 h 63"/>
                <a:gd name="T62" fmla="*/ 25 w 42"/>
                <a:gd name="T63" fmla="*/ 59 h 63"/>
                <a:gd name="T64" fmla="*/ 30 w 42"/>
                <a:gd name="T65" fmla="*/ 58 h 63"/>
                <a:gd name="T66" fmla="*/ 34 w 42"/>
                <a:gd name="T67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63">
                  <a:moveTo>
                    <a:pt x="42" y="41"/>
                  </a:moveTo>
                  <a:cubicBezTo>
                    <a:pt x="42" y="46"/>
                    <a:pt x="41" y="50"/>
                    <a:pt x="39" y="54"/>
                  </a:cubicBezTo>
                  <a:cubicBezTo>
                    <a:pt x="37" y="57"/>
                    <a:pt x="35" y="59"/>
                    <a:pt x="32" y="61"/>
                  </a:cubicBezTo>
                  <a:cubicBezTo>
                    <a:pt x="29" y="62"/>
                    <a:pt x="25" y="63"/>
                    <a:pt x="21" y="63"/>
                  </a:cubicBezTo>
                  <a:cubicBezTo>
                    <a:pt x="17" y="63"/>
                    <a:pt x="13" y="62"/>
                    <a:pt x="10" y="60"/>
                  </a:cubicBezTo>
                  <a:cubicBezTo>
                    <a:pt x="7" y="58"/>
                    <a:pt x="5" y="56"/>
                    <a:pt x="4" y="54"/>
                  </a:cubicBezTo>
                  <a:cubicBezTo>
                    <a:pt x="1" y="50"/>
                    <a:pt x="0" y="44"/>
                    <a:pt x="0" y="37"/>
                  </a:cubicBezTo>
                  <a:cubicBezTo>
                    <a:pt x="0" y="31"/>
                    <a:pt x="1" y="24"/>
                    <a:pt x="4" y="18"/>
                  </a:cubicBezTo>
                  <a:cubicBezTo>
                    <a:pt x="8" y="12"/>
                    <a:pt x="12" y="7"/>
                    <a:pt x="18" y="4"/>
                  </a:cubicBezTo>
                  <a:cubicBezTo>
                    <a:pt x="23" y="2"/>
                    <a:pt x="28" y="0"/>
                    <a:pt x="35" y="0"/>
                  </a:cubicBezTo>
                  <a:cubicBezTo>
                    <a:pt x="39" y="0"/>
                    <a:pt x="41" y="1"/>
                    <a:pt x="41" y="2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3"/>
                    <a:pt x="40" y="3"/>
                    <a:pt x="39" y="3"/>
                  </a:cubicBezTo>
                  <a:cubicBezTo>
                    <a:pt x="35" y="3"/>
                    <a:pt x="32" y="4"/>
                    <a:pt x="29" y="5"/>
                  </a:cubicBezTo>
                  <a:cubicBezTo>
                    <a:pt x="25" y="6"/>
                    <a:pt x="21" y="8"/>
                    <a:pt x="18" y="11"/>
                  </a:cubicBezTo>
                  <a:cubicBezTo>
                    <a:pt x="14" y="15"/>
                    <a:pt x="11" y="19"/>
                    <a:pt x="10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1" y="24"/>
                    <a:pt x="11" y="24"/>
                    <a:pt x="11" y="23"/>
                  </a:cubicBezTo>
                  <a:cubicBezTo>
                    <a:pt x="12" y="23"/>
                    <a:pt x="13" y="22"/>
                    <a:pt x="15" y="22"/>
                  </a:cubicBezTo>
                  <a:cubicBezTo>
                    <a:pt x="18" y="20"/>
                    <a:pt x="21" y="20"/>
                    <a:pt x="24" y="20"/>
                  </a:cubicBezTo>
                  <a:cubicBezTo>
                    <a:pt x="26" y="20"/>
                    <a:pt x="29" y="20"/>
                    <a:pt x="31" y="22"/>
                  </a:cubicBezTo>
                  <a:cubicBezTo>
                    <a:pt x="34" y="23"/>
                    <a:pt x="36" y="24"/>
                    <a:pt x="37" y="27"/>
                  </a:cubicBezTo>
                  <a:cubicBezTo>
                    <a:pt x="40" y="30"/>
                    <a:pt x="42" y="35"/>
                    <a:pt x="42" y="41"/>
                  </a:cubicBezTo>
                  <a:close/>
                  <a:moveTo>
                    <a:pt x="34" y="47"/>
                  </a:moveTo>
                  <a:cubicBezTo>
                    <a:pt x="34" y="41"/>
                    <a:pt x="33" y="37"/>
                    <a:pt x="32" y="34"/>
                  </a:cubicBezTo>
                  <a:cubicBezTo>
                    <a:pt x="30" y="30"/>
                    <a:pt x="28" y="28"/>
                    <a:pt x="25" y="27"/>
                  </a:cubicBezTo>
                  <a:cubicBezTo>
                    <a:pt x="23" y="27"/>
                    <a:pt x="20" y="26"/>
                    <a:pt x="17" y="26"/>
                  </a:cubicBezTo>
                  <a:cubicBezTo>
                    <a:pt x="14" y="26"/>
                    <a:pt x="12" y="27"/>
                    <a:pt x="9" y="29"/>
                  </a:cubicBezTo>
                  <a:cubicBezTo>
                    <a:pt x="8" y="29"/>
                    <a:pt x="8" y="30"/>
                    <a:pt x="8" y="30"/>
                  </a:cubicBezTo>
                  <a:cubicBezTo>
                    <a:pt x="8" y="32"/>
                    <a:pt x="8" y="33"/>
                    <a:pt x="8" y="36"/>
                  </a:cubicBezTo>
                  <a:cubicBezTo>
                    <a:pt x="8" y="43"/>
                    <a:pt x="9" y="48"/>
                    <a:pt x="12" y="52"/>
                  </a:cubicBezTo>
                  <a:cubicBezTo>
                    <a:pt x="16" y="56"/>
                    <a:pt x="20" y="59"/>
                    <a:pt x="25" y="59"/>
                  </a:cubicBezTo>
                  <a:cubicBezTo>
                    <a:pt x="27" y="59"/>
                    <a:pt x="29" y="58"/>
                    <a:pt x="30" y="58"/>
                  </a:cubicBezTo>
                  <a:cubicBezTo>
                    <a:pt x="33" y="55"/>
                    <a:pt x="34" y="52"/>
                    <a:pt x="34" y="47"/>
                  </a:cubicBez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10287"/>
            <p:cNvSpPr/>
            <p:nvPr/>
          </p:nvSpPr>
          <p:spPr bwMode="auto">
            <a:xfrm>
              <a:off x="13865944" y="11016967"/>
              <a:ext cx="414615" cy="625987"/>
            </a:xfrm>
            <a:custGeom>
              <a:avLst/>
              <a:gdLst>
                <a:gd name="T0" fmla="*/ 43 w 43"/>
                <a:gd name="T1" fmla="*/ 2 h 65"/>
                <a:gd name="T2" fmla="*/ 43 w 43"/>
                <a:gd name="T3" fmla="*/ 4 h 65"/>
                <a:gd name="T4" fmla="*/ 34 w 43"/>
                <a:gd name="T5" fmla="*/ 16 h 65"/>
                <a:gd name="T6" fmla="*/ 25 w 43"/>
                <a:gd name="T7" fmla="*/ 32 h 65"/>
                <a:gd name="T8" fmla="*/ 19 w 43"/>
                <a:gd name="T9" fmla="*/ 48 h 65"/>
                <a:gd name="T10" fmla="*/ 17 w 43"/>
                <a:gd name="T11" fmla="*/ 59 h 65"/>
                <a:gd name="T12" fmla="*/ 18 w 43"/>
                <a:gd name="T13" fmla="*/ 64 h 65"/>
                <a:gd name="T14" fmla="*/ 17 w 43"/>
                <a:gd name="T15" fmla="*/ 65 h 65"/>
                <a:gd name="T16" fmla="*/ 13 w 43"/>
                <a:gd name="T17" fmla="*/ 64 h 65"/>
                <a:gd name="T18" fmla="*/ 9 w 43"/>
                <a:gd name="T19" fmla="*/ 62 h 65"/>
                <a:gd name="T20" fmla="*/ 8 w 43"/>
                <a:gd name="T21" fmla="*/ 60 h 65"/>
                <a:gd name="T22" fmla="*/ 10 w 43"/>
                <a:gd name="T23" fmla="*/ 52 h 65"/>
                <a:gd name="T24" fmla="*/ 15 w 43"/>
                <a:gd name="T25" fmla="*/ 38 h 65"/>
                <a:gd name="T26" fmla="*/ 27 w 43"/>
                <a:gd name="T27" fmla="*/ 18 h 65"/>
                <a:gd name="T28" fmla="*/ 32 w 43"/>
                <a:gd name="T29" fmla="*/ 11 h 65"/>
                <a:gd name="T30" fmla="*/ 34 w 43"/>
                <a:gd name="T31" fmla="*/ 9 h 65"/>
                <a:gd name="T32" fmla="*/ 33 w 43"/>
                <a:gd name="T33" fmla="*/ 9 h 65"/>
                <a:gd name="T34" fmla="*/ 32 w 43"/>
                <a:gd name="T35" fmla="*/ 9 h 65"/>
                <a:gd name="T36" fmla="*/ 15 w 43"/>
                <a:gd name="T37" fmla="*/ 10 h 65"/>
                <a:gd name="T38" fmla="*/ 1 w 43"/>
                <a:gd name="T39" fmla="*/ 9 h 65"/>
                <a:gd name="T40" fmla="*/ 0 w 43"/>
                <a:gd name="T41" fmla="*/ 8 h 65"/>
                <a:gd name="T42" fmla="*/ 0 w 43"/>
                <a:gd name="T43" fmla="*/ 7 h 65"/>
                <a:gd name="T44" fmla="*/ 2 w 43"/>
                <a:gd name="T45" fmla="*/ 4 h 65"/>
                <a:gd name="T46" fmla="*/ 3 w 43"/>
                <a:gd name="T47" fmla="*/ 1 h 65"/>
                <a:gd name="T48" fmla="*/ 4 w 43"/>
                <a:gd name="T49" fmla="*/ 0 h 65"/>
                <a:gd name="T50" fmla="*/ 6 w 43"/>
                <a:gd name="T51" fmla="*/ 1 h 65"/>
                <a:gd name="T52" fmla="*/ 24 w 43"/>
                <a:gd name="T53" fmla="*/ 2 h 65"/>
                <a:gd name="T54" fmla="*/ 34 w 43"/>
                <a:gd name="T55" fmla="*/ 2 h 65"/>
                <a:gd name="T56" fmla="*/ 41 w 43"/>
                <a:gd name="T57" fmla="*/ 1 h 65"/>
                <a:gd name="T58" fmla="*/ 42 w 43"/>
                <a:gd name="T59" fmla="*/ 1 h 65"/>
                <a:gd name="T60" fmla="*/ 43 w 43"/>
                <a:gd name="T61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" h="65">
                  <a:moveTo>
                    <a:pt x="43" y="2"/>
                  </a:moveTo>
                  <a:cubicBezTo>
                    <a:pt x="43" y="2"/>
                    <a:pt x="43" y="3"/>
                    <a:pt x="43" y="4"/>
                  </a:cubicBezTo>
                  <a:cubicBezTo>
                    <a:pt x="41" y="5"/>
                    <a:pt x="39" y="9"/>
                    <a:pt x="34" y="16"/>
                  </a:cubicBezTo>
                  <a:cubicBezTo>
                    <a:pt x="31" y="21"/>
                    <a:pt x="28" y="26"/>
                    <a:pt x="25" y="32"/>
                  </a:cubicBezTo>
                  <a:cubicBezTo>
                    <a:pt x="22" y="38"/>
                    <a:pt x="20" y="43"/>
                    <a:pt x="19" y="48"/>
                  </a:cubicBezTo>
                  <a:cubicBezTo>
                    <a:pt x="18" y="51"/>
                    <a:pt x="17" y="55"/>
                    <a:pt x="17" y="59"/>
                  </a:cubicBezTo>
                  <a:cubicBezTo>
                    <a:pt x="17" y="60"/>
                    <a:pt x="17" y="62"/>
                    <a:pt x="18" y="64"/>
                  </a:cubicBezTo>
                  <a:cubicBezTo>
                    <a:pt x="18" y="65"/>
                    <a:pt x="17" y="65"/>
                    <a:pt x="17" y="65"/>
                  </a:cubicBezTo>
                  <a:cubicBezTo>
                    <a:pt x="17" y="65"/>
                    <a:pt x="16" y="65"/>
                    <a:pt x="13" y="64"/>
                  </a:cubicBezTo>
                  <a:cubicBezTo>
                    <a:pt x="12" y="64"/>
                    <a:pt x="11" y="63"/>
                    <a:pt x="9" y="62"/>
                  </a:cubicBezTo>
                  <a:cubicBezTo>
                    <a:pt x="9" y="62"/>
                    <a:pt x="8" y="61"/>
                    <a:pt x="8" y="60"/>
                  </a:cubicBezTo>
                  <a:cubicBezTo>
                    <a:pt x="8" y="58"/>
                    <a:pt x="9" y="55"/>
                    <a:pt x="10" y="52"/>
                  </a:cubicBezTo>
                  <a:cubicBezTo>
                    <a:pt x="11" y="47"/>
                    <a:pt x="13" y="43"/>
                    <a:pt x="15" y="38"/>
                  </a:cubicBezTo>
                  <a:cubicBezTo>
                    <a:pt x="19" y="30"/>
                    <a:pt x="23" y="23"/>
                    <a:pt x="27" y="18"/>
                  </a:cubicBezTo>
                  <a:cubicBezTo>
                    <a:pt x="29" y="16"/>
                    <a:pt x="30" y="13"/>
                    <a:pt x="32" y="11"/>
                  </a:cubicBezTo>
                  <a:cubicBezTo>
                    <a:pt x="33" y="10"/>
                    <a:pt x="34" y="9"/>
                    <a:pt x="34" y="9"/>
                  </a:cubicBezTo>
                  <a:cubicBezTo>
                    <a:pt x="34" y="9"/>
                    <a:pt x="33" y="9"/>
                    <a:pt x="33" y="9"/>
                  </a:cubicBezTo>
                  <a:cubicBezTo>
                    <a:pt x="33" y="9"/>
                    <a:pt x="33" y="9"/>
                    <a:pt x="32" y="9"/>
                  </a:cubicBezTo>
                  <a:cubicBezTo>
                    <a:pt x="27" y="10"/>
                    <a:pt x="21" y="10"/>
                    <a:pt x="15" y="10"/>
                  </a:cubicBezTo>
                  <a:cubicBezTo>
                    <a:pt x="10" y="10"/>
                    <a:pt x="5" y="10"/>
                    <a:pt x="1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6"/>
                    <a:pt x="1" y="5"/>
                    <a:pt x="2" y="4"/>
                  </a:cubicBezTo>
                  <a:cubicBezTo>
                    <a:pt x="2" y="3"/>
                    <a:pt x="2" y="2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11" y="2"/>
                    <a:pt x="17" y="2"/>
                    <a:pt x="24" y="2"/>
                  </a:cubicBezTo>
                  <a:cubicBezTo>
                    <a:pt x="26" y="2"/>
                    <a:pt x="30" y="2"/>
                    <a:pt x="34" y="2"/>
                  </a:cubicBezTo>
                  <a:cubicBezTo>
                    <a:pt x="38" y="1"/>
                    <a:pt x="40" y="1"/>
                    <a:pt x="41" y="1"/>
                  </a:cubicBezTo>
                  <a:cubicBezTo>
                    <a:pt x="41" y="1"/>
                    <a:pt x="42" y="1"/>
                    <a:pt x="42" y="1"/>
                  </a:cubicBezTo>
                  <a:cubicBezTo>
                    <a:pt x="43" y="1"/>
                    <a:pt x="43" y="1"/>
                    <a:pt x="43" y="2"/>
                  </a:cubicBez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10288"/>
            <p:cNvSpPr>
              <a:spLocks noEditPoints="1"/>
            </p:cNvSpPr>
            <p:nvPr/>
          </p:nvSpPr>
          <p:spPr bwMode="auto">
            <a:xfrm>
              <a:off x="12796890" y="9919457"/>
              <a:ext cx="386162" cy="597531"/>
            </a:xfrm>
            <a:custGeom>
              <a:avLst/>
              <a:gdLst>
                <a:gd name="T0" fmla="*/ 40 w 40"/>
                <a:gd name="T1" fmla="*/ 43 h 62"/>
                <a:gd name="T2" fmla="*/ 33 w 40"/>
                <a:gd name="T3" fmla="*/ 57 h 62"/>
                <a:gd name="T4" fmla="*/ 18 w 40"/>
                <a:gd name="T5" fmla="*/ 62 h 62"/>
                <a:gd name="T6" fmla="*/ 4 w 40"/>
                <a:gd name="T7" fmla="*/ 57 h 62"/>
                <a:gd name="T8" fmla="*/ 0 w 40"/>
                <a:gd name="T9" fmla="*/ 46 h 62"/>
                <a:gd name="T10" fmla="*/ 4 w 40"/>
                <a:gd name="T11" fmla="*/ 36 h 62"/>
                <a:gd name="T12" fmla="*/ 10 w 40"/>
                <a:gd name="T13" fmla="*/ 31 h 62"/>
                <a:gd name="T14" fmla="*/ 10 w 40"/>
                <a:gd name="T15" fmla="*/ 30 h 62"/>
                <a:gd name="T16" fmla="*/ 1 w 40"/>
                <a:gd name="T17" fmla="*/ 18 h 62"/>
                <a:gd name="T18" fmla="*/ 7 w 40"/>
                <a:gd name="T19" fmla="*/ 4 h 62"/>
                <a:gd name="T20" fmla="*/ 21 w 40"/>
                <a:gd name="T21" fmla="*/ 0 h 62"/>
                <a:gd name="T22" fmla="*/ 34 w 40"/>
                <a:gd name="T23" fmla="*/ 4 h 62"/>
                <a:gd name="T24" fmla="*/ 37 w 40"/>
                <a:gd name="T25" fmla="*/ 8 h 62"/>
                <a:gd name="T26" fmla="*/ 38 w 40"/>
                <a:gd name="T27" fmla="*/ 13 h 62"/>
                <a:gd name="T28" fmla="*/ 34 w 40"/>
                <a:gd name="T29" fmla="*/ 22 h 62"/>
                <a:gd name="T30" fmla="*/ 28 w 40"/>
                <a:gd name="T31" fmla="*/ 27 h 62"/>
                <a:gd name="T32" fmla="*/ 28 w 40"/>
                <a:gd name="T33" fmla="*/ 28 h 62"/>
                <a:gd name="T34" fmla="*/ 35 w 40"/>
                <a:gd name="T35" fmla="*/ 32 h 62"/>
                <a:gd name="T36" fmla="*/ 40 w 40"/>
                <a:gd name="T37" fmla="*/ 43 h 62"/>
                <a:gd name="T38" fmla="*/ 32 w 40"/>
                <a:gd name="T39" fmla="*/ 47 h 62"/>
                <a:gd name="T40" fmla="*/ 28 w 40"/>
                <a:gd name="T41" fmla="*/ 38 h 62"/>
                <a:gd name="T42" fmla="*/ 15 w 40"/>
                <a:gd name="T43" fmla="*/ 32 h 62"/>
                <a:gd name="T44" fmla="*/ 14 w 40"/>
                <a:gd name="T45" fmla="*/ 32 h 62"/>
                <a:gd name="T46" fmla="*/ 10 w 40"/>
                <a:gd name="T47" fmla="*/ 36 h 62"/>
                <a:gd name="T48" fmla="*/ 7 w 40"/>
                <a:gd name="T49" fmla="*/ 43 h 62"/>
                <a:gd name="T50" fmla="*/ 11 w 40"/>
                <a:gd name="T51" fmla="*/ 54 h 62"/>
                <a:gd name="T52" fmla="*/ 22 w 40"/>
                <a:gd name="T53" fmla="*/ 58 h 62"/>
                <a:gd name="T54" fmla="*/ 29 w 40"/>
                <a:gd name="T55" fmla="*/ 55 h 62"/>
                <a:gd name="T56" fmla="*/ 32 w 40"/>
                <a:gd name="T57" fmla="*/ 47 h 62"/>
                <a:gd name="T58" fmla="*/ 30 w 40"/>
                <a:gd name="T59" fmla="*/ 15 h 62"/>
                <a:gd name="T60" fmla="*/ 27 w 40"/>
                <a:gd name="T61" fmla="*/ 8 h 62"/>
                <a:gd name="T62" fmla="*/ 17 w 40"/>
                <a:gd name="T63" fmla="*/ 4 h 62"/>
                <a:gd name="T64" fmla="*/ 11 w 40"/>
                <a:gd name="T65" fmla="*/ 7 h 62"/>
                <a:gd name="T66" fmla="*/ 9 w 40"/>
                <a:gd name="T67" fmla="*/ 14 h 62"/>
                <a:gd name="T68" fmla="*/ 14 w 40"/>
                <a:gd name="T69" fmla="*/ 23 h 62"/>
                <a:gd name="T70" fmla="*/ 21 w 40"/>
                <a:gd name="T71" fmla="*/ 25 h 62"/>
                <a:gd name="T72" fmla="*/ 24 w 40"/>
                <a:gd name="T73" fmla="*/ 25 h 62"/>
                <a:gd name="T74" fmla="*/ 27 w 40"/>
                <a:gd name="T75" fmla="*/ 22 h 62"/>
                <a:gd name="T76" fmla="*/ 30 w 40"/>
                <a:gd name="T77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62">
                  <a:moveTo>
                    <a:pt x="40" y="43"/>
                  </a:moveTo>
                  <a:cubicBezTo>
                    <a:pt x="40" y="49"/>
                    <a:pt x="38" y="53"/>
                    <a:pt x="33" y="57"/>
                  </a:cubicBezTo>
                  <a:cubicBezTo>
                    <a:pt x="30" y="60"/>
                    <a:pt x="25" y="62"/>
                    <a:pt x="18" y="62"/>
                  </a:cubicBezTo>
                  <a:cubicBezTo>
                    <a:pt x="12" y="62"/>
                    <a:pt x="7" y="60"/>
                    <a:pt x="4" y="57"/>
                  </a:cubicBezTo>
                  <a:cubicBezTo>
                    <a:pt x="1" y="54"/>
                    <a:pt x="0" y="50"/>
                    <a:pt x="0" y="46"/>
                  </a:cubicBezTo>
                  <a:cubicBezTo>
                    <a:pt x="0" y="42"/>
                    <a:pt x="1" y="39"/>
                    <a:pt x="4" y="36"/>
                  </a:cubicBezTo>
                  <a:cubicBezTo>
                    <a:pt x="5" y="34"/>
                    <a:pt x="7" y="33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4" y="27"/>
                    <a:pt x="1" y="23"/>
                    <a:pt x="1" y="18"/>
                  </a:cubicBezTo>
                  <a:cubicBezTo>
                    <a:pt x="1" y="12"/>
                    <a:pt x="3" y="8"/>
                    <a:pt x="7" y="4"/>
                  </a:cubicBezTo>
                  <a:cubicBezTo>
                    <a:pt x="10" y="1"/>
                    <a:pt x="15" y="0"/>
                    <a:pt x="21" y="0"/>
                  </a:cubicBezTo>
                  <a:cubicBezTo>
                    <a:pt x="27" y="0"/>
                    <a:pt x="31" y="1"/>
                    <a:pt x="34" y="4"/>
                  </a:cubicBezTo>
                  <a:cubicBezTo>
                    <a:pt x="35" y="5"/>
                    <a:pt x="36" y="6"/>
                    <a:pt x="37" y="8"/>
                  </a:cubicBezTo>
                  <a:cubicBezTo>
                    <a:pt x="38" y="10"/>
                    <a:pt x="38" y="11"/>
                    <a:pt x="38" y="13"/>
                  </a:cubicBezTo>
                  <a:cubicBezTo>
                    <a:pt x="38" y="16"/>
                    <a:pt x="37" y="19"/>
                    <a:pt x="34" y="22"/>
                  </a:cubicBezTo>
                  <a:cubicBezTo>
                    <a:pt x="33" y="24"/>
                    <a:pt x="31" y="25"/>
                    <a:pt x="28" y="27"/>
                  </a:cubicBezTo>
                  <a:cubicBezTo>
                    <a:pt x="27" y="27"/>
                    <a:pt x="27" y="28"/>
                    <a:pt x="28" y="28"/>
                  </a:cubicBezTo>
                  <a:cubicBezTo>
                    <a:pt x="31" y="29"/>
                    <a:pt x="33" y="30"/>
                    <a:pt x="35" y="32"/>
                  </a:cubicBezTo>
                  <a:cubicBezTo>
                    <a:pt x="38" y="35"/>
                    <a:pt x="40" y="39"/>
                    <a:pt x="40" y="43"/>
                  </a:cubicBezTo>
                  <a:close/>
                  <a:moveTo>
                    <a:pt x="32" y="47"/>
                  </a:moveTo>
                  <a:cubicBezTo>
                    <a:pt x="32" y="43"/>
                    <a:pt x="30" y="40"/>
                    <a:pt x="28" y="38"/>
                  </a:cubicBezTo>
                  <a:cubicBezTo>
                    <a:pt x="26" y="36"/>
                    <a:pt x="22" y="34"/>
                    <a:pt x="15" y="32"/>
                  </a:cubicBezTo>
                  <a:cubicBezTo>
                    <a:pt x="15" y="32"/>
                    <a:pt x="14" y="32"/>
                    <a:pt x="14" y="32"/>
                  </a:cubicBezTo>
                  <a:cubicBezTo>
                    <a:pt x="13" y="33"/>
                    <a:pt x="11" y="34"/>
                    <a:pt x="10" y="36"/>
                  </a:cubicBezTo>
                  <a:cubicBezTo>
                    <a:pt x="8" y="38"/>
                    <a:pt x="7" y="41"/>
                    <a:pt x="7" y="43"/>
                  </a:cubicBezTo>
                  <a:cubicBezTo>
                    <a:pt x="8" y="47"/>
                    <a:pt x="9" y="51"/>
                    <a:pt x="11" y="54"/>
                  </a:cubicBezTo>
                  <a:cubicBezTo>
                    <a:pt x="13" y="56"/>
                    <a:pt x="17" y="58"/>
                    <a:pt x="22" y="58"/>
                  </a:cubicBezTo>
                  <a:cubicBezTo>
                    <a:pt x="25" y="58"/>
                    <a:pt x="27" y="57"/>
                    <a:pt x="29" y="55"/>
                  </a:cubicBezTo>
                  <a:cubicBezTo>
                    <a:pt x="31" y="53"/>
                    <a:pt x="32" y="50"/>
                    <a:pt x="32" y="47"/>
                  </a:cubicBezTo>
                  <a:close/>
                  <a:moveTo>
                    <a:pt x="30" y="15"/>
                  </a:moveTo>
                  <a:cubicBezTo>
                    <a:pt x="30" y="12"/>
                    <a:pt x="29" y="10"/>
                    <a:pt x="27" y="8"/>
                  </a:cubicBezTo>
                  <a:cubicBezTo>
                    <a:pt x="25" y="5"/>
                    <a:pt x="21" y="4"/>
                    <a:pt x="17" y="4"/>
                  </a:cubicBezTo>
                  <a:cubicBezTo>
                    <a:pt x="14" y="4"/>
                    <a:pt x="12" y="5"/>
                    <a:pt x="11" y="7"/>
                  </a:cubicBezTo>
                  <a:cubicBezTo>
                    <a:pt x="9" y="9"/>
                    <a:pt x="9" y="11"/>
                    <a:pt x="9" y="14"/>
                  </a:cubicBezTo>
                  <a:cubicBezTo>
                    <a:pt x="9" y="18"/>
                    <a:pt x="10" y="21"/>
                    <a:pt x="14" y="23"/>
                  </a:cubicBezTo>
                  <a:cubicBezTo>
                    <a:pt x="15" y="24"/>
                    <a:pt x="17" y="24"/>
                    <a:pt x="21" y="25"/>
                  </a:cubicBezTo>
                  <a:cubicBezTo>
                    <a:pt x="22" y="25"/>
                    <a:pt x="23" y="25"/>
                    <a:pt x="24" y="25"/>
                  </a:cubicBezTo>
                  <a:cubicBezTo>
                    <a:pt x="26" y="24"/>
                    <a:pt x="27" y="23"/>
                    <a:pt x="27" y="22"/>
                  </a:cubicBezTo>
                  <a:cubicBezTo>
                    <a:pt x="29" y="20"/>
                    <a:pt x="30" y="17"/>
                    <a:pt x="30" y="15"/>
                  </a:cubicBez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10289"/>
            <p:cNvSpPr>
              <a:spLocks noEditPoints="1"/>
            </p:cNvSpPr>
            <p:nvPr/>
          </p:nvSpPr>
          <p:spPr bwMode="auto">
            <a:xfrm>
              <a:off x="12000180" y="8378880"/>
              <a:ext cx="402421" cy="597531"/>
            </a:xfrm>
            <a:custGeom>
              <a:avLst/>
              <a:gdLst>
                <a:gd name="T0" fmla="*/ 42 w 42"/>
                <a:gd name="T1" fmla="*/ 23 h 62"/>
                <a:gd name="T2" fmla="*/ 37 w 42"/>
                <a:gd name="T3" fmla="*/ 44 h 62"/>
                <a:gd name="T4" fmla="*/ 23 w 42"/>
                <a:gd name="T5" fmla="*/ 58 h 62"/>
                <a:gd name="T6" fmla="*/ 7 w 42"/>
                <a:gd name="T7" fmla="*/ 62 h 62"/>
                <a:gd name="T8" fmla="*/ 1 w 42"/>
                <a:gd name="T9" fmla="*/ 60 h 62"/>
                <a:gd name="T10" fmla="*/ 2 w 42"/>
                <a:gd name="T11" fmla="*/ 59 h 62"/>
                <a:gd name="T12" fmla="*/ 5 w 42"/>
                <a:gd name="T13" fmla="*/ 59 h 62"/>
                <a:gd name="T14" fmla="*/ 16 w 42"/>
                <a:gd name="T15" fmla="*/ 57 h 62"/>
                <a:gd name="T16" fmla="*/ 26 w 42"/>
                <a:gd name="T17" fmla="*/ 49 h 62"/>
                <a:gd name="T18" fmla="*/ 31 w 42"/>
                <a:gd name="T19" fmla="*/ 40 h 62"/>
                <a:gd name="T20" fmla="*/ 31 w 42"/>
                <a:gd name="T21" fmla="*/ 39 h 62"/>
                <a:gd name="T22" fmla="*/ 31 w 42"/>
                <a:gd name="T23" fmla="*/ 40 h 62"/>
                <a:gd name="T24" fmla="*/ 27 w 42"/>
                <a:gd name="T25" fmla="*/ 41 h 62"/>
                <a:gd name="T26" fmla="*/ 17 w 42"/>
                <a:gd name="T27" fmla="*/ 43 h 62"/>
                <a:gd name="T28" fmla="*/ 6 w 42"/>
                <a:gd name="T29" fmla="*/ 38 h 62"/>
                <a:gd name="T30" fmla="*/ 0 w 42"/>
                <a:gd name="T31" fmla="*/ 22 h 62"/>
                <a:gd name="T32" fmla="*/ 7 w 42"/>
                <a:gd name="T33" fmla="*/ 4 h 62"/>
                <a:gd name="T34" fmla="*/ 20 w 42"/>
                <a:gd name="T35" fmla="*/ 0 h 62"/>
                <a:gd name="T36" fmla="*/ 36 w 42"/>
                <a:gd name="T37" fmla="*/ 6 h 62"/>
                <a:gd name="T38" fmla="*/ 42 w 42"/>
                <a:gd name="T39" fmla="*/ 23 h 62"/>
                <a:gd name="T40" fmla="*/ 34 w 42"/>
                <a:gd name="T41" fmla="*/ 27 h 62"/>
                <a:gd name="T42" fmla="*/ 28 w 42"/>
                <a:gd name="T43" fmla="*/ 10 h 62"/>
                <a:gd name="T44" fmla="*/ 16 w 42"/>
                <a:gd name="T45" fmla="*/ 4 h 62"/>
                <a:gd name="T46" fmla="*/ 12 w 42"/>
                <a:gd name="T47" fmla="*/ 5 h 62"/>
                <a:gd name="T48" fmla="*/ 8 w 42"/>
                <a:gd name="T49" fmla="*/ 17 h 62"/>
                <a:gd name="T50" fmla="*/ 11 w 42"/>
                <a:gd name="T51" fmla="*/ 30 h 62"/>
                <a:gd name="T52" fmla="*/ 19 w 42"/>
                <a:gd name="T53" fmla="*/ 36 h 62"/>
                <a:gd name="T54" fmla="*/ 25 w 42"/>
                <a:gd name="T55" fmla="*/ 36 h 62"/>
                <a:gd name="T56" fmla="*/ 33 w 42"/>
                <a:gd name="T57" fmla="*/ 34 h 62"/>
                <a:gd name="T58" fmla="*/ 33 w 42"/>
                <a:gd name="T59" fmla="*/ 33 h 62"/>
                <a:gd name="T60" fmla="*/ 34 w 42"/>
                <a:gd name="T61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" h="62">
                  <a:moveTo>
                    <a:pt x="42" y="23"/>
                  </a:moveTo>
                  <a:cubicBezTo>
                    <a:pt x="42" y="31"/>
                    <a:pt x="40" y="38"/>
                    <a:pt x="37" y="44"/>
                  </a:cubicBezTo>
                  <a:cubicBezTo>
                    <a:pt x="33" y="51"/>
                    <a:pt x="29" y="56"/>
                    <a:pt x="23" y="58"/>
                  </a:cubicBezTo>
                  <a:cubicBezTo>
                    <a:pt x="18" y="61"/>
                    <a:pt x="13" y="62"/>
                    <a:pt x="7" y="62"/>
                  </a:cubicBezTo>
                  <a:cubicBezTo>
                    <a:pt x="3" y="62"/>
                    <a:pt x="1" y="61"/>
                    <a:pt x="1" y="60"/>
                  </a:cubicBezTo>
                  <a:cubicBezTo>
                    <a:pt x="1" y="59"/>
                    <a:pt x="1" y="59"/>
                    <a:pt x="2" y="59"/>
                  </a:cubicBezTo>
                  <a:cubicBezTo>
                    <a:pt x="2" y="59"/>
                    <a:pt x="3" y="59"/>
                    <a:pt x="5" y="59"/>
                  </a:cubicBezTo>
                  <a:cubicBezTo>
                    <a:pt x="9" y="59"/>
                    <a:pt x="12" y="58"/>
                    <a:pt x="16" y="57"/>
                  </a:cubicBezTo>
                  <a:cubicBezTo>
                    <a:pt x="20" y="55"/>
                    <a:pt x="23" y="52"/>
                    <a:pt x="26" y="49"/>
                  </a:cubicBezTo>
                  <a:cubicBezTo>
                    <a:pt x="28" y="46"/>
                    <a:pt x="30" y="43"/>
                    <a:pt x="31" y="40"/>
                  </a:cubicBezTo>
                  <a:cubicBezTo>
                    <a:pt x="31" y="40"/>
                    <a:pt x="32" y="40"/>
                    <a:pt x="31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29" y="40"/>
                    <a:pt x="28" y="41"/>
                    <a:pt x="27" y="41"/>
                  </a:cubicBezTo>
                  <a:cubicBezTo>
                    <a:pt x="25" y="43"/>
                    <a:pt x="21" y="43"/>
                    <a:pt x="17" y="43"/>
                  </a:cubicBezTo>
                  <a:cubicBezTo>
                    <a:pt x="13" y="43"/>
                    <a:pt x="9" y="41"/>
                    <a:pt x="6" y="38"/>
                  </a:cubicBezTo>
                  <a:cubicBezTo>
                    <a:pt x="2" y="34"/>
                    <a:pt x="0" y="28"/>
                    <a:pt x="0" y="22"/>
                  </a:cubicBezTo>
                  <a:cubicBezTo>
                    <a:pt x="0" y="14"/>
                    <a:pt x="2" y="8"/>
                    <a:pt x="7" y="4"/>
                  </a:cubicBezTo>
                  <a:cubicBezTo>
                    <a:pt x="10" y="1"/>
                    <a:pt x="15" y="0"/>
                    <a:pt x="20" y="0"/>
                  </a:cubicBezTo>
                  <a:cubicBezTo>
                    <a:pt x="27" y="0"/>
                    <a:pt x="32" y="2"/>
                    <a:pt x="36" y="6"/>
                  </a:cubicBezTo>
                  <a:cubicBezTo>
                    <a:pt x="40" y="10"/>
                    <a:pt x="42" y="16"/>
                    <a:pt x="42" y="23"/>
                  </a:cubicBezTo>
                  <a:close/>
                  <a:moveTo>
                    <a:pt x="34" y="27"/>
                  </a:moveTo>
                  <a:cubicBezTo>
                    <a:pt x="34" y="20"/>
                    <a:pt x="32" y="15"/>
                    <a:pt x="28" y="10"/>
                  </a:cubicBezTo>
                  <a:cubicBezTo>
                    <a:pt x="25" y="6"/>
                    <a:pt x="21" y="4"/>
                    <a:pt x="16" y="4"/>
                  </a:cubicBezTo>
                  <a:cubicBezTo>
                    <a:pt x="14" y="4"/>
                    <a:pt x="13" y="4"/>
                    <a:pt x="12" y="5"/>
                  </a:cubicBezTo>
                  <a:cubicBezTo>
                    <a:pt x="9" y="8"/>
                    <a:pt x="8" y="11"/>
                    <a:pt x="8" y="17"/>
                  </a:cubicBezTo>
                  <a:cubicBezTo>
                    <a:pt x="8" y="22"/>
                    <a:pt x="9" y="27"/>
                    <a:pt x="11" y="30"/>
                  </a:cubicBezTo>
                  <a:cubicBezTo>
                    <a:pt x="13" y="33"/>
                    <a:pt x="16" y="35"/>
                    <a:pt x="19" y="36"/>
                  </a:cubicBezTo>
                  <a:cubicBezTo>
                    <a:pt x="21" y="36"/>
                    <a:pt x="23" y="36"/>
                    <a:pt x="25" y="36"/>
                  </a:cubicBezTo>
                  <a:cubicBezTo>
                    <a:pt x="28" y="36"/>
                    <a:pt x="31" y="35"/>
                    <a:pt x="33" y="34"/>
                  </a:cubicBezTo>
                  <a:cubicBezTo>
                    <a:pt x="33" y="34"/>
                    <a:pt x="33" y="33"/>
                    <a:pt x="33" y="33"/>
                  </a:cubicBezTo>
                  <a:cubicBezTo>
                    <a:pt x="34" y="32"/>
                    <a:pt x="34" y="30"/>
                    <a:pt x="34" y="27"/>
                  </a:cubicBez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8" name="Freeform 10290"/>
            <p:cNvSpPr/>
            <p:nvPr/>
          </p:nvSpPr>
          <p:spPr bwMode="auto">
            <a:xfrm>
              <a:off x="12443248" y="6887081"/>
              <a:ext cx="260150" cy="585337"/>
            </a:xfrm>
            <a:custGeom>
              <a:avLst/>
              <a:gdLst>
                <a:gd name="T0" fmla="*/ 27 w 27"/>
                <a:gd name="T1" fmla="*/ 61 h 61"/>
                <a:gd name="T2" fmla="*/ 27 w 27"/>
                <a:gd name="T3" fmla="*/ 61 h 61"/>
                <a:gd name="T4" fmla="*/ 1 w 27"/>
                <a:gd name="T5" fmla="*/ 61 h 61"/>
                <a:gd name="T6" fmla="*/ 0 w 27"/>
                <a:gd name="T7" fmla="*/ 61 h 61"/>
                <a:gd name="T8" fmla="*/ 0 w 27"/>
                <a:gd name="T9" fmla="*/ 59 h 61"/>
                <a:gd name="T10" fmla="*/ 1 w 27"/>
                <a:gd name="T11" fmla="*/ 58 h 61"/>
                <a:gd name="T12" fmla="*/ 9 w 27"/>
                <a:gd name="T13" fmla="*/ 58 h 61"/>
                <a:gd name="T14" fmla="*/ 9 w 27"/>
                <a:gd name="T15" fmla="*/ 56 h 61"/>
                <a:gd name="T16" fmla="*/ 10 w 27"/>
                <a:gd name="T17" fmla="*/ 36 h 61"/>
                <a:gd name="T18" fmla="*/ 10 w 27"/>
                <a:gd name="T19" fmla="*/ 15 h 61"/>
                <a:gd name="T20" fmla="*/ 9 w 27"/>
                <a:gd name="T21" fmla="*/ 7 h 61"/>
                <a:gd name="T22" fmla="*/ 5 w 27"/>
                <a:gd name="T23" fmla="*/ 4 h 61"/>
                <a:gd name="T24" fmla="*/ 2 w 27"/>
                <a:gd name="T25" fmla="*/ 4 h 61"/>
                <a:gd name="T26" fmla="*/ 1 w 27"/>
                <a:gd name="T27" fmla="*/ 3 h 61"/>
                <a:gd name="T28" fmla="*/ 1 w 27"/>
                <a:gd name="T29" fmla="*/ 1 h 61"/>
                <a:gd name="T30" fmla="*/ 2 w 27"/>
                <a:gd name="T31" fmla="*/ 1 h 61"/>
                <a:gd name="T32" fmla="*/ 7 w 27"/>
                <a:gd name="T33" fmla="*/ 1 h 61"/>
                <a:gd name="T34" fmla="*/ 16 w 27"/>
                <a:gd name="T35" fmla="*/ 0 h 61"/>
                <a:gd name="T36" fmla="*/ 19 w 27"/>
                <a:gd name="T37" fmla="*/ 0 h 61"/>
                <a:gd name="T38" fmla="*/ 19 w 27"/>
                <a:gd name="T39" fmla="*/ 1 h 61"/>
                <a:gd name="T40" fmla="*/ 19 w 27"/>
                <a:gd name="T41" fmla="*/ 23 h 61"/>
                <a:gd name="T42" fmla="*/ 19 w 27"/>
                <a:gd name="T43" fmla="*/ 46 h 61"/>
                <a:gd name="T44" fmla="*/ 21 w 27"/>
                <a:gd name="T45" fmla="*/ 58 h 61"/>
                <a:gd name="T46" fmla="*/ 27 w 27"/>
                <a:gd name="T47" fmla="*/ 58 h 61"/>
                <a:gd name="T48" fmla="*/ 27 w 27"/>
                <a:gd name="T49" fmla="*/ 59 h 61"/>
                <a:gd name="T50" fmla="*/ 27 w 27"/>
                <a:gd name="T5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" h="61">
                  <a:moveTo>
                    <a:pt x="27" y="61"/>
                  </a:moveTo>
                  <a:cubicBezTo>
                    <a:pt x="27" y="61"/>
                    <a:pt x="27" y="61"/>
                    <a:pt x="27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1"/>
                    <a:pt x="0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8"/>
                    <a:pt x="1" y="58"/>
                    <a:pt x="1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7"/>
                    <a:pt x="9" y="56"/>
                  </a:cubicBezTo>
                  <a:cubicBezTo>
                    <a:pt x="9" y="56"/>
                    <a:pt x="9" y="49"/>
                    <a:pt x="10" y="36"/>
                  </a:cubicBezTo>
                  <a:cubicBezTo>
                    <a:pt x="10" y="22"/>
                    <a:pt x="10" y="16"/>
                    <a:pt x="10" y="15"/>
                  </a:cubicBezTo>
                  <a:cubicBezTo>
                    <a:pt x="10" y="11"/>
                    <a:pt x="10" y="8"/>
                    <a:pt x="9" y="7"/>
                  </a:cubicBezTo>
                  <a:cubicBezTo>
                    <a:pt x="9" y="5"/>
                    <a:pt x="8" y="4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1" y="1"/>
                    <a:pt x="14" y="1"/>
                    <a:pt x="16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0"/>
                    <a:pt x="19" y="0"/>
                    <a:pt x="19" y="1"/>
                  </a:cubicBezTo>
                  <a:cubicBezTo>
                    <a:pt x="19" y="1"/>
                    <a:pt x="19" y="8"/>
                    <a:pt x="19" y="23"/>
                  </a:cubicBezTo>
                  <a:cubicBezTo>
                    <a:pt x="19" y="37"/>
                    <a:pt x="19" y="45"/>
                    <a:pt x="19" y="46"/>
                  </a:cubicBezTo>
                  <a:cubicBezTo>
                    <a:pt x="19" y="54"/>
                    <a:pt x="19" y="58"/>
                    <a:pt x="21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9"/>
                  </a:cubicBezTo>
                  <a:lnTo>
                    <a:pt x="27" y="61"/>
                  </a:ln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9" name="Freeform 10291"/>
            <p:cNvSpPr>
              <a:spLocks noEditPoints="1"/>
            </p:cNvSpPr>
            <p:nvPr/>
          </p:nvSpPr>
          <p:spPr bwMode="auto">
            <a:xfrm>
              <a:off x="12768436" y="6887081"/>
              <a:ext cx="414615" cy="597531"/>
            </a:xfrm>
            <a:custGeom>
              <a:avLst/>
              <a:gdLst>
                <a:gd name="T0" fmla="*/ 43 w 43"/>
                <a:gd name="T1" fmla="*/ 30 h 62"/>
                <a:gd name="T2" fmla="*/ 42 w 43"/>
                <a:gd name="T3" fmla="*/ 40 h 62"/>
                <a:gd name="T4" fmla="*/ 40 w 43"/>
                <a:gd name="T5" fmla="*/ 48 h 62"/>
                <a:gd name="T6" fmla="*/ 31 w 43"/>
                <a:gd name="T7" fmla="*/ 59 h 62"/>
                <a:gd name="T8" fmla="*/ 22 w 43"/>
                <a:gd name="T9" fmla="*/ 62 h 62"/>
                <a:gd name="T10" fmla="*/ 10 w 43"/>
                <a:gd name="T11" fmla="*/ 58 h 62"/>
                <a:gd name="T12" fmla="*/ 3 w 43"/>
                <a:gd name="T13" fmla="*/ 49 h 62"/>
                <a:gd name="T14" fmla="*/ 0 w 43"/>
                <a:gd name="T15" fmla="*/ 32 h 62"/>
                <a:gd name="T16" fmla="*/ 6 w 43"/>
                <a:gd name="T17" fmla="*/ 8 h 62"/>
                <a:gd name="T18" fmla="*/ 13 w 43"/>
                <a:gd name="T19" fmla="*/ 2 h 62"/>
                <a:gd name="T20" fmla="*/ 22 w 43"/>
                <a:gd name="T21" fmla="*/ 0 h 62"/>
                <a:gd name="T22" fmla="*/ 37 w 43"/>
                <a:gd name="T23" fmla="*/ 8 h 62"/>
                <a:gd name="T24" fmla="*/ 43 w 43"/>
                <a:gd name="T25" fmla="*/ 30 h 62"/>
                <a:gd name="T26" fmla="*/ 34 w 43"/>
                <a:gd name="T27" fmla="*/ 35 h 62"/>
                <a:gd name="T28" fmla="*/ 31 w 43"/>
                <a:gd name="T29" fmla="*/ 18 h 62"/>
                <a:gd name="T30" fmla="*/ 27 w 43"/>
                <a:gd name="T31" fmla="*/ 8 h 62"/>
                <a:gd name="T32" fmla="*/ 18 w 43"/>
                <a:gd name="T33" fmla="*/ 5 h 62"/>
                <a:gd name="T34" fmla="*/ 13 w 43"/>
                <a:gd name="T35" fmla="*/ 7 h 62"/>
                <a:gd name="T36" fmla="*/ 10 w 43"/>
                <a:gd name="T37" fmla="*/ 16 h 62"/>
                <a:gd name="T38" fmla="*/ 10 w 43"/>
                <a:gd name="T39" fmla="*/ 25 h 62"/>
                <a:gd name="T40" fmla="*/ 12 w 43"/>
                <a:gd name="T41" fmla="*/ 43 h 62"/>
                <a:gd name="T42" fmla="*/ 18 w 43"/>
                <a:gd name="T43" fmla="*/ 56 h 62"/>
                <a:gd name="T44" fmla="*/ 24 w 43"/>
                <a:gd name="T45" fmla="*/ 57 h 62"/>
                <a:gd name="T46" fmla="*/ 30 w 43"/>
                <a:gd name="T47" fmla="*/ 55 h 62"/>
                <a:gd name="T48" fmla="*/ 33 w 43"/>
                <a:gd name="T49" fmla="*/ 46 h 62"/>
                <a:gd name="T50" fmla="*/ 34 w 43"/>
                <a:gd name="T51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62">
                  <a:moveTo>
                    <a:pt x="43" y="30"/>
                  </a:moveTo>
                  <a:cubicBezTo>
                    <a:pt x="43" y="35"/>
                    <a:pt x="43" y="38"/>
                    <a:pt x="42" y="40"/>
                  </a:cubicBezTo>
                  <a:cubicBezTo>
                    <a:pt x="42" y="42"/>
                    <a:pt x="41" y="45"/>
                    <a:pt x="40" y="48"/>
                  </a:cubicBezTo>
                  <a:cubicBezTo>
                    <a:pt x="37" y="53"/>
                    <a:pt x="35" y="57"/>
                    <a:pt x="31" y="59"/>
                  </a:cubicBezTo>
                  <a:cubicBezTo>
                    <a:pt x="29" y="61"/>
                    <a:pt x="26" y="62"/>
                    <a:pt x="22" y="62"/>
                  </a:cubicBezTo>
                  <a:cubicBezTo>
                    <a:pt x="18" y="62"/>
                    <a:pt x="13" y="60"/>
                    <a:pt x="10" y="58"/>
                  </a:cubicBezTo>
                  <a:cubicBezTo>
                    <a:pt x="7" y="56"/>
                    <a:pt x="5" y="53"/>
                    <a:pt x="3" y="49"/>
                  </a:cubicBezTo>
                  <a:cubicBezTo>
                    <a:pt x="1" y="44"/>
                    <a:pt x="0" y="39"/>
                    <a:pt x="0" y="32"/>
                  </a:cubicBezTo>
                  <a:cubicBezTo>
                    <a:pt x="0" y="23"/>
                    <a:pt x="2" y="15"/>
                    <a:pt x="6" y="8"/>
                  </a:cubicBezTo>
                  <a:cubicBezTo>
                    <a:pt x="8" y="6"/>
                    <a:pt x="10" y="3"/>
                    <a:pt x="13" y="2"/>
                  </a:cubicBezTo>
                  <a:cubicBezTo>
                    <a:pt x="16" y="0"/>
                    <a:pt x="19" y="0"/>
                    <a:pt x="22" y="0"/>
                  </a:cubicBezTo>
                  <a:cubicBezTo>
                    <a:pt x="28" y="0"/>
                    <a:pt x="33" y="2"/>
                    <a:pt x="37" y="8"/>
                  </a:cubicBezTo>
                  <a:cubicBezTo>
                    <a:pt x="41" y="12"/>
                    <a:pt x="43" y="20"/>
                    <a:pt x="43" y="30"/>
                  </a:cubicBezTo>
                  <a:close/>
                  <a:moveTo>
                    <a:pt x="34" y="35"/>
                  </a:moveTo>
                  <a:cubicBezTo>
                    <a:pt x="34" y="28"/>
                    <a:pt x="33" y="22"/>
                    <a:pt x="31" y="18"/>
                  </a:cubicBezTo>
                  <a:cubicBezTo>
                    <a:pt x="30" y="13"/>
                    <a:pt x="28" y="9"/>
                    <a:pt x="27" y="8"/>
                  </a:cubicBezTo>
                  <a:cubicBezTo>
                    <a:pt x="25" y="6"/>
                    <a:pt x="22" y="5"/>
                    <a:pt x="18" y="5"/>
                  </a:cubicBezTo>
                  <a:cubicBezTo>
                    <a:pt x="16" y="5"/>
                    <a:pt x="15" y="5"/>
                    <a:pt x="13" y="7"/>
                  </a:cubicBezTo>
                  <a:cubicBezTo>
                    <a:pt x="12" y="10"/>
                    <a:pt x="11" y="12"/>
                    <a:pt x="10" y="16"/>
                  </a:cubicBezTo>
                  <a:cubicBezTo>
                    <a:pt x="10" y="19"/>
                    <a:pt x="10" y="22"/>
                    <a:pt x="10" y="25"/>
                  </a:cubicBezTo>
                  <a:cubicBezTo>
                    <a:pt x="10" y="32"/>
                    <a:pt x="10" y="38"/>
                    <a:pt x="12" y="43"/>
                  </a:cubicBezTo>
                  <a:cubicBezTo>
                    <a:pt x="14" y="50"/>
                    <a:pt x="16" y="54"/>
                    <a:pt x="18" y="56"/>
                  </a:cubicBezTo>
                  <a:cubicBezTo>
                    <a:pt x="20" y="57"/>
                    <a:pt x="22" y="57"/>
                    <a:pt x="24" y="57"/>
                  </a:cubicBezTo>
                  <a:cubicBezTo>
                    <a:pt x="26" y="57"/>
                    <a:pt x="28" y="57"/>
                    <a:pt x="30" y="55"/>
                  </a:cubicBezTo>
                  <a:cubicBezTo>
                    <a:pt x="31" y="53"/>
                    <a:pt x="32" y="50"/>
                    <a:pt x="33" y="46"/>
                  </a:cubicBezTo>
                  <a:cubicBezTo>
                    <a:pt x="33" y="42"/>
                    <a:pt x="34" y="39"/>
                    <a:pt x="34" y="35"/>
                  </a:cubicBez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0" name="Freeform 10292"/>
            <p:cNvSpPr/>
            <p:nvPr/>
          </p:nvSpPr>
          <p:spPr bwMode="auto">
            <a:xfrm>
              <a:off x="13703350" y="5509098"/>
              <a:ext cx="260150" cy="589402"/>
            </a:xfrm>
            <a:custGeom>
              <a:avLst/>
              <a:gdLst>
                <a:gd name="T0" fmla="*/ 27 w 27"/>
                <a:gd name="T1" fmla="*/ 61 h 61"/>
                <a:gd name="T2" fmla="*/ 27 w 27"/>
                <a:gd name="T3" fmla="*/ 61 h 61"/>
                <a:gd name="T4" fmla="*/ 1 w 27"/>
                <a:gd name="T5" fmla="*/ 61 h 61"/>
                <a:gd name="T6" fmla="*/ 0 w 27"/>
                <a:gd name="T7" fmla="*/ 61 h 61"/>
                <a:gd name="T8" fmla="*/ 0 w 27"/>
                <a:gd name="T9" fmla="*/ 59 h 61"/>
                <a:gd name="T10" fmla="*/ 1 w 27"/>
                <a:gd name="T11" fmla="*/ 58 h 61"/>
                <a:gd name="T12" fmla="*/ 9 w 27"/>
                <a:gd name="T13" fmla="*/ 58 h 61"/>
                <a:gd name="T14" fmla="*/ 9 w 27"/>
                <a:gd name="T15" fmla="*/ 56 h 61"/>
                <a:gd name="T16" fmla="*/ 9 w 27"/>
                <a:gd name="T17" fmla="*/ 36 h 61"/>
                <a:gd name="T18" fmla="*/ 10 w 27"/>
                <a:gd name="T19" fmla="*/ 15 h 61"/>
                <a:gd name="T20" fmla="*/ 9 w 27"/>
                <a:gd name="T21" fmla="*/ 7 h 61"/>
                <a:gd name="T22" fmla="*/ 5 w 27"/>
                <a:gd name="T23" fmla="*/ 4 h 61"/>
                <a:gd name="T24" fmla="*/ 2 w 27"/>
                <a:gd name="T25" fmla="*/ 4 h 61"/>
                <a:gd name="T26" fmla="*/ 1 w 27"/>
                <a:gd name="T27" fmla="*/ 3 h 61"/>
                <a:gd name="T28" fmla="*/ 1 w 27"/>
                <a:gd name="T29" fmla="*/ 2 h 61"/>
                <a:gd name="T30" fmla="*/ 2 w 27"/>
                <a:gd name="T31" fmla="*/ 1 h 61"/>
                <a:gd name="T32" fmla="*/ 7 w 27"/>
                <a:gd name="T33" fmla="*/ 1 h 61"/>
                <a:gd name="T34" fmla="*/ 16 w 27"/>
                <a:gd name="T35" fmla="*/ 1 h 61"/>
                <a:gd name="T36" fmla="*/ 19 w 27"/>
                <a:gd name="T37" fmla="*/ 0 h 61"/>
                <a:gd name="T38" fmla="*/ 19 w 27"/>
                <a:gd name="T39" fmla="*/ 1 h 61"/>
                <a:gd name="T40" fmla="*/ 19 w 27"/>
                <a:gd name="T41" fmla="*/ 23 h 61"/>
                <a:gd name="T42" fmla="*/ 19 w 27"/>
                <a:gd name="T43" fmla="*/ 47 h 61"/>
                <a:gd name="T44" fmla="*/ 21 w 27"/>
                <a:gd name="T45" fmla="*/ 58 h 61"/>
                <a:gd name="T46" fmla="*/ 27 w 27"/>
                <a:gd name="T47" fmla="*/ 58 h 61"/>
                <a:gd name="T48" fmla="*/ 27 w 27"/>
                <a:gd name="T49" fmla="*/ 59 h 61"/>
                <a:gd name="T50" fmla="*/ 27 w 27"/>
                <a:gd name="T5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" h="61">
                  <a:moveTo>
                    <a:pt x="27" y="61"/>
                  </a:moveTo>
                  <a:cubicBezTo>
                    <a:pt x="27" y="61"/>
                    <a:pt x="27" y="61"/>
                    <a:pt x="27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1"/>
                    <a:pt x="0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1" y="58"/>
                    <a:pt x="1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8"/>
                    <a:pt x="9" y="56"/>
                  </a:cubicBezTo>
                  <a:cubicBezTo>
                    <a:pt x="9" y="56"/>
                    <a:pt x="9" y="49"/>
                    <a:pt x="9" y="36"/>
                  </a:cubicBezTo>
                  <a:cubicBezTo>
                    <a:pt x="10" y="23"/>
                    <a:pt x="10" y="16"/>
                    <a:pt x="10" y="15"/>
                  </a:cubicBezTo>
                  <a:cubicBezTo>
                    <a:pt x="10" y="11"/>
                    <a:pt x="10" y="8"/>
                    <a:pt x="9" y="7"/>
                  </a:cubicBezTo>
                  <a:cubicBezTo>
                    <a:pt x="9" y="5"/>
                    <a:pt x="8" y="4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1" y="1"/>
                    <a:pt x="14" y="1"/>
                    <a:pt x="16" y="1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0"/>
                    <a:pt x="19" y="0"/>
                    <a:pt x="19" y="1"/>
                  </a:cubicBezTo>
                  <a:cubicBezTo>
                    <a:pt x="19" y="1"/>
                    <a:pt x="19" y="8"/>
                    <a:pt x="19" y="23"/>
                  </a:cubicBezTo>
                  <a:cubicBezTo>
                    <a:pt x="19" y="37"/>
                    <a:pt x="19" y="45"/>
                    <a:pt x="19" y="47"/>
                  </a:cubicBezTo>
                  <a:cubicBezTo>
                    <a:pt x="19" y="54"/>
                    <a:pt x="19" y="58"/>
                    <a:pt x="21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9"/>
                    <a:pt x="27" y="59"/>
                  </a:cubicBezTo>
                  <a:lnTo>
                    <a:pt x="27" y="61"/>
                  </a:ln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10293"/>
            <p:cNvSpPr/>
            <p:nvPr/>
          </p:nvSpPr>
          <p:spPr bwMode="auto">
            <a:xfrm>
              <a:off x="14032604" y="5509098"/>
              <a:ext cx="247958" cy="589402"/>
            </a:xfrm>
            <a:custGeom>
              <a:avLst/>
              <a:gdLst>
                <a:gd name="T0" fmla="*/ 26 w 26"/>
                <a:gd name="T1" fmla="*/ 61 h 61"/>
                <a:gd name="T2" fmla="*/ 26 w 26"/>
                <a:gd name="T3" fmla="*/ 61 h 61"/>
                <a:gd name="T4" fmla="*/ 0 w 26"/>
                <a:gd name="T5" fmla="*/ 61 h 61"/>
                <a:gd name="T6" fmla="*/ 0 w 26"/>
                <a:gd name="T7" fmla="*/ 61 h 61"/>
                <a:gd name="T8" fmla="*/ 0 w 26"/>
                <a:gd name="T9" fmla="*/ 59 h 61"/>
                <a:gd name="T10" fmla="*/ 0 w 26"/>
                <a:gd name="T11" fmla="*/ 58 h 61"/>
                <a:gd name="T12" fmla="*/ 8 w 26"/>
                <a:gd name="T13" fmla="*/ 58 h 61"/>
                <a:gd name="T14" fmla="*/ 8 w 26"/>
                <a:gd name="T15" fmla="*/ 56 h 61"/>
                <a:gd name="T16" fmla="*/ 9 w 26"/>
                <a:gd name="T17" fmla="*/ 36 h 61"/>
                <a:gd name="T18" fmla="*/ 9 w 26"/>
                <a:gd name="T19" fmla="*/ 15 h 61"/>
                <a:gd name="T20" fmla="*/ 8 w 26"/>
                <a:gd name="T21" fmla="*/ 7 h 61"/>
                <a:gd name="T22" fmla="*/ 4 w 26"/>
                <a:gd name="T23" fmla="*/ 4 h 61"/>
                <a:gd name="T24" fmla="*/ 1 w 26"/>
                <a:gd name="T25" fmla="*/ 4 h 61"/>
                <a:gd name="T26" fmla="*/ 0 w 26"/>
                <a:gd name="T27" fmla="*/ 3 h 61"/>
                <a:gd name="T28" fmla="*/ 0 w 26"/>
                <a:gd name="T29" fmla="*/ 2 h 61"/>
                <a:gd name="T30" fmla="*/ 1 w 26"/>
                <a:gd name="T31" fmla="*/ 1 h 61"/>
                <a:gd name="T32" fmla="*/ 6 w 26"/>
                <a:gd name="T33" fmla="*/ 1 h 61"/>
                <a:gd name="T34" fmla="*/ 15 w 26"/>
                <a:gd name="T35" fmla="*/ 1 h 61"/>
                <a:gd name="T36" fmla="*/ 18 w 26"/>
                <a:gd name="T37" fmla="*/ 0 h 61"/>
                <a:gd name="T38" fmla="*/ 19 w 26"/>
                <a:gd name="T39" fmla="*/ 1 h 61"/>
                <a:gd name="T40" fmla="*/ 18 w 26"/>
                <a:gd name="T41" fmla="*/ 23 h 61"/>
                <a:gd name="T42" fmla="*/ 18 w 26"/>
                <a:gd name="T43" fmla="*/ 47 h 61"/>
                <a:gd name="T44" fmla="*/ 20 w 26"/>
                <a:gd name="T45" fmla="*/ 58 h 61"/>
                <a:gd name="T46" fmla="*/ 26 w 26"/>
                <a:gd name="T47" fmla="*/ 58 h 61"/>
                <a:gd name="T48" fmla="*/ 26 w 26"/>
                <a:gd name="T49" fmla="*/ 59 h 61"/>
                <a:gd name="T50" fmla="*/ 26 w 26"/>
                <a:gd name="T5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" h="61">
                  <a:moveTo>
                    <a:pt x="26" y="61"/>
                  </a:moveTo>
                  <a:cubicBezTo>
                    <a:pt x="26" y="61"/>
                    <a:pt x="26" y="61"/>
                    <a:pt x="26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8"/>
                    <a:pt x="0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6"/>
                  </a:cubicBezTo>
                  <a:cubicBezTo>
                    <a:pt x="8" y="56"/>
                    <a:pt x="9" y="49"/>
                    <a:pt x="9" y="36"/>
                  </a:cubicBezTo>
                  <a:cubicBezTo>
                    <a:pt x="9" y="23"/>
                    <a:pt x="9" y="16"/>
                    <a:pt x="9" y="15"/>
                  </a:cubicBezTo>
                  <a:cubicBezTo>
                    <a:pt x="9" y="11"/>
                    <a:pt x="9" y="8"/>
                    <a:pt x="8" y="7"/>
                  </a:cubicBezTo>
                  <a:cubicBezTo>
                    <a:pt x="8" y="5"/>
                    <a:pt x="7" y="4"/>
                    <a:pt x="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0" y="1"/>
                    <a:pt x="13" y="1"/>
                    <a:pt x="15" y="1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19" y="1"/>
                    <a:pt x="18" y="8"/>
                    <a:pt x="18" y="23"/>
                  </a:cubicBezTo>
                  <a:cubicBezTo>
                    <a:pt x="18" y="37"/>
                    <a:pt x="18" y="45"/>
                    <a:pt x="18" y="47"/>
                  </a:cubicBezTo>
                  <a:cubicBezTo>
                    <a:pt x="18" y="54"/>
                    <a:pt x="18" y="58"/>
                    <a:pt x="20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58"/>
                    <a:pt x="26" y="59"/>
                    <a:pt x="26" y="59"/>
                  </a:cubicBezTo>
                  <a:lnTo>
                    <a:pt x="26" y="61"/>
                  </a:ln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10294"/>
            <p:cNvSpPr/>
            <p:nvPr/>
          </p:nvSpPr>
          <p:spPr bwMode="auto">
            <a:xfrm>
              <a:off x="15349615" y="4960344"/>
              <a:ext cx="260150" cy="589402"/>
            </a:xfrm>
            <a:custGeom>
              <a:avLst/>
              <a:gdLst>
                <a:gd name="T0" fmla="*/ 27 w 27"/>
                <a:gd name="T1" fmla="*/ 61 h 61"/>
                <a:gd name="T2" fmla="*/ 27 w 27"/>
                <a:gd name="T3" fmla="*/ 61 h 61"/>
                <a:gd name="T4" fmla="*/ 1 w 27"/>
                <a:gd name="T5" fmla="*/ 61 h 61"/>
                <a:gd name="T6" fmla="*/ 0 w 27"/>
                <a:gd name="T7" fmla="*/ 61 h 61"/>
                <a:gd name="T8" fmla="*/ 0 w 27"/>
                <a:gd name="T9" fmla="*/ 59 h 61"/>
                <a:gd name="T10" fmla="*/ 1 w 27"/>
                <a:gd name="T11" fmla="*/ 59 h 61"/>
                <a:gd name="T12" fmla="*/ 9 w 27"/>
                <a:gd name="T13" fmla="*/ 59 h 61"/>
                <a:gd name="T14" fmla="*/ 9 w 27"/>
                <a:gd name="T15" fmla="*/ 56 h 61"/>
                <a:gd name="T16" fmla="*/ 9 w 27"/>
                <a:gd name="T17" fmla="*/ 36 h 61"/>
                <a:gd name="T18" fmla="*/ 9 w 27"/>
                <a:gd name="T19" fmla="*/ 16 h 61"/>
                <a:gd name="T20" fmla="*/ 9 w 27"/>
                <a:gd name="T21" fmla="*/ 7 h 61"/>
                <a:gd name="T22" fmla="*/ 5 w 27"/>
                <a:gd name="T23" fmla="*/ 4 h 61"/>
                <a:gd name="T24" fmla="*/ 2 w 27"/>
                <a:gd name="T25" fmla="*/ 4 h 61"/>
                <a:gd name="T26" fmla="*/ 1 w 27"/>
                <a:gd name="T27" fmla="*/ 4 h 61"/>
                <a:gd name="T28" fmla="*/ 1 w 27"/>
                <a:gd name="T29" fmla="*/ 2 h 61"/>
                <a:gd name="T30" fmla="*/ 2 w 27"/>
                <a:gd name="T31" fmla="*/ 1 h 61"/>
                <a:gd name="T32" fmla="*/ 7 w 27"/>
                <a:gd name="T33" fmla="*/ 1 h 61"/>
                <a:gd name="T34" fmla="*/ 16 w 27"/>
                <a:gd name="T35" fmla="*/ 1 h 61"/>
                <a:gd name="T36" fmla="*/ 19 w 27"/>
                <a:gd name="T37" fmla="*/ 0 h 61"/>
                <a:gd name="T38" fmla="*/ 19 w 27"/>
                <a:gd name="T39" fmla="*/ 1 h 61"/>
                <a:gd name="T40" fmla="*/ 19 w 27"/>
                <a:gd name="T41" fmla="*/ 23 h 61"/>
                <a:gd name="T42" fmla="*/ 18 w 27"/>
                <a:gd name="T43" fmla="*/ 47 h 61"/>
                <a:gd name="T44" fmla="*/ 21 w 27"/>
                <a:gd name="T45" fmla="*/ 59 h 61"/>
                <a:gd name="T46" fmla="*/ 26 w 27"/>
                <a:gd name="T47" fmla="*/ 59 h 61"/>
                <a:gd name="T48" fmla="*/ 27 w 27"/>
                <a:gd name="T49" fmla="*/ 59 h 61"/>
                <a:gd name="T50" fmla="*/ 27 w 27"/>
                <a:gd name="T5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" h="61">
                  <a:moveTo>
                    <a:pt x="27" y="61"/>
                  </a:moveTo>
                  <a:cubicBezTo>
                    <a:pt x="27" y="61"/>
                    <a:pt x="27" y="61"/>
                    <a:pt x="27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1"/>
                    <a:pt x="0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1" y="59"/>
                    <a:pt x="1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8"/>
                    <a:pt x="9" y="56"/>
                  </a:cubicBezTo>
                  <a:cubicBezTo>
                    <a:pt x="9" y="56"/>
                    <a:pt x="9" y="49"/>
                    <a:pt x="9" y="36"/>
                  </a:cubicBezTo>
                  <a:cubicBezTo>
                    <a:pt x="9" y="23"/>
                    <a:pt x="9" y="16"/>
                    <a:pt x="9" y="16"/>
                  </a:cubicBezTo>
                  <a:cubicBezTo>
                    <a:pt x="9" y="11"/>
                    <a:pt x="9" y="8"/>
                    <a:pt x="9" y="7"/>
                  </a:cubicBezTo>
                  <a:cubicBezTo>
                    <a:pt x="9" y="5"/>
                    <a:pt x="8" y="4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1" y="1"/>
                    <a:pt x="14" y="1"/>
                    <a:pt x="16" y="1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1"/>
                    <a:pt x="19" y="8"/>
                    <a:pt x="19" y="23"/>
                  </a:cubicBezTo>
                  <a:cubicBezTo>
                    <a:pt x="19" y="38"/>
                    <a:pt x="18" y="46"/>
                    <a:pt x="18" y="47"/>
                  </a:cubicBezTo>
                  <a:cubicBezTo>
                    <a:pt x="18" y="55"/>
                    <a:pt x="19" y="59"/>
                    <a:pt x="21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lnTo>
                    <a:pt x="27" y="61"/>
                  </a:ln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10295"/>
            <p:cNvSpPr/>
            <p:nvPr/>
          </p:nvSpPr>
          <p:spPr bwMode="auto">
            <a:xfrm>
              <a:off x="15678866" y="4972538"/>
              <a:ext cx="414615" cy="577209"/>
            </a:xfrm>
            <a:custGeom>
              <a:avLst/>
              <a:gdLst>
                <a:gd name="T0" fmla="*/ 43 w 43"/>
                <a:gd name="T1" fmla="*/ 53 h 60"/>
                <a:gd name="T2" fmla="*/ 42 w 43"/>
                <a:gd name="T3" fmla="*/ 54 h 60"/>
                <a:gd name="T4" fmla="*/ 40 w 43"/>
                <a:gd name="T5" fmla="*/ 60 h 60"/>
                <a:gd name="T6" fmla="*/ 39 w 43"/>
                <a:gd name="T7" fmla="*/ 60 h 60"/>
                <a:gd name="T8" fmla="*/ 1 w 43"/>
                <a:gd name="T9" fmla="*/ 60 h 60"/>
                <a:gd name="T10" fmla="*/ 0 w 43"/>
                <a:gd name="T11" fmla="*/ 59 h 60"/>
                <a:gd name="T12" fmla="*/ 2 w 43"/>
                <a:gd name="T13" fmla="*/ 57 h 60"/>
                <a:gd name="T14" fmla="*/ 22 w 43"/>
                <a:gd name="T15" fmla="*/ 40 h 60"/>
                <a:gd name="T16" fmla="*/ 28 w 43"/>
                <a:gd name="T17" fmla="*/ 29 h 60"/>
                <a:gd name="T18" fmla="*/ 30 w 43"/>
                <a:gd name="T19" fmla="*/ 19 h 60"/>
                <a:gd name="T20" fmla="*/ 27 w 43"/>
                <a:gd name="T21" fmla="*/ 11 h 60"/>
                <a:gd name="T22" fmla="*/ 24 w 43"/>
                <a:gd name="T23" fmla="*/ 8 h 60"/>
                <a:gd name="T24" fmla="*/ 16 w 43"/>
                <a:gd name="T25" fmla="*/ 6 h 60"/>
                <a:gd name="T26" fmla="*/ 3 w 43"/>
                <a:gd name="T27" fmla="*/ 11 h 60"/>
                <a:gd name="T28" fmla="*/ 2 w 43"/>
                <a:gd name="T29" fmla="*/ 12 h 60"/>
                <a:gd name="T30" fmla="*/ 1 w 43"/>
                <a:gd name="T31" fmla="*/ 11 h 60"/>
                <a:gd name="T32" fmla="*/ 1 w 43"/>
                <a:gd name="T33" fmla="*/ 10 h 60"/>
                <a:gd name="T34" fmla="*/ 3 w 43"/>
                <a:gd name="T35" fmla="*/ 6 h 60"/>
                <a:gd name="T36" fmla="*/ 9 w 43"/>
                <a:gd name="T37" fmla="*/ 1 h 60"/>
                <a:gd name="T38" fmla="*/ 23 w 43"/>
                <a:gd name="T39" fmla="*/ 0 h 60"/>
                <a:gd name="T40" fmla="*/ 35 w 43"/>
                <a:gd name="T41" fmla="*/ 4 h 60"/>
                <a:gd name="T42" fmla="*/ 39 w 43"/>
                <a:gd name="T43" fmla="*/ 15 h 60"/>
                <a:gd name="T44" fmla="*/ 37 w 43"/>
                <a:gd name="T45" fmla="*/ 26 h 60"/>
                <a:gd name="T46" fmla="*/ 26 w 43"/>
                <a:gd name="T47" fmla="*/ 42 h 60"/>
                <a:gd name="T48" fmla="*/ 15 w 43"/>
                <a:gd name="T49" fmla="*/ 52 h 60"/>
                <a:gd name="T50" fmla="*/ 14 w 43"/>
                <a:gd name="T51" fmla="*/ 53 h 60"/>
                <a:gd name="T52" fmla="*/ 16 w 43"/>
                <a:gd name="T53" fmla="*/ 53 h 60"/>
                <a:gd name="T54" fmla="*/ 25 w 43"/>
                <a:gd name="T55" fmla="*/ 53 h 60"/>
                <a:gd name="T56" fmla="*/ 40 w 43"/>
                <a:gd name="T57" fmla="*/ 53 h 60"/>
                <a:gd name="T58" fmla="*/ 41 w 43"/>
                <a:gd name="T59" fmla="*/ 52 h 60"/>
                <a:gd name="T60" fmla="*/ 42 w 43"/>
                <a:gd name="T61" fmla="*/ 52 h 60"/>
                <a:gd name="T62" fmla="*/ 43 w 43"/>
                <a:gd name="T63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" h="60">
                  <a:moveTo>
                    <a:pt x="43" y="53"/>
                  </a:moveTo>
                  <a:cubicBezTo>
                    <a:pt x="43" y="53"/>
                    <a:pt x="43" y="53"/>
                    <a:pt x="42" y="54"/>
                  </a:cubicBezTo>
                  <a:cubicBezTo>
                    <a:pt x="41" y="56"/>
                    <a:pt x="41" y="58"/>
                    <a:pt x="40" y="60"/>
                  </a:cubicBezTo>
                  <a:cubicBezTo>
                    <a:pt x="40" y="60"/>
                    <a:pt x="40" y="60"/>
                    <a:pt x="39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0" y="60"/>
                    <a:pt x="0" y="59"/>
                  </a:cubicBezTo>
                  <a:cubicBezTo>
                    <a:pt x="0" y="59"/>
                    <a:pt x="1" y="58"/>
                    <a:pt x="2" y="57"/>
                  </a:cubicBezTo>
                  <a:cubicBezTo>
                    <a:pt x="11" y="51"/>
                    <a:pt x="17" y="46"/>
                    <a:pt x="22" y="40"/>
                  </a:cubicBezTo>
                  <a:cubicBezTo>
                    <a:pt x="25" y="36"/>
                    <a:pt x="27" y="33"/>
                    <a:pt x="28" y="29"/>
                  </a:cubicBezTo>
                  <a:cubicBezTo>
                    <a:pt x="29" y="26"/>
                    <a:pt x="30" y="23"/>
                    <a:pt x="30" y="19"/>
                  </a:cubicBezTo>
                  <a:cubicBezTo>
                    <a:pt x="30" y="16"/>
                    <a:pt x="29" y="13"/>
                    <a:pt x="27" y="11"/>
                  </a:cubicBezTo>
                  <a:cubicBezTo>
                    <a:pt x="26" y="10"/>
                    <a:pt x="25" y="9"/>
                    <a:pt x="24" y="8"/>
                  </a:cubicBezTo>
                  <a:cubicBezTo>
                    <a:pt x="22" y="7"/>
                    <a:pt x="19" y="6"/>
                    <a:pt x="16" y="6"/>
                  </a:cubicBezTo>
                  <a:cubicBezTo>
                    <a:pt x="11" y="6"/>
                    <a:pt x="6" y="7"/>
                    <a:pt x="3" y="11"/>
                  </a:cubicBezTo>
                  <a:cubicBezTo>
                    <a:pt x="3" y="11"/>
                    <a:pt x="3" y="12"/>
                    <a:pt x="2" y="12"/>
                  </a:cubicBezTo>
                  <a:cubicBezTo>
                    <a:pt x="2" y="12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9"/>
                    <a:pt x="1" y="8"/>
                    <a:pt x="3" y="6"/>
                  </a:cubicBezTo>
                  <a:cubicBezTo>
                    <a:pt x="4" y="4"/>
                    <a:pt x="7" y="3"/>
                    <a:pt x="9" y="1"/>
                  </a:cubicBezTo>
                  <a:cubicBezTo>
                    <a:pt x="13" y="0"/>
                    <a:pt x="17" y="0"/>
                    <a:pt x="23" y="0"/>
                  </a:cubicBezTo>
                  <a:cubicBezTo>
                    <a:pt x="27" y="0"/>
                    <a:pt x="32" y="1"/>
                    <a:pt x="35" y="4"/>
                  </a:cubicBezTo>
                  <a:cubicBezTo>
                    <a:pt x="38" y="7"/>
                    <a:pt x="39" y="10"/>
                    <a:pt x="39" y="15"/>
                  </a:cubicBezTo>
                  <a:cubicBezTo>
                    <a:pt x="39" y="19"/>
                    <a:pt x="39" y="22"/>
                    <a:pt x="37" y="26"/>
                  </a:cubicBezTo>
                  <a:cubicBezTo>
                    <a:pt x="35" y="31"/>
                    <a:pt x="31" y="37"/>
                    <a:pt x="26" y="42"/>
                  </a:cubicBezTo>
                  <a:cubicBezTo>
                    <a:pt x="23" y="45"/>
                    <a:pt x="19" y="49"/>
                    <a:pt x="15" y="52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5" y="53"/>
                    <a:pt x="16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32" y="53"/>
                    <a:pt x="37" y="53"/>
                    <a:pt x="40" y="53"/>
                  </a:cubicBezTo>
                  <a:cubicBezTo>
                    <a:pt x="40" y="52"/>
                    <a:pt x="41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3" y="52"/>
                    <a:pt x="43" y="52"/>
                    <a:pt x="43" y="53"/>
                  </a:cubicBezTo>
                  <a:close/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Oval 10298"/>
            <p:cNvSpPr>
              <a:spLocks noChangeArrowheads="1"/>
            </p:cNvSpPr>
            <p:nvPr/>
          </p:nvSpPr>
          <p:spPr bwMode="auto">
            <a:xfrm>
              <a:off x="15329289" y="8261000"/>
              <a:ext cx="792646" cy="792645"/>
            </a:xfrm>
            <a:prstGeom prst="ellipse">
              <a:avLst/>
            </a:pr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Oval 10299"/>
            <p:cNvSpPr>
              <a:spLocks noChangeArrowheads="1"/>
            </p:cNvSpPr>
            <p:nvPr/>
          </p:nvSpPr>
          <p:spPr bwMode="auto">
            <a:xfrm>
              <a:off x="15406523" y="8293520"/>
              <a:ext cx="686960" cy="691024"/>
            </a:xfrm>
            <a:prstGeom prst="ellipse">
              <a:avLst/>
            </a:prstGeom>
            <a:solidFill>
              <a:srgbClr val="2B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90" name="组合 689"/>
            <p:cNvGrpSpPr/>
            <p:nvPr/>
          </p:nvGrpSpPr>
          <p:grpSpPr>
            <a:xfrm>
              <a:off x="18279117" y="9964164"/>
              <a:ext cx="499572" cy="702181"/>
              <a:chOff x="16775906" y="-4388754"/>
              <a:chExt cx="283876" cy="399006"/>
            </a:xfrm>
          </p:grpSpPr>
          <p:sp>
            <p:nvSpPr>
              <p:cNvPr id="691" name="Freeform 10287"/>
              <p:cNvSpPr/>
              <p:nvPr/>
            </p:nvSpPr>
            <p:spPr bwMode="auto">
              <a:xfrm flipH="1" flipV="1">
                <a:off x="16775906" y="-4388754"/>
                <a:ext cx="283876" cy="266783"/>
              </a:xfrm>
              <a:custGeom>
                <a:avLst/>
                <a:gdLst>
                  <a:gd name="T0" fmla="*/ 43 w 43"/>
                  <a:gd name="T1" fmla="*/ 2 h 65"/>
                  <a:gd name="T2" fmla="*/ 43 w 43"/>
                  <a:gd name="T3" fmla="*/ 4 h 65"/>
                  <a:gd name="T4" fmla="*/ 34 w 43"/>
                  <a:gd name="T5" fmla="*/ 16 h 65"/>
                  <a:gd name="T6" fmla="*/ 25 w 43"/>
                  <a:gd name="T7" fmla="*/ 32 h 65"/>
                  <a:gd name="T8" fmla="*/ 19 w 43"/>
                  <a:gd name="T9" fmla="*/ 48 h 65"/>
                  <a:gd name="T10" fmla="*/ 17 w 43"/>
                  <a:gd name="T11" fmla="*/ 59 h 65"/>
                  <a:gd name="T12" fmla="*/ 18 w 43"/>
                  <a:gd name="T13" fmla="*/ 64 h 65"/>
                  <a:gd name="T14" fmla="*/ 17 w 43"/>
                  <a:gd name="T15" fmla="*/ 65 h 65"/>
                  <a:gd name="T16" fmla="*/ 13 w 43"/>
                  <a:gd name="T17" fmla="*/ 64 h 65"/>
                  <a:gd name="T18" fmla="*/ 9 w 43"/>
                  <a:gd name="T19" fmla="*/ 62 h 65"/>
                  <a:gd name="T20" fmla="*/ 8 w 43"/>
                  <a:gd name="T21" fmla="*/ 60 h 65"/>
                  <a:gd name="T22" fmla="*/ 10 w 43"/>
                  <a:gd name="T23" fmla="*/ 52 h 65"/>
                  <a:gd name="T24" fmla="*/ 15 w 43"/>
                  <a:gd name="T25" fmla="*/ 38 h 65"/>
                  <a:gd name="T26" fmla="*/ 27 w 43"/>
                  <a:gd name="T27" fmla="*/ 18 h 65"/>
                  <a:gd name="T28" fmla="*/ 32 w 43"/>
                  <a:gd name="T29" fmla="*/ 11 h 65"/>
                  <a:gd name="T30" fmla="*/ 34 w 43"/>
                  <a:gd name="T31" fmla="*/ 9 h 65"/>
                  <a:gd name="T32" fmla="*/ 33 w 43"/>
                  <a:gd name="T33" fmla="*/ 9 h 65"/>
                  <a:gd name="T34" fmla="*/ 32 w 43"/>
                  <a:gd name="T35" fmla="*/ 9 h 65"/>
                  <a:gd name="T36" fmla="*/ 15 w 43"/>
                  <a:gd name="T37" fmla="*/ 10 h 65"/>
                  <a:gd name="T38" fmla="*/ 1 w 43"/>
                  <a:gd name="T39" fmla="*/ 9 h 65"/>
                  <a:gd name="T40" fmla="*/ 0 w 43"/>
                  <a:gd name="T41" fmla="*/ 8 h 65"/>
                  <a:gd name="T42" fmla="*/ 0 w 43"/>
                  <a:gd name="T43" fmla="*/ 7 h 65"/>
                  <a:gd name="T44" fmla="*/ 2 w 43"/>
                  <a:gd name="T45" fmla="*/ 4 h 65"/>
                  <a:gd name="T46" fmla="*/ 3 w 43"/>
                  <a:gd name="T47" fmla="*/ 1 h 65"/>
                  <a:gd name="T48" fmla="*/ 4 w 43"/>
                  <a:gd name="T49" fmla="*/ 0 h 65"/>
                  <a:gd name="T50" fmla="*/ 6 w 43"/>
                  <a:gd name="T51" fmla="*/ 1 h 65"/>
                  <a:gd name="T52" fmla="*/ 24 w 43"/>
                  <a:gd name="T53" fmla="*/ 2 h 65"/>
                  <a:gd name="T54" fmla="*/ 34 w 43"/>
                  <a:gd name="T55" fmla="*/ 2 h 65"/>
                  <a:gd name="T56" fmla="*/ 41 w 43"/>
                  <a:gd name="T57" fmla="*/ 1 h 65"/>
                  <a:gd name="T58" fmla="*/ 42 w 43"/>
                  <a:gd name="T59" fmla="*/ 1 h 65"/>
                  <a:gd name="T60" fmla="*/ 43 w 43"/>
                  <a:gd name="T61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65">
                    <a:moveTo>
                      <a:pt x="43" y="2"/>
                    </a:moveTo>
                    <a:cubicBezTo>
                      <a:pt x="43" y="2"/>
                      <a:pt x="43" y="3"/>
                      <a:pt x="43" y="4"/>
                    </a:cubicBezTo>
                    <a:cubicBezTo>
                      <a:pt x="41" y="5"/>
                      <a:pt x="39" y="9"/>
                      <a:pt x="34" y="16"/>
                    </a:cubicBezTo>
                    <a:cubicBezTo>
                      <a:pt x="31" y="21"/>
                      <a:pt x="28" y="26"/>
                      <a:pt x="25" y="32"/>
                    </a:cubicBezTo>
                    <a:cubicBezTo>
                      <a:pt x="22" y="38"/>
                      <a:pt x="20" y="43"/>
                      <a:pt x="19" y="48"/>
                    </a:cubicBezTo>
                    <a:cubicBezTo>
                      <a:pt x="18" y="51"/>
                      <a:pt x="17" y="55"/>
                      <a:pt x="17" y="59"/>
                    </a:cubicBezTo>
                    <a:cubicBezTo>
                      <a:pt x="17" y="60"/>
                      <a:pt x="17" y="62"/>
                      <a:pt x="18" y="64"/>
                    </a:cubicBezTo>
                    <a:cubicBezTo>
                      <a:pt x="18" y="65"/>
                      <a:pt x="17" y="65"/>
                      <a:pt x="17" y="65"/>
                    </a:cubicBezTo>
                    <a:cubicBezTo>
                      <a:pt x="17" y="65"/>
                      <a:pt x="16" y="65"/>
                      <a:pt x="13" y="64"/>
                    </a:cubicBezTo>
                    <a:cubicBezTo>
                      <a:pt x="12" y="64"/>
                      <a:pt x="11" y="63"/>
                      <a:pt x="9" y="62"/>
                    </a:cubicBezTo>
                    <a:cubicBezTo>
                      <a:pt x="9" y="62"/>
                      <a:pt x="8" y="61"/>
                      <a:pt x="8" y="60"/>
                    </a:cubicBezTo>
                    <a:cubicBezTo>
                      <a:pt x="8" y="58"/>
                      <a:pt x="9" y="55"/>
                      <a:pt x="10" y="52"/>
                    </a:cubicBezTo>
                    <a:cubicBezTo>
                      <a:pt x="11" y="47"/>
                      <a:pt x="13" y="43"/>
                      <a:pt x="15" y="38"/>
                    </a:cubicBezTo>
                    <a:cubicBezTo>
                      <a:pt x="19" y="30"/>
                      <a:pt x="23" y="23"/>
                      <a:pt x="27" y="18"/>
                    </a:cubicBezTo>
                    <a:cubicBezTo>
                      <a:pt x="29" y="16"/>
                      <a:pt x="30" y="13"/>
                      <a:pt x="32" y="11"/>
                    </a:cubicBezTo>
                    <a:cubicBezTo>
                      <a:pt x="33" y="10"/>
                      <a:pt x="34" y="9"/>
                      <a:pt x="34" y="9"/>
                    </a:cubicBezTo>
                    <a:cubicBezTo>
                      <a:pt x="34" y="9"/>
                      <a:pt x="33" y="9"/>
                      <a:pt x="33" y="9"/>
                    </a:cubicBezTo>
                    <a:cubicBezTo>
                      <a:pt x="33" y="9"/>
                      <a:pt x="33" y="9"/>
                      <a:pt x="32" y="9"/>
                    </a:cubicBezTo>
                    <a:cubicBezTo>
                      <a:pt x="27" y="10"/>
                      <a:pt x="21" y="10"/>
                      <a:pt x="15" y="10"/>
                    </a:cubicBezTo>
                    <a:cubicBezTo>
                      <a:pt x="10" y="10"/>
                      <a:pt x="5" y="10"/>
                      <a:pt x="1" y="9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11" y="2"/>
                      <a:pt x="17" y="2"/>
                      <a:pt x="24" y="2"/>
                    </a:cubicBezTo>
                    <a:cubicBezTo>
                      <a:pt x="26" y="2"/>
                      <a:pt x="30" y="2"/>
                      <a:pt x="34" y="2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1" y="1"/>
                      <a:pt x="42" y="1"/>
                      <a:pt x="42" y="1"/>
                    </a:cubicBezTo>
                    <a:cubicBezTo>
                      <a:pt x="43" y="1"/>
                      <a:pt x="43" y="1"/>
                      <a:pt x="43" y="2"/>
                    </a:cubicBezTo>
                    <a:close/>
                  </a:path>
                </a:pathLst>
              </a:custGeom>
              <a:solidFill>
                <a:srgbClr val="35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2" name="Freeform 10287"/>
              <p:cNvSpPr/>
              <p:nvPr/>
            </p:nvSpPr>
            <p:spPr bwMode="auto">
              <a:xfrm rot="20417679">
                <a:off x="16912789" y="-4296187"/>
                <a:ext cx="142481" cy="306439"/>
              </a:xfrm>
              <a:custGeom>
                <a:avLst/>
                <a:gdLst>
                  <a:gd name="T0" fmla="*/ 43 w 43"/>
                  <a:gd name="T1" fmla="*/ 2 h 65"/>
                  <a:gd name="T2" fmla="*/ 43 w 43"/>
                  <a:gd name="T3" fmla="*/ 4 h 65"/>
                  <a:gd name="T4" fmla="*/ 34 w 43"/>
                  <a:gd name="T5" fmla="*/ 16 h 65"/>
                  <a:gd name="T6" fmla="*/ 25 w 43"/>
                  <a:gd name="T7" fmla="*/ 32 h 65"/>
                  <a:gd name="T8" fmla="*/ 19 w 43"/>
                  <a:gd name="T9" fmla="*/ 48 h 65"/>
                  <a:gd name="T10" fmla="*/ 17 w 43"/>
                  <a:gd name="T11" fmla="*/ 59 h 65"/>
                  <a:gd name="T12" fmla="*/ 18 w 43"/>
                  <a:gd name="T13" fmla="*/ 64 h 65"/>
                  <a:gd name="T14" fmla="*/ 17 w 43"/>
                  <a:gd name="T15" fmla="*/ 65 h 65"/>
                  <a:gd name="T16" fmla="*/ 13 w 43"/>
                  <a:gd name="T17" fmla="*/ 64 h 65"/>
                  <a:gd name="T18" fmla="*/ 9 w 43"/>
                  <a:gd name="T19" fmla="*/ 62 h 65"/>
                  <a:gd name="T20" fmla="*/ 8 w 43"/>
                  <a:gd name="T21" fmla="*/ 60 h 65"/>
                  <a:gd name="T22" fmla="*/ 10 w 43"/>
                  <a:gd name="T23" fmla="*/ 52 h 65"/>
                  <a:gd name="T24" fmla="*/ 15 w 43"/>
                  <a:gd name="T25" fmla="*/ 38 h 65"/>
                  <a:gd name="T26" fmla="*/ 27 w 43"/>
                  <a:gd name="T27" fmla="*/ 18 h 65"/>
                  <a:gd name="T28" fmla="*/ 32 w 43"/>
                  <a:gd name="T29" fmla="*/ 11 h 65"/>
                  <a:gd name="T30" fmla="*/ 34 w 43"/>
                  <a:gd name="T31" fmla="*/ 9 h 65"/>
                  <a:gd name="T32" fmla="*/ 33 w 43"/>
                  <a:gd name="T33" fmla="*/ 9 h 65"/>
                  <a:gd name="T34" fmla="*/ 32 w 43"/>
                  <a:gd name="T35" fmla="*/ 9 h 65"/>
                  <a:gd name="T36" fmla="*/ 15 w 43"/>
                  <a:gd name="T37" fmla="*/ 10 h 65"/>
                  <a:gd name="T38" fmla="*/ 1 w 43"/>
                  <a:gd name="T39" fmla="*/ 9 h 65"/>
                  <a:gd name="T40" fmla="*/ 0 w 43"/>
                  <a:gd name="T41" fmla="*/ 8 h 65"/>
                  <a:gd name="T42" fmla="*/ 0 w 43"/>
                  <a:gd name="T43" fmla="*/ 7 h 65"/>
                  <a:gd name="T44" fmla="*/ 2 w 43"/>
                  <a:gd name="T45" fmla="*/ 4 h 65"/>
                  <a:gd name="T46" fmla="*/ 3 w 43"/>
                  <a:gd name="T47" fmla="*/ 1 h 65"/>
                  <a:gd name="T48" fmla="*/ 4 w 43"/>
                  <a:gd name="T49" fmla="*/ 0 h 65"/>
                  <a:gd name="T50" fmla="*/ 6 w 43"/>
                  <a:gd name="T51" fmla="*/ 1 h 65"/>
                  <a:gd name="T52" fmla="*/ 24 w 43"/>
                  <a:gd name="T53" fmla="*/ 2 h 65"/>
                  <a:gd name="T54" fmla="*/ 34 w 43"/>
                  <a:gd name="T55" fmla="*/ 2 h 65"/>
                  <a:gd name="T56" fmla="*/ 41 w 43"/>
                  <a:gd name="T57" fmla="*/ 1 h 65"/>
                  <a:gd name="T58" fmla="*/ 42 w 43"/>
                  <a:gd name="T59" fmla="*/ 1 h 65"/>
                  <a:gd name="T60" fmla="*/ 43 w 43"/>
                  <a:gd name="T61" fmla="*/ 2 h 65"/>
                  <a:gd name="connsiteX0" fmla="*/ 10000 w 10000"/>
                  <a:gd name="connsiteY0" fmla="*/ 308 h 10000"/>
                  <a:gd name="connsiteX1" fmla="*/ 10000 w 10000"/>
                  <a:gd name="connsiteY1" fmla="*/ 615 h 10000"/>
                  <a:gd name="connsiteX2" fmla="*/ 7907 w 10000"/>
                  <a:gd name="connsiteY2" fmla="*/ 2462 h 10000"/>
                  <a:gd name="connsiteX3" fmla="*/ 5814 w 10000"/>
                  <a:gd name="connsiteY3" fmla="*/ 4923 h 10000"/>
                  <a:gd name="connsiteX4" fmla="*/ 4419 w 10000"/>
                  <a:gd name="connsiteY4" fmla="*/ 7385 h 10000"/>
                  <a:gd name="connsiteX5" fmla="*/ 3953 w 10000"/>
                  <a:gd name="connsiteY5" fmla="*/ 9077 h 10000"/>
                  <a:gd name="connsiteX6" fmla="*/ 4186 w 10000"/>
                  <a:gd name="connsiteY6" fmla="*/ 9846 h 10000"/>
                  <a:gd name="connsiteX7" fmla="*/ 3953 w 10000"/>
                  <a:gd name="connsiteY7" fmla="*/ 10000 h 10000"/>
                  <a:gd name="connsiteX8" fmla="*/ 3023 w 10000"/>
                  <a:gd name="connsiteY8" fmla="*/ 9846 h 10000"/>
                  <a:gd name="connsiteX9" fmla="*/ 2093 w 10000"/>
                  <a:gd name="connsiteY9" fmla="*/ 9538 h 10000"/>
                  <a:gd name="connsiteX10" fmla="*/ 1860 w 10000"/>
                  <a:gd name="connsiteY10" fmla="*/ 9231 h 10000"/>
                  <a:gd name="connsiteX11" fmla="*/ 2326 w 10000"/>
                  <a:gd name="connsiteY11" fmla="*/ 8000 h 10000"/>
                  <a:gd name="connsiteX12" fmla="*/ 3488 w 10000"/>
                  <a:gd name="connsiteY12" fmla="*/ 5846 h 10000"/>
                  <a:gd name="connsiteX13" fmla="*/ 6279 w 10000"/>
                  <a:gd name="connsiteY13" fmla="*/ 2769 h 10000"/>
                  <a:gd name="connsiteX14" fmla="*/ 7442 w 10000"/>
                  <a:gd name="connsiteY14" fmla="*/ 1692 h 10000"/>
                  <a:gd name="connsiteX15" fmla="*/ 7907 w 10000"/>
                  <a:gd name="connsiteY15" fmla="*/ 1385 h 10000"/>
                  <a:gd name="connsiteX16" fmla="*/ 7674 w 10000"/>
                  <a:gd name="connsiteY16" fmla="*/ 1385 h 10000"/>
                  <a:gd name="connsiteX17" fmla="*/ 7442 w 10000"/>
                  <a:gd name="connsiteY17" fmla="*/ 1385 h 10000"/>
                  <a:gd name="connsiteX18" fmla="*/ 3488 w 10000"/>
                  <a:gd name="connsiteY18" fmla="*/ 1538 h 10000"/>
                  <a:gd name="connsiteX19" fmla="*/ 233 w 10000"/>
                  <a:gd name="connsiteY19" fmla="*/ 1385 h 10000"/>
                  <a:gd name="connsiteX20" fmla="*/ 0 w 10000"/>
                  <a:gd name="connsiteY20" fmla="*/ 1231 h 10000"/>
                  <a:gd name="connsiteX21" fmla="*/ 465 w 10000"/>
                  <a:gd name="connsiteY21" fmla="*/ 615 h 10000"/>
                  <a:gd name="connsiteX22" fmla="*/ 698 w 10000"/>
                  <a:gd name="connsiteY22" fmla="*/ 154 h 10000"/>
                  <a:gd name="connsiteX23" fmla="*/ 930 w 10000"/>
                  <a:gd name="connsiteY23" fmla="*/ 0 h 10000"/>
                  <a:gd name="connsiteX24" fmla="*/ 1395 w 10000"/>
                  <a:gd name="connsiteY24" fmla="*/ 154 h 10000"/>
                  <a:gd name="connsiteX25" fmla="*/ 5581 w 10000"/>
                  <a:gd name="connsiteY25" fmla="*/ 308 h 10000"/>
                  <a:gd name="connsiteX26" fmla="*/ 7907 w 10000"/>
                  <a:gd name="connsiteY26" fmla="*/ 308 h 10000"/>
                  <a:gd name="connsiteX27" fmla="*/ 9535 w 10000"/>
                  <a:gd name="connsiteY27" fmla="*/ 154 h 10000"/>
                  <a:gd name="connsiteX28" fmla="*/ 9767 w 10000"/>
                  <a:gd name="connsiteY28" fmla="*/ 154 h 10000"/>
                  <a:gd name="connsiteX29" fmla="*/ 10000 w 10000"/>
                  <a:gd name="connsiteY29" fmla="*/ 308 h 10000"/>
                  <a:gd name="connsiteX0-1" fmla="*/ 9956 w 9956"/>
                  <a:gd name="connsiteY0-2" fmla="*/ 308 h 10000"/>
                  <a:gd name="connsiteX1-3" fmla="*/ 9956 w 9956"/>
                  <a:gd name="connsiteY1-4" fmla="*/ 615 h 10000"/>
                  <a:gd name="connsiteX2-5" fmla="*/ 7863 w 9956"/>
                  <a:gd name="connsiteY2-6" fmla="*/ 2462 h 10000"/>
                  <a:gd name="connsiteX3-7" fmla="*/ 5770 w 9956"/>
                  <a:gd name="connsiteY3-8" fmla="*/ 4923 h 10000"/>
                  <a:gd name="connsiteX4-9" fmla="*/ 4375 w 9956"/>
                  <a:gd name="connsiteY4-10" fmla="*/ 7385 h 10000"/>
                  <a:gd name="connsiteX5-11" fmla="*/ 3909 w 9956"/>
                  <a:gd name="connsiteY5-12" fmla="*/ 9077 h 10000"/>
                  <a:gd name="connsiteX6-13" fmla="*/ 4142 w 9956"/>
                  <a:gd name="connsiteY6-14" fmla="*/ 9846 h 10000"/>
                  <a:gd name="connsiteX7-15" fmla="*/ 3909 w 9956"/>
                  <a:gd name="connsiteY7-16" fmla="*/ 10000 h 10000"/>
                  <a:gd name="connsiteX8-17" fmla="*/ 2979 w 9956"/>
                  <a:gd name="connsiteY8-18" fmla="*/ 9846 h 10000"/>
                  <a:gd name="connsiteX9-19" fmla="*/ 2049 w 9956"/>
                  <a:gd name="connsiteY9-20" fmla="*/ 9538 h 10000"/>
                  <a:gd name="connsiteX10-21" fmla="*/ 1816 w 9956"/>
                  <a:gd name="connsiteY10-22" fmla="*/ 9231 h 10000"/>
                  <a:gd name="connsiteX11-23" fmla="*/ 2282 w 9956"/>
                  <a:gd name="connsiteY11-24" fmla="*/ 8000 h 10000"/>
                  <a:gd name="connsiteX12-25" fmla="*/ 3444 w 9956"/>
                  <a:gd name="connsiteY12-26" fmla="*/ 5846 h 10000"/>
                  <a:gd name="connsiteX13-27" fmla="*/ 6235 w 9956"/>
                  <a:gd name="connsiteY13-28" fmla="*/ 2769 h 10000"/>
                  <a:gd name="connsiteX14-29" fmla="*/ 7398 w 9956"/>
                  <a:gd name="connsiteY14-30" fmla="*/ 1692 h 10000"/>
                  <a:gd name="connsiteX15-31" fmla="*/ 7863 w 9956"/>
                  <a:gd name="connsiteY15-32" fmla="*/ 1385 h 10000"/>
                  <a:gd name="connsiteX16-33" fmla="*/ 7630 w 9956"/>
                  <a:gd name="connsiteY16-34" fmla="*/ 1385 h 10000"/>
                  <a:gd name="connsiteX17-35" fmla="*/ 7398 w 9956"/>
                  <a:gd name="connsiteY17-36" fmla="*/ 1385 h 10000"/>
                  <a:gd name="connsiteX18-37" fmla="*/ 3444 w 9956"/>
                  <a:gd name="connsiteY18-38" fmla="*/ 1538 h 10000"/>
                  <a:gd name="connsiteX19-39" fmla="*/ 189 w 9956"/>
                  <a:gd name="connsiteY19-40" fmla="*/ 1385 h 10000"/>
                  <a:gd name="connsiteX20-41" fmla="*/ 421 w 9956"/>
                  <a:gd name="connsiteY20-42" fmla="*/ 615 h 10000"/>
                  <a:gd name="connsiteX21-43" fmla="*/ 654 w 9956"/>
                  <a:gd name="connsiteY21-44" fmla="*/ 154 h 10000"/>
                  <a:gd name="connsiteX22-45" fmla="*/ 886 w 9956"/>
                  <a:gd name="connsiteY22-46" fmla="*/ 0 h 10000"/>
                  <a:gd name="connsiteX23-47" fmla="*/ 1351 w 9956"/>
                  <a:gd name="connsiteY23-48" fmla="*/ 154 h 10000"/>
                  <a:gd name="connsiteX24-49" fmla="*/ 5537 w 9956"/>
                  <a:gd name="connsiteY24-50" fmla="*/ 308 h 10000"/>
                  <a:gd name="connsiteX25-51" fmla="*/ 7863 w 9956"/>
                  <a:gd name="connsiteY25-52" fmla="*/ 308 h 10000"/>
                  <a:gd name="connsiteX26-53" fmla="*/ 9491 w 9956"/>
                  <a:gd name="connsiteY26-54" fmla="*/ 154 h 10000"/>
                  <a:gd name="connsiteX27-55" fmla="*/ 9723 w 9956"/>
                  <a:gd name="connsiteY27-56" fmla="*/ 154 h 10000"/>
                  <a:gd name="connsiteX28-57" fmla="*/ 9956 w 9956"/>
                  <a:gd name="connsiteY28-58" fmla="*/ 308 h 10000"/>
                  <a:gd name="connsiteX0-59" fmla="*/ 9577 w 9577"/>
                  <a:gd name="connsiteY0-60" fmla="*/ 308 h 10000"/>
                  <a:gd name="connsiteX1-61" fmla="*/ 9577 w 9577"/>
                  <a:gd name="connsiteY1-62" fmla="*/ 615 h 10000"/>
                  <a:gd name="connsiteX2-63" fmla="*/ 7475 w 9577"/>
                  <a:gd name="connsiteY2-64" fmla="*/ 2462 h 10000"/>
                  <a:gd name="connsiteX3-65" fmla="*/ 5373 w 9577"/>
                  <a:gd name="connsiteY3-66" fmla="*/ 4923 h 10000"/>
                  <a:gd name="connsiteX4-67" fmla="*/ 3971 w 9577"/>
                  <a:gd name="connsiteY4-68" fmla="*/ 7385 h 10000"/>
                  <a:gd name="connsiteX5-69" fmla="*/ 3503 w 9577"/>
                  <a:gd name="connsiteY5-70" fmla="*/ 9077 h 10000"/>
                  <a:gd name="connsiteX6-71" fmla="*/ 3737 w 9577"/>
                  <a:gd name="connsiteY6-72" fmla="*/ 9846 h 10000"/>
                  <a:gd name="connsiteX7-73" fmla="*/ 3503 w 9577"/>
                  <a:gd name="connsiteY7-74" fmla="*/ 10000 h 10000"/>
                  <a:gd name="connsiteX8-75" fmla="*/ 2569 w 9577"/>
                  <a:gd name="connsiteY8-76" fmla="*/ 9846 h 10000"/>
                  <a:gd name="connsiteX9-77" fmla="*/ 1635 w 9577"/>
                  <a:gd name="connsiteY9-78" fmla="*/ 9538 h 10000"/>
                  <a:gd name="connsiteX10-79" fmla="*/ 1401 w 9577"/>
                  <a:gd name="connsiteY10-80" fmla="*/ 9231 h 10000"/>
                  <a:gd name="connsiteX11-81" fmla="*/ 1869 w 9577"/>
                  <a:gd name="connsiteY11-82" fmla="*/ 8000 h 10000"/>
                  <a:gd name="connsiteX12-83" fmla="*/ 3036 w 9577"/>
                  <a:gd name="connsiteY12-84" fmla="*/ 5846 h 10000"/>
                  <a:gd name="connsiteX13-85" fmla="*/ 5840 w 9577"/>
                  <a:gd name="connsiteY13-86" fmla="*/ 2769 h 10000"/>
                  <a:gd name="connsiteX14-87" fmla="*/ 7008 w 9577"/>
                  <a:gd name="connsiteY14-88" fmla="*/ 1692 h 10000"/>
                  <a:gd name="connsiteX15-89" fmla="*/ 7475 w 9577"/>
                  <a:gd name="connsiteY15-90" fmla="*/ 1385 h 10000"/>
                  <a:gd name="connsiteX16-91" fmla="*/ 7241 w 9577"/>
                  <a:gd name="connsiteY16-92" fmla="*/ 1385 h 10000"/>
                  <a:gd name="connsiteX17-93" fmla="*/ 7008 w 9577"/>
                  <a:gd name="connsiteY17-94" fmla="*/ 1385 h 10000"/>
                  <a:gd name="connsiteX18-95" fmla="*/ 3036 w 9577"/>
                  <a:gd name="connsiteY18-96" fmla="*/ 1538 h 10000"/>
                  <a:gd name="connsiteX19-97" fmla="*/ 0 w 9577"/>
                  <a:gd name="connsiteY19-98" fmla="*/ 615 h 10000"/>
                  <a:gd name="connsiteX20-99" fmla="*/ 234 w 9577"/>
                  <a:gd name="connsiteY20-100" fmla="*/ 154 h 10000"/>
                  <a:gd name="connsiteX21-101" fmla="*/ 467 w 9577"/>
                  <a:gd name="connsiteY21-102" fmla="*/ 0 h 10000"/>
                  <a:gd name="connsiteX22-103" fmla="*/ 934 w 9577"/>
                  <a:gd name="connsiteY22-104" fmla="*/ 154 h 10000"/>
                  <a:gd name="connsiteX23-105" fmla="*/ 5138 w 9577"/>
                  <a:gd name="connsiteY23-106" fmla="*/ 308 h 10000"/>
                  <a:gd name="connsiteX24-107" fmla="*/ 7475 w 9577"/>
                  <a:gd name="connsiteY24-108" fmla="*/ 308 h 10000"/>
                  <a:gd name="connsiteX25-109" fmla="*/ 9110 w 9577"/>
                  <a:gd name="connsiteY25-110" fmla="*/ 154 h 10000"/>
                  <a:gd name="connsiteX26-111" fmla="*/ 9343 w 9577"/>
                  <a:gd name="connsiteY26-112" fmla="*/ 154 h 10000"/>
                  <a:gd name="connsiteX27-113" fmla="*/ 9577 w 9577"/>
                  <a:gd name="connsiteY27-114" fmla="*/ 308 h 10000"/>
                  <a:gd name="connsiteX0-115" fmla="*/ 10000 w 10000"/>
                  <a:gd name="connsiteY0-116" fmla="*/ 308 h 10000"/>
                  <a:gd name="connsiteX1-117" fmla="*/ 10000 w 10000"/>
                  <a:gd name="connsiteY1-118" fmla="*/ 615 h 10000"/>
                  <a:gd name="connsiteX2-119" fmla="*/ 7805 w 10000"/>
                  <a:gd name="connsiteY2-120" fmla="*/ 2462 h 10000"/>
                  <a:gd name="connsiteX3-121" fmla="*/ 5610 w 10000"/>
                  <a:gd name="connsiteY3-122" fmla="*/ 4923 h 10000"/>
                  <a:gd name="connsiteX4-123" fmla="*/ 4146 w 10000"/>
                  <a:gd name="connsiteY4-124" fmla="*/ 7385 h 10000"/>
                  <a:gd name="connsiteX5-125" fmla="*/ 3658 w 10000"/>
                  <a:gd name="connsiteY5-126" fmla="*/ 9077 h 10000"/>
                  <a:gd name="connsiteX6-127" fmla="*/ 3902 w 10000"/>
                  <a:gd name="connsiteY6-128" fmla="*/ 9846 h 10000"/>
                  <a:gd name="connsiteX7-129" fmla="*/ 3658 w 10000"/>
                  <a:gd name="connsiteY7-130" fmla="*/ 10000 h 10000"/>
                  <a:gd name="connsiteX8-131" fmla="*/ 2682 w 10000"/>
                  <a:gd name="connsiteY8-132" fmla="*/ 9846 h 10000"/>
                  <a:gd name="connsiteX9-133" fmla="*/ 1707 w 10000"/>
                  <a:gd name="connsiteY9-134" fmla="*/ 9538 h 10000"/>
                  <a:gd name="connsiteX10-135" fmla="*/ 1463 w 10000"/>
                  <a:gd name="connsiteY10-136" fmla="*/ 9231 h 10000"/>
                  <a:gd name="connsiteX11-137" fmla="*/ 1952 w 10000"/>
                  <a:gd name="connsiteY11-138" fmla="*/ 8000 h 10000"/>
                  <a:gd name="connsiteX12-139" fmla="*/ 3170 w 10000"/>
                  <a:gd name="connsiteY12-140" fmla="*/ 5846 h 10000"/>
                  <a:gd name="connsiteX13-141" fmla="*/ 6098 w 10000"/>
                  <a:gd name="connsiteY13-142" fmla="*/ 2769 h 10000"/>
                  <a:gd name="connsiteX14-143" fmla="*/ 7318 w 10000"/>
                  <a:gd name="connsiteY14-144" fmla="*/ 1692 h 10000"/>
                  <a:gd name="connsiteX15-145" fmla="*/ 7805 w 10000"/>
                  <a:gd name="connsiteY15-146" fmla="*/ 1385 h 10000"/>
                  <a:gd name="connsiteX16-147" fmla="*/ 7561 w 10000"/>
                  <a:gd name="connsiteY16-148" fmla="*/ 1385 h 10000"/>
                  <a:gd name="connsiteX17-149" fmla="*/ 7318 w 10000"/>
                  <a:gd name="connsiteY17-150" fmla="*/ 1385 h 10000"/>
                  <a:gd name="connsiteX18-151" fmla="*/ 0 w 10000"/>
                  <a:gd name="connsiteY18-152" fmla="*/ 615 h 10000"/>
                  <a:gd name="connsiteX19-153" fmla="*/ 244 w 10000"/>
                  <a:gd name="connsiteY19-154" fmla="*/ 154 h 10000"/>
                  <a:gd name="connsiteX20-155" fmla="*/ 488 w 10000"/>
                  <a:gd name="connsiteY20-156" fmla="*/ 0 h 10000"/>
                  <a:gd name="connsiteX21-157" fmla="*/ 975 w 10000"/>
                  <a:gd name="connsiteY21-158" fmla="*/ 154 h 10000"/>
                  <a:gd name="connsiteX22-159" fmla="*/ 5365 w 10000"/>
                  <a:gd name="connsiteY22-160" fmla="*/ 308 h 10000"/>
                  <a:gd name="connsiteX23-161" fmla="*/ 7805 w 10000"/>
                  <a:gd name="connsiteY23-162" fmla="*/ 308 h 10000"/>
                  <a:gd name="connsiteX24-163" fmla="*/ 9512 w 10000"/>
                  <a:gd name="connsiteY24-164" fmla="*/ 154 h 10000"/>
                  <a:gd name="connsiteX25-165" fmla="*/ 9756 w 10000"/>
                  <a:gd name="connsiteY25-166" fmla="*/ 154 h 10000"/>
                  <a:gd name="connsiteX26-167" fmla="*/ 10000 w 10000"/>
                  <a:gd name="connsiteY26-168" fmla="*/ 308 h 10000"/>
                  <a:gd name="connsiteX0-169" fmla="*/ 9756 w 9756"/>
                  <a:gd name="connsiteY0-170" fmla="*/ 308 h 10000"/>
                  <a:gd name="connsiteX1-171" fmla="*/ 9756 w 9756"/>
                  <a:gd name="connsiteY1-172" fmla="*/ 615 h 10000"/>
                  <a:gd name="connsiteX2-173" fmla="*/ 7561 w 9756"/>
                  <a:gd name="connsiteY2-174" fmla="*/ 2462 h 10000"/>
                  <a:gd name="connsiteX3-175" fmla="*/ 5366 w 9756"/>
                  <a:gd name="connsiteY3-176" fmla="*/ 4923 h 10000"/>
                  <a:gd name="connsiteX4-177" fmla="*/ 3902 w 9756"/>
                  <a:gd name="connsiteY4-178" fmla="*/ 7385 h 10000"/>
                  <a:gd name="connsiteX5-179" fmla="*/ 3414 w 9756"/>
                  <a:gd name="connsiteY5-180" fmla="*/ 9077 h 10000"/>
                  <a:gd name="connsiteX6-181" fmla="*/ 3658 w 9756"/>
                  <a:gd name="connsiteY6-182" fmla="*/ 9846 h 10000"/>
                  <a:gd name="connsiteX7-183" fmla="*/ 3414 w 9756"/>
                  <a:gd name="connsiteY7-184" fmla="*/ 10000 h 10000"/>
                  <a:gd name="connsiteX8-185" fmla="*/ 2438 w 9756"/>
                  <a:gd name="connsiteY8-186" fmla="*/ 9846 h 10000"/>
                  <a:gd name="connsiteX9-187" fmla="*/ 1463 w 9756"/>
                  <a:gd name="connsiteY9-188" fmla="*/ 9538 h 10000"/>
                  <a:gd name="connsiteX10-189" fmla="*/ 1219 w 9756"/>
                  <a:gd name="connsiteY10-190" fmla="*/ 9231 h 10000"/>
                  <a:gd name="connsiteX11-191" fmla="*/ 1708 w 9756"/>
                  <a:gd name="connsiteY11-192" fmla="*/ 8000 h 10000"/>
                  <a:gd name="connsiteX12-193" fmla="*/ 2926 w 9756"/>
                  <a:gd name="connsiteY12-194" fmla="*/ 5846 h 10000"/>
                  <a:gd name="connsiteX13-195" fmla="*/ 5854 w 9756"/>
                  <a:gd name="connsiteY13-196" fmla="*/ 2769 h 10000"/>
                  <a:gd name="connsiteX14-197" fmla="*/ 7074 w 9756"/>
                  <a:gd name="connsiteY14-198" fmla="*/ 1692 h 10000"/>
                  <a:gd name="connsiteX15-199" fmla="*/ 7561 w 9756"/>
                  <a:gd name="connsiteY15-200" fmla="*/ 1385 h 10000"/>
                  <a:gd name="connsiteX16-201" fmla="*/ 7317 w 9756"/>
                  <a:gd name="connsiteY16-202" fmla="*/ 1385 h 10000"/>
                  <a:gd name="connsiteX17-203" fmla="*/ 7074 w 9756"/>
                  <a:gd name="connsiteY17-204" fmla="*/ 1385 h 10000"/>
                  <a:gd name="connsiteX18-205" fmla="*/ 0 w 9756"/>
                  <a:gd name="connsiteY18-206" fmla="*/ 154 h 10000"/>
                  <a:gd name="connsiteX19-207" fmla="*/ 244 w 9756"/>
                  <a:gd name="connsiteY19-208" fmla="*/ 0 h 10000"/>
                  <a:gd name="connsiteX20-209" fmla="*/ 731 w 9756"/>
                  <a:gd name="connsiteY20-210" fmla="*/ 154 h 10000"/>
                  <a:gd name="connsiteX21-211" fmla="*/ 5121 w 9756"/>
                  <a:gd name="connsiteY21-212" fmla="*/ 308 h 10000"/>
                  <a:gd name="connsiteX22-213" fmla="*/ 7561 w 9756"/>
                  <a:gd name="connsiteY22-214" fmla="*/ 308 h 10000"/>
                  <a:gd name="connsiteX23-215" fmla="*/ 9268 w 9756"/>
                  <a:gd name="connsiteY23-216" fmla="*/ 154 h 10000"/>
                  <a:gd name="connsiteX24-217" fmla="*/ 9512 w 9756"/>
                  <a:gd name="connsiteY24-218" fmla="*/ 154 h 10000"/>
                  <a:gd name="connsiteX25-219" fmla="*/ 9756 w 9756"/>
                  <a:gd name="connsiteY25-220" fmla="*/ 308 h 10000"/>
                  <a:gd name="connsiteX0-221" fmla="*/ 10000 w 10000"/>
                  <a:gd name="connsiteY0-222" fmla="*/ 308 h 10000"/>
                  <a:gd name="connsiteX1-223" fmla="*/ 10000 w 10000"/>
                  <a:gd name="connsiteY1-224" fmla="*/ 615 h 10000"/>
                  <a:gd name="connsiteX2-225" fmla="*/ 7750 w 10000"/>
                  <a:gd name="connsiteY2-226" fmla="*/ 2462 h 10000"/>
                  <a:gd name="connsiteX3-227" fmla="*/ 5500 w 10000"/>
                  <a:gd name="connsiteY3-228" fmla="*/ 4923 h 10000"/>
                  <a:gd name="connsiteX4-229" fmla="*/ 4000 w 10000"/>
                  <a:gd name="connsiteY4-230" fmla="*/ 7385 h 10000"/>
                  <a:gd name="connsiteX5-231" fmla="*/ 3499 w 10000"/>
                  <a:gd name="connsiteY5-232" fmla="*/ 9077 h 10000"/>
                  <a:gd name="connsiteX6-233" fmla="*/ 3749 w 10000"/>
                  <a:gd name="connsiteY6-234" fmla="*/ 9846 h 10000"/>
                  <a:gd name="connsiteX7-235" fmla="*/ 3499 w 10000"/>
                  <a:gd name="connsiteY7-236" fmla="*/ 10000 h 10000"/>
                  <a:gd name="connsiteX8-237" fmla="*/ 2499 w 10000"/>
                  <a:gd name="connsiteY8-238" fmla="*/ 9846 h 10000"/>
                  <a:gd name="connsiteX9-239" fmla="*/ 1500 w 10000"/>
                  <a:gd name="connsiteY9-240" fmla="*/ 9538 h 10000"/>
                  <a:gd name="connsiteX10-241" fmla="*/ 1249 w 10000"/>
                  <a:gd name="connsiteY10-242" fmla="*/ 9231 h 10000"/>
                  <a:gd name="connsiteX11-243" fmla="*/ 1751 w 10000"/>
                  <a:gd name="connsiteY11-244" fmla="*/ 8000 h 10000"/>
                  <a:gd name="connsiteX12-245" fmla="*/ 2999 w 10000"/>
                  <a:gd name="connsiteY12-246" fmla="*/ 5846 h 10000"/>
                  <a:gd name="connsiteX13-247" fmla="*/ 6000 w 10000"/>
                  <a:gd name="connsiteY13-248" fmla="*/ 2769 h 10000"/>
                  <a:gd name="connsiteX14-249" fmla="*/ 7251 w 10000"/>
                  <a:gd name="connsiteY14-250" fmla="*/ 1692 h 10000"/>
                  <a:gd name="connsiteX15-251" fmla="*/ 7750 w 10000"/>
                  <a:gd name="connsiteY15-252" fmla="*/ 1385 h 10000"/>
                  <a:gd name="connsiteX16-253" fmla="*/ 7500 w 10000"/>
                  <a:gd name="connsiteY16-254" fmla="*/ 1385 h 10000"/>
                  <a:gd name="connsiteX17-255" fmla="*/ 7251 w 10000"/>
                  <a:gd name="connsiteY17-256" fmla="*/ 1385 h 10000"/>
                  <a:gd name="connsiteX18-257" fmla="*/ 0 w 10000"/>
                  <a:gd name="connsiteY18-258" fmla="*/ 154 h 10000"/>
                  <a:gd name="connsiteX19-259" fmla="*/ 250 w 10000"/>
                  <a:gd name="connsiteY19-260" fmla="*/ 0 h 10000"/>
                  <a:gd name="connsiteX20-261" fmla="*/ 5249 w 10000"/>
                  <a:gd name="connsiteY20-262" fmla="*/ 308 h 10000"/>
                  <a:gd name="connsiteX21-263" fmla="*/ 7750 w 10000"/>
                  <a:gd name="connsiteY21-264" fmla="*/ 308 h 10000"/>
                  <a:gd name="connsiteX22-265" fmla="*/ 9500 w 10000"/>
                  <a:gd name="connsiteY22-266" fmla="*/ 154 h 10000"/>
                  <a:gd name="connsiteX23-267" fmla="*/ 9750 w 10000"/>
                  <a:gd name="connsiteY23-268" fmla="*/ 154 h 10000"/>
                  <a:gd name="connsiteX24-269" fmla="*/ 10000 w 10000"/>
                  <a:gd name="connsiteY24-270" fmla="*/ 308 h 10000"/>
                  <a:gd name="connsiteX0-271" fmla="*/ 10018 w 10018"/>
                  <a:gd name="connsiteY0-272" fmla="*/ 210 h 9902"/>
                  <a:gd name="connsiteX1-273" fmla="*/ 10018 w 10018"/>
                  <a:gd name="connsiteY1-274" fmla="*/ 517 h 9902"/>
                  <a:gd name="connsiteX2-275" fmla="*/ 7768 w 10018"/>
                  <a:gd name="connsiteY2-276" fmla="*/ 2364 h 9902"/>
                  <a:gd name="connsiteX3-277" fmla="*/ 5518 w 10018"/>
                  <a:gd name="connsiteY3-278" fmla="*/ 4825 h 9902"/>
                  <a:gd name="connsiteX4-279" fmla="*/ 4018 w 10018"/>
                  <a:gd name="connsiteY4-280" fmla="*/ 7287 h 9902"/>
                  <a:gd name="connsiteX5-281" fmla="*/ 3517 w 10018"/>
                  <a:gd name="connsiteY5-282" fmla="*/ 8979 h 9902"/>
                  <a:gd name="connsiteX6-283" fmla="*/ 3767 w 10018"/>
                  <a:gd name="connsiteY6-284" fmla="*/ 9748 h 9902"/>
                  <a:gd name="connsiteX7-285" fmla="*/ 3517 w 10018"/>
                  <a:gd name="connsiteY7-286" fmla="*/ 9902 h 9902"/>
                  <a:gd name="connsiteX8-287" fmla="*/ 2517 w 10018"/>
                  <a:gd name="connsiteY8-288" fmla="*/ 9748 h 9902"/>
                  <a:gd name="connsiteX9-289" fmla="*/ 1518 w 10018"/>
                  <a:gd name="connsiteY9-290" fmla="*/ 9440 h 9902"/>
                  <a:gd name="connsiteX10-291" fmla="*/ 1267 w 10018"/>
                  <a:gd name="connsiteY10-292" fmla="*/ 9133 h 9902"/>
                  <a:gd name="connsiteX11-293" fmla="*/ 1769 w 10018"/>
                  <a:gd name="connsiteY11-294" fmla="*/ 7902 h 9902"/>
                  <a:gd name="connsiteX12-295" fmla="*/ 3017 w 10018"/>
                  <a:gd name="connsiteY12-296" fmla="*/ 5748 h 9902"/>
                  <a:gd name="connsiteX13-297" fmla="*/ 6018 w 10018"/>
                  <a:gd name="connsiteY13-298" fmla="*/ 2671 h 9902"/>
                  <a:gd name="connsiteX14-299" fmla="*/ 7269 w 10018"/>
                  <a:gd name="connsiteY14-300" fmla="*/ 1594 h 9902"/>
                  <a:gd name="connsiteX15-301" fmla="*/ 7768 w 10018"/>
                  <a:gd name="connsiteY15-302" fmla="*/ 1287 h 9902"/>
                  <a:gd name="connsiteX16-303" fmla="*/ 7518 w 10018"/>
                  <a:gd name="connsiteY16-304" fmla="*/ 1287 h 9902"/>
                  <a:gd name="connsiteX17-305" fmla="*/ 7269 w 10018"/>
                  <a:gd name="connsiteY17-306" fmla="*/ 1287 h 9902"/>
                  <a:gd name="connsiteX18-307" fmla="*/ 18 w 10018"/>
                  <a:gd name="connsiteY18-308" fmla="*/ 56 h 9902"/>
                  <a:gd name="connsiteX19-309" fmla="*/ 5267 w 10018"/>
                  <a:gd name="connsiteY19-310" fmla="*/ 210 h 9902"/>
                  <a:gd name="connsiteX20-311" fmla="*/ 7768 w 10018"/>
                  <a:gd name="connsiteY20-312" fmla="*/ 210 h 9902"/>
                  <a:gd name="connsiteX21-313" fmla="*/ 9518 w 10018"/>
                  <a:gd name="connsiteY21-314" fmla="*/ 56 h 9902"/>
                  <a:gd name="connsiteX22-315" fmla="*/ 9768 w 10018"/>
                  <a:gd name="connsiteY22-316" fmla="*/ 56 h 9902"/>
                  <a:gd name="connsiteX23-317" fmla="*/ 10018 w 10018"/>
                  <a:gd name="connsiteY23-318" fmla="*/ 210 h 9902"/>
                  <a:gd name="connsiteX0-319" fmla="*/ 8735 w 8735"/>
                  <a:gd name="connsiteY0-320" fmla="*/ 155 h 9943"/>
                  <a:gd name="connsiteX1-321" fmla="*/ 8735 w 8735"/>
                  <a:gd name="connsiteY1-322" fmla="*/ 465 h 9943"/>
                  <a:gd name="connsiteX2-323" fmla="*/ 6489 w 8735"/>
                  <a:gd name="connsiteY2-324" fmla="*/ 2330 h 9943"/>
                  <a:gd name="connsiteX3-325" fmla="*/ 4243 w 8735"/>
                  <a:gd name="connsiteY3-326" fmla="*/ 4816 h 9943"/>
                  <a:gd name="connsiteX4-327" fmla="*/ 2746 w 8735"/>
                  <a:gd name="connsiteY4-328" fmla="*/ 7302 h 9943"/>
                  <a:gd name="connsiteX5-329" fmla="*/ 2246 w 8735"/>
                  <a:gd name="connsiteY5-330" fmla="*/ 9011 h 9943"/>
                  <a:gd name="connsiteX6-331" fmla="*/ 2495 w 8735"/>
                  <a:gd name="connsiteY6-332" fmla="*/ 9787 h 9943"/>
                  <a:gd name="connsiteX7-333" fmla="*/ 2246 w 8735"/>
                  <a:gd name="connsiteY7-334" fmla="*/ 9943 h 9943"/>
                  <a:gd name="connsiteX8-335" fmla="*/ 1247 w 8735"/>
                  <a:gd name="connsiteY8-336" fmla="*/ 9787 h 9943"/>
                  <a:gd name="connsiteX9-337" fmla="*/ 250 w 8735"/>
                  <a:gd name="connsiteY9-338" fmla="*/ 9476 h 9943"/>
                  <a:gd name="connsiteX10-339" fmla="*/ 0 w 8735"/>
                  <a:gd name="connsiteY10-340" fmla="*/ 9166 h 9943"/>
                  <a:gd name="connsiteX11-341" fmla="*/ 501 w 8735"/>
                  <a:gd name="connsiteY11-342" fmla="*/ 7923 h 9943"/>
                  <a:gd name="connsiteX12-343" fmla="*/ 1747 w 8735"/>
                  <a:gd name="connsiteY12-344" fmla="*/ 5748 h 9943"/>
                  <a:gd name="connsiteX13-345" fmla="*/ 4742 w 8735"/>
                  <a:gd name="connsiteY13-346" fmla="*/ 2640 h 9943"/>
                  <a:gd name="connsiteX14-347" fmla="*/ 5991 w 8735"/>
                  <a:gd name="connsiteY14-348" fmla="*/ 1553 h 9943"/>
                  <a:gd name="connsiteX15-349" fmla="*/ 6489 w 8735"/>
                  <a:gd name="connsiteY15-350" fmla="*/ 1243 h 9943"/>
                  <a:gd name="connsiteX16-351" fmla="*/ 6239 w 8735"/>
                  <a:gd name="connsiteY16-352" fmla="*/ 1243 h 9943"/>
                  <a:gd name="connsiteX17-353" fmla="*/ 5991 w 8735"/>
                  <a:gd name="connsiteY17-354" fmla="*/ 1243 h 9943"/>
                  <a:gd name="connsiteX18-355" fmla="*/ 3993 w 8735"/>
                  <a:gd name="connsiteY18-356" fmla="*/ 155 h 9943"/>
                  <a:gd name="connsiteX19-357" fmla="*/ 6489 w 8735"/>
                  <a:gd name="connsiteY19-358" fmla="*/ 155 h 9943"/>
                  <a:gd name="connsiteX20-359" fmla="*/ 8236 w 8735"/>
                  <a:gd name="connsiteY20-360" fmla="*/ 0 h 9943"/>
                  <a:gd name="connsiteX21-361" fmla="*/ 8485 w 8735"/>
                  <a:gd name="connsiteY21-362" fmla="*/ 0 h 9943"/>
                  <a:gd name="connsiteX22-363" fmla="*/ 8735 w 8735"/>
                  <a:gd name="connsiteY22-364" fmla="*/ 155 h 9943"/>
                  <a:gd name="connsiteX0-365" fmla="*/ 7429 w 10000"/>
                  <a:gd name="connsiteY0-366" fmla="*/ 156 h 10000"/>
                  <a:gd name="connsiteX1-367" fmla="*/ 9429 w 10000"/>
                  <a:gd name="connsiteY1-368" fmla="*/ 0 h 10000"/>
                  <a:gd name="connsiteX2-369" fmla="*/ 9714 w 10000"/>
                  <a:gd name="connsiteY2-370" fmla="*/ 0 h 10000"/>
                  <a:gd name="connsiteX3-371" fmla="*/ 10000 w 10000"/>
                  <a:gd name="connsiteY3-372" fmla="*/ 156 h 10000"/>
                  <a:gd name="connsiteX4-373" fmla="*/ 10000 w 10000"/>
                  <a:gd name="connsiteY4-374" fmla="*/ 468 h 10000"/>
                  <a:gd name="connsiteX5-375" fmla="*/ 7429 w 10000"/>
                  <a:gd name="connsiteY5-376" fmla="*/ 2343 h 10000"/>
                  <a:gd name="connsiteX6-377" fmla="*/ 4857 w 10000"/>
                  <a:gd name="connsiteY6-378" fmla="*/ 4844 h 10000"/>
                  <a:gd name="connsiteX7-379" fmla="*/ 3144 w 10000"/>
                  <a:gd name="connsiteY7-380" fmla="*/ 7344 h 10000"/>
                  <a:gd name="connsiteX8-381" fmla="*/ 2571 w 10000"/>
                  <a:gd name="connsiteY8-382" fmla="*/ 9063 h 10000"/>
                  <a:gd name="connsiteX9-383" fmla="*/ 2856 w 10000"/>
                  <a:gd name="connsiteY9-384" fmla="*/ 9843 h 10000"/>
                  <a:gd name="connsiteX10-385" fmla="*/ 2571 w 10000"/>
                  <a:gd name="connsiteY10-386" fmla="*/ 10000 h 10000"/>
                  <a:gd name="connsiteX11-387" fmla="*/ 1428 w 10000"/>
                  <a:gd name="connsiteY11-388" fmla="*/ 9843 h 10000"/>
                  <a:gd name="connsiteX12-389" fmla="*/ 286 w 10000"/>
                  <a:gd name="connsiteY12-390" fmla="*/ 9530 h 10000"/>
                  <a:gd name="connsiteX13-391" fmla="*/ 0 w 10000"/>
                  <a:gd name="connsiteY13-392" fmla="*/ 9219 h 10000"/>
                  <a:gd name="connsiteX14-393" fmla="*/ 574 w 10000"/>
                  <a:gd name="connsiteY14-394" fmla="*/ 7968 h 10000"/>
                  <a:gd name="connsiteX15-395" fmla="*/ 2000 w 10000"/>
                  <a:gd name="connsiteY15-396" fmla="*/ 5781 h 10000"/>
                  <a:gd name="connsiteX16-397" fmla="*/ 5429 w 10000"/>
                  <a:gd name="connsiteY16-398" fmla="*/ 2655 h 10000"/>
                  <a:gd name="connsiteX17-399" fmla="*/ 6859 w 10000"/>
                  <a:gd name="connsiteY17-400" fmla="*/ 1562 h 10000"/>
                  <a:gd name="connsiteX18-401" fmla="*/ 7429 w 10000"/>
                  <a:gd name="connsiteY18-402" fmla="*/ 1250 h 10000"/>
                  <a:gd name="connsiteX19-403" fmla="*/ 7143 w 10000"/>
                  <a:gd name="connsiteY19-404" fmla="*/ 1250 h 10000"/>
                  <a:gd name="connsiteX20-405" fmla="*/ 6859 w 10000"/>
                  <a:gd name="connsiteY20-406" fmla="*/ 1250 h 10000"/>
                  <a:gd name="connsiteX21-407" fmla="*/ 9339 w 10000"/>
                  <a:gd name="connsiteY21-408" fmla="*/ 2767 h 10000"/>
                  <a:gd name="connsiteX0-409" fmla="*/ 7429 w 10000"/>
                  <a:gd name="connsiteY0-410" fmla="*/ 156 h 10000"/>
                  <a:gd name="connsiteX1-411" fmla="*/ 9429 w 10000"/>
                  <a:gd name="connsiteY1-412" fmla="*/ 0 h 10000"/>
                  <a:gd name="connsiteX2-413" fmla="*/ 9714 w 10000"/>
                  <a:gd name="connsiteY2-414" fmla="*/ 0 h 10000"/>
                  <a:gd name="connsiteX3-415" fmla="*/ 10000 w 10000"/>
                  <a:gd name="connsiteY3-416" fmla="*/ 156 h 10000"/>
                  <a:gd name="connsiteX4-417" fmla="*/ 10000 w 10000"/>
                  <a:gd name="connsiteY4-418" fmla="*/ 468 h 10000"/>
                  <a:gd name="connsiteX5-419" fmla="*/ 7429 w 10000"/>
                  <a:gd name="connsiteY5-420" fmla="*/ 2343 h 10000"/>
                  <a:gd name="connsiteX6-421" fmla="*/ 4857 w 10000"/>
                  <a:gd name="connsiteY6-422" fmla="*/ 4844 h 10000"/>
                  <a:gd name="connsiteX7-423" fmla="*/ 3144 w 10000"/>
                  <a:gd name="connsiteY7-424" fmla="*/ 7344 h 10000"/>
                  <a:gd name="connsiteX8-425" fmla="*/ 2571 w 10000"/>
                  <a:gd name="connsiteY8-426" fmla="*/ 9063 h 10000"/>
                  <a:gd name="connsiteX9-427" fmla="*/ 2856 w 10000"/>
                  <a:gd name="connsiteY9-428" fmla="*/ 9843 h 10000"/>
                  <a:gd name="connsiteX10-429" fmla="*/ 2571 w 10000"/>
                  <a:gd name="connsiteY10-430" fmla="*/ 10000 h 10000"/>
                  <a:gd name="connsiteX11-431" fmla="*/ 1428 w 10000"/>
                  <a:gd name="connsiteY11-432" fmla="*/ 9843 h 10000"/>
                  <a:gd name="connsiteX12-433" fmla="*/ 286 w 10000"/>
                  <a:gd name="connsiteY12-434" fmla="*/ 9530 h 10000"/>
                  <a:gd name="connsiteX13-435" fmla="*/ 0 w 10000"/>
                  <a:gd name="connsiteY13-436" fmla="*/ 9219 h 10000"/>
                  <a:gd name="connsiteX14-437" fmla="*/ 574 w 10000"/>
                  <a:gd name="connsiteY14-438" fmla="*/ 7968 h 10000"/>
                  <a:gd name="connsiteX15-439" fmla="*/ 2000 w 10000"/>
                  <a:gd name="connsiteY15-440" fmla="*/ 5781 h 10000"/>
                  <a:gd name="connsiteX16-441" fmla="*/ 5429 w 10000"/>
                  <a:gd name="connsiteY16-442" fmla="*/ 2655 h 10000"/>
                  <a:gd name="connsiteX17-443" fmla="*/ 6859 w 10000"/>
                  <a:gd name="connsiteY17-444" fmla="*/ 1562 h 10000"/>
                  <a:gd name="connsiteX18-445" fmla="*/ 7429 w 10000"/>
                  <a:gd name="connsiteY18-446" fmla="*/ 1250 h 10000"/>
                  <a:gd name="connsiteX19-447" fmla="*/ 7143 w 10000"/>
                  <a:gd name="connsiteY19-448" fmla="*/ 1250 h 10000"/>
                  <a:gd name="connsiteX20-449" fmla="*/ 6859 w 10000"/>
                  <a:gd name="connsiteY20-450" fmla="*/ 1250 h 10000"/>
                  <a:gd name="connsiteX0-451" fmla="*/ 7429 w 10000"/>
                  <a:gd name="connsiteY0-452" fmla="*/ 156 h 10000"/>
                  <a:gd name="connsiteX1-453" fmla="*/ 9429 w 10000"/>
                  <a:gd name="connsiteY1-454" fmla="*/ 0 h 10000"/>
                  <a:gd name="connsiteX2-455" fmla="*/ 9714 w 10000"/>
                  <a:gd name="connsiteY2-456" fmla="*/ 0 h 10000"/>
                  <a:gd name="connsiteX3-457" fmla="*/ 10000 w 10000"/>
                  <a:gd name="connsiteY3-458" fmla="*/ 156 h 10000"/>
                  <a:gd name="connsiteX4-459" fmla="*/ 10000 w 10000"/>
                  <a:gd name="connsiteY4-460" fmla="*/ 468 h 10000"/>
                  <a:gd name="connsiteX5-461" fmla="*/ 7429 w 10000"/>
                  <a:gd name="connsiteY5-462" fmla="*/ 2343 h 10000"/>
                  <a:gd name="connsiteX6-463" fmla="*/ 4857 w 10000"/>
                  <a:gd name="connsiteY6-464" fmla="*/ 4844 h 10000"/>
                  <a:gd name="connsiteX7-465" fmla="*/ 3144 w 10000"/>
                  <a:gd name="connsiteY7-466" fmla="*/ 7344 h 10000"/>
                  <a:gd name="connsiteX8-467" fmla="*/ 2571 w 10000"/>
                  <a:gd name="connsiteY8-468" fmla="*/ 9063 h 10000"/>
                  <a:gd name="connsiteX9-469" fmla="*/ 2856 w 10000"/>
                  <a:gd name="connsiteY9-470" fmla="*/ 9843 h 10000"/>
                  <a:gd name="connsiteX10-471" fmla="*/ 2571 w 10000"/>
                  <a:gd name="connsiteY10-472" fmla="*/ 10000 h 10000"/>
                  <a:gd name="connsiteX11-473" fmla="*/ 1428 w 10000"/>
                  <a:gd name="connsiteY11-474" fmla="*/ 9843 h 10000"/>
                  <a:gd name="connsiteX12-475" fmla="*/ 286 w 10000"/>
                  <a:gd name="connsiteY12-476" fmla="*/ 9530 h 10000"/>
                  <a:gd name="connsiteX13-477" fmla="*/ 0 w 10000"/>
                  <a:gd name="connsiteY13-478" fmla="*/ 9219 h 10000"/>
                  <a:gd name="connsiteX14-479" fmla="*/ 574 w 10000"/>
                  <a:gd name="connsiteY14-480" fmla="*/ 7968 h 10000"/>
                  <a:gd name="connsiteX15-481" fmla="*/ 2000 w 10000"/>
                  <a:gd name="connsiteY15-482" fmla="*/ 5781 h 10000"/>
                  <a:gd name="connsiteX16-483" fmla="*/ 5429 w 10000"/>
                  <a:gd name="connsiteY16-484" fmla="*/ 2655 h 10000"/>
                  <a:gd name="connsiteX17-485" fmla="*/ 6859 w 10000"/>
                  <a:gd name="connsiteY17-486" fmla="*/ 1562 h 10000"/>
                  <a:gd name="connsiteX18-487" fmla="*/ 7429 w 10000"/>
                  <a:gd name="connsiteY18-488" fmla="*/ 1250 h 10000"/>
                  <a:gd name="connsiteX19-489" fmla="*/ 7143 w 10000"/>
                  <a:gd name="connsiteY19-490" fmla="*/ 1250 h 10000"/>
                  <a:gd name="connsiteX0-491" fmla="*/ 7429 w 10000"/>
                  <a:gd name="connsiteY0-492" fmla="*/ 156 h 10000"/>
                  <a:gd name="connsiteX1-493" fmla="*/ 9429 w 10000"/>
                  <a:gd name="connsiteY1-494" fmla="*/ 0 h 10000"/>
                  <a:gd name="connsiteX2-495" fmla="*/ 9714 w 10000"/>
                  <a:gd name="connsiteY2-496" fmla="*/ 0 h 10000"/>
                  <a:gd name="connsiteX3-497" fmla="*/ 10000 w 10000"/>
                  <a:gd name="connsiteY3-498" fmla="*/ 156 h 10000"/>
                  <a:gd name="connsiteX4-499" fmla="*/ 10000 w 10000"/>
                  <a:gd name="connsiteY4-500" fmla="*/ 468 h 10000"/>
                  <a:gd name="connsiteX5-501" fmla="*/ 7429 w 10000"/>
                  <a:gd name="connsiteY5-502" fmla="*/ 2343 h 10000"/>
                  <a:gd name="connsiteX6-503" fmla="*/ 4857 w 10000"/>
                  <a:gd name="connsiteY6-504" fmla="*/ 4844 h 10000"/>
                  <a:gd name="connsiteX7-505" fmla="*/ 3144 w 10000"/>
                  <a:gd name="connsiteY7-506" fmla="*/ 7344 h 10000"/>
                  <a:gd name="connsiteX8-507" fmla="*/ 2571 w 10000"/>
                  <a:gd name="connsiteY8-508" fmla="*/ 9063 h 10000"/>
                  <a:gd name="connsiteX9-509" fmla="*/ 2856 w 10000"/>
                  <a:gd name="connsiteY9-510" fmla="*/ 9843 h 10000"/>
                  <a:gd name="connsiteX10-511" fmla="*/ 2571 w 10000"/>
                  <a:gd name="connsiteY10-512" fmla="*/ 10000 h 10000"/>
                  <a:gd name="connsiteX11-513" fmla="*/ 1428 w 10000"/>
                  <a:gd name="connsiteY11-514" fmla="*/ 9843 h 10000"/>
                  <a:gd name="connsiteX12-515" fmla="*/ 286 w 10000"/>
                  <a:gd name="connsiteY12-516" fmla="*/ 9530 h 10000"/>
                  <a:gd name="connsiteX13-517" fmla="*/ 0 w 10000"/>
                  <a:gd name="connsiteY13-518" fmla="*/ 9219 h 10000"/>
                  <a:gd name="connsiteX14-519" fmla="*/ 574 w 10000"/>
                  <a:gd name="connsiteY14-520" fmla="*/ 7968 h 10000"/>
                  <a:gd name="connsiteX15-521" fmla="*/ 2000 w 10000"/>
                  <a:gd name="connsiteY15-522" fmla="*/ 5781 h 10000"/>
                  <a:gd name="connsiteX16-523" fmla="*/ 5429 w 10000"/>
                  <a:gd name="connsiteY16-524" fmla="*/ 2655 h 10000"/>
                  <a:gd name="connsiteX17-525" fmla="*/ 6859 w 10000"/>
                  <a:gd name="connsiteY17-526" fmla="*/ 1562 h 10000"/>
                  <a:gd name="connsiteX18-527" fmla="*/ 7429 w 10000"/>
                  <a:gd name="connsiteY18-528" fmla="*/ 1250 h 10000"/>
                  <a:gd name="connsiteX0-529" fmla="*/ 9429 w 10000"/>
                  <a:gd name="connsiteY0-530" fmla="*/ 0 h 10000"/>
                  <a:gd name="connsiteX1-531" fmla="*/ 9714 w 10000"/>
                  <a:gd name="connsiteY1-532" fmla="*/ 0 h 10000"/>
                  <a:gd name="connsiteX2-533" fmla="*/ 10000 w 10000"/>
                  <a:gd name="connsiteY2-534" fmla="*/ 156 h 10000"/>
                  <a:gd name="connsiteX3-535" fmla="*/ 10000 w 10000"/>
                  <a:gd name="connsiteY3-536" fmla="*/ 468 h 10000"/>
                  <a:gd name="connsiteX4-537" fmla="*/ 7429 w 10000"/>
                  <a:gd name="connsiteY4-538" fmla="*/ 2343 h 10000"/>
                  <a:gd name="connsiteX5-539" fmla="*/ 4857 w 10000"/>
                  <a:gd name="connsiteY5-540" fmla="*/ 4844 h 10000"/>
                  <a:gd name="connsiteX6-541" fmla="*/ 3144 w 10000"/>
                  <a:gd name="connsiteY6-542" fmla="*/ 7344 h 10000"/>
                  <a:gd name="connsiteX7-543" fmla="*/ 2571 w 10000"/>
                  <a:gd name="connsiteY7-544" fmla="*/ 9063 h 10000"/>
                  <a:gd name="connsiteX8-545" fmla="*/ 2856 w 10000"/>
                  <a:gd name="connsiteY8-546" fmla="*/ 9843 h 10000"/>
                  <a:gd name="connsiteX9-547" fmla="*/ 2571 w 10000"/>
                  <a:gd name="connsiteY9-548" fmla="*/ 10000 h 10000"/>
                  <a:gd name="connsiteX10-549" fmla="*/ 1428 w 10000"/>
                  <a:gd name="connsiteY10-550" fmla="*/ 9843 h 10000"/>
                  <a:gd name="connsiteX11-551" fmla="*/ 286 w 10000"/>
                  <a:gd name="connsiteY11-552" fmla="*/ 9530 h 10000"/>
                  <a:gd name="connsiteX12-553" fmla="*/ 0 w 10000"/>
                  <a:gd name="connsiteY12-554" fmla="*/ 9219 h 10000"/>
                  <a:gd name="connsiteX13-555" fmla="*/ 574 w 10000"/>
                  <a:gd name="connsiteY13-556" fmla="*/ 7968 h 10000"/>
                  <a:gd name="connsiteX14-557" fmla="*/ 2000 w 10000"/>
                  <a:gd name="connsiteY14-558" fmla="*/ 5781 h 10000"/>
                  <a:gd name="connsiteX15-559" fmla="*/ 5429 w 10000"/>
                  <a:gd name="connsiteY15-560" fmla="*/ 2655 h 10000"/>
                  <a:gd name="connsiteX16-561" fmla="*/ 6859 w 10000"/>
                  <a:gd name="connsiteY16-562" fmla="*/ 1562 h 10000"/>
                  <a:gd name="connsiteX17-563" fmla="*/ 7429 w 10000"/>
                  <a:gd name="connsiteY17-564" fmla="*/ 1250 h 10000"/>
                  <a:gd name="connsiteX0-565" fmla="*/ 9429 w 10000"/>
                  <a:gd name="connsiteY0-566" fmla="*/ 0 h 10000"/>
                  <a:gd name="connsiteX1-567" fmla="*/ 9714 w 10000"/>
                  <a:gd name="connsiteY1-568" fmla="*/ 0 h 10000"/>
                  <a:gd name="connsiteX2-569" fmla="*/ 10000 w 10000"/>
                  <a:gd name="connsiteY2-570" fmla="*/ 156 h 10000"/>
                  <a:gd name="connsiteX3-571" fmla="*/ 7429 w 10000"/>
                  <a:gd name="connsiteY3-572" fmla="*/ 2343 h 10000"/>
                  <a:gd name="connsiteX4-573" fmla="*/ 4857 w 10000"/>
                  <a:gd name="connsiteY4-574" fmla="*/ 4844 h 10000"/>
                  <a:gd name="connsiteX5-575" fmla="*/ 3144 w 10000"/>
                  <a:gd name="connsiteY5-576" fmla="*/ 7344 h 10000"/>
                  <a:gd name="connsiteX6-577" fmla="*/ 2571 w 10000"/>
                  <a:gd name="connsiteY6-578" fmla="*/ 9063 h 10000"/>
                  <a:gd name="connsiteX7-579" fmla="*/ 2856 w 10000"/>
                  <a:gd name="connsiteY7-580" fmla="*/ 9843 h 10000"/>
                  <a:gd name="connsiteX8-581" fmla="*/ 2571 w 10000"/>
                  <a:gd name="connsiteY8-582" fmla="*/ 10000 h 10000"/>
                  <a:gd name="connsiteX9-583" fmla="*/ 1428 w 10000"/>
                  <a:gd name="connsiteY9-584" fmla="*/ 9843 h 10000"/>
                  <a:gd name="connsiteX10-585" fmla="*/ 286 w 10000"/>
                  <a:gd name="connsiteY10-586" fmla="*/ 9530 h 10000"/>
                  <a:gd name="connsiteX11-587" fmla="*/ 0 w 10000"/>
                  <a:gd name="connsiteY11-588" fmla="*/ 9219 h 10000"/>
                  <a:gd name="connsiteX12-589" fmla="*/ 574 w 10000"/>
                  <a:gd name="connsiteY12-590" fmla="*/ 7968 h 10000"/>
                  <a:gd name="connsiteX13-591" fmla="*/ 2000 w 10000"/>
                  <a:gd name="connsiteY13-592" fmla="*/ 5781 h 10000"/>
                  <a:gd name="connsiteX14-593" fmla="*/ 5429 w 10000"/>
                  <a:gd name="connsiteY14-594" fmla="*/ 2655 h 10000"/>
                  <a:gd name="connsiteX15-595" fmla="*/ 6859 w 10000"/>
                  <a:gd name="connsiteY15-596" fmla="*/ 1562 h 10000"/>
                  <a:gd name="connsiteX16-597" fmla="*/ 7429 w 10000"/>
                  <a:gd name="connsiteY16-598" fmla="*/ 1250 h 10000"/>
                  <a:gd name="connsiteX0-599" fmla="*/ 9429 w 9714"/>
                  <a:gd name="connsiteY0-600" fmla="*/ 0 h 10000"/>
                  <a:gd name="connsiteX1-601" fmla="*/ 9714 w 9714"/>
                  <a:gd name="connsiteY1-602" fmla="*/ 0 h 10000"/>
                  <a:gd name="connsiteX2-603" fmla="*/ 7429 w 9714"/>
                  <a:gd name="connsiteY2-604" fmla="*/ 2343 h 10000"/>
                  <a:gd name="connsiteX3-605" fmla="*/ 4857 w 9714"/>
                  <a:gd name="connsiteY3-606" fmla="*/ 4844 h 10000"/>
                  <a:gd name="connsiteX4-607" fmla="*/ 3144 w 9714"/>
                  <a:gd name="connsiteY4-608" fmla="*/ 7344 h 10000"/>
                  <a:gd name="connsiteX5-609" fmla="*/ 2571 w 9714"/>
                  <a:gd name="connsiteY5-610" fmla="*/ 9063 h 10000"/>
                  <a:gd name="connsiteX6-611" fmla="*/ 2856 w 9714"/>
                  <a:gd name="connsiteY6-612" fmla="*/ 9843 h 10000"/>
                  <a:gd name="connsiteX7-613" fmla="*/ 2571 w 9714"/>
                  <a:gd name="connsiteY7-614" fmla="*/ 10000 h 10000"/>
                  <a:gd name="connsiteX8-615" fmla="*/ 1428 w 9714"/>
                  <a:gd name="connsiteY8-616" fmla="*/ 9843 h 10000"/>
                  <a:gd name="connsiteX9-617" fmla="*/ 286 w 9714"/>
                  <a:gd name="connsiteY9-618" fmla="*/ 9530 h 10000"/>
                  <a:gd name="connsiteX10-619" fmla="*/ 0 w 9714"/>
                  <a:gd name="connsiteY10-620" fmla="*/ 9219 h 10000"/>
                  <a:gd name="connsiteX11-621" fmla="*/ 574 w 9714"/>
                  <a:gd name="connsiteY11-622" fmla="*/ 7968 h 10000"/>
                  <a:gd name="connsiteX12-623" fmla="*/ 2000 w 9714"/>
                  <a:gd name="connsiteY12-624" fmla="*/ 5781 h 10000"/>
                  <a:gd name="connsiteX13-625" fmla="*/ 5429 w 9714"/>
                  <a:gd name="connsiteY13-626" fmla="*/ 2655 h 10000"/>
                  <a:gd name="connsiteX14-627" fmla="*/ 6859 w 9714"/>
                  <a:gd name="connsiteY14-628" fmla="*/ 1562 h 10000"/>
                  <a:gd name="connsiteX15-629" fmla="*/ 7429 w 9714"/>
                  <a:gd name="connsiteY15-630" fmla="*/ 1250 h 10000"/>
                  <a:gd name="connsiteX0-631" fmla="*/ 9707 w 9707"/>
                  <a:gd name="connsiteY0-632" fmla="*/ 0 h 10000"/>
                  <a:gd name="connsiteX1-633" fmla="*/ 7648 w 9707"/>
                  <a:gd name="connsiteY1-634" fmla="*/ 2343 h 10000"/>
                  <a:gd name="connsiteX2-635" fmla="*/ 5000 w 9707"/>
                  <a:gd name="connsiteY2-636" fmla="*/ 4844 h 10000"/>
                  <a:gd name="connsiteX3-637" fmla="*/ 3237 w 9707"/>
                  <a:gd name="connsiteY3-638" fmla="*/ 7344 h 10000"/>
                  <a:gd name="connsiteX4-639" fmla="*/ 2647 w 9707"/>
                  <a:gd name="connsiteY4-640" fmla="*/ 9063 h 10000"/>
                  <a:gd name="connsiteX5-641" fmla="*/ 2940 w 9707"/>
                  <a:gd name="connsiteY5-642" fmla="*/ 9843 h 10000"/>
                  <a:gd name="connsiteX6-643" fmla="*/ 2647 w 9707"/>
                  <a:gd name="connsiteY6-644" fmla="*/ 10000 h 10000"/>
                  <a:gd name="connsiteX7-645" fmla="*/ 1470 w 9707"/>
                  <a:gd name="connsiteY7-646" fmla="*/ 9843 h 10000"/>
                  <a:gd name="connsiteX8-647" fmla="*/ 294 w 9707"/>
                  <a:gd name="connsiteY8-648" fmla="*/ 9530 h 10000"/>
                  <a:gd name="connsiteX9-649" fmla="*/ 0 w 9707"/>
                  <a:gd name="connsiteY9-650" fmla="*/ 9219 h 10000"/>
                  <a:gd name="connsiteX10-651" fmla="*/ 591 w 9707"/>
                  <a:gd name="connsiteY10-652" fmla="*/ 7968 h 10000"/>
                  <a:gd name="connsiteX11-653" fmla="*/ 2059 w 9707"/>
                  <a:gd name="connsiteY11-654" fmla="*/ 5781 h 10000"/>
                  <a:gd name="connsiteX12-655" fmla="*/ 5589 w 9707"/>
                  <a:gd name="connsiteY12-656" fmla="*/ 2655 h 10000"/>
                  <a:gd name="connsiteX13-657" fmla="*/ 7061 w 9707"/>
                  <a:gd name="connsiteY13-658" fmla="*/ 1562 h 10000"/>
                  <a:gd name="connsiteX14-659" fmla="*/ 7648 w 9707"/>
                  <a:gd name="connsiteY14-660" fmla="*/ 1250 h 10000"/>
                  <a:gd name="connsiteX0-661" fmla="*/ 7879 w 7879"/>
                  <a:gd name="connsiteY0-662" fmla="*/ 1093 h 8750"/>
                  <a:gd name="connsiteX1-663" fmla="*/ 5151 w 7879"/>
                  <a:gd name="connsiteY1-664" fmla="*/ 3594 h 8750"/>
                  <a:gd name="connsiteX2-665" fmla="*/ 3335 w 7879"/>
                  <a:gd name="connsiteY2-666" fmla="*/ 6094 h 8750"/>
                  <a:gd name="connsiteX3-667" fmla="*/ 2727 w 7879"/>
                  <a:gd name="connsiteY3-668" fmla="*/ 7813 h 8750"/>
                  <a:gd name="connsiteX4-669" fmla="*/ 3029 w 7879"/>
                  <a:gd name="connsiteY4-670" fmla="*/ 8593 h 8750"/>
                  <a:gd name="connsiteX5-671" fmla="*/ 2727 w 7879"/>
                  <a:gd name="connsiteY5-672" fmla="*/ 8750 h 8750"/>
                  <a:gd name="connsiteX6-673" fmla="*/ 1514 w 7879"/>
                  <a:gd name="connsiteY6-674" fmla="*/ 8593 h 8750"/>
                  <a:gd name="connsiteX7-675" fmla="*/ 303 w 7879"/>
                  <a:gd name="connsiteY7-676" fmla="*/ 8280 h 8750"/>
                  <a:gd name="connsiteX8-677" fmla="*/ 0 w 7879"/>
                  <a:gd name="connsiteY8-678" fmla="*/ 7969 h 8750"/>
                  <a:gd name="connsiteX9-679" fmla="*/ 609 w 7879"/>
                  <a:gd name="connsiteY9-680" fmla="*/ 6718 h 8750"/>
                  <a:gd name="connsiteX10-681" fmla="*/ 2121 w 7879"/>
                  <a:gd name="connsiteY10-682" fmla="*/ 4531 h 8750"/>
                  <a:gd name="connsiteX11-683" fmla="*/ 5758 w 7879"/>
                  <a:gd name="connsiteY11-684" fmla="*/ 1405 h 8750"/>
                  <a:gd name="connsiteX12-685" fmla="*/ 7274 w 7879"/>
                  <a:gd name="connsiteY12-686" fmla="*/ 312 h 8750"/>
                  <a:gd name="connsiteX13-687" fmla="*/ 7879 w 7879"/>
                  <a:gd name="connsiteY13-688" fmla="*/ 0 h 87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7879" h="8750">
                    <a:moveTo>
                      <a:pt x="7879" y="1093"/>
                    </a:moveTo>
                    <a:cubicBezTo>
                      <a:pt x="7021" y="1900"/>
                      <a:pt x="6062" y="2656"/>
                      <a:pt x="5151" y="3594"/>
                    </a:cubicBezTo>
                    <a:cubicBezTo>
                      <a:pt x="4241" y="4531"/>
                      <a:pt x="3637" y="5311"/>
                      <a:pt x="3335" y="6094"/>
                    </a:cubicBezTo>
                    <a:cubicBezTo>
                      <a:pt x="3029" y="6563"/>
                      <a:pt x="2727" y="7188"/>
                      <a:pt x="2727" y="7813"/>
                    </a:cubicBezTo>
                    <a:cubicBezTo>
                      <a:pt x="2727" y="7969"/>
                      <a:pt x="2727" y="8280"/>
                      <a:pt x="3029" y="8593"/>
                    </a:cubicBezTo>
                    <a:cubicBezTo>
                      <a:pt x="3029" y="8750"/>
                      <a:pt x="2727" y="8750"/>
                      <a:pt x="2727" y="8750"/>
                    </a:cubicBezTo>
                    <a:cubicBezTo>
                      <a:pt x="2727" y="8750"/>
                      <a:pt x="2423" y="8750"/>
                      <a:pt x="1514" y="8593"/>
                    </a:cubicBezTo>
                    <a:cubicBezTo>
                      <a:pt x="1214" y="8593"/>
                      <a:pt x="909" y="8437"/>
                      <a:pt x="303" y="8280"/>
                    </a:cubicBezTo>
                    <a:cubicBezTo>
                      <a:pt x="303" y="8280"/>
                      <a:pt x="0" y="8125"/>
                      <a:pt x="0" y="7969"/>
                    </a:cubicBezTo>
                    <a:cubicBezTo>
                      <a:pt x="0" y="7656"/>
                      <a:pt x="303" y="7188"/>
                      <a:pt x="609" y="6718"/>
                    </a:cubicBezTo>
                    <a:cubicBezTo>
                      <a:pt x="909" y="5938"/>
                      <a:pt x="1514" y="5311"/>
                      <a:pt x="2121" y="4531"/>
                    </a:cubicBezTo>
                    <a:cubicBezTo>
                      <a:pt x="3335" y="3281"/>
                      <a:pt x="4545" y="2187"/>
                      <a:pt x="5758" y="1405"/>
                    </a:cubicBezTo>
                    <a:cubicBezTo>
                      <a:pt x="6364" y="1093"/>
                      <a:pt x="6667" y="625"/>
                      <a:pt x="7274" y="312"/>
                    </a:cubicBezTo>
                    <a:lnTo>
                      <a:pt x="7879" y="0"/>
                    </a:lnTo>
                  </a:path>
                </a:pathLst>
              </a:custGeom>
              <a:solidFill>
                <a:srgbClr val="35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312968" y="4901160"/>
            <a:ext cx="1916104" cy="2755404"/>
            <a:chOff x="7422586" y="5482858"/>
            <a:chExt cx="1916104" cy="2755404"/>
          </a:xfrm>
        </p:grpSpPr>
        <p:grpSp>
          <p:nvGrpSpPr>
            <p:cNvPr id="389" name="组合 388"/>
            <p:cNvGrpSpPr/>
            <p:nvPr/>
          </p:nvGrpSpPr>
          <p:grpSpPr>
            <a:xfrm>
              <a:off x="7422586" y="5482858"/>
              <a:ext cx="1916104" cy="2755404"/>
              <a:chOff x="6009284" y="-7158607"/>
              <a:chExt cx="2978929" cy="4283772"/>
            </a:xfrm>
          </p:grpSpPr>
          <p:sp>
            <p:nvSpPr>
              <p:cNvPr id="425" name="Freeform 10300"/>
              <p:cNvSpPr/>
              <p:nvPr/>
            </p:nvSpPr>
            <p:spPr bwMode="auto">
              <a:xfrm>
                <a:off x="7459830" y="-7158607"/>
                <a:ext cx="1528383" cy="2251925"/>
              </a:xfrm>
              <a:custGeom>
                <a:avLst/>
                <a:gdLst>
                  <a:gd name="T0" fmla="*/ 0 w 376"/>
                  <a:gd name="T1" fmla="*/ 521 h 554"/>
                  <a:gd name="T2" fmla="*/ 260 w 376"/>
                  <a:gd name="T3" fmla="*/ 104 h 554"/>
                  <a:gd name="T4" fmla="*/ 203 w 376"/>
                  <a:gd name="T5" fmla="*/ 71 h 554"/>
                  <a:gd name="T6" fmla="*/ 364 w 376"/>
                  <a:gd name="T7" fmla="*/ 0 h 554"/>
                  <a:gd name="T8" fmla="*/ 376 w 376"/>
                  <a:gd name="T9" fmla="*/ 175 h 554"/>
                  <a:gd name="T10" fmla="*/ 331 w 376"/>
                  <a:gd name="T11" fmla="*/ 149 h 554"/>
                  <a:gd name="T12" fmla="*/ 52 w 376"/>
                  <a:gd name="T13" fmla="*/ 554 h 554"/>
                  <a:gd name="T14" fmla="*/ 0 w 376"/>
                  <a:gd name="T15" fmla="*/ 521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6" h="554">
                    <a:moveTo>
                      <a:pt x="0" y="521"/>
                    </a:moveTo>
                    <a:lnTo>
                      <a:pt x="260" y="104"/>
                    </a:lnTo>
                    <a:lnTo>
                      <a:pt x="203" y="71"/>
                    </a:lnTo>
                    <a:lnTo>
                      <a:pt x="364" y="0"/>
                    </a:lnTo>
                    <a:lnTo>
                      <a:pt x="376" y="175"/>
                    </a:lnTo>
                    <a:lnTo>
                      <a:pt x="331" y="149"/>
                    </a:lnTo>
                    <a:lnTo>
                      <a:pt x="52" y="554"/>
                    </a:lnTo>
                    <a:lnTo>
                      <a:pt x="0" y="521"/>
                    </a:lnTo>
                    <a:close/>
                  </a:path>
                </a:pathLst>
              </a:custGeom>
              <a:solidFill>
                <a:srgbClr val="2B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矩形 489"/>
              <p:cNvSpPr/>
              <p:nvPr/>
            </p:nvSpPr>
            <p:spPr>
              <a:xfrm>
                <a:off x="6009284" y="-5071759"/>
                <a:ext cx="1609874" cy="219692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1" name="组合 490"/>
            <p:cNvGrpSpPr/>
            <p:nvPr/>
          </p:nvGrpSpPr>
          <p:grpSpPr>
            <a:xfrm>
              <a:off x="7471921" y="5912613"/>
              <a:ext cx="1572202" cy="1769982"/>
              <a:chOff x="6303380" y="-6389039"/>
              <a:chExt cx="2444272" cy="2751756"/>
            </a:xfrm>
          </p:grpSpPr>
          <p:sp>
            <p:nvSpPr>
              <p:cNvPr id="492" name="Freeform 10301"/>
              <p:cNvSpPr/>
              <p:nvPr/>
            </p:nvSpPr>
            <p:spPr bwMode="auto">
              <a:xfrm rot="4510150">
                <a:off x="6071684" y="-6157343"/>
                <a:ext cx="1560902" cy="1097510"/>
              </a:xfrm>
              <a:custGeom>
                <a:avLst/>
                <a:gdLst>
                  <a:gd name="T0" fmla="*/ 384 w 384"/>
                  <a:gd name="T1" fmla="*/ 52 h 270"/>
                  <a:gd name="T2" fmla="*/ 140 w 384"/>
                  <a:gd name="T3" fmla="*/ 215 h 270"/>
                  <a:gd name="T4" fmla="*/ 175 w 384"/>
                  <a:gd name="T5" fmla="*/ 270 h 270"/>
                  <a:gd name="T6" fmla="*/ 0 w 384"/>
                  <a:gd name="T7" fmla="*/ 265 h 270"/>
                  <a:gd name="T8" fmla="*/ 62 w 384"/>
                  <a:gd name="T9" fmla="*/ 102 h 270"/>
                  <a:gd name="T10" fmla="*/ 92 w 384"/>
                  <a:gd name="T11" fmla="*/ 144 h 270"/>
                  <a:gd name="T12" fmla="*/ 351 w 384"/>
                  <a:gd name="T13" fmla="*/ 0 h 270"/>
                  <a:gd name="T14" fmla="*/ 384 w 384"/>
                  <a:gd name="T15" fmla="*/ 52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4" h="270">
                    <a:moveTo>
                      <a:pt x="384" y="52"/>
                    </a:moveTo>
                    <a:lnTo>
                      <a:pt x="140" y="215"/>
                    </a:lnTo>
                    <a:lnTo>
                      <a:pt x="175" y="270"/>
                    </a:lnTo>
                    <a:lnTo>
                      <a:pt x="0" y="265"/>
                    </a:lnTo>
                    <a:lnTo>
                      <a:pt x="62" y="102"/>
                    </a:lnTo>
                    <a:lnTo>
                      <a:pt x="92" y="144"/>
                    </a:lnTo>
                    <a:lnTo>
                      <a:pt x="351" y="0"/>
                    </a:lnTo>
                    <a:lnTo>
                      <a:pt x="384" y="52"/>
                    </a:lnTo>
                    <a:close/>
                  </a:path>
                </a:pathLst>
              </a:custGeom>
              <a:solidFill>
                <a:srgbClr val="2B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矩形 492"/>
              <p:cNvSpPr/>
              <p:nvPr/>
            </p:nvSpPr>
            <p:spPr>
              <a:xfrm rot="20827520">
                <a:off x="7739467" y="-5070005"/>
                <a:ext cx="1008185" cy="143272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94" name="组合 693"/>
          <p:cNvGrpSpPr/>
          <p:nvPr/>
        </p:nvGrpSpPr>
        <p:grpSpPr>
          <a:xfrm rot="21074869">
            <a:off x="7517390" y="811171"/>
            <a:ext cx="1261589" cy="1974561"/>
            <a:chOff x="12722227" y="620712"/>
            <a:chExt cx="2700034" cy="4225926"/>
          </a:xfrm>
        </p:grpSpPr>
        <p:sp>
          <p:nvSpPr>
            <p:cNvPr id="740" name="Freeform 10341"/>
            <p:cNvSpPr/>
            <p:nvPr/>
          </p:nvSpPr>
          <p:spPr bwMode="auto">
            <a:xfrm>
              <a:off x="13136564" y="3771900"/>
              <a:ext cx="1144588" cy="1003300"/>
            </a:xfrm>
            <a:custGeom>
              <a:avLst/>
              <a:gdLst>
                <a:gd name="T0" fmla="*/ 280 w 304"/>
                <a:gd name="T1" fmla="*/ 0 h 267"/>
                <a:gd name="T2" fmla="*/ 86 w 304"/>
                <a:gd name="T3" fmla="*/ 68 h 267"/>
                <a:gd name="T4" fmla="*/ 2 w 304"/>
                <a:gd name="T5" fmla="*/ 212 h 267"/>
                <a:gd name="T6" fmla="*/ 23 w 304"/>
                <a:gd name="T7" fmla="*/ 267 h 267"/>
                <a:gd name="T8" fmla="*/ 105 w 304"/>
                <a:gd name="T9" fmla="*/ 95 h 267"/>
                <a:gd name="T10" fmla="*/ 304 w 304"/>
                <a:gd name="T11" fmla="*/ 16 h 267"/>
                <a:gd name="T12" fmla="*/ 280 w 304"/>
                <a:gd name="T1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267">
                  <a:moveTo>
                    <a:pt x="280" y="0"/>
                  </a:moveTo>
                  <a:cubicBezTo>
                    <a:pt x="280" y="0"/>
                    <a:pt x="114" y="47"/>
                    <a:pt x="86" y="68"/>
                  </a:cubicBezTo>
                  <a:cubicBezTo>
                    <a:pt x="59" y="90"/>
                    <a:pt x="2" y="212"/>
                    <a:pt x="2" y="212"/>
                  </a:cubicBezTo>
                  <a:cubicBezTo>
                    <a:pt x="2" y="212"/>
                    <a:pt x="0" y="226"/>
                    <a:pt x="23" y="267"/>
                  </a:cubicBezTo>
                  <a:cubicBezTo>
                    <a:pt x="58" y="234"/>
                    <a:pt x="81" y="112"/>
                    <a:pt x="105" y="95"/>
                  </a:cubicBezTo>
                  <a:cubicBezTo>
                    <a:pt x="129" y="77"/>
                    <a:pt x="304" y="16"/>
                    <a:pt x="304" y="16"/>
                  </a:cubicBezTo>
                  <a:lnTo>
                    <a:pt x="280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10342"/>
            <p:cNvSpPr/>
            <p:nvPr/>
          </p:nvSpPr>
          <p:spPr bwMode="auto">
            <a:xfrm>
              <a:off x="13136564" y="3771900"/>
              <a:ext cx="1144588" cy="1003300"/>
            </a:xfrm>
            <a:custGeom>
              <a:avLst/>
              <a:gdLst>
                <a:gd name="T0" fmla="*/ 2 w 304"/>
                <a:gd name="T1" fmla="*/ 212 h 267"/>
                <a:gd name="T2" fmla="*/ 20 w 304"/>
                <a:gd name="T3" fmla="*/ 175 h 267"/>
                <a:gd name="T4" fmla="*/ 34 w 304"/>
                <a:gd name="T5" fmla="*/ 190 h 267"/>
                <a:gd name="T6" fmla="*/ 38 w 304"/>
                <a:gd name="T7" fmla="*/ 189 h 267"/>
                <a:gd name="T8" fmla="*/ 102 w 304"/>
                <a:gd name="T9" fmla="*/ 77 h 267"/>
                <a:gd name="T10" fmla="*/ 173 w 304"/>
                <a:gd name="T11" fmla="*/ 43 h 267"/>
                <a:gd name="T12" fmla="*/ 248 w 304"/>
                <a:gd name="T13" fmla="*/ 22 h 267"/>
                <a:gd name="T14" fmla="*/ 250 w 304"/>
                <a:gd name="T15" fmla="*/ 19 h 267"/>
                <a:gd name="T16" fmla="*/ 244 w 304"/>
                <a:gd name="T17" fmla="*/ 11 h 267"/>
                <a:gd name="T18" fmla="*/ 280 w 304"/>
                <a:gd name="T19" fmla="*/ 0 h 267"/>
                <a:gd name="T20" fmla="*/ 304 w 304"/>
                <a:gd name="T21" fmla="*/ 16 h 267"/>
                <a:gd name="T22" fmla="*/ 105 w 304"/>
                <a:gd name="T23" fmla="*/ 95 h 267"/>
                <a:gd name="T24" fmla="*/ 23 w 304"/>
                <a:gd name="T25" fmla="*/ 267 h 267"/>
                <a:gd name="T26" fmla="*/ 2 w 304"/>
                <a:gd name="T27" fmla="*/ 21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4" h="267">
                  <a:moveTo>
                    <a:pt x="2" y="212"/>
                  </a:moveTo>
                  <a:cubicBezTo>
                    <a:pt x="2" y="212"/>
                    <a:pt x="9" y="196"/>
                    <a:pt x="20" y="175"/>
                  </a:cubicBezTo>
                  <a:cubicBezTo>
                    <a:pt x="24" y="180"/>
                    <a:pt x="29" y="185"/>
                    <a:pt x="34" y="190"/>
                  </a:cubicBezTo>
                  <a:cubicBezTo>
                    <a:pt x="35" y="191"/>
                    <a:pt x="37" y="191"/>
                    <a:pt x="38" y="189"/>
                  </a:cubicBezTo>
                  <a:cubicBezTo>
                    <a:pt x="59" y="153"/>
                    <a:pt x="69" y="106"/>
                    <a:pt x="102" y="77"/>
                  </a:cubicBezTo>
                  <a:cubicBezTo>
                    <a:pt x="122" y="60"/>
                    <a:pt x="149" y="51"/>
                    <a:pt x="173" y="43"/>
                  </a:cubicBezTo>
                  <a:cubicBezTo>
                    <a:pt x="198" y="35"/>
                    <a:pt x="223" y="28"/>
                    <a:pt x="248" y="22"/>
                  </a:cubicBezTo>
                  <a:cubicBezTo>
                    <a:pt x="250" y="22"/>
                    <a:pt x="250" y="20"/>
                    <a:pt x="250" y="19"/>
                  </a:cubicBezTo>
                  <a:cubicBezTo>
                    <a:pt x="248" y="16"/>
                    <a:pt x="246" y="13"/>
                    <a:pt x="244" y="11"/>
                  </a:cubicBezTo>
                  <a:cubicBezTo>
                    <a:pt x="266" y="4"/>
                    <a:pt x="280" y="0"/>
                    <a:pt x="280" y="0"/>
                  </a:cubicBezTo>
                  <a:cubicBezTo>
                    <a:pt x="304" y="16"/>
                    <a:pt x="304" y="16"/>
                    <a:pt x="304" y="16"/>
                  </a:cubicBezTo>
                  <a:cubicBezTo>
                    <a:pt x="304" y="16"/>
                    <a:pt x="129" y="77"/>
                    <a:pt x="105" y="95"/>
                  </a:cubicBezTo>
                  <a:cubicBezTo>
                    <a:pt x="81" y="112"/>
                    <a:pt x="58" y="234"/>
                    <a:pt x="23" y="267"/>
                  </a:cubicBezTo>
                  <a:cubicBezTo>
                    <a:pt x="0" y="226"/>
                    <a:pt x="2" y="212"/>
                    <a:pt x="2" y="212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10343"/>
            <p:cNvSpPr/>
            <p:nvPr/>
          </p:nvSpPr>
          <p:spPr bwMode="auto">
            <a:xfrm>
              <a:off x="14338302" y="3794125"/>
              <a:ext cx="785813" cy="838200"/>
            </a:xfrm>
            <a:custGeom>
              <a:avLst/>
              <a:gdLst>
                <a:gd name="T0" fmla="*/ 30 w 209"/>
                <a:gd name="T1" fmla="*/ 0 h 223"/>
                <a:gd name="T2" fmla="*/ 88 w 209"/>
                <a:gd name="T3" fmla="*/ 165 h 223"/>
                <a:gd name="T4" fmla="*/ 192 w 209"/>
                <a:gd name="T5" fmla="*/ 117 h 223"/>
                <a:gd name="T6" fmla="*/ 209 w 209"/>
                <a:gd name="T7" fmla="*/ 144 h 223"/>
                <a:gd name="T8" fmla="*/ 67 w 209"/>
                <a:gd name="T9" fmla="*/ 216 h 223"/>
                <a:gd name="T10" fmla="*/ 0 w 209"/>
                <a:gd name="T11" fmla="*/ 9 h 223"/>
                <a:gd name="T12" fmla="*/ 30 w 209"/>
                <a:gd name="T13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223">
                  <a:moveTo>
                    <a:pt x="30" y="0"/>
                  </a:moveTo>
                  <a:cubicBezTo>
                    <a:pt x="30" y="0"/>
                    <a:pt x="68" y="162"/>
                    <a:pt x="88" y="165"/>
                  </a:cubicBezTo>
                  <a:cubicBezTo>
                    <a:pt x="107" y="168"/>
                    <a:pt x="192" y="117"/>
                    <a:pt x="192" y="117"/>
                  </a:cubicBezTo>
                  <a:cubicBezTo>
                    <a:pt x="209" y="144"/>
                    <a:pt x="209" y="144"/>
                    <a:pt x="209" y="144"/>
                  </a:cubicBezTo>
                  <a:cubicBezTo>
                    <a:pt x="209" y="144"/>
                    <a:pt x="90" y="223"/>
                    <a:pt x="67" y="216"/>
                  </a:cubicBezTo>
                  <a:cubicBezTo>
                    <a:pt x="43" y="209"/>
                    <a:pt x="0" y="9"/>
                    <a:pt x="0" y="9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10344"/>
            <p:cNvSpPr/>
            <p:nvPr/>
          </p:nvSpPr>
          <p:spPr bwMode="auto">
            <a:xfrm>
              <a:off x="14338302" y="3813175"/>
              <a:ext cx="785813" cy="819150"/>
            </a:xfrm>
            <a:custGeom>
              <a:avLst/>
              <a:gdLst>
                <a:gd name="T0" fmla="*/ 12 w 209"/>
                <a:gd name="T1" fmla="*/ 0 h 218"/>
                <a:gd name="T2" fmla="*/ 35 w 209"/>
                <a:gd name="T3" fmla="*/ 92 h 218"/>
                <a:gd name="T4" fmla="*/ 50 w 209"/>
                <a:gd name="T5" fmla="*/ 141 h 218"/>
                <a:gd name="T6" fmla="*/ 63 w 209"/>
                <a:gd name="T7" fmla="*/ 167 h 218"/>
                <a:gd name="T8" fmla="*/ 115 w 209"/>
                <a:gd name="T9" fmla="*/ 167 h 218"/>
                <a:gd name="T10" fmla="*/ 149 w 209"/>
                <a:gd name="T11" fmla="*/ 149 h 218"/>
                <a:gd name="T12" fmla="*/ 160 w 209"/>
                <a:gd name="T13" fmla="*/ 130 h 218"/>
                <a:gd name="T14" fmla="*/ 192 w 209"/>
                <a:gd name="T15" fmla="*/ 112 h 218"/>
                <a:gd name="T16" fmla="*/ 209 w 209"/>
                <a:gd name="T17" fmla="*/ 139 h 218"/>
                <a:gd name="T18" fmla="*/ 67 w 209"/>
                <a:gd name="T19" fmla="*/ 211 h 218"/>
                <a:gd name="T20" fmla="*/ 0 w 209"/>
                <a:gd name="T21" fmla="*/ 4 h 218"/>
                <a:gd name="T22" fmla="*/ 12 w 209"/>
                <a:gd name="T23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9" h="218">
                  <a:moveTo>
                    <a:pt x="12" y="0"/>
                  </a:moveTo>
                  <a:cubicBezTo>
                    <a:pt x="23" y="30"/>
                    <a:pt x="28" y="61"/>
                    <a:pt x="35" y="92"/>
                  </a:cubicBezTo>
                  <a:cubicBezTo>
                    <a:pt x="39" y="109"/>
                    <a:pt x="44" y="125"/>
                    <a:pt x="50" y="141"/>
                  </a:cubicBezTo>
                  <a:cubicBezTo>
                    <a:pt x="54" y="150"/>
                    <a:pt x="57" y="160"/>
                    <a:pt x="63" y="167"/>
                  </a:cubicBezTo>
                  <a:cubicBezTo>
                    <a:pt x="77" y="184"/>
                    <a:pt x="98" y="172"/>
                    <a:pt x="115" y="167"/>
                  </a:cubicBezTo>
                  <a:cubicBezTo>
                    <a:pt x="128" y="164"/>
                    <a:pt x="140" y="160"/>
                    <a:pt x="149" y="149"/>
                  </a:cubicBezTo>
                  <a:cubicBezTo>
                    <a:pt x="153" y="144"/>
                    <a:pt x="157" y="137"/>
                    <a:pt x="160" y="130"/>
                  </a:cubicBezTo>
                  <a:cubicBezTo>
                    <a:pt x="178" y="120"/>
                    <a:pt x="192" y="112"/>
                    <a:pt x="192" y="112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90" y="218"/>
                    <a:pt x="67" y="211"/>
                  </a:cubicBezTo>
                  <a:cubicBezTo>
                    <a:pt x="43" y="204"/>
                    <a:pt x="0" y="4"/>
                    <a:pt x="0" y="4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10364"/>
            <p:cNvSpPr/>
            <p:nvPr/>
          </p:nvSpPr>
          <p:spPr bwMode="auto">
            <a:xfrm>
              <a:off x="13954127" y="2659063"/>
              <a:ext cx="688975" cy="928688"/>
            </a:xfrm>
            <a:custGeom>
              <a:avLst/>
              <a:gdLst>
                <a:gd name="T0" fmla="*/ 163 w 183"/>
                <a:gd name="T1" fmla="*/ 12 h 247"/>
                <a:gd name="T2" fmla="*/ 43 w 183"/>
                <a:gd name="T3" fmla="*/ 4 h 247"/>
                <a:gd name="T4" fmla="*/ 28 w 183"/>
                <a:gd name="T5" fmla="*/ 21 h 247"/>
                <a:gd name="T6" fmla="*/ 9 w 183"/>
                <a:gd name="T7" fmla="*/ 173 h 247"/>
                <a:gd name="T8" fmla="*/ 13 w 183"/>
                <a:gd name="T9" fmla="*/ 247 h 247"/>
                <a:gd name="T10" fmla="*/ 168 w 183"/>
                <a:gd name="T11" fmla="*/ 246 h 247"/>
                <a:gd name="T12" fmla="*/ 163 w 183"/>
                <a:gd name="T13" fmla="*/ 1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247">
                  <a:moveTo>
                    <a:pt x="163" y="12"/>
                  </a:moveTo>
                  <a:cubicBezTo>
                    <a:pt x="163" y="12"/>
                    <a:pt x="137" y="0"/>
                    <a:pt x="43" y="4"/>
                  </a:cubicBezTo>
                  <a:cubicBezTo>
                    <a:pt x="43" y="4"/>
                    <a:pt x="32" y="7"/>
                    <a:pt x="28" y="21"/>
                  </a:cubicBezTo>
                  <a:cubicBezTo>
                    <a:pt x="26" y="30"/>
                    <a:pt x="23" y="103"/>
                    <a:pt x="9" y="173"/>
                  </a:cubicBezTo>
                  <a:cubicBezTo>
                    <a:pt x="0" y="216"/>
                    <a:pt x="13" y="247"/>
                    <a:pt x="13" y="247"/>
                  </a:cubicBezTo>
                  <a:cubicBezTo>
                    <a:pt x="168" y="246"/>
                    <a:pt x="168" y="246"/>
                    <a:pt x="168" y="246"/>
                  </a:cubicBezTo>
                  <a:cubicBezTo>
                    <a:pt x="168" y="246"/>
                    <a:pt x="183" y="36"/>
                    <a:pt x="163" y="1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10365"/>
            <p:cNvSpPr/>
            <p:nvPr/>
          </p:nvSpPr>
          <p:spPr bwMode="auto">
            <a:xfrm>
              <a:off x="13971589" y="2678113"/>
              <a:ext cx="671513" cy="909638"/>
            </a:xfrm>
            <a:custGeom>
              <a:avLst/>
              <a:gdLst>
                <a:gd name="T0" fmla="*/ 1 w 178"/>
                <a:gd name="T1" fmla="*/ 196 h 242"/>
                <a:gd name="T2" fmla="*/ 21 w 178"/>
                <a:gd name="T3" fmla="*/ 215 h 242"/>
                <a:gd name="T4" fmla="*/ 104 w 178"/>
                <a:gd name="T5" fmla="*/ 226 h 242"/>
                <a:gd name="T6" fmla="*/ 139 w 178"/>
                <a:gd name="T7" fmla="*/ 102 h 242"/>
                <a:gd name="T8" fmla="*/ 141 w 178"/>
                <a:gd name="T9" fmla="*/ 100 h 242"/>
                <a:gd name="T10" fmla="*/ 139 w 178"/>
                <a:gd name="T11" fmla="*/ 39 h 242"/>
                <a:gd name="T12" fmla="*/ 126 w 178"/>
                <a:gd name="T13" fmla="*/ 0 h 242"/>
                <a:gd name="T14" fmla="*/ 158 w 178"/>
                <a:gd name="T15" fmla="*/ 7 h 242"/>
                <a:gd name="T16" fmla="*/ 163 w 178"/>
                <a:gd name="T17" fmla="*/ 241 h 242"/>
                <a:gd name="T18" fmla="*/ 8 w 178"/>
                <a:gd name="T19" fmla="*/ 242 h 242"/>
                <a:gd name="T20" fmla="*/ 1 w 178"/>
                <a:gd name="T21" fmla="*/ 19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242">
                  <a:moveTo>
                    <a:pt x="1" y="196"/>
                  </a:moveTo>
                  <a:cubicBezTo>
                    <a:pt x="5" y="203"/>
                    <a:pt x="12" y="210"/>
                    <a:pt x="21" y="215"/>
                  </a:cubicBezTo>
                  <a:cubicBezTo>
                    <a:pt x="45" y="228"/>
                    <a:pt x="78" y="232"/>
                    <a:pt x="104" y="226"/>
                  </a:cubicBezTo>
                  <a:cubicBezTo>
                    <a:pt x="157" y="212"/>
                    <a:pt x="140" y="144"/>
                    <a:pt x="139" y="102"/>
                  </a:cubicBezTo>
                  <a:cubicBezTo>
                    <a:pt x="140" y="102"/>
                    <a:pt x="141" y="101"/>
                    <a:pt x="141" y="100"/>
                  </a:cubicBezTo>
                  <a:cubicBezTo>
                    <a:pt x="141" y="79"/>
                    <a:pt x="145" y="60"/>
                    <a:pt x="139" y="39"/>
                  </a:cubicBezTo>
                  <a:cubicBezTo>
                    <a:pt x="136" y="26"/>
                    <a:pt x="131" y="13"/>
                    <a:pt x="126" y="0"/>
                  </a:cubicBezTo>
                  <a:cubicBezTo>
                    <a:pt x="150" y="3"/>
                    <a:pt x="158" y="7"/>
                    <a:pt x="158" y="7"/>
                  </a:cubicBezTo>
                  <a:cubicBezTo>
                    <a:pt x="178" y="31"/>
                    <a:pt x="163" y="241"/>
                    <a:pt x="163" y="241"/>
                  </a:cubicBezTo>
                  <a:cubicBezTo>
                    <a:pt x="8" y="242"/>
                    <a:pt x="8" y="242"/>
                    <a:pt x="8" y="242"/>
                  </a:cubicBezTo>
                  <a:cubicBezTo>
                    <a:pt x="8" y="242"/>
                    <a:pt x="0" y="224"/>
                    <a:pt x="1" y="196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10366"/>
            <p:cNvSpPr/>
            <p:nvPr/>
          </p:nvSpPr>
          <p:spPr bwMode="auto">
            <a:xfrm>
              <a:off x="13976352" y="2670175"/>
              <a:ext cx="203200" cy="706438"/>
            </a:xfrm>
            <a:custGeom>
              <a:avLst/>
              <a:gdLst>
                <a:gd name="T0" fmla="*/ 3 w 54"/>
                <a:gd name="T1" fmla="*/ 170 h 188"/>
                <a:gd name="T2" fmla="*/ 21 w 54"/>
                <a:gd name="T3" fmla="*/ 18 h 188"/>
                <a:gd name="T4" fmla="*/ 37 w 54"/>
                <a:gd name="T5" fmla="*/ 1 h 188"/>
                <a:gd name="T6" fmla="*/ 51 w 54"/>
                <a:gd name="T7" fmla="*/ 0 h 188"/>
                <a:gd name="T8" fmla="*/ 54 w 54"/>
                <a:gd name="T9" fmla="*/ 14 h 188"/>
                <a:gd name="T10" fmla="*/ 35 w 54"/>
                <a:gd name="T11" fmla="*/ 25 h 188"/>
                <a:gd name="T12" fmla="*/ 29 w 54"/>
                <a:gd name="T13" fmla="*/ 41 h 188"/>
                <a:gd name="T14" fmla="*/ 26 w 54"/>
                <a:gd name="T15" fmla="*/ 77 h 188"/>
                <a:gd name="T16" fmla="*/ 6 w 54"/>
                <a:gd name="T17" fmla="*/ 170 h 188"/>
                <a:gd name="T18" fmla="*/ 0 w 54"/>
                <a:gd name="T19" fmla="*/ 188 h 188"/>
                <a:gd name="T20" fmla="*/ 3 w 54"/>
                <a:gd name="T21" fmla="*/ 17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188">
                  <a:moveTo>
                    <a:pt x="3" y="170"/>
                  </a:moveTo>
                  <a:cubicBezTo>
                    <a:pt x="17" y="100"/>
                    <a:pt x="19" y="26"/>
                    <a:pt x="21" y="18"/>
                  </a:cubicBezTo>
                  <a:cubicBezTo>
                    <a:pt x="25" y="4"/>
                    <a:pt x="37" y="1"/>
                    <a:pt x="37" y="1"/>
                  </a:cubicBezTo>
                  <a:cubicBezTo>
                    <a:pt x="42" y="0"/>
                    <a:pt x="47" y="0"/>
                    <a:pt x="51" y="0"/>
                  </a:cubicBezTo>
                  <a:cubicBezTo>
                    <a:pt x="50" y="6"/>
                    <a:pt x="54" y="9"/>
                    <a:pt x="54" y="14"/>
                  </a:cubicBezTo>
                  <a:cubicBezTo>
                    <a:pt x="54" y="13"/>
                    <a:pt x="36" y="24"/>
                    <a:pt x="35" y="25"/>
                  </a:cubicBezTo>
                  <a:cubicBezTo>
                    <a:pt x="32" y="30"/>
                    <a:pt x="30" y="36"/>
                    <a:pt x="29" y="41"/>
                  </a:cubicBezTo>
                  <a:cubicBezTo>
                    <a:pt x="27" y="53"/>
                    <a:pt x="28" y="65"/>
                    <a:pt x="26" y="77"/>
                  </a:cubicBezTo>
                  <a:cubicBezTo>
                    <a:pt x="20" y="109"/>
                    <a:pt x="17" y="139"/>
                    <a:pt x="6" y="170"/>
                  </a:cubicBezTo>
                  <a:cubicBezTo>
                    <a:pt x="4" y="176"/>
                    <a:pt x="2" y="182"/>
                    <a:pt x="0" y="188"/>
                  </a:cubicBezTo>
                  <a:cubicBezTo>
                    <a:pt x="1" y="182"/>
                    <a:pt x="1" y="176"/>
                    <a:pt x="3" y="17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10367"/>
            <p:cNvSpPr/>
            <p:nvPr/>
          </p:nvSpPr>
          <p:spPr bwMode="auto">
            <a:xfrm>
              <a:off x="14363702" y="2527300"/>
              <a:ext cx="225425" cy="250825"/>
            </a:xfrm>
            <a:custGeom>
              <a:avLst/>
              <a:gdLst>
                <a:gd name="T0" fmla="*/ 54 w 60"/>
                <a:gd name="T1" fmla="*/ 0 h 67"/>
                <a:gd name="T2" fmla="*/ 57 w 60"/>
                <a:gd name="T3" fmla="*/ 47 h 67"/>
                <a:gd name="T4" fmla="*/ 37 w 60"/>
                <a:gd name="T5" fmla="*/ 63 h 67"/>
                <a:gd name="T6" fmla="*/ 1 w 60"/>
                <a:gd name="T7" fmla="*/ 56 h 67"/>
                <a:gd name="T8" fmla="*/ 0 w 60"/>
                <a:gd name="T9" fmla="*/ 42 h 67"/>
                <a:gd name="T10" fmla="*/ 54 w 60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7">
                  <a:moveTo>
                    <a:pt x="54" y="0"/>
                  </a:moveTo>
                  <a:cubicBezTo>
                    <a:pt x="54" y="0"/>
                    <a:pt x="60" y="39"/>
                    <a:pt x="57" y="47"/>
                  </a:cubicBezTo>
                  <a:cubicBezTo>
                    <a:pt x="55" y="54"/>
                    <a:pt x="47" y="62"/>
                    <a:pt x="37" y="63"/>
                  </a:cubicBezTo>
                  <a:cubicBezTo>
                    <a:pt x="11" y="67"/>
                    <a:pt x="1" y="56"/>
                    <a:pt x="1" y="56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10368"/>
            <p:cNvSpPr/>
            <p:nvPr/>
          </p:nvSpPr>
          <p:spPr bwMode="auto">
            <a:xfrm>
              <a:off x="14366877" y="2489200"/>
              <a:ext cx="234950" cy="255588"/>
            </a:xfrm>
            <a:custGeom>
              <a:avLst/>
              <a:gdLst>
                <a:gd name="T0" fmla="*/ 57 w 62"/>
                <a:gd name="T1" fmla="*/ 0 h 68"/>
                <a:gd name="T2" fmla="*/ 60 w 62"/>
                <a:gd name="T3" fmla="*/ 47 h 68"/>
                <a:gd name="T4" fmla="*/ 39 w 62"/>
                <a:gd name="T5" fmla="*/ 64 h 68"/>
                <a:gd name="T6" fmla="*/ 5 w 62"/>
                <a:gd name="T7" fmla="*/ 65 h 68"/>
                <a:gd name="T8" fmla="*/ 0 w 62"/>
                <a:gd name="T9" fmla="*/ 38 h 68"/>
                <a:gd name="T10" fmla="*/ 57 w 62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8">
                  <a:moveTo>
                    <a:pt x="57" y="0"/>
                  </a:moveTo>
                  <a:cubicBezTo>
                    <a:pt x="57" y="0"/>
                    <a:pt x="62" y="40"/>
                    <a:pt x="60" y="47"/>
                  </a:cubicBezTo>
                  <a:cubicBezTo>
                    <a:pt x="57" y="55"/>
                    <a:pt x="49" y="62"/>
                    <a:pt x="39" y="64"/>
                  </a:cubicBezTo>
                  <a:cubicBezTo>
                    <a:pt x="13" y="68"/>
                    <a:pt x="5" y="65"/>
                    <a:pt x="5" y="65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10369"/>
            <p:cNvSpPr/>
            <p:nvPr/>
          </p:nvSpPr>
          <p:spPr bwMode="auto">
            <a:xfrm>
              <a:off x="14047789" y="2541588"/>
              <a:ext cx="241300" cy="195263"/>
            </a:xfrm>
            <a:custGeom>
              <a:avLst/>
              <a:gdLst>
                <a:gd name="T0" fmla="*/ 0 w 64"/>
                <a:gd name="T1" fmla="*/ 0 h 52"/>
                <a:gd name="T2" fmla="*/ 6 w 64"/>
                <a:gd name="T3" fmla="*/ 37 h 52"/>
                <a:gd name="T4" fmla="*/ 61 w 64"/>
                <a:gd name="T5" fmla="*/ 52 h 52"/>
                <a:gd name="T6" fmla="*/ 64 w 64"/>
                <a:gd name="T7" fmla="*/ 14 h 52"/>
                <a:gd name="T8" fmla="*/ 0 w 64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2">
                  <a:moveTo>
                    <a:pt x="0" y="0"/>
                  </a:moveTo>
                  <a:cubicBezTo>
                    <a:pt x="0" y="0"/>
                    <a:pt x="3" y="33"/>
                    <a:pt x="6" y="37"/>
                  </a:cubicBezTo>
                  <a:cubicBezTo>
                    <a:pt x="8" y="40"/>
                    <a:pt x="10" y="51"/>
                    <a:pt x="61" y="52"/>
                  </a:cubicBezTo>
                  <a:cubicBezTo>
                    <a:pt x="64" y="14"/>
                    <a:pt x="64" y="14"/>
                    <a:pt x="64" y="1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10370"/>
            <p:cNvSpPr/>
            <p:nvPr/>
          </p:nvSpPr>
          <p:spPr bwMode="auto">
            <a:xfrm>
              <a:off x="14036677" y="2519363"/>
              <a:ext cx="228600" cy="192088"/>
            </a:xfrm>
            <a:custGeom>
              <a:avLst/>
              <a:gdLst>
                <a:gd name="T0" fmla="*/ 0 w 61"/>
                <a:gd name="T1" fmla="*/ 0 h 51"/>
                <a:gd name="T2" fmla="*/ 5 w 61"/>
                <a:gd name="T3" fmla="*/ 36 h 51"/>
                <a:gd name="T4" fmla="*/ 61 w 61"/>
                <a:gd name="T5" fmla="*/ 51 h 51"/>
                <a:gd name="T6" fmla="*/ 51 w 61"/>
                <a:gd name="T7" fmla="*/ 11 h 51"/>
                <a:gd name="T8" fmla="*/ 0 w 61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1">
                  <a:moveTo>
                    <a:pt x="0" y="0"/>
                  </a:moveTo>
                  <a:cubicBezTo>
                    <a:pt x="0" y="0"/>
                    <a:pt x="2" y="32"/>
                    <a:pt x="5" y="36"/>
                  </a:cubicBezTo>
                  <a:cubicBezTo>
                    <a:pt x="7" y="39"/>
                    <a:pt x="10" y="50"/>
                    <a:pt x="61" y="51"/>
                  </a:cubicBezTo>
                  <a:cubicBezTo>
                    <a:pt x="51" y="11"/>
                    <a:pt x="51" y="11"/>
                    <a:pt x="51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10371"/>
            <p:cNvSpPr/>
            <p:nvPr/>
          </p:nvSpPr>
          <p:spPr bwMode="auto">
            <a:xfrm>
              <a:off x="14349414" y="2500313"/>
              <a:ext cx="239713" cy="211138"/>
            </a:xfrm>
            <a:custGeom>
              <a:avLst/>
              <a:gdLst>
                <a:gd name="T0" fmla="*/ 62 w 64"/>
                <a:gd name="T1" fmla="*/ 12 h 56"/>
                <a:gd name="T2" fmla="*/ 64 w 64"/>
                <a:gd name="T3" fmla="*/ 8 h 56"/>
                <a:gd name="T4" fmla="*/ 59 w 64"/>
                <a:gd name="T5" fmla="*/ 1 h 56"/>
                <a:gd name="T6" fmla="*/ 48 w 64"/>
                <a:gd name="T7" fmla="*/ 8 h 56"/>
                <a:gd name="T8" fmla="*/ 26 w 64"/>
                <a:gd name="T9" fmla="*/ 22 h 56"/>
                <a:gd name="T10" fmla="*/ 7 w 64"/>
                <a:gd name="T11" fmla="*/ 37 h 56"/>
                <a:gd name="T12" fmla="*/ 7 w 64"/>
                <a:gd name="T13" fmla="*/ 55 h 56"/>
                <a:gd name="T14" fmla="*/ 19 w 64"/>
                <a:gd name="T15" fmla="*/ 41 h 56"/>
                <a:gd name="T16" fmla="*/ 29 w 64"/>
                <a:gd name="T17" fmla="*/ 35 h 56"/>
                <a:gd name="T18" fmla="*/ 41 w 64"/>
                <a:gd name="T19" fmla="*/ 28 h 56"/>
                <a:gd name="T20" fmla="*/ 57 w 64"/>
                <a:gd name="T21" fmla="*/ 17 h 56"/>
                <a:gd name="T22" fmla="*/ 62 w 64"/>
                <a:gd name="T23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56">
                  <a:moveTo>
                    <a:pt x="62" y="12"/>
                  </a:moveTo>
                  <a:cubicBezTo>
                    <a:pt x="63" y="11"/>
                    <a:pt x="63" y="10"/>
                    <a:pt x="64" y="8"/>
                  </a:cubicBezTo>
                  <a:cubicBezTo>
                    <a:pt x="64" y="5"/>
                    <a:pt x="64" y="0"/>
                    <a:pt x="59" y="1"/>
                  </a:cubicBezTo>
                  <a:cubicBezTo>
                    <a:pt x="55" y="2"/>
                    <a:pt x="51" y="6"/>
                    <a:pt x="48" y="8"/>
                  </a:cubicBezTo>
                  <a:cubicBezTo>
                    <a:pt x="40" y="12"/>
                    <a:pt x="33" y="16"/>
                    <a:pt x="26" y="22"/>
                  </a:cubicBezTo>
                  <a:cubicBezTo>
                    <a:pt x="20" y="27"/>
                    <a:pt x="13" y="31"/>
                    <a:pt x="7" y="37"/>
                  </a:cubicBezTo>
                  <a:cubicBezTo>
                    <a:pt x="6" y="38"/>
                    <a:pt x="0" y="53"/>
                    <a:pt x="7" y="55"/>
                  </a:cubicBezTo>
                  <a:cubicBezTo>
                    <a:pt x="16" y="56"/>
                    <a:pt x="12" y="45"/>
                    <a:pt x="19" y="41"/>
                  </a:cubicBezTo>
                  <a:cubicBezTo>
                    <a:pt x="23" y="39"/>
                    <a:pt x="25" y="38"/>
                    <a:pt x="29" y="35"/>
                  </a:cubicBezTo>
                  <a:cubicBezTo>
                    <a:pt x="32" y="32"/>
                    <a:pt x="37" y="31"/>
                    <a:pt x="41" y="28"/>
                  </a:cubicBezTo>
                  <a:cubicBezTo>
                    <a:pt x="46" y="24"/>
                    <a:pt x="51" y="20"/>
                    <a:pt x="57" y="17"/>
                  </a:cubicBezTo>
                  <a:cubicBezTo>
                    <a:pt x="59" y="16"/>
                    <a:pt x="61" y="14"/>
                    <a:pt x="62" y="12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10372"/>
            <p:cNvSpPr/>
            <p:nvPr/>
          </p:nvSpPr>
          <p:spPr bwMode="auto">
            <a:xfrm>
              <a:off x="14039852" y="2546350"/>
              <a:ext cx="222250" cy="127000"/>
            </a:xfrm>
            <a:custGeom>
              <a:avLst/>
              <a:gdLst>
                <a:gd name="T0" fmla="*/ 4 w 59"/>
                <a:gd name="T1" fmla="*/ 1 h 34"/>
                <a:gd name="T2" fmla="*/ 22 w 59"/>
                <a:gd name="T3" fmla="*/ 7 h 34"/>
                <a:gd name="T4" fmla="*/ 39 w 59"/>
                <a:gd name="T5" fmla="*/ 12 h 34"/>
                <a:gd name="T6" fmla="*/ 55 w 59"/>
                <a:gd name="T7" fmla="*/ 26 h 34"/>
                <a:gd name="T8" fmla="*/ 59 w 59"/>
                <a:gd name="T9" fmla="*/ 34 h 34"/>
                <a:gd name="T10" fmla="*/ 40 w 59"/>
                <a:gd name="T11" fmla="*/ 23 h 34"/>
                <a:gd name="T12" fmla="*/ 10 w 59"/>
                <a:gd name="T13" fmla="*/ 13 h 34"/>
                <a:gd name="T14" fmla="*/ 0 w 59"/>
                <a:gd name="T15" fmla="*/ 4 h 34"/>
                <a:gd name="T16" fmla="*/ 4 w 59"/>
                <a:gd name="T17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4">
                  <a:moveTo>
                    <a:pt x="4" y="1"/>
                  </a:moveTo>
                  <a:cubicBezTo>
                    <a:pt x="10" y="0"/>
                    <a:pt x="16" y="4"/>
                    <a:pt x="22" y="7"/>
                  </a:cubicBezTo>
                  <a:cubicBezTo>
                    <a:pt x="27" y="10"/>
                    <a:pt x="33" y="10"/>
                    <a:pt x="39" y="12"/>
                  </a:cubicBezTo>
                  <a:cubicBezTo>
                    <a:pt x="47" y="13"/>
                    <a:pt x="53" y="19"/>
                    <a:pt x="55" y="26"/>
                  </a:cubicBezTo>
                  <a:cubicBezTo>
                    <a:pt x="56" y="29"/>
                    <a:pt x="57" y="32"/>
                    <a:pt x="59" y="34"/>
                  </a:cubicBezTo>
                  <a:cubicBezTo>
                    <a:pt x="52" y="32"/>
                    <a:pt x="46" y="27"/>
                    <a:pt x="40" y="23"/>
                  </a:cubicBezTo>
                  <a:cubicBezTo>
                    <a:pt x="31" y="17"/>
                    <a:pt x="21" y="13"/>
                    <a:pt x="10" y="13"/>
                  </a:cubicBezTo>
                  <a:cubicBezTo>
                    <a:pt x="5" y="13"/>
                    <a:pt x="0" y="11"/>
                    <a:pt x="0" y="4"/>
                  </a:cubicBezTo>
                  <a:cubicBezTo>
                    <a:pt x="0" y="0"/>
                    <a:pt x="0" y="1"/>
                    <a:pt x="4" y="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10380"/>
            <p:cNvSpPr/>
            <p:nvPr/>
          </p:nvSpPr>
          <p:spPr bwMode="auto">
            <a:xfrm>
              <a:off x="13320714" y="854075"/>
              <a:ext cx="1622425" cy="1804988"/>
            </a:xfrm>
            <a:custGeom>
              <a:avLst/>
              <a:gdLst>
                <a:gd name="T0" fmla="*/ 46 w 431"/>
                <a:gd name="T1" fmla="*/ 245 h 480"/>
                <a:gd name="T2" fmla="*/ 87 w 431"/>
                <a:gd name="T3" fmla="*/ 418 h 480"/>
                <a:gd name="T4" fmla="*/ 136 w 431"/>
                <a:gd name="T5" fmla="*/ 462 h 480"/>
                <a:gd name="T6" fmla="*/ 233 w 431"/>
                <a:gd name="T7" fmla="*/ 468 h 480"/>
                <a:gd name="T8" fmla="*/ 273 w 431"/>
                <a:gd name="T9" fmla="*/ 480 h 480"/>
                <a:gd name="T10" fmla="*/ 336 w 431"/>
                <a:gd name="T11" fmla="*/ 445 h 480"/>
                <a:gd name="T12" fmla="*/ 412 w 431"/>
                <a:gd name="T13" fmla="*/ 412 h 480"/>
                <a:gd name="T14" fmla="*/ 426 w 431"/>
                <a:gd name="T15" fmla="*/ 362 h 480"/>
                <a:gd name="T16" fmla="*/ 385 w 431"/>
                <a:gd name="T17" fmla="*/ 155 h 480"/>
                <a:gd name="T18" fmla="*/ 305 w 431"/>
                <a:gd name="T19" fmla="*/ 37 h 480"/>
                <a:gd name="T20" fmla="*/ 46 w 431"/>
                <a:gd name="T21" fmla="*/ 245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480">
                  <a:moveTo>
                    <a:pt x="46" y="245"/>
                  </a:moveTo>
                  <a:cubicBezTo>
                    <a:pt x="46" y="245"/>
                    <a:pt x="71" y="378"/>
                    <a:pt x="87" y="418"/>
                  </a:cubicBezTo>
                  <a:cubicBezTo>
                    <a:pt x="103" y="458"/>
                    <a:pt x="111" y="461"/>
                    <a:pt x="136" y="462"/>
                  </a:cubicBezTo>
                  <a:cubicBezTo>
                    <a:pt x="160" y="463"/>
                    <a:pt x="220" y="463"/>
                    <a:pt x="233" y="468"/>
                  </a:cubicBezTo>
                  <a:cubicBezTo>
                    <a:pt x="245" y="473"/>
                    <a:pt x="256" y="480"/>
                    <a:pt x="273" y="480"/>
                  </a:cubicBezTo>
                  <a:cubicBezTo>
                    <a:pt x="292" y="480"/>
                    <a:pt x="308" y="454"/>
                    <a:pt x="336" y="445"/>
                  </a:cubicBezTo>
                  <a:cubicBezTo>
                    <a:pt x="346" y="443"/>
                    <a:pt x="400" y="418"/>
                    <a:pt x="412" y="412"/>
                  </a:cubicBezTo>
                  <a:cubicBezTo>
                    <a:pt x="424" y="405"/>
                    <a:pt x="431" y="392"/>
                    <a:pt x="426" y="362"/>
                  </a:cubicBezTo>
                  <a:cubicBezTo>
                    <a:pt x="422" y="332"/>
                    <a:pt x="408" y="210"/>
                    <a:pt x="385" y="155"/>
                  </a:cubicBezTo>
                  <a:cubicBezTo>
                    <a:pt x="362" y="99"/>
                    <a:pt x="345" y="52"/>
                    <a:pt x="305" y="37"/>
                  </a:cubicBezTo>
                  <a:cubicBezTo>
                    <a:pt x="291" y="28"/>
                    <a:pt x="0" y="0"/>
                    <a:pt x="46" y="24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10381"/>
            <p:cNvSpPr/>
            <p:nvPr/>
          </p:nvSpPr>
          <p:spPr bwMode="auto">
            <a:xfrm>
              <a:off x="14774864" y="1568450"/>
              <a:ext cx="315913" cy="401638"/>
            </a:xfrm>
            <a:custGeom>
              <a:avLst/>
              <a:gdLst>
                <a:gd name="T0" fmla="*/ 23 w 84"/>
                <a:gd name="T1" fmla="*/ 107 h 107"/>
                <a:gd name="T2" fmla="*/ 44 w 84"/>
                <a:gd name="T3" fmla="*/ 12 h 107"/>
                <a:gd name="T4" fmla="*/ 0 w 84"/>
                <a:gd name="T5" fmla="*/ 39 h 107"/>
                <a:gd name="T6" fmla="*/ 23 w 84"/>
                <a:gd name="T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107">
                  <a:moveTo>
                    <a:pt x="23" y="107"/>
                  </a:moveTo>
                  <a:cubicBezTo>
                    <a:pt x="84" y="95"/>
                    <a:pt x="75" y="24"/>
                    <a:pt x="44" y="12"/>
                  </a:cubicBezTo>
                  <a:cubicBezTo>
                    <a:pt x="13" y="0"/>
                    <a:pt x="0" y="39"/>
                    <a:pt x="0" y="39"/>
                  </a:cubicBezTo>
                  <a:lnTo>
                    <a:pt x="23" y="107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10382"/>
            <p:cNvSpPr/>
            <p:nvPr/>
          </p:nvSpPr>
          <p:spPr bwMode="auto">
            <a:xfrm>
              <a:off x="13309602" y="1843088"/>
              <a:ext cx="293688" cy="376238"/>
            </a:xfrm>
            <a:custGeom>
              <a:avLst/>
              <a:gdLst>
                <a:gd name="T0" fmla="*/ 78 w 78"/>
                <a:gd name="T1" fmla="*/ 91 h 100"/>
                <a:gd name="T2" fmla="*/ 30 w 78"/>
                <a:gd name="T3" fmla="*/ 84 h 100"/>
                <a:gd name="T4" fmla="*/ 34 w 78"/>
                <a:gd name="T5" fmla="*/ 8 h 100"/>
                <a:gd name="T6" fmla="*/ 73 w 78"/>
                <a:gd name="T7" fmla="*/ 39 h 100"/>
                <a:gd name="T8" fmla="*/ 78 w 78"/>
                <a:gd name="T9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0">
                  <a:moveTo>
                    <a:pt x="78" y="91"/>
                  </a:moveTo>
                  <a:cubicBezTo>
                    <a:pt x="78" y="91"/>
                    <a:pt x="53" y="100"/>
                    <a:pt x="30" y="84"/>
                  </a:cubicBezTo>
                  <a:cubicBezTo>
                    <a:pt x="6" y="69"/>
                    <a:pt x="0" y="16"/>
                    <a:pt x="34" y="8"/>
                  </a:cubicBezTo>
                  <a:cubicBezTo>
                    <a:pt x="69" y="0"/>
                    <a:pt x="73" y="39"/>
                    <a:pt x="73" y="39"/>
                  </a:cubicBezTo>
                  <a:lnTo>
                    <a:pt x="78" y="9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10383"/>
            <p:cNvSpPr/>
            <p:nvPr/>
          </p:nvSpPr>
          <p:spPr bwMode="auto">
            <a:xfrm>
              <a:off x="13342939" y="785813"/>
              <a:ext cx="1563688" cy="1849438"/>
            </a:xfrm>
            <a:custGeom>
              <a:avLst/>
              <a:gdLst>
                <a:gd name="T0" fmla="*/ 45 w 415"/>
                <a:gd name="T1" fmla="*/ 244 h 492"/>
                <a:gd name="T2" fmla="*/ 67 w 415"/>
                <a:gd name="T3" fmla="*/ 378 h 492"/>
                <a:gd name="T4" fmla="*/ 80 w 415"/>
                <a:gd name="T5" fmla="*/ 424 h 492"/>
                <a:gd name="T6" fmla="*/ 132 w 415"/>
                <a:gd name="T7" fmla="*/ 462 h 492"/>
                <a:gd name="T8" fmla="*/ 220 w 415"/>
                <a:gd name="T9" fmla="*/ 470 h 492"/>
                <a:gd name="T10" fmla="*/ 267 w 415"/>
                <a:gd name="T11" fmla="*/ 488 h 492"/>
                <a:gd name="T12" fmla="*/ 314 w 415"/>
                <a:gd name="T13" fmla="*/ 454 h 492"/>
                <a:gd name="T14" fmla="*/ 397 w 415"/>
                <a:gd name="T15" fmla="*/ 413 h 492"/>
                <a:gd name="T16" fmla="*/ 410 w 415"/>
                <a:gd name="T17" fmla="*/ 364 h 492"/>
                <a:gd name="T18" fmla="*/ 364 w 415"/>
                <a:gd name="T19" fmla="*/ 157 h 492"/>
                <a:gd name="T20" fmla="*/ 292 w 415"/>
                <a:gd name="T21" fmla="*/ 38 h 492"/>
                <a:gd name="T22" fmla="*/ 45 w 415"/>
                <a:gd name="T23" fmla="*/ 244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5" h="492">
                  <a:moveTo>
                    <a:pt x="45" y="244"/>
                  </a:moveTo>
                  <a:cubicBezTo>
                    <a:pt x="45" y="244"/>
                    <a:pt x="53" y="324"/>
                    <a:pt x="67" y="378"/>
                  </a:cubicBezTo>
                  <a:cubicBezTo>
                    <a:pt x="71" y="395"/>
                    <a:pt x="76" y="415"/>
                    <a:pt x="80" y="424"/>
                  </a:cubicBezTo>
                  <a:cubicBezTo>
                    <a:pt x="95" y="464"/>
                    <a:pt x="108" y="461"/>
                    <a:pt x="132" y="462"/>
                  </a:cubicBezTo>
                  <a:cubicBezTo>
                    <a:pt x="139" y="462"/>
                    <a:pt x="184" y="464"/>
                    <a:pt x="220" y="470"/>
                  </a:cubicBezTo>
                  <a:cubicBezTo>
                    <a:pt x="243" y="474"/>
                    <a:pt x="243" y="492"/>
                    <a:pt x="267" y="488"/>
                  </a:cubicBezTo>
                  <a:cubicBezTo>
                    <a:pt x="302" y="483"/>
                    <a:pt x="299" y="461"/>
                    <a:pt x="314" y="454"/>
                  </a:cubicBezTo>
                  <a:cubicBezTo>
                    <a:pt x="353" y="434"/>
                    <a:pt x="393" y="416"/>
                    <a:pt x="397" y="413"/>
                  </a:cubicBezTo>
                  <a:cubicBezTo>
                    <a:pt x="408" y="407"/>
                    <a:pt x="415" y="394"/>
                    <a:pt x="410" y="364"/>
                  </a:cubicBezTo>
                  <a:cubicBezTo>
                    <a:pt x="406" y="334"/>
                    <a:pt x="387" y="213"/>
                    <a:pt x="364" y="157"/>
                  </a:cubicBezTo>
                  <a:cubicBezTo>
                    <a:pt x="341" y="101"/>
                    <a:pt x="331" y="54"/>
                    <a:pt x="292" y="38"/>
                  </a:cubicBezTo>
                  <a:cubicBezTo>
                    <a:pt x="279" y="29"/>
                    <a:pt x="0" y="0"/>
                    <a:pt x="45" y="24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10384"/>
            <p:cNvSpPr/>
            <p:nvPr/>
          </p:nvSpPr>
          <p:spPr bwMode="auto">
            <a:xfrm>
              <a:off x="13490577" y="801688"/>
              <a:ext cx="1103313" cy="744538"/>
            </a:xfrm>
            <a:custGeom>
              <a:avLst/>
              <a:gdLst>
                <a:gd name="T0" fmla="*/ 92 w 293"/>
                <a:gd name="T1" fmla="*/ 194 h 198"/>
                <a:gd name="T2" fmla="*/ 185 w 293"/>
                <a:gd name="T3" fmla="*/ 167 h 198"/>
                <a:gd name="T4" fmla="*/ 293 w 293"/>
                <a:gd name="T5" fmla="*/ 87 h 198"/>
                <a:gd name="T6" fmla="*/ 253 w 293"/>
                <a:gd name="T7" fmla="*/ 34 h 198"/>
                <a:gd name="T8" fmla="*/ 1 w 293"/>
                <a:gd name="T9" fmla="*/ 191 h 198"/>
                <a:gd name="T10" fmla="*/ 42 w 293"/>
                <a:gd name="T11" fmla="*/ 195 h 198"/>
                <a:gd name="T12" fmla="*/ 92 w 293"/>
                <a:gd name="T13" fmla="*/ 19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98">
                  <a:moveTo>
                    <a:pt x="92" y="194"/>
                  </a:moveTo>
                  <a:cubicBezTo>
                    <a:pt x="125" y="187"/>
                    <a:pt x="152" y="179"/>
                    <a:pt x="185" y="167"/>
                  </a:cubicBezTo>
                  <a:cubicBezTo>
                    <a:pt x="230" y="150"/>
                    <a:pt x="258" y="114"/>
                    <a:pt x="293" y="87"/>
                  </a:cubicBezTo>
                  <a:cubicBezTo>
                    <a:pt x="281" y="58"/>
                    <a:pt x="277" y="44"/>
                    <a:pt x="253" y="34"/>
                  </a:cubicBezTo>
                  <a:cubicBezTo>
                    <a:pt x="241" y="26"/>
                    <a:pt x="0" y="0"/>
                    <a:pt x="1" y="191"/>
                  </a:cubicBezTo>
                  <a:cubicBezTo>
                    <a:pt x="15" y="193"/>
                    <a:pt x="28" y="194"/>
                    <a:pt x="42" y="195"/>
                  </a:cubicBezTo>
                  <a:cubicBezTo>
                    <a:pt x="57" y="193"/>
                    <a:pt x="77" y="198"/>
                    <a:pt x="92" y="19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10385"/>
            <p:cNvSpPr/>
            <p:nvPr/>
          </p:nvSpPr>
          <p:spPr bwMode="auto">
            <a:xfrm>
              <a:off x="13290552" y="1290638"/>
              <a:ext cx="466725" cy="958850"/>
            </a:xfrm>
            <a:custGeom>
              <a:avLst/>
              <a:gdLst>
                <a:gd name="T0" fmla="*/ 0 w 124"/>
                <a:gd name="T1" fmla="*/ 0 h 255"/>
                <a:gd name="T2" fmla="*/ 30 w 124"/>
                <a:gd name="T3" fmla="*/ 159 h 255"/>
                <a:gd name="T4" fmla="*/ 44 w 124"/>
                <a:gd name="T5" fmla="*/ 154 h 255"/>
                <a:gd name="T6" fmla="*/ 78 w 124"/>
                <a:gd name="T7" fmla="*/ 182 h 255"/>
                <a:gd name="T8" fmla="*/ 99 w 124"/>
                <a:gd name="T9" fmla="*/ 251 h 255"/>
                <a:gd name="T10" fmla="*/ 112 w 124"/>
                <a:gd name="T11" fmla="*/ 253 h 255"/>
                <a:gd name="T12" fmla="*/ 124 w 124"/>
                <a:gd name="T13" fmla="*/ 246 h 255"/>
                <a:gd name="T14" fmla="*/ 77 w 124"/>
                <a:gd name="T15" fmla="*/ 10 h 255"/>
                <a:gd name="T16" fmla="*/ 0 w 124"/>
                <a:gd name="T17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55">
                  <a:moveTo>
                    <a:pt x="0" y="0"/>
                  </a:moveTo>
                  <a:cubicBezTo>
                    <a:pt x="0" y="0"/>
                    <a:pt x="16" y="118"/>
                    <a:pt x="30" y="159"/>
                  </a:cubicBezTo>
                  <a:cubicBezTo>
                    <a:pt x="30" y="159"/>
                    <a:pt x="36" y="155"/>
                    <a:pt x="44" y="154"/>
                  </a:cubicBezTo>
                  <a:cubicBezTo>
                    <a:pt x="55" y="153"/>
                    <a:pt x="69" y="157"/>
                    <a:pt x="78" y="182"/>
                  </a:cubicBezTo>
                  <a:cubicBezTo>
                    <a:pt x="92" y="228"/>
                    <a:pt x="99" y="251"/>
                    <a:pt x="99" y="251"/>
                  </a:cubicBezTo>
                  <a:cubicBezTo>
                    <a:pt x="99" y="251"/>
                    <a:pt x="101" y="255"/>
                    <a:pt x="112" y="253"/>
                  </a:cubicBezTo>
                  <a:cubicBezTo>
                    <a:pt x="124" y="251"/>
                    <a:pt x="124" y="246"/>
                    <a:pt x="124" y="246"/>
                  </a:cubicBezTo>
                  <a:cubicBezTo>
                    <a:pt x="77" y="10"/>
                    <a:pt x="77" y="10"/>
                    <a:pt x="77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10386"/>
            <p:cNvSpPr/>
            <p:nvPr/>
          </p:nvSpPr>
          <p:spPr bwMode="auto">
            <a:xfrm>
              <a:off x="13381039" y="1797050"/>
              <a:ext cx="158750" cy="101600"/>
            </a:xfrm>
            <a:custGeom>
              <a:avLst/>
              <a:gdLst>
                <a:gd name="T0" fmla="*/ 42 w 42"/>
                <a:gd name="T1" fmla="*/ 25 h 27"/>
                <a:gd name="T2" fmla="*/ 24 w 42"/>
                <a:gd name="T3" fmla="*/ 0 h 27"/>
                <a:gd name="T4" fmla="*/ 0 w 42"/>
                <a:gd name="T5" fmla="*/ 5 h 27"/>
                <a:gd name="T6" fmla="*/ 0 w 42"/>
                <a:gd name="T7" fmla="*/ 5 h 27"/>
                <a:gd name="T8" fmla="*/ 6 w 42"/>
                <a:gd name="T9" fmla="*/ 24 h 27"/>
                <a:gd name="T10" fmla="*/ 20 w 42"/>
                <a:gd name="T11" fmla="*/ 19 h 27"/>
                <a:gd name="T12" fmla="*/ 39 w 42"/>
                <a:gd name="T13" fmla="*/ 24 h 27"/>
                <a:gd name="T14" fmla="*/ 40 w 42"/>
                <a:gd name="T15" fmla="*/ 25 h 27"/>
                <a:gd name="T16" fmla="*/ 40 w 42"/>
                <a:gd name="T17" fmla="*/ 25 h 27"/>
                <a:gd name="T18" fmla="*/ 42 w 42"/>
                <a:gd name="T19" fmla="*/ 27 h 27"/>
                <a:gd name="T20" fmla="*/ 42 w 42"/>
                <a:gd name="T21" fmla="*/ 26 h 27"/>
                <a:gd name="T22" fmla="*/ 42 w 42"/>
                <a:gd name="T23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7">
                  <a:moveTo>
                    <a:pt x="42" y="25"/>
                  </a:moveTo>
                  <a:cubicBezTo>
                    <a:pt x="37" y="15"/>
                    <a:pt x="31" y="7"/>
                    <a:pt x="24" y="0"/>
                  </a:cubicBezTo>
                  <a:cubicBezTo>
                    <a:pt x="16" y="2"/>
                    <a:pt x="8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12"/>
                    <a:pt x="4" y="19"/>
                    <a:pt x="6" y="24"/>
                  </a:cubicBezTo>
                  <a:cubicBezTo>
                    <a:pt x="6" y="24"/>
                    <a:pt x="12" y="20"/>
                    <a:pt x="20" y="19"/>
                  </a:cubicBezTo>
                  <a:cubicBezTo>
                    <a:pt x="26" y="19"/>
                    <a:pt x="33" y="19"/>
                    <a:pt x="39" y="24"/>
                  </a:cubicBezTo>
                  <a:cubicBezTo>
                    <a:pt x="39" y="24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1" y="26"/>
                    <a:pt x="42" y="26"/>
                    <a:pt x="42" y="27"/>
                  </a:cubicBezTo>
                  <a:cubicBezTo>
                    <a:pt x="42" y="27"/>
                    <a:pt x="42" y="26"/>
                    <a:pt x="42" y="26"/>
                  </a:cubicBezTo>
                  <a:cubicBezTo>
                    <a:pt x="42" y="25"/>
                    <a:pt x="42" y="25"/>
                    <a:pt x="42" y="25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10387"/>
            <p:cNvSpPr/>
            <p:nvPr/>
          </p:nvSpPr>
          <p:spPr bwMode="auto">
            <a:xfrm>
              <a:off x="13295314" y="1331913"/>
              <a:ext cx="319088" cy="209550"/>
            </a:xfrm>
            <a:custGeom>
              <a:avLst/>
              <a:gdLst>
                <a:gd name="T0" fmla="*/ 0 w 85"/>
                <a:gd name="T1" fmla="*/ 0 h 56"/>
                <a:gd name="T2" fmla="*/ 6 w 85"/>
                <a:gd name="T3" fmla="*/ 34 h 56"/>
                <a:gd name="T4" fmla="*/ 85 w 85"/>
                <a:gd name="T5" fmla="*/ 48 h 56"/>
                <a:gd name="T6" fmla="*/ 81 w 85"/>
                <a:gd name="T7" fmla="*/ 18 h 56"/>
                <a:gd name="T8" fmla="*/ 0 w 85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56">
                  <a:moveTo>
                    <a:pt x="0" y="0"/>
                  </a:move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48" y="56"/>
                    <a:pt x="85" y="48"/>
                  </a:cubicBezTo>
                  <a:cubicBezTo>
                    <a:pt x="81" y="18"/>
                    <a:pt x="81" y="18"/>
                    <a:pt x="81" y="1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10388"/>
            <p:cNvSpPr/>
            <p:nvPr/>
          </p:nvSpPr>
          <p:spPr bwMode="auto">
            <a:xfrm>
              <a:off x="13076239" y="620712"/>
              <a:ext cx="1908175" cy="1447800"/>
            </a:xfrm>
            <a:custGeom>
              <a:avLst/>
              <a:gdLst>
                <a:gd name="T0" fmla="*/ 93 w 507"/>
                <a:gd name="T1" fmla="*/ 55 h 385"/>
                <a:gd name="T2" fmla="*/ 176 w 507"/>
                <a:gd name="T3" fmla="*/ 82 h 385"/>
                <a:gd name="T4" fmla="*/ 303 w 507"/>
                <a:gd name="T5" fmla="*/ 8 h 385"/>
                <a:gd name="T6" fmla="*/ 405 w 507"/>
                <a:gd name="T7" fmla="*/ 60 h 385"/>
                <a:gd name="T8" fmla="*/ 488 w 507"/>
                <a:gd name="T9" fmla="*/ 80 h 385"/>
                <a:gd name="T10" fmla="*/ 495 w 507"/>
                <a:gd name="T11" fmla="*/ 264 h 385"/>
                <a:gd name="T12" fmla="*/ 491 w 507"/>
                <a:gd name="T13" fmla="*/ 263 h 385"/>
                <a:gd name="T14" fmla="*/ 480 w 507"/>
                <a:gd name="T15" fmla="*/ 262 h 385"/>
                <a:gd name="T16" fmla="*/ 458 w 507"/>
                <a:gd name="T17" fmla="*/ 278 h 385"/>
                <a:gd name="T18" fmla="*/ 470 w 507"/>
                <a:gd name="T19" fmla="*/ 373 h 385"/>
                <a:gd name="T20" fmla="*/ 455 w 507"/>
                <a:gd name="T21" fmla="*/ 382 h 385"/>
                <a:gd name="T22" fmla="*/ 439 w 507"/>
                <a:gd name="T23" fmla="*/ 379 h 385"/>
                <a:gd name="T24" fmla="*/ 405 w 507"/>
                <a:gd name="T25" fmla="*/ 206 h 385"/>
                <a:gd name="T26" fmla="*/ 379 w 507"/>
                <a:gd name="T27" fmla="*/ 141 h 385"/>
                <a:gd name="T28" fmla="*/ 170 w 507"/>
                <a:gd name="T29" fmla="*/ 230 h 385"/>
                <a:gd name="T30" fmla="*/ 0 w 507"/>
                <a:gd name="T31" fmla="*/ 103 h 385"/>
                <a:gd name="T32" fmla="*/ 53 w 507"/>
                <a:gd name="T33" fmla="*/ 120 h 385"/>
                <a:gd name="T34" fmla="*/ 54 w 507"/>
                <a:gd name="T35" fmla="*/ 66 h 385"/>
                <a:gd name="T36" fmla="*/ 82 w 507"/>
                <a:gd name="T37" fmla="*/ 97 h 385"/>
                <a:gd name="T38" fmla="*/ 93 w 507"/>
                <a:gd name="T39" fmla="*/ 5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385">
                  <a:moveTo>
                    <a:pt x="93" y="55"/>
                  </a:moveTo>
                  <a:cubicBezTo>
                    <a:pt x="93" y="55"/>
                    <a:pt x="114" y="103"/>
                    <a:pt x="176" y="82"/>
                  </a:cubicBezTo>
                  <a:cubicBezTo>
                    <a:pt x="238" y="61"/>
                    <a:pt x="251" y="16"/>
                    <a:pt x="303" y="8"/>
                  </a:cubicBezTo>
                  <a:cubicBezTo>
                    <a:pt x="355" y="0"/>
                    <a:pt x="398" y="27"/>
                    <a:pt x="405" y="60"/>
                  </a:cubicBezTo>
                  <a:cubicBezTo>
                    <a:pt x="405" y="60"/>
                    <a:pt x="458" y="31"/>
                    <a:pt x="488" y="80"/>
                  </a:cubicBezTo>
                  <a:cubicBezTo>
                    <a:pt x="507" y="110"/>
                    <a:pt x="498" y="167"/>
                    <a:pt x="495" y="264"/>
                  </a:cubicBezTo>
                  <a:cubicBezTo>
                    <a:pt x="495" y="264"/>
                    <a:pt x="493" y="263"/>
                    <a:pt x="491" y="263"/>
                  </a:cubicBezTo>
                  <a:cubicBezTo>
                    <a:pt x="488" y="262"/>
                    <a:pt x="484" y="262"/>
                    <a:pt x="480" y="262"/>
                  </a:cubicBezTo>
                  <a:cubicBezTo>
                    <a:pt x="473" y="263"/>
                    <a:pt x="464" y="268"/>
                    <a:pt x="458" y="278"/>
                  </a:cubicBezTo>
                  <a:cubicBezTo>
                    <a:pt x="448" y="293"/>
                    <a:pt x="470" y="373"/>
                    <a:pt x="470" y="373"/>
                  </a:cubicBezTo>
                  <a:cubicBezTo>
                    <a:pt x="470" y="373"/>
                    <a:pt x="469" y="379"/>
                    <a:pt x="455" y="382"/>
                  </a:cubicBezTo>
                  <a:cubicBezTo>
                    <a:pt x="441" y="385"/>
                    <a:pt x="439" y="379"/>
                    <a:pt x="439" y="379"/>
                  </a:cubicBezTo>
                  <a:cubicBezTo>
                    <a:pt x="439" y="379"/>
                    <a:pt x="420" y="284"/>
                    <a:pt x="405" y="206"/>
                  </a:cubicBezTo>
                  <a:cubicBezTo>
                    <a:pt x="399" y="173"/>
                    <a:pt x="386" y="150"/>
                    <a:pt x="379" y="141"/>
                  </a:cubicBezTo>
                  <a:cubicBezTo>
                    <a:pt x="379" y="141"/>
                    <a:pt x="296" y="232"/>
                    <a:pt x="170" y="230"/>
                  </a:cubicBezTo>
                  <a:cubicBezTo>
                    <a:pt x="45" y="228"/>
                    <a:pt x="18" y="155"/>
                    <a:pt x="0" y="103"/>
                  </a:cubicBezTo>
                  <a:cubicBezTo>
                    <a:pt x="0" y="103"/>
                    <a:pt x="23" y="115"/>
                    <a:pt x="53" y="120"/>
                  </a:cubicBezTo>
                  <a:cubicBezTo>
                    <a:pt x="53" y="120"/>
                    <a:pt x="37" y="87"/>
                    <a:pt x="54" y="66"/>
                  </a:cubicBezTo>
                  <a:cubicBezTo>
                    <a:pt x="54" y="66"/>
                    <a:pt x="64" y="90"/>
                    <a:pt x="82" y="97"/>
                  </a:cubicBezTo>
                  <a:cubicBezTo>
                    <a:pt x="82" y="97"/>
                    <a:pt x="70" y="78"/>
                    <a:pt x="93" y="5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10389"/>
            <p:cNvSpPr/>
            <p:nvPr/>
          </p:nvSpPr>
          <p:spPr bwMode="auto">
            <a:xfrm>
              <a:off x="14781214" y="1500188"/>
              <a:ext cx="161925" cy="203200"/>
            </a:xfrm>
            <a:custGeom>
              <a:avLst/>
              <a:gdLst>
                <a:gd name="T0" fmla="*/ 42 w 43"/>
                <a:gd name="T1" fmla="*/ 17 h 54"/>
                <a:gd name="T2" fmla="*/ 43 w 43"/>
                <a:gd name="T3" fmla="*/ 14 h 54"/>
                <a:gd name="T4" fmla="*/ 43 w 43"/>
                <a:gd name="T5" fmla="*/ 9 h 54"/>
                <a:gd name="T6" fmla="*/ 43 w 43"/>
                <a:gd name="T7" fmla="*/ 6 h 54"/>
                <a:gd name="T8" fmla="*/ 43 w 43"/>
                <a:gd name="T9" fmla="*/ 1 h 54"/>
                <a:gd name="T10" fmla="*/ 43 w 43"/>
                <a:gd name="T11" fmla="*/ 0 h 54"/>
                <a:gd name="T12" fmla="*/ 13 w 43"/>
                <a:gd name="T13" fmla="*/ 11 h 54"/>
                <a:gd name="T14" fmla="*/ 3 w 43"/>
                <a:gd name="T15" fmla="*/ 54 h 54"/>
                <a:gd name="T16" fmla="*/ 3 w 43"/>
                <a:gd name="T17" fmla="*/ 54 h 54"/>
                <a:gd name="T18" fmla="*/ 5 w 43"/>
                <a:gd name="T19" fmla="*/ 44 h 54"/>
                <a:gd name="T20" fmla="*/ 27 w 43"/>
                <a:gd name="T21" fmla="*/ 28 h 54"/>
                <a:gd name="T22" fmla="*/ 38 w 43"/>
                <a:gd name="T23" fmla="*/ 29 h 54"/>
                <a:gd name="T24" fmla="*/ 41 w 43"/>
                <a:gd name="T25" fmla="*/ 30 h 54"/>
                <a:gd name="T26" fmla="*/ 42 w 43"/>
                <a:gd name="T27" fmla="*/ 30 h 54"/>
                <a:gd name="T28" fmla="*/ 42 w 43"/>
                <a:gd name="T29" fmla="*/ 22 h 54"/>
                <a:gd name="T30" fmla="*/ 42 w 43"/>
                <a:gd name="T31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" h="54">
                  <a:moveTo>
                    <a:pt x="42" y="17"/>
                  </a:moveTo>
                  <a:cubicBezTo>
                    <a:pt x="42" y="16"/>
                    <a:pt x="43" y="15"/>
                    <a:pt x="43" y="14"/>
                  </a:cubicBezTo>
                  <a:cubicBezTo>
                    <a:pt x="43" y="12"/>
                    <a:pt x="43" y="11"/>
                    <a:pt x="43" y="9"/>
                  </a:cubicBezTo>
                  <a:cubicBezTo>
                    <a:pt x="43" y="8"/>
                    <a:pt x="43" y="7"/>
                    <a:pt x="43" y="6"/>
                  </a:cubicBezTo>
                  <a:cubicBezTo>
                    <a:pt x="43" y="4"/>
                    <a:pt x="43" y="2"/>
                    <a:pt x="43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2"/>
                    <a:pt x="22" y="6"/>
                    <a:pt x="13" y="11"/>
                  </a:cubicBezTo>
                  <a:cubicBezTo>
                    <a:pt x="4" y="31"/>
                    <a:pt x="0" y="52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49"/>
                    <a:pt x="4" y="46"/>
                    <a:pt x="5" y="44"/>
                  </a:cubicBezTo>
                  <a:cubicBezTo>
                    <a:pt x="11" y="34"/>
                    <a:pt x="20" y="29"/>
                    <a:pt x="27" y="28"/>
                  </a:cubicBezTo>
                  <a:cubicBezTo>
                    <a:pt x="31" y="28"/>
                    <a:pt x="35" y="28"/>
                    <a:pt x="38" y="29"/>
                  </a:cubicBezTo>
                  <a:cubicBezTo>
                    <a:pt x="39" y="29"/>
                    <a:pt x="40" y="30"/>
                    <a:pt x="41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27"/>
                    <a:pt x="42" y="25"/>
                    <a:pt x="42" y="22"/>
                  </a:cubicBezTo>
                  <a:cubicBezTo>
                    <a:pt x="42" y="20"/>
                    <a:pt x="42" y="19"/>
                    <a:pt x="42" y="17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10390"/>
            <p:cNvSpPr/>
            <p:nvPr/>
          </p:nvSpPr>
          <p:spPr bwMode="auto">
            <a:xfrm>
              <a:off x="13666789" y="1530350"/>
              <a:ext cx="211138" cy="203200"/>
            </a:xfrm>
            <a:custGeom>
              <a:avLst/>
              <a:gdLst>
                <a:gd name="T0" fmla="*/ 56 w 56"/>
                <a:gd name="T1" fmla="*/ 17 h 54"/>
                <a:gd name="T2" fmla="*/ 29 w 56"/>
                <a:gd name="T3" fmla="*/ 5 h 54"/>
                <a:gd name="T4" fmla="*/ 15 w 56"/>
                <a:gd name="T5" fmla="*/ 54 h 54"/>
                <a:gd name="T6" fmla="*/ 56 w 56"/>
                <a:gd name="T7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4">
                  <a:moveTo>
                    <a:pt x="56" y="17"/>
                  </a:moveTo>
                  <a:cubicBezTo>
                    <a:pt x="56" y="17"/>
                    <a:pt x="44" y="0"/>
                    <a:pt x="29" y="5"/>
                  </a:cubicBezTo>
                  <a:cubicBezTo>
                    <a:pt x="0" y="15"/>
                    <a:pt x="15" y="54"/>
                    <a:pt x="15" y="54"/>
                  </a:cubicBezTo>
                  <a:cubicBezTo>
                    <a:pt x="15" y="54"/>
                    <a:pt x="29" y="20"/>
                    <a:pt x="56" y="17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10391"/>
            <p:cNvSpPr/>
            <p:nvPr/>
          </p:nvSpPr>
          <p:spPr bwMode="auto">
            <a:xfrm>
              <a:off x="14409739" y="1428750"/>
              <a:ext cx="198438" cy="173038"/>
            </a:xfrm>
            <a:custGeom>
              <a:avLst/>
              <a:gdLst>
                <a:gd name="T0" fmla="*/ 12 w 53"/>
                <a:gd name="T1" fmla="*/ 3 h 46"/>
                <a:gd name="T2" fmla="*/ 4 w 53"/>
                <a:gd name="T3" fmla="*/ 31 h 46"/>
                <a:gd name="T4" fmla="*/ 42 w 53"/>
                <a:gd name="T5" fmla="*/ 46 h 46"/>
                <a:gd name="T6" fmla="*/ 49 w 53"/>
                <a:gd name="T7" fmla="*/ 30 h 46"/>
                <a:gd name="T8" fmla="*/ 12 w 53"/>
                <a:gd name="T9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6">
                  <a:moveTo>
                    <a:pt x="12" y="3"/>
                  </a:moveTo>
                  <a:cubicBezTo>
                    <a:pt x="12" y="3"/>
                    <a:pt x="0" y="19"/>
                    <a:pt x="4" y="31"/>
                  </a:cubicBezTo>
                  <a:cubicBezTo>
                    <a:pt x="4" y="31"/>
                    <a:pt x="26" y="24"/>
                    <a:pt x="42" y="46"/>
                  </a:cubicBezTo>
                  <a:cubicBezTo>
                    <a:pt x="42" y="46"/>
                    <a:pt x="53" y="39"/>
                    <a:pt x="49" y="30"/>
                  </a:cubicBezTo>
                  <a:cubicBezTo>
                    <a:pt x="45" y="22"/>
                    <a:pt x="30" y="0"/>
                    <a:pt x="12" y="3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10396"/>
            <p:cNvSpPr/>
            <p:nvPr/>
          </p:nvSpPr>
          <p:spPr bwMode="auto">
            <a:xfrm>
              <a:off x="14857414" y="1730375"/>
              <a:ext cx="225425" cy="247650"/>
            </a:xfrm>
            <a:custGeom>
              <a:avLst/>
              <a:gdLst>
                <a:gd name="T0" fmla="*/ 9 w 60"/>
                <a:gd name="T1" fmla="*/ 62 h 66"/>
                <a:gd name="T2" fmla="*/ 1 w 60"/>
                <a:gd name="T3" fmla="*/ 66 h 66"/>
                <a:gd name="T4" fmla="*/ 0 w 60"/>
                <a:gd name="T5" fmla="*/ 59 h 66"/>
                <a:gd name="T6" fmla="*/ 41 w 60"/>
                <a:gd name="T7" fmla="*/ 0 h 66"/>
                <a:gd name="T8" fmla="*/ 9 w 60"/>
                <a:gd name="T9" fmla="*/ 6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6">
                  <a:moveTo>
                    <a:pt x="9" y="62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47" y="34"/>
                    <a:pt x="41" y="0"/>
                  </a:cubicBezTo>
                  <a:cubicBezTo>
                    <a:pt x="41" y="0"/>
                    <a:pt x="60" y="34"/>
                    <a:pt x="9" y="6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10397"/>
            <p:cNvSpPr/>
            <p:nvPr/>
          </p:nvSpPr>
          <p:spPr bwMode="auto">
            <a:xfrm>
              <a:off x="13377864" y="1903413"/>
              <a:ext cx="176213" cy="225425"/>
            </a:xfrm>
            <a:custGeom>
              <a:avLst/>
              <a:gdLst>
                <a:gd name="T0" fmla="*/ 47 w 47"/>
                <a:gd name="T1" fmla="*/ 58 h 60"/>
                <a:gd name="T2" fmla="*/ 16 w 47"/>
                <a:gd name="T3" fmla="*/ 17 h 60"/>
                <a:gd name="T4" fmla="*/ 20 w 47"/>
                <a:gd name="T5" fmla="*/ 53 h 60"/>
                <a:gd name="T6" fmla="*/ 47 w 47"/>
                <a:gd name="T7" fmla="*/ 5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60">
                  <a:moveTo>
                    <a:pt x="47" y="58"/>
                  </a:moveTo>
                  <a:cubicBezTo>
                    <a:pt x="47" y="58"/>
                    <a:pt x="43" y="0"/>
                    <a:pt x="16" y="17"/>
                  </a:cubicBezTo>
                  <a:cubicBezTo>
                    <a:pt x="0" y="27"/>
                    <a:pt x="7" y="44"/>
                    <a:pt x="20" y="53"/>
                  </a:cubicBezTo>
                  <a:cubicBezTo>
                    <a:pt x="28" y="58"/>
                    <a:pt x="39" y="60"/>
                    <a:pt x="47" y="5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10398"/>
            <p:cNvSpPr/>
            <p:nvPr/>
          </p:nvSpPr>
          <p:spPr bwMode="auto">
            <a:xfrm>
              <a:off x="13377864" y="1989138"/>
              <a:ext cx="173038" cy="153988"/>
            </a:xfrm>
            <a:custGeom>
              <a:avLst/>
              <a:gdLst>
                <a:gd name="T0" fmla="*/ 46 w 46"/>
                <a:gd name="T1" fmla="*/ 34 h 41"/>
                <a:gd name="T2" fmla="*/ 44 w 46"/>
                <a:gd name="T3" fmla="*/ 19 h 41"/>
                <a:gd name="T4" fmla="*/ 10 w 46"/>
                <a:gd name="T5" fmla="*/ 21 h 41"/>
                <a:gd name="T6" fmla="*/ 46 w 46"/>
                <a:gd name="T7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1">
                  <a:moveTo>
                    <a:pt x="46" y="34"/>
                  </a:move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0" y="0"/>
                    <a:pt x="10" y="21"/>
                  </a:cubicBezTo>
                  <a:cubicBezTo>
                    <a:pt x="21" y="41"/>
                    <a:pt x="46" y="34"/>
                    <a:pt x="46" y="34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10399"/>
            <p:cNvSpPr/>
            <p:nvPr/>
          </p:nvSpPr>
          <p:spPr bwMode="auto">
            <a:xfrm>
              <a:off x="13792202" y="1951038"/>
              <a:ext cx="52388" cy="26988"/>
            </a:xfrm>
            <a:custGeom>
              <a:avLst/>
              <a:gdLst>
                <a:gd name="T0" fmla="*/ 14 w 14"/>
                <a:gd name="T1" fmla="*/ 2 h 7"/>
                <a:gd name="T2" fmla="*/ 12 w 14"/>
                <a:gd name="T3" fmla="*/ 5 h 7"/>
                <a:gd name="T4" fmla="*/ 3 w 14"/>
                <a:gd name="T5" fmla="*/ 6 h 7"/>
                <a:gd name="T6" fmla="*/ 0 w 14"/>
                <a:gd name="T7" fmla="*/ 4 h 7"/>
                <a:gd name="T8" fmla="*/ 0 w 14"/>
                <a:gd name="T9" fmla="*/ 4 h 7"/>
                <a:gd name="T10" fmla="*/ 2 w 14"/>
                <a:gd name="T11" fmla="*/ 1 h 7"/>
                <a:gd name="T12" fmla="*/ 11 w 14"/>
                <a:gd name="T13" fmla="*/ 0 h 7"/>
                <a:gd name="T14" fmla="*/ 14 w 14"/>
                <a:gd name="T1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7">
                  <a:moveTo>
                    <a:pt x="14" y="2"/>
                  </a:moveTo>
                  <a:cubicBezTo>
                    <a:pt x="14" y="4"/>
                    <a:pt x="13" y="5"/>
                    <a:pt x="12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10400"/>
            <p:cNvSpPr/>
            <p:nvPr/>
          </p:nvSpPr>
          <p:spPr bwMode="auto">
            <a:xfrm>
              <a:off x="14630402" y="1793875"/>
              <a:ext cx="49213" cy="19050"/>
            </a:xfrm>
            <a:custGeom>
              <a:avLst/>
              <a:gdLst>
                <a:gd name="T0" fmla="*/ 12 w 13"/>
                <a:gd name="T1" fmla="*/ 2 h 5"/>
                <a:gd name="T2" fmla="*/ 11 w 13"/>
                <a:gd name="T3" fmla="*/ 4 h 5"/>
                <a:gd name="T4" fmla="*/ 3 w 13"/>
                <a:gd name="T5" fmla="*/ 5 h 5"/>
                <a:gd name="T6" fmla="*/ 0 w 13"/>
                <a:gd name="T7" fmla="*/ 3 h 5"/>
                <a:gd name="T8" fmla="*/ 0 w 13"/>
                <a:gd name="T9" fmla="*/ 3 h 5"/>
                <a:gd name="T10" fmla="*/ 2 w 13"/>
                <a:gd name="T11" fmla="*/ 1 h 5"/>
                <a:gd name="T12" fmla="*/ 10 w 13"/>
                <a:gd name="T13" fmla="*/ 0 h 5"/>
                <a:gd name="T14" fmla="*/ 12 w 1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5">
                  <a:moveTo>
                    <a:pt x="12" y="2"/>
                  </a:moveTo>
                  <a:cubicBezTo>
                    <a:pt x="13" y="3"/>
                    <a:pt x="12" y="4"/>
                    <a:pt x="11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1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0"/>
                    <a:pt x="12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10401"/>
            <p:cNvSpPr/>
            <p:nvPr/>
          </p:nvSpPr>
          <p:spPr bwMode="auto">
            <a:xfrm>
              <a:off x="14295439" y="2541588"/>
              <a:ext cx="131763" cy="49213"/>
            </a:xfrm>
            <a:custGeom>
              <a:avLst/>
              <a:gdLst>
                <a:gd name="T0" fmla="*/ 35 w 35"/>
                <a:gd name="T1" fmla="*/ 4 h 13"/>
                <a:gd name="T2" fmla="*/ 19 w 35"/>
                <a:gd name="T3" fmla="*/ 12 h 13"/>
                <a:gd name="T4" fmla="*/ 1 w 35"/>
                <a:gd name="T5" fmla="*/ 9 h 13"/>
                <a:gd name="T6" fmla="*/ 17 w 35"/>
                <a:gd name="T7" fmla="*/ 1 h 13"/>
                <a:gd name="T8" fmla="*/ 35 w 35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3">
                  <a:moveTo>
                    <a:pt x="35" y="4"/>
                  </a:moveTo>
                  <a:cubicBezTo>
                    <a:pt x="35" y="7"/>
                    <a:pt x="28" y="10"/>
                    <a:pt x="19" y="12"/>
                  </a:cubicBezTo>
                  <a:cubicBezTo>
                    <a:pt x="9" y="13"/>
                    <a:pt x="1" y="12"/>
                    <a:pt x="1" y="9"/>
                  </a:cubicBezTo>
                  <a:cubicBezTo>
                    <a:pt x="0" y="6"/>
                    <a:pt x="8" y="2"/>
                    <a:pt x="17" y="1"/>
                  </a:cubicBezTo>
                  <a:cubicBezTo>
                    <a:pt x="26" y="0"/>
                    <a:pt x="34" y="1"/>
                    <a:pt x="35" y="4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10402"/>
            <p:cNvSpPr/>
            <p:nvPr/>
          </p:nvSpPr>
          <p:spPr bwMode="auto">
            <a:xfrm>
              <a:off x="14605002" y="857250"/>
              <a:ext cx="271463" cy="481013"/>
            </a:xfrm>
            <a:custGeom>
              <a:avLst/>
              <a:gdLst>
                <a:gd name="T0" fmla="*/ 0 w 72"/>
                <a:gd name="T1" fmla="*/ 75 h 128"/>
                <a:gd name="T2" fmla="*/ 22 w 72"/>
                <a:gd name="T3" fmla="*/ 117 h 128"/>
                <a:gd name="T4" fmla="*/ 24 w 72"/>
                <a:gd name="T5" fmla="*/ 128 h 128"/>
                <a:gd name="T6" fmla="*/ 72 w 72"/>
                <a:gd name="T7" fmla="*/ 44 h 128"/>
                <a:gd name="T8" fmla="*/ 60 w 72"/>
                <a:gd name="T9" fmla="*/ 18 h 128"/>
                <a:gd name="T10" fmla="*/ 19 w 72"/>
                <a:gd name="T11" fmla="*/ 19 h 128"/>
                <a:gd name="T12" fmla="*/ 14 w 72"/>
                <a:gd name="T13" fmla="*/ 48 h 128"/>
                <a:gd name="T14" fmla="*/ 9 w 72"/>
                <a:gd name="T15" fmla="*/ 62 h 128"/>
                <a:gd name="T16" fmla="*/ 0 w 72"/>
                <a:gd name="T17" fmla="*/ 7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28">
                  <a:moveTo>
                    <a:pt x="0" y="75"/>
                  </a:moveTo>
                  <a:cubicBezTo>
                    <a:pt x="14" y="83"/>
                    <a:pt x="18" y="101"/>
                    <a:pt x="22" y="117"/>
                  </a:cubicBezTo>
                  <a:cubicBezTo>
                    <a:pt x="22" y="121"/>
                    <a:pt x="23" y="124"/>
                    <a:pt x="24" y="128"/>
                  </a:cubicBezTo>
                  <a:cubicBezTo>
                    <a:pt x="38" y="114"/>
                    <a:pt x="72" y="62"/>
                    <a:pt x="72" y="44"/>
                  </a:cubicBezTo>
                  <a:cubicBezTo>
                    <a:pt x="72" y="34"/>
                    <a:pt x="65" y="26"/>
                    <a:pt x="60" y="18"/>
                  </a:cubicBezTo>
                  <a:cubicBezTo>
                    <a:pt x="57" y="11"/>
                    <a:pt x="38" y="0"/>
                    <a:pt x="19" y="19"/>
                  </a:cubicBezTo>
                  <a:cubicBezTo>
                    <a:pt x="17" y="29"/>
                    <a:pt x="16" y="39"/>
                    <a:pt x="14" y="48"/>
                  </a:cubicBezTo>
                  <a:cubicBezTo>
                    <a:pt x="13" y="53"/>
                    <a:pt x="12" y="58"/>
                    <a:pt x="9" y="62"/>
                  </a:cubicBezTo>
                  <a:cubicBezTo>
                    <a:pt x="7" y="67"/>
                    <a:pt x="2" y="70"/>
                    <a:pt x="0" y="75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10403"/>
            <p:cNvSpPr/>
            <p:nvPr/>
          </p:nvSpPr>
          <p:spPr bwMode="auto">
            <a:xfrm>
              <a:off x="14451014" y="868363"/>
              <a:ext cx="157163" cy="282575"/>
            </a:xfrm>
            <a:custGeom>
              <a:avLst/>
              <a:gdLst>
                <a:gd name="T0" fmla="*/ 42 w 42"/>
                <a:gd name="T1" fmla="*/ 2 h 75"/>
                <a:gd name="T2" fmla="*/ 0 w 42"/>
                <a:gd name="T3" fmla="*/ 75 h 75"/>
                <a:gd name="T4" fmla="*/ 41 w 42"/>
                <a:gd name="T5" fmla="*/ 4 h 75"/>
                <a:gd name="T6" fmla="*/ 42 w 42"/>
                <a:gd name="T7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5">
                  <a:moveTo>
                    <a:pt x="42" y="2"/>
                  </a:moveTo>
                  <a:cubicBezTo>
                    <a:pt x="29" y="0"/>
                    <a:pt x="11" y="65"/>
                    <a:pt x="0" y="75"/>
                  </a:cubicBezTo>
                  <a:cubicBezTo>
                    <a:pt x="24" y="65"/>
                    <a:pt x="42" y="28"/>
                    <a:pt x="41" y="4"/>
                  </a:cubicBezTo>
                  <a:lnTo>
                    <a:pt x="42" y="2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Freeform 10404"/>
            <p:cNvSpPr/>
            <p:nvPr/>
          </p:nvSpPr>
          <p:spPr bwMode="auto">
            <a:xfrm>
              <a:off x="14020802" y="688975"/>
              <a:ext cx="419100" cy="153988"/>
            </a:xfrm>
            <a:custGeom>
              <a:avLst/>
              <a:gdLst>
                <a:gd name="T0" fmla="*/ 0 w 111"/>
                <a:gd name="T1" fmla="*/ 41 h 41"/>
                <a:gd name="T2" fmla="*/ 38 w 111"/>
                <a:gd name="T3" fmla="*/ 9 h 41"/>
                <a:gd name="T4" fmla="*/ 51 w 111"/>
                <a:gd name="T5" fmla="*/ 3 h 41"/>
                <a:gd name="T6" fmla="*/ 89 w 111"/>
                <a:gd name="T7" fmla="*/ 4 h 41"/>
                <a:gd name="T8" fmla="*/ 111 w 111"/>
                <a:gd name="T9" fmla="*/ 17 h 41"/>
                <a:gd name="T10" fmla="*/ 89 w 111"/>
                <a:gd name="T11" fmla="*/ 21 h 41"/>
                <a:gd name="T12" fmla="*/ 66 w 111"/>
                <a:gd name="T13" fmla="*/ 23 h 41"/>
                <a:gd name="T14" fmla="*/ 22 w 111"/>
                <a:gd name="T15" fmla="*/ 31 h 41"/>
                <a:gd name="T16" fmla="*/ 0 w 11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41">
                  <a:moveTo>
                    <a:pt x="0" y="41"/>
                  </a:moveTo>
                  <a:cubicBezTo>
                    <a:pt x="13" y="31"/>
                    <a:pt x="24" y="17"/>
                    <a:pt x="38" y="9"/>
                  </a:cubicBezTo>
                  <a:cubicBezTo>
                    <a:pt x="42" y="6"/>
                    <a:pt x="47" y="5"/>
                    <a:pt x="51" y="3"/>
                  </a:cubicBezTo>
                  <a:cubicBezTo>
                    <a:pt x="65" y="0"/>
                    <a:pt x="76" y="0"/>
                    <a:pt x="89" y="4"/>
                  </a:cubicBezTo>
                  <a:cubicBezTo>
                    <a:pt x="96" y="7"/>
                    <a:pt x="107" y="11"/>
                    <a:pt x="111" y="17"/>
                  </a:cubicBezTo>
                  <a:cubicBezTo>
                    <a:pt x="111" y="16"/>
                    <a:pt x="91" y="21"/>
                    <a:pt x="89" y="21"/>
                  </a:cubicBezTo>
                  <a:cubicBezTo>
                    <a:pt x="81" y="22"/>
                    <a:pt x="74" y="22"/>
                    <a:pt x="66" y="23"/>
                  </a:cubicBezTo>
                  <a:cubicBezTo>
                    <a:pt x="51" y="24"/>
                    <a:pt x="36" y="26"/>
                    <a:pt x="22" y="31"/>
                  </a:cubicBezTo>
                  <a:cubicBezTo>
                    <a:pt x="15" y="34"/>
                    <a:pt x="8" y="40"/>
                    <a:pt x="0" y="41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4" name="Freeform 10405"/>
            <p:cNvSpPr/>
            <p:nvPr/>
          </p:nvSpPr>
          <p:spPr bwMode="auto">
            <a:xfrm>
              <a:off x="13268327" y="985838"/>
              <a:ext cx="225425" cy="192088"/>
            </a:xfrm>
            <a:custGeom>
              <a:avLst/>
              <a:gdLst>
                <a:gd name="T0" fmla="*/ 0 w 60"/>
                <a:gd name="T1" fmla="*/ 0 h 51"/>
                <a:gd name="T2" fmla="*/ 5 w 60"/>
                <a:gd name="T3" fmla="*/ 15 h 51"/>
                <a:gd name="T4" fmla="*/ 13 w 60"/>
                <a:gd name="T5" fmla="*/ 27 h 51"/>
                <a:gd name="T6" fmla="*/ 35 w 60"/>
                <a:gd name="T7" fmla="*/ 43 h 51"/>
                <a:gd name="T8" fmla="*/ 60 w 60"/>
                <a:gd name="T9" fmla="*/ 50 h 51"/>
                <a:gd name="T10" fmla="*/ 14 w 60"/>
                <a:gd name="T11" fmla="*/ 19 h 51"/>
                <a:gd name="T12" fmla="*/ 8 w 60"/>
                <a:gd name="T13" fmla="*/ 9 h 51"/>
                <a:gd name="T14" fmla="*/ 0 w 60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51">
                  <a:moveTo>
                    <a:pt x="0" y="0"/>
                  </a:moveTo>
                  <a:cubicBezTo>
                    <a:pt x="0" y="5"/>
                    <a:pt x="3" y="10"/>
                    <a:pt x="5" y="15"/>
                  </a:cubicBezTo>
                  <a:cubicBezTo>
                    <a:pt x="7" y="19"/>
                    <a:pt x="10" y="24"/>
                    <a:pt x="13" y="27"/>
                  </a:cubicBezTo>
                  <a:cubicBezTo>
                    <a:pt x="20" y="34"/>
                    <a:pt x="26" y="40"/>
                    <a:pt x="35" y="43"/>
                  </a:cubicBezTo>
                  <a:cubicBezTo>
                    <a:pt x="43" y="46"/>
                    <a:pt x="51" y="51"/>
                    <a:pt x="60" y="50"/>
                  </a:cubicBezTo>
                  <a:cubicBezTo>
                    <a:pt x="40" y="45"/>
                    <a:pt x="26" y="35"/>
                    <a:pt x="14" y="19"/>
                  </a:cubicBezTo>
                  <a:cubicBezTo>
                    <a:pt x="11" y="16"/>
                    <a:pt x="10" y="12"/>
                    <a:pt x="8" y="9"/>
                  </a:cubicBezTo>
                  <a:cubicBezTo>
                    <a:pt x="6" y="6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5" name="Freeform 10406"/>
            <p:cNvSpPr/>
            <p:nvPr/>
          </p:nvSpPr>
          <p:spPr bwMode="auto">
            <a:xfrm>
              <a:off x="13403264" y="947738"/>
              <a:ext cx="192088" cy="134938"/>
            </a:xfrm>
            <a:custGeom>
              <a:avLst/>
              <a:gdLst>
                <a:gd name="T0" fmla="*/ 44 w 51"/>
                <a:gd name="T1" fmla="*/ 33 h 36"/>
                <a:gd name="T2" fmla="*/ 18 w 51"/>
                <a:gd name="T3" fmla="*/ 17 h 36"/>
                <a:gd name="T4" fmla="*/ 0 w 51"/>
                <a:gd name="T5" fmla="*/ 0 h 36"/>
                <a:gd name="T6" fmla="*/ 15 w 51"/>
                <a:gd name="T7" fmla="*/ 25 h 36"/>
                <a:gd name="T8" fmla="*/ 51 w 51"/>
                <a:gd name="T9" fmla="*/ 36 h 36"/>
                <a:gd name="T10" fmla="*/ 51 w 51"/>
                <a:gd name="T11" fmla="*/ 35 h 36"/>
                <a:gd name="T12" fmla="*/ 44 w 51"/>
                <a:gd name="T13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6">
                  <a:moveTo>
                    <a:pt x="44" y="33"/>
                  </a:moveTo>
                  <a:cubicBezTo>
                    <a:pt x="34" y="29"/>
                    <a:pt x="24" y="23"/>
                    <a:pt x="18" y="17"/>
                  </a:cubicBezTo>
                  <a:cubicBezTo>
                    <a:pt x="11" y="10"/>
                    <a:pt x="7" y="4"/>
                    <a:pt x="0" y="0"/>
                  </a:cubicBezTo>
                  <a:cubicBezTo>
                    <a:pt x="2" y="8"/>
                    <a:pt x="9" y="20"/>
                    <a:pt x="15" y="25"/>
                  </a:cubicBezTo>
                  <a:cubicBezTo>
                    <a:pt x="23" y="33"/>
                    <a:pt x="40" y="36"/>
                    <a:pt x="51" y="36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48" y="35"/>
                    <a:pt x="46" y="34"/>
                    <a:pt x="44" y="33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6" name="Freeform 10407"/>
            <p:cNvSpPr/>
            <p:nvPr/>
          </p:nvSpPr>
          <p:spPr bwMode="auto">
            <a:xfrm>
              <a:off x="13998577" y="1635125"/>
              <a:ext cx="504825" cy="565150"/>
            </a:xfrm>
            <a:custGeom>
              <a:avLst/>
              <a:gdLst>
                <a:gd name="T0" fmla="*/ 88 w 134"/>
                <a:gd name="T1" fmla="*/ 14 h 150"/>
                <a:gd name="T2" fmla="*/ 105 w 134"/>
                <a:gd name="T3" fmla="*/ 116 h 150"/>
                <a:gd name="T4" fmla="*/ 19 w 134"/>
                <a:gd name="T5" fmla="*/ 122 h 150"/>
                <a:gd name="T6" fmla="*/ 27 w 134"/>
                <a:gd name="T7" fmla="*/ 21 h 150"/>
                <a:gd name="T8" fmla="*/ 53 w 134"/>
                <a:gd name="T9" fmla="*/ 3 h 150"/>
                <a:gd name="T10" fmla="*/ 88 w 134"/>
                <a:gd name="T11" fmla="*/ 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150">
                  <a:moveTo>
                    <a:pt x="88" y="14"/>
                  </a:moveTo>
                  <a:cubicBezTo>
                    <a:pt x="88" y="14"/>
                    <a:pt x="134" y="82"/>
                    <a:pt x="105" y="116"/>
                  </a:cubicBezTo>
                  <a:cubicBezTo>
                    <a:pt x="76" y="150"/>
                    <a:pt x="30" y="141"/>
                    <a:pt x="19" y="122"/>
                  </a:cubicBezTo>
                  <a:cubicBezTo>
                    <a:pt x="0" y="88"/>
                    <a:pt x="29" y="72"/>
                    <a:pt x="27" y="21"/>
                  </a:cubicBezTo>
                  <a:cubicBezTo>
                    <a:pt x="27" y="21"/>
                    <a:pt x="34" y="7"/>
                    <a:pt x="53" y="3"/>
                  </a:cubicBezTo>
                  <a:cubicBezTo>
                    <a:pt x="73" y="0"/>
                    <a:pt x="88" y="14"/>
                    <a:pt x="88" y="1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7" name="Freeform 10408"/>
            <p:cNvSpPr/>
            <p:nvPr/>
          </p:nvSpPr>
          <p:spPr bwMode="auto">
            <a:xfrm>
              <a:off x="14020802" y="1628775"/>
              <a:ext cx="449263" cy="500063"/>
            </a:xfrm>
            <a:custGeom>
              <a:avLst/>
              <a:gdLst>
                <a:gd name="T0" fmla="*/ 79 w 119"/>
                <a:gd name="T1" fmla="*/ 13 h 133"/>
                <a:gd name="T2" fmla="*/ 93 w 119"/>
                <a:gd name="T3" fmla="*/ 102 h 133"/>
                <a:gd name="T4" fmla="*/ 17 w 119"/>
                <a:gd name="T5" fmla="*/ 107 h 133"/>
                <a:gd name="T6" fmla="*/ 23 w 119"/>
                <a:gd name="T7" fmla="*/ 18 h 133"/>
                <a:gd name="T8" fmla="*/ 48 w 119"/>
                <a:gd name="T9" fmla="*/ 4 h 133"/>
                <a:gd name="T10" fmla="*/ 79 w 119"/>
                <a:gd name="T11" fmla="*/ 1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33">
                  <a:moveTo>
                    <a:pt x="79" y="13"/>
                  </a:moveTo>
                  <a:cubicBezTo>
                    <a:pt x="79" y="13"/>
                    <a:pt x="119" y="71"/>
                    <a:pt x="93" y="102"/>
                  </a:cubicBezTo>
                  <a:cubicBezTo>
                    <a:pt x="68" y="133"/>
                    <a:pt x="26" y="124"/>
                    <a:pt x="17" y="107"/>
                  </a:cubicBezTo>
                  <a:cubicBezTo>
                    <a:pt x="0" y="76"/>
                    <a:pt x="26" y="64"/>
                    <a:pt x="23" y="18"/>
                  </a:cubicBezTo>
                  <a:cubicBezTo>
                    <a:pt x="23" y="18"/>
                    <a:pt x="31" y="7"/>
                    <a:pt x="48" y="4"/>
                  </a:cubicBezTo>
                  <a:cubicBezTo>
                    <a:pt x="65" y="0"/>
                    <a:pt x="79" y="13"/>
                    <a:pt x="79" y="13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8" name="Freeform 10409"/>
            <p:cNvSpPr/>
            <p:nvPr/>
          </p:nvSpPr>
          <p:spPr bwMode="auto">
            <a:xfrm>
              <a:off x="14193839" y="2008188"/>
              <a:ext cx="71438" cy="33338"/>
            </a:xfrm>
            <a:custGeom>
              <a:avLst/>
              <a:gdLst>
                <a:gd name="T0" fmla="*/ 0 w 19"/>
                <a:gd name="T1" fmla="*/ 6 h 9"/>
                <a:gd name="T2" fmla="*/ 10 w 19"/>
                <a:gd name="T3" fmla="*/ 8 h 9"/>
                <a:gd name="T4" fmla="*/ 19 w 19"/>
                <a:gd name="T5" fmla="*/ 3 h 9"/>
                <a:gd name="T6" fmla="*/ 9 w 19"/>
                <a:gd name="T7" fmla="*/ 0 h 9"/>
                <a:gd name="T8" fmla="*/ 0 w 1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">
                  <a:moveTo>
                    <a:pt x="0" y="6"/>
                  </a:moveTo>
                  <a:cubicBezTo>
                    <a:pt x="0" y="8"/>
                    <a:pt x="5" y="9"/>
                    <a:pt x="10" y="8"/>
                  </a:cubicBezTo>
                  <a:cubicBezTo>
                    <a:pt x="15" y="8"/>
                    <a:pt x="19" y="5"/>
                    <a:pt x="19" y="3"/>
                  </a:cubicBezTo>
                  <a:cubicBezTo>
                    <a:pt x="19" y="1"/>
                    <a:pt x="14" y="0"/>
                    <a:pt x="9" y="0"/>
                  </a:cubicBezTo>
                  <a:cubicBezTo>
                    <a:pt x="4" y="1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9" name="Freeform 10410"/>
            <p:cNvSpPr/>
            <p:nvPr/>
          </p:nvSpPr>
          <p:spPr bwMode="auto">
            <a:xfrm>
              <a:off x="14785977" y="1681163"/>
              <a:ext cx="192088" cy="203200"/>
            </a:xfrm>
            <a:custGeom>
              <a:avLst/>
              <a:gdLst>
                <a:gd name="T0" fmla="*/ 20 w 51"/>
                <a:gd name="T1" fmla="*/ 54 h 54"/>
                <a:gd name="T2" fmla="*/ 31 w 51"/>
                <a:gd name="T3" fmla="*/ 4 h 54"/>
                <a:gd name="T4" fmla="*/ 43 w 51"/>
                <a:gd name="T5" fmla="*/ 39 h 54"/>
                <a:gd name="T6" fmla="*/ 20 w 51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54">
                  <a:moveTo>
                    <a:pt x="20" y="54"/>
                  </a:moveTo>
                  <a:cubicBezTo>
                    <a:pt x="20" y="54"/>
                    <a:pt x="0" y="0"/>
                    <a:pt x="31" y="4"/>
                  </a:cubicBezTo>
                  <a:cubicBezTo>
                    <a:pt x="51" y="7"/>
                    <a:pt x="51" y="26"/>
                    <a:pt x="43" y="39"/>
                  </a:cubicBezTo>
                  <a:cubicBezTo>
                    <a:pt x="37" y="47"/>
                    <a:pt x="28" y="53"/>
                    <a:pt x="20" y="5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0" name="Freeform 10411"/>
            <p:cNvSpPr/>
            <p:nvPr/>
          </p:nvSpPr>
          <p:spPr bwMode="auto">
            <a:xfrm>
              <a:off x="14846302" y="1695450"/>
              <a:ext cx="123825" cy="184150"/>
            </a:xfrm>
            <a:custGeom>
              <a:avLst/>
              <a:gdLst>
                <a:gd name="T0" fmla="*/ 4 w 33"/>
                <a:gd name="T1" fmla="*/ 49 h 49"/>
                <a:gd name="T2" fmla="*/ 0 w 33"/>
                <a:gd name="T3" fmla="*/ 35 h 49"/>
                <a:gd name="T4" fmla="*/ 32 w 33"/>
                <a:gd name="T5" fmla="*/ 22 h 49"/>
                <a:gd name="T6" fmla="*/ 4 w 33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9">
                  <a:moveTo>
                    <a:pt x="4" y="49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33" y="0"/>
                    <a:pt x="32" y="22"/>
                  </a:cubicBezTo>
                  <a:cubicBezTo>
                    <a:pt x="30" y="45"/>
                    <a:pt x="4" y="49"/>
                    <a:pt x="4" y="49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1" name="Freeform 10414"/>
            <p:cNvSpPr/>
            <p:nvPr/>
          </p:nvSpPr>
          <p:spPr bwMode="auto">
            <a:xfrm>
              <a:off x="13954127" y="3582988"/>
              <a:ext cx="692150" cy="398463"/>
            </a:xfrm>
            <a:custGeom>
              <a:avLst/>
              <a:gdLst>
                <a:gd name="T0" fmla="*/ 168 w 184"/>
                <a:gd name="T1" fmla="*/ 0 h 106"/>
                <a:gd name="T2" fmla="*/ 137 w 184"/>
                <a:gd name="T3" fmla="*/ 88 h 106"/>
                <a:gd name="T4" fmla="*/ 83 w 184"/>
                <a:gd name="T5" fmla="*/ 104 h 106"/>
                <a:gd name="T6" fmla="*/ 37 w 184"/>
                <a:gd name="T7" fmla="*/ 91 h 106"/>
                <a:gd name="T8" fmla="*/ 13 w 184"/>
                <a:gd name="T9" fmla="*/ 1 h 106"/>
                <a:gd name="T10" fmla="*/ 168 w 184"/>
                <a:gd name="T1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106">
                  <a:moveTo>
                    <a:pt x="168" y="0"/>
                  </a:moveTo>
                  <a:cubicBezTo>
                    <a:pt x="168" y="0"/>
                    <a:pt x="184" y="67"/>
                    <a:pt x="137" y="88"/>
                  </a:cubicBezTo>
                  <a:cubicBezTo>
                    <a:pt x="137" y="88"/>
                    <a:pt x="114" y="102"/>
                    <a:pt x="83" y="104"/>
                  </a:cubicBezTo>
                  <a:cubicBezTo>
                    <a:pt x="52" y="106"/>
                    <a:pt x="37" y="91"/>
                    <a:pt x="37" y="91"/>
                  </a:cubicBezTo>
                  <a:cubicBezTo>
                    <a:pt x="37" y="91"/>
                    <a:pt x="0" y="74"/>
                    <a:pt x="13" y="1"/>
                  </a:cubicBezTo>
                  <a:lnTo>
                    <a:pt x="168" y="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2" name="Freeform 10415"/>
            <p:cNvSpPr/>
            <p:nvPr/>
          </p:nvSpPr>
          <p:spPr bwMode="auto">
            <a:xfrm>
              <a:off x="13990639" y="3582988"/>
              <a:ext cx="655638" cy="398463"/>
            </a:xfrm>
            <a:custGeom>
              <a:avLst/>
              <a:gdLst>
                <a:gd name="T0" fmla="*/ 103 w 174"/>
                <a:gd name="T1" fmla="*/ 70 h 106"/>
                <a:gd name="T2" fmla="*/ 148 w 174"/>
                <a:gd name="T3" fmla="*/ 0 h 106"/>
                <a:gd name="T4" fmla="*/ 158 w 174"/>
                <a:gd name="T5" fmla="*/ 0 h 106"/>
                <a:gd name="T6" fmla="*/ 127 w 174"/>
                <a:gd name="T7" fmla="*/ 88 h 106"/>
                <a:gd name="T8" fmla="*/ 73 w 174"/>
                <a:gd name="T9" fmla="*/ 104 h 106"/>
                <a:gd name="T10" fmla="*/ 27 w 174"/>
                <a:gd name="T11" fmla="*/ 91 h 106"/>
                <a:gd name="T12" fmla="*/ 0 w 174"/>
                <a:gd name="T13" fmla="*/ 32 h 106"/>
                <a:gd name="T14" fmla="*/ 103 w 174"/>
                <a:gd name="T15" fmla="*/ 7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106">
                  <a:moveTo>
                    <a:pt x="103" y="70"/>
                  </a:moveTo>
                  <a:cubicBezTo>
                    <a:pt x="141" y="67"/>
                    <a:pt x="152" y="32"/>
                    <a:pt x="14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74" y="67"/>
                    <a:pt x="127" y="88"/>
                  </a:cubicBezTo>
                  <a:cubicBezTo>
                    <a:pt x="127" y="88"/>
                    <a:pt x="104" y="102"/>
                    <a:pt x="73" y="104"/>
                  </a:cubicBezTo>
                  <a:cubicBezTo>
                    <a:pt x="42" y="106"/>
                    <a:pt x="27" y="91"/>
                    <a:pt x="27" y="91"/>
                  </a:cubicBezTo>
                  <a:cubicBezTo>
                    <a:pt x="27" y="91"/>
                    <a:pt x="0" y="79"/>
                    <a:pt x="0" y="32"/>
                  </a:cubicBezTo>
                  <a:cubicBezTo>
                    <a:pt x="35" y="41"/>
                    <a:pt x="63" y="73"/>
                    <a:pt x="103" y="70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10416"/>
            <p:cNvSpPr/>
            <p:nvPr/>
          </p:nvSpPr>
          <p:spPr bwMode="auto">
            <a:xfrm>
              <a:off x="12722227" y="4291013"/>
              <a:ext cx="674688" cy="555625"/>
            </a:xfrm>
            <a:custGeom>
              <a:avLst/>
              <a:gdLst>
                <a:gd name="T0" fmla="*/ 9 w 179"/>
                <a:gd name="T1" fmla="*/ 81 h 148"/>
                <a:gd name="T2" fmla="*/ 135 w 179"/>
                <a:gd name="T3" fmla="*/ 148 h 148"/>
                <a:gd name="T4" fmla="*/ 109 w 179"/>
                <a:gd name="T5" fmla="*/ 46 h 148"/>
                <a:gd name="T6" fmla="*/ 9 w 179"/>
                <a:gd name="T7" fmla="*/ 8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48">
                  <a:moveTo>
                    <a:pt x="9" y="81"/>
                  </a:moveTo>
                  <a:cubicBezTo>
                    <a:pt x="9" y="81"/>
                    <a:pt x="100" y="139"/>
                    <a:pt x="135" y="148"/>
                  </a:cubicBezTo>
                  <a:cubicBezTo>
                    <a:pt x="135" y="148"/>
                    <a:pt x="179" y="92"/>
                    <a:pt x="109" y="46"/>
                  </a:cubicBezTo>
                  <a:cubicBezTo>
                    <a:pt x="39" y="0"/>
                    <a:pt x="0" y="68"/>
                    <a:pt x="9" y="81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10417"/>
            <p:cNvSpPr/>
            <p:nvPr/>
          </p:nvSpPr>
          <p:spPr bwMode="auto">
            <a:xfrm>
              <a:off x="12823827" y="4373563"/>
              <a:ext cx="455613" cy="404813"/>
            </a:xfrm>
            <a:custGeom>
              <a:avLst/>
              <a:gdLst>
                <a:gd name="T0" fmla="*/ 121 w 121"/>
                <a:gd name="T1" fmla="*/ 78 h 108"/>
                <a:gd name="T2" fmla="*/ 82 w 121"/>
                <a:gd name="T3" fmla="*/ 24 h 108"/>
                <a:gd name="T4" fmla="*/ 0 w 121"/>
                <a:gd name="T5" fmla="*/ 21 h 108"/>
                <a:gd name="T6" fmla="*/ 121 w 121"/>
                <a:gd name="T7" fmla="*/ 7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08">
                  <a:moveTo>
                    <a:pt x="121" y="78"/>
                  </a:moveTo>
                  <a:cubicBezTo>
                    <a:pt x="119" y="61"/>
                    <a:pt x="109" y="42"/>
                    <a:pt x="82" y="24"/>
                  </a:cubicBezTo>
                  <a:cubicBezTo>
                    <a:pt x="46" y="0"/>
                    <a:pt x="18" y="7"/>
                    <a:pt x="0" y="21"/>
                  </a:cubicBezTo>
                  <a:cubicBezTo>
                    <a:pt x="4" y="60"/>
                    <a:pt x="90" y="108"/>
                    <a:pt x="121" y="78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5" name="Freeform 10418"/>
            <p:cNvSpPr/>
            <p:nvPr/>
          </p:nvSpPr>
          <p:spPr bwMode="auto">
            <a:xfrm>
              <a:off x="12952414" y="4437063"/>
              <a:ext cx="82550" cy="63500"/>
            </a:xfrm>
            <a:custGeom>
              <a:avLst/>
              <a:gdLst>
                <a:gd name="T0" fmla="*/ 20 w 22"/>
                <a:gd name="T1" fmla="*/ 15 h 17"/>
                <a:gd name="T2" fmla="*/ 8 w 22"/>
                <a:gd name="T3" fmla="*/ 14 h 17"/>
                <a:gd name="T4" fmla="*/ 2 w 22"/>
                <a:gd name="T5" fmla="*/ 3 h 17"/>
                <a:gd name="T6" fmla="*/ 14 w 22"/>
                <a:gd name="T7" fmla="*/ 4 h 17"/>
                <a:gd name="T8" fmla="*/ 20 w 22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20" y="15"/>
                  </a:moveTo>
                  <a:cubicBezTo>
                    <a:pt x="19" y="17"/>
                    <a:pt x="13" y="17"/>
                    <a:pt x="8" y="14"/>
                  </a:cubicBezTo>
                  <a:cubicBezTo>
                    <a:pt x="3" y="10"/>
                    <a:pt x="0" y="5"/>
                    <a:pt x="2" y="3"/>
                  </a:cubicBezTo>
                  <a:cubicBezTo>
                    <a:pt x="4" y="0"/>
                    <a:pt x="9" y="1"/>
                    <a:pt x="14" y="4"/>
                  </a:cubicBezTo>
                  <a:cubicBezTo>
                    <a:pt x="19" y="7"/>
                    <a:pt x="22" y="12"/>
                    <a:pt x="20" y="15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10419"/>
            <p:cNvSpPr/>
            <p:nvPr/>
          </p:nvSpPr>
          <p:spPr bwMode="auto">
            <a:xfrm>
              <a:off x="14887577" y="4162425"/>
              <a:ext cx="511175" cy="665163"/>
            </a:xfrm>
            <a:custGeom>
              <a:avLst/>
              <a:gdLst>
                <a:gd name="T0" fmla="*/ 134 w 136"/>
                <a:gd name="T1" fmla="*/ 126 h 177"/>
                <a:gd name="T2" fmla="*/ 66 w 136"/>
                <a:gd name="T3" fmla="*/ 0 h 177"/>
                <a:gd name="T4" fmla="*/ 32 w 136"/>
                <a:gd name="T5" fmla="*/ 100 h 177"/>
                <a:gd name="T6" fmla="*/ 134 w 136"/>
                <a:gd name="T7" fmla="*/ 1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77">
                  <a:moveTo>
                    <a:pt x="134" y="126"/>
                  </a:moveTo>
                  <a:cubicBezTo>
                    <a:pt x="134" y="126"/>
                    <a:pt x="91" y="27"/>
                    <a:pt x="66" y="0"/>
                  </a:cubicBezTo>
                  <a:cubicBezTo>
                    <a:pt x="66" y="0"/>
                    <a:pt x="0" y="23"/>
                    <a:pt x="32" y="100"/>
                  </a:cubicBezTo>
                  <a:cubicBezTo>
                    <a:pt x="65" y="177"/>
                    <a:pt x="136" y="142"/>
                    <a:pt x="134" y="126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10420"/>
            <p:cNvSpPr/>
            <p:nvPr/>
          </p:nvSpPr>
          <p:spPr bwMode="auto">
            <a:xfrm>
              <a:off x="14962189" y="4260850"/>
              <a:ext cx="365125" cy="465138"/>
            </a:xfrm>
            <a:custGeom>
              <a:avLst/>
              <a:gdLst>
                <a:gd name="T0" fmla="*/ 9 w 97"/>
                <a:gd name="T1" fmla="*/ 7 h 124"/>
                <a:gd name="T2" fmla="*/ 12 w 97"/>
                <a:gd name="T3" fmla="*/ 74 h 124"/>
                <a:gd name="T4" fmla="*/ 78 w 97"/>
                <a:gd name="T5" fmla="*/ 122 h 124"/>
                <a:gd name="T6" fmla="*/ 9 w 97"/>
                <a:gd name="T7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24">
                  <a:moveTo>
                    <a:pt x="9" y="7"/>
                  </a:moveTo>
                  <a:cubicBezTo>
                    <a:pt x="2" y="23"/>
                    <a:pt x="0" y="44"/>
                    <a:pt x="12" y="74"/>
                  </a:cubicBezTo>
                  <a:cubicBezTo>
                    <a:pt x="29" y="114"/>
                    <a:pt x="56" y="124"/>
                    <a:pt x="78" y="122"/>
                  </a:cubicBezTo>
                  <a:cubicBezTo>
                    <a:pt x="97" y="87"/>
                    <a:pt x="52" y="0"/>
                    <a:pt x="9" y="7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10421"/>
            <p:cNvSpPr/>
            <p:nvPr/>
          </p:nvSpPr>
          <p:spPr bwMode="auto">
            <a:xfrm>
              <a:off x="15098714" y="4568825"/>
              <a:ext cx="55563" cy="82550"/>
            </a:xfrm>
            <a:custGeom>
              <a:avLst/>
              <a:gdLst>
                <a:gd name="T0" fmla="*/ 3 w 15"/>
                <a:gd name="T1" fmla="*/ 1 h 22"/>
                <a:gd name="T2" fmla="*/ 13 w 15"/>
                <a:gd name="T3" fmla="*/ 9 h 22"/>
                <a:gd name="T4" fmla="*/ 12 w 15"/>
                <a:gd name="T5" fmla="*/ 21 h 22"/>
                <a:gd name="T6" fmla="*/ 2 w 15"/>
                <a:gd name="T7" fmla="*/ 13 h 22"/>
                <a:gd name="T8" fmla="*/ 3 w 15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3" y="1"/>
                  </a:moveTo>
                  <a:cubicBezTo>
                    <a:pt x="6" y="0"/>
                    <a:pt x="11" y="3"/>
                    <a:pt x="13" y="9"/>
                  </a:cubicBezTo>
                  <a:cubicBezTo>
                    <a:pt x="15" y="14"/>
                    <a:pt x="15" y="20"/>
                    <a:pt x="12" y="21"/>
                  </a:cubicBezTo>
                  <a:cubicBezTo>
                    <a:pt x="9" y="22"/>
                    <a:pt x="5" y="19"/>
                    <a:pt x="2" y="13"/>
                  </a:cubicBezTo>
                  <a:cubicBezTo>
                    <a:pt x="0" y="8"/>
                    <a:pt x="0" y="2"/>
                    <a:pt x="3" y="1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10425"/>
            <p:cNvSpPr/>
            <p:nvPr/>
          </p:nvSpPr>
          <p:spPr bwMode="auto">
            <a:xfrm>
              <a:off x="13272301" y="2695102"/>
              <a:ext cx="817007" cy="663853"/>
            </a:xfrm>
            <a:custGeom>
              <a:avLst/>
              <a:gdLst>
                <a:gd name="T0" fmla="*/ 138 w 162"/>
                <a:gd name="T1" fmla="*/ 3 h 208"/>
                <a:gd name="T2" fmla="*/ 97 w 162"/>
                <a:gd name="T3" fmla="*/ 19 h 208"/>
                <a:gd name="T4" fmla="*/ 15 w 162"/>
                <a:gd name="T5" fmla="*/ 142 h 208"/>
                <a:gd name="T6" fmla="*/ 22 w 162"/>
                <a:gd name="T7" fmla="*/ 176 h 208"/>
                <a:gd name="T8" fmla="*/ 138 w 162"/>
                <a:gd name="T9" fmla="*/ 208 h 208"/>
                <a:gd name="T10" fmla="*/ 162 w 162"/>
                <a:gd name="T11" fmla="*/ 164 h 208"/>
                <a:gd name="T12" fmla="*/ 69 w 162"/>
                <a:gd name="T13" fmla="*/ 144 h 208"/>
                <a:gd name="T14" fmla="*/ 65 w 162"/>
                <a:gd name="T15" fmla="*/ 130 h 208"/>
                <a:gd name="T16" fmla="*/ 126 w 162"/>
                <a:gd name="T17" fmla="*/ 72 h 208"/>
                <a:gd name="T18" fmla="*/ 138 w 162"/>
                <a:gd name="T19" fmla="*/ 3 h 208"/>
                <a:gd name="connsiteX0" fmla="*/ 13359 w 15048"/>
                <a:gd name="connsiteY0" fmla="*/ 9 h 8356"/>
                <a:gd name="connsiteX1" fmla="*/ 10828 w 15048"/>
                <a:gd name="connsiteY1" fmla="*/ 778 h 8356"/>
                <a:gd name="connsiteX2" fmla="*/ 5766 w 15048"/>
                <a:gd name="connsiteY2" fmla="*/ 6692 h 8356"/>
                <a:gd name="connsiteX3" fmla="*/ 6198 w 15048"/>
                <a:gd name="connsiteY3" fmla="*/ 8327 h 8356"/>
                <a:gd name="connsiteX4" fmla="*/ 0 w 15048"/>
                <a:gd name="connsiteY4" fmla="*/ 6031 h 8356"/>
                <a:gd name="connsiteX5" fmla="*/ 14840 w 15048"/>
                <a:gd name="connsiteY5" fmla="*/ 7750 h 8356"/>
                <a:gd name="connsiteX6" fmla="*/ 9099 w 15048"/>
                <a:gd name="connsiteY6" fmla="*/ 6788 h 8356"/>
                <a:gd name="connsiteX7" fmla="*/ 8852 w 15048"/>
                <a:gd name="connsiteY7" fmla="*/ 6115 h 8356"/>
                <a:gd name="connsiteX8" fmla="*/ 12618 w 15048"/>
                <a:gd name="connsiteY8" fmla="*/ 3327 h 8356"/>
                <a:gd name="connsiteX9" fmla="*/ 13359 w 15048"/>
                <a:gd name="connsiteY9" fmla="*/ 9 h 8356"/>
                <a:gd name="connsiteX0-1" fmla="*/ 9316 w 9316"/>
                <a:gd name="connsiteY0-2" fmla="*/ 11 h 10012"/>
                <a:gd name="connsiteX1-3" fmla="*/ 7634 w 9316"/>
                <a:gd name="connsiteY1-4" fmla="*/ 931 h 10012"/>
                <a:gd name="connsiteX2-5" fmla="*/ 4270 w 9316"/>
                <a:gd name="connsiteY2-6" fmla="*/ 8009 h 10012"/>
                <a:gd name="connsiteX3-7" fmla="*/ 4557 w 9316"/>
                <a:gd name="connsiteY3-8" fmla="*/ 9965 h 10012"/>
                <a:gd name="connsiteX4-9" fmla="*/ 438 w 9316"/>
                <a:gd name="connsiteY4-10" fmla="*/ 7218 h 10012"/>
                <a:gd name="connsiteX5-11" fmla="*/ 799 w 9316"/>
                <a:gd name="connsiteY5-12" fmla="*/ 4760 h 10012"/>
                <a:gd name="connsiteX6-13" fmla="*/ 6485 w 9316"/>
                <a:gd name="connsiteY6-14" fmla="*/ 8124 h 10012"/>
                <a:gd name="connsiteX7-15" fmla="*/ 6321 w 9316"/>
                <a:gd name="connsiteY7-16" fmla="*/ 7318 h 10012"/>
                <a:gd name="connsiteX8-17" fmla="*/ 8823 w 9316"/>
                <a:gd name="connsiteY8-18" fmla="*/ 3982 h 10012"/>
                <a:gd name="connsiteX9-19" fmla="*/ 9316 w 9316"/>
                <a:gd name="connsiteY9-20" fmla="*/ 11 h 10012"/>
                <a:gd name="connsiteX0-21" fmla="*/ 10000 w 10000"/>
                <a:gd name="connsiteY0-22" fmla="*/ 11 h 10000"/>
                <a:gd name="connsiteX1-23" fmla="*/ 8195 w 10000"/>
                <a:gd name="connsiteY1-24" fmla="*/ 930 h 10000"/>
                <a:gd name="connsiteX2-25" fmla="*/ 4584 w 10000"/>
                <a:gd name="connsiteY2-26" fmla="*/ 7999 h 10000"/>
                <a:gd name="connsiteX3-27" fmla="*/ 4892 w 10000"/>
                <a:gd name="connsiteY3-28" fmla="*/ 9953 h 10000"/>
                <a:gd name="connsiteX4-29" fmla="*/ 470 w 10000"/>
                <a:gd name="connsiteY4-30" fmla="*/ 7209 h 10000"/>
                <a:gd name="connsiteX5-31" fmla="*/ 858 w 10000"/>
                <a:gd name="connsiteY5-32" fmla="*/ 4754 h 10000"/>
                <a:gd name="connsiteX6-33" fmla="*/ 6961 w 10000"/>
                <a:gd name="connsiteY6-34" fmla="*/ 8114 h 10000"/>
                <a:gd name="connsiteX7-35" fmla="*/ 6785 w 10000"/>
                <a:gd name="connsiteY7-36" fmla="*/ 7309 h 10000"/>
                <a:gd name="connsiteX8-37" fmla="*/ 9471 w 10000"/>
                <a:gd name="connsiteY8-38" fmla="*/ 3977 h 10000"/>
                <a:gd name="connsiteX9-39" fmla="*/ 10000 w 10000"/>
                <a:gd name="connsiteY9-40" fmla="*/ 11 h 10000"/>
                <a:gd name="connsiteX0-41" fmla="*/ 10000 w 10000"/>
                <a:gd name="connsiteY0-42" fmla="*/ 11 h 10000"/>
                <a:gd name="connsiteX1-43" fmla="*/ 8195 w 10000"/>
                <a:gd name="connsiteY1-44" fmla="*/ 930 h 10000"/>
                <a:gd name="connsiteX2-45" fmla="*/ 4584 w 10000"/>
                <a:gd name="connsiteY2-46" fmla="*/ 7999 h 10000"/>
                <a:gd name="connsiteX3-47" fmla="*/ 4892 w 10000"/>
                <a:gd name="connsiteY3-48" fmla="*/ 9953 h 10000"/>
                <a:gd name="connsiteX4-49" fmla="*/ 470 w 10000"/>
                <a:gd name="connsiteY4-50" fmla="*/ 7209 h 10000"/>
                <a:gd name="connsiteX5-51" fmla="*/ 858 w 10000"/>
                <a:gd name="connsiteY5-52" fmla="*/ 4754 h 10000"/>
                <a:gd name="connsiteX6-53" fmla="*/ 6961 w 10000"/>
                <a:gd name="connsiteY6-54" fmla="*/ 8114 h 10000"/>
                <a:gd name="connsiteX7-55" fmla="*/ 6785 w 10000"/>
                <a:gd name="connsiteY7-56" fmla="*/ 7309 h 10000"/>
                <a:gd name="connsiteX8-57" fmla="*/ 9471 w 10000"/>
                <a:gd name="connsiteY8-58" fmla="*/ 3977 h 10000"/>
                <a:gd name="connsiteX9-59" fmla="*/ 10000 w 10000"/>
                <a:gd name="connsiteY9-60" fmla="*/ 11 h 10000"/>
                <a:gd name="connsiteX0-61" fmla="*/ 10000 w 10000"/>
                <a:gd name="connsiteY0-62" fmla="*/ 11 h 10000"/>
                <a:gd name="connsiteX1-63" fmla="*/ 8195 w 10000"/>
                <a:gd name="connsiteY1-64" fmla="*/ 930 h 10000"/>
                <a:gd name="connsiteX2-65" fmla="*/ 4584 w 10000"/>
                <a:gd name="connsiteY2-66" fmla="*/ 7999 h 10000"/>
                <a:gd name="connsiteX3-67" fmla="*/ 4892 w 10000"/>
                <a:gd name="connsiteY3-68" fmla="*/ 9953 h 10000"/>
                <a:gd name="connsiteX4-69" fmla="*/ 470 w 10000"/>
                <a:gd name="connsiteY4-70" fmla="*/ 7209 h 10000"/>
                <a:gd name="connsiteX5-71" fmla="*/ 858 w 10000"/>
                <a:gd name="connsiteY5-72" fmla="*/ 4754 h 10000"/>
                <a:gd name="connsiteX6-73" fmla="*/ 6961 w 10000"/>
                <a:gd name="connsiteY6-74" fmla="*/ 8114 h 10000"/>
                <a:gd name="connsiteX7-75" fmla="*/ 6785 w 10000"/>
                <a:gd name="connsiteY7-76" fmla="*/ 7309 h 10000"/>
                <a:gd name="connsiteX8-77" fmla="*/ 9471 w 10000"/>
                <a:gd name="connsiteY8-78" fmla="*/ 3977 h 10000"/>
                <a:gd name="connsiteX9-79" fmla="*/ 10000 w 10000"/>
                <a:gd name="connsiteY9-80" fmla="*/ 11 h 10000"/>
                <a:gd name="connsiteX0-81" fmla="*/ 10000 w 10000"/>
                <a:gd name="connsiteY0-82" fmla="*/ 11 h 10000"/>
                <a:gd name="connsiteX1-83" fmla="*/ 8195 w 10000"/>
                <a:gd name="connsiteY1-84" fmla="*/ 930 h 10000"/>
                <a:gd name="connsiteX2-85" fmla="*/ 4584 w 10000"/>
                <a:gd name="connsiteY2-86" fmla="*/ 7999 h 10000"/>
                <a:gd name="connsiteX3-87" fmla="*/ 4892 w 10000"/>
                <a:gd name="connsiteY3-88" fmla="*/ 9953 h 10000"/>
                <a:gd name="connsiteX4-89" fmla="*/ 470 w 10000"/>
                <a:gd name="connsiteY4-90" fmla="*/ 7209 h 10000"/>
                <a:gd name="connsiteX5-91" fmla="*/ 858 w 10000"/>
                <a:gd name="connsiteY5-92" fmla="*/ 4754 h 10000"/>
                <a:gd name="connsiteX6-93" fmla="*/ 6961 w 10000"/>
                <a:gd name="connsiteY6-94" fmla="*/ 8114 h 10000"/>
                <a:gd name="connsiteX7-95" fmla="*/ 6785 w 10000"/>
                <a:gd name="connsiteY7-96" fmla="*/ 7309 h 10000"/>
                <a:gd name="connsiteX8-97" fmla="*/ 9471 w 10000"/>
                <a:gd name="connsiteY8-98" fmla="*/ 3977 h 10000"/>
                <a:gd name="connsiteX9-99" fmla="*/ 10000 w 10000"/>
                <a:gd name="connsiteY9-100" fmla="*/ 11 h 10000"/>
                <a:gd name="connsiteX0-101" fmla="*/ 10000 w 10000"/>
                <a:gd name="connsiteY0-102" fmla="*/ 11 h 10000"/>
                <a:gd name="connsiteX1-103" fmla="*/ 8195 w 10000"/>
                <a:gd name="connsiteY1-104" fmla="*/ 930 h 10000"/>
                <a:gd name="connsiteX2-105" fmla="*/ 4584 w 10000"/>
                <a:gd name="connsiteY2-106" fmla="*/ 7999 h 10000"/>
                <a:gd name="connsiteX3-107" fmla="*/ 4892 w 10000"/>
                <a:gd name="connsiteY3-108" fmla="*/ 9953 h 10000"/>
                <a:gd name="connsiteX4-109" fmla="*/ 470 w 10000"/>
                <a:gd name="connsiteY4-110" fmla="*/ 7209 h 10000"/>
                <a:gd name="connsiteX5-111" fmla="*/ 858 w 10000"/>
                <a:gd name="connsiteY5-112" fmla="*/ 4754 h 10000"/>
                <a:gd name="connsiteX6-113" fmla="*/ 6961 w 10000"/>
                <a:gd name="connsiteY6-114" fmla="*/ 8114 h 10000"/>
                <a:gd name="connsiteX7-115" fmla="*/ 6785 w 10000"/>
                <a:gd name="connsiteY7-116" fmla="*/ 7309 h 10000"/>
                <a:gd name="connsiteX8-117" fmla="*/ 9471 w 10000"/>
                <a:gd name="connsiteY8-118" fmla="*/ 3977 h 10000"/>
                <a:gd name="connsiteX9-119" fmla="*/ 10000 w 10000"/>
                <a:gd name="connsiteY9-120" fmla="*/ 11 h 10000"/>
                <a:gd name="connsiteX0-121" fmla="*/ 10025 w 10025"/>
                <a:gd name="connsiteY0-122" fmla="*/ 11 h 11232"/>
                <a:gd name="connsiteX1-123" fmla="*/ 8220 w 10025"/>
                <a:gd name="connsiteY1-124" fmla="*/ 930 h 11232"/>
                <a:gd name="connsiteX2-125" fmla="*/ 4609 w 10025"/>
                <a:gd name="connsiteY2-126" fmla="*/ 7999 h 11232"/>
                <a:gd name="connsiteX3-127" fmla="*/ 4917 w 10025"/>
                <a:gd name="connsiteY3-128" fmla="*/ 9953 h 11232"/>
                <a:gd name="connsiteX4-129" fmla="*/ 495 w 10025"/>
                <a:gd name="connsiteY4-130" fmla="*/ 7209 h 11232"/>
                <a:gd name="connsiteX5-131" fmla="*/ 827 w 10025"/>
                <a:gd name="connsiteY5-132" fmla="*/ 11228 h 11232"/>
                <a:gd name="connsiteX6-133" fmla="*/ 6986 w 10025"/>
                <a:gd name="connsiteY6-134" fmla="*/ 8114 h 11232"/>
                <a:gd name="connsiteX7-135" fmla="*/ 6810 w 10025"/>
                <a:gd name="connsiteY7-136" fmla="*/ 7309 h 11232"/>
                <a:gd name="connsiteX8-137" fmla="*/ 9496 w 10025"/>
                <a:gd name="connsiteY8-138" fmla="*/ 3977 h 11232"/>
                <a:gd name="connsiteX9-139" fmla="*/ 10025 w 10025"/>
                <a:gd name="connsiteY9-140" fmla="*/ 11 h 11232"/>
                <a:gd name="connsiteX0-141" fmla="*/ 9820 w 9820"/>
                <a:gd name="connsiteY0-142" fmla="*/ 11 h 11232"/>
                <a:gd name="connsiteX1-143" fmla="*/ 8015 w 9820"/>
                <a:gd name="connsiteY1-144" fmla="*/ 930 h 11232"/>
                <a:gd name="connsiteX2-145" fmla="*/ 4404 w 9820"/>
                <a:gd name="connsiteY2-146" fmla="*/ 7999 h 11232"/>
                <a:gd name="connsiteX3-147" fmla="*/ 4712 w 9820"/>
                <a:gd name="connsiteY3-148" fmla="*/ 9953 h 11232"/>
                <a:gd name="connsiteX4-149" fmla="*/ 736 w 9820"/>
                <a:gd name="connsiteY4-150" fmla="*/ 4809 h 11232"/>
                <a:gd name="connsiteX5-151" fmla="*/ 622 w 9820"/>
                <a:gd name="connsiteY5-152" fmla="*/ 11228 h 11232"/>
                <a:gd name="connsiteX6-153" fmla="*/ 6781 w 9820"/>
                <a:gd name="connsiteY6-154" fmla="*/ 8114 h 11232"/>
                <a:gd name="connsiteX7-155" fmla="*/ 6605 w 9820"/>
                <a:gd name="connsiteY7-156" fmla="*/ 7309 h 11232"/>
                <a:gd name="connsiteX8-157" fmla="*/ 9291 w 9820"/>
                <a:gd name="connsiteY8-158" fmla="*/ 3977 h 11232"/>
                <a:gd name="connsiteX9-159" fmla="*/ 9820 w 9820"/>
                <a:gd name="connsiteY9-160" fmla="*/ 11 h 11232"/>
                <a:gd name="connsiteX0-161" fmla="*/ 9987 w 9987"/>
                <a:gd name="connsiteY0-162" fmla="*/ 9 h 9999"/>
                <a:gd name="connsiteX1-163" fmla="*/ 8149 w 9987"/>
                <a:gd name="connsiteY1-164" fmla="*/ 827 h 9999"/>
                <a:gd name="connsiteX2-165" fmla="*/ 4472 w 9987"/>
                <a:gd name="connsiteY2-166" fmla="*/ 7121 h 9999"/>
                <a:gd name="connsiteX3-167" fmla="*/ 736 w 9987"/>
                <a:gd name="connsiteY3-168" fmla="*/ 4281 h 9999"/>
                <a:gd name="connsiteX4-169" fmla="*/ 620 w 9987"/>
                <a:gd name="connsiteY4-170" fmla="*/ 9995 h 9999"/>
                <a:gd name="connsiteX5-171" fmla="*/ 6892 w 9987"/>
                <a:gd name="connsiteY5-172" fmla="*/ 7223 h 9999"/>
                <a:gd name="connsiteX6-173" fmla="*/ 6713 w 9987"/>
                <a:gd name="connsiteY6-174" fmla="*/ 6506 h 9999"/>
                <a:gd name="connsiteX7-175" fmla="*/ 9448 w 9987"/>
                <a:gd name="connsiteY7-176" fmla="*/ 3540 h 9999"/>
                <a:gd name="connsiteX8-177" fmla="*/ 9987 w 9987"/>
                <a:gd name="connsiteY8-178" fmla="*/ 9 h 9999"/>
                <a:gd name="connsiteX0-179" fmla="*/ 10000 w 10000"/>
                <a:gd name="connsiteY0-180" fmla="*/ 9 h 10000"/>
                <a:gd name="connsiteX1-181" fmla="*/ 8160 w 10000"/>
                <a:gd name="connsiteY1-182" fmla="*/ 827 h 10000"/>
                <a:gd name="connsiteX2-183" fmla="*/ 4478 w 10000"/>
                <a:gd name="connsiteY2-184" fmla="*/ 7122 h 10000"/>
                <a:gd name="connsiteX3-185" fmla="*/ 737 w 10000"/>
                <a:gd name="connsiteY3-186" fmla="*/ 4281 h 10000"/>
                <a:gd name="connsiteX4-187" fmla="*/ 621 w 10000"/>
                <a:gd name="connsiteY4-188" fmla="*/ 9996 h 10000"/>
                <a:gd name="connsiteX5-189" fmla="*/ 6901 w 10000"/>
                <a:gd name="connsiteY5-190" fmla="*/ 7224 h 10000"/>
                <a:gd name="connsiteX6-191" fmla="*/ 6722 w 10000"/>
                <a:gd name="connsiteY6-192" fmla="*/ 6507 h 10000"/>
                <a:gd name="connsiteX7-193" fmla="*/ 9460 w 10000"/>
                <a:gd name="connsiteY7-194" fmla="*/ 3540 h 10000"/>
                <a:gd name="connsiteX8-195" fmla="*/ 10000 w 10000"/>
                <a:gd name="connsiteY8-196" fmla="*/ 9 h 10000"/>
                <a:gd name="connsiteX0-197" fmla="*/ 9821 w 9821"/>
                <a:gd name="connsiteY0-198" fmla="*/ 9 h 10000"/>
                <a:gd name="connsiteX1-199" fmla="*/ 7981 w 9821"/>
                <a:gd name="connsiteY1-200" fmla="*/ 827 h 10000"/>
                <a:gd name="connsiteX2-201" fmla="*/ 4299 w 9821"/>
                <a:gd name="connsiteY2-202" fmla="*/ 7122 h 10000"/>
                <a:gd name="connsiteX3-203" fmla="*/ 558 w 9821"/>
                <a:gd name="connsiteY3-204" fmla="*/ 4281 h 10000"/>
                <a:gd name="connsiteX4-205" fmla="*/ 442 w 9821"/>
                <a:gd name="connsiteY4-206" fmla="*/ 9996 h 10000"/>
                <a:gd name="connsiteX5-207" fmla="*/ 6722 w 9821"/>
                <a:gd name="connsiteY5-208" fmla="*/ 7224 h 10000"/>
                <a:gd name="connsiteX6-209" fmla="*/ 6543 w 9821"/>
                <a:gd name="connsiteY6-210" fmla="*/ 6507 h 10000"/>
                <a:gd name="connsiteX7-211" fmla="*/ 9281 w 9821"/>
                <a:gd name="connsiteY7-212" fmla="*/ 3540 h 10000"/>
                <a:gd name="connsiteX8-213" fmla="*/ 9821 w 9821"/>
                <a:gd name="connsiteY8-214" fmla="*/ 9 h 10000"/>
                <a:gd name="connsiteX0-215" fmla="*/ 10249 w 10249"/>
                <a:gd name="connsiteY0-216" fmla="*/ 9 h 7345"/>
                <a:gd name="connsiteX1-217" fmla="*/ 8375 w 10249"/>
                <a:gd name="connsiteY1-218" fmla="*/ 827 h 7345"/>
                <a:gd name="connsiteX2-219" fmla="*/ 4626 w 10249"/>
                <a:gd name="connsiteY2-220" fmla="*/ 7122 h 7345"/>
                <a:gd name="connsiteX3-221" fmla="*/ 817 w 10249"/>
                <a:gd name="connsiteY3-222" fmla="*/ 4281 h 7345"/>
                <a:gd name="connsiteX4-223" fmla="*/ 323 w 10249"/>
                <a:gd name="connsiteY4-224" fmla="*/ 6661 h 7345"/>
                <a:gd name="connsiteX5-225" fmla="*/ 7094 w 10249"/>
                <a:gd name="connsiteY5-226" fmla="*/ 7224 h 7345"/>
                <a:gd name="connsiteX6-227" fmla="*/ 6911 w 10249"/>
                <a:gd name="connsiteY6-228" fmla="*/ 6507 h 7345"/>
                <a:gd name="connsiteX7-229" fmla="*/ 9699 w 10249"/>
                <a:gd name="connsiteY7-230" fmla="*/ 3540 h 7345"/>
                <a:gd name="connsiteX8-231" fmla="*/ 10249 w 10249"/>
                <a:gd name="connsiteY8-232" fmla="*/ 9 h 7345"/>
                <a:gd name="connsiteX0-233" fmla="*/ 10000 w 10000"/>
                <a:gd name="connsiteY0-234" fmla="*/ 12 h 10000"/>
                <a:gd name="connsiteX1-235" fmla="*/ 8172 w 10000"/>
                <a:gd name="connsiteY1-236" fmla="*/ 1126 h 10000"/>
                <a:gd name="connsiteX2-237" fmla="*/ 4514 w 10000"/>
                <a:gd name="connsiteY2-238" fmla="*/ 9696 h 10000"/>
                <a:gd name="connsiteX3-239" fmla="*/ 797 w 10000"/>
                <a:gd name="connsiteY3-240" fmla="*/ 5828 h 10000"/>
                <a:gd name="connsiteX4-241" fmla="*/ 315 w 10000"/>
                <a:gd name="connsiteY4-242" fmla="*/ 9069 h 10000"/>
                <a:gd name="connsiteX5-243" fmla="*/ 6922 w 10000"/>
                <a:gd name="connsiteY5-244" fmla="*/ 9835 h 10000"/>
                <a:gd name="connsiteX6-245" fmla="*/ 6743 w 10000"/>
                <a:gd name="connsiteY6-246" fmla="*/ 8859 h 10000"/>
                <a:gd name="connsiteX7-247" fmla="*/ 9463 w 10000"/>
                <a:gd name="connsiteY7-248" fmla="*/ 4820 h 10000"/>
                <a:gd name="connsiteX8-249" fmla="*/ 10000 w 10000"/>
                <a:gd name="connsiteY8-250" fmla="*/ 12 h 10000"/>
                <a:gd name="connsiteX0-251" fmla="*/ 10000 w 10000"/>
                <a:gd name="connsiteY0-252" fmla="*/ 12 h 10000"/>
                <a:gd name="connsiteX1-253" fmla="*/ 8172 w 10000"/>
                <a:gd name="connsiteY1-254" fmla="*/ 1126 h 10000"/>
                <a:gd name="connsiteX2-255" fmla="*/ 4514 w 10000"/>
                <a:gd name="connsiteY2-256" fmla="*/ 9696 h 10000"/>
                <a:gd name="connsiteX3-257" fmla="*/ 797 w 10000"/>
                <a:gd name="connsiteY3-258" fmla="*/ 5828 h 10000"/>
                <a:gd name="connsiteX4-259" fmla="*/ 315 w 10000"/>
                <a:gd name="connsiteY4-260" fmla="*/ 9069 h 10000"/>
                <a:gd name="connsiteX5-261" fmla="*/ 6922 w 10000"/>
                <a:gd name="connsiteY5-262" fmla="*/ 9835 h 10000"/>
                <a:gd name="connsiteX6-263" fmla="*/ 6743 w 10000"/>
                <a:gd name="connsiteY6-264" fmla="*/ 8859 h 10000"/>
                <a:gd name="connsiteX7-265" fmla="*/ 9463 w 10000"/>
                <a:gd name="connsiteY7-266" fmla="*/ 4820 h 10000"/>
                <a:gd name="connsiteX8-267" fmla="*/ 10000 w 10000"/>
                <a:gd name="connsiteY8-268" fmla="*/ 12 h 10000"/>
                <a:gd name="connsiteX0-269" fmla="*/ 9928 w 9928"/>
                <a:gd name="connsiteY0-270" fmla="*/ 12 h 10000"/>
                <a:gd name="connsiteX1-271" fmla="*/ 8100 w 9928"/>
                <a:gd name="connsiteY1-272" fmla="*/ 1126 h 10000"/>
                <a:gd name="connsiteX2-273" fmla="*/ 4442 w 9928"/>
                <a:gd name="connsiteY2-274" fmla="*/ 9696 h 10000"/>
                <a:gd name="connsiteX3-275" fmla="*/ 725 w 9928"/>
                <a:gd name="connsiteY3-276" fmla="*/ 5828 h 10000"/>
                <a:gd name="connsiteX4-277" fmla="*/ 243 w 9928"/>
                <a:gd name="connsiteY4-278" fmla="*/ 9069 h 10000"/>
                <a:gd name="connsiteX5-279" fmla="*/ 6850 w 9928"/>
                <a:gd name="connsiteY5-280" fmla="*/ 9835 h 10000"/>
                <a:gd name="connsiteX6-281" fmla="*/ 6671 w 9928"/>
                <a:gd name="connsiteY6-282" fmla="*/ 8859 h 10000"/>
                <a:gd name="connsiteX7-283" fmla="*/ 9391 w 9928"/>
                <a:gd name="connsiteY7-284" fmla="*/ 4820 h 10000"/>
                <a:gd name="connsiteX8-285" fmla="*/ 9928 w 9928"/>
                <a:gd name="connsiteY8-286" fmla="*/ 12 h 10000"/>
                <a:gd name="connsiteX0-287" fmla="*/ 9755 w 9755"/>
                <a:gd name="connsiteY0-288" fmla="*/ 12 h 10000"/>
                <a:gd name="connsiteX1-289" fmla="*/ 7914 w 9755"/>
                <a:gd name="connsiteY1-290" fmla="*/ 1126 h 10000"/>
                <a:gd name="connsiteX2-291" fmla="*/ 4229 w 9755"/>
                <a:gd name="connsiteY2-292" fmla="*/ 9696 h 10000"/>
                <a:gd name="connsiteX3-293" fmla="*/ 485 w 9755"/>
                <a:gd name="connsiteY3-294" fmla="*/ 5828 h 10000"/>
                <a:gd name="connsiteX4-295" fmla="*/ 0 w 9755"/>
                <a:gd name="connsiteY4-296" fmla="*/ 9069 h 10000"/>
                <a:gd name="connsiteX5-297" fmla="*/ 6655 w 9755"/>
                <a:gd name="connsiteY5-298" fmla="*/ 9835 h 10000"/>
                <a:gd name="connsiteX6-299" fmla="*/ 6474 w 9755"/>
                <a:gd name="connsiteY6-300" fmla="*/ 8859 h 10000"/>
                <a:gd name="connsiteX7-301" fmla="*/ 9214 w 9755"/>
                <a:gd name="connsiteY7-302" fmla="*/ 4820 h 10000"/>
                <a:gd name="connsiteX8-303" fmla="*/ 9755 w 9755"/>
                <a:gd name="connsiteY8-304" fmla="*/ 12 h 10000"/>
                <a:gd name="connsiteX0-305" fmla="*/ 10000 w 10000"/>
                <a:gd name="connsiteY0-306" fmla="*/ 12 h 12315"/>
                <a:gd name="connsiteX1-307" fmla="*/ 8113 w 10000"/>
                <a:gd name="connsiteY1-308" fmla="*/ 1126 h 12315"/>
                <a:gd name="connsiteX2-309" fmla="*/ 4335 w 10000"/>
                <a:gd name="connsiteY2-310" fmla="*/ 9696 h 12315"/>
                <a:gd name="connsiteX3-311" fmla="*/ 497 w 10000"/>
                <a:gd name="connsiteY3-312" fmla="*/ 5828 h 12315"/>
                <a:gd name="connsiteX4-313" fmla="*/ 0 w 10000"/>
                <a:gd name="connsiteY4-314" fmla="*/ 9069 h 12315"/>
                <a:gd name="connsiteX5-315" fmla="*/ 4869 w 10000"/>
                <a:gd name="connsiteY5-316" fmla="*/ 12260 h 12315"/>
                <a:gd name="connsiteX6-317" fmla="*/ 6637 w 10000"/>
                <a:gd name="connsiteY6-318" fmla="*/ 8859 h 12315"/>
                <a:gd name="connsiteX7-319" fmla="*/ 9445 w 10000"/>
                <a:gd name="connsiteY7-320" fmla="*/ 4820 h 12315"/>
                <a:gd name="connsiteX8-321" fmla="*/ 10000 w 10000"/>
                <a:gd name="connsiteY8-322" fmla="*/ 12 h 12315"/>
                <a:gd name="connsiteX0-323" fmla="*/ 10000 w 10000"/>
                <a:gd name="connsiteY0-324" fmla="*/ 12 h 12315"/>
                <a:gd name="connsiteX1-325" fmla="*/ 8113 w 10000"/>
                <a:gd name="connsiteY1-326" fmla="*/ 1126 h 12315"/>
                <a:gd name="connsiteX2-327" fmla="*/ 4335 w 10000"/>
                <a:gd name="connsiteY2-328" fmla="*/ 9696 h 12315"/>
                <a:gd name="connsiteX3-329" fmla="*/ 497 w 10000"/>
                <a:gd name="connsiteY3-330" fmla="*/ 5828 h 12315"/>
                <a:gd name="connsiteX4-331" fmla="*/ 0 w 10000"/>
                <a:gd name="connsiteY4-332" fmla="*/ 9069 h 12315"/>
                <a:gd name="connsiteX5-333" fmla="*/ 4869 w 10000"/>
                <a:gd name="connsiteY5-334" fmla="*/ 12260 h 12315"/>
                <a:gd name="connsiteX6-335" fmla="*/ 6637 w 10000"/>
                <a:gd name="connsiteY6-336" fmla="*/ 8859 h 12315"/>
                <a:gd name="connsiteX7-337" fmla="*/ 9445 w 10000"/>
                <a:gd name="connsiteY7-338" fmla="*/ 4820 h 12315"/>
                <a:gd name="connsiteX8-339" fmla="*/ 10000 w 10000"/>
                <a:gd name="connsiteY8-340" fmla="*/ 12 h 12315"/>
                <a:gd name="connsiteX0-341" fmla="*/ 10000 w 10000"/>
                <a:gd name="connsiteY0-342" fmla="*/ 12 h 12315"/>
                <a:gd name="connsiteX1-343" fmla="*/ 8113 w 10000"/>
                <a:gd name="connsiteY1-344" fmla="*/ 1126 h 12315"/>
                <a:gd name="connsiteX2-345" fmla="*/ 4335 w 10000"/>
                <a:gd name="connsiteY2-346" fmla="*/ 9696 h 12315"/>
                <a:gd name="connsiteX3-347" fmla="*/ 497 w 10000"/>
                <a:gd name="connsiteY3-348" fmla="*/ 5828 h 12315"/>
                <a:gd name="connsiteX4-349" fmla="*/ 0 w 10000"/>
                <a:gd name="connsiteY4-350" fmla="*/ 9069 h 12315"/>
                <a:gd name="connsiteX5-351" fmla="*/ 4869 w 10000"/>
                <a:gd name="connsiteY5-352" fmla="*/ 12260 h 12315"/>
                <a:gd name="connsiteX6-353" fmla="*/ 6637 w 10000"/>
                <a:gd name="connsiteY6-354" fmla="*/ 8859 h 12315"/>
                <a:gd name="connsiteX7-355" fmla="*/ 9445 w 10000"/>
                <a:gd name="connsiteY7-356" fmla="*/ 4820 h 12315"/>
                <a:gd name="connsiteX8-357" fmla="*/ 10000 w 10000"/>
                <a:gd name="connsiteY8-358" fmla="*/ 12 h 12315"/>
                <a:gd name="connsiteX0-359" fmla="*/ 10000 w 10000"/>
                <a:gd name="connsiteY0-360" fmla="*/ 12 h 12328"/>
                <a:gd name="connsiteX1-361" fmla="*/ 8113 w 10000"/>
                <a:gd name="connsiteY1-362" fmla="*/ 1126 h 12328"/>
                <a:gd name="connsiteX2-363" fmla="*/ 4335 w 10000"/>
                <a:gd name="connsiteY2-364" fmla="*/ 9696 h 12328"/>
                <a:gd name="connsiteX3-365" fmla="*/ 497 w 10000"/>
                <a:gd name="connsiteY3-366" fmla="*/ 5828 h 12328"/>
                <a:gd name="connsiteX4-367" fmla="*/ 0 w 10000"/>
                <a:gd name="connsiteY4-368" fmla="*/ 9069 h 12328"/>
                <a:gd name="connsiteX5-369" fmla="*/ 4869 w 10000"/>
                <a:gd name="connsiteY5-370" fmla="*/ 12260 h 12328"/>
                <a:gd name="connsiteX6-371" fmla="*/ 6783 w 10000"/>
                <a:gd name="connsiteY6-372" fmla="*/ 9520 h 12328"/>
                <a:gd name="connsiteX7-373" fmla="*/ 9445 w 10000"/>
                <a:gd name="connsiteY7-374" fmla="*/ 4820 h 12328"/>
                <a:gd name="connsiteX8-375" fmla="*/ 10000 w 10000"/>
                <a:gd name="connsiteY8-376" fmla="*/ 12 h 12328"/>
                <a:gd name="connsiteX0-377" fmla="*/ 10000 w 10000"/>
                <a:gd name="connsiteY0-378" fmla="*/ 12 h 12336"/>
                <a:gd name="connsiteX1-379" fmla="*/ 8113 w 10000"/>
                <a:gd name="connsiteY1-380" fmla="*/ 1126 h 12336"/>
                <a:gd name="connsiteX2-381" fmla="*/ 4335 w 10000"/>
                <a:gd name="connsiteY2-382" fmla="*/ 9696 h 12336"/>
                <a:gd name="connsiteX3-383" fmla="*/ 497 w 10000"/>
                <a:gd name="connsiteY3-384" fmla="*/ 5828 h 12336"/>
                <a:gd name="connsiteX4-385" fmla="*/ 0 w 10000"/>
                <a:gd name="connsiteY4-386" fmla="*/ 9069 h 12336"/>
                <a:gd name="connsiteX5-387" fmla="*/ 4869 w 10000"/>
                <a:gd name="connsiteY5-388" fmla="*/ 12260 h 12336"/>
                <a:gd name="connsiteX6-389" fmla="*/ 6841 w 10000"/>
                <a:gd name="connsiteY6-390" fmla="*/ 9829 h 12336"/>
                <a:gd name="connsiteX7-391" fmla="*/ 9445 w 10000"/>
                <a:gd name="connsiteY7-392" fmla="*/ 4820 h 12336"/>
                <a:gd name="connsiteX8-393" fmla="*/ 10000 w 10000"/>
                <a:gd name="connsiteY8-394" fmla="*/ 12 h 12336"/>
                <a:gd name="connsiteX0-395" fmla="*/ 10000 w 10000"/>
                <a:gd name="connsiteY0-396" fmla="*/ 12 h 12291"/>
                <a:gd name="connsiteX1-397" fmla="*/ 8113 w 10000"/>
                <a:gd name="connsiteY1-398" fmla="*/ 1126 h 12291"/>
                <a:gd name="connsiteX2-399" fmla="*/ 4335 w 10000"/>
                <a:gd name="connsiteY2-400" fmla="*/ 9696 h 12291"/>
                <a:gd name="connsiteX3-401" fmla="*/ 497 w 10000"/>
                <a:gd name="connsiteY3-402" fmla="*/ 5828 h 12291"/>
                <a:gd name="connsiteX4-403" fmla="*/ 0 w 10000"/>
                <a:gd name="connsiteY4-404" fmla="*/ 9069 h 12291"/>
                <a:gd name="connsiteX5-405" fmla="*/ 4869 w 10000"/>
                <a:gd name="connsiteY5-406" fmla="*/ 12260 h 12291"/>
                <a:gd name="connsiteX6-407" fmla="*/ 6841 w 10000"/>
                <a:gd name="connsiteY6-408" fmla="*/ 9829 h 12291"/>
                <a:gd name="connsiteX7-409" fmla="*/ 9445 w 10000"/>
                <a:gd name="connsiteY7-410" fmla="*/ 4820 h 12291"/>
                <a:gd name="connsiteX8-411" fmla="*/ 10000 w 10000"/>
                <a:gd name="connsiteY8-412" fmla="*/ 12 h 12291"/>
                <a:gd name="connsiteX0-413" fmla="*/ 10000 w 10000"/>
                <a:gd name="connsiteY0-414" fmla="*/ 12 h 12291"/>
                <a:gd name="connsiteX1-415" fmla="*/ 8113 w 10000"/>
                <a:gd name="connsiteY1-416" fmla="*/ 1126 h 12291"/>
                <a:gd name="connsiteX2-417" fmla="*/ 4335 w 10000"/>
                <a:gd name="connsiteY2-418" fmla="*/ 9696 h 12291"/>
                <a:gd name="connsiteX3-419" fmla="*/ 497 w 10000"/>
                <a:gd name="connsiteY3-420" fmla="*/ 5828 h 12291"/>
                <a:gd name="connsiteX4-421" fmla="*/ 0 w 10000"/>
                <a:gd name="connsiteY4-422" fmla="*/ 9069 h 12291"/>
                <a:gd name="connsiteX5-423" fmla="*/ 4869 w 10000"/>
                <a:gd name="connsiteY5-424" fmla="*/ 12260 h 12291"/>
                <a:gd name="connsiteX6-425" fmla="*/ 6870 w 10000"/>
                <a:gd name="connsiteY6-426" fmla="*/ 10005 h 12291"/>
                <a:gd name="connsiteX7-427" fmla="*/ 9445 w 10000"/>
                <a:gd name="connsiteY7-428" fmla="*/ 4820 h 12291"/>
                <a:gd name="connsiteX8-429" fmla="*/ 10000 w 10000"/>
                <a:gd name="connsiteY8-430" fmla="*/ 12 h 12291"/>
                <a:gd name="connsiteX0-431" fmla="*/ 10000 w 10000"/>
                <a:gd name="connsiteY0-432" fmla="*/ 12 h 12291"/>
                <a:gd name="connsiteX1-433" fmla="*/ 8113 w 10000"/>
                <a:gd name="connsiteY1-434" fmla="*/ 1126 h 12291"/>
                <a:gd name="connsiteX2-435" fmla="*/ 4714 w 10000"/>
                <a:gd name="connsiteY2-436" fmla="*/ 9167 h 12291"/>
                <a:gd name="connsiteX3-437" fmla="*/ 497 w 10000"/>
                <a:gd name="connsiteY3-438" fmla="*/ 5828 h 12291"/>
                <a:gd name="connsiteX4-439" fmla="*/ 0 w 10000"/>
                <a:gd name="connsiteY4-440" fmla="*/ 9069 h 12291"/>
                <a:gd name="connsiteX5-441" fmla="*/ 4869 w 10000"/>
                <a:gd name="connsiteY5-442" fmla="*/ 12260 h 12291"/>
                <a:gd name="connsiteX6-443" fmla="*/ 6870 w 10000"/>
                <a:gd name="connsiteY6-444" fmla="*/ 10005 h 12291"/>
                <a:gd name="connsiteX7-445" fmla="*/ 9445 w 10000"/>
                <a:gd name="connsiteY7-446" fmla="*/ 4820 h 12291"/>
                <a:gd name="connsiteX8-447" fmla="*/ 10000 w 10000"/>
                <a:gd name="connsiteY8-448" fmla="*/ 12 h 12291"/>
                <a:gd name="connsiteX0-449" fmla="*/ 10000 w 10000"/>
                <a:gd name="connsiteY0-450" fmla="*/ 12 h 12291"/>
                <a:gd name="connsiteX1-451" fmla="*/ 8113 w 10000"/>
                <a:gd name="connsiteY1-452" fmla="*/ 1126 h 12291"/>
                <a:gd name="connsiteX2-453" fmla="*/ 4714 w 10000"/>
                <a:gd name="connsiteY2-454" fmla="*/ 9167 h 12291"/>
                <a:gd name="connsiteX3-455" fmla="*/ 497 w 10000"/>
                <a:gd name="connsiteY3-456" fmla="*/ 5828 h 12291"/>
                <a:gd name="connsiteX4-457" fmla="*/ 0 w 10000"/>
                <a:gd name="connsiteY4-458" fmla="*/ 9069 h 12291"/>
                <a:gd name="connsiteX5-459" fmla="*/ 5364 w 10000"/>
                <a:gd name="connsiteY5-460" fmla="*/ 12260 h 12291"/>
                <a:gd name="connsiteX6-461" fmla="*/ 6870 w 10000"/>
                <a:gd name="connsiteY6-462" fmla="*/ 10005 h 12291"/>
                <a:gd name="connsiteX7-463" fmla="*/ 9445 w 10000"/>
                <a:gd name="connsiteY7-464" fmla="*/ 4820 h 12291"/>
                <a:gd name="connsiteX8-465" fmla="*/ 10000 w 10000"/>
                <a:gd name="connsiteY8-466" fmla="*/ 12 h 12291"/>
                <a:gd name="connsiteX0-467" fmla="*/ 10000 w 10000"/>
                <a:gd name="connsiteY0-468" fmla="*/ 12 h 12291"/>
                <a:gd name="connsiteX1-469" fmla="*/ 8113 w 10000"/>
                <a:gd name="connsiteY1-470" fmla="*/ 1126 h 12291"/>
                <a:gd name="connsiteX2-471" fmla="*/ 4714 w 10000"/>
                <a:gd name="connsiteY2-472" fmla="*/ 9167 h 12291"/>
                <a:gd name="connsiteX3-473" fmla="*/ 497 w 10000"/>
                <a:gd name="connsiteY3-474" fmla="*/ 5828 h 12291"/>
                <a:gd name="connsiteX4-475" fmla="*/ 0 w 10000"/>
                <a:gd name="connsiteY4-476" fmla="*/ 9069 h 12291"/>
                <a:gd name="connsiteX5-477" fmla="*/ 5364 w 10000"/>
                <a:gd name="connsiteY5-478" fmla="*/ 12260 h 12291"/>
                <a:gd name="connsiteX6-479" fmla="*/ 9445 w 10000"/>
                <a:gd name="connsiteY6-480" fmla="*/ 4820 h 12291"/>
                <a:gd name="connsiteX7-481" fmla="*/ 10000 w 10000"/>
                <a:gd name="connsiteY7-482" fmla="*/ 12 h 1229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00" h="12291">
                  <a:moveTo>
                    <a:pt x="10000" y="12"/>
                  </a:moveTo>
                  <a:cubicBezTo>
                    <a:pt x="10000" y="12"/>
                    <a:pt x="8709" y="-197"/>
                    <a:pt x="8113" y="1126"/>
                  </a:cubicBezTo>
                  <a:cubicBezTo>
                    <a:pt x="7466" y="2520"/>
                    <a:pt x="5983" y="8383"/>
                    <a:pt x="4714" y="9167"/>
                  </a:cubicBezTo>
                  <a:cubicBezTo>
                    <a:pt x="3445" y="9952"/>
                    <a:pt x="1303" y="5617"/>
                    <a:pt x="497" y="5828"/>
                  </a:cubicBezTo>
                  <a:cubicBezTo>
                    <a:pt x="245" y="6305"/>
                    <a:pt x="35" y="8093"/>
                    <a:pt x="0" y="9069"/>
                  </a:cubicBezTo>
                  <a:cubicBezTo>
                    <a:pt x="1481" y="10311"/>
                    <a:pt x="3981" y="12584"/>
                    <a:pt x="5364" y="12260"/>
                  </a:cubicBezTo>
                  <a:cubicBezTo>
                    <a:pt x="6938" y="11552"/>
                    <a:pt x="8672" y="6861"/>
                    <a:pt x="9445" y="4820"/>
                  </a:cubicBezTo>
                  <a:cubicBezTo>
                    <a:pt x="9631" y="3217"/>
                    <a:pt x="9817" y="1615"/>
                    <a:pt x="10000" y="1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90" name="组合 789"/>
            <p:cNvGrpSpPr/>
            <p:nvPr/>
          </p:nvGrpSpPr>
          <p:grpSpPr>
            <a:xfrm rot="2372739" flipH="1">
              <a:off x="12927585" y="2983398"/>
              <a:ext cx="851881" cy="367942"/>
              <a:chOff x="13610246" y="3215046"/>
              <a:chExt cx="851881" cy="367942"/>
            </a:xfrm>
          </p:grpSpPr>
          <p:sp>
            <p:nvSpPr>
              <p:cNvPr id="827" name="Freeform 10423"/>
              <p:cNvSpPr/>
              <p:nvPr/>
            </p:nvSpPr>
            <p:spPr bwMode="auto">
              <a:xfrm>
                <a:off x="14127164" y="3297238"/>
                <a:ext cx="334963" cy="285750"/>
              </a:xfrm>
              <a:custGeom>
                <a:avLst/>
                <a:gdLst>
                  <a:gd name="T0" fmla="*/ 26 w 89"/>
                  <a:gd name="T1" fmla="*/ 3 h 76"/>
                  <a:gd name="T2" fmla="*/ 35 w 89"/>
                  <a:gd name="T3" fmla="*/ 3 h 76"/>
                  <a:gd name="T4" fmla="*/ 73 w 89"/>
                  <a:gd name="T5" fmla="*/ 12 h 76"/>
                  <a:gd name="T6" fmla="*/ 73 w 89"/>
                  <a:gd name="T7" fmla="*/ 50 h 76"/>
                  <a:gd name="T8" fmla="*/ 58 w 89"/>
                  <a:gd name="T9" fmla="*/ 67 h 76"/>
                  <a:gd name="T10" fmla="*/ 35 w 89"/>
                  <a:gd name="T11" fmla="*/ 72 h 76"/>
                  <a:gd name="T12" fmla="*/ 8 w 89"/>
                  <a:gd name="T13" fmla="*/ 43 h 76"/>
                  <a:gd name="T14" fmla="*/ 0 w 89"/>
                  <a:gd name="T15" fmla="*/ 40 h 76"/>
                  <a:gd name="T16" fmla="*/ 26 w 89"/>
                  <a:gd name="T17" fmla="*/ 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76">
                    <a:moveTo>
                      <a:pt x="26" y="3"/>
                    </a:move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65" y="0"/>
                      <a:pt x="73" y="12"/>
                    </a:cubicBezTo>
                    <a:cubicBezTo>
                      <a:pt x="82" y="24"/>
                      <a:pt x="89" y="47"/>
                      <a:pt x="73" y="50"/>
                    </a:cubicBezTo>
                    <a:cubicBezTo>
                      <a:pt x="73" y="50"/>
                      <a:pt x="77" y="68"/>
                      <a:pt x="58" y="67"/>
                    </a:cubicBezTo>
                    <a:cubicBezTo>
                      <a:pt x="58" y="67"/>
                      <a:pt x="53" y="76"/>
                      <a:pt x="35" y="72"/>
                    </a:cubicBezTo>
                    <a:cubicBezTo>
                      <a:pt x="17" y="67"/>
                      <a:pt x="8" y="43"/>
                      <a:pt x="8" y="43"/>
                    </a:cubicBezTo>
                    <a:cubicBezTo>
                      <a:pt x="0" y="40"/>
                      <a:pt x="0" y="40"/>
                      <a:pt x="0" y="40"/>
                    </a:cubicBezTo>
                    <a:lnTo>
                      <a:pt x="26" y="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8" name="Freeform 10424"/>
              <p:cNvSpPr>
                <a:spLocks noEditPoints="1"/>
              </p:cNvSpPr>
              <p:nvPr/>
            </p:nvSpPr>
            <p:spPr bwMode="auto">
              <a:xfrm>
                <a:off x="14127164" y="3297238"/>
                <a:ext cx="334963" cy="285750"/>
              </a:xfrm>
              <a:custGeom>
                <a:avLst/>
                <a:gdLst>
                  <a:gd name="T0" fmla="*/ 0 w 89"/>
                  <a:gd name="T1" fmla="*/ 40 h 76"/>
                  <a:gd name="T2" fmla="*/ 8 w 89"/>
                  <a:gd name="T3" fmla="*/ 43 h 76"/>
                  <a:gd name="T4" fmla="*/ 35 w 89"/>
                  <a:gd name="T5" fmla="*/ 72 h 76"/>
                  <a:gd name="T6" fmla="*/ 58 w 89"/>
                  <a:gd name="T7" fmla="*/ 67 h 76"/>
                  <a:gd name="T8" fmla="*/ 73 w 89"/>
                  <a:gd name="T9" fmla="*/ 50 h 76"/>
                  <a:gd name="T10" fmla="*/ 73 w 89"/>
                  <a:gd name="T11" fmla="*/ 12 h 76"/>
                  <a:gd name="T12" fmla="*/ 35 w 89"/>
                  <a:gd name="T13" fmla="*/ 3 h 76"/>
                  <a:gd name="T14" fmla="*/ 26 w 89"/>
                  <a:gd name="T15" fmla="*/ 3 h 76"/>
                  <a:gd name="T16" fmla="*/ 0 w 89"/>
                  <a:gd name="T17" fmla="*/ 40 h 76"/>
                  <a:gd name="T18" fmla="*/ 67 w 89"/>
                  <a:gd name="T19" fmla="*/ 22 h 76"/>
                  <a:gd name="T20" fmla="*/ 61 w 89"/>
                  <a:gd name="T21" fmla="*/ 17 h 76"/>
                  <a:gd name="T22" fmla="*/ 61 w 89"/>
                  <a:gd name="T23" fmla="*/ 12 h 76"/>
                  <a:gd name="T24" fmla="*/ 74 w 89"/>
                  <a:gd name="T25" fmla="*/ 17 h 76"/>
                  <a:gd name="T26" fmla="*/ 79 w 89"/>
                  <a:gd name="T27" fmla="*/ 40 h 76"/>
                  <a:gd name="T28" fmla="*/ 78 w 89"/>
                  <a:gd name="T29" fmla="*/ 42 h 76"/>
                  <a:gd name="T30" fmla="*/ 74 w 89"/>
                  <a:gd name="T31" fmla="*/ 41 h 76"/>
                  <a:gd name="T32" fmla="*/ 71 w 89"/>
                  <a:gd name="T33" fmla="*/ 29 h 76"/>
                  <a:gd name="T34" fmla="*/ 67 w 89"/>
                  <a:gd name="T35" fmla="*/ 23 h 76"/>
                  <a:gd name="T36" fmla="*/ 67 w 89"/>
                  <a:gd name="T37" fmla="*/ 22 h 76"/>
                  <a:gd name="T38" fmla="*/ 47 w 89"/>
                  <a:gd name="T39" fmla="*/ 57 h 76"/>
                  <a:gd name="T40" fmla="*/ 34 w 89"/>
                  <a:gd name="T41" fmla="*/ 46 h 76"/>
                  <a:gd name="T42" fmla="*/ 55 w 89"/>
                  <a:gd name="T43" fmla="*/ 19 h 76"/>
                  <a:gd name="T44" fmla="*/ 59 w 89"/>
                  <a:gd name="T45" fmla="*/ 19 h 76"/>
                  <a:gd name="T46" fmla="*/ 62 w 89"/>
                  <a:gd name="T47" fmla="*/ 20 h 76"/>
                  <a:gd name="T48" fmla="*/ 58 w 89"/>
                  <a:gd name="T49" fmla="*/ 60 h 76"/>
                  <a:gd name="T50" fmla="*/ 47 w 89"/>
                  <a:gd name="T51" fmla="*/ 57 h 76"/>
                  <a:gd name="T52" fmla="*/ 18 w 89"/>
                  <a:gd name="T53" fmla="*/ 53 h 76"/>
                  <a:gd name="T54" fmla="*/ 27 w 89"/>
                  <a:gd name="T55" fmla="*/ 45 h 76"/>
                  <a:gd name="T56" fmla="*/ 34 w 89"/>
                  <a:gd name="T57" fmla="*/ 52 h 76"/>
                  <a:gd name="T58" fmla="*/ 48 w 89"/>
                  <a:gd name="T59" fmla="*/ 61 h 76"/>
                  <a:gd name="T60" fmla="*/ 51 w 89"/>
                  <a:gd name="T61" fmla="*/ 64 h 76"/>
                  <a:gd name="T62" fmla="*/ 50 w 89"/>
                  <a:gd name="T63" fmla="*/ 69 h 76"/>
                  <a:gd name="T64" fmla="*/ 18 w 89"/>
                  <a:gd name="T65" fmla="*/ 5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9" h="76">
                    <a:moveTo>
                      <a:pt x="0" y="40"/>
                    </a:move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17" y="67"/>
                      <a:pt x="35" y="72"/>
                    </a:cubicBezTo>
                    <a:cubicBezTo>
                      <a:pt x="53" y="76"/>
                      <a:pt x="58" y="67"/>
                      <a:pt x="58" y="67"/>
                    </a:cubicBezTo>
                    <a:cubicBezTo>
                      <a:pt x="77" y="68"/>
                      <a:pt x="73" y="50"/>
                      <a:pt x="73" y="50"/>
                    </a:cubicBezTo>
                    <a:cubicBezTo>
                      <a:pt x="89" y="47"/>
                      <a:pt x="82" y="24"/>
                      <a:pt x="73" y="12"/>
                    </a:cubicBezTo>
                    <a:cubicBezTo>
                      <a:pt x="65" y="0"/>
                      <a:pt x="35" y="3"/>
                      <a:pt x="35" y="3"/>
                    </a:cubicBezTo>
                    <a:cubicBezTo>
                      <a:pt x="26" y="3"/>
                      <a:pt x="26" y="3"/>
                      <a:pt x="26" y="3"/>
                    </a:cubicBezTo>
                    <a:lnTo>
                      <a:pt x="0" y="40"/>
                    </a:lnTo>
                    <a:close/>
                    <a:moveTo>
                      <a:pt x="67" y="22"/>
                    </a:moveTo>
                    <a:cubicBezTo>
                      <a:pt x="65" y="21"/>
                      <a:pt x="63" y="19"/>
                      <a:pt x="61" y="17"/>
                    </a:cubicBezTo>
                    <a:cubicBezTo>
                      <a:pt x="59" y="16"/>
                      <a:pt x="60" y="13"/>
                      <a:pt x="61" y="12"/>
                    </a:cubicBezTo>
                    <a:cubicBezTo>
                      <a:pt x="68" y="8"/>
                      <a:pt x="72" y="11"/>
                      <a:pt x="74" y="17"/>
                    </a:cubicBezTo>
                    <a:cubicBezTo>
                      <a:pt x="79" y="23"/>
                      <a:pt x="84" y="33"/>
                      <a:pt x="79" y="40"/>
                    </a:cubicBezTo>
                    <a:cubicBezTo>
                      <a:pt x="79" y="42"/>
                      <a:pt x="79" y="42"/>
                      <a:pt x="78" y="42"/>
                    </a:cubicBezTo>
                    <a:cubicBezTo>
                      <a:pt x="76" y="43"/>
                      <a:pt x="75" y="43"/>
                      <a:pt x="74" y="41"/>
                    </a:cubicBezTo>
                    <a:cubicBezTo>
                      <a:pt x="72" y="38"/>
                      <a:pt x="71" y="33"/>
                      <a:pt x="71" y="29"/>
                    </a:cubicBezTo>
                    <a:cubicBezTo>
                      <a:pt x="70" y="27"/>
                      <a:pt x="69" y="25"/>
                      <a:pt x="67" y="23"/>
                    </a:cubicBezTo>
                    <a:cubicBezTo>
                      <a:pt x="67" y="23"/>
                      <a:pt x="67" y="22"/>
                      <a:pt x="67" y="22"/>
                    </a:cubicBezTo>
                    <a:close/>
                    <a:moveTo>
                      <a:pt x="47" y="57"/>
                    </a:moveTo>
                    <a:cubicBezTo>
                      <a:pt x="42" y="54"/>
                      <a:pt x="36" y="51"/>
                      <a:pt x="34" y="46"/>
                    </a:cubicBezTo>
                    <a:cubicBezTo>
                      <a:pt x="29" y="34"/>
                      <a:pt x="49" y="25"/>
                      <a:pt x="55" y="19"/>
                    </a:cubicBezTo>
                    <a:cubicBezTo>
                      <a:pt x="57" y="18"/>
                      <a:pt x="58" y="18"/>
                      <a:pt x="59" y="19"/>
                    </a:cubicBezTo>
                    <a:cubicBezTo>
                      <a:pt x="60" y="19"/>
                      <a:pt x="61" y="19"/>
                      <a:pt x="62" y="20"/>
                    </a:cubicBezTo>
                    <a:cubicBezTo>
                      <a:pt x="65" y="28"/>
                      <a:pt x="73" y="59"/>
                      <a:pt x="58" y="60"/>
                    </a:cubicBezTo>
                    <a:cubicBezTo>
                      <a:pt x="54" y="61"/>
                      <a:pt x="50" y="58"/>
                      <a:pt x="47" y="57"/>
                    </a:cubicBezTo>
                    <a:close/>
                    <a:moveTo>
                      <a:pt x="18" y="53"/>
                    </a:moveTo>
                    <a:cubicBezTo>
                      <a:pt x="18" y="47"/>
                      <a:pt x="21" y="41"/>
                      <a:pt x="27" y="45"/>
                    </a:cubicBezTo>
                    <a:cubicBezTo>
                      <a:pt x="30" y="46"/>
                      <a:pt x="32" y="49"/>
                      <a:pt x="34" y="52"/>
                    </a:cubicBezTo>
                    <a:cubicBezTo>
                      <a:pt x="37" y="56"/>
                      <a:pt x="43" y="61"/>
                      <a:pt x="48" y="61"/>
                    </a:cubicBezTo>
                    <a:cubicBezTo>
                      <a:pt x="50" y="61"/>
                      <a:pt x="51" y="63"/>
                      <a:pt x="51" y="64"/>
                    </a:cubicBezTo>
                    <a:cubicBezTo>
                      <a:pt x="53" y="66"/>
                      <a:pt x="53" y="68"/>
                      <a:pt x="50" y="69"/>
                    </a:cubicBezTo>
                    <a:cubicBezTo>
                      <a:pt x="40" y="71"/>
                      <a:pt x="19" y="66"/>
                      <a:pt x="18" y="5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9" name="Freeform 10427"/>
              <p:cNvSpPr/>
              <p:nvPr/>
            </p:nvSpPr>
            <p:spPr bwMode="auto">
              <a:xfrm>
                <a:off x="13610246" y="3215046"/>
                <a:ext cx="569307" cy="252054"/>
              </a:xfrm>
              <a:custGeom>
                <a:avLst/>
                <a:gdLst>
                  <a:gd name="T0" fmla="*/ 12 w 160"/>
                  <a:gd name="T1" fmla="*/ 0 h 65"/>
                  <a:gd name="T2" fmla="*/ 41 w 160"/>
                  <a:gd name="T3" fmla="*/ 30 h 65"/>
                  <a:gd name="T4" fmla="*/ 96 w 160"/>
                  <a:gd name="T5" fmla="*/ 48 h 65"/>
                  <a:gd name="T6" fmla="*/ 116 w 160"/>
                  <a:gd name="T7" fmla="*/ 47 h 65"/>
                  <a:gd name="T8" fmla="*/ 127 w 160"/>
                  <a:gd name="T9" fmla="*/ 14 h 65"/>
                  <a:gd name="T10" fmla="*/ 160 w 160"/>
                  <a:gd name="T11" fmla="*/ 21 h 65"/>
                  <a:gd name="T12" fmla="*/ 136 w 160"/>
                  <a:gd name="T13" fmla="*/ 65 h 65"/>
                  <a:gd name="T14" fmla="*/ 20 w 160"/>
                  <a:gd name="T15" fmla="*/ 33 h 65"/>
                  <a:gd name="T16" fmla="*/ 12 w 160"/>
                  <a:gd name="T17" fmla="*/ 0 h 65"/>
                  <a:gd name="connsiteX0" fmla="*/ 192 w 9594"/>
                  <a:gd name="connsiteY0" fmla="*/ 0 h 10310"/>
                  <a:gd name="connsiteX1" fmla="*/ 2157 w 9594"/>
                  <a:gd name="connsiteY1" fmla="*/ 4925 h 10310"/>
                  <a:gd name="connsiteX2" fmla="*/ 5594 w 9594"/>
                  <a:gd name="connsiteY2" fmla="*/ 7695 h 10310"/>
                  <a:gd name="connsiteX3" fmla="*/ 6844 w 9594"/>
                  <a:gd name="connsiteY3" fmla="*/ 7541 h 10310"/>
                  <a:gd name="connsiteX4" fmla="*/ 7532 w 9594"/>
                  <a:gd name="connsiteY4" fmla="*/ 2464 h 10310"/>
                  <a:gd name="connsiteX5" fmla="*/ 9594 w 9594"/>
                  <a:gd name="connsiteY5" fmla="*/ 3541 h 10310"/>
                  <a:gd name="connsiteX6" fmla="*/ 8094 w 9594"/>
                  <a:gd name="connsiteY6" fmla="*/ 10310 h 10310"/>
                  <a:gd name="connsiteX7" fmla="*/ 844 w 9594"/>
                  <a:gd name="connsiteY7" fmla="*/ 5387 h 10310"/>
                  <a:gd name="connsiteX8" fmla="*/ 192 w 9594"/>
                  <a:gd name="connsiteY8" fmla="*/ 0 h 10310"/>
                  <a:gd name="connsiteX0-1" fmla="*/ 200 w 10000"/>
                  <a:gd name="connsiteY0-2" fmla="*/ 0 h 10000"/>
                  <a:gd name="connsiteX1-3" fmla="*/ 2411 w 10000"/>
                  <a:gd name="connsiteY1-4" fmla="*/ 4473 h 10000"/>
                  <a:gd name="connsiteX2-5" fmla="*/ 5831 w 10000"/>
                  <a:gd name="connsiteY2-6" fmla="*/ 7464 h 10000"/>
                  <a:gd name="connsiteX3-7" fmla="*/ 7134 w 10000"/>
                  <a:gd name="connsiteY3-8" fmla="*/ 7314 h 10000"/>
                  <a:gd name="connsiteX4-9" fmla="*/ 7851 w 10000"/>
                  <a:gd name="connsiteY4-10" fmla="*/ 2390 h 10000"/>
                  <a:gd name="connsiteX5-11" fmla="*/ 10000 w 10000"/>
                  <a:gd name="connsiteY5-12" fmla="*/ 3435 h 10000"/>
                  <a:gd name="connsiteX6-13" fmla="*/ 8437 w 10000"/>
                  <a:gd name="connsiteY6-14" fmla="*/ 10000 h 10000"/>
                  <a:gd name="connsiteX7-15" fmla="*/ 880 w 10000"/>
                  <a:gd name="connsiteY7-16" fmla="*/ 5225 h 10000"/>
                  <a:gd name="connsiteX8-17" fmla="*/ 200 w 10000"/>
                  <a:gd name="connsiteY8-18" fmla="*/ 0 h 10000"/>
                  <a:gd name="connsiteX0-19" fmla="*/ 21 w 9821"/>
                  <a:gd name="connsiteY0-20" fmla="*/ 0 h 10000"/>
                  <a:gd name="connsiteX1-21" fmla="*/ 2232 w 9821"/>
                  <a:gd name="connsiteY1-22" fmla="*/ 4473 h 10000"/>
                  <a:gd name="connsiteX2-23" fmla="*/ 5652 w 9821"/>
                  <a:gd name="connsiteY2-24" fmla="*/ 7464 h 10000"/>
                  <a:gd name="connsiteX3-25" fmla="*/ 6955 w 9821"/>
                  <a:gd name="connsiteY3-26" fmla="*/ 7314 h 10000"/>
                  <a:gd name="connsiteX4-27" fmla="*/ 7672 w 9821"/>
                  <a:gd name="connsiteY4-28" fmla="*/ 2390 h 10000"/>
                  <a:gd name="connsiteX5-29" fmla="*/ 9821 w 9821"/>
                  <a:gd name="connsiteY5-30" fmla="*/ 3435 h 10000"/>
                  <a:gd name="connsiteX6-31" fmla="*/ 8258 w 9821"/>
                  <a:gd name="connsiteY6-32" fmla="*/ 10000 h 10000"/>
                  <a:gd name="connsiteX7-33" fmla="*/ 1666 w 9821"/>
                  <a:gd name="connsiteY7-34" fmla="*/ 5953 h 10000"/>
                  <a:gd name="connsiteX8-35" fmla="*/ 21 w 9821"/>
                  <a:gd name="connsiteY8-36" fmla="*/ 0 h 10000"/>
                  <a:gd name="connsiteX0-37" fmla="*/ 37 w 10016"/>
                  <a:gd name="connsiteY0-38" fmla="*/ 0 h 10000"/>
                  <a:gd name="connsiteX1-39" fmla="*/ 2289 w 10016"/>
                  <a:gd name="connsiteY1-40" fmla="*/ 4473 h 10000"/>
                  <a:gd name="connsiteX2-41" fmla="*/ 5771 w 10016"/>
                  <a:gd name="connsiteY2-42" fmla="*/ 7464 h 10000"/>
                  <a:gd name="connsiteX3-43" fmla="*/ 7098 w 10016"/>
                  <a:gd name="connsiteY3-44" fmla="*/ 7314 h 10000"/>
                  <a:gd name="connsiteX4-45" fmla="*/ 7828 w 10016"/>
                  <a:gd name="connsiteY4-46" fmla="*/ 2390 h 10000"/>
                  <a:gd name="connsiteX5-47" fmla="*/ 10016 w 10016"/>
                  <a:gd name="connsiteY5-48" fmla="*/ 3435 h 10000"/>
                  <a:gd name="connsiteX6-49" fmla="*/ 8425 w 10016"/>
                  <a:gd name="connsiteY6-50" fmla="*/ 10000 h 10000"/>
                  <a:gd name="connsiteX7-51" fmla="*/ 1400 w 10016"/>
                  <a:gd name="connsiteY7-52" fmla="*/ 5618 h 10000"/>
                  <a:gd name="connsiteX8-53" fmla="*/ 37 w 10016"/>
                  <a:gd name="connsiteY8-54" fmla="*/ 0 h 10000"/>
                  <a:gd name="connsiteX0-55" fmla="*/ 37 w 10016"/>
                  <a:gd name="connsiteY0-56" fmla="*/ 0 h 10000"/>
                  <a:gd name="connsiteX1-57" fmla="*/ 2289 w 10016"/>
                  <a:gd name="connsiteY1-58" fmla="*/ 4473 h 10000"/>
                  <a:gd name="connsiteX2-59" fmla="*/ 5771 w 10016"/>
                  <a:gd name="connsiteY2-60" fmla="*/ 7464 h 10000"/>
                  <a:gd name="connsiteX3-61" fmla="*/ 7098 w 10016"/>
                  <a:gd name="connsiteY3-62" fmla="*/ 7314 h 10000"/>
                  <a:gd name="connsiteX4-63" fmla="*/ 7828 w 10016"/>
                  <a:gd name="connsiteY4-64" fmla="*/ 2390 h 10000"/>
                  <a:gd name="connsiteX5-65" fmla="*/ 10016 w 10016"/>
                  <a:gd name="connsiteY5-66" fmla="*/ 3435 h 10000"/>
                  <a:gd name="connsiteX6-67" fmla="*/ 8425 w 10016"/>
                  <a:gd name="connsiteY6-68" fmla="*/ 10000 h 10000"/>
                  <a:gd name="connsiteX7-69" fmla="*/ 1400 w 10016"/>
                  <a:gd name="connsiteY7-70" fmla="*/ 5618 h 10000"/>
                  <a:gd name="connsiteX8-71" fmla="*/ 37 w 10016"/>
                  <a:gd name="connsiteY8-72" fmla="*/ 0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10016" h="10000">
                    <a:moveTo>
                      <a:pt x="37" y="0"/>
                    </a:moveTo>
                    <a:cubicBezTo>
                      <a:pt x="303" y="1940"/>
                      <a:pt x="1360" y="3578"/>
                      <a:pt x="2289" y="4473"/>
                    </a:cubicBezTo>
                    <a:cubicBezTo>
                      <a:pt x="3351" y="5966"/>
                      <a:pt x="4577" y="6866"/>
                      <a:pt x="5771" y="7464"/>
                    </a:cubicBezTo>
                    <a:cubicBezTo>
                      <a:pt x="6103" y="7761"/>
                      <a:pt x="6964" y="8508"/>
                      <a:pt x="7098" y="7314"/>
                    </a:cubicBezTo>
                    <a:cubicBezTo>
                      <a:pt x="7363" y="5672"/>
                      <a:pt x="7098" y="3136"/>
                      <a:pt x="7828" y="2390"/>
                    </a:cubicBezTo>
                    <a:lnTo>
                      <a:pt x="10016" y="3435"/>
                    </a:lnTo>
                    <a:lnTo>
                      <a:pt x="8425" y="10000"/>
                    </a:lnTo>
                    <a:cubicBezTo>
                      <a:pt x="8425" y="10000"/>
                      <a:pt x="3327" y="8389"/>
                      <a:pt x="1400" y="5618"/>
                    </a:cubicBezTo>
                    <a:cubicBezTo>
                      <a:pt x="74" y="4573"/>
                      <a:pt x="-95" y="597"/>
                      <a:pt x="37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91" name="Freeform 10394"/>
            <p:cNvSpPr/>
            <p:nvPr/>
          </p:nvSpPr>
          <p:spPr bwMode="auto">
            <a:xfrm rot="19742355" flipH="1">
              <a:off x="13871410" y="1782282"/>
              <a:ext cx="144396" cy="97640"/>
            </a:xfrm>
            <a:custGeom>
              <a:avLst/>
              <a:gdLst>
                <a:gd name="T0" fmla="*/ 50 w 52"/>
                <a:gd name="T1" fmla="*/ 22 h 52"/>
                <a:gd name="T2" fmla="*/ 29 w 52"/>
                <a:gd name="T3" fmla="*/ 50 h 52"/>
                <a:gd name="T4" fmla="*/ 2 w 52"/>
                <a:gd name="T5" fmla="*/ 30 h 52"/>
                <a:gd name="T6" fmla="*/ 22 w 52"/>
                <a:gd name="T7" fmla="*/ 2 h 52"/>
                <a:gd name="T8" fmla="*/ 50 w 52"/>
                <a:gd name="T9" fmla="*/ 22 h 52"/>
                <a:gd name="connsiteX0" fmla="*/ 9284 w 9323"/>
                <a:gd name="connsiteY0" fmla="*/ 3900 h 6183"/>
                <a:gd name="connsiteX1" fmla="*/ 4514 w 9323"/>
                <a:gd name="connsiteY1" fmla="*/ 2994 h 6183"/>
                <a:gd name="connsiteX2" fmla="*/ 54 w 9323"/>
                <a:gd name="connsiteY2" fmla="*/ 5438 h 6183"/>
                <a:gd name="connsiteX3" fmla="*/ 3900 w 9323"/>
                <a:gd name="connsiteY3" fmla="*/ 54 h 6183"/>
                <a:gd name="connsiteX4" fmla="*/ 9284 w 9323"/>
                <a:gd name="connsiteY4" fmla="*/ 3900 h 6183"/>
                <a:gd name="connsiteX0-1" fmla="*/ 9958 w 10007"/>
                <a:gd name="connsiteY0-2" fmla="*/ 6308 h 13785"/>
                <a:gd name="connsiteX1-3" fmla="*/ 5234 w 10007"/>
                <a:gd name="connsiteY1-4" fmla="*/ 13646 h 13785"/>
                <a:gd name="connsiteX2-5" fmla="*/ 58 w 10007"/>
                <a:gd name="connsiteY2-6" fmla="*/ 8795 h 13785"/>
                <a:gd name="connsiteX3-7" fmla="*/ 4183 w 10007"/>
                <a:gd name="connsiteY3-8" fmla="*/ 87 h 13785"/>
                <a:gd name="connsiteX4-9" fmla="*/ 9958 w 10007"/>
                <a:gd name="connsiteY4-10" fmla="*/ 6308 h 13785"/>
                <a:gd name="connsiteX0-11" fmla="*/ 2997 w 5275"/>
                <a:gd name="connsiteY0-12" fmla="*/ 7597 h 13587"/>
                <a:gd name="connsiteX1-13" fmla="*/ 5206 w 5275"/>
                <a:gd name="connsiteY1-14" fmla="*/ 13566 h 13587"/>
                <a:gd name="connsiteX2-15" fmla="*/ 30 w 5275"/>
                <a:gd name="connsiteY2-16" fmla="*/ 8715 h 13587"/>
                <a:gd name="connsiteX3-17" fmla="*/ 4155 w 5275"/>
                <a:gd name="connsiteY3-18" fmla="*/ 7 h 13587"/>
                <a:gd name="connsiteX4-19" fmla="*/ 2997 w 5275"/>
                <a:gd name="connsiteY4-20" fmla="*/ 7597 h 13587"/>
                <a:gd name="connsiteX0-21" fmla="*/ 5665 w 11414"/>
                <a:gd name="connsiteY0-22" fmla="*/ 5591 h 10000"/>
                <a:gd name="connsiteX1-23" fmla="*/ 9852 w 11414"/>
                <a:gd name="connsiteY1-24" fmla="*/ 9985 h 10000"/>
                <a:gd name="connsiteX2-25" fmla="*/ 40 w 11414"/>
                <a:gd name="connsiteY2-26" fmla="*/ 6414 h 10000"/>
                <a:gd name="connsiteX3-27" fmla="*/ 11332 w 11414"/>
                <a:gd name="connsiteY3-28" fmla="*/ 5 h 10000"/>
                <a:gd name="connsiteX4-29" fmla="*/ 5665 w 11414"/>
                <a:gd name="connsiteY4-30" fmla="*/ 5591 h 10000"/>
                <a:gd name="connsiteX0-31" fmla="*/ 5665 w 14138"/>
                <a:gd name="connsiteY0-32" fmla="*/ 5591 h 8821"/>
                <a:gd name="connsiteX1-33" fmla="*/ 14067 w 14138"/>
                <a:gd name="connsiteY1-34" fmla="*/ 8689 h 8821"/>
                <a:gd name="connsiteX2-35" fmla="*/ 40 w 14138"/>
                <a:gd name="connsiteY2-36" fmla="*/ 6414 h 8821"/>
                <a:gd name="connsiteX3-37" fmla="*/ 11332 w 14138"/>
                <a:gd name="connsiteY3-38" fmla="*/ 5 h 8821"/>
                <a:gd name="connsiteX4-39" fmla="*/ 5665 w 14138"/>
                <a:gd name="connsiteY4-40" fmla="*/ 5591 h 8821"/>
                <a:gd name="connsiteX0-41" fmla="*/ 1726 w 9956"/>
                <a:gd name="connsiteY0-42" fmla="*/ 6015 h 10028"/>
                <a:gd name="connsiteX1-43" fmla="*/ 9949 w 9956"/>
                <a:gd name="connsiteY1-44" fmla="*/ 9854 h 10028"/>
                <a:gd name="connsiteX2-45" fmla="*/ 27 w 9956"/>
                <a:gd name="connsiteY2-46" fmla="*/ 7275 h 10028"/>
                <a:gd name="connsiteX3-47" fmla="*/ 8014 w 9956"/>
                <a:gd name="connsiteY3-48" fmla="*/ 10 h 10028"/>
                <a:gd name="connsiteX4-49" fmla="*/ 1726 w 9956"/>
                <a:gd name="connsiteY4-50" fmla="*/ 6015 h 10028"/>
                <a:gd name="connsiteX0-51" fmla="*/ 1734 w 10000"/>
                <a:gd name="connsiteY0-52" fmla="*/ 6480 h 9958"/>
                <a:gd name="connsiteX1-53" fmla="*/ 9993 w 10000"/>
                <a:gd name="connsiteY1-54" fmla="*/ 9820 h 9958"/>
                <a:gd name="connsiteX2-55" fmla="*/ 27 w 10000"/>
                <a:gd name="connsiteY2-56" fmla="*/ 7249 h 9958"/>
                <a:gd name="connsiteX3-57" fmla="*/ 8049 w 10000"/>
                <a:gd name="connsiteY3-58" fmla="*/ 4 h 9958"/>
                <a:gd name="connsiteX4-59" fmla="*/ 1734 w 10000"/>
                <a:gd name="connsiteY4-60" fmla="*/ 6480 h 9958"/>
                <a:gd name="connsiteX0-61" fmla="*/ 1734 w 10000"/>
                <a:gd name="connsiteY0-62" fmla="*/ 6507 h 10000"/>
                <a:gd name="connsiteX1-63" fmla="*/ 9993 w 10000"/>
                <a:gd name="connsiteY1-64" fmla="*/ 9861 h 10000"/>
                <a:gd name="connsiteX2-65" fmla="*/ 27 w 10000"/>
                <a:gd name="connsiteY2-66" fmla="*/ 7280 h 10000"/>
                <a:gd name="connsiteX3-67" fmla="*/ 8049 w 10000"/>
                <a:gd name="connsiteY3-68" fmla="*/ 4 h 10000"/>
                <a:gd name="connsiteX4-69" fmla="*/ 1734 w 10000"/>
                <a:gd name="connsiteY4-70" fmla="*/ 6507 h 10000"/>
                <a:gd name="connsiteX0-71" fmla="*/ 1734 w 10011"/>
                <a:gd name="connsiteY0-72" fmla="*/ 6507 h 10000"/>
                <a:gd name="connsiteX1-73" fmla="*/ 9993 w 10011"/>
                <a:gd name="connsiteY1-74" fmla="*/ 9861 h 10000"/>
                <a:gd name="connsiteX2-75" fmla="*/ 27 w 10011"/>
                <a:gd name="connsiteY2-76" fmla="*/ 7280 h 10000"/>
                <a:gd name="connsiteX3-77" fmla="*/ 8049 w 10011"/>
                <a:gd name="connsiteY3-78" fmla="*/ 4 h 10000"/>
                <a:gd name="connsiteX4-79" fmla="*/ 1734 w 10011"/>
                <a:gd name="connsiteY4-80" fmla="*/ 6507 h 10000"/>
                <a:gd name="connsiteX0-81" fmla="*/ 2437 w 10730"/>
                <a:gd name="connsiteY0-82" fmla="*/ 6505 h 9911"/>
                <a:gd name="connsiteX1-83" fmla="*/ 10696 w 10730"/>
                <a:gd name="connsiteY1-84" fmla="*/ 9859 h 9911"/>
                <a:gd name="connsiteX2-85" fmla="*/ 25 w 10730"/>
                <a:gd name="connsiteY2-86" fmla="*/ 6951 h 9911"/>
                <a:gd name="connsiteX3-87" fmla="*/ 8752 w 10730"/>
                <a:gd name="connsiteY3-88" fmla="*/ 2 h 9911"/>
                <a:gd name="connsiteX4-89" fmla="*/ 2437 w 10730"/>
                <a:gd name="connsiteY4-90" fmla="*/ 6505 h 9911"/>
                <a:gd name="connsiteX0-91" fmla="*/ 2248 w 9976"/>
                <a:gd name="connsiteY0-92" fmla="*/ 6563 h 10000"/>
                <a:gd name="connsiteX1-93" fmla="*/ 9945 w 9976"/>
                <a:gd name="connsiteY1-94" fmla="*/ 9948 h 10000"/>
                <a:gd name="connsiteX2-95" fmla="*/ 0 w 9976"/>
                <a:gd name="connsiteY2-96" fmla="*/ 7013 h 10000"/>
                <a:gd name="connsiteX3-97" fmla="*/ 8134 w 9976"/>
                <a:gd name="connsiteY3-98" fmla="*/ 2 h 10000"/>
                <a:gd name="connsiteX4-99" fmla="*/ 2248 w 9976"/>
                <a:gd name="connsiteY4-100" fmla="*/ 6563 h 10000"/>
                <a:gd name="connsiteX0-101" fmla="*/ 2253 w 10000"/>
                <a:gd name="connsiteY0-102" fmla="*/ 6563 h 9982"/>
                <a:gd name="connsiteX1-103" fmla="*/ 9969 w 10000"/>
                <a:gd name="connsiteY1-104" fmla="*/ 9948 h 9982"/>
                <a:gd name="connsiteX2-105" fmla="*/ 0 w 10000"/>
                <a:gd name="connsiteY2-106" fmla="*/ 7013 h 9982"/>
                <a:gd name="connsiteX3-107" fmla="*/ 8154 w 10000"/>
                <a:gd name="connsiteY3-108" fmla="*/ 2 h 9982"/>
                <a:gd name="connsiteX4-109" fmla="*/ 2253 w 10000"/>
                <a:gd name="connsiteY4-110" fmla="*/ 6563 h 9982"/>
                <a:gd name="connsiteX0-111" fmla="*/ 2253 w 10000"/>
                <a:gd name="connsiteY0-112" fmla="*/ 6577 h 10075"/>
                <a:gd name="connsiteX1-113" fmla="*/ 9969 w 10000"/>
                <a:gd name="connsiteY1-114" fmla="*/ 9968 h 10075"/>
                <a:gd name="connsiteX2-115" fmla="*/ 0 w 10000"/>
                <a:gd name="connsiteY2-116" fmla="*/ 7358 h 10075"/>
                <a:gd name="connsiteX3-117" fmla="*/ 8154 w 10000"/>
                <a:gd name="connsiteY3-118" fmla="*/ 4 h 10075"/>
                <a:gd name="connsiteX4-119" fmla="*/ 2253 w 10000"/>
                <a:gd name="connsiteY4-120" fmla="*/ 6577 h 10075"/>
                <a:gd name="connsiteX0-121" fmla="*/ 2253 w 10000"/>
                <a:gd name="connsiteY0-122" fmla="*/ 6577 h 10075"/>
                <a:gd name="connsiteX1-123" fmla="*/ 9969 w 10000"/>
                <a:gd name="connsiteY1-124" fmla="*/ 9968 h 10075"/>
                <a:gd name="connsiteX2-125" fmla="*/ 0 w 10000"/>
                <a:gd name="connsiteY2-126" fmla="*/ 7358 h 10075"/>
                <a:gd name="connsiteX3-127" fmla="*/ 8154 w 10000"/>
                <a:gd name="connsiteY3-128" fmla="*/ 4 h 10075"/>
                <a:gd name="connsiteX4-129" fmla="*/ 2253 w 10000"/>
                <a:gd name="connsiteY4-130" fmla="*/ 6577 h 10075"/>
                <a:gd name="connsiteX0-131" fmla="*/ 2253 w 10000"/>
                <a:gd name="connsiteY0-132" fmla="*/ 6577 h 10186"/>
                <a:gd name="connsiteX1-133" fmla="*/ 9969 w 10000"/>
                <a:gd name="connsiteY1-134" fmla="*/ 9968 h 10186"/>
                <a:gd name="connsiteX2-135" fmla="*/ 0 w 10000"/>
                <a:gd name="connsiteY2-136" fmla="*/ 7358 h 10186"/>
                <a:gd name="connsiteX3-137" fmla="*/ 8154 w 10000"/>
                <a:gd name="connsiteY3-138" fmla="*/ 4 h 10186"/>
                <a:gd name="connsiteX4-139" fmla="*/ 2253 w 10000"/>
                <a:gd name="connsiteY4-140" fmla="*/ 6577 h 10186"/>
                <a:gd name="connsiteX0-141" fmla="*/ 2253 w 9983"/>
                <a:gd name="connsiteY0-142" fmla="*/ 6577 h 10186"/>
                <a:gd name="connsiteX1-143" fmla="*/ 9969 w 9983"/>
                <a:gd name="connsiteY1-144" fmla="*/ 9968 h 10186"/>
                <a:gd name="connsiteX2-145" fmla="*/ 0 w 9983"/>
                <a:gd name="connsiteY2-146" fmla="*/ 7358 h 10186"/>
                <a:gd name="connsiteX3-147" fmla="*/ 8154 w 9983"/>
                <a:gd name="connsiteY3-148" fmla="*/ 4 h 10186"/>
                <a:gd name="connsiteX4-149" fmla="*/ 2253 w 9983"/>
                <a:gd name="connsiteY4-150" fmla="*/ 6577 h 10186"/>
                <a:gd name="connsiteX0-151" fmla="*/ 2257 w 10000"/>
                <a:gd name="connsiteY0-152" fmla="*/ 6456 h 9999"/>
                <a:gd name="connsiteX1-153" fmla="*/ 9986 w 10000"/>
                <a:gd name="connsiteY1-154" fmla="*/ 9785 h 9999"/>
                <a:gd name="connsiteX2-155" fmla="*/ 0 w 10000"/>
                <a:gd name="connsiteY2-156" fmla="*/ 7223 h 9999"/>
                <a:gd name="connsiteX3-157" fmla="*/ 8168 w 10000"/>
                <a:gd name="connsiteY3-158" fmla="*/ 3 h 9999"/>
                <a:gd name="connsiteX4-159" fmla="*/ 2257 w 10000"/>
                <a:gd name="connsiteY4-160" fmla="*/ 6456 h 9999"/>
                <a:gd name="connsiteX0-161" fmla="*/ 2092 w 9997"/>
                <a:gd name="connsiteY0-162" fmla="*/ 6942 h 9963"/>
                <a:gd name="connsiteX1-163" fmla="*/ 9986 w 9997"/>
                <a:gd name="connsiteY1-164" fmla="*/ 9784 h 9963"/>
                <a:gd name="connsiteX2-165" fmla="*/ 0 w 9997"/>
                <a:gd name="connsiteY2-166" fmla="*/ 7222 h 9963"/>
                <a:gd name="connsiteX3-167" fmla="*/ 8168 w 9997"/>
                <a:gd name="connsiteY3-168" fmla="*/ 1 h 9963"/>
                <a:gd name="connsiteX4-169" fmla="*/ 2092 w 9997"/>
                <a:gd name="connsiteY4-170" fmla="*/ 6942 h 9963"/>
                <a:gd name="connsiteX0-171" fmla="*/ 2093 w 10000"/>
                <a:gd name="connsiteY0-172" fmla="*/ 3645 h 6677"/>
                <a:gd name="connsiteX1-173" fmla="*/ 9989 w 10000"/>
                <a:gd name="connsiteY1-174" fmla="*/ 6497 h 6677"/>
                <a:gd name="connsiteX2-175" fmla="*/ 0 w 10000"/>
                <a:gd name="connsiteY2-176" fmla="*/ 3926 h 6677"/>
                <a:gd name="connsiteX3-177" fmla="*/ 9612 w 10000"/>
                <a:gd name="connsiteY3-178" fmla="*/ 1 h 6677"/>
                <a:gd name="connsiteX4-179" fmla="*/ 2093 w 10000"/>
                <a:gd name="connsiteY4-180" fmla="*/ 3645 h 6677"/>
                <a:gd name="connsiteX0-181" fmla="*/ 2093 w 10000"/>
                <a:gd name="connsiteY0-182" fmla="*/ 5459 h 10000"/>
                <a:gd name="connsiteX1-183" fmla="*/ 9989 w 10000"/>
                <a:gd name="connsiteY1-184" fmla="*/ 9730 h 10000"/>
                <a:gd name="connsiteX2-185" fmla="*/ 0 w 10000"/>
                <a:gd name="connsiteY2-186" fmla="*/ 5880 h 10000"/>
                <a:gd name="connsiteX3-187" fmla="*/ 9612 w 10000"/>
                <a:gd name="connsiteY3-188" fmla="*/ 1 h 10000"/>
                <a:gd name="connsiteX4-189" fmla="*/ 2093 w 10000"/>
                <a:gd name="connsiteY4-190" fmla="*/ 5459 h 10000"/>
                <a:gd name="connsiteX0-191" fmla="*/ 2093 w 10000"/>
                <a:gd name="connsiteY0-192" fmla="*/ 5459 h 10000"/>
                <a:gd name="connsiteX1-193" fmla="*/ 9989 w 10000"/>
                <a:gd name="connsiteY1-194" fmla="*/ 9730 h 10000"/>
                <a:gd name="connsiteX2-195" fmla="*/ 0 w 10000"/>
                <a:gd name="connsiteY2-196" fmla="*/ 5880 h 10000"/>
                <a:gd name="connsiteX3-197" fmla="*/ 9612 w 10000"/>
                <a:gd name="connsiteY3-198" fmla="*/ 1 h 10000"/>
                <a:gd name="connsiteX4-199" fmla="*/ 2093 w 10000"/>
                <a:gd name="connsiteY4-200" fmla="*/ 5459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00" h="10000">
                  <a:moveTo>
                    <a:pt x="2093" y="5459"/>
                  </a:moveTo>
                  <a:cubicBezTo>
                    <a:pt x="2943" y="8937"/>
                    <a:pt x="10338" y="9660"/>
                    <a:pt x="9989" y="9730"/>
                  </a:cubicBezTo>
                  <a:cubicBezTo>
                    <a:pt x="9640" y="9802"/>
                    <a:pt x="1840" y="11405"/>
                    <a:pt x="0" y="5880"/>
                  </a:cubicBezTo>
                  <a:cubicBezTo>
                    <a:pt x="4117" y="-64"/>
                    <a:pt x="9263" y="72"/>
                    <a:pt x="9612" y="1"/>
                  </a:cubicBezTo>
                  <a:cubicBezTo>
                    <a:pt x="9962" y="-69"/>
                    <a:pt x="4524" y="2873"/>
                    <a:pt x="2093" y="5459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10394"/>
            <p:cNvSpPr/>
            <p:nvPr/>
          </p:nvSpPr>
          <p:spPr bwMode="auto">
            <a:xfrm rot="20937478">
              <a:off x="14375460" y="1644417"/>
              <a:ext cx="144396" cy="97640"/>
            </a:xfrm>
            <a:custGeom>
              <a:avLst/>
              <a:gdLst>
                <a:gd name="T0" fmla="*/ 50 w 52"/>
                <a:gd name="T1" fmla="*/ 22 h 52"/>
                <a:gd name="T2" fmla="*/ 29 w 52"/>
                <a:gd name="T3" fmla="*/ 50 h 52"/>
                <a:gd name="T4" fmla="*/ 2 w 52"/>
                <a:gd name="T5" fmla="*/ 30 h 52"/>
                <a:gd name="T6" fmla="*/ 22 w 52"/>
                <a:gd name="T7" fmla="*/ 2 h 52"/>
                <a:gd name="T8" fmla="*/ 50 w 52"/>
                <a:gd name="T9" fmla="*/ 22 h 52"/>
                <a:gd name="connsiteX0" fmla="*/ 9284 w 9323"/>
                <a:gd name="connsiteY0" fmla="*/ 3900 h 6183"/>
                <a:gd name="connsiteX1" fmla="*/ 4514 w 9323"/>
                <a:gd name="connsiteY1" fmla="*/ 2994 h 6183"/>
                <a:gd name="connsiteX2" fmla="*/ 54 w 9323"/>
                <a:gd name="connsiteY2" fmla="*/ 5438 h 6183"/>
                <a:gd name="connsiteX3" fmla="*/ 3900 w 9323"/>
                <a:gd name="connsiteY3" fmla="*/ 54 h 6183"/>
                <a:gd name="connsiteX4" fmla="*/ 9284 w 9323"/>
                <a:gd name="connsiteY4" fmla="*/ 3900 h 6183"/>
                <a:gd name="connsiteX0-1" fmla="*/ 9958 w 10007"/>
                <a:gd name="connsiteY0-2" fmla="*/ 6308 h 13785"/>
                <a:gd name="connsiteX1-3" fmla="*/ 5234 w 10007"/>
                <a:gd name="connsiteY1-4" fmla="*/ 13646 h 13785"/>
                <a:gd name="connsiteX2-5" fmla="*/ 58 w 10007"/>
                <a:gd name="connsiteY2-6" fmla="*/ 8795 h 13785"/>
                <a:gd name="connsiteX3-7" fmla="*/ 4183 w 10007"/>
                <a:gd name="connsiteY3-8" fmla="*/ 87 h 13785"/>
                <a:gd name="connsiteX4-9" fmla="*/ 9958 w 10007"/>
                <a:gd name="connsiteY4-10" fmla="*/ 6308 h 13785"/>
                <a:gd name="connsiteX0-11" fmla="*/ 2997 w 5275"/>
                <a:gd name="connsiteY0-12" fmla="*/ 7597 h 13587"/>
                <a:gd name="connsiteX1-13" fmla="*/ 5206 w 5275"/>
                <a:gd name="connsiteY1-14" fmla="*/ 13566 h 13587"/>
                <a:gd name="connsiteX2-15" fmla="*/ 30 w 5275"/>
                <a:gd name="connsiteY2-16" fmla="*/ 8715 h 13587"/>
                <a:gd name="connsiteX3-17" fmla="*/ 4155 w 5275"/>
                <a:gd name="connsiteY3-18" fmla="*/ 7 h 13587"/>
                <a:gd name="connsiteX4-19" fmla="*/ 2997 w 5275"/>
                <a:gd name="connsiteY4-20" fmla="*/ 7597 h 13587"/>
                <a:gd name="connsiteX0-21" fmla="*/ 5665 w 11414"/>
                <a:gd name="connsiteY0-22" fmla="*/ 5591 h 10000"/>
                <a:gd name="connsiteX1-23" fmla="*/ 9852 w 11414"/>
                <a:gd name="connsiteY1-24" fmla="*/ 9985 h 10000"/>
                <a:gd name="connsiteX2-25" fmla="*/ 40 w 11414"/>
                <a:gd name="connsiteY2-26" fmla="*/ 6414 h 10000"/>
                <a:gd name="connsiteX3-27" fmla="*/ 11332 w 11414"/>
                <a:gd name="connsiteY3-28" fmla="*/ 5 h 10000"/>
                <a:gd name="connsiteX4-29" fmla="*/ 5665 w 11414"/>
                <a:gd name="connsiteY4-30" fmla="*/ 5591 h 10000"/>
                <a:gd name="connsiteX0-31" fmla="*/ 5665 w 14138"/>
                <a:gd name="connsiteY0-32" fmla="*/ 5591 h 8821"/>
                <a:gd name="connsiteX1-33" fmla="*/ 14067 w 14138"/>
                <a:gd name="connsiteY1-34" fmla="*/ 8689 h 8821"/>
                <a:gd name="connsiteX2-35" fmla="*/ 40 w 14138"/>
                <a:gd name="connsiteY2-36" fmla="*/ 6414 h 8821"/>
                <a:gd name="connsiteX3-37" fmla="*/ 11332 w 14138"/>
                <a:gd name="connsiteY3-38" fmla="*/ 5 h 8821"/>
                <a:gd name="connsiteX4-39" fmla="*/ 5665 w 14138"/>
                <a:gd name="connsiteY4-40" fmla="*/ 5591 h 8821"/>
                <a:gd name="connsiteX0-41" fmla="*/ 1726 w 9956"/>
                <a:gd name="connsiteY0-42" fmla="*/ 6015 h 10028"/>
                <a:gd name="connsiteX1-43" fmla="*/ 9949 w 9956"/>
                <a:gd name="connsiteY1-44" fmla="*/ 9854 h 10028"/>
                <a:gd name="connsiteX2-45" fmla="*/ 27 w 9956"/>
                <a:gd name="connsiteY2-46" fmla="*/ 7275 h 10028"/>
                <a:gd name="connsiteX3-47" fmla="*/ 8014 w 9956"/>
                <a:gd name="connsiteY3-48" fmla="*/ 10 h 10028"/>
                <a:gd name="connsiteX4-49" fmla="*/ 1726 w 9956"/>
                <a:gd name="connsiteY4-50" fmla="*/ 6015 h 10028"/>
                <a:gd name="connsiteX0-51" fmla="*/ 1734 w 10000"/>
                <a:gd name="connsiteY0-52" fmla="*/ 6480 h 9958"/>
                <a:gd name="connsiteX1-53" fmla="*/ 9993 w 10000"/>
                <a:gd name="connsiteY1-54" fmla="*/ 9820 h 9958"/>
                <a:gd name="connsiteX2-55" fmla="*/ 27 w 10000"/>
                <a:gd name="connsiteY2-56" fmla="*/ 7249 h 9958"/>
                <a:gd name="connsiteX3-57" fmla="*/ 8049 w 10000"/>
                <a:gd name="connsiteY3-58" fmla="*/ 4 h 9958"/>
                <a:gd name="connsiteX4-59" fmla="*/ 1734 w 10000"/>
                <a:gd name="connsiteY4-60" fmla="*/ 6480 h 9958"/>
                <a:gd name="connsiteX0-61" fmla="*/ 1734 w 10000"/>
                <a:gd name="connsiteY0-62" fmla="*/ 6507 h 10000"/>
                <a:gd name="connsiteX1-63" fmla="*/ 9993 w 10000"/>
                <a:gd name="connsiteY1-64" fmla="*/ 9861 h 10000"/>
                <a:gd name="connsiteX2-65" fmla="*/ 27 w 10000"/>
                <a:gd name="connsiteY2-66" fmla="*/ 7280 h 10000"/>
                <a:gd name="connsiteX3-67" fmla="*/ 8049 w 10000"/>
                <a:gd name="connsiteY3-68" fmla="*/ 4 h 10000"/>
                <a:gd name="connsiteX4-69" fmla="*/ 1734 w 10000"/>
                <a:gd name="connsiteY4-70" fmla="*/ 6507 h 10000"/>
                <a:gd name="connsiteX0-71" fmla="*/ 1734 w 10011"/>
                <a:gd name="connsiteY0-72" fmla="*/ 6507 h 10000"/>
                <a:gd name="connsiteX1-73" fmla="*/ 9993 w 10011"/>
                <a:gd name="connsiteY1-74" fmla="*/ 9861 h 10000"/>
                <a:gd name="connsiteX2-75" fmla="*/ 27 w 10011"/>
                <a:gd name="connsiteY2-76" fmla="*/ 7280 h 10000"/>
                <a:gd name="connsiteX3-77" fmla="*/ 8049 w 10011"/>
                <a:gd name="connsiteY3-78" fmla="*/ 4 h 10000"/>
                <a:gd name="connsiteX4-79" fmla="*/ 1734 w 10011"/>
                <a:gd name="connsiteY4-80" fmla="*/ 6507 h 10000"/>
                <a:gd name="connsiteX0-81" fmla="*/ 2437 w 10730"/>
                <a:gd name="connsiteY0-82" fmla="*/ 6505 h 9911"/>
                <a:gd name="connsiteX1-83" fmla="*/ 10696 w 10730"/>
                <a:gd name="connsiteY1-84" fmla="*/ 9859 h 9911"/>
                <a:gd name="connsiteX2-85" fmla="*/ 25 w 10730"/>
                <a:gd name="connsiteY2-86" fmla="*/ 6951 h 9911"/>
                <a:gd name="connsiteX3-87" fmla="*/ 8752 w 10730"/>
                <a:gd name="connsiteY3-88" fmla="*/ 2 h 9911"/>
                <a:gd name="connsiteX4-89" fmla="*/ 2437 w 10730"/>
                <a:gd name="connsiteY4-90" fmla="*/ 6505 h 9911"/>
                <a:gd name="connsiteX0-91" fmla="*/ 2248 w 9976"/>
                <a:gd name="connsiteY0-92" fmla="*/ 6563 h 10000"/>
                <a:gd name="connsiteX1-93" fmla="*/ 9945 w 9976"/>
                <a:gd name="connsiteY1-94" fmla="*/ 9948 h 10000"/>
                <a:gd name="connsiteX2-95" fmla="*/ 0 w 9976"/>
                <a:gd name="connsiteY2-96" fmla="*/ 7013 h 10000"/>
                <a:gd name="connsiteX3-97" fmla="*/ 8134 w 9976"/>
                <a:gd name="connsiteY3-98" fmla="*/ 2 h 10000"/>
                <a:gd name="connsiteX4-99" fmla="*/ 2248 w 9976"/>
                <a:gd name="connsiteY4-100" fmla="*/ 6563 h 10000"/>
                <a:gd name="connsiteX0-101" fmla="*/ 2253 w 10000"/>
                <a:gd name="connsiteY0-102" fmla="*/ 6563 h 9982"/>
                <a:gd name="connsiteX1-103" fmla="*/ 9969 w 10000"/>
                <a:gd name="connsiteY1-104" fmla="*/ 9948 h 9982"/>
                <a:gd name="connsiteX2-105" fmla="*/ 0 w 10000"/>
                <a:gd name="connsiteY2-106" fmla="*/ 7013 h 9982"/>
                <a:gd name="connsiteX3-107" fmla="*/ 8154 w 10000"/>
                <a:gd name="connsiteY3-108" fmla="*/ 2 h 9982"/>
                <a:gd name="connsiteX4-109" fmla="*/ 2253 w 10000"/>
                <a:gd name="connsiteY4-110" fmla="*/ 6563 h 9982"/>
                <a:gd name="connsiteX0-111" fmla="*/ 2253 w 10000"/>
                <a:gd name="connsiteY0-112" fmla="*/ 6577 h 10075"/>
                <a:gd name="connsiteX1-113" fmla="*/ 9969 w 10000"/>
                <a:gd name="connsiteY1-114" fmla="*/ 9968 h 10075"/>
                <a:gd name="connsiteX2-115" fmla="*/ 0 w 10000"/>
                <a:gd name="connsiteY2-116" fmla="*/ 7358 h 10075"/>
                <a:gd name="connsiteX3-117" fmla="*/ 8154 w 10000"/>
                <a:gd name="connsiteY3-118" fmla="*/ 4 h 10075"/>
                <a:gd name="connsiteX4-119" fmla="*/ 2253 w 10000"/>
                <a:gd name="connsiteY4-120" fmla="*/ 6577 h 10075"/>
                <a:gd name="connsiteX0-121" fmla="*/ 2253 w 10000"/>
                <a:gd name="connsiteY0-122" fmla="*/ 6577 h 10075"/>
                <a:gd name="connsiteX1-123" fmla="*/ 9969 w 10000"/>
                <a:gd name="connsiteY1-124" fmla="*/ 9968 h 10075"/>
                <a:gd name="connsiteX2-125" fmla="*/ 0 w 10000"/>
                <a:gd name="connsiteY2-126" fmla="*/ 7358 h 10075"/>
                <a:gd name="connsiteX3-127" fmla="*/ 8154 w 10000"/>
                <a:gd name="connsiteY3-128" fmla="*/ 4 h 10075"/>
                <a:gd name="connsiteX4-129" fmla="*/ 2253 w 10000"/>
                <a:gd name="connsiteY4-130" fmla="*/ 6577 h 10075"/>
                <a:gd name="connsiteX0-131" fmla="*/ 2253 w 10000"/>
                <a:gd name="connsiteY0-132" fmla="*/ 6577 h 10186"/>
                <a:gd name="connsiteX1-133" fmla="*/ 9969 w 10000"/>
                <a:gd name="connsiteY1-134" fmla="*/ 9968 h 10186"/>
                <a:gd name="connsiteX2-135" fmla="*/ 0 w 10000"/>
                <a:gd name="connsiteY2-136" fmla="*/ 7358 h 10186"/>
                <a:gd name="connsiteX3-137" fmla="*/ 8154 w 10000"/>
                <a:gd name="connsiteY3-138" fmla="*/ 4 h 10186"/>
                <a:gd name="connsiteX4-139" fmla="*/ 2253 w 10000"/>
                <a:gd name="connsiteY4-140" fmla="*/ 6577 h 10186"/>
                <a:gd name="connsiteX0-141" fmla="*/ 2253 w 9983"/>
                <a:gd name="connsiteY0-142" fmla="*/ 6577 h 10186"/>
                <a:gd name="connsiteX1-143" fmla="*/ 9969 w 9983"/>
                <a:gd name="connsiteY1-144" fmla="*/ 9968 h 10186"/>
                <a:gd name="connsiteX2-145" fmla="*/ 0 w 9983"/>
                <a:gd name="connsiteY2-146" fmla="*/ 7358 h 10186"/>
                <a:gd name="connsiteX3-147" fmla="*/ 8154 w 9983"/>
                <a:gd name="connsiteY3-148" fmla="*/ 4 h 10186"/>
                <a:gd name="connsiteX4-149" fmla="*/ 2253 w 9983"/>
                <a:gd name="connsiteY4-150" fmla="*/ 6577 h 10186"/>
                <a:gd name="connsiteX0-151" fmla="*/ 2257 w 10000"/>
                <a:gd name="connsiteY0-152" fmla="*/ 6456 h 9999"/>
                <a:gd name="connsiteX1-153" fmla="*/ 9986 w 10000"/>
                <a:gd name="connsiteY1-154" fmla="*/ 9785 h 9999"/>
                <a:gd name="connsiteX2-155" fmla="*/ 0 w 10000"/>
                <a:gd name="connsiteY2-156" fmla="*/ 7223 h 9999"/>
                <a:gd name="connsiteX3-157" fmla="*/ 8168 w 10000"/>
                <a:gd name="connsiteY3-158" fmla="*/ 3 h 9999"/>
                <a:gd name="connsiteX4-159" fmla="*/ 2257 w 10000"/>
                <a:gd name="connsiteY4-160" fmla="*/ 6456 h 9999"/>
                <a:gd name="connsiteX0-161" fmla="*/ 2092 w 9997"/>
                <a:gd name="connsiteY0-162" fmla="*/ 6942 h 9963"/>
                <a:gd name="connsiteX1-163" fmla="*/ 9986 w 9997"/>
                <a:gd name="connsiteY1-164" fmla="*/ 9784 h 9963"/>
                <a:gd name="connsiteX2-165" fmla="*/ 0 w 9997"/>
                <a:gd name="connsiteY2-166" fmla="*/ 7222 h 9963"/>
                <a:gd name="connsiteX3-167" fmla="*/ 8168 w 9997"/>
                <a:gd name="connsiteY3-168" fmla="*/ 1 h 9963"/>
                <a:gd name="connsiteX4-169" fmla="*/ 2092 w 9997"/>
                <a:gd name="connsiteY4-170" fmla="*/ 6942 h 9963"/>
                <a:gd name="connsiteX0-171" fmla="*/ 2093 w 10000"/>
                <a:gd name="connsiteY0-172" fmla="*/ 3645 h 6677"/>
                <a:gd name="connsiteX1-173" fmla="*/ 9989 w 10000"/>
                <a:gd name="connsiteY1-174" fmla="*/ 6497 h 6677"/>
                <a:gd name="connsiteX2-175" fmla="*/ 0 w 10000"/>
                <a:gd name="connsiteY2-176" fmla="*/ 3926 h 6677"/>
                <a:gd name="connsiteX3-177" fmla="*/ 9612 w 10000"/>
                <a:gd name="connsiteY3-178" fmla="*/ 1 h 6677"/>
                <a:gd name="connsiteX4-179" fmla="*/ 2093 w 10000"/>
                <a:gd name="connsiteY4-180" fmla="*/ 3645 h 6677"/>
                <a:gd name="connsiteX0-181" fmla="*/ 2093 w 10000"/>
                <a:gd name="connsiteY0-182" fmla="*/ 5459 h 10000"/>
                <a:gd name="connsiteX1-183" fmla="*/ 9989 w 10000"/>
                <a:gd name="connsiteY1-184" fmla="*/ 9730 h 10000"/>
                <a:gd name="connsiteX2-185" fmla="*/ 0 w 10000"/>
                <a:gd name="connsiteY2-186" fmla="*/ 5880 h 10000"/>
                <a:gd name="connsiteX3-187" fmla="*/ 9612 w 10000"/>
                <a:gd name="connsiteY3-188" fmla="*/ 1 h 10000"/>
                <a:gd name="connsiteX4-189" fmla="*/ 2093 w 10000"/>
                <a:gd name="connsiteY4-190" fmla="*/ 5459 h 10000"/>
                <a:gd name="connsiteX0-191" fmla="*/ 2093 w 10000"/>
                <a:gd name="connsiteY0-192" fmla="*/ 5459 h 10000"/>
                <a:gd name="connsiteX1-193" fmla="*/ 9989 w 10000"/>
                <a:gd name="connsiteY1-194" fmla="*/ 9730 h 10000"/>
                <a:gd name="connsiteX2-195" fmla="*/ 0 w 10000"/>
                <a:gd name="connsiteY2-196" fmla="*/ 5880 h 10000"/>
                <a:gd name="connsiteX3-197" fmla="*/ 9612 w 10000"/>
                <a:gd name="connsiteY3-198" fmla="*/ 1 h 10000"/>
                <a:gd name="connsiteX4-199" fmla="*/ 2093 w 10000"/>
                <a:gd name="connsiteY4-200" fmla="*/ 5459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00" h="10000">
                  <a:moveTo>
                    <a:pt x="2093" y="5459"/>
                  </a:moveTo>
                  <a:cubicBezTo>
                    <a:pt x="2943" y="8937"/>
                    <a:pt x="10338" y="9660"/>
                    <a:pt x="9989" y="9730"/>
                  </a:cubicBezTo>
                  <a:cubicBezTo>
                    <a:pt x="9640" y="9802"/>
                    <a:pt x="1840" y="11405"/>
                    <a:pt x="0" y="5880"/>
                  </a:cubicBezTo>
                  <a:cubicBezTo>
                    <a:pt x="4117" y="-64"/>
                    <a:pt x="9263" y="72"/>
                    <a:pt x="9612" y="1"/>
                  </a:cubicBezTo>
                  <a:cubicBezTo>
                    <a:pt x="9962" y="-69"/>
                    <a:pt x="4524" y="2873"/>
                    <a:pt x="2093" y="5459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10412"/>
            <p:cNvSpPr/>
            <p:nvPr/>
          </p:nvSpPr>
          <p:spPr bwMode="auto">
            <a:xfrm>
              <a:off x="14133201" y="2187607"/>
              <a:ext cx="400324" cy="220752"/>
            </a:xfrm>
            <a:custGeom>
              <a:avLst/>
              <a:gdLst>
                <a:gd name="T0" fmla="*/ 65 w 75"/>
                <a:gd name="T1" fmla="*/ 34 h 92"/>
                <a:gd name="T2" fmla="*/ 54 w 75"/>
                <a:gd name="T3" fmla="*/ 86 h 92"/>
                <a:gd name="T4" fmla="*/ 9 w 75"/>
                <a:gd name="T5" fmla="*/ 58 h 92"/>
                <a:gd name="T6" fmla="*/ 21 w 75"/>
                <a:gd name="T7" fmla="*/ 6 h 92"/>
                <a:gd name="T8" fmla="*/ 65 w 75"/>
                <a:gd name="T9" fmla="*/ 34 h 92"/>
                <a:gd name="connsiteX0" fmla="*/ 12021 w 12252"/>
                <a:gd name="connsiteY0" fmla="*/ 2482 h 9130"/>
                <a:gd name="connsiteX1" fmla="*/ 6593 w 12252"/>
                <a:gd name="connsiteY1" fmla="*/ 8963 h 9130"/>
                <a:gd name="connsiteX2" fmla="*/ 593 w 12252"/>
                <a:gd name="connsiteY2" fmla="*/ 5919 h 9130"/>
                <a:gd name="connsiteX3" fmla="*/ 2193 w 12252"/>
                <a:gd name="connsiteY3" fmla="*/ 267 h 9130"/>
                <a:gd name="connsiteX4" fmla="*/ 12021 w 12252"/>
                <a:gd name="connsiteY4" fmla="*/ 2482 h 9130"/>
                <a:gd name="connsiteX0-1" fmla="*/ 9811 w 9974"/>
                <a:gd name="connsiteY0-2" fmla="*/ 2719 h 7337"/>
                <a:gd name="connsiteX1-3" fmla="*/ 4624 w 9974"/>
                <a:gd name="connsiteY1-4" fmla="*/ 4214 h 7337"/>
                <a:gd name="connsiteX2-5" fmla="*/ 484 w 9974"/>
                <a:gd name="connsiteY2-6" fmla="*/ 6483 h 7337"/>
                <a:gd name="connsiteX3-7" fmla="*/ 1790 w 9974"/>
                <a:gd name="connsiteY3-8" fmla="*/ 292 h 7337"/>
                <a:gd name="connsiteX4-9" fmla="*/ 9811 w 9974"/>
                <a:gd name="connsiteY4-10" fmla="*/ 2719 h 7337"/>
                <a:gd name="connsiteX0-11" fmla="*/ 10748 w 10911"/>
                <a:gd name="connsiteY0-12" fmla="*/ 3706 h 10089"/>
                <a:gd name="connsiteX1-13" fmla="*/ 5547 w 10911"/>
                <a:gd name="connsiteY1-14" fmla="*/ 5743 h 10089"/>
                <a:gd name="connsiteX2-15" fmla="*/ 293 w 10911"/>
                <a:gd name="connsiteY2-16" fmla="*/ 8939 h 10089"/>
                <a:gd name="connsiteX3-17" fmla="*/ 2706 w 10911"/>
                <a:gd name="connsiteY3-18" fmla="*/ 398 h 10089"/>
                <a:gd name="connsiteX4-19" fmla="*/ 10748 w 10911"/>
                <a:gd name="connsiteY4-20" fmla="*/ 3706 h 10089"/>
                <a:gd name="connsiteX0-21" fmla="*/ 10748 w 10873"/>
                <a:gd name="connsiteY0-22" fmla="*/ 3706 h 10230"/>
                <a:gd name="connsiteX1-23" fmla="*/ 3892 w 10873"/>
                <a:gd name="connsiteY1-24" fmla="*/ 6672 h 10230"/>
                <a:gd name="connsiteX2-25" fmla="*/ 293 w 10873"/>
                <a:gd name="connsiteY2-26" fmla="*/ 8939 h 10230"/>
                <a:gd name="connsiteX3-27" fmla="*/ 2706 w 10873"/>
                <a:gd name="connsiteY3-28" fmla="*/ 398 h 10230"/>
                <a:gd name="connsiteX4-29" fmla="*/ 10748 w 10873"/>
                <a:gd name="connsiteY4-30" fmla="*/ 3706 h 10230"/>
                <a:gd name="connsiteX0-31" fmla="*/ 11122 w 11247"/>
                <a:gd name="connsiteY0-32" fmla="*/ 3706 h 9643"/>
                <a:gd name="connsiteX1-33" fmla="*/ 4266 w 11247"/>
                <a:gd name="connsiteY1-34" fmla="*/ 6672 h 9643"/>
                <a:gd name="connsiteX2-35" fmla="*/ 253 w 11247"/>
                <a:gd name="connsiteY2-36" fmla="*/ 8217 h 9643"/>
                <a:gd name="connsiteX3-37" fmla="*/ 3080 w 11247"/>
                <a:gd name="connsiteY3-38" fmla="*/ 398 h 9643"/>
                <a:gd name="connsiteX4-39" fmla="*/ 11122 w 11247"/>
                <a:gd name="connsiteY4-40" fmla="*/ 3706 h 9643"/>
                <a:gd name="connsiteX0-41" fmla="*/ 9889 w 10000"/>
                <a:gd name="connsiteY0-42" fmla="*/ 3842 h 9026"/>
                <a:gd name="connsiteX1-43" fmla="*/ 3793 w 10000"/>
                <a:gd name="connsiteY1-44" fmla="*/ 6918 h 9026"/>
                <a:gd name="connsiteX2-45" fmla="*/ 225 w 10000"/>
                <a:gd name="connsiteY2-46" fmla="*/ 8520 h 9026"/>
                <a:gd name="connsiteX3-47" fmla="*/ 2739 w 10000"/>
                <a:gd name="connsiteY3-48" fmla="*/ 412 h 9026"/>
                <a:gd name="connsiteX4-49" fmla="*/ 9889 w 10000"/>
                <a:gd name="connsiteY4-50" fmla="*/ 3842 h 9026"/>
                <a:gd name="connsiteX0-51" fmla="*/ 9889 w 10000"/>
                <a:gd name="connsiteY0-52" fmla="*/ 5547 h 11290"/>
                <a:gd name="connsiteX1-53" fmla="*/ 3793 w 10000"/>
                <a:gd name="connsiteY1-54" fmla="*/ 8955 h 11290"/>
                <a:gd name="connsiteX2-55" fmla="*/ 225 w 10000"/>
                <a:gd name="connsiteY2-56" fmla="*/ 10729 h 11290"/>
                <a:gd name="connsiteX3-57" fmla="*/ 2739 w 10000"/>
                <a:gd name="connsiteY3-58" fmla="*/ 1746 h 11290"/>
                <a:gd name="connsiteX4-59" fmla="*/ 9889 w 10000"/>
                <a:gd name="connsiteY4-60" fmla="*/ 5547 h 11290"/>
                <a:gd name="connsiteX0-61" fmla="*/ 10380 w 10483"/>
                <a:gd name="connsiteY0-62" fmla="*/ 5051 h 11861"/>
                <a:gd name="connsiteX1-63" fmla="*/ 3793 w 10483"/>
                <a:gd name="connsiteY1-64" fmla="*/ 9526 h 11861"/>
                <a:gd name="connsiteX2-65" fmla="*/ 225 w 10483"/>
                <a:gd name="connsiteY2-66" fmla="*/ 11300 h 11861"/>
                <a:gd name="connsiteX3-67" fmla="*/ 2739 w 10483"/>
                <a:gd name="connsiteY3-68" fmla="*/ 2317 h 11861"/>
                <a:gd name="connsiteX4-69" fmla="*/ 10380 w 10483"/>
                <a:gd name="connsiteY4-70" fmla="*/ 5051 h 11861"/>
                <a:gd name="connsiteX0-71" fmla="*/ 10438 w 10541"/>
                <a:gd name="connsiteY0-72" fmla="*/ 4159 h 10969"/>
                <a:gd name="connsiteX1-73" fmla="*/ 3851 w 10541"/>
                <a:gd name="connsiteY1-74" fmla="*/ 8634 h 10969"/>
                <a:gd name="connsiteX2-75" fmla="*/ 283 w 10541"/>
                <a:gd name="connsiteY2-76" fmla="*/ 10408 h 10969"/>
                <a:gd name="connsiteX3-77" fmla="*/ 2245 w 10541"/>
                <a:gd name="connsiteY3-78" fmla="*/ 3915 h 10969"/>
                <a:gd name="connsiteX4-79" fmla="*/ 10438 w 10541"/>
                <a:gd name="connsiteY4-80" fmla="*/ 4159 h 10969"/>
                <a:gd name="connsiteX0-81" fmla="*/ 10155 w 10258"/>
                <a:gd name="connsiteY0-82" fmla="*/ 4159 h 10969"/>
                <a:gd name="connsiteX1-83" fmla="*/ 3568 w 10258"/>
                <a:gd name="connsiteY1-84" fmla="*/ 8634 h 10969"/>
                <a:gd name="connsiteX2-85" fmla="*/ 0 w 10258"/>
                <a:gd name="connsiteY2-86" fmla="*/ 10408 h 10969"/>
                <a:gd name="connsiteX3-87" fmla="*/ 1962 w 10258"/>
                <a:gd name="connsiteY3-88" fmla="*/ 3915 h 10969"/>
                <a:gd name="connsiteX4-89" fmla="*/ 10155 w 10258"/>
                <a:gd name="connsiteY4-90" fmla="*/ 4159 h 10969"/>
                <a:gd name="connsiteX0-91" fmla="*/ 10271 w 10374"/>
                <a:gd name="connsiteY0-92" fmla="*/ 4159 h 10969"/>
                <a:gd name="connsiteX1-93" fmla="*/ 3684 w 10374"/>
                <a:gd name="connsiteY1-94" fmla="*/ 8634 h 10969"/>
                <a:gd name="connsiteX2-95" fmla="*/ 116 w 10374"/>
                <a:gd name="connsiteY2-96" fmla="*/ 10408 h 10969"/>
                <a:gd name="connsiteX3-97" fmla="*/ 2078 w 10374"/>
                <a:gd name="connsiteY3-98" fmla="*/ 3915 h 10969"/>
                <a:gd name="connsiteX4-99" fmla="*/ 10271 w 10374"/>
                <a:gd name="connsiteY4-100" fmla="*/ 4159 h 10969"/>
                <a:gd name="connsiteX0-101" fmla="*/ 10262 w 10365"/>
                <a:gd name="connsiteY0-102" fmla="*/ 3924 h 10734"/>
                <a:gd name="connsiteX1-103" fmla="*/ 3675 w 10365"/>
                <a:gd name="connsiteY1-104" fmla="*/ 8399 h 10734"/>
                <a:gd name="connsiteX2-105" fmla="*/ 107 w 10365"/>
                <a:gd name="connsiteY2-106" fmla="*/ 10173 h 10734"/>
                <a:gd name="connsiteX3-107" fmla="*/ 2192 w 10365"/>
                <a:gd name="connsiteY3-108" fmla="*/ 4510 h 10734"/>
                <a:gd name="connsiteX4-109" fmla="*/ 10262 w 10365"/>
                <a:gd name="connsiteY4-110" fmla="*/ 3924 h 10734"/>
                <a:gd name="connsiteX0-111" fmla="*/ 10262 w 10365"/>
                <a:gd name="connsiteY0-112" fmla="*/ 4208 h 11018"/>
                <a:gd name="connsiteX1-113" fmla="*/ 3675 w 10365"/>
                <a:gd name="connsiteY1-114" fmla="*/ 8683 h 11018"/>
                <a:gd name="connsiteX2-115" fmla="*/ 107 w 10365"/>
                <a:gd name="connsiteY2-116" fmla="*/ 10457 h 11018"/>
                <a:gd name="connsiteX3-117" fmla="*/ 2192 w 10365"/>
                <a:gd name="connsiteY3-118" fmla="*/ 4794 h 11018"/>
                <a:gd name="connsiteX4-119" fmla="*/ 10262 w 10365"/>
                <a:gd name="connsiteY4-120" fmla="*/ 4208 h 11018"/>
                <a:gd name="connsiteX0-121" fmla="*/ 10245 w 10348"/>
                <a:gd name="connsiteY0-122" fmla="*/ 4208 h 11018"/>
                <a:gd name="connsiteX1-123" fmla="*/ 3658 w 10348"/>
                <a:gd name="connsiteY1-124" fmla="*/ 8683 h 11018"/>
                <a:gd name="connsiteX2-125" fmla="*/ 90 w 10348"/>
                <a:gd name="connsiteY2-126" fmla="*/ 10457 h 11018"/>
                <a:gd name="connsiteX3-127" fmla="*/ 2175 w 10348"/>
                <a:gd name="connsiteY3-128" fmla="*/ 4794 h 11018"/>
                <a:gd name="connsiteX4-129" fmla="*/ 10245 w 10348"/>
                <a:gd name="connsiteY4-130" fmla="*/ 4208 h 11018"/>
                <a:gd name="connsiteX0-131" fmla="*/ 9679 w 9782"/>
                <a:gd name="connsiteY0-132" fmla="*/ 4208 h 10722"/>
                <a:gd name="connsiteX1-133" fmla="*/ 3092 w 9782"/>
                <a:gd name="connsiteY1-134" fmla="*/ 8683 h 10722"/>
                <a:gd name="connsiteX2-135" fmla="*/ 137 w 9782"/>
                <a:gd name="connsiteY2-136" fmla="*/ 10101 h 10722"/>
                <a:gd name="connsiteX3-137" fmla="*/ 1609 w 9782"/>
                <a:gd name="connsiteY3-138" fmla="*/ 4794 h 10722"/>
                <a:gd name="connsiteX4-139" fmla="*/ 9679 w 9782"/>
                <a:gd name="connsiteY4-140" fmla="*/ 4208 h 10722"/>
                <a:gd name="connsiteX0-141" fmla="*/ 9895 w 10000"/>
                <a:gd name="connsiteY0-142" fmla="*/ 3925 h 9624"/>
                <a:gd name="connsiteX1-143" fmla="*/ 3161 w 10000"/>
                <a:gd name="connsiteY1-144" fmla="*/ 8098 h 9624"/>
                <a:gd name="connsiteX2-145" fmla="*/ 140 w 10000"/>
                <a:gd name="connsiteY2-146" fmla="*/ 9421 h 9624"/>
                <a:gd name="connsiteX3-147" fmla="*/ 1645 w 10000"/>
                <a:gd name="connsiteY3-148" fmla="*/ 4471 h 9624"/>
                <a:gd name="connsiteX4-149" fmla="*/ 9895 w 10000"/>
                <a:gd name="connsiteY4-150" fmla="*/ 3925 h 9624"/>
                <a:gd name="connsiteX0-151" fmla="*/ 9895 w 9990"/>
                <a:gd name="connsiteY0-152" fmla="*/ 4078 h 9935"/>
                <a:gd name="connsiteX1-153" fmla="*/ 2409 w 9990"/>
                <a:gd name="connsiteY1-154" fmla="*/ 7725 h 9935"/>
                <a:gd name="connsiteX2-155" fmla="*/ 140 w 9990"/>
                <a:gd name="connsiteY2-156" fmla="*/ 9789 h 9935"/>
                <a:gd name="connsiteX3-157" fmla="*/ 1645 w 9990"/>
                <a:gd name="connsiteY3-158" fmla="*/ 4646 h 9935"/>
                <a:gd name="connsiteX4-159" fmla="*/ 9895 w 9990"/>
                <a:gd name="connsiteY4-160" fmla="*/ 4078 h 9935"/>
                <a:gd name="connsiteX0-161" fmla="*/ 10210 w 10305"/>
                <a:gd name="connsiteY0-162" fmla="*/ 4244 h 10139"/>
                <a:gd name="connsiteX1-163" fmla="*/ 2716 w 10305"/>
                <a:gd name="connsiteY1-164" fmla="*/ 7915 h 10139"/>
                <a:gd name="connsiteX2-165" fmla="*/ 445 w 10305"/>
                <a:gd name="connsiteY2-166" fmla="*/ 9992 h 10139"/>
                <a:gd name="connsiteX3-167" fmla="*/ 851 w 10305"/>
                <a:gd name="connsiteY3-168" fmla="*/ 4364 h 10139"/>
                <a:gd name="connsiteX4-169" fmla="*/ 10210 w 10305"/>
                <a:gd name="connsiteY4-170" fmla="*/ 4244 h 10139"/>
                <a:gd name="connsiteX0-171" fmla="*/ 10210 w 10300"/>
                <a:gd name="connsiteY0-172" fmla="*/ 4244 h 10068"/>
                <a:gd name="connsiteX1-173" fmla="*/ 2226 w 10300"/>
                <a:gd name="connsiteY1-174" fmla="*/ 5885 h 10068"/>
                <a:gd name="connsiteX2-175" fmla="*/ 445 w 10300"/>
                <a:gd name="connsiteY2-176" fmla="*/ 9992 h 10068"/>
                <a:gd name="connsiteX3-177" fmla="*/ 851 w 10300"/>
                <a:gd name="connsiteY3-178" fmla="*/ 4364 h 10068"/>
                <a:gd name="connsiteX4-179" fmla="*/ 10210 w 10300"/>
                <a:gd name="connsiteY4-180" fmla="*/ 4244 h 10068"/>
                <a:gd name="connsiteX0-181" fmla="*/ 10018 w 10108"/>
                <a:gd name="connsiteY0-182" fmla="*/ 4897 h 10721"/>
                <a:gd name="connsiteX1-183" fmla="*/ 2034 w 10108"/>
                <a:gd name="connsiteY1-184" fmla="*/ 6538 h 10721"/>
                <a:gd name="connsiteX2-185" fmla="*/ 253 w 10108"/>
                <a:gd name="connsiteY2-186" fmla="*/ 10645 h 10721"/>
                <a:gd name="connsiteX3-187" fmla="*/ 1149 w 10108"/>
                <a:gd name="connsiteY3-188" fmla="*/ 3213 h 10721"/>
                <a:gd name="connsiteX4-189" fmla="*/ 10018 w 10108"/>
                <a:gd name="connsiteY4-190" fmla="*/ 4897 h 10721"/>
                <a:gd name="connsiteX0-191" fmla="*/ 10199 w 10289"/>
                <a:gd name="connsiteY0-192" fmla="*/ 4897 h 10721"/>
                <a:gd name="connsiteX1-193" fmla="*/ 2215 w 10289"/>
                <a:gd name="connsiteY1-194" fmla="*/ 6538 h 10721"/>
                <a:gd name="connsiteX2-195" fmla="*/ 434 w 10289"/>
                <a:gd name="connsiteY2-196" fmla="*/ 10645 h 10721"/>
                <a:gd name="connsiteX3-197" fmla="*/ 1330 w 10289"/>
                <a:gd name="connsiteY3-198" fmla="*/ 3213 h 10721"/>
                <a:gd name="connsiteX4-199" fmla="*/ 10199 w 10289"/>
                <a:gd name="connsiteY4-200" fmla="*/ 4897 h 10721"/>
                <a:gd name="connsiteX0-201" fmla="*/ 10454 w 10544"/>
                <a:gd name="connsiteY0-202" fmla="*/ 4897 h 10721"/>
                <a:gd name="connsiteX1-203" fmla="*/ 2470 w 10544"/>
                <a:gd name="connsiteY1-204" fmla="*/ 6538 h 10721"/>
                <a:gd name="connsiteX2-205" fmla="*/ 689 w 10544"/>
                <a:gd name="connsiteY2-206" fmla="*/ 10645 h 10721"/>
                <a:gd name="connsiteX3-207" fmla="*/ 1585 w 10544"/>
                <a:gd name="connsiteY3-208" fmla="*/ 3213 h 10721"/>
                <a:gd name="connsiteX4-209" fmla="*/ 10454 w 10544"/>
                <a:gd name="connsiteY4-210" fmla="*/ 4897 h 10721"/>
                <a:gd name="connsiteX0-211" fmla="*/ 10454 w 10548"/>
                <a:gd name="connsiteY0-212" fmla="*/ 4897 h 10721"/>
                <a:gd name="connsiteX1-213" fmla="*/ 2837 w 10548"/>
                <a:gd name="connsiteY1-214" fmla="*/ 6538 h 10721"/>
                <a:gd name="connsiteX2-215" fmla="*/ 689 w 10548"/>
                <a:gd name="connsiteY2-216" fmla="*/ 10645 h 10721"/>
                <a:gd name="connsiteX3-217" fmla="*/ 1585 w 10548"/>
                <a:gd name="connsiteY3-218" fmla="*/ 3213 h 10721"/>
                <a:gd name="connsiteX4-219" fmla="*/ 10454 w 10548"/>
                <a:gd name="connsiteY4-220" fmla="*/ 4897 h 1072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548" h="10721">
                  <a:moveTo>
                    <a:pt x="10454" y="4897"/>
                  </a:moveTo>
                  <a:cubicBezTo>
                    <a:pt x="11445" y="8896"/>
                    <a:pt x="4327" y="5266"/>
                    <a:pt x="2837" y="6538"/>
                  </a:cubicBezTo>
                  <a:cubicBezTo>
                    <a:pt x="1348" y="7630"/>
                    <a:pt x="1682" y="11293"/>
                    <a:pt x="689" y="10645"/>
                  </a:cubicBezTo>
                  <a:cubicBezTo>
                    <a:pt x="-375" y="9518"/>
                    <a:pt x="-303" y="5181"/>
                    <a:pt x="1585" y="3213"/>
                  </a:cubicBezTo>
                  <a:cubicBezTo>
                    <a:pt x="3072" y="967"/>
                    <a:pt x="9560" y="-3500"/>
                    <a:pt x="10454" y="4897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94" name="组合 793"/>
            <p:cNvGrpSpPr/>
            <p:nvPr/>
          </p:nvGrpSpPr>
          <p:grpSpPr>
            <a:xfrm rot="5168109" flipV="1">
              <a:off x="14757487" y="1527771"/>
              <a:ext cx="123912" cy="332152"/>
              <a:chOff x="4433984" y="2861501"/>
              <a:chExt cx="277068" cy="613847"/>
            </a:xfrm>
          </p:grpSpPr>
          <p:sp>
            <p:nvSpPr>
              <p:cNvPr id="824" name="等腰三角形 274"/>
              <p:cNvSpPr/>
              <p:nvPr/>
            </p:nvSpPr>
            <p:spPr>
              <a:xfrm rot="19761847">
                <a:off x="4522047" y="3125549"/>
                <a:ext cx="132021" cy="349799"/>
              </a:xfrm>
              <a:custGeom>
                <a:avLst/>
                <a:gdLst>
                  <a:gd name="connsiteX0" fmla="*/ 0 w 174625"/>
                  <a:gd name="connsiteY0" fmla="*/ 359395 h 359395"/>
                  <a:gd name="connsiteX1" fmla="*/ 87313 w 174625"/>
                  <a:gd name="connsiteY1" fmla="*/ 0 h 359395"/>
                  <a:gd name="connsiteX2" fmla="*/ 174625 w 174625"/>
                  <a:gd name="connsiteY2" fmla="*/ 359395 h 359395"/>
                  <a:gd name="connsiteX3" fmla="*/ 0 w 174625"/>
                  <a:gd name="connsiteY3" fmla="*/ 359395 h 359395"/>
                  <a:gd name="connsiteX0-1" fmla="*/ 0 w 174625"/>
                  <a:gd name="connsiteY0-2" fmla="*/ 359395 h 427128"/>
                  <a:gd name="connsiteX1-3" fmla="*/ 87313 w 174625"/>
                  <a:gd name="connsiteY1-4" fmla="*/ 0 h 427128"/>
                  <a:gd name="connsiteX2-5" fmla="*/ 174625 w 174625"/>
                  <a:gd name="connsiteY2-6" fmla="*/ 359395 h 427128"/>
                  <a:gd name="connsiteX3-7" fmla="*/ 0 w 174625"/>
                  <a:gd name="connsiteY3-8" fmla="*/ 359395 h 427128"/>
                  <a:gd name="connsiteX0-9" fmla="*/ 0 w 174625"/>
                  <a:gd name="connsiteY0-10" fmla="*/ 359395 h 468984"/>
                  <a:gd name="connsiteX1-11" fmla="*/ 87313 w 174625"/>
                  <a:gd name="connsiteY1-12" fmla="*/ 0 h 468984"/>
                  <a:gd name="connsiteX2-13" fmla="*/ 174625 w 174625"/>
                  <a:gd name="connsiteY2-14" fmla="*/ 359395 h 468984"/>
                  <a:gd name="connsiteX3-15" fmla="*/ 0 w 174625"/>
                  <a:gd name="connsiteY3-16" fmla="*/ 359395 h 468984"/>
                  <a:gd name="connsiteX0-17" fmla="*/ 0 w 174625"/>
                  <a:gd name="connsiteY0-18" fmla="*/ 359395 h 468984"/>
                  <a:gd name="connsiteX1-19" fmla="*/ 87313 w 174625"/>
                  <a:gd name="connsiteY1-20" fmla="*/ 0 h 468984"/>
                  <a:gd name="connsiteX2-21" fmla="*/ 174625 w 174625"/>
                  <a:gd name="connsiteY2-22" fmla="*/ 359395 h 468984"/>
                  <a:gd name="connsiteX3-23" fmla="*/ 0 w 174625"/>
                  <a:gd name="connsiteY3-24" fmla="*/ 359395 h 468984"/>
                  <a:gd name="connsiteX0-25" fmla="*/ 0 w 174625"/>
                  <a:gd name="connsiteY0-26" fmla="*/ 359395 h 468984"/>
                  <a:gd name="connsiteX1-27" fmla="*/ 87313 w 174625"/>
                  <a:gd name="connsiteY1-28" fmla="*/ 0 h 468984"/>
                  <a:gd name="connsiteX2-29" fmla="*/ 174625 w 174625"/>
                  <a:gd name="connsiteY2-30" fmla="*/ 359395 h 468984"/>
                  <a:gd name="connsiteX3-31" fmla="*/ 0 w 174625"/>
                  <a:gd name="connsiteY3-32" fmla="*/ 359395 h 468984"/>
                  <a:gd name="connsiteX0-33" fmla="*/ 0 w 174625"/>
                  <a:gd name="connsiteY0-34" fmla="*/ 359395 h 468984"/>
                  <a:gd name="connsiteX1-35" fmla="*/ 87313 w 174625"/>
                  <a:gd name="connsiteY1-36" fmla="*/ 0 h 468984"/>
                  <a:gd name="connsiteX2-37" fmla="*/ 174625 w 174625"/>
                  <a:gd name="connsiteY2-38" fmla="*/ 359395 h 468984"/>
                  <a:gd name="connsiteX3-39" fmla="*/ 0 w 174625"/>
                  <a:gd name="connsiteY3-40" fmla="*/ 359395 h 468984"/>
                  <a:gd name="connsiteX0-41" fmla="*/ 0 w 174625"/>
                  <a:gd name="connsiteY0-42" fmla="*/ 359395 h 462686"/>
                  <a:gd name="connsiteX1-43" fmla="*/ 87313 w 174625"/>
                  <a:gd name="connsiteY1-44" fmla="*/ 0 h 462686"/>
                  <a:gd name="connsiteX2-45" fmla="*/ 174625 w 174625"/>
                  <a:gd name="connsiteY2-46" fmla="*/ 359395 h 462686"/>
                  <a:gd name="connsiteX3-47" fmla="*/ 0 w 174625"/>
                  <a:gd name="connsiteY3-48" fmla="*/ 359395 h 4626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4625" h="462686">
                    <a:moveTo>
                      <a:pt x="0" y="359395"/>
                    </a:moveTo>
                    <a:cubicBezTo>
                      <a:pt x="2910" y="213403"/>
                      <a:pt x="58209" y="119798"/>
                      <a:pt x="87313" y="0"/>
                    </a:cubicBezTo>
                    <a:cubicBezTo>
                      <a:pt x="116417" y="119798"/>
                      <a:pt x="174096" y="227690"/>
                      <a:pt x="174625" y="359395"/>
                    </a:cubicBezTo>
                    <a:cubicBezTo>
                      <a:pt x="156898" y="499095"/>
                      <a:pt x="19314" y="495126"/>
                      <a:pt x="0" y="3593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5" name="等腰三角形 274"/>
              <p:cNvSpPr/>
              <p:nvPr/>
            </p:nvSpPr>
            <p:spPr>
              <a:xfrm rot="19575246">
                <a:off x="4635801" y="2945107"/>
                <a:ext cx="75251" cy="199385"/>
              </a:xfrm>
              <a:custGeom>
                <a:avLst/>
                <a:gdLst>
                  <a:gd name="connsiteX0" fmla="*/ 0 w 174625"/>
                  <a:gd name="connsiteY0" fmla="*/ 359395 h 359395"/>
                  <a:gd name="connsiteX1" fmla="*/ 87313 w 174625"/>
                  <a:gd name="connsiteY1" fmla="*/ 0 h 359395"/>
                  <a:gd name="connsiteX2" fmla="*/ 174625 w 174625"/>
                  <a:gd name="connsiteY2" fmla="*/ 359395 h 359395"/>
                  <a:gd name="connsiteX3" fmla="*/ 0 w 174625"/>
                  <a:gd name="connsiteY3" fmla="*/ 359395 h 359395"/>
                  <a:gd name="connsiteX0-1" fmla="*/ 0 w 174625"/>
                  <a:gd name="connsiteY0-2" fmla="*/ 359395 h 427128"/>
                  <a:gd name="connsiteX1-3" fmla="*/ 87313 w 174625"/>
                  <a:gd name="connsiteY1-4" fmla="*/ 0 h 427128"/>
                  <a:gd name="connsiteX2-5" fmla="*/ 174625 w 174625"/>
                  <a:gd name="connsiteY2-6" fmla="*/ 359395 h 427128"/>
                  <a:gd name="connsiteX3-7" fmla="*/ 0 w 174625"/>
                  <a:gd name="connsiteY3-8" fmla="*/ 359395 h 427128"/>
                  <a:gd name="connsiteX0-9" fmla="*/ 0 w 174625"/>
                  <a:gd name="connsiteY0-10" fmla="*/ 359395 h 468984"/>
                  <a:gd name="connsiteX1-11" fmla="*/ 87313 w 174625"/>
                  <a:gd name="connsiteY1-12" fmla="*/ 0 h 468984"/>
                  <a:gd name="connsiteX2-13" fmla="*/ 174625 w 174625"/>
                  <a:gd name="connsiteY2-14" fmla="*/ 359395 h 468984"/>
                  <a:gd name="connsiteX3-15" fmla="*/ 0 w 174625"/>
                  <a:gd name="connsiteY3-16" fmla="*/ 359395 h 468984"/>
                  <a:gd name="connsiteX0-17" fmla="*/ 0 w 174625"/>
                  <a:gd name="connsiteY0-18" fmla="*/ 359395 h 468984"/>
                  <a:gd name="connsiteX1-19" fmla="*/ 87313 w 174625"/>
                  <a:gd name="connsiteY1-20" fmla="*/ 0 h 468984"/>
                  <a:gd name="connsiteX2-21" fmla="*/ 174625 w 174625"/>
                  <a:gd name="connsiteY2-22" fmla="*/ 359395 h 468984"/>
                  <a:gd name="connsiteX3-23" fmla="*/ 0 w 174625"/>
                  <a:gd name="connsiteY3-24" fmla="*/ 359395 h 468984"/>
                  <a:gd name="connsiteX0-25" fmla="*/ 0 w 174625"/>
                  <a:gd name="connsiteY0-26" fmla="*/ 359395 h 468984"/>
                  <a:gd name="connsiteX1-27" fmla="*/ 87313 w 174625"/>
                  <a:gd name="connsiteY1-28" fmla="*/ 0 h 468984"/>
                  <a:gd name="connsiteX2-29" fmla="*/ 174625 w 174625"/>
                  <a:gd name="connsiteY2-30" fmla="*/ 359395 h 468984"/>
                  <a:gd name="connsiteX3-31" fmla="*/ 0 w 174625"/>
                  <a:gd name="connsiteY3-32" fmla="*/ 359395 h 468984"/>
                  <a:gd name="connsiteX0-33" fmla="*/ 0 w 174625"/>
                  <a:gd name="connsiteY0-34" fmla="*/ 359395 h 468984"/>
                  <a:gd name="connsiteX1-35" fmla="*/ 87313 w 174625"/>
                  <a:gd name="connsiteY1-36" fmla="*/ 0 h 468984"/>
                  <a:gd name="connsiteX2-37" fmla="*/ 174625 w 174625"/>
                  <a:gd name="connsiteY2-38" fmla="*/ 359395 h 468984"/>
                  <a:gd name="connsiteX3-39" fmla="*/ 0 w 174625"/>
                  <a:gd name="connsiteY3-40" fmla="*/ 359395 h 468984"/>
                  <a:gd name="connsiteX0-41" fmla="*/ 0 w 174625"/>
                  <a:gd name="connsiteY0-42" fmla="*/ 359395 h 462686"/>
                  <a:gd name="connsiteX1-43" fmla="*/ 87313 w 174625"/>
                  <a:gd name="connsiteY1-44" fmla="*/ 0 h 462686"/>
                  <a:gd name="connsiteX2-45" fmla="*/ 174625 w 174625"/>
                  <a:gd name="connsiteY2-46" fmla="*/ 359395 h 462686"/>
                  <a:gd name="connsiteX3-47" fmla="*/ 0 w 174625"/>
                  <a:gd name="connsiteY3-48" fmla="*/ 359395 h 4626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4625" h="462686">
                    <a:moveTo>
                      <a:pt x="0" y="359395"/>
                    </a:moveTo>
                    <a:cubicBezTo>
                      <a:pt x="2910" y="213403"/>
                      <a:pt x="58209" y="119798"/>
                      <a:pt x="87313" y="0"/>
                    </a:cubicBezTo>
                    <a:cubicBezTo>
                      <a:pt x="116417" y="119798"/>
                      <a:pt x="174096" y="227690"/>
                      <a:pt x="174625" y="359395"/>
                    </a:cubicBezTo>
                    <a:cubicBezTo>
                      <a:pt x="156898" y="499095"/>
                      <a:pt x="19314" y="495126"/>
                      <a:pt x="0" y="3593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6" name="等腰三角形 274"/>
              <p:cNvSpPr/>
              <p:nvPr/>
            </p:nvSpPr>
            <p:spPr>
              <a:xfrm rot="20381645">
                <a:off x="4433984" y="2861501"/>
                <a:ext cx="47124" cy="124860"/>
              </a:xfrm>
              <a:custGeom>
                <a:avLst/>
                <a:gdLst>
                  <a:gd name="connsiteX0" fmla="*/ 0 w 174625"/>
                  <a:gd name="connsiteY0" fmla="*/ 359395 h 359395"/>
                  <a:gd name="connsiteX1" fmla="*/ 87313 w 174625"/>
                  <a:gd name="connsiteY1" fmla="*/ 0 h 359395"/>
                  <a:gd name="connsiteX2" fmla="*/ 174625 w 174625"/>
                  <a:gd name="connsiteY2" fmla="*/ 359395 h 359395"/>
                  <a:gd name="connsiteX3" fmla="*/ 0 w 174625"/>
                  <a:gd name="connsiteY3" fmla="*/ 359395 h 359395"/>
                  <a:gd name="connsiteX0-1" fmla="*/ 0 w 174625"/>
                  <a:gd name="connsiteY0-2" fmla="*/ 359395 h 427128"/>
                  <a:gd name="connsiteX1-3" fmla="*/ 87313 w 174625"/>
                  <a:gd name="connsiteY1-4" fmla="*/ 0 h 427128"/>
                  <a:gd name="connsiteX2-5" fmla="*/ 174625 w 174625"/>
                  <a:gd name="connsiteY2-6" fmla="*/ 359395 h 427128"/>
                  <a:gd name="connsiteX3-7" fmla="*/ 0 w 174625"/>
                  <a:gd name="connsiteY3-8" fmla="*/ 359395 h 427128"/>
                  <a:gd name="connsiteX0-9" fmla="*/ 0 w 174625"/>
                  <a:gd name="connsiteY0-10" fmla="*/ 359395 h 468984"/>
                  <a:gd name="connsiteX1-11" fmla="*/ 87313 w 174625"/>
                  <a:gd name="connsiteY1-12" fmla="*/ 0 h 468984"/>
                  <a:gd name="connsiteX2-13" fmla="*/ 174625 w 174625"/>
                  <a:gd name="connsiteY2-14" fmla="*/ 359395 h 468984"/>
                  <a:gd name="connsiteX3-15" fmla="*/ 0 w 174625"/>
                  <a:gd name="connsiteY3-16" fmla="*/ 359395 h 468984"/>
                  <a:gd name="connsiteX0-17" fmla="*/ 0 w 174625"/>
                  <a:gd name="connsiteY0-18" fmla="*/ 359395 h 468984"/>
                  <a:gd name="connsiteX1-19" fmla="*/ 87313 w 174625"/>
                  <a:gd name="connsiteY1-20" fmla="*/ 0 h 468984"/>
                  <a:gd name="connsiteX2-21" fmla="*/ 174625 w 174625"/>
                  <a:gd name="connsiteY2-22" fmla="*/ 359395 h 468984"/>
                  <a:gd name="connsiteX3-23" fmla="*/ 0 w 174625"/>
                  <a:gd name="connsiteY3-24" fmla="*/ 359395 h 468984"/>
                  <a:gd name="connsiteX0-25" fmla="*/ 0 w 174625"/>
                  <a:gd name="connsiteY0-26" fmla="*/ 359395 h 468984"/>
                  <a:gd name="connsiteX1-27" fmla="*/ 87313 w 174625"/>
                  <a:gd name="connsiteY1-28" fmla="*/ 0 h 468984"/>
                  <a:gd name="connsiteX2-29" fmla="*/ 174625 w 174625"/>
                  <a:gd name="connsiteY2-30" fmla="*/ 359395 h 468984"/>
                  <a:gd name="connsiteX3-31" fmla="*/ 0 w 174625"/>
                  <a:gd name="connsiteY3-32" fmla="*/ 359395 h 468984"/>
                  <a:gd name="connsiteX0-33" fmla="*/ 0 w 174625"/>
                  <a:gd name="connsiteY0-34" fmla="*/ 359395 h 468984"/>
                  <a:gd name="connsiteX1-35" fmla="*/ 87313 w 174625"/>
                  <a:gd name="connsiteY1-36" fmla="*/ 0 h 468984"/>
                  <a:gd name="connsiteX2-37" fmla="*/ 174625 w 174625"/>
                  <a:gd name="connsiteY2-38" fmla="*/ 359395 h 468984"/>
                  <a:gd name="connsiteX3-39" fmla="*/ 0 w 174625"/>
                  <a:gd name="connsiteY3-40" fmla="*/ 359395 h 468984"/>
                  <a:gd name="connsiteX0-41" fmla="*/ 0 w 174625"/>
                  <a:gd name="connsiteY0-42" fmla="*/ 359395 h 462686"/>
                  <a:gd name="connsiteX1-43" fmla="*/ 87313 w 174625"/>
                  <a:gd name="connsiteY1-44" fmla="*/ 0 h 462686"/>
                  <a:gd name="connsiteX2-45" fmla="*/ 174625 w 174625"/>
                  <a:gd name="connsiteY2-46" fmla="*/ 359395 h 462686"/>
                  <a:gd name="connsiteX3-47" fmla="*/ 0 w 174625"/>
                  <a:gd name="connsiteY3-48" fmla="*/ 359395 h 4626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4625" h="462686">
                    <a:moveTo>
                      <a:pt x="0" y="359395"/>
                    </a:moveTo>
                    <a:cubicBezTo>
                      <a:pt x="2910" y="213403"/>
                      <a:pt x="58209" y="119798"/>
                      <a:pt x="87313" y="0"/>
                    </a:cubicBezTo>
                    <a:cubicBezTo>
                      <a:pt x="116417" y="119798"/>
                      <a:pt x="174096" y="227690"/>
                      <a:pt x="174625" y="359395"/>
                    </a:cubicBezTo>
                    <a:cubicBezTo>
                      <a:pt x="156898" y="499095"/>
                      <a:pt x="19314" y="495126"/>
                      <a:pt x="0" y="3593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5" name="组合 794"/>
            <p:cNvGrpSpPr/>
            <p:nvPr/>
          </p:nvGrpSpPr>
          <p:grpSpPr>
            <a:xfrm rot="733172">
              <a:off x="14286857" y="2892777"/>
              <a:ext cx="1135404" cy="1090701"/>
              <a:chOff x="15082839" y="3128963"/>
              <a:chExt cx="806451" cy="774700"/>
            </a:xfrm>
          </p:grpSpPr>
          <p:sp>
            <p:nvSpPr>
              <p:cNvPr id="812" name="Freeform 10345"/>
              <p:cNvSpPr/>
              <p:nvPr/>
            </p:nvSpPr>
            <p:spPr bwMode="auto">
              <a:xfrm>
                <a:off x="15135227" y="3128963"/>
                <a:ext cx="384175" cy="327025"/>
              </a:xfrm>
              <a:custGeom>
                <a:avLst/>
                <a:gdLst>
                  <a:gd name="T0" fmla="*/ 22 w 102"/>
                  <a:gd name="T1" fmla="*/ 87 h 87"/>
                  <a:gd name="T2" fmla="*/ 2 w 102"/>
                  <a:gd name="T3" fmla="*/ 61 h 87"/>
                  <a:gd name="T4" fmla="*/ 2 w 102"/>
                  <a:gd name="T5" fmla="*/ 49 h 87"/>
                  <a:gd name="T6" fmla="*/ 74 w 102"/>
                  <a:gd name="T7" fmla="*/ 3 h 87"/>
                  <a:gd name="T8" fmla="*/ 85 w 102"/>
                  <a:gd name="T9" fmla="*/ 8 h 87"/>
                  <a:gd name="T10" fmla="*/ 102 w 102"/>
                  <a:gd name="T11" fmla="*/ 26 h 87"/>
                  <a:gd name="T12" fmla="*/ 95 w 102"/>
                  <a:gd name="T13" fmla="*/ 32 h 87"/>
                  <a:gd name="T14" fmla="*/ 80 w 102"/>
                  <a:gd name="T15" fmla="*/ 13 h 87"/>
                  <a:gd name="T16" fmla="*/ 14 w 102"/>
                  <a:gd name="T17" fmla="*/ 59 h 87"/>
                  <a:gd name="T18" fmla="*/ 31 w 102"/>
                  <a:gd name="T19" fmla="*/ 83 h 87"/>
                  <a:gd name="T20" fmla="*/ 22 w 102"/>
                  <a:gd name="T21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" h="87">
                    <a:moveTo>
                      <a:pt x="22" y="87"/>
                    </a:moveTo>
                    <a:cubicBezTo>
                      <a:pt x="2" y="61"/>
                      <a:pt x="2" y="61"/>
                      <a:pt x="2" y="61"/>
                    </a:cubicBezTo>
                    <a:cubicBezTo>
                      <a:pt x="2" y="61"/>
                      <a:pt x="0" y="52"/>
                      <a:pt x="2" y="49"/>
                    </a:cubicBezTo>
                    <a:cubicBezTo>
                      <a:pt x="4" y="45"/>
                      <a:pt x="74" y="3"/>
                      <a:pt x="74" y="3"/>
                    </a:cubicBezTo>
                    <a:cubicBezTo>
                      <a:pt x="74" y="3"/>
                      <a:pt x="79" y="0"/>
                      <a:pt x="85" y="8"/>
                    </a:cubicBezTo>
                    <a:cubicBezTo>
                      <a:pt x="92" y="17"/>
                      <a:pt x="102" y="26"/>
                      <a:pt x="102" y="26"/>
                    </a:cubicBezTo>
                    <a:cubicBezTo>
                      <a:pt x="95" y="32"/>
                      <a:pt x="95" y="32"/>
                      <a:pt x="95" y="32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31" y="83"/>
                      <a:pt x="31" y="83"/>
                      <a:pt x="31" y="83"/>
                    </a:cubicBezTo>
                    <a:lnTo>
                      <a:pt x="22" y="87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3" name="Freeform 10347"/>
              <p:cNvSpPr/>
              <p:nvPr/>
            </p:nvSpPr>
            <p:spPr bwMode="auto">
              <a:xfrm>
                <a:off x="15082839" y="3343275"/>
                <a:ext cx="301625" cy="560388"/>
              </a:xfrm>
              <a:custGeom>
                <a:avLst/>
                <a:gdLst>
                  <a:gd name="T0" fmla="*/ 56 w 80"/>
                  <a:gd name="T1" fmla="*/ 149 h 149"/>
                  <a:gd name="T2" fmla="*/ 6 w 80"/>
                  <a:gd name="T3" fmla="*/ 80 h 149"/>
                  <a:gd name="T4" fmla="*/ 5 w 80"/>
                  <a:gd name="T5" fmla="*/ 52 h 149"/>
                  <a:gd name="T6" fmla="*/ 80 w 80"/>
                  <a:gd name="T7" fmla="*/ 0 h 149"/>
                  <a:gd name="T8" fmla="*/ 76 w 80"/>
                  <a:gd name="T9" fmla="*/ 134 h 149"/>
                  <a:gd name="T10" fmla="*/ 56 w 80"/>
                  <a:gd name="T11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49">
                    <a:moveTo>
                      <a:pt x="56" y="149"/>
                    </a:moveTo>
                    <a:cubicBezTo>
                      <a:pt x="56" y="149"/>
                      <a:pt x="12" y="96"/>
                      <a:pt x="6" y="80"/>
                    </a:cubicBezTo>
                    <a:cubicBezTo>
                      <a:pt x="0" y="63"/>
                      <a:pt x="1" y="59"/>
                      <a:pt x="5" y="52"/>
                    </a:cubicBezTo>
                    <a:cubicBezTo>
                      <a:pt x="9" y="43"/>
                      <a:pt x="80" y="0"/>
                      <a:pt x="80" y="0"/>
                    </a:cubicBezTo>
                    <a:cubicBezTo>
                      <a:pt x="76" y="134"/>
                      <a:pt x="76" y="134"/>
                      <a:pt x="76" y="134"/>
                    </a:cubicBezTo>
                    <a:lnTo>
                      <a:pt x="56" y="149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4" name="Freeform 10348"/>
              <p:cNvSpPr/>
              <p:nvPr/>
            </p:nvSpPr>
            <p:spPr bwMode="auto">
              <a:xfrm>
                <a:off x="15124114" y="3590925"/>
                <a:ext cx="82550" cy="71438"/>
              </a:xfrm>
              <a:custGeom>
                <a:avLst/>
                <a:gdLst>
                  <a:gd name="T0" fmla="*/ 0 w 52"/>
                  <a:gd name="T1" fmla="*/ 45 h 45"/>
                  <a:gd name="T2" fmla="*/ 38 w 52"/>
                  <a:gd name="T3" fmla="*/ 0 h 45"/>
                  <a:gd name="T4" fmla="*/ 52 w 52"/>
                  <a:gd name="T5" fmla="*/ 24 h 45"/>
                  <a:gd name="T6" fmla="*/ 0 w 52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45">
                    <a:moveTo>
                      <a:pt x="0" y="45"/>
                    </a:moveTo>
                    <a:lnTo>
                      <a:pt x="38" y="0"/>
                    </a:lnTo>
                    <a:lnTo>
                      <a:pt x="52" y="24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5" name="Freeform 10349"/>
              <p:cNvSpPr/>
              <p:nvPr/>
            </p:nvSpPr>
            <p:spPr bwMode="auto">
              <a:xfrm>
                <a:off x="15124114" y="3629025"/>
                <a:ext cx="268288" cy="247650"/>
              </a:xfrm>
              <a:custGeom>
                <a:avLst/>
                <a:gdLst>
                  <a:gd name="T0" fmla="*/ 169 w 169"/>
                  <a:gd name="T1" fmla="*/ 132 h 156"/>
                  <a:gd name="T2" fmla="*/ 102 w 169"/>
                  <a:gd name="T3" fmla="*/ 156 h 156"/>
                  <a:gd name="T4" fmla="*/ 0 w 169"/>
                  <a:gd name="T5" fmla="*/ 21 h 156"/>
                  <a:gd name="T6" fmla="*/ 52 w 169"/>
                  <a:gd name="T7" fmla="*/ 0 h 156"/>
                  <a:gd name="T8" fmla="*/ 169 w 169"/>
                  <a:gd name="T9" fmla="*/ 13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56">
                    <a:moveTo>
                      <a:pt x="169" y="132"/>
                    </a:moveTo>
                    <a:lnTo>
                      <a:pt x="102" y="156"/>
                    </a:lnTo>
                    <a:lnTo>
                      <a:pt x="0" y="21"/>
                    </a:lnTo>
                    <a:lnTo>
                      <a:pt x="52" y="0"/>
                    </a:lnTo>
                    <a:lnTo>
                      <a:pt x="169" y="132"/>
                    </a:lnTo>
                    <a:close/>
                  </a:path>
                </a:pathLst>
              </a:custGeom>
              <a:solidFill>
                <a:srgbClr val="49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6" name="Freeform 10350"/>
              <p:cNvSpPr/>
              <p:nvPr/>
            </p:nvSpPr>
            <p:spPr bwMode="auto">
              <a:xfrm>
                <a:off x="15154277" y="3629025"/>
                <a:ext cx="238125" cy="247650"/>
              </a:xfrm>
              <a:custGeom>
                <a:avLst/>
                <a:gdLst>
                  <a:gd name="T0" fmla="*/ 14 w 63"/>
                  <a:gd name="T1" fmla="*/ 0 h 66"/>
                  <a:gd name="T2" fmla="*/ 0 w 63"/>
                  <a:gd name="T3" fmla="*/ 6 h 66"/>
                  <a:gd name="T4" fmla="*/ 20 w 63"/>
                  <a:gd name="T5" fmla="*/ 31 h 66"/>
                  <a:gd name="T6" fmla="*/ 41 w 63"/>
                  <a:gd name="T7" fmla="*/ 51 h 66"/>
                  <a:gd name="T8" fmla="*/ 32 w 63"/>
                  <a:gd name="T9" fmla="*/ 63 h 66"/>
                  <a:gd name="T10" fmla="*/ 35 w 63"/>
                  <a:gd name="T11" fmla="*/ 66 h 66"/>
                  <a:gd name="T12" fmla="*/ 63 w 63"/>
                  <a:gd name="T13" fmla="*/ 56 h 66"/>
                  <a:gd name="T14" fmla="*/ 14 w 63"/>
                  <a:gd name="T1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66">
                    <a:moveTo>
                      <a:pt x="14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7" y="14"/>
                      <a:pt x="13" y="23"/>
                      <a:pt x="20" y="31"/>
                    </a:cubicBezTo>
                    <a:cubicBezTo>
                      <a:pt x="26" y="38"/>
                      <a:pt x="34" y="44"/>
                      <a:pt x="41" y="51"/>
                    </a:cubicBezTo>
                    <a:cubicBezTo>
                      <a:pt x="45" y="57"/>
                      <a:pt x="38" y="62"/>
                      <a:pt x="32" y="63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63" y="56"/>
                      <a:pt x="63" y="56"/>
                      <a:pt x="63" y="5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7" name="Freeform 10351"/>
              <p:cNvSpPr/>
              <p:nvPr/>
            </p:nvSpPr>
            <p:spPr bwMode="auto">
              <a:xfrm>
                <a:off x="15101889" y="3162300"/>
                <a:ext cx="787400" cy="733425"/>
              </a:xfrm>
              <a:custGeom>
                <a:avLst/>
                <a:gdLst>
                  <a:gd name="T0" fmla="*/ 0 w 209"/>
                  <a:gd name="T1" fmla="*/ 100 h 195"/>
                  <a:gd name="T2" fmla="*/ 75 w 209"/>
                  <a:gd name="T3" fmla="*/ 195 h 195"/>
                  <a:gd name="T4" fmla="*/ 209 w 209"/>
                  <a:gd name="T5" fmla="*/ 94 h 195"/>
                  <a:gd name="T6" fmla="*/ 134 w 209"/>
                  <a:gd name="T7" fmla="*/ 0 h 195"/>
                  <a:gd name="T8" fmla="*/ 0 w 209"/>
                  <a:gd name="T9" fmla="*/ 10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195">
                    <a:moveTo>
                      <a:pt x="0" y="100"/>
                    </a:moveTo>
                    <a:cubicBezTo>
                      <a:pt x="75" y="195"/>
                      <a:pt x="75" y="195"/>
                      <a:pt x="75" y="195"/>
                    </a:cubicBezTo>
                    <a:cubicBezTo>
                      <a:pt x="75" y="195"/>
                      <a:pt x="209" y="98"/>
                      <a:pt x="209" y="94"/>
                    </a:cubicBezTo>
                    <a:cubicBezTo>
                      <a:pt x="209" y="90"/>
                      <a:pt x="134" y="0"/>
                      <a:pt x="134" y="0"/>
                    </a:cubicBez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49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8" name="Freeform 10352"/>
              <p:cNvSpPr/>
              <p:nvPr/>
            </p:nvSpPr>
            <p:spPr bwMode="auto">
              <a:xfrm>
                <a:off x="15357477" y="3481388"/>
                <a:ext cx="531813" cy="414338"/>
              </a:xfrm>
              <a:custGeom>
                <a:avLst/>
                <a:gdLst>
                  <a:gd name="T0" fmla="*/ 125 w 141"/>
                  <a:gd name="T1" fmla="*/ 18 h 110"/>
                  <a:gd name="T2" fmla="*/ 78 w 141"/>
                  <a:gd name="T3" fmla="*/ 55 h 110"/>
                  <a:gd name="T4" fmla="*/ 29 w 141"/>
                  <a:gd name="T5" fmla="*/ 93 h 110"/>
                  <a:gd name="T6" fmla="*/ 10 w 141"/>
                  <a:gd name="T7" fmla="*/ 101 h 110"/>
                  <a:gd name="T8" fmla="*/ 0 w 141"/>
                  <a:gd name="T9" fmla="*/ 101 h 110"/>
                  <a:gd name="T10" fmla="*/ 7 w 141"/>
                  <a:gd name="T11" fmla="*/ 110 h 110"/>
                  <a:gd name="T12" fmla="*/ 141 w 141"/>
                  <a:gd name="T13" fmla="*/ 9 h 110"/>
                  <a:gd name="T14" fmla="*/ 135 w 141"/>
                  <a:gd name="T15" fmla="*/ 0 h 110"/>
                  <a:gd name="T16" fmla="*/ 125 w 141"/>
                  <a:gd name="T17" fmla="*/ 1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110">
                    <a:moveTo>
                      <a:pt x="125" y="18"/>
                    </a:moveTo>
                    <a:cubicBezTo>
                      <a:pt x="111" y="32"/>
                      <a:pt x="94" y="43"/>
                      <a:pt x="78" y="55"/>
                    </a:cubicBezTo>
                    <a:cubicBezTo>
                      <a:pt x="62" y="68"/>
                      <a:pt x="47" y="82"/>
                      <a:pt x="29" y="93"/>
                    </a:cubicBezTo>
                    <a:cubicBezTo>
                      <a:pt x="24" y="96"/>
                      <a:pt x="17" y="101"/>
                      <a:pt x="10" y="101"/>
                    </a:cubicBezTo>
                    <a:cubicBezTo>
                      <a:pt x="7" y="102"/>
                      <a:pt x="3" y="102"/>
                      <a:pt x="0" y="101"/>
                    </a:cubicBezTo>
                    <a:cubicBezTo>
                      <a:pt x="7" y="110"/>
                      <a:pt x="7" y="110"/>
                      <a:pt x="7" y="110"/>
                    </a:cubicBezTo>
                    <a:cubicBezTo>
                      <a:pt x="7" y="110"/>
                      <a:pt x="141" y="13"/>
                      <a:pt x="141" y="9"/>
                    </a:cubicBezTo>
                    <a:cubicBezTo>
                      <a:pt x="141" y="8"/>
                      <a:pt x="139" y="5"/>
                      <a:pt x="135" y="0"/>
                    </a:cubicBezTo>
                    <a:cubicBezTo>
                      <a:pt x="134" y="7"/>
                      <a:pt x="130" y="13"/>
                      <a:pt x="125" y="18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9" name="Freeform 10353"/>
              <p:cNvSpPr/>
              <p:nvPr/>
            </p:nvSpPr>
            <p:spPr bwMode="auto">
              <a:xfrm>
                <a:off x="15101889" y="3162300"/>
                <a:ext cx="696913" cy="593725"/>
              </a:xfrm>
              <a:custGeom>
                <a:avLst/>
                <a:gdLst>
                  <a:gd name="T0" fmla="*/ 53 w 185"/>
                  <a:gd name="T1" fmla="*/ 158 h 158"/>
                  <a:gd name="T2" fmla="*/ 67 w 185"/>
                  <a:gd name="T3" fmla="*/ 150 h 158"/>
                  <a:gd name="T4" fmla="*/ 89 w 185"/>
                  <a:gd name="T5" fmla="*/ 133 h 158"/>
                  <a:gd name="T6" fmla="*/ 107 w 185"/>
                  <a:gd name="T7" fmla="*/ 124 h 158"/>
                  <a:gd name="T8" fmla="*/ 132 w 185"/>
                  <a:gd name="T9" fmla="*/ 112 h 158"/>
                  <a:gd name="T10" fmla="*/ 139 w 185"/>
                  <a:gd name="T11" fmla="*/ 104 h 158"/>
                  <a:gd name="T12" fmla="*/ 139 w 185"/>
                  <a:gd name="T13" fmla="*/ 98 h 158"/>
                  <a:gd name="T14" fmla="*/ 152 w 185"/>
                  <a:gd name="T15" fmla="*/ 85 h 158"/>
                  <a:gd name="T16" fmla="*/ 185 w 185"/>
                  <a:gd name="T17" fmla="*/ 61 h 158"/>
                  <a:gd name="T18" fmla="*/ 134 w 185"/>
                  <a:gd name="T19" fmla="*/ 0 h 158"/>
                  <a:gd name="T20" fmla="*/ 0 w 185"/>
                  <a:gd name="T21" fmla="*/ 100 h 158"/>
                  <a:gd name="T22" fmla="*/ 44 w 185"/>
                  <a:gd name="T23" fmla="*/ 156 h 158"/>
                  <a:gd name="T24" fmla="*/ 53 w 185"/>
                  <a:gd name="T25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5" h="158">
                    <a:moveTo>
                      <a:pt x="53" y="158"/>
                    </a:moveTo>
                    <a:cubicBezTo>
                      <a:pt x="59" y="157"/>
                      <a:pt x="63" y="154"/>
                      <a:pt x="67" y="150"/>
                    </a:cubicBezTo>
                    <a:cubicBezTo>
                      <a:pt x="74" y="144"/>
                      <a:pt x="82" y="139"/>
                      <a:pt x="89" y="133"/>
                    </a:cubicBezTo>
                    <a:cubicBezTo>
                      <a:pt x="94" y="129"/>
                      <a:pt x="100" y="125"/>
                      <a:pt x="107" y="124"/>
                    </a:cubicBezTo>
                    <a:cubicBezTo>
                      <a:pt x="116" y="122"/>
                      <a:pt x="125" y="117"/>
                      <a:pt x="132" y="112"/>
                    </a:cubicBezTo>
                    <a:cubicBezTo>
                      <a:pt x="135" y="110"/>
                      <a:pt x="139" y="108"/>
                      <a:pt x="139" y="104"/>
                    </a:cubicBezTo>
                    <a:cubicBezTo>
                      <a:pt x="138" y="102"/>
                      <a:pt x="139" y="100"/>
                      <a:pt x="139" y="98"/>
                    </a:cubicBezTo>
                    <a:cubicBezTo>
                      <a:pt x="142" y="92"/>
                      <a:pt x="146" y="89"/>
                      <a:pt x="152" y="85"/>
                    </a:cubicBezTo>
                    <a:cubicBezTo>
                      <a:pt x="162" y="78"/>
                      <a:pt x="176" y="71"/>
                      <a:pt x="185" y="61"/>
                    </a:cubicBezTo>
                    <a:cubicBezTo>
                      <a:pt x="163" y="34"/>
                      <a:pt x="134" y="0"/>
                      <a:pt x="134" y="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47" y="157"/>
                      <a:pt x="50" y="158"/>
                      <a:pt x="53" y="158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0" name="Freeform 10354"/>
              <p:cNvSpPr/>
              <p:nvPr/>
            </p:nvSpPr>
            <p:spPr bwMode="auto">
              <a:xfrm>
                <a:off x="15101889" y="3143250"/>
                <a:ext cx="681038" cy="604838"/>
              </a:xfrm>
              <a:custGeom>
                <a:avLst/>
                <a:gdLst>
                  <a:gd name="T0" fmla="*/ 0 w 181"/>
                  <a:gd name="T1" fmla="*/ 105 h 161"/>
                  <a:gd name="T2" fmla="*/ 42 w 181"/>
                  <a:gd name="T3" fmla="*/ 156 h 161"/>
                  <a:gd name="T4" fmla="*/ 52 w 181"/>
                  <a:gd name="T5" fmla="*/ 159 h 161"/>
                  <a:gd name="T6" fmla="*/ 177 w 181"/>
                  <a:gd name="T7" fmla="*/ 65 h 161"/>
                  <a:gd name="T8" fmla="*/ 181 w 181"/>
                  <a:gd name="T9" fmla="*/ 61 h 161"/>
                  <a:gd name="T10" fmla="*/ 137 w 181"/>
                  <a:gd name="T11" fmla="*/ 6 h 161"/>
                  <a:gd name="T12" fmla="*/ 128 w 181"/>
                  <a:gd name="T13" fmla="*/ 3 h 161"/>
                  <a:gd name="T14" fmla="*/ 0 w 181"/>
                  <a:gd name="T15" fmla="*/ 10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1" h="161">
                    <a:moveTo>
                      <a:pt x="0" y="105"/>
                    </a:moveTo>
                    <a:cubicBezTo>
                      <a:pt x="42" y="156"/>
                      <a:pt x="42" y="156"/>
                      <a:pt x="42" y="156"/>
                    </a:cubicBezTo>
                    <a:cubicBezTo>
                      <a:pt x="42" y="156"/>
                      <a:pt x="47" y="161"/>
                      <a:pt x="52" y="159"/>
                    </a:cubicBezTo>
                    <a:cubicBezTo>
                      <a:pt x="57" y="156"/>
                      <a:pt x="177" y="65"/>
                      <a:pt x="177" y="65"/>
                    </a:cubicBezTo>
                    <a:cubicBezTo>
                      <a:pt x="181" y="61"/>
                      <a:pt x="181" y="61"/>
                      <a:pt x="181" y="61"/>
                    </a:cubicBezTo>
                    <a:cubicBezTo>
                      <a:pt x="137" y="6"/>
                      <a:pt x="137" y="6"/>
                      <a:pt x="137" y="6"/>
                    </a:cubicBezTo>
                    <a:cubicBezTo>
                      <a:pt x="137" y="6"/>
                      <a:pt x="133" y="0"/>
                      <a:pt x="128" y="3"/>
                    </a:cubicBezTo>
                    <a:cubicBezTo>
                      <a:pt x="122" y="6"/>
                      <a:pt x="3" y="91"/>
                      <a:pt x="0" y="105"/>
                    </a:cubicBezTo>
                    <a:close/>
                  </a:path>
                </a:pathLst>
              </a:custGeom>
              <a:solidFill>
                <a:srgbClr val="49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1" name="Freeform 10355"/>
              <p:cNvSpPr/>
              <p:nvPr/>
            </p:nvSpPr>
            <p:spPr bwMode="auto">
              <a:xfrm>
                <a:off x="15455902" y="3478213"/>
                <a:ext cx="153988" cy="115888"/>
              </a:xfrm>
              <a:custGeom>
                <a:avLst/>
                <a:gdLst>
                  <a:gd name="T0" fmla="*/ 34 w 41"/>
                  <a:gd name="T1" fmla="*/ 2 h 31"/>
                  <a:gd name="T2" fmla="*/ 34 w 41"/>
                  <a:gd name="T3" fmla="*/ 1 h 31"/>
                  <a:gd name="T4" fmla="*/ 28 w 41"/>
                  <a:gd name="T5" fmla="*/ 0 h 31"/>
                  <a:gd name="T6" fmla="*/ 4 w 41"/>
                  <a:gd name="T7" fmla="*/ 14 h 31"/>
                  <a:gd name="T8" fmla="*/ 10 w 41"/>
                  <a:gd name="T9" fmla="*/ 31 h 31"/>
                  <a:gd name="T10" fmla="*/ 41 w 41"/>
                  <a:gd name="T11" fmla="*/ 8 h 31"/>
                  <a:gd name="T12" fmla="*/ 34 w 41"/>
                  <a:gd name="T13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1">
                    <a:moveTo>
                      <a:pt x="34" y="2"/>
                    </a:moveTo>
                    <a:cubicBezTo>
                      <a:pt x="34" y="2"/>
                      <a:pt x="34" y="1"/>
                      <a:pt x="34" y="1"/>
                    </a:cubicBezTo>
                    <a:cubicBezTo>
                      <a:pt x="32" y="1"/>
                      <a:pt x="30" y="0"/>
                      <a:pt x="28" y="0"/>
                    </a:cubicBezTo>
                    <a:cubicBezTo>
                      <a:pt x="19" y="0"/>
                      <a:pt x="9" y="6"/>
                      <a:pt x="4" y="14"/>
                    </a:cubicBezTo>
                    <a:cubicBezTo>
                      <a:pt x="0" y="21"/>
                      <a:pt x="5" y="26"/>
                      <a:pt x="10" y="31"/>
                    </a:cubicBezTo>
                    <a:cubicBezTo>
                      <a:pt x="20" y="23"/>
                      <a:pt x="31" y="15"/>
                      <a:pt x="41" y="8"/>
                    </a:cubicBezTo>
                    <a:cubicBezTo>
                      <a:pt x="38" y="6"/>
                      <a:pt x="36" y="4"/>
                      <a:pt x="34" y="2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2" name="Freeform 10356"/>
              <p:cNvSpPr/>
              <p:nvPr/>
            </p:nvSpPr>
            <p:spPr bwMode="auto">
              <a:xfrm>
                <a:off x="15192377" y="3195638"/>
                <a:ext cx="331788" cy="266700"/>
              </a:xfrm>
              <a:custGeom>
                <a:avLst/>
                <a:gdLst>
                  <a:gd name="T0" fmla="*/ 43 w 88"/>
                  <a:gd name="T1" fmla="*/ 46 h 71"/>
                  <a:gd name="T2" fmla="*/ 75 w 88"/>
                  <a:gd name="T3" fmla="*/ 22 h 71"/>
                  <a:gd name="T4" fmla="*/ 88 w 88"/>
                  <a:gd name="T5" fmla="*/ 2 h 71"/>
                  <a:gd name="T6" fmla="*/ 88 w 88"/>
                  <a:gd name="T7" fmla="*/ 0 h 71"/>
                  <a:gd name="T8" fmla="*/ 0 w 88"/>
                  <a:gd name="T9" fmla="*/ 66 h 71"/>
                  <a:gd name="T10" fmla="*/ 43 w 88"/>
                  <a:gd name="T11" fmla="*/ 4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71">
                    <a:moveTo>
                      <a:pt x="43" y="46"/>
                    </a:moveTo>
                    <a:cubicBezTo>
                      <a:pt x="54" y="38"/>
                      <a:pt x="65" y="31"/>
                      <a:pt x="75" y="22"/>
                    </a:cubicBezTo>
                    <a:cubicBezTo>
                      <a:pt x="79" y="17"/>
                      <a:pt x="88" y="9"/>
                      <a:pt x="88" y="2"/>
                    </a:cubicBezTo>
                    <a:cubicBezTo>
                      <a:pt x="88" y="1"/>
                      <a:pt x="88" y="1"/>
                      <a:pt x="88" y="0"/>
                    </a:cubicBezTo>
                    <a:cubicBezTo>
                      <a:pt x="66" y="16"/>
                      <a:pt x="26" y="45"/>
                      <a:pt x="0" y="66"/>
                    </a:cubicBezTo>
                    <a:cubicBezTo>
                      <a:pt x="16" y="71"/>
                      <a:pt x="32" y="54"/>
                      <a:pt x="43" y="46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3" name="Freeform 10357"/>
              <p:cNvSpPr/>
              <p:nvPr/>
            </p:nvSpPr>
            <p:spPr bwMode="auto">
              <a:xfrm>
                <a:off x="15474952" y="3481388"/>
                <a:ext cx="131763" cy="128588"/>
              </a:xfrm>
              <a:custGeom>
                <a:avLst/>
                <a:gdLst>
                  <a:gd name="T0" fmla="*/ 0 w 35"/>
                  <a:gd name="T1" fmla="*/ 16 h 34"/>
                  <a:gd name="T2" fmla="*/ 20 w 35"/>
                  <a:gd name="T3" fmla="*/ 1 h 34"/>
                  <a:gd name="T4" fmla="*/ 35 w 35"/>
                  <a:gd name="T5" fmla="*/ 19 h 34"/>
                  <a:gd name="T6" fmla="*/ 14 w 35"/>
                  <a:gd name="T7" fmla="*/ 33 h 34"/>
                  <a:gd name="T8" fmla="*/ 0 w 35"/>
                  <a:gd name="T9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4">
                    <a:moveTo>
                      <a:pt x="0" y="16"/>
                    </a:moveTo>
                    <a:cubicBezTo>
                      <a:pt x="0" y="16"/>
                      <a:pt x="16" y="0"/>
                      <a:pt x="20" y="1"/>
                    </a:cubicBezTo>
                    <a:cubicBezTo>
                      <a:pt x="25" y="1"/>
                      <a:pt x="35" y="17"/>
                      <a:pt x="35" y="19"/>
                    </a:cubicBezTo>
                    <a:cubicBezTo>
                      <a:pt x="35" y="21"/>
                      <a:pt x="18" y="33"/>
                      <a:pt x="14" y="33"/>
                    </a:cubicBezTo>
                    <a:cubicBezTo>
                      <a:pt x="10" y="34"/>
                      <a:pt x="0" y="16"/>
                      <a:pt x="0" y="16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96" name="组合 795"/>
            <p:cNvGrpSpPr/>
            <p:nvPr/>
          </p:nvGrpSpPr>
          <p:grpSpPr>
            <a:xfrm rot="2687560">
              <a:off x="14263714" y="2944097"/>
              <a:ext cx="985837" cy="654050"/>
              <a:chOff x="14420852" y="2722563"/>
              <a:chExt cx="985837" cy="654050"/>
            </a:xfrm>
          </p:grpSpPr>
          <p:sp>
            <p:nvSpPr>
              <p:cNvPr id="807" name="Freeform 10360"/>
              <p:cNvSpPr/>
              <p:nvPr/>
            </p:nvSpPr>
            <p:spPr bwMode="auto">
              <a:xfrm>
                <a:off x="14420852" y="2722563"/>
                <a:ext cx="865188" cy="466725"/>
              </a:xfrm>
              <a:custGeom>
                <a:avLst/>
                <a:gdLst>
                  <a:gd name="T0" fmla="*/ 28 w 230"/>
                  <a:gd name="T1" fmla="*/ 35 h 124"/>
                  <a:gd name="T2" fmla="*/ 147 w 230"/>
                  <a:gd name="T3" fmla="*/ 57 h 124"/>
                  <a:gd name="T4" fmla="*/ 191 w 230"/>
                  <a:gd name="T5" fmla="*/ 124 h 124"/>
                  <a:gd name="T6" fmla="*/ 230 w 230"/>
                  <a:gd name="T7" fmla="*/ 93 h 124"/>
                  <a:gd name="T8" fmla="*/ 179 w 230"/>
                  <a:gd name="T9" fmla="*/ 28 h 124"/>
                  <a:gd name="T10" fmla="*/ 43 w 230"/>
                  <a:gd name="T11" fmla="*/ 0 h 124"/>
                  <a:gd name="T12" fmla="*/ 0 w 230"/>
                  <a:gd name="T13" fmla="*/ 10 h 124"/>
                  <a:gd name="T14" fmla="*/ 28 w 230"/>
                  <a:gd name="T15" fmla="*/ 3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0" h="124">
                    <a:moveTo>
                      <a:pt x="28" y="35"/>
                    </a:moveTo>
                    <a:cubicBezTo>
                      <a:pt x="28" y="35"/>
                      <a:pt x="136" y="49"/>
                      <a:pt x="147" y="57"/>
                    </a:cubicBezTo>
                    <a:cubicBezTo>
                      <a:pt x="159" y="66"/>
                      <a:pt x="191" y="124"/>
                      <a:pt x="191" y="124"/>
                    </a:cubicBezTo>
                    <a:cubicBezTo>
                      <a:pt x="191" y="124"/>
                      <a:pt x="204" y="97"/>
                      <a:pt x="230" y="93"/>
                    </a:cubicBezTo>
                    <a:cubicBezTo>
                      <a:pt x="230" y="93"/>
                      <a:pt x="197" y="37"/>
                      <a:pt x="179" y="28"/>
                    </a:cubicBezTo>
                    <a:cubicBezTo>
                      <a:pt x="162" y="20"/>
                      <a:pt x="43" y="0"/>
                      <a:pt x="43" y="0"/>
                    </a:cubicBezTo>
                    <a:cubicBezTo>
                      <a:pt x="0" y="10"/>
                      <a:pt x="0" y="10"/>
                      <a:pt x="0" y="10"/>
                    </a:cubicBezTo>
                    <a:lnTo>
                      <a:pt x="28" y="35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808" name="组合 807"/>
              <p:cNvGrpSpPr/>
              <p:nvPr/>
            </p:nvGrpSpPr>
            <p:grpSpPr>
              <a:xfrm>
                <a:off x="15128877" y="3049588"/>
                <a:ext cx="277812" cy="327025"/>
                <a:chOff x="15128877" y="3049588"/>
                <a:chExt cx="277812" cy="327025"/>
              </a:xfrm>
            </p:grpSpPr>
            <p:sp>
              <p:nvSpPr>
                <p:cNvPr id="809" name="Freeform 10358"/>
                <p:cNvSpPr/>
                <p:nvPr/>
              </p:nvSpPr>
              <p:spPr bwMode="auto">
                <a:xfrm>
                  <a:off x="15159039" y="3090863"/>
                  <a:ext cx="247650" cy="285750"/>
                </a:xfrm>
                <a:custGeom>
                  <a:avLst/>
                  <a:gdLst>
                    <a:gd name="T0" fmla="*/ 35 w 66"/>
                    <a:gd name="T1" fmla="*/ 0 h 76"/>
                    <a:gd name="T2" fmla="*/ 42 w 66"/>
                    <a:gd name="T3" fmla="*/ 3 h 76"/>
                    <a:gd name="T4" fmla="*/ 64 w 66"/>
                    <a:gd name="T5" fmla="*/ 36 h 76"/>
                    <a:gd name="T6" fmla="*/ 51 w 66"/>
                    <a:gd name="T7" fmla="*/ 53 h 76"/>
                    <a:gd name="T8" fmla="*/ 34 w 66"/>
                    <a:gd name="T9" fmla="*/ 57 h 76"/>
                    <a:gd name="T10" fmla="*/ 35 w 66"/>
                    <a:gd name="T11" fmla="*/ 66 h 76"/>
                    <a:gd name="T12" fmla="*/ 14 w 66"/>
                    <a:gd name="T13" fmla="*/ 50 h 76"/>
                    <a:gd name="T14" fmla="*/ 7 w 66"/>
                    <a:gd name="T15" fmla="*/ 51 h 76"/>
                    <a:gd name="T16" fmla="*/ 0 w 66"/>
                    <a:gd name="T17" fmla="*/ 27 h 76"/>
                    <a:gd name="T18" fmla="*/ 35 w 66"/>
                    <a:gd name="T19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6" h="76">
                      <a:moveTo>
                        <a:pt x="35" y="0"/>
                      </a:moveTo>
                      <a:cubicBezTo>
                        <a:pt x="42" y="3"/>
                        <a:pt x="42" y="3"/>
                        <a:pt x="42" y="3"/>
                      </a:cubicBezTo>
                      <a:cubicBezTo>
                        <a:pt x="42" y="3"/>
                        <a:pt x="62" y="28"/>
                        <a:pt x="64" y="36"/>
                      </a:cubicBezTo>
                      <a:cubicBezTo>
                        <a:pt x="66" y="44"/>
                        <a:pt x="53" y="56"/>
                        <a:pt x="51" y="53"/>
                      </a:cubicBezTo>
                      <a:cubicBezTo>
                        <a:pt x="51" y="53"/>
                        <a:pt x="41" y="67"/>
                        <a:pt x="34" y="57"/>
                      </a:cubicBezTo>
                      <a:cubicBezTo>
                        <a:pt x="34" y="57"/>
                        <a:pt x="38" y="64"/>
                        <a:pt x="35" y="66"/>
                      </a:cubicBezTo>
                      <a:cubicBezTo>
                        <a:pt x="32" y="68"/>
                        <a:pt x="23" y="76"/>
                        <a:pt x="14" y="50"/>
                      </a:cubicBezTo>
                      <a:cubicBezTo>
                        <a:pt x="14" y="50"/>
                        <a:pt x="9" y="55"/>
                        <a:pt x="7" y="51"/>
                      </a:cubicBezTo>
                      <a:cubicBezTo>
                        <a:pt x="4" y="47"/>
                        <a:pt x="0" y="27"/>
                        <a:pt x="0" y="27"/>
                      </a:cubicBezTo>
                      <a:cubicBezTo>
                        <a:pt x="0" y="27"/>
                        <a:pt x="16" y="3"/>
                        <a:pt x="35" y="0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0" name="Freeform 10359"/>
                <p:cNvSpPr/>
                <p:nvPr/>
              </p:nvSpPr>
              <p:spPr bwMode="auto">
                <a:xfrm>
                  <a:off x="15159039" y="3090863"/>
                  <a:ext cx="247650" cy="285750"/>
                </a:xfrm>
                <a:custGeom>
                  <a:avLst/>
                  <a:gdLst>
                    <a:gd name="T0" fmla="*/ 42 w 66"/>
                    <a:gd name="T1" fmla="*/ 3 h 76"/>
                    <a:gd name="T2" fmla="*/ 35 w 66"/>
                    <a:gd name="T3" fmla="*/ 0 h 76"/>
                    <a:gd name="T4" fmla="*/ 0 w 66"/>
                    <a:gd name="T5" fmla="*/ 27 h 76"/>
                    <a:gd name="T6" fmla="*/ 2 w 66"/>
                    <a:gd name="T7" fmla="*/ 36 h 76"/>
                    <a:gd name="T8" fmla="*/ 28 w 66"/>
                    <a:gd name="T9" fmla="*/ 17 h 76"/>
                    <a:gd name="T10" fmla="*/ 51 w 66"/>
                    <a:gd name="T11" fmla="*/ 21 h 76"/>
                    <a:gd name="T12" fmla="*/ 59 w 66"/>
                    <a:gd name="T13" fmla="*/ 46 h 76"/>
                    <a:gd name="T14" fmla="*/ 53 w 66"/>
                    <a:gd name="T15" fmla="*/ 50 h 76"/>
                    <a:gd name="T16" fmla="*/ 51 w 66"/>
                    <a:gd name="T17" fmla="*/ 48 h 76"/>
                    <a:gd name="T18" fmla="*/ 47 w 66"/>
                    <a:gd name="T19" fmla="*/ 45 h 76"/>
                    <a:gd name="T20" fmla="*/ 38 w 66"/>
                    <a:gd name="T21" fmla="*/ 57 h 76"/>
                    <a:gd name="T22" fmla="*/ 32 w 66"/>
                    <a:gd name="T23" fmla="*/ 56 h 76"/>
                    <a:gd name="T24" fmla="*/ 32 w 66"/>
                    <a:gd name="T25" fmla="*/ 60 h 76"/>
                    <a:gd name="T26" fmla="*/ 27 w 66"/>
                    <a:gd name="T27" fmla="*/ 65 h 76"/>
                    <a:gd name="T28" fmla="*/ 18 w 66"/>
                    <a:gd name="T29" fmla="*/ 48 h 76"/>
                    <a:gd name="T30" fmla="*/ 6 w 66"/>
                    <a:gd name="T31" fmla="*/ 50 h 76"/>
                    <a:gd name="T32" fmla="*/ 7 w 66"/>
                    <a:gd name="T33" fmla="*/ 51 h 76"/>
                    <a:gd name="T34" fmla="*/ 14 w 66"/>
                    <a:gd name="T35" fmla="*/ 50 h 76"/>
                    <a:gd name="T36" fmla="*/ 35 w 66"/>
                    <a:gd name="T37" fmla="*/ 66 h 76"/>
                    <a:gd name="T38" fmla="*/ 34 w 66"/>
                    <a:gd name="T39" fmla="*/ 57 h 76"/>
                    <a:gd name="T40" fmla="*/ 51 w 66"/>
                    <a:gd name="T41" fmla="*/ 53 h 76"/>
                    <a:gd name="T42" fmla="*/ 64 w 66"/>
                    <a:gd name="T43" fmla="*/ 36 h 76"/>
                    <a:gd name="T44" fmla="*/ 42 w 66"/>
                    <a:gd name="T45" fmla="*/ 3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6" h="76">
                      <a:moveTo>
                        <a:pt x="42" y="3"/>
                      </a:move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16" y="3"/>
                        <a:pt x="0" y="27"/>
                        <a:pt x="0" y="27"/>
                      </a:cubicBezTo>
                      <a:cubicBezTo>
                        <a:pt x="0" y="27"/>
                        <a:pt x="1" y="31"/>
                        <a:pt x="2" y="36"/>
                      </a:cubicBezTo>
                      <a:cubicBezTo>
                        <a:pt x="9" y="28"/>
                        <a:pt x="18" y="22"/>
                        <a:pt x="28" y="17"/>
                      </a:cubicBezTo>
                      <a:cubicBezTo>
                        <a:pt x="37" y="12"/>
                        <a:pt x="44" y="12"/>
                        <a:pt x="51" y="21"/>
                      </a:cubicBezTo>
                      <a:cubicBezTo>
                        <a:pt x="56" y="27"/>
                        <a:pt x="63" y="39"/>
                        <a:pt x="59" y="46"/>
                      </a:cubicBezTo>
                      <a:cubicBezTo>
                        <a:pt x="58" y="49"/>
                        <a:pt x="56" y="50"/>
                        <a:pt x="53" y="50"/>
                      </a:cubicBezTo>
                      <a:cubicBezTo>
                        <a:pt x="52" y="49"/>
                        <a:pt x="51" y="49"/>
                        <a:pt x="51" y="48"/>
                      </a:cubicBezTo>
                      <a:cubicBezTo>
                        <a:pt x="51" y="48"/>
                        <a:pt x="47" y="41"/>
                        <a:pt x="47" y="45"/>
                      </a:cubicBezTo>
                      <a:cubicBezTo>
                        <a:pt x="46" y="51"/>
                        <a:pt x="45" y="60"/>
                        <a:pt x="38" y="57"/>
                      </a:cubicBezTo>
                      <a:cubicBezTo>
                        <a:pt x="37" y="56"/>
                        <a:pt x="31" y="50"/>
                        <a:pt x="32" y="56"/>
                      </a:cubicBezTo>
                      <a:cubicBezTo>
                        <a:pt x="32" y="57"/>
                        <a:pt x="32" y="59"/>
                        <a:pt x="32" y="60"/>
                      </a:cubicBezTo>
                      <a:cubicBezTo>
                        <a:pt x="31" y="63"/>
                        <a:pt x="30" y="65"/>
                        <a:pt x="27" y="65"/>
                      </a:cubicBezTo>
                      <a:cubicBezTo>
                        <a:pt x="20" y="64"/>
                        <a:pt x="20" y="53"/>
                        <a:pt x="18" y="48"/>
                      </a:cubicBezTo>
                      <a:cubicBezTo>
                        <a:pt x="16" y="42"/>
                        <a:pt x="10" y="50"/>
                        <a:pt x="6" y="50"/>
                      </a:cubicBezTo>
                      <a:cubicBezTo>
                        <a:pt x="6" y="51"/>
                        <a:pt x="6" y="51"/>
                        <a:pt x="7" y="51"/>
                      </a:cubicBezTo>
                      <a:cubicBezTo>
                        <a:pt x="9" y="55"/>
                        <a:pt x="14" y="50"/>
                        <a:pt x="14" y="50"/>
                      </a:cubicBezTo>
                      <a:cubicBezTo>
                        <a:pt x="23" y="76"/>
                        <a:pt x="32" y="68"/>
                        <a:pt x="35" y="66"/>
                      </a:cubicBezTo>
                      <a:cubicBezTo>
                        <a:pt x="38" y="64"/>
                        <a:pt x="34" y="57"/>
                        <a:pt x="34" y="57"/>
                      </a:cubicBezTo>
                      <a:cubicBezTo>
                        <a:pt x="41" y="67"/>
                        <a:pt x="51" y="53"/>
                        <a:pt x="51" y="53"/>
                      </a:cubicBezTo>
                      <a:cubicBezTo>
                        <a:pt x="53" y="56"/>
                        <a:pt x="66" y="44"/>
                        <a:pt x="64" y="36"/>
                      </a:cubicBezTo>
                      <a:cubicBezTo>
                        <a:pt x="62" y="28"/>
                        <a:pt x="42" y="3"/>
                        <a:pt x="42" y="3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1" name="Freeform 10363"/>
                <p:cNvSpPr/>
                <p:nvPr/>
              </p:nvSpPr>
              <p:spPr bwMode="auto">
                <a:xfrm>
                  <a:off x="15128877" y="3049588"/>
                  <a:ext cx="187325" cy="169863"/>
                </a:xfrm>
                <a:custGeom>
                  <a:avLst/>
                  <a:gdLst>
                    <a:gd name="T0" fmla="*/ 7 w 50"/>
                    <a:gd name="T1" fmla="*/ 45 h 45"/>
                    <a:gd name="T2" fmla="*/ 0 w 50"/>
                    <a:gd name="T3" fmla="*/ 31 h 45"/>
                    <a:gd name="T4" fmla="*/ 39 w 50"/>
                    <a:gd name="T5" fmla="*/ 0 h 45"/>
                    <a:gd name="T6" fmla="*/ 50 w 50"/>
                    <a:gd name="T7" fmla="*/ 14 h 45"/>
                    <a:gd name="T8" fmla="*/ 7 w 50"/>
                    <a:gd name="T9" fmla="*/ 4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45">
                      <a:moveTo>
                        <a:pt x="7" y="45"/>
                      </a:move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1"/>
                        <a:pt x="12" y="8"/>
                        <a:pt x="39" y="0"/>
                      </a:cubicBezTo>
                      <a:cubicBezTo>
                        <a:pt x="50" y="14"/>
                        <a:pt x="50" y="14"/>
                        <a:pt x="50" y="14"/>
                      </a:cubicBezTo>
                      <a:cubicBezTo>
                        <a:pt x="50" y="14"/>
                        <a:pt x="26" y="21"/>
                        <a:pt x="7" y="45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97" name="组合 796"/>
            <p:cNvGrpSpPr/>
            <p:nvPr/>
          </p:nvGrpSpPr>
          <p:grpSpPr>
            <a:xfrm>
              <a:off x="14258927" y="2590800"/>
              <a:ext cx="1035050" cy="598488"/>
              <a:chOff x="14258927" y="2590800"/>
              <a:chExt cx="1035050" cy="598488"/>
            </a:xfrm>
          </p:grpSpPr>
          <p:sp>
            <p:nvSpPr>
              <p:cNvPr id="798" name="Freeform 10361"/>
              <p:cNvSpPr/>
              <p:nvPr/>
            </p:nvSpPr>
            <p:spPr bwMode="auto">
              <a:xfrm>
                <a:off x="14420852" y="2722563"/>
                <a:ext cx="865188" cy="466725"/>
              </a:xfrm>
              <a:custGeom>
                <a:avLst/>
                <a:gdLst>
                  <a:gd name="T0" fmla="*/ 210 w 230"/>
                  <a:gd name="T1" fmla="*/ 88 h 124"/>
                  <a:gd name="T2" fmla="*/ 209 w 230"/>
                  <a:gd name="T3" fmla="*/ 86 h 124"/>
                  <a:gd name="T4" fmla="*/ 215 w 230"/>
                  <a:gd name="T5" fmla="*/ 69 h 124"/>
                  <a:gd name="T6" fmla="*/ 179 w 230"/>
                  <a:gd name="T7" fmla="*/ 28 h 124"/>
                  <a:gd name="T8" fmla="*/ 102 w 230"/>
                  <a:gd name="T9" fmla="*/ 11 h 124"/>
                  <a:gd name="T10" fmla="*/ 89 w 230"/>
                  <a:gd name="T11" fmla="*/ 23 h 124"/>
                  <a:gd name="T12" fmla="*/ 62 w 230"/>
                  <a:gd name="T13" fmla="*/ 32 h 124"/>
                  <a:gd name="T14" fmla="*/ 49 w 230"/>
                  <a:gd name="T15" fmla="*/ 2 h 124"/>
                  <a:gd name="T16" fmla="*/ 43 w 230"/>
                  <a:gd name="T17" fmla="*/ 0 h 124"/>
                  <a:gd name="T18" fmla="*/ 0 w 230"/>
                  <a:gd name="T19" fmla="*/ 10 h 124"/>
                  <a:gd name="T20" fmla="*/ 28 w 230"/>
                  <a:gd name="T21" fmla="*/ 35 h 124"/>
                  <a:gd name="T22" fmla="*/ 147 w 230"/>
                  <a:gd name="T23" fmla="*/ 57 h 124"/>
                  <a:gd name="T24" fmla="*/ 191 w 230"/>
                  <a:gd name="T25" fmla="*/ 124 h 124"/>
                  <a:gd name="T26" fmla="*/ 230 w 230"/>
                  <a:gd name="T27" fmla="*/ 93 h 124"/>
                  <a:gd name="T28" fmla="*/ 225 w 230"/>
                  <a:gd name="T29" fmla="*/ 85 h 124"/>
                  <a:gd name="T30" fmla="*/ 210 w 230"/>
                  <a:gd name="T31" fmla="*/ 8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0" h="124">
                    <a:moveTo>
                      <a:pt x="210" y="88"/>
                    </a:moveTo>
                    <a:cubicBezTo>
                      <a:pt x="209" y="88"/>
                      <a:pt x="208" y="87"/>
                      <a:pt x="209" y="86"/>
                    </a:cubicBezTo>
                    <a:cubicBezTo>
                      <a:pt x="211" y="80"/>
                      <a:pt x="214" y="75"/>
                      <a:pt x="215" y="69"/>
                    </a:cubicBezTo>
                    <a:cubicBezTo>
                      <a:pt x="204" y="53"/>
                      <a:pt x="189" y="33"/>
                      <a:pt x="179" y="28"/>
                    </a:cubicBezTo>
                    <a:cubicBezTo>
                      <a:pt x="170" y="24"/>
                      <a:pt x="135" y="17"/>
                      <a:pt x="102" y="11"/>
                    </a:cubicBezTo>
                    <a:cubicBezTo>
                      <a:pt x="98" y="15"/>
                      <a:pt x="94" y="19"/>
                      <a:pt x="89" y="23"/>
                    </a:cubicBezTo>
                    <a:cubicBezTo>
                      <a:pt x="82" y="28"/>
                      <a:pt x="71" y="35"/>
                      <a:pt x="62" y="32"/>
                    </a:cubicBezTo>
                    <a:cubicBezTo>
                      <a:pt x="51" y="28"/>
                      <a:pt x="50" y="13"/>
                      <a:pt x="49" y="2"/>
                    </a:cubicBezTo>
                    <a:cubicBezTo>
                      <a:pt x="45" y="1"/>
                      <a:pt x="43" y="0"/>
                      <a:pt x="4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136" y="49"/>
                      <a:pt x="147" y="57"/>
                    </a:cubicBezTo>
                    <a:cubicBezTo>
                      <a:pt x="159" y="66"/>
                      <a:pt x="191" y="124"/>
                      <a:pt x="191" y="124"/>
                    </a:cubicBezTo>
                    <a:cubicBezTo>
                      <a:pt x="191" y="124"/>
                      <a:pt x="204" y="97"/>
                      <a:pt x="230" y="93"/>
                    </a:cubicBezTo>
                    <a:cubicBezTo>
                      <a:pt x="230" y="93"/>
                      <a:pt x="228" y="90"/>
                      <a:pt x="225" y="85"/>
                    </a:cubicBezTo>
                    <a:cubicBezTo>
                      <a:pt x="220" y="87"/>
                      <a:pt x="215" y="88"/>
                      <a:pt x="210" y="8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9" name="Freeform 10362"/>
              <p:cNvSpPr/>
              <p:nvPr/>
            </p:nvSpPr>
            <p:spPr bwMode="auto">
              <a:xfrm>
                <a:off x="14981239" y="2820988"/>
                <a:ext cx="188913" cy="176213"/>
              </a:xfrm>
              <a:custGeom>
                <a:avLst/>
                <a:gdLst>
                  <a:gd name="T0" fmla="*/ 12 w 50"/>
                  <a:gd name="T1" fmla="*/ 14 h 47"/>
                  <a:gd name="T2" fmla="*/ 22 w 50"/>
                  <a:gd name="T3" fmla="*/ 0 h 47"/>
                  <a:gd name="T4" fmla="*/ 30 w 50"/>
                  <a:gd name="T5" fmla="*/ 2 h 47"/>
                  <a:gd name="T6" fmla="*/ 50 w 50"/>
                  <a:gd name="T7" fmla="*/ 22 h 47"/>
                  <a:gd name="T8" fmla="*/ 11 w 50"/>
                  <a:gd name="T9" fmla="*/ 47 h 47"/>
                  <a:gd name="T10" fmla="*/ 0 w 50"/>
                  <a:gd name="T11" fmla="*/ 33 h 47"/>
                  <a:gd name="T12" fmla="*/ 12 w 50"/>
                  <a:gd name="T13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47">
                    <a:moveTo>
                      <a:pt x="12" y="14"/>
                    </a:moveTo>
                    <a:cubicBezTo>
                      <a:pt x="15" y="9"/>
                      <a:pt x="19" y="4"/>
                      <a:pt x="22" y="0"/>
                    </a:cubicBezTo>
                    <a:cubicBezTo>
                      <a:pt x="26" y="1"/>
                      <a:pt x="28" y="2"/>
                      <a:pt x="30" y="2"/>
                    </a:cubicBezTo>
                    <a:cubicBezTo>
                      <a:pt x="36" y="5"/>
                      <a:pt x="43" y="13"/>
                      <a:pt x="50" y="22"/>
                    </a:cubicBezTo>
                    <a:cubicBezTo>
                      <a:pt x="37" y="30"/>
                      <a:pt x="24" y="38"/>
                      <a:pt x="11" y="47"/>
                    </a:cubicBezTo>
                    <a:cubicBezTo>
                      <a:pt x="7" y="41"/>
                      <a:pt x="3" y="36"/>
                      <a:pt x="0" y="33"/>
                    </a:cubicBezTo>
                    <a:cubicBezTo>
                      <a:pt x="4" y="27"/>
                      <a:pt x="8" y="20"/>
                      <a:pt x="12" y="14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0" name="Freeform 10373"/>
              <p:cNvSpPr/>
              <p:nvPr/>
            </p:nvSpPr>
            <p:spPr bwMode="auto">
              <a:xfrm>
                <a:off x="14258927" y="2681288"/>
                <a:ext cx="354013" cy="450850"/>
              </a:xfrm>
              <a:custGeom>
                <a:avLst/>
                <a:gdLst>
                  <a:gd name="T0" fmla="*/ 1 w 94"/>
                  <a:gd name="T1" fmla="*/ 0 h 120"/>
                  <a:gd name="T2" fmla="*/ 3 w 94"/>
                  <a:gd name="T3" fmla="*/ 0 h 120"/>
                  <a:gd name="T4" fmla="*/ 7 w 94"/>
                  <a:gd name="T5" fmla="*/ 0 h 120"/>
                  <a:gd name="T6" fmla="*/ 16 w 94"/>
                  <a:gd name="T7" fmla="*/ 13 h 120"/>
                  <a:gd name="T8" fmla="*/ 25 w 94"/>
                  <a:gd name="T9" fmla="*/ 36 h 120"/>
                  <a:gd name="T10" fmla="*/ 62 w 94"/>
                  <a:gd name="T11" fmla="*/ 77 h 120"/>
                  <a:gd name="T12" fmla="*/ 94 w 94"/>
                  <a:gd name="T13" fmla="*/ 94 h 120"/>
                  <a:gd name="T14" fmla="*/ 93 w 94"/>
                  <a:gd name="T15" fmla="*/ 114 h 120"/>
                  <a:gd name="T16" fmla="*/ 92 w 94"/>
                  <a:gd name="T17" fmla="*/ 113 h 120"/>
                  <a:gd name="T18" fmla="*/ 92 w 94"/>
                  <a:gd name="T19" fmla="*/ 120 h 120"/>
                  <a:gd name="T20" fmla="*/ 81 w 94"/>
                  <a:gd name="T21" fmla="*/ 117 h 120"/>
                  <a:gd name="T22" fmla="*/ 48 w 94"/>
                  <a:gd name="T23" fmla="*/ 99 h 120"/>
                  <a:gd name="T24" fmla="*/ 20 w 94"/>
                  <a:gd name="T25" fmla="*/ 51 h 120"/>
                  <a:gd name="T26" fmla="*/ 20 w 94"/>
                  <a:gd name="T27" fmla="*/ 51 h 120"/>
                  <a:gd name="T28" fmla="*/ 15 w 94"/>
                  <a:gd name="T29" fmla="*/ 32 h 120"/>
                  <a:gd name="T30" fmla="*/ 10 w 94"/>
                  <a:gd name="T31" fmla="*/ 25 h 120"/>
                  <a:gd name="T32" fmla="*/ 6 w 94"/>
                  <a:gd name="T33" fmla="*/ 17 h 120"/>
                  <a:gd name="T34" fmla="*/ 0 w 94"/>
                  <a:gd name="T35" fmla="*/ 11 h 120"/>
                  <a:gd name="T36" fmla="*/ 1 w 94"/>
                  <a:gd name="T37" fmla="*/ 3 h 120"/>
                  <a:gd name="T38" fmla="*/ 1 w 94"/>
                  <a:gd name="T3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120">
                    <a:moveTo>
                      <a:pt x="1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0"/>
                      <a:pt x="6" y="0"/>
                      <a:pt x="7" y="0"/>
                    </a:cubicBezTo>
                    <a:cubicBezTo>
                      <a:pt x="16" y="0"/>
                      <a:pt x="14" y="6"/>
                      <a:pt x="16" y="13"/>
                    </a:cubicBezTo>
                    <a:cubicBezTo>
                      <a:pt x="18" y="21"/>
                      <a:pt x="22" y="29"/>
                      <a:pt x="25" y="36"/>
                    </a:cubicBezTo>
                    <a:cubicBezTo>
                      <a:pt x="33" y="53"/>
                      <a:pt x="47" y="67"/>
                      <a:pt x="62" y="77"/>
                    </a:cubicBezTo>
                    <a:cubicBezTo>
                      <a:pt x="72" y="84"/>
                      <a:pt x="83" y="89"/>
                      <a:pt x="94" y="94"/>
                    </a:cubicBezTo>
                    <a:cubicBezTo>
                      <a:pt x="94" y="101"/>
                      <a:pt x="93" y="107"/>
                      <a:pt x="93" y="114"/>
                    </a:cubicBezTo>
                    <a:cubicBezTo>
                      <a:pt x="93" y="114"/>
                      <a:pt x="92" y="113"/>
                      <a:pt x="92" y="113"/>
                    </a:cubicBezTo>
                    <a:cubicBezTo>
                      <a:pt x="92" y="120"/>
                      <a:pt x="92" y="120"/>
                      <a:pt x="92" y="120"/>
                    </a:cubicBezTo>
                    <a:cubicBezTo>
                      <a:pt x="92" y="120"/>
                      <a:pt x="85" y="118"/>
                      <a:pt x="81" y="117"/>
                    </a:cubicBezTo>
                    <a:cubicBezTo>
                      <a:pt x="69" y="113"/>
                      <a:pt x="58" y="106"/>
                      <a:pt x="48" y="99"/>
                    </a:cubicBezTo>
                    <a:cubicBezTo>
                      <a:pt x="35" y="87"/>
                      <a:pt x="25" y="71"/>
                      <a:pt x="20" y="51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18" y="45"/>
                      <a:pt x="17" y="37"/>
                      <a:pt x="15" y="32"/>
                    </a:cubicBezTo>
                    <a:cubicBezTo>
                      <a:pt x="13" y="30"/>
                      <a:pt x="11" y="28"/>
                      <a:pt x="10" y="25"/>
                    </a:cubicBezTo>
                    <a:cubicBezTo>
                      <a:pt x="9" y="22"/>
                      <a:pt x="8" y="19"/>
                      <a:pt x="6" y="17"/>
                    </a:cubicBezTo>
                    <a:cubicBezTo>
                      <a:pt x="4" y="15"/>
                      <a:pt x="1" y="14"/>
                      <a:pt x="0" y="11"/>
                    </a:cubicBezTo>
                    <a:cubicBezTo>
                      <a:pt x="0" y="8"/>
                      <a:pt x="0" y="5"/>
                      <a:pt x="1" y="3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1" name="Freeform 10374"/>
              <p:cNvSpPr/>
              <p:nvPr/>
            </p:nvSpPr>
            <p:spPr bwMode="auto">
              <a:xfrm>
                <a:off x="14308139" y="2590800"/>
                <a:ext cx="985838" cy="568325"/>
              </a:xfrm>
              <a:custGeom>
                <a:avLst/>
                <a:gdLst>
                  <a:gd name="T0" fmla="*/ 0 w 262"/>
                  <a:gd name="T1" fmla="*/ 35 h 151"/>
                  <a:gd name="T2" fmla="*/ 98 w 262"/>
                  <a:gd name="T3" fmla="*/ 142 h 151"/>
                  <a:gd name="T4" fmla="*/ 230 w 262"/>
                  <a:gd name="T5" fmla="*/ 129 h 151"/>
                  <a:gd name="T6" fmla="*/ 262 w 262"/>
                  <a:gd name="T7" fmla="*/ 30 h 151"/>
                  <a:gd name="T8" fmla="*/ 173 w 262"/>
                  <a:gd name="T9" fmla="*/ 0 h 151"/>
                  <a:gd name="T10" fmla="*/ 79 w 262"/>
                  <a:gd name="T11" fmla="*/ 72 h 151"/>
                  <a:gd name="T12" fmla="*/ 22 w 262"/>
                  <a:gd name="T13" fmla="*/ 30 h 151"/>
                  <a:gd name="T14" fmla="*/ 8 w 262"/>
                  <a:gd name="T15" fmla="*/ 24 h 151"/>
                  <a:gd name="T16" fmla="*/ 0 w 262"/>
                  <a:gd name="T17" fmla="*/ 3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2" h="151">
                    <a:moveTo>
                      <a:pt x="0" y="35"/>
                    </a:moveTo>
                    <a:cubicBezTo>
                      <a:pt x="0" y="35"/>
                      <a:pt x="17" y="132"/>
                      <a:pt x="98" y="142"/>
                    </a:cubicBezTo>
                    <a:cubicBezTo>
                      <a:pt x="179" y="151"/>
                      <a:pt x="230" y="129"/>
                      <a:pt x="230" y="129"/>
                    </a:cubicBezTo>
                    <a:cubicBezTo>
                      <a:pt x="262" y="30"/>
                      <a:pt x="262" y="30"/>
                      <a:pt x="262" y="3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73" y="0"/>
                      <a:pt x="133" y="77"/>
                      <a:pt x="79" y="72"/>
                    </a:cubicBezTo>
                    <a:cubicBezTo>
                      <a:pt x="25" y="68"/>
                      <a:pt x="22" y="30"/>
                      <a:pt x="22" y="30"/>
                    </a:cubicBezTo>
                    <a:cubicBezTo>
                      <a:pt x="8" y="24"/>
                      <a:pt x="8" y="24"/>
                      <a:pt x="8" y="24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2" name="Freeform 10375"/>
              <p:cNvSpPr/>
              <p:nvPr/>
            </p:nvSpPr>
            <p:spPr bwMode="auto">
              <a:xfrm>
                <a:off x="14262102" y="2635250"/>
                <a:ext cx="134938" cy="95250"/>
              </a:xfrm>
              <a:custGeom>
                <a:avLst/>
                <a:gdLst>
                  <a:gd name="T0" fmla="*/ 0 w 36"/>
                  <a:gd name="T1" fmla="*/ 0 h 25"/>
                  <a:gd name="T2" fmla="*/ 36 w 36"/>
                  <a:gd name="T3" fmla="*/ 1 h 25"/>
                  <a:gd name="T4" fmla="*/ 36 w 36"/>
                  <a:gd name="T5" fmla="*/ 15 h 25"/>
                  <a:gd name="T6" fmla="*/ 34 w 36"/>
                  <a:gd name="T7" fmla="*/ 18 h 25"/>
                  <a:gd name="T8" fmla="*/ 7 w 36"/>
                  <a:gd name="T9" fmla="*/ 22 h 25"/>
                  <a:gd name="T10" fmla="*/ 2 w 36"/>
                  <a:gd name="T11" fmla="*/ 16 h 25"/>
                  <a:gd name="T12" fmla="*/ 0 w 36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5">
                    <a:moveTo>
                      <a:pt x="0" y="0"/>
                    </a:moveTo>
                    <a:cubicBezTo>
                      <a:pt x="0" y="0"/>
                      <a:pt x="17" y="7"/>
                      <a:pt x="36" y="1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4" y="18"/>
                    </a:cubicBezTo>
                    <a:cubicBezTo>
                      <a:pt x="30" y="21"/>
                      <a:pt x="20" y="25"/>
                      <a:pt x="7" y="22"/>
                    </a:cubicBezTo>
                    <a:cubicBezTo>
                      <a:pt x="5" y="21"/>
                      <a:pt x="3" y="19"/>
                      <a:pt x="2" y="1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3" name="Freeform 10376"/>
              <p:cNvSpPr/>
              <p:nvPr/>
            </p:nvSpPr>
            <p:spPr bwMode="auto">
              <a:xfrm>
                <a:off x="14349414" y="2590800"/>
                <a:ext cx="944563" cy="387350"/>
              </a:xfrm>
              <a:custGeom>
                <a:avLst/>
                <a:gdLst>
                  <a:gd name="T0" fmla="*/ 0 w 251"/>
                  <a:gd name="T1" fmla="*/ 37 h 103"/>
                  <a:gd name="T2" fmla="*/ 11 w 251"/>
                  <a:gd name="T3" fmla="*/ 60 h 103"/>
                  <a:gd name="T4" fmla="*/ 38 w 251"/>
                  <a:gd name="T5" fmla="*/ 79 h 103"/>
                  <a:gd name="T6" fmla="*/ 104 w 251"/>
                  <a:gd name="T7" fmla="*/ 102 h 103"/>
                  <a:gd name="T8" fmla="*/ 137 w 251"/>
                  <a:gd name="T9" fmla="*/ 100 h 103"/>
                  <a:gd name="T10" fmla="*/ 251 w 251"/>
                  <a:gd name="T11" fmla="*/ 30 h 103"/>
                  <a:gd name="T12" fmla="*/ 162 w 251"/>
                  <a:gd name="T13" fmla="*/ 0 h 103"/>
                  <a:gd name="T14" fmla="*/ 68 w 251"/>
                  <a:gd name="T15" fmla="*/ 72 h 103"/>
                  <a:gd name="T16" fmla="*/ 11 w 251"/>
                  <a:gd name="T17" fmla="*/ 30 h 103"/>
                  <a:gd name="T18" fmla="*/ 0 w 251"/>
                  <a:gd name="T19" fmla="*/ 32 h 103"/>
                  <a:gd name="T20" fmla="*/ 0 w 251"/>
                  <a:gd name="T21" fmla="*/ 3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1" h="103">
                    <a:moveTo>
                      <a:pt x="0" y="37"/>
                    </a:moveTo>
                    <a:cubicBezTo>
                      <a:pt x="1" y="45"/>
                      <a:pt x="7" y="55"/>
                      <a:pt x="11" y="60"/>
                    </a:cubicBezTo>
                    <a:cubicBezTo>
                      <a:pt x="19" y="69"/>
                      <a:pt x="29" y="74"/>
                      <a:pt x="38" y="79"/>
                    </a:cubicBezTo>
                    <a:cubicBezTo>
                      <a:pt x="59" y="90"/>
                      <a:pt x="81" y="100"/>
                      <a:pt x="104" y="102"/>
                    </a:cubicBezTo>
                    <a:cubicBezTo>
                      <a:pt x="115" y="103"/>
                      <a:pt x="127" y="103"/>
                      <a:pt x="137" y="100"/>
                    </a:cubicBezTo>
                    <a:cubicBezTo>
                      <a:pt x="180" y="88"/>
                      <a:pt x="217" y="57"/>
                      <a:pt x="251" y="3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22" y="77"/>
                      <a:pt x="68" y="72"/>
                    </a:cubicBezTo>
                    <a:cubicBezTo>
                      <a:pt x="14" y="68"/>
                      <a:pt x="11" y="30"/>
                      <a:pt x="11" y="30"/>
                    </a:cubicBezTo>
                    <a:cubicBezTo>
                      <a:pt x="7" y="31"/>
                      <a:pt x="4" y="32"/>
                      <a:pt x="0" y="32"/>
                    </a:cubicBezTo>
                    <a:cubicBezTo>
                      <a:pt x="0" y="34"/>
                      <a:pt x="0" y="36"/>
                      <a:pt x="0" y="37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4" name="Freeform 10377"/>
              <p:cNvSpPr/>
              <p:nvPr/>
            </p:nvSpPr>
            <p:spPr bwMode="auto">
              <a:xfrm>
                <a:off x="14352589" y="2832100"/>
                <a:ext cx="266700" cy="112713"/>
              </a:xfrm>
              <a:custGeom>
                <a:avLst/>
                <a:gdLst>
                  <a:gd name="T0" fmla="*/ 0 w 71"/>
                  <a:gd name="T1" fmla="*/ 8 h 30"/>
                  <a:gd name="T2" fmla="*/ 36 w 71"/>
                  <a:gd name="T3" fmla="*/ 0 h 30"/>
                  <a:gd name="T4" fmla="*/ 71 w 71"/>
                  <a:gd name="T5" fmla="*/ 8 h 30"/>
                  <a:gd name="T6" fmla="*/ 12 w 71"/>
                  <a:gd name="T7" fmla="*/ 30 h 30"/>
                  <a:gd name="T8" fmla="*/ 0 w 71"/>
                  <a:gd name="T9" fmla="*/ 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30">
                    <a:moveTo>
                      <a:pt x="0" y="8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52" y="8"/>
                      <a:pt x="71" y="8"/>
                    </a:cubicBezTo>
                    <a:cubicBezTo>
                      <a:pt x="71" y="8"/>
                      <a:pt x="53" y="25"/>
                      <a:pt x="12" y="30"/>
                    </a:cubicBezTo>
                    <a:cubicBezTo>
                      <a:pt x="12" y="30"/>
                      <a:pt x="5" y="21"/>
                      <a:pt x="0" y="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5" name="Freeform 10378"/>
              <p:cNvSpPr/>
              <p:nvPr/>
            </p:nvSpPr>
            <p:spPr bwMode="auto">
              <a:xfrm>
                <a:off x="14563727" y="2590800"/>
                <a:ext cx="511175" cy="541338"/>
              </a:xfrm>
              <a:custGeom>
                <a:avLst/>
                <a:gdLst>
                  <a:gd name="T0" fmla="*/ 63 w 136"/>
                  <a:gd name="T1" fmla="*/ 53 h 144"/>
                  <a:gd name="T2" fmla="*/ 0 w 136"/>
                  <a:gd name="T3" fmla="*/ 134 h 144"/>
                  <a:gd name="T4" fmla="*/ 55 w 136"/>
                  <a:gd name="T5" fmla="*/ 144 h 144"/>
                  <a:gd name="T6" fmla="*/ 136 w 136"/>
                  <a:gd name="T7" fmla="*/ 10 h 144"/>
                  <a:gd name="T8" fmla="*/ 105 w 136"/>
                  <a:gd name="T9" fmla="*/ 0 h 144"/>
                  <a:gd name="T10" fmla="*/ 63 w 136"/>
                  <a:gd name="T11" fmla="*/ 5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6" h="144">
                    <a:moveTo>
                      <a:pt x="63" y="53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34"/>
                      <a:pt x="19" y="144"/>
                      <a:pt x="55" y="144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86" y="35"/>
                      <a:pt x="63" y="5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6" name="Freeform 10379"/>
              <p:cNvSpPr/>
              <p:nvPr/>
            </p:nvSpPr>
            <p:spPr bwMode="auto">
              <a:xfrm>
                <a:off x="14981239" y="2670175"/>
                <a:ext cx="279400" cy="454025"/>
              </a:xfrm>
              <a:custGeom>
                <a:avLst/>
                <a:gdLst>
                  <a:gd name="T0" fmla="*/ 0 w 74"/>
                  <a:gd name="T1" fmla="*/ 121 h 121"/>
                  <a:gd name="T2" fmla="*/ 58 w 74"/>
                  <a:gd name="T3" fmla="*/ 0 h 121"/>
                  <a:gd name="T4" fmla="*/ 74 w 74"/>
                  <a:gd name="T5" fmla="*/ 6 h 121"/>
                  <a:gd name="T6" fmla="*/ 28 w 74"/>
                  <a:gd name="T7" fmla="*/ 116 h 121"/>
                  <a:gd name="T8" fmla="*/ 0 w 74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21">
                    <a:moveTo>
                      <a:pt x="0" y="121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28" y="116"/>
                      <a:pt x="28" y="116"/>
                      <a:pt x="28" y="116"/>
                    </a:cubicBezTo>
                    <a:cubicBezTo>
                      <a:pt x="28" y="116"/>
                      <a:pt x="16" y="119"/>
                      <a:pt x="0" y="12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697" name="任意多边形 696"/>
          <p:cNvSpPr/>
          <p:nvPr/>
        </p:nvSpPr>
        <p:spPr>
          <a:xfrm rot="450827">
            <a:off x="8290747" y="2255417"/>
            <a:ext cx="574489" cy="293498"/>
          </a:xfrm>
          <a:custGeom>
            <a:avLst/>
            <a:gdLst>
              <a:gd name="connsiteX0" fmla="*/ 872445 w 1270908"/>
              <a:gd name="connsiteY0" fmla="*/ 0 h 649288"/>
              <a:gd name="connsiteX1" fmla="*/ 1009943 w 1270908"/>
              <a:gd name="connsiteY1" fmla="*/ 91140 h 649288"/>
              <a:gd name="connsiteX2" fmla="*/ 1011419 w 1270908"/>
              <a:gd name="connsiteY2" fmla="*/ 98449 h 649288"/>
              <a:gd name="connsiteX3" fmla="*/ 1033352 w 1270908"/>
              <a:gd name="connsiteY3" fmla="*/ 85545 h 649288"/>
              <a:gd name="connsiteX4" fmla="*/ 1099911 w 1270908"/>
              <a:gd name="connsiteY4" fmla="*/ 73818 h 649288"/>
              <a:gd name="connsiteX5" fmla="*/ 1270908 w 1270908"/>
              <a:gd name="connsiteY5" fmla="*/ 223043 h 649288"/>
              <a:gd name="connsiteX6" fmla="*/ 1220824 w 1270908"/>
              <a:gd name="connsiteY6" fmla="*/ 328561 h 649288"/>
              <a:gd name="connsiteX7" fmla="*/ 1202274 w 1270908"/>
              <a:gd name="connsiteY7" fmla="*/ 339476 h 649288"/>
              <a:gd name="connsiteX8" fmla="*/ 1209061 w 1270908"/>
              <a:gd name="connsiteY8" fmla="*/ 351003 h 649288"/>
              <a:gd name="connsiteX9" fmla="*/ 1227364 w 1270908"/>
              <a:gd name="connsiteY9" fmla="*/ 434578 h 649288"/>
              <a:gd name="connsiteX10" fmla="*/ 994456 w 1270908"/>
              <a:gd name="connsiteY10" fmla="*/ 649288 h 649288"/>
              <a:gd name="connsiteX11" fmla="*/ 761548 w 1270908"/>
              <a:gd name="connsiteY11" fmla="*/ 434578 h 649288"/>
              <a:gd name="connsiteX12" fmla="*/ 764852 w 1270908"/>
              <a:gd name="connsiteY12" fmla="*/ 414430 h 649288"/>
              <a:gd name="connsiteX13" fmla="*/ 762000 w 1270908"/>
              <a:gd name="connsiteY13" fmla="*/ 413543 h 649288"/>
              <a:gd name="connsiteX14" fmla="*/ 69850 w 1270908"/>
              <a:gd name="connsiteY14" fmla="*/ 210343 h 649288"/>
              <a:gd name="connsiteX15" fmla="*/ 0 w 1270908"/>
              <a:gd name="connsiteY15" fmla="*/ 197643 h 649288"/>
              <a:gd name="connsiteX16" fmla="*/ 743416 w 1270908"/>
              <a:gd name="connsiteY16" fmla="*/ 215343 h 649288"/>
              <a:gd name="connsiteX17" fmla="*/ 723220 w 1270908"/>
              <a:gd name="connsiteY17" fmla="*/ 149225 h 649288"/>
              <a:gd name="connsiteX18" fmla="*/ 872445 w 1270908"/>
              <a:gd name="connsiteY18" fmla="*/ 0 h 649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70908" h="649288">
                <a:moveTo>
                  <a:pt x="872445" y="0"/>
                </a:moveTo>
                <a:cubicBezTo>
                  <a:pt x="934257" y="0"/>
                  <a:pt x="987290" y="37581"/>
                  <a:pt x="1009943" y="91140"/>
                </a:cubicBezTo>
                <a:lnTo>
                  <a:pt x="1011419" y="98449"/>
                </a:lnTo>
                <a:lnTo>
                  <a:pt x="1033352" y="85545"/>
                </a:lnTo>
                <a:cubicBezTo>
                  <a:pt x="1053809" y="77994"/>
                  <a:pt x="1076301" y="73818"/>
                  <a:pt x="1099911" y="73818"/>
                </a:cubicBezTo>
                <a:cubicBezTo>
                  <a:pt x="1194350" y="73818"/>
                  <a:pt x="1270908" y="140628"/>
                  <a:pt x="1270908" y="223043"/>
                </a:cubicBezTo>
                <a:cubicBezTo>
                  <a:pt x="1270908" y="264251"/>
                  <a:pt x="1251769" y="301557"/>
                  <a:pt x="1220824" y="328561"/>
                </a:cubicBezTo>
                <a:lnTo>
                  <a:pt x="1202274" y="339476"/>
                </a:lnTo>
                <a:lnTo>
                  <a:pt x="1209061" y="351003"/>
                </a:lnTo>
                <a:cubicBezTo>
                  <a:pt x="1220847" y="376691"/>
                  <a:pt x="1227364" y="404933"/>
                  <a:pt x="1227364" y="434578"/>
                </a:cubicBezTo>
                <a:cubicBezTo>
                  <a:pt x="1227364" y="553159"/>
                  <a:pt x="1123088" y="649288"/>
                  <a:pt x="994456" y="649288"/>
                </a:cubicBezTo>
                <a:cubicBezTo>
                  <a:pt x="865824" y="649288"/>
                  <a:pt x="761548" y="553159"/>
                  <a:pt x="761548" y="434578"/>
                </a:cubicBezTo>
                <a:lnTo>
                  <a:pt x="764852" y="414430"/>
                </a:lnTo>
                <a:lnTo>
                  <a:pt x="762000" y="413543"/>
                </a:lnTo>
                <a:lnTo>
                  <a:pt x="69850" y="210343"/>
                </a:lnTo>
                <a:lnTo>
                  <a:pt x="0" y="197643"/>
                </a:lnTo>
                <a:lnTo>
                  <a:pt x="743416" y="215343"/>
                </a:lnTo>
                <a:lnTo>
                  <a:pt x="723220" y="149225"/>
                </a:lnTo>
                <a:cubicBezTo>
                  <a:pt x="723220" y="66810"/>
                  <a:pt x="790030" y="0"/>
                  <a:pt x="8724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8" name="组合 207"/>
          <p:cNvGrpSpPr/>
          <p:nvPr/>
        </p:nvGrpSpPr>
        <p:grpSpPr>
          <a:xfrm>
            <a:off x="7311325" y="2146337"/>
            <a:ext cx="1916104" cy="2742704"/>
            <a:chOff x="6009284" y="-7138863"/>
            <a:chExt cx="2978929" cy="4264028"/>
          </a:xfrm>
        </p:grpSpPr>
        <p:sp>
          <p:nvSpPr>
            <p:cNvPr id="688" name="Freeform 10300"/>
            <p:cNvSpPr/>
            <p:nvPr/>
          </p:nvSpPr>
          <p:spPr bwMode="auto">
            <a:xfrm>
              <a:off x="7459830" y="-7138863"/>
              <a:ext cx="1528383" cy="2251925"/>
            </a:xfrm>
            <a:custGeom>
              <a:avLst/>
              <a:gdLst>
                <a:gd name="T0" fmla="*/ 0 w 376"/>
                <a:gd name="T1" fmla="*/ 521 h 554"/>
                <a:gd name="T2" fmla="*/ 260 w 376"/>
                <a:gd name="T3" fmla="*/ 104 h 554"/>
                <a:gd name="T4" fmla="*/ 203 w 376"/>
                <a:gd name="T5" fmla="*/ 71 h 554"/>
                <a:gd name="T6" fmla="*/ 364 w 376"/>
                <a:gd name="T7" fmla="*/ 0 h 554"/>
                <a:gd name="T8" fmla="*/ 376 w 376"/>
                <a:gd name="T9" fmla="*/ 175 h 554"/>
                <a:gd name="T10" fmla="*/ 331 w 376"/>
                <a:gd name="T11" fmla="*/ 149 h 554"/>
                <a:gd name="T12" fmla="*/ 52 w 376"/>
                <a:gd name="T13" fmla="*/ 554 h 554"/>
                <a:gd name="T14" fmla="*/ 0 w 376"/>
                <a:gd name="T15" fmla="*/ 521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6" h="554">
                  <a:moveTo>
                    <a:pt x="0" y="521"/>
                  </a:moveTo>
                  <a:lnTo>
                    <a:pt x="260" y="104"/>
                  </a:lnTo>
                  <a:lnTo>
                    <a:pt x="203" y="71"/>
                  </a:lnTo>
                  <a:lnTo>
                    <a:pt x="364" y="0"/>
                  </a:lnTo>
                  <a:lnTo>
                    <a:pt x="376" y="175"/>
                  </a:lnTo>
                  <a:lnTo>
                    <a:pt x="331" y="149"/>
                  </a:lnTo>
                  <a:lnTo>
                    <a:pt x="52" y="554"/>
                  </a:lnTo>
                  <a:lnTo>
                    <a:pt x="0" y="521"/>
                  </a:lnTo>
                  <a:close/>
                </a:path>
              </a:pathLst>
            </a:custGeom>
            <a:solidFill>
              <a:srgbClr val="2B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矩形 205"/>
            <p:cNvSpPr/>
            <p:nvPr/>
          </p:nvSpPr>
          <p:spPr>
            <a:xfrm>
              <a:off x="6009284" y="-5071759"/>
              <a:ext cx="1609874" cy="2196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7360660" y="2563392"/>
            <a:ext cx="1572202" cy="1769982"/>
            <a:chOff x="6303380" y="-6389039"/>
            <a:chExt cx="2444272" cy="2751756"/>
          </a:xfrm>
        </p:grpSpPr>
        <p:sp>
          <p:nvSpPr>
            <p:cNvPr id="689" name="Freeform 10301"/>
            <p:cNvSpPr/>
            <p:nvPr/>
          </p:nvSpPr>
          <p:spPr bwMode="auto">
            <a:xfrm rot="4510150">
              <a:off x="6071684" y="-6157343"/>
              <a:ext cx="1560902" cy="1097510"/>
            </a:xfrm>
            <a:custGeom>
              <a:avLst/>
              <a:gdLst>
                <a:gd name="T0" fmla="*/ 384 w 384"/>
                <a:gd name="T1" fmla="*/ 52 h 270"/>
                <a:gd name="T2" fmla="*/ 140 w 384"/>
                <a:gd name="T3" fmla="*/ 215 h 270"/>
                <a:gd name="T4" fmla="*/ 175 w 384"/>
                <a:gd name="T5" fmla="*/ 270 h 270"/>
                <a:gd name="T6" fmla="*/ 0 w 384"/>
                <a:gd name="T7" fmla="*/ 265 h 270"/>
                <a:gd name="T8" fmla="*/ 62 w 384"/>
                <a:gd name="T9" fmla="*/ 102 h 270"/>
                <a:gd name="T10" fmla="*/ 92 w 384"/>
                <a:gd name="T11" fmla="*/ 144 h 270"/>
                <a:gd name="T12" fmla="*/ 351 w 384"/>
                <a:gd name="T13" fmla="*/ 0 h 270"/>
                <a:gd name="T14" fmla="*/ 384 w 384"/>
                <a:gd name="T15" fmla="*/ 5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" h="270">
                  <a:moveTo>
                    <a:pt x="384" y="52"/>
                  </a:moveTo>
                  <a:lnTo>
                    <a:pt x="140" y="215"/>
                  </a:lnTo>
                  <a:lnTo>
                    <a:pt x="175" y="270"/>
                  </a:lnTo>
                  <a:lnTo>
                    <a:pt x="0" y="265"/>
                  </a:lnTo>
                  <a:lnTo>
                    <a:pt x="62" y="102"/>
                  </a:lnTo>
                  <a:lnTo>
                    <a:pt x="92" y="144"/>
                  </a:lnTo>
                  <a:lnTo>
                    <a:pt x="351" y="0"/>
                  </a:lnTo>
                  <a:lnTo>
                    <a:pt x="384" y="52"/>
                  </a:lnTo>
                  <a:close/>
                </a:path>
              </a:pathLst>
            </a:custGeom>
            <a:solidFill>
              <a:srgbClr val="2B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矩形 208"/>
            <p:cNvSpPr/>
            <p:nvPr/>
          </p:nvSpPr>
          <p:spPr>
            <a:xfrm rot="20827520">
              <a:off x="7739467" y="-5070005"/>
              <a:ext cx="1008185" cy="14327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533136" y="1273593"/>
            <a:ext cx="1495266" cy="2221288"/>
            <a:chOff x="9998090" y="-2075070"/>
            <a:chExt cx="1495266" cy="2221288"/>
          </a:xfrm>
        </p:grpSpPr>
        <p:sp>
          <p:nvSpPr>
            <p:cNvPr id="397" name="任意多边形 396"/>
            <p:cNvSpPr/>
            <p:nvPr/>
          </p:nvSpPr>
          <p:spPr>
            <a:xfrm rot="2308258">
              <a:off x="10310629" y="-2075070"/>
              <a:ext cx="972833" cy="1201517"/>
            </a:xfrm>
            <a:custGeom>
              <a:avLst/>
              <a:gdLst>
                <a:gd name="connsiteX0" fmla="*/ 111968 w 1408923"/>
                <a:gd name="connsiteY0" fmla="*/ 1278294 h 1707502"/>
                <a:gd name="connsiteX1" fmla="*/ 0 w 1408923"/>
                <a:gd name="connsiteY1" fmla="*/ 1548882 h 1707502"/>
                <a:gd name="connsiteX2" fmla="*/ 1156996 w 1408923"/>
                <a:gd name="connsiteY2" fmla="*/ 1707502 h 1707502"/>
                <a:gd name="connsiteX3" fmla="*/ 1166327 w 1408923"/>
                <a:gd name="connsiteY3" fmla="*/ 643812 h 1707502"/>
                <a:gd name="connsiteX4" fmla="*/ 1203649 w 1408923"/>
                <a:gd name="connsiteY4" fmla="*/ 615821 h 1707502"/>
                <a:gd name="connsiteX5" fmla="*/ 1231641 w 1408923"/>
                <a:gd name="connsiteY5" fmla="*/ 522514 h 1707502"/>
                <a:gd name="connsiteX6" fmla="*/ 1166327 w 1408923"/>
                <a:gd name="connsiteY6" fmla="*/ 541176 h 1707502"/>
                <a:gd name="connsiteX7" fmla="*/ 1156996 w 1408923"/>
                <a:gd name="connsiteY7" fmla="*/ 569168 h 1707502"/>
                <a:gd name="connsiteX8" fmla="*/ 1408923 w 1408923"/>
                <a:gd name="connsiteY8" fmla="*/ 307910 h 1707502"/>
                <a:gd name="connsiteX9" fmla="*/ 1334278 w 1408923"/>
                <a:gd name="connsiteY9" fmla="*/ 27992 h 1707502"/>
                <a:gd name="connsiteX10" fmla="*/ 877078 w 1408923"/>
                <a:gd name="connsiteY10" fmla="*/ 0 h 1707502"/>
                <a:gd name="connsiteX11" fmla="*/ 643813 w 1408923"/>
                <a:gd name="connsiteY11" fmla="*/ 205274 h 1707502"/>
                <a:gd name="connsiteX12" fmla="*/ 363894 w 1408923"/>
                <a:gd name="connsiteY12" fmla="*/ 802433 h 1707502"/>
                <a:gd name="connsiteX13" fmla="*/ 998376 w 1408923"/>
                <a:gd name="connsiteY13" fmla="*/ 653143 h 1707502"/>
                <a:gd name="connsiteX14" fmla="*/ 970384 w 1408923"/>
                <a:gd name="connsiteY14" fmla="*/ 1436914 h 1707502"/>
                <a:gd name="connsiteX15" fmla="*/ 111968 w 1408923"/>
                <a:gd name="connsiteY15" fmla="*/ 1278294 h 1707502"/>
                <a:gd name="connsiteX0-1" fmla="*/ 111968 w 1408923"/>
                <a:gd name="connsiteY0-2" fmla="*/ 1311100 h 1740308"/>
                <a:gd name="connsiteX1-3" fmla="*/ 0 w 1408923"/>
                <a:gd name="connsiteY1-4" fmla="*/ 1581688 h 1740308"/>
                <a:gd name="connsiteX2-5" fmla="*/ 1156996 w 1408923"/>
                <a:gd name="connsiteY2-6" fmla="*/ 1740308 h 1740308"/>
                <a:gd name="connsiteX3-7" fmla="*/ 1166327 w 1408923"/>
                <a:gd name="connsiteY3-8" fmla="*/ 676618 h 1740308"/>
                <a:gd name="connsiteX4-9" fmla="*/ 1203649 w 1408923"/>
                <a:gd name="connsiteY4-10" fmla="*/ 648627 h 1740308"/>
                <a:gd name="connsiteX5-11" fmla="*/ 1231641 w 1408923"/>
                <a:gd name="connsiteY5-12" fmla="*/ 555320 h 1740308"/>
                <a:gd name="connsiteX6-13" fmla="*/ 1166327 w 1408923"/>
                <a:gd name="connsiteY6-14" fmla="*/ 573982 h 1740308"/>
                <a:gd name="connsiteX7-15" fmla="*/ 1156996 w 1408923"/>
                <a:gd name="connsiteY7-16" fmla="*/ 601974 h 1740308"/>
                <a:gd name="connsiteX8-17" fmla="*/ 1408923 w 1408923"/>
                <a:gd name="connsiteY8-18" fmla="*/ 340716 h 1740308"/>
                <a:gd name="connsiteX9-19" fmla="*/ 1334278 w 1408923"/>
                <a:gd name="connsiteY9-20" fmla="*/ 60798 h 1740308"/>
                <a:gd name="connsiteX10-21" fmla="*/ 877078 w 1408923"/>
                <a:gd name="connsiteY10-22" fmla="*/ 32806 h 1740308"/>
                <a:gd name="connsiteX11-23" fmla="*/ 643813 w 1408923"/>
                <a:gd name="connsiteY11-24" fmla="*/ 238080 h 1740308"/>
                <a:gd name="connsiteX12-25" fmla="*/ 363894 w 1408923"/>
                <a:gd name="connsiteY12-26" fmla="*/ 835239 h 1740308"/>
                <a:gd name="connsiteX13-27" fmla="*/ 998376 w 1408923"/>
                <a:gd name="connsiteY13-28" fmla="*/ 685949 h 1740308"/>
                <a:gd name="connsiteX14-29" fmla="*/ 970384 w 1408923"/>
                <a:gd name="connsiteY14-30" fmla="*/ 1469720 h 1740308"/>
                <a:gd name="connsiteX15-31" fmla="*/ 111968 w 1408923"/>
                <a:gd name="connsiteY15-32" fmla="*/ 1311100 h 1740308"/>
                <a:gd name="connsiteX0-33" fmla="*/ 111968 w 1408923"/>
                <a:gd name="connsiteY0-34" fmla="*/ 1328997 h 1758205"/>
                <a:gd name="connsiteX1-35" fmla="*/ 0 w 1408923"/>
                <a:gd name="connsiteY1-36" fmla="*/ 1599585 h 1758205"/>
                <a:gd name="connsiteX2-37" fmla="*/ 1156996 w 1408923"/>
                <a:gd name="connsiteY2-38" fmla="*/ 1758205 h 1758205"/>
                <a:gd name="connsiteX3-39" fmla="*/ 1166327 w 1408923"/>
                <a:gd name="connsiteY3-40" fmla="*/ 694515 h 1758205"/>
                <a:gd name="connsiteX4-41" fmla="*/ 1203649 w 1408923"/>
                <a:gd name="connsiteY4-42" fmla="*/ 666524 h 1758205"/>
                <a:gd name="connsiteX5-43" fmla="*/ 1231641 w 1408923"/>
                <a:gd name="connsiteY5-44" fmla="*/ 573217 h 1758205"/>
                <a:gd name="connsiteX6-45" fmla="*/ 1166327 w 1408923"/>
                <a:gd name="connsiteY6-46" fmla="*/ 591879 h 1758205"/>
                <a:gd name="connsiteX7-47" fmla="*/ 1156996 w 1408923"/>
                <a:gd name="connsiteY7-48" fmla="*/ 619871 h 1758205"/>
                <a:gd name="connsiteX8-49" fmla="*/ 1408923 w 1408923"/>
                <a:gd name="connsiteY8-50" fmla="*/ 358613 h 1758205"/>
                <a:gd name="connsiteX9-51" fmla="*/ 1334278 w 1408923"/>
                <a:gd name="connsiteY9-52" fmla="*/ 78695 h 1758205"/>
                <a:gd name="connsiteX10-53" fmla="*/ 877078 w 1408923"/>
                <a:gd name="connsiteY10-54" fmla="*/ 50703 h 1758205"/>
                <a:gd name="connsiteX11-55" fmla="*/ 643813 w 1408923"/>
                <a:gd name="connsiteY11-56" fmla="*/ 255977 h 1758205"/>
                <a:gd name="connsiteX12-57" fmla="*/ 363894 w 1408923"/>
                <a:gd name="connsiteY12-58" fmla="*/ 853136 h 1758205"/>
                <a:gd name="connsiteX13-59" fmla="*/ 998376 w 1408923"/>
                <a:gd name="connsiteY13-60" fmla="*/ 703846 h 1758205"/>
                <a:gd name="connsiteX14-61" fmla="*/ 970384 w 1408923"/>
                <a:gd name="connsiteY14-62" fmla="*/ 1487617 h 1758205"/>
                <a:gd name="connsiteX15-63" fmla="*/ 111968 w 1408923"/>
                <a:gd name="connsiteY15-64" fmla="*/ 1328997 h 1758205"/>
                <a:gd name="connsiteX0-65" fmla="*/ 111968 w 1408923"/>
                <a:gd name="connsiteY0-66" fmla="*/ 1328997 h 1758205"/>
                <a:gd name="connsiteX1-67" fmla="*/ 0 w 1408923"/>
                <a:gd name="connsiteY1-68" fmla="*/ 1599585 h 1758205"/>
                <a:gd name="connsiteX2-69" fmla="*/ 1156996 w 1408923"/>
                <a:gd name="connsiteY2-70" fmla="*/ 1758205 h 1758205"/>
                <a:gd name="connsiteX3-71" fmla="*/ 1166327 w 1408923"/>
                <a:gd name="connsiteY3-72" fmla="*/ 694515 h 1758205"/>
                <a:gd name="connsiteX4-73" fmla="*/ 1203649 w 1408923"/>
                <a:gd name="connsiteY4-74" fmla="*/ 666524 h 1758205"/>
                <a:gd name="connsiteX5-75" fmla="*/ 1231641 w 1408923"/>
                <a:gd name="connsiteY5-76" fmla="*/ 573217 h 1758205"/>
                <a:gd name="connsiteX6-77" fmla="*/ 1166327 w 1408923"/>
                <a:gd name="connsiteY6-78" fmla="*/ 591879 h 1758205"/>
                <a:gd name="connsiteX7-79" fmla="*/ 1156996 w 1408923"/>
                <a:gd name="connsiteY7-80" fmla="*/ 619871 h 1758205"/>
                <a:gd name="connsiteX8-81" fmla="*/ 1408923 w 1408923"/>
                <a:gd name="connsiteY8-82" fmla="*/ 358613 h 1758205"/>
                <a:gd name="connsiteX9-83" fmla="*/ 1334278 w 1408923"/>
                <a:gd name="connsiteY9-84" fmla="*/ 78695 h 1758205"/>
                <a:gd name="connsiteX10-85" fmla="*/ 877078 w 1408923"/>
                <a:gd name="connsiteY10-86" fmla="*/ 50703 h 1758205"/>
                <a:gd name="connsiteX11-87" fmla="*/ 643813 w 1408923"/>
                <a:gd name="connsiteY11-88" fmla="*/ 255977 h 1758205"/>
                <a:gd name="connsiteX12-89" fmla="*/ 363894 w 1408923"/>
                <a:gd name="connsiteY12-90" fmla="*/ 853136 h 1758205"/>
                <a:gd name="connsiteX13-91" fmla="*/ 998376 w 1408923"/>
                <a:gd name="connsiteY13-92" fmla="*/ 703846 h 1758205"/>
                <a:gd name="connsiteX14-93" fmla="*/ 970384 w 1408923"/>
                <a:gd name="connsiteY14-94" fmla="*/ 1487617 h 1758205"/>
                <a:gd name="connsiteX15-95" fmla="*/ 111968 w 1408923"/>
                <a:gd name="connsiteY15-96" fmla="*/ 1328997 h 1758205"/>
                <a:gd name="connsiteX0-97" fmla="*/ 111968 w 1423567"/>
                <a:gd name="connsiteY0-98" fmla="*/ 1328997 h 1758205"/>
                <a:gd name="connsiteX1-99" fmla="*/ 0 w 1423567"/>
                <a:gd name="connsiteY1-100" fmla="*/ 1599585 h 1758205"/>
                <a:gd name="connsiteX2-101" fmla="*/ 1156996 w 1423567"/>
                <a:gd name="connsiteY2-102" fmla="*/ 1758205 h 1758205"/>
                <a:gd name="connsiteX3-103" fmla="*/ 1166327 w 1423567"/>
                <a:gd name="connsiteY3-104" fmla="*/ 694515 h 1758205"/>
                <a:gd name="connsiteX4-105" fmla="*/ 1203649 w 1423567"/>
                <a:gd name="connsiteY4-106" fmla="*/ 666524 h 1758205"/>
                <a:gd name="connsiteX5-107" fmla="*/ 1231641 w 1423567"/>
                <a:gd name="connsiteY5-108" fmla="*/ 573217 h 1758205"/>
                <a:gd name="connsiteX6-109" fmla="*/ 1166327 w 1423567"/>
                <a:gd name="connsiteY6-110" fmla="*/ 591879 h 1758205"/>
                <a:gd name="connsiteX7-111" fmla="*/ 1156996 w 1423567"/>
                <a:gd name="connsiteY7-112" fmla="*/ 619871 h 1758205"/>
                <a:gd name="connsiteX8-113" fmla="*/ 1408923 w 1423567"/>
                <a:gd name="connsiteY8-114" fmla="*/ 358613 h 1758205"/>
                <a:gd name="connsiteX9-115" fmla="*/ 1334278 w 1423567"/>
                <a:gd name="connsiteY9-116" fmla="*/ 78695 h 1758205"/>
                <a:gd name="connsiteX10-117" fmla="*/ 877078 w 1423567"/>
                <a:gd name="connsiteY10-118" fmla="*/ 50703 h 1758205"/>
                <a:gd name="connsiteX11-119" fmla="*/ 643813 w 1423567"/>
                <a:gd name="connsiteY11-120" fmla="*/ 255977 h 1758205"/>
                <a:gd name="connsiteX12-121" fmla="*/ 363894 w 1423567"/>
                <a:gd name="connsiteY12-122" fmla="*/ 853136 h 1758205"/>
                <a:gd name="connsiteX13-123" fmla="*/ 998376 w 1423567"/>
                <a:gd name="connsiteY13-124" fmla="*/ 703846 h 1758205"/>
                <a:gd name="connsiteX14-125" fmla="*/ 970384 w 1423567"/>
                <a:gd name="connsiteY14-126" fmla="*/ 1487617 h 1758205"/>
                <a:gd name="connsiteX15-127" fmla="*/ 111968 w 1423567"/>
                <a:gd name="connsiteY15-128" fmla="*/ 1328997 h 1758205"/>
                <a:gd name="connsiteX0-129" fmla="*/ 111968 w 1423567"/>
                <a:gd name="connsiteY0-130" fmla="*/ 1328997 h 1758205"/>
                <a:gd name="connsiteX1-131" fmla="*/ 0 w 1423567"/>
                <a:gd name="connsiteY1-132" fmla="*/ 1599585 h 1758205"/>
                <a:gd name="connsiteX2-133" fmla="*/ 1156996 w 1423567"/>
                <a:gd name="connsiteY2-134" fmla="*/ 1758205 h 1758205"/>
                <a:gd name="connsiteX3-135" fmla="*/ 1166327 w 1423567"/>
                <a:gd name="connsiteY3-136" fmla="*/ 694515 h 1758205"/>
                <a:gd name="connsiteX4-137" fmla="*/ 1203649 w 1423567"/>
                <a:gd name="connsiteY4-138" fmla="*/ 666524 h 1758205"/>
                <a:gd name="connsiteX5-139" fmla="*/ 1231641 w 1423567"/>
                <a:gd name="connsiteY5-140" fmla="*/ 573217 h 1758205"/>
                <a:gd name="connsiteX6-141" fmla="*/ 1166327 w 1423567"/>
                <a:gd name="connsiteY6-142" fmla="*/ 591879 h 1758205"/>
                <a:gd name="connsiteX7-143" fmla="*/ 1156996 w 1423567"/>
                <a:gd name="connsiteY7-144" fmla="*/ 619871 h 1758205"/>
                <a:gd name="connsiteX8-145" fmla="*/ 1408923 w 1423567"/>
                <a:gd name="connsiteY8-146" fmla="*/ 358613 h 1758205"/>
                <a:gd name="connsiteX9-147" fmla="*/ 1334278 w 1423567"/>
                <a:gd name="connsiteY9-148" fmla="*/ 78695 h 1758205"/>
                <a:gd name="connsiteX10-149" fmla="*/ 877078 w 1423567"/>
                <a:gd name="connsiteY10-150" fmla="*/ 50703 h 1758205"/>
                <a:gd name="connsiteX11-151" fmla="*/ 643813 w 1423567"/>
                <a:gd name="connsiteY11-152" fmla="*/ 255977 h 1758205"/>
                <a:gd name="connsiteX12-153" fmla="*/ 363894 w 1423567"/>
                <a:gd name="connsiteY12-154" fmla="*/ 853136 h 1758205"/>
                <a:gd name="connsiteX13-155" fmla="*/ 998376 w 1423567"/>
                <a:gd name="connsiteY13-156" fmla="*/ 703846 h 1758205"/>
                <a:gd name="connsiteX14-157" fmla="*/ 970384 w 1423567"/>
                <a:gd name="connsiteY14-158" fmla="*/ 1487617 h 1758205"/>
                <a:gd name="connsiteX15-159" fmla="*/ 111968 w 1423567"/>
                <a:gd name="connsiteY15-160" fmla="*/ 1328997 h 1758205"/>
                <a:gd name="connsiteX0-161" fmla="*/ 111968 w 1423567"/>
                <a:gd name="connsiteY0-162" fmla="*/ 1328997 h 1758205"/>
                <a:gd name="connsiteX1-163" fmla="*/ 0 w 1423567"/>
                <a:gd name="connsiteY1-164" fmla="*/ 1599585 h 1758205"/>
                <a:gd name="connsiteX2-165" fmla="*/ 1156996 w 1423567"/>
                <a:gd name="connsiteY2-166" fmla="*/ 1758205 h 1758205"/>
                <a:gd name="connsiteX3-167" fmla="*/ 1166327 w 1423567"/>
                <a:gd name="connsiteY3-168" fmla="*/ 694515 h 1758205"/>
                <a:gd name="connsiteX4-169" fmla="*/ 1203649 w 1423567"/>
                <a:gd name="connsiteY4-170" fmla="*/ 666524 h 1758205"/>
                <a:gd name="connsiteX5-171" fmla="*/ 1231641 w 1423567"/>
                <a:gd name="connsiteY5-172" fmla="*/ 573217 h 1758205"/>
                <a:gd name="connsiteX6-173" fmla="*/ 1166327 w 1423567"/>
                <a:gd name="connsiteY6-174" fmla="*/ 591879 h 1758205"/>
                <a:gd name="connsiteX7-175" fmla="*/ 1156996 w 1423567"/>
                <a:gd name="connsiteY7-176" fmla="*/ 619871 h 1758205"/>
                <a:gd name="connsiteX8-177" fmla="*/ 1408923 w 1423567"/>
                <a:gd name="connsiteY8-178" fmla="*/ 358613 h 1758205"/>
                <a:gd name="connsiteX9-179" fmla="*/ 1334278 w 1423567"/>
                <a:gd name="connsiteY9-180" fmla="*/ 78695 h 1758205"/>
                <a:gd name="connsiteX10-181" fmla="*/ 877078 w 1423567"/>
                <a:gd name="connsiteY10-182" fmla="*/ 50703 h 1758205"/>
                <a:gd name="connsiteX11-183" fmla="*/ 643813 w 1423567"/>
                <a:gd name="connsiteY11-184" fmla="*/ 255977 h 1758205"/>
                <a:gd name="connsiteX12-185" fmla="*/ 363894 w 1423567"/>
                <a:gd name="connsiteY12-186" fmla="*/ 853136 h 1758205"/>
                <a:gd name="connsiteX13-187" fmla="*/ 998376 w 1423567"/>
                <a:gd name="connsiteY13-188" fmla="*/ 703846 h 1758205"/>
                <a:gd name="connsiteX14-189" fmla="*/ 970384 w 1423567"/>
                <a:gd name="connsiteY14-190" fmla="*/ 1487617 h 1758205"/>
                <a:gd name="connsiteX15-191" fmla="*/ 111968 w 1423567"/>
                <a:gd name="connsiteY15-192" fmla="*/ 1328997 h 17582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</a:cxnLst>
              <a:rect l="l" t="t" r="r" b="b"/>
              <a:pathLst>
                <a:path w="1423567" h="1758205">
                  <a:moveTo>
                    <a:pt x="111968" y="1328997"/>
                  </a:moveTo>
                  <a:lnTo>
                    <a:pt x="0" y="1599585"/>
                  </a:lnTo>
                  <a:lnTo>
                    <a:pt x="1156996" y="1758205"/>
                  </a:lnTo>
                  <a:cubicBezTo>
                    <a:pt x="1160106" y="1403642"/>
                    <a:pt x="1163217" y="1049078"/>
                    <a:pt x="1166327" y="694515"/>
                  </a:cubicBezTo>
                  <a:lnTo>
                    <a:pt x="1203649" y="666524"/>
                  </a:lnTo>
                  <a:lnTo>
                    <a:pt x="1231641" y="573217"/>
                  </a:lnTo>
                  <a:lnTo>
                    <a:pt x="1166327" y="591879"/>
                  </a:lnTo>
                  <a:lnTo>
                    <a:pt x="1156996" y="619871"/>
                  </a:lnTo>
                  <a:lnTo>
                    <a:pt x="1408923" y="358613"/>
                  </a:lnTo>
                  <a:cubicBezTo>
                    <a:pt x="1440025" y="302630"/>
                    <a:pt x="1424474" y="218654"/>
                    <a:pt x="1334278" y="78695"/>
                  </a:cubicBezTo>
                  <a:cubicBezTo>
                    <a:pt x="1209870" y="-5281"/>
                    <a:pt x="1094793" y="-33272"/>
                    <a:pt x="877078" y="50703"/>
                  </a:cubicBezTo>
                  <a:cubicBezTo>
                    <a:pt x="762000" y="100467"/>
                    <a:pt x="684245" y="150229"/>
                    <a:pt x="643813" y="255977"/>
                  </a:cubicBezTo>
                  <a:lnTo>
                    <a:pt x="363894" y="853136"/>
                  </a:lnTo>
                  <a:lnTo>
                    <a:pt x="998376" y="703846"/>
                  </a:lnTo>
                  <a:lnTo>
                    <a:pt x="970384" y="1487617"/>
                  </a:lnTo>
                  <a:lnTo>
                    <a:pt x="111968" y="1328997"/>
                  </a:lnTo>
                  <a:close/>
                </a:path>
              </a:pathLst>
            </a:custGeom>
            <a:solidFill>
              <a:srgbClr val="F7AE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9998090" y="-1942056"/>
              <a:ext cx="1495266" cy="2088274"/>
              <a:chOff x="9998090" y="-1942056"/>
              <a:chExt cx="1495266" cy="2088274"/>
            </a:xfrm>
          </p:grpSpPr>
          <p:sp>
            <p:nvSpPr>
              <p:cNvPr id="399" name="Freeform 10462"/>
              <p:cNvSpPr>
                <a:spLocks noEditPoints="1"/>
              </p:cNvSpPr>
              <p:nvPr/>
            </p:nvSpPr>
            <p:spPr bwMode="auto">
              <a:xfrm rot="2308258">
                <a:off x="10363868" y="-1647406"/>
                <a:ext cx="529412" cy="454557"/>
              </a:xfrm>
              <a:custGeom>
                <a:avLst/>
                <a:gdLst>
                  <a:gd name="T0" fmla="*/ 476 w 488"/>
                  <a:gd name="T1" fmla="*/ 263 h 419"/>
                  <a:gd name="T2" fmla="*/ 460 w 488"/>
                  <a:gd name="T3" fmla="*/ 419 h 419"/>
                  <a:gd name="T4" fmla="*/ 0 w 488"/>
                  <a:gd name="T5" fmla="*/ 355 h 419"/>
                  <a:gd name="T6" fmla="*/ 22 w 488"/>
                  <a:gd name="T7" fmla="*/ 303 h 419"/>
                  <a:gd name="T8" fmla="*/ 217 w 488"/>
                  <a:gd name="T9" fmla="*/ 285 h 419"/>
                  <a:gd name="T10" fmla="*/ 273 w 488"/>
                  <a:gd name="T11" fmla="*/ 281 h 419"/>
                  <a:gd name="T12" fmla="*/ 476 w 488"/>
                  <a:gd name="T13" fmla="*/ 263 h 419"/>
                  <a:gd name="T14" fmla="*/ 388 w 488"/>
                  <a:gd name="T15" fmla="*/ 130 h 419"/>
                  <a:gd name="T16" fmla="*/ 346 w 488"/>
                  <a:gd name="T17" fmla="*/ 154 h 419"/>
                  <a:gd name="T18" fmla="*/ 297 w 488"/>
                  <a:gd name="T19" fmla="*/ 146 h 419"/>
                  <a:gd name="T20" fmla="*/ 257 w 488"/>
                  <a:gd name="T21" fmla="*/ 142 h 419"/>
                  <a:gd name="T22" fmla="*/ 105 w 488"/>
                  <a:gd name="T23" fmla="*/ 120 h 419"/>
                  <a:gd name="T24" fmla="*/ 123 w 488"/>
                  <a:gd name="T25" fmla="*/ 78 h 419"/>
                  <a:gd name="T26" fmla="*/ 488 w 488"/>
                  <a:gd name="T27" fmla="*/ 0 h 419"/>
                  <a:gd name="T28" fmla="*/ 480 w 488"/>
                  <a:gd name="T29" fmla="*/ 46 h 419"/>
                  <a:gd name="T30" fmla="*/ 316 w 488"/>
                  <a:gd name="T31" fmla="*/ 78 h 419"/>
                  <a:gd name="T32" fmla="*/ 205 w 488"/>
                  <a:gd name="T33" fmla="*/ 100 h 419"/>
                  <a:gd name="T34" fmla="*/ 388 w 488"/>
                  <a:gd name="T35" fmla="*/ 130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8" h="419">
                    <a:moveTo>
                      <a:pt x="476" y="263"/>
                    </a:moveTo>
                    <a:lnTo>
                      <a:pt x="460" y="419"/>
                    </a:lnTo>
                    <a:lnTo>
                      <a:pt x="0" y="355"/>
                    </a:lnTo>
                    <a:lnTo>
                      <a:pt x="22" y="303"/>
                    </a:lnTo>
                    <a:lnTo>
                      <a:pt x="217" y="285"/>
                    </a:lnTo>
                    <a:lnTo>
                      <a:pt x="273" y="281"/>
                    </a:lnTo>
                    <a:lnTo>
                      <a:pt x="476" y="263"/>
                    </a:lnTo>
                    <a:close/>
                    <a:moveTo>
                      <a:pt x="388" y="130"/>
                    </a:moveTo>
                    <a:lnTo>
                      <a:pt x="346" y="154"/>
                    </a:lnTo>
                    <a:lnTo>
                      <a:pt x="297" y="146"/>
                    </a:lnTo>
                    <a:lnTo>
                      <a:pt x="257" y="142"/>
                    </a:lnTo>
                    <a:lnTo>
                      <a:pt x="105" y="120"/>
                    </a:lnTo>
                    <a:lnTo>
                      <a:pt x="123" y="78"/>
                    </a:lnTo>
                    <a:lnTo>
                      <a:pt x="488" y="0"/>
                    </a:lnTo>
                    <a:lnTo>
                      <a:pt x="480" y="46"/>
                    </a:lnTo>
                    <a:lnTo>
                      <a:pt x="316" y="78"/>
                    </a:lnTo>
                    <a:lnTo>
                      <a:pt x="205" y="100"/>
                    </a:lnTo>
                    <a:lnTo>
                      <a:pt x="388" y="13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10463"/>
              <p:cNvSpPr>
                <a:spLocks noEditPoints="1"/>
              </p:cNvSpPr>
              <p:nvPr/>
            </p:nvSpPr>
            <p:spPr bwMode="auto">
              <a:xfrm rot="2308258">
                <a:off x="10349867" y="-1669039"/>
                <a:ext cx="577146" cy="521819"/>
              </a:xfrm>
              <a:custGeom>
                <a:avLst/>
                <a:gdLst>
                  <a:gd name="T0" fmla="*/ 135 w 532"/>
                  <a:gd name="T1" fmla="*/ 92 h 481"/>
                  <a:gd name="T2" fmla="*/ 532 w 532"/>
                  <a:gd name="T3" fmla="*/ 0 h 481"/>
                  <a:gd name="T4" fmla="*/ 528 w 532"/>
                  <a:gd name="T5" fmla="*/ 66 h 481"/>
                  <a:gd name="T6" fmla="*/ 488 w 532"/>
                  <a:gd name="T7" fmla="*/ 74 h 481"/>
                  <a:gd name="T8" fmla="*/ 496 w 532"/>
                  <a:gd name="T9" fmla="*/ 28 h 481"/>
                  <a:gd name="T10" fmla="*/ 131 w 532"/>
                  <a:gd name="T11" fmla="*/ 106 h 481"/>
                  <a:gd name="T12" fmla="*/ 135 w 532"/>
                  <a:gd name="T13" fmla="*/ 92 h 481"/>
                  <a:gd name="T14" fmla="*/ 396 w 532"/>
                  <a:gd name="T15" fmla="*/ 158 h 481"/>
                  <a:gd name="T16" fmla="*/ 213 w 532"/>
                  <a:gd name="T17" fmla="*/ 128 h 481"/>
                  <a:gd name="T18" fmla="*/ 324 w 532"/>
                  <a:gd name="T19" fmla="*/ 106 h 481"/>
                  <a:gd name="T20" fmla="*/ 396 w 532"/>
                  <a:gd name="T21" fmla="*/ 114 h 481"/>
                  <a:gd name="T22" fmla="*/ 396 w 532"/>
                  <a:gd name="T23" fmla="*/ 158 h 481"/>
                  <a:gd name="T24" fmla="*/ 0 w 532"/>
                  <a:gd name="T25" fmla="*/ 405 h 481"/>
                  <a:gd name="T26" fmla="*/ 8 w 532"/>
                  <a:gd name="T27" fmla="*/ 383 h 481"/>
                  <a:gd name="T28" fmla="*/ 454 w 532"/>
                  <a:gd name="T29" fmla="*/ 425 h 481"/>
                  <a:gd name="T30" fmla="*/ 484 w 532"/>
                  <a:gd name="T31" fmla="*/ 291 h 481"/>
                  <a:gd name="T32" fmla="*/ 514 w 532"/>
                  <a:gd name="T33" fmla="*/ 289 h 481"/>
                  <a:gd name="T34" fmla="*/ 500 w 532"/>
                  <a:gd name="T35" fmla="*/ 481 h 481"/>
                  <a:gd name="T36" fmla="*/ 0 w 532"/>
                  <a:gd name="T37" fmla="*/ 405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2" h="481">
                    <a:moveTo>
                      <a:pt x="135" y="92"/>
                    </a:moveTo>
                    <a:lnTo>
                      <a:pt x="532" y="0"/>
                    </a:lnTo>
                    <a:lnTo>
                      <a:pt x="528" y="66"/>
                    </a:lnTo>
                    <a:lnTo>
                      <a:pt x="488" y="74"/>
                    </a:lnTo>
                    <a:lnTo>
                      <a:pt x="496" y="28"/>
                    </a:lnTo>
                    <a:lnTo>
                      <a:pt x="131" y="106"/>
                    </a:lnTo>
                    <a:lnTo>
                      <a:pt x="135" y="92"/>
                    </a:lnTo>
                    <a:close/>
                    <a:moveTo>
                      <a:pt x="396" y="158"/>
                    </a:moveTo>
                    <a:lnTo>
                      <a:pt x="213" y="128"/>
                    </a:lnTo>
                    <a:lnTo>
                      <a:pt x="324" y="106"/>
                    </a:lnTo>
                    <a:lnTo>
                      <a:pt x="396" y="114"/>
                    </a:lnTo>
                    <a:lnTo>
                      <a:pt x="396" y="158"/>
                    </a:lnTo>
                    <a:close/>
                    <a:moveTo>
                      <a:pt x="0" y="405"/>
                    </a:moveTo>
                    <a:lnTo>
                      <a:pt x="8" y="383"/>
                    </a:lnTo>
                    <a:lnTo>
                      <a:pt x="454" y="425"/>
                    </a:lnTo>
                    <a:lnTo>
                      <a:pt x="484" y="291"/>
                    </a:lnTo>
                    <a:lnTo>
                      <a:pt x="514" y="289"/>
                    </a:lnTo>
                    <a:lnTo>
                      <a:pt x="500" y="481"/>
                    </a:lnTo>
                    <a:lnTo>
                      <a:pt x="0" y="405"/>
                    </a:lnTo>
                    <a:close/>
                  </a:path>
                </a:pathLst>
              </a:custGeom>
              <a:solidFill>
                <a:srgbClr val="A2A2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10464"/>
              <p:cNvSpPr/>
              <p:nvPr/>
            </p:nvSpPr>
            <p:spPr bwMode="auto">
              <a:xfrm rot="2308258">
                <a:off x="10593522" y="-1485523"/>
                <a:ext cx="86789" cy="155135"/>
              </a:xfrm>
              <a:custGeom>
                <a:avLst/>
                <a:gdLst>
                  <a:gd name="T0" fmla="*/ 40 w 80"/>
                  <a:gd name="T1" fmla="*/ 0 h 143"/>
                  <a:gd name="T2" fmla="*/ 80 w 80"/>
                  <a:gd name="T3" fmla="*/ 4 h 143"/>
                  <a:gd name="T4" fmla="*/ 56 w 80"/>
                  <a:gd name="T5" fmla="*/ 139 h 143"/>
                  <a:gd name="T6" fmla="*/ 0 w 80"/>
                  <a:gd name="T7" fmla="*/ 143 h 143"/>
                  <a:gd name="T8" fmla="*/ 40 w 80"/>
                  <a:gd name="T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43">
                    <a:moveTo>
                      <a:pt x="40" y="0"/>
                    </a:moveTo>
                    <a:lnTo>
                      <a:pt x="80" y="4"/>
                    </a:lnTo>
                    <a:lnTo>
                      <a:pt x="56" y="139"/>
                    </a:lnTo>
                    <a:lnTo>
                      <a:pt x="0" y="143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Freeform 10465"/>
              <p:cNvSpPr/>
              <p:nvPr/>
            </p:nvSpPr>
            <p:spPr bwMode="auto">
              <a:xfrm rot="2308258">
                <a:off x="10657867" y="-1491482"/>
                <a:ext cx="267961" cy="263622"/>
              </a:xfrm>
              <a:custGeom>
                <a:avLst/>
                <a:gdLst>
                  <a:gd name="T0" fmla="*/ 247 w 247"/>
                  <a:gd name="T1" fmla="*/ 0 h 243"/>
                  <a:gd name="T2" fmla="*/ 233 w 247"/>
                  <a:gd name="T3" fmla="*/ 223 h 243"/>
                  <a:gd name="T4" fmla="*/ 203 w 247"/>
                  <a:gd name="T5" fmla="*/ 225 h 243"/>
                  <a:gd name="T6" fmla="*/ 0 w 247"/>
                  <a:gd name="T7" fmla="*/ 243 h 243"/>
                  <a:gd name="T8" fmla="*/ 24 w 247"/>
                  <a:gd name="T9" fmla="*/ 108 h 243"/>
                  <a:gd name="T10" fmla="*/ 73 w 247"/>
                  <a:gd name="T11" fmla="*/ 116 h 243"/>
                  <a:gd name="T12" fmla="*/ 115 w 247"/>
                  <a:gd name="T13" fmla="*/ 92 h 243"/>
                  <a:gd name="T14" fmla="*/ 115 w 247"/>
                  <a:gd name="T15" fmla="*/ 48 h 243"/>
                  <a:gd name="T16" fmla="*/ 43 w 247"/>
                  <a:gd name="T17" fmla="*/ 40 h 243"/>
                  <a:gd name="T18" fmla="*/ 207 w 247"/>
                  <a:gd name="T19" fmla="*/ 8 h 243"/>
                  <a:gd name="T20" fmla="*/ 247 w 247"/>
                  <a:gd name="T2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7" h="243">
                    <a:moveTo>
                      <a:pt x="247" y="0"/>
                    </a:moveTo>
                    <a:lnTo>
                      <a:pt x="233" y="223"/>
                    </a:lnTo>
                    <a:lnTo>
                      <a:pt x="203" y="225"/>
                    </a:lnTo>
                    <a:lnTo>
                      <a:pt x="0" y="243"/>
                    </a:lnTo>
                    <a:lnTo>
                      <a:pt x="24" y="108"/>
                    </a:lnTo>
                    <a:lnTo>
                      <a:pt x="73" y="116"/>
                    </a:lnTo>
                    <a:lnTo>
                      <a:pt x="115" y="92"/>
                    </a:lnTo>
                    <a:lnTo>
                      <a:pt x="115" y="48"/>
                    </a:lnTo>
                    <a:lnTo>
                      <a:pt x="43" y="40"/>
                    </a:lnTo>
                    <a:lnTo>
                      <a:pt x="207" y="8"/>
                    </a:lnTo>
                    <a:lnTo>
                      <a:pt x="247" y="0"/>
                    </a:lnTo>
                    <a:close/>
                  </a:path>
                </a:pathLst>
              </a:custGeom>
              <a:solidFill>
                <a:srgbClr val="D3393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10466"/>
              <p:cNvSpPr/>
              <p:nvPr/>
            </p:nvSpPr>
            <p:spPr bwMode="auto">
              <a:xfrm rot="2308258">
                <a:off x="11133399" y="-1559299"/>
                <a:ext cx="265791" cy="223481"/>
              </a:xfrm>
              <a:custGeom>
                <a:avLst/>
                <a:gdLst>
                  <a:gd name="T0" fmla="*/ 77 w 122"/>
                  <a:gd name="T1" fmla="*/ 97 h 103"/>
                  <a:gd name="T2" fmla="*/ 67 w 122"/>
                  <a:gd name="T3" fmla="*/ 101 h 103"/>
                  <a:gd name="T4" fmla="*/ 54 w 122"/>
                  <a:gd name="T5" fmla="*/ 103 h 103"/>
                  <a:gd name="T6" fmla="*/ 54 w 122"/>
                  <a:gd name="T7" fmla="*/ 86 h 103"/>
                  <a:gd name="T8" fmla="*/ 48 w 122"/>
                  <a:gd name="T9" fmla="*/ 80 h 103"/>
                  <a:gd name="T10" fmla="*/ 36 w 122"/>
                  <a:gd name="T11" fmla="*/ 76 h 103"/>
                  <a:gd name="T12" fmla="*/ 30 w 122"/>
                  <a:gd name="T13" fmla="*/ 96 h 103"/>
                  <a:gd name="T14" fmla="*/ 0 w 122"/>
                  <a:gd name="T15" fmla="*/ 80 h 103"/>
                  <a:gd name="T16" fmla="*/ 27 w 122"/>
                  <a:gd name="T17" fmla="*/ 0 h 103"/>
                  <a:gd name="T18" fmla="*/ 107 w 122"/>
                  <a:gd name="T19" fmla="*/ 15 h 103"/>
                  <a:gd name="T20" fmla="*/ 122 w 122"/>
                  <a:gd name="T21" fmla="*/ 18 h 103"/>
                  <a:gd name="T22" fmla="*/ 119 w 122"/>
                  <a:gd name="T23" fmla="*/ 39 h 103"/>
                  <a:gd name="T24" fmla="*/ 101 w 122"/>
                  <a:gd name="T25" fmla="*/ 76 h 103"/>
                  <a:gd name="T26" fmla="*/ 94 w 122"/>
                  <a:gd name="T27" fmla="*/ 84 h 103"/>
                  <a:gd name="T28" fmla="*/ 77 w 122"/>
                  <a:gd name="T29" fmla="*/ 9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2" h="103">
                    <a:moveTo>
                      <a:pt x="77" y="97"/>
                    </a:moveTo>
                    <a:cubicBezTo>
                      <a:pt x="74" y="99"/>
                      <a:pt x="70" y="100"/>
                      <a:pt x="67" y="101"/>
                    </a:cubicBezTo>
                    <a:cubicBezTo>
                      <a:pt x="63" y="102"/>
                      <a:pt x="59" y="103"/>
                      <a:pt x="54" y="103"/>
                    </a:cubicBezTo>
                    <a:cubicBezTo>
                      <a:pt x="56" y="98"/>
                      <a:pt x="55" y="92"/>
                      <a:pt x="54" y="86"/>
                    </a:cubicBezTo>
                    <a:cubicBezTo>
                      <a:pt x="52" y="83"/>
                      <a:pt x="50" y="82"/>
                      <a:pt x="48" y="80"/>
                    </a:cubicBezTo>
                    <a:cubicBezTo>
                      <a:pt x="45" y="78"/>
                      <a:pt x="41" y="76"/>
                      <a:pt x="36" y="76"/>
                    </a:cubicBezTo>
                    <a:cubicBezTo>
                      <a:pt x="30" y="96"/>
                      <a:pt x="30" y="96"/>
                      <a:pt x="30" y="96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21" y="28"/>
                      <a:pt x="120" y="35"/>
                      <a:pt x="119" y="39"/>
                    </a:cubicBezTo>
                    <a:cubicBezTo>
                      <a:pt x="113" y="55"/>
                      <a:pt x="107" y="68"/>
                      <a:pt x="101" y="76"/>
                    </a:cubicBezTo>
                    <a:cubicBezTo>
                      <a:pt x="99" y="79"/>
                      <a:pt x="96" y="82"/>
                      <a:pt x="94" y="84"/>
                    </a:cubicBezTo>
                    <a:cubicBezTo>
                      <a:pt x="88" y="90"/>
                      <a:pt x="83" y="94"/>
                      <a:pt x="77" y="9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Freeform 10467"/>
              <p:cNvSpPr>
                <a:spLocks noEditPoints="1"/>
              </p:cNvSpPr>
              <p:nvPr/>
            </p:nvSpPr>
            <p:spPr bwMode="auto">
              <a:xfrm rot="2308258">
                <a:off x="10614821" y="-1547651"/>
                <a:ext cx="583655" cy="1309428"/>
              </a:xfrm>
              <a:custGeom>
                <a:avLst/>
                <a:gdLst>
                  <a:gd name="T0" fmla="*/ 71 w 268"/>
                  <a:gd name="T1" fmla="*/ 381 h 601"/>
                  <a:gd name="T2" fmla="*/ 203 w 268"/>
                  <a:gd name="T3" fmla="*/ 492 h 601"/>
                  <a:gd name="T4" fmla="*/ 204 w 268"/>
                  <a:gd name="T5" fmla="*/ 492 h 601"/>
                  <a:gd name="T6" fmla="*/ 217 w 268"/>
                  <a:gd name="T7" fmla="*/ 183 h 601"/>
                  <a:gd name="T8" fmla="*/ 268 w 268"/>
                  <a:gd name="T9" fmla="*/ 151 h 601"/>
                  <a:gd name="T10" fmla="*/ 204 w 268"/>
                  <a:gd name="T11" fmla="*/ 492 h 601"/>
                  <a:gd name="T12" fmla="*/ 236 w 268"/>
                  <a:gd name="T13" fmla="*/ 533 h 601"/>
                  <a:gd name="T14" fmla="*/ 232 w 268"/>
                  <a:gd name="T15" fmla="*/ 601 h 601"/>
                  <a:gd name="T16" fmla="*/ 187 w 268"/>
                  <a:gd name="T17" fmla="*/ 590 h 601"/>
                  <a:gd name="T18" fmla="*/ 195 w 268"/>
                  <a:gd name="T19" fmla="*/ 584 h 601"/>
                  <a:gd name="T20" fmla="*/ 146 w 268"/>
                  <a:gd name="T21" fmla="*/ 503 h 601"/>
                  <a:gd name="T22" fmla="*/ 0 w 268"/>
                  <a:gd name="T23" fmla="*/ 394 h 601"/>
                  <a:gd name="T24" fmla="*/ 70 w 268"/>
                  <a:gd name="T25" fmla="*/ 405 h 601"/>
                  <a:gd name="T26" fmla="*/ 71 w 268"/>
                  <a:gd name="T27" fmla="*/ 381 h 601"/>
                  <a:gd name="T28" fmla="*/ 180 w 268"/>
                  <a:gd name="T29" fmla="*/ 2 h 601"/>
                  <a:gd name="T30" fmla="*/ 202 w 268"/>
                  <a:gd name="T31" fmla="*/ 183 h 601"/>
                  <a:gd name="T32" fmla="*/ 176 w 268"/>
                  <a:gd name="T33" fmla="*/ 186 h 601"/>
                  <a:gd name="T34" fmla="*/ 174 w 268"/>
                  <a:gd name="T35" fmla="*/ 0 h 601"/>
                  <a:gd name="T36" fmla="*/ 180 w 268"/>
                  <a:gd name="T37" fmla="*/ 2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8" h="601">
                    <a:moveTo>
                      <a:pt x="71" y="381"/>
                    </a:moveTo>
                    <a:cubicBezTo>
                      <a:pt x="104" y="426"/>
                      <a:pt x="148" y="463"/>
                      <a:pt x="203" y="492"/>
                    </a:cubicBezTo>
                    <a:cubicBezTo>
                      <a:pt x="204" y="492"/>
                      <a:pt x="204" y="492"/>
                      <a:pt x="204" y="492"/>
                    </a:cubicBezTo>
                    <a:cubicBezTo>
                      <a:pt x="217" y="183"/>
                      <a:pt x="217" y="183"/>
                      <a:pt x="217" y="183"/>
                    </a:cubicBezTo>
                    <a:cubicBezTo>
                      <a:pt x="268" y="151"/>
                      <a:pt x="268" y="151"/>
                      <a:pt x="268" y="151"/>
                    </a:cubicBezTo>
                    <a:cubicBezTo>
                      <a:pt x="204" y="492"/>
                      <a:pt x="204" y="492"/>
                      <a:pt x="204" y="492"/>
                    </a:cubicBezTo>
                    <a:cubicBezTo>
                      <a:pt x="236" y="533"/>
                      <a:pt x="236" y="533"/>
                      <a:pt x="236" y="533"/>
                    </a:cubicBezTo>
                    <a:cubicBezTo>
                      <a:pt x="232" y="601"/>
                      <a:pt x="232" y="601"/>
                      <a:pt x="232" y="601"/>
                    </a:cubicBezTo>
                    <a:cubicBezTo>
                      <a:pt x="187" y="590"/>
                      <a:pt x="187" y="590"/>
                      <a:pt x="187" y="590"/>
                    </a:cubicBezTo>
                    <a:cubicBezTo>
                      <a:pt x="195" y="584"/>
                      <a:pt x="195" y="584"/>
                      <a:pt x="195" y="584"/>
                    </a:cubicBezTo>
                    <a:cubicBezTo>
                      <a:pt x="184" y="560"/>
                      <a:pt x="167" y="533"/>
                      <a:pt x="146" y="503"/>
                    </a:cubicBezTo>
                    <a:cubicBezTo>
                      <a:pt x="115" y="462"/>
                      <a:pt x="67" y="425"/>
                      <a:pt x="0" y="394"/>
                    </a:cubicBezTo>
                    <a:cubicBezTo>
                      <a:pt x="70" y="405"/>
                      <a:pt x="70" y="405"/>
                      <a:pt x="70" y="405"/>
                    </a:cubicBezTo>
                    <a:lnTo>
                      <a:pt x="71" y="381"/>
                    </a:lnTo>
                    <a:close/>
                    <a:moveTo>
                      <a:pt x="180" y="2"/>
                    </a:moveTo>
                    <a:cubicBezTo>
                      <a:pt x="202" y="183"/>
                      <a:pt x="202" y="183"/>
                      <a:pt x="202" y="183"/>
                    </a:cubicBezTo>
                    <a:cubicBezTo>
                      <a:pt x="176" y="186"/>
                      <a:pt x="176" y="186"/>
                      <a:pt x="176" y="186"/>
                    </a:cubicBezTo>
                    <a:cubicBezTo>
                      <a:pt x="174" y="0"/>
                      <a:pt x="174" y="0"/>
                      <a:pt x="174" y="0"/>
                    </a:cubicBezTo>
                    <a:lnTo>
                      <a:pt x="180" y="2"/>
                    </a:lnTo>
                    <a:close/>
                  </a:path>
                </a:pathLst>
              </a:custGeom>
              <a:solidFill>
                <a:srgbClr val="4A4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10468"/>
              <p:cNvSpPr/>
              <p:nvPr/>
            </p:nvSpPr>
            <p:spPr bwMode="auto">
              <a:xfrm rot="2308258">
                <a:off x="10846596" y="-1529708"/>
                <a:ext cx="335222" cy="1102219"/>
              </a:xfrm>
              <a:custGeom>
                <a:avLst/>
                <a:gdLst>
                  <a:gd name="T0" fmla="*/ 132 w 154"/>
                  <a:gd name="T1" fmla="*/ 506 h 506"/>
                  <a:gd name="T2" fmla="*/ 0 w 154"/>
                  <a:gd name="T3" fmla="*/ 395 h 506"/>
                  <a:gd name="T4" fmla="*/ 2 w 154"/>
                  <a:gd name="T5" fmla="*/ 334 h 506"/>
                  <a:gd name="T6" fmla="*/ 52 w 154"/>
                  <a:gd name="T7" fmla="*/ 420 h 506"/>
                  <a:gd name="T8" fmla="*/ 132 w 154"/>
                  <a:gd name="T9" fmla="*/ 506 h 506"/>
                  <a:gd name="T10" fmla="*/ 60 w 154"/>
                  <a:gd name="T11" fmla="*/ 207 h 506"/>
                  <a:gd name="T12" fmla="*/ 51 w 154"/>
                  <a:gd name="T13" fmla="*/ 105 h 506"/>
                  <a:gd name="T14" fmla="*/ 51 w 154"/>
                  <a:gd name="T15" fmla="*/ 89 h 506"/>
                  <a:gd name="T16" fmla="*/ 50 w 154"/>
                  <a:gd name="T17" fmla="*/ 58 h 506"/>
                  <a:gd name="T18" fmla="*/ 67 w 154"/>
                  <a:gd name="T19" fmla="*/ 45 h 506"/>
                  <a:gd name="T20" fmla="*/ 74 w 154"/>
                  <a:gd name="T21" fmla="*/ 37 h 506"/>
                  <a:gd name="T22" fmla="*/ 92 w 154"/>
                  <a:gd name="T23" fmla="*/ 0 h 506"/>
                  <a:gd name="T24" fmla="*/ 103 w 154"/>
                  <a:gd name="T25" fmla="*/ 14 h 506"/>
                  <a:gd name="T26" fmla="*/ 114 w 154"/>
                  <a:gd name="T27" fmla="*/ 195 h 506"/>
                  <a:gd name="T28" fmla="*/ 124 w 154"/>
                  <a:gd name="T29" fmla="*/ 190 h 506"/>
                  <a:gd name="T30" fmla="*/ 154 w 154"/>
                  <a:gd name="T31" fmla="*/ 173 h 506"/>
                  <a:gd name="T32" fmla="*/ 153 w 154"/>
                  <a:gd name="T33" fmla="*/ 196 h 506"/>
                  <a:gd name="T34" fmla="*/ 133 w 154"/>
                  <a:gd name="T35" fmla="*/ 506 h 506"/>
                  <a:gd name="T36" fmla="*/ 132 w 154"/>
                  <a:gd name="T37" fmla="*/ 506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4" h="506">
                    <a:moveTo>
                      <a:pt x="132" y="506"/>
                    </a:moveTo>
                    <a:cubicBezTo>
                      <a:pt x="77" y="477"/>
                      <a:pt x="33" y="440"/>
                      <a:pt x="0" y="395"/>
                    </a:cubicBezTo>
                    <a:cubicBezTo>
                      <a:pt x="2" y="334"/>
                      <a:pt x="2" y="334"/>
                      <a:pt x="2" y="334"/>
                    </a:cubicBezTo>
                    <a:cubicBezTo>
                      <a:pt x="17" y="366"/>
                      <a:pt x="34" y="395"/>
                      <a:pt x="52" y="420"/>
                    </a:cubicBezTo>
                    <a:cubicBezTo>
                      <a:pt x="77" y="456"/>
                      <a:pt x="104" y="485"/>
                      <a:pt x="132" y="506"/>
                    </a:cubicBezTo>
                    <a:cubicBezTo>
                      <a:pt x="97" y="413"/>
                      <a:pt x="73" y="313"/>
                      <a:pt x="60" y="207"/>
                    </a:cubicBezTo>
                    <a:cubicBezTo>
                      <a:pt x="56" y="173"/>
                      <a:pt x="53" y="139"/>
                      <a:pt x="51" y="105"/>
                    </a:cubicBezTo>
                    <a:cubicBezTo>
                      <a:pt x="51" y="100"/>
                      <a:pt x="51" y="95"/>
                      <a:pt x="51" y="89"/>
                    </a:cubicBezTo>
                    <a:cubicBezTo>
                      <a:pt x="50" y="79"/>
                      <a:pt x="50" y="69"/>
                      <a:pt x="50" y="58"/>
                    </a:cubicBezTo>
                    <a:cubicBezTo>
                      <a:pt x="56" y="55"/>
                      <a:pt x="61" y="51"/>
                      <a:pt x="67" y="45"/>
                    </a:cubicBezTo>
                    <a:cubicBezTo>
                      <a:pt x="69" y="43"/>
                      <a:pt x="72" y="40"/>
                      <a:pt x="74" y="37"/>
                    </a:cubicBezTo>
                    <a:cubicBezTo>
                      <a:pt x="80" y="29"/>
                      <a:pt x="86" y="16"/>
                      <a:pt x="92" y="0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114" y="195"/>
                      <a:pt x="114" y="195"/>
                      <a:pt x="114" y="195"/>
                    </a:cubicBezTo>
                    <a:cubicBezTo>
                      <a:pt x="124" y="190"/>
                      <a:pt x="124" y="190"/>
                      <a:pt x="124" y="190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3" y="196"/>
                      <a:pt x="153" y="196"/>
                      <a:pt x="153" y="196"/>
                    </a:cubicBezTo>
                    <a:cubicBezTo>
                      <a:pt x="133" y="506"/>
                      <a:pt x="133" y="506"/>
                      <a:pt x="133" y="506"/>
                    </a:cubicBezTo>
                    <a:cubicBezTo>
                      <a:pt x="132" y="506"/>
                      <a:pt x="132" y="506"/>
                      <a:pt x="132" y="506"/>
                    </a:cubicBezTo>
                    <a:close/>
                  </a:path>
                </a:pathLst>
              </a:custGeom>
              <a:solidFill>
                <a:srgbClr val="8673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Freeform 10469"/>
              <p:cNvSpPr>
                <a:spLocks noEditPoints="1"/>
              </p:cNvSpPr>
              <p:nvPr/>
            </p:nvSpPr>
            <p:spPr bwMode="auto">
              <a:xfrm rot="2308258">
                <a:off x="10891954" y="-1459582"/>
                <a:ext cx="125844" cy="788694"/>
              </a:xfrm>
              <a:custGeom>
                <a:avLst/>
                <a:gdLst>
                  <a:gd name="T0" fmla="*/ 50 w 58"/>
                  <a:gd name="T1" fmla="*/ 362 h 362"/>
                  <a:gd name="T2" fmla="*/ 0 w 58"/>
                  <a:gd name="T3" fmla="*/ 276 h 362"/>
                  <a:gd name="T4" fmla="*/ 4 w 58"/>
                  <a:gd name="T5" fmla="*/ 109 h 362"/>
                  <a:gd name="T6" fmla="*/ 13 w 58"/>
                  <a:gd name="T7" fmla="*/ 116 h 362"/>
                  <a:gd name="T8" fmla="*/ 50 w 58"/>
                  <a:gd name="T9" fmla="*/ 362 h 362"/>
                  <a:gd name="T10" fmla="*/ 58 w 58"/>
                  <a:gd name="T11" fmla="*/ 149 h 362"/>
                  <a:gd name="T12" fmla="*/ 33 w 58"/>
                  <a:gd name="T13" fmla="*/ 101 h 362"/>
                  <a:gd name="T14" fmla="*/ 40 w 58"/>
                  <a:gd name="T15" fmla="*/ 44 h 362"/>
                  <a:gd name="T16" fmla="*/ 19 w 58"/>
                  <a:gd name="T17" fmla="*/ 20 h 362"/>
                  <a:gd name="T18" fmla="*/ 25 w 58"/>
                  <a:gd name="T19" fmla="*/ 6 h 362"/>
                  <a:gd name="T20" fmla="*/ 38 w 58"/>
                  <a:gd name="T21" fmla="*/ 4 h 362"/>
                  <a:gd name="T22" fmla="*/ 48 w 58"/>
                  <a:gd name="T23" fmla="*/ 0 h 362"/>
                  <a:gd name="T24" fmla="*/ 49 w 58"/>
                  <a:gd name="T25" fmla="*/ 31 h 362"/>
                  <a:gd name="T26" fmla="*/ 49 w 58"/>
                  <a:gd name="T27" fmla="*/ 47 h 362"/>
                  <a:gd name="T28" fmla="*/ 58 w 58"/>
                  <a:gd name="T29" fmla="*/ 149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362">
                    <a:moveTo>
                      <a:pt x="50" y="362"/>
                    </a:moveTo>
                    <a:cubicBezTo>
                      <a:pt x="32" y="337"/>
                      <a:pt x="15" y="308"/>
                      <a:pt x="0" y="276"/>
                    </a:cubicBezTo>
                    <a:cubicBezTo>
                      <a:pt x="4" y="109"/>
                      <a:pt x="4" y="109"/>
                      <a:pt x="4" y="109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8" y="207"/>
                      <a:pt x="20" y="289"/>
                      <a:pt x="50" y="362"/>
                    </a:cubicBezTo>
                    <a:close/>
                    <a:moveTo>
                      <a:pt x="58" y="149"/>
                    </a:moveTo>
                    <a:cubicBezTo>
                      <a:pt x="44" y="132"/>
                      <a:pt x="36" y="116"/>
                      <a:pt x="33" y="101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2" y="16"/>
                      <a:pt x="24" y="11"/>
                      <a:pt x="25" y="6"/>
                    </a:cubicBezTo>
                    <a:cubicBezTo>
                      <a:pt x="30" y="6"/>
                      <a:pt x="34" y="5"/>
                      <a:pt x="38" y="4"/>
                    </a:cubicBezTo>
                    <a:cubicBezTo>
                      <a:pt x="41" y="3"/>
                      <a:pt x="45" y="2"/>
                      <a:pt x="48" y="0"/>
                    </a:cubicBezTo>
                    <a:cubicBezTo>
                      <a:pt x="48" y="11"/>
                      <a:pt x="48" y="21"/>
                      <a:pt x="49" y="31"/>
                    </a:cubicBezTo>
                    <a:cubicBezTo>
                      <a:pt x="49" y="37"/>
                      <a:pt x="49" y="42"/>
                      <a:pt x="49" y="47"/>
                    </a:cubicBezTo>
                    <a:cubicBezTo>
                      <a:pt x="51" y="81"/>
                      <a:pt x="54" y="115"/>
                      <a:pt x="58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10470"/>
              <p:cNvSpPr/>
              <p:nvPr/>
            </p:nvSpPr>
            <p:spPr bwMode="auto">
              <a:xfrm rot="2308258">
                <a:off x="10810519" y="-1389007"/>
                <a:ext cx="273385" cy="931896"/>
              </a:xfrm>
              <a:custGeom>
                <a:avLst/>
                <a:gdLst>
                  <a:gd name="T0" fmla="*/ 126 w 126"/>
                  <a:gd name="T1" fmla="*/ 428 h 428"/>
                  <a:gd name="T2" fmla="*/ 46 w 126"/>
                  <a:gd name="T3" fmla="*/ 342 h 428"/>
                  <a:gd name="T4" fmla="*/ 9 w 126"/>
                  <a:gd name="T5" fmla="*/ 96 h 428"/>
                  <a:gd name="T6" fmla="*/ 0 w 126"/>
                  <a:gd name="T7" fmla="*/ 89 h 428"/>
                  <a:gd name="T8" fmla="*/ 2 w 126"/>
                  <a:gd name="T9" fmla="*/ 4 h 428"/>
                  <a:gd name="T10" fmla="*/ 8 w 126"/>
                  <a:gd name="T11" fmla="*/ 6 h 428"/>
                  <a:gd name="T12" fmla="*/ 10 w 126"/>
                  <a:gd name="T13" fmla="*/ 6 h 428"/>
                  <a:gd name="T14" fmla="*/ 15 w 126"/>
                  <a:gd name="T15" fmla="*/ 0 h 428"/>
                  <a:gd name="T16" fmla="*/ 36 w 126"/>
                  <a:gd name="T17" fmla="*/ 24 h 428"/>
                  <a:gd name="T18" fmla="*/ 29 w 126"/>
                  <a:gd name="T19" fmla="*/ 81 h 428"/>
                  <a:gd name="T20" fmla="*/ 54 w 126"/>
                  <a:gd name="T21" fmla="*/ 129 h 428"/>
                  <a:gd name="T22" fmla="*/ 126 w 126"/>
                  <a:gd name="T23" fmla="*/ 428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6" h="428">
                    <a:moveTo>
                      <a:pt x="126" y="428"/>
                    </a:moveTo>
                    <a:cubicBezTo>
                      <a:pt x="98" y="407"/>
                      <a:pt x="71" y="378"/>
                      <a:pt x="46" y="342"/>
                    </a:cubicBezTo>
                    <a:cubicBezTo>
                      <a:pt x="16" y="269"/>
                      <a:pt x="4" y="187"/>
                      <a:pt x="9" y="96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6" y="6"/>
                      <a:pt x="8" y="6"/>
                    </a:cubicBezTo>
                    <a:cubicBezTo>
                      <a:pt x="9" y="6"/>
                      <a:pt x="9" y="6"/>
                      <a:pt x="10" y="6"/>
                    </a:cubicBezTo>
                    <a:cubicBezTo>
                      <a:pt x="12" y="4"/>
                      <a:pt x="14" y="2"/>
                      <a:pt x="15" y="0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29" y="81"/>
                      <a:pt x="29" y="81"/>
                      <a:pt x="29" y="81"/>
                    </a:cubicBezTo>
                    <a:cubicBezTo>
                      <a:pt x="32" y="96"/>
                      <a:pt x="40" y="112"/>
                      <a:pt x="54" y="129"/>
                    </a:cubicBezTo>
                    <a:cubicBezTo>
                      <a:pt x="67" y="235"/>
                      <a:pt x="91" y="335"/>
                      <a:pt x="126" y="428"/>
                    </a:cubicBezTo>
                    <a:close/>
                  </a:path>
                </a:pathLst>
              </a:custGeom>
              <a:solidFill>
                <a:srgbClr val="274E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10477"/>
              <p:cNvSpPr>
                <a:spLocks noEditPoints="1"/>
              </p:cNvSpPr>
              <p:nvPr/>
            </p:nvSpPr>
            <p:spPr bwMode="auto">
              <a:xfrm rot="2308258">
                <a:off x="10228182" y="-496020"/>
                <a:ext cx="790864" cy="642238"/>
              </a:xfrm>
              <a:custGeom>
                <a:avLst/>
                <a:gdLst>
                  <a:gd name="T0" fmla="*/ 147 w 363"/>
                  <a:gd name="T1" fmla="*/ 0 h 295"/>
                  <a:gd name="T2" fmla="*/ 147 w 363"/>
                  <a:gd name="T3" fmla="*/ 0 h 295"/>
                  <a:gd name="T4" fmla="*/ 148 w 363"/>
                  <a:gd name="T5" fmla="*/ 0 h 295"/>
                  <a:gd name="T6" fmla="*/ 147 w 363"/>
                  <a:gd name="T7" fmla="*/ 0 h 295"/>
                  <a:gd name="T8" fmla="*/ 131 w 363"/>
                  <a:gd name="T9" fmla="*/ 98 h 295"/>
                  <a:gd name="T10" fmla="*/ 170 w 363"/>
                  <a:gd name="T11" fmla="*/ 85 h 295"/>
                  <a:gd name="T12" fmla="*/ 264 w 363"/>
                  <a:gd name="T13" fmla="*/ 112 h 295"/>
                  <a:gd name="T14" fmla="*/ 266 w 363"/>
                  <a:gd name="T15" fmla="*/ 96 h 295"/>
                  <a:gd name="T16" fmla="*/ 279 w 363"/>
                  <a:gd name="T17" fmla="*/ 213 h 295"/>
                  <a:gd name="T18" fmla="*/ 363 w 363"/>
                  <a:gd name="T19" fmla="*/ 197 h 295"/>
                  <a:gd name="T20" fmla="*/ 363 w 363"/>
                  <a:gd name="T21" fmla="*/ 222 h 295"/>
                  <a:gd name="T22" fmla="*/ 358 w 363"/>
                  <a:gd name="T23" fmla="*/ 222 h 295"/>
                  <a:gd name="T24" fmla="*/ 358 w 363"/>
                  <a:gd name="T25" fmla="*/ 230 h 295"/>
                  <a:gd name="T26" fmla="*/ 363 w 363"/>
                  <a:gd name="T27" fmla="*/ 250 h 295"/>
                  <a:gd name="T28" fmla="*/ 363 w 363"/>
                  <a:gd name="T29" fmla="*/ 266 h 295"/>
                  <a:gd name="T30" fmla="*/ 348 w 363"/>
                  <a:gd name="T31" fmla="*/ 295 h 295"/>
                  <a:gd name="T32" fmla="*/ 338 w 363"/>
                  <a:gd name="T33" fmla="*/ 279 h 295"/>
                  <a:gd name="T34" fmla="*/ 348 w 363"/>
                  <a:gd name="T35" fmla="*/ 263 h 295"/>
                  <a:gd name="T36" fmla="*/ 327 w 363"/>
                  <a:gd name="T37" fmla="*/ 238 h 295"/>
                  <a:gd name="T38" fmla="*/ 241 w 363"/>
                  <a:gd name="T39" fmla="*/ 236 h 295"/>
                  <a:gd name="T40" fmla="*/ 203 w 363"/>
                  <a:gd name="T41" fmla="*/ 153 h 295"/>
                  <a:gd name="T42" fmla="*/ 89 w 363"/>
                  <a:gd name="T43" fmla="*/ 168 h 295"/>
                  <a:gd name="T44" fmla="*/ 89 w 363"/>
                  <a:gd name="T45" fmla="*/ 260 h 295"/>
                  <a:gd name="T46" fmla="*/ 79 w 363"/>
                  <a:gd name="T47" fmla="*/ 262 h 295"/>
                  <a:gd name="T48" fmla="*/ 91 w 363"/>
                  <a:gd name="T49" fmla="*/ 286 h 295"/>
                  <a:gd name="T50" fmla="*/ 61 w 363"/>
                  <a:gd name="T51" fmla="*/ 286 h 295"/>
                  <a:gd name="T52" fmla="*/ 61 w 363"/>
                  <a:gd name="T53" fmla="*/ 276 h 295"/>
                  <a:gd name="T54" fmla="*/ 50 w 363"/>
                  <a:gd name="T55" fmla="*/ 286 h 295"/>
                  <a:gd name="T56" fmla="*/ 0 w 363"/>
                  <a:gd name="T57" fmla="*/ 286 h 295"/>
                  <a:gd name="T58" fmla="*/ 0 w 363"/>
                  <a:gd name="T59" fmla="*/ 272 h 295"/>
                  <a:gd name="T60" fmla="*/ 29 w 363"/>
                  <a:gd name="T61" fmla="*/ 272 h 295"/>
                  <a:gd name="T62" fmla="*/ 52 w 363"/>
                  <a:gd name="T63" fmla="*/ 254 h 295"/>
                  <a:gd name="T64" fmla="*/ 43 w 363"/>
                  <a:gd name="T65" fmla="*/ 244 h 295"/>
                  <a:gd name="T66" fmla="*/ 53 w 363"/>
                  <a:gd name="T67" fmla="*/ 166 h 295"/>
                  <a:gd name="T68" fmla="*/ 131 w 363"/>
                  <a:gd name="T69" fmla="*/ 9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63" h="295">
                    <a:moveTo>
                      <a:pt x="147" y="0"/>
                    </a:moveTo>
                    <a:cubicBezTo>
                      <a:pt x="147" y="0"/>
                      <a:pt x="147" y="0"/>
                      <a:pt x="147" y="0"/>
                    </a:cubicBezTo>
                    <a:cubicBezTo>
                      <a:pt x="148" y="0"/>
                      <a:pt x="148" y="0"/>
                      <a:pt x="148" y="0"/>
                    </a:cubicBezTo>
                    <a:lnTo>
                      <a:pt x="147" y="0"/>
                    </a:lnTo>
                    <a:close/>
                    <a:moveTo>
                      <a:pt x="131" y="98"/>
                    </a:moveTo>
                    <a:cubicBezTo>
                      <a:pt x="170" y="85"/>
                      <a:pt x="170" y="85"/>
                      <a:pt x="170" y="85"/>
                    </a:cubicBezTo>
                    <a:cubicBezTo>
                      <a:pt x="264" y="112"/>
                      <a:pt x="264" y="112"/>
                      <a:pt x="264" y="112"/>
                    </a:cubicBezTo>
                    <a:cubicBezTo>
                      <a:pt x="265" y="107"/>
                      <a:pt x="265" y="102"/>
                      <a:pt x="266" y="96"/>
                    </a:cubicBezTo>
                    <a:cubicBezTo>
                      <a:pt x="279" y="213"/>
                      <a:pt x="279" y="213"/>
                      <a:pt x="279" y="213"/>
                    </a:cubicBezTo>
                    <a:cubicBezTo>
                      <a:pt x="363" y="197"/>
                      <a:pt x="363" y="197"/>
                      <a:pt x="363" y="197"/>
                    </a:cubicBezTo>
                    <a:cubicBezTo>
                      <a:pt x="363" y="222"/>
                      <a:pt x="363" y="222"/>
                      <a:pt x="363" y="222"/>
                    </a:cubicBezTo>
                    <a:cubicBezTo>
                      <a:pt x="358" y="222"/>
                      <a:pt x="358" y="222"/>
                      <a:pt x="358" y="222"/>
                    </a:cubicBezTo>
                    <a:cubicBezTo>
                      <a:pt x="358" y="230"/>
                      <a:pt x="358" y="230"/>
                      <a:pt x="358" y="230"/>
                    </a:cubicBezTo>
                    <a:cubicBezTo>
                      <a:pt x="363" y="250"/>
                      <a:pt x="363" y="250"/>
                      <a:pt x="363" y="250"/>
                    </a:cubicBezTo>
                    <a:cubicBezTo>
                      <a:pt x="363" y="266"/>
                      <a:pt x="363" y="266"/>
                      <a:pt x="363" y="266"/>
                    </a:cubicBezTo>
                    <a:cubicBezTo>
                      <a:pt x="348" y="295"/>
                      <a:pt x="348" y="295"/>
                      <a:pt x="348" y="295"/>
                    </a:cubicBezTo>
                    <a:cubicBezTo>
                      <a:pt x="338" y="279"/>
                      <a:pt x="338" y="279"/>
                      <a:pt x="338" y="279"/>
                    </a:cubicBezTo>
                    <a:cubicBezTo>
                      <a:pt x="348" y="263"/>
                      <a:pt x="348" y="263"/>
                      <a:pt x="348" y="263"/>
                    </a:cubicBezTo>
                    <a:cubicBezTo>
                      <a:pt x="327" y="238"/>
                      <a:pt x="327" y="238"/>
                      <a:pt x="327" y="238"/>
                    </a:cubicBezTo>
                    <a:cubicBezTo>
                      <a:pt x="241" y="236"/>
                      <a:pt x="241" y="236"/>
                      <a:pt x="241" y="236"/>
                    </a:cubicBezTo>
                    <a:cubicBezTo>
                      <a:pt x="203" y="153"/>
                      <a:pt x="203" y="153"/>
                      <a:pt x="203" y="153"/>
                    </a:cubicBezTo>
                    <a:cubicBezTo>
                      <a:pt x="89" y="168"/>
                      <a:pt x="89" y="168"/>
                      <a:pt x="89" y="168"/>
                    </a:cubicBezTo>
                    <a:cubicBezTo>
                      <a:pt x="89" y="260"/>
                      <a:pt x="89" y="260"/>
                      <a:pt x="89" y="260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91" y="286"/>
                      <a:pt x="91" y="286"/>
                      <a:pt x="91" y="286"/>
                    </a:cubicBezTo>
                    <a:cubicBezTo>
                      <a:pt x="61" y="286"/>
                      <a:pt x="61" y="286"/>
                      <a:pt x="61" y="286"/>
                    </a:cubicBezTo>
                    <a:cubicBezTo>
                      <a:pt x="61" y="276"/>
                      <a:pt x="61" y="276"/>
                      <a:pt x="61" y="276"/>
                    </a:cubicBezTo>
                    <a:cubicBezTo>
                      <a:pt x="50" y="286"/>
                      <a:pt x="50" y="286"/>
                      <a:pt x="50" y="286"/>
                    </a:cubicBezTo>
                    <a:cubicBezTo>
                      <a:pt x="0" y="286"/>
                      <a:pt x="0" y="286"/>
                      <a:pt x="0" y="28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9" y="272"/>
                      <a:pt x="29" y="272"/>
                      <a:pt x="29" y="272"/>
                    </a:cubicBezTo>
                    <a:cubicBezTo>
                      <a:pt x="52" y="254"/>
                      <a:pt x="52" y="254"/>
                      <a:pt x="52" y="254"/>
                    </a:cubicBezTo>
                    <a:cubicBezTo>
                      <a:pt x="43" y="244"/>
                      <a:pt x="43" y="244"/>
                      <a:pt x="43" y="244"/>
                    </a:cubicBezTo>
                    <a:cubicBezTo>
                      <a:pt x="53" y="166"/>
                      <a:pt x="53" y="166"/>
                      <a:pt x="53" y="166"/>
                    </a:cubicBezTo>
                    <a:lnTo>
                      <a:pt x="131" y="98"/>
                    </a:lnTo>
                    <a:close/>
                  </a:path>
                </a:pathLst>
              </a:custGeom>
              <a:solidFill>
                <a:srgbClr val="3A2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10486"/>
              <p:cNvSpPr/>
              <p:nvPr/>
            </p:nvSpPr>
            <p:spPr bwMode="auto">
              <a:xfrm rot="2308258">
                <a:off x="10812644" y="-1708057"/>
                <a:ext cx="88959" cy="56413"/>
              </a:xfrm>
              <a:custGeom>
                <a:avLst/>
                <a:gdLst>
                  <a:gd name="T0" fmla="*/ 1 w 41"/>
                  <a:gd name="T1" fmla="*/ 7 h 26"/>
                  <a:gd name="T2" fmla="*/ 0 w 41"/>
                  <a:gd name="T3" fmla="*/ 5 h 26"/>
                  <a:gd name="T4" fmla="*/ 4 w 41"/>
                  <a:gd name="T5" fmla="*/ 3 h 26"/>
                  <a:gd name="T6" fmla="*/ 5 w 41"/>
                  <a:gd name="T7" fmla="*/ 5 h 26"/>
                  <a:gd name="T8" fmla="*/ 14 w 41"/>
                  <a:gd name="T9" fmla="*/ 15 h 26"/>
                  <a:gd name="T10" fmla="*/ 27 w 41"/>
                  <a:gd name="T11" fmla="*/ 12 h 26"/>
                  <a:gd name="T12" fmla="*/ 27 w 41"/>
                  <a:gd name="T13" fmla="*/ 12 h 26"/>
                  <a:gd name="T14" fmla="*/ 37 w 41"/>
                  <a:gd name="T15" fmla="*/ 2 h 26"/>
                  <a:gd name="T16" fmla="*/ 39 w 41"/>
                  <a:gd name="T17" fmla="*/ 0 h 26"/>
                  <a:gd name="T18" fmla="*/ 41 w 41"/>
                  <a:gd name="T19" fmla="*/ 2 h 26"/>
                  <a:gd name="T20" fmla="*/ 32 w 41"/>
                  <a:gd name="T21" fmla="*/ 16 h 26"/>
                  <a:gd name="T22" fmla="*/ 13 w 41"/>
                  <a:gd name="T23" fmla="*/ 23 h 26"/>
                  <a:gd name="T24" fmla="*/ 1 w 41"/>
                  <a:gd name="T25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1" y="7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11"/>
                      <a:pt x="11" y="14"/>
                      <a:pt x="14" y="15"/>
                    </a:cubicBezTo>
                    <a:cubicBezTo>
                      <a:pt x="18" y="16"/>
                      <a:pt x="22" y="15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31" y="9"/>
                      <a:pt x="34" y="6"/>
                      <a:pt x="37" y="2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39" y="7"/>
                      <a:pt x="36" y="11"/>
                      <a:pt x="32" y="16"/>
                    </a:cubicBezTo>
                    <a:cubicBezTo>
                      <a:pt x="24" y="23"/>
                      <a:pt x="18" y="26"/>
                      <a:pt x="13" y="23"/>
                    </a:cubicBezTo>
                    <a:cubicBezTo>
                      <a:pt x="8" y="20"/>
                      <a:pt x="4" y="15"/>
                      <a:pt x="1" y="7"/>
                    </a:cubicBezTo>
                    <a:close/>
                  </a:path>
                </a:pathLst>
              </a:custGeom>
              <a:solidFill>
                <a:srgbClr val="C54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10487"/>
              <p:cNvSpPr/>
              <p:nvPr/>
            </p:nvSpPr>
            <p:spPr bwMode="auto">
              <a:xfrm rot="2308258">
                <a:off x="10948081" y="-1645520"/>
                <a:ext cx="114995" cy="56413"/>
              </a:xfrm>
              <a:custGeom>
                <a:avLst/>
                <a:gdLst>
                  <a:gd name="T0" fmla="*/ 3 w 53"/>
                  <a:gd name="T1" fmla="*/ 1 h 26"/>
                  <a:gd name="T2" fmla="*/ 4 w 53"/>
                  <a:gd name="T3" fmla="*/ 3 h 26"/>
                  <a:gd name="T4" fmla="*/ 27 w 53"/>
                  <a:gd name="T5" fmla="*/ 5 h 26"/>
                  <a:gd name="T6" fmla="*/ 53 w 53"/>
                  <a:gd name="T7" fmla="*/ 0 h 26"/>
                  <a:gd name="T8" fmla="*/ 45 w 53"/>
                  <a:gd name="T9" fmla="*/ 17 h 26"/>
                  <a:gd name="T10" fmla="*/ 23 w 53"/>
                  <a:gd name="T11" fmla="*/ 25 h 26"/>
                  <a:gd name="T12" fmla="*/ 1 w 53"/>
                  <a:gd name="T13" fmla="*/ 5 h 26"/>
                  <a:gd name="T14" fmla="*/ 0 w 53"/>
                  <a:gd name="T15" fmla="*/ 3 h 26"/>
                  <a:gd name="T16" fmla="*/ 3 w 53"/>
                  <a:gd name="T17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26">
                    <a:moveTo>
                      <a:pt x="3" y="1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13" y="5"/>
                      <a:pt x="21" y="6"/>
                      <a:pt x="27" y="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8"/>
                      <a:pt x="49" y="13"/>
                      <a:pt x="45" y="17"/>
                    </a:cubicBezTo>
                    <a:cubicBezTo>
                      <a:pt x="38" y="23"/>
                      <a:pt x="31" y="26"/>
                      <a:pt x="23" y="25"/>
                    </a:cubicBezTo>
                    <a:cubicBezTo>
                      <a:pt x="15" y="24"/>
                      <a:pt x="7" y="17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FE9E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10488"/>
              <p:cNvSpPr/>
              <p:nvPr/>
            </p:nvSpPr>
            <p:spPr bwMode="auto">
              <a:xfrm rot="2308258">
                <a:off x="10853521" y="-1721797"/>
                <a:ext cx="80280" cy="47734"/>
              </a:xfrm>
              <a:custGeom>
                <a:avLst/>
                <a:gdLst>
                  <a:gd name="T0" fmla="*/ 9 w 37"/>
                  <a:gd name="T1" fmla="*/ 20 h 22"/>
                  <a:gd name="T2" fmla="*/ 0 w 37"/>
                  <a:gd name="T3" fmla="*/ 0 h 22"/>
                  <a:gd name="T4" fmla="*/ 0 w 37"/>
                  <a:gd name="T5" fmla="*/ 0 h 22"/>
                  <a:gd name="T6" fmla="*/ 1 w 37"/>
                  <a:gd name="T7" fmla="*/ 2 h 22"/>
                  <a:gd name="T8" fmla="*/ 21 w 37"/>
                  <a:gd name="T9" fmla="*/ 2 h 22"/>
                  <a:gd name="T10" fmla="*/ 37 w 37"/>
                  <a:gd name="T11" fmla="*/ 0 h 22"/>
                  <a:gd name="T12" fmla="*/ 28 w 37"/>
                  <a:gd name="T13" fmla="*/ 12 h 22"/>
                  <a:gd name="T14" fmla="*/ 9 w 37"/>
                  <a:gd name="T15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2">
                    <a:moveTo>
                      <a:pt x="9" y="20"/>
                    </a:moveTo>
                    <a:cubicBezTo>
                      <a:pt x="4" y="17"/>
                      <a:pt x="1" y="1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0" y="1"/>
                      <a:pt x="17" y="1"/>
                      <a:pt x="21" y="2"/>
                    </a:cubicBezTo>
                    <a:cubicBezTo>
                      <a:pt x="24" y="2"/>
                      <a:pt x="30" y="1"/>
                      <a:pt x="37" y="0"/>
                    </a:cubicBezTo>
                    <a:cubicBezTo>
                      <a:pt x="35" y="4"/>
                      <a:pt x="32" y="8"/>
                      <a:pt x="28" y="12"/>
                    </a:cubicBezTo>
                    <a:cubicBezTo>
                      <a:pt x="21" y="20"/>
                      <a:pt x="15" y="22"/>
                      <a:pt x="9" y="20"/>
                    </a:cubicBezTo>
                    <a:close/>
                  </a:path>
                </a:pathLst>
              </a:custGeom>
              <a:solidFill>
                <a:srgbClr val="FE9E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10489"/>
              <p:cNvSpPr/>
              <p:nvPr/>
            </p:nvSpPr>
            <p:spPr bwMode="auto">
              <a:xfrm rot="2308258">
                <a:off x="10873939" y="-1744302"/>
                <a:ext cx="237585" cy="117165"/>
              </a:xfrm>
              <a:custGeom>
                <a:avLst/>
                <a:gdLst>
                  <a:gd name="T0" fmla="*/ 31 w 109"/>
                  <a:gd name="T1" fmla="*/ 10 h 54"/>
                  <a:gd name="T2" fmla="*/ 45 w 109"/>
                  <a:gd name="T3" fmla="*/ 16 h 54"/>
                  <a:gd name="T4" fmla="*/ 49 w 109"/>
                  <a:gd name="T5" fmla="*/ 20 h 54"/>
                  <a:gd name="T6" fmla="*/ 49 w 109"/>
                  <a:gd name="T7" fmla="*/ 18 h 54"/>
                  <a:gd name="T8" fmla="*/ 57 w 109"/>
                  <a:gd name="T9" fmla="*/ 8 h 54"/>
                  <a:gd name="T10" fmla="*/ 78 w 109"/>
                  <a:gd name="T11" fmla="*/ 0 h 54"/>
                  <a:gd name="T12" fmla="*/ 79 w 109"/>
                  <a:gd name="T13" fmla="*/ 0 h 54"/>
                  <a:gd name="T14" fmla="*/ 100 w 109"/>
                  <a:gd name="T15" fmla="*/ 8 h 54"/>
                  <a:gd name="T16" fmla="*/ 109 w 109"/>
                  <a:gd name="T17" fmla="*/ 26 h 54"/>
                  <a:gd name="T18" fmla="*/ 100 w 109"/>
                  <a:gd name="T19" fmla="*/ 44 h 54"/>
                  <a:gd name="T20" fmla="*/ 96 w 109"/>
                  <a:gd name="T21" fmla="*/ 47 h 54"/>
                  <a:gd name="T22" fmla="*/ 78 w 109"/>
                  <a:gd name="T23" fmla="*/ 52 h 54"/>
                  <a:gd name="T24" fmla="*/ 57 w 109"/>
                  <a:gd name="T25" fmla="*/ 44 h 54"/>
                  <a:gd name="T26" fmla="*/ 52 w 109"/>
                  <a:gd name="T27" fmla="*/ 39 h 54"/>
                  <a:gd name="T28" fmla="*/ 51 w 109"/>
                  <a:gd name="T29" fmla="*/ 38 h 54"/>
                  <a:gd name="T30" fmla="*/ 45 w 109"/>
                  <a:gd name="T31" fmla="*/ 47 h 54"/>
                  <a:gd name="T32" fmla="*/ 40 w 109"/>
                  <a:gd name="T33" fmla="*/ 50 h 54"/>
                  <a:gd name="T34" fmla="*/ 26 w 109"/>
                  <a:gd name="T35" fmla="*/ 54 h 54"/>
                  <a:gd name="T36" fmla="*/ 8 w 109"/>
                  <a:gd name="T37" fmla="*/ 47 h 54"/>
                  <a:gd name="T38" fmla="*/ 0 w 109"/>
                  <a:gd name="T39" fmla="*/ 31 h 54"/>
                  <a:gd name="T40" fmla="*/ 8 w 109"/>
                  <a:gd name="T41" fmla="*/ 16 h 54"/>
                  <a:gd name="T42" fmla="*/ 26 w 109"/>
                  <a:gd name="T43" fmla="*/ 9 h 54"/>
                  <a:gd name="T44" fmla="*/ 31 w 109"/>
                  <a:gd name="T45" fmla="*/ 1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9" h="54">
                    <a:moveTo>
                      <a:pt x="31" y="10"/>
                    </a:moveTo>
                    <a:cubicBezTo>
                      <a:pt x="36" y="10"/>
                      <a:pt x="41" y="12"/>
                      <a:pt x="45" y="16"/>
                    </a:cubicBezTo>
                    <a:cubicBezTo>
                      <a:pt x="46" y="17"/>
                      <a:pt x="47" y="19"/>
                      <a:pt x="49" y="20"/>
                    </a:cubicBezTo>
                    <a:cubicBezTo>
                      <a:pt x="49" y="19"/>
                      <a:pt x="49" y="19"/>
                      <a:pt x="49" y="18"/>
                    </a:cubicBezTo>
                    <a:cubicBezTo>
                      <a:pt x="50" y="14"/>
                      <a:pt x="53" y="11"/>
                      <a:pt x="57" y="8"/>
                    </a:cubicBezTo>
                    <a:cubicBezTo>
                      <a:pt x="63" y="3"/>
                      <a:pt x="70" y="0"/>
                      <a:pt x="78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7" y="0"/>
                      <a:pt x="94" y="3"/>
                      <a:pt x="100" y="8"/>
                    </a:cubicBezTo>
                    <a:cubicBezTo>
                      <a:pt x="106" y="13"/>
                      <a:pt x="109" y="19"/>
                      <a:pt x="109" y="26"/>
                    </a:cubicBezTo>
                    <a:cubicBezTo>
                      <a:pt x="109" y="33"/>
                      <a:pt x="106" y="39"/>
                      <a:pt x="100" y="44"/>
                    </a:cubicBezTo>
                    <a:cubicBezTo>
                      <a:pt x="99" y="45"/>
                      <a:pt x="97" y="46"/>
                      <a:pt x="96" y="47"/>
                    </a:cubicBezTo>
                    <a:cubicBezTo>
                      <a:pt x="91" y="50"/>
                      <a:pt x="85" y="52"/>
                      <a:pt x="78" y="52"/>
                    </a:cubicBezTo>
                    <a:cubicBezTo>
                      <a:pt x="70" y="52"/>
                      <a:pt x="63" y="49"/>
                      <a:pt x="57" y="44"/>
                    </a:cubicBezTo>
                    <a:cubicBezTo>
                      <a:pt x="55" y="43"/>
                      <a:pt x="53" y="41"/>
                      <a:pt x="52" y="39"/>
                    </a:cubicBezTo>
                    <a:cubicBezTo>
                      <a:pt x="52" y="39"/>
                      <a:pt x="52" y="38"/>
                      <a:pt x="51" y="38"/>
                    </a:cubicBezTo>
                    <a:cubicBezTo>
                      <a:pt x="50" y="41"/>
                      <a:pt x="48" y="44"/>
                      <a:pt x="45" y="47"/>
                    </a:cubicBezTo>
                    <a:cubicBezTo>
                      <a:pt x="43" y="48"/>
                      <a:pt x="41" y="49"/>
                      <a:pt x="40" y="50"/>
                    </a:cubicBezTo>
                    <a:cubicBezTo>
                      <a:pt x="36" y="53"/>
                      <a:pt x="31" y="54"/>
                      <a:pt x="26" y="54"/>
                    </a:cubicBezTo>
                    <a:cubicBezTo>
                      <a:pt x="19" y="54"/>
                      <a:pt x="13" y="51"/>
                      <a:pt x="8" y="47"/>
                    </a:cubicBezTo>
                    <a:cubicBezTo>
                      <a:pt x="3" y="43"/>
                      <a:pt x="0" y="38"/>
                      <a:pt x="0" y="31"/>
                    </a:cubicBezTo>
                    <a:cubicBezTo>
                      <a:pt x="0" y="25"/>
                      <a:pt x="3" y="20"/>
                      <a:pt x="8" y="16"/>
                    </a:cubicBezTo>
                    <a:cubicBezTo>
                      <a:pt x="13" y="12"/>
                      <a:pt x="19" y="9"/>
                      <a:pt x="26" y="9"/>
                    </a:cubicBezTo>
                    <a:cubicBezTo>
                      <a:pt x="28" y="9"/>
                      <a:pt x="29" y="9"/>
                      <a:pt x="31" y="10"/>
                    </a:cubicBezTo>
                    <a:close/>
                  </a:path>
                </a:pathLst>
              </a:custGeom>
              <a:solidFill>
                <a:srgbClr val="CC4E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10490"/>
              <p:cNvSpPr>
                <a:spLocks noEditPoints="1"/>
              </p:cNvSpPr>
              <p:nvPr/>
            </p:nvSpPr>
            <p:spPr bwMode="auto">
              <a:xfrm rot="2308258">
                <a:off x="10866844" y="-1769084"/>
                <a:ext cx="218057" cy="114995"/>
              </a:xfrm>
              <a:custGeom>
                <a:avLst/>
                <a:gdLst>
                  <a:gd name="T0" fmla="*/ 39 w 100"/>
                  <a:gd name="T1" fmla="*/ 50 h 53"/>
                  <a:gd name="T2" fmla="*/ 26 w 100"/>
                  <a:gd name="T3" fmla="*/ 53 h 53"/>
                  <a:gd name="T4" fmla="*/ 7 w 100"/>
                  <a:gd name="T5" fmla="*/ 46 h 53"/>
                  <a:gd name="T6" fmla="*/ 0 w 100"/>
                  <a:gd name="T7" fmla="*/ 31 h 53"/>
                  <a:gd name="T8" fmla="*/ 7 w 100"/>
                  <a:gd name="T9" fmla="*/ 15 h 53"/>
                  <a:gd name="T10" fmla="*/ 26 w 100"/>
                  <a:gd name="T11" fmla="*/ 9 h 53"/>
                  <a:gd name="T12" fmla="*/ 30 w 100"/>
                  <a:gd name="T13" fmla="*/ 9 h 53"/>
                  <a:gd name="T14" fmla="*/ 39 w 100"/>
                  <a:gd name="T15" fmla="*/ 50 h 53"/>
                  <a:gd name="T16" fmla="*/ 79 w 100"/>
                  <a:gd name="T17" fmla="*/ 0 h 53"/>
                  <a:gd name="T18" fmla="*/ 98 w 100"/>
                  <a:gd name="T19" fmla="*/ 38 h 53"/>
                  <a:gd name="T20" fmla="*/ 96 w 100"/>
                  <a:gd name="T21" fmla="*/ 46 h 53"/>
                  <a:gd name="T22" fmla="*/ 78 w 100"/>
                  <a:gd name="T23" fmla="*/ 51 h 53"/>
                  <a:gd name="T24" fmla="*/ 56 w 100"/>
                  <a:gd name="T25" fmla="*/ 43 h 53"/>
                  <a:gd name="T26" fmla="*/ 52 w 100"/>
                  <a:gd name="T27" fmla="*/ 38 h 53"/>
                  <a:gd name="T28" fmla="*/ 49 w 100"/>
                  <a:gd name="T29" fmla="*/ 18 h 53"/>
                  <a:gd name="T30" fmla="*/ 56 w 100"/>
                  <a:gd name="T31" fmla="*/ 7 h 53"/>
                  <a:gd name="T32" fmla="*/ 78 w 100"/>
                  <a:gd name="T33" fmla="*/ 0 h 53"/>
                  <a:gd name="T34" fmla="*/ 79 w 100"/>
                  <a:gd name="T3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0" h="53">
                    <a:moveTo>
                      <a:pt x="39" y="50"/>
                    </a:moveTo>
                    <a:cubicBezTo>
                      <a:pt x="35" y="52"/>
                      <a:pt x="31" y="53"/>
                      <a:pt x="26" y="53"/>
                    </a:cubicBezTo>
                    <a:cubicBezTo>
                      <a:pt x="19" y="53"/>
                      <a:pt x="12" y="51"/>
                      <a:pt x="7" y="46"/>
                    </a:cubicBezTo>
                    <a:cubicBezTo>
                      <a:pt x="2" y="42"/>
                      <a:pt x="0" y="37"/>
                      <a:pt x="0" y="31"/>
                    </a:cubicBezTo>
                    <a:cubicBezTo>
                      <a:pt x="0" y="25"/>
                      <a:pt x="2" y="19"/>
                      <a:pt x="7" y="15"/>
                    </a:cubicBezTo>
                    <a:cubicBezTo>
                      <a:pt x="12" y="11"/>
                      <a:pt x="19" y="9"/>
                      <a:pt x="26" y="9"/>
                    </a:cubicBezTo>
                    <a:cubicBezTo>
                      <a:pt x="27" y="9"/>
                      <a:pt x="29" y="9"/>
                      <a:pt x="30" y="9"/>
                    </a:cubicBezTo>
                    <a:cubicBezTo>
                      <a:pt x="47" y="21"/>
                      <a:pt x="50" y="34"/>
                      <a:pt x="39" y="50"/>
                    </a:cubicBezTo>
                    <a:close/>
                    <a:moveTo>
                      <a:pt x="79" y="0"/>
                    </a:moveTo>
                    <a:cubicBezTo>
                      <a:pt x="94" y="8"/>
                      <a:pt x="100" y="21"/>
                      <a:pt x="98" y="38"/>
                    </a:cubicBezTo>
                    <a:cubicBezTo>
                      <a:pt x="97" y="41"/>
                      <a:pt x="96" y="44"/>
                      <a:pt x="96" y="46"/>
                    </a:cubicBezTo>
                    <a:cubicBezTo>
                      <a:pt x="90" y="49"/>
                      <a:pt x="85" y="51"/>
                      <a:pt x="78" y="51"/>
                    </a:cubicBezTo>
                    <a:cubicBezTo>
                      <a:pt x="70" y="51"/>
                      <a:pt x="62" y="48"/>
                      <a:pt x="56" y="43"/>
                    </a:cubicBezTo>
                    <a:cubicBezTo>
                      <a:pt x="55" y="42"/>
                      <a:pt x="53" y="40"/>
                      <a:pt x="52" y="38"/>
                    </a:cubicBezTo>
                    <a:cubicBezTo>
                      <a:pt x="48" y="31"/>
                      <a:pt x="47" y="25"/>
                      <a:pt x="49" y="18"/>
                    </a:cubicBezTo>
                    <a:cubicBezTo>
                      <a:pt x="50" y="14"/>
                      <a:pt x="53" y="10"/>
                      <a:pt x="56" y="7"/>
                    </a:cubicBezTo>
                    <a:cubicBezTo>
                      <a:pt x="62" y="2"/>
                      <a:pt x="70" y="0"/>
                      <a:pt x="78" y="0"/>
                    </a:cubicBezTo>
                    <a:cubicBezTo>
                      <a:pt x="78" y="0"/>
                      <a:pt x="78" y="0"/>
                      <a:pt x="79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10491"/>
              <p:cNvSpPr>
                <a:spLocks noEditPoints="1"/>
              </p:cNvSpPr>
              <p:nvPr/>
            </p:nvSpPr>
            <p:spPr bwMode="auto">
              <a:xfrm rot="2308258">
                <a:off x="10924776" y="-1742056"/>
                <a:ext cx="172493" cy="108486"/>
              </a:xfrm>
              <a:custGeom>
                <a:avLst/>
                <a:gdLst>
                  <a:gd name="T0" fmla="*/ 49 w 79"/>
                  <a:gd name="T1" fmla="*/ 0 h 50"/>
                  <a:gd name="T2" fmla="*/ 70 w 79"/>
                  <a:gd name="T3" fmla="*/ 7 h 50"/>
                  <a:gd name="T4" fmla="*/ 79 w 79"/>
                  <a:gd name="T5" fmla="*/ 25 h 50"/>
                  <a:gd name="T6" fmla="*/ 70 w 79"/>
                  <a:gd name="T7" fmla="*/ 43 h 50"/>
                  <a:gd name="T8" fmla="*/ 66 w 79"/>
                  <a:gd name="T9" fmla="*/ 46 h 50"/>
                  <a:gd name="T10" fmla="*/ 68 w 79"/>
                  <a:gd name="T11" fmla="*/ 38 h 50"/>
                  <a:gd name="T12" fmla="*/ 49 w 79"/>
                  <a:gd name="T13" fmla="*/ 0 h 50"/>
                  <a:gd name="T14" fmla="*/ 9 w 79"/>
                  <a:gd name="T15" fmla="*/ 50 h 50"/>
                  <a:gd name="T16" fmla="*/ 0 w 79"/>
                  <a:gd name="T17" fmla="*/ 9 h 50"/>
                  <a:gd name="T18" fmla="*/ 14 w 79"/>
                  <a:gd name="T19" fmla="*/ 15 h 50"/>
                  <a:gd name="T20" fmla="*/ 18 w 79"/>
                  <a:gd name="T21" fmla="*/ 19 h 50"/>
                  <a:gd name="T22" fmla="*/ 19 w 79"/>
                  <a:gd name="T23" fmla="*/ 18 h 50"/>
                  <a:gd name="T24" fmla="*/ 22 w 79"/>
                  <a:gd name="T25" fmla="*/ 38 h 50"/>
                  <a:gd name="T26" fmla="*/ 21 w 79"/>
                  <a:gd name="T27" fmla="*/ 37 h 50"/>
                  <a:gd name="T28" fmla="*/ 14 w 79"/>
                  <a:gd name="T29" fmla="*/ 46 h 50"/>
                  <a:gd name="T30" fmla="*/ 9 w 79"/>
                  <a:gd name="T3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9" h="50">
                    <a:moveTo>
                      <a:pt x="49" y="0"/>
                    </a:moveTo>
                    <a:cubicBezTo>
                      <a:pt x="57" y="0"/>
                      <a:pt x="64" y="2"/>
                      <a:pt x="70" y="7"/>
                    </a:cubicBezTo>
                    <a:cubicBezTo>
                      <a:pt x="76" y="12"/>
                      <a:pt x="79" y="18"/>
                      <a:pt x="79" y="25"/>
                    </a:cubicBezTo>
                    <a:cubicBezTo>
                      <a:pt x="79" y="32"/>
                      <a:pt x="76" y="38"/>
                      <a:pt x="70" y="43"/>
                    </a:cubicBezTo>
                    <a:cubicBezTo>
                      <a:pt x="68" y="45"/>
                      <a:pt x="67" y="45"/>
                      <a:pt x="66" y="46"/>
                    </a:cubicBezTo>
                    <a:cubicBezTo>
                      <a:pt x="66" y="44"/>
                      <a:pt x="67" y="41"/>
                      <a:pt x="68" y="38"/>
                    </a:cubicBezTo>
                    <a:cubicBezTo>
                      <a:pt x="70" y="21"/>
                      <a:pt x="64" y="8"/>
                      <a:pt x="49" y="0"/>
                    </a:cubicBezTo>
                    <a:close/>
                    <a:moveTo>
                      <a:pt x="9" y="50"/>
                    </a:moveTo>
                    <a:cubicBezTo>
                      <a:pt x="20" y="34"/>
                      <a:pt x="17" y="21"/>
                      <a:pt x="0" y="9"/>
                    </a:cubicBezTo>
                    <a:cubicBezTo>
                      <a:pt x="6" y="10"/>
                      <a:pt x="10" y="12"/>
                      <a:pt x="14" y="15"/>
                    </a:cubicBezTo>
                    <a:cubicBezTo>
                      <a:pt x="16" y="16"/>
                      <a:pt x="17" y="18"/>
                      <a:pt x="18" y="19"/>
                    </a:cubicBezTo>
                    <a:cubicBezTo>
                      <a:pt x="18" y="19"/>
                      <a:pt x="19" y="18"/>
                      <a:pt x="19" y="18"/>
                    </a:cubicBezTo>
                    <a:cubicBezTo>
                      <a:pt x="17" y="25"/>
                      <a:pt x="18" y="31"/>
                      <a:pt x="22" y="38"/>
                    </a:cubicBezTo>
                    <a:cubicBezTo>
                      <a:pt x="22" y="38"/>
                      <a:pt x="21" y="38"/>
                      <a:pt x="21" y="37"/>
                    </a:cubicBezTo>
                    <a:cubicBezTo>
                      <a:pt x="20" y="41"/>
                      <a:pt x="18" y="44"/>
                      <a:pt x="14" y="46"/>
                    </a:cubicBezTo>
                    <a:cubicBezTo>
                      <a:pt x="13" y="48"/>
                      <a:pt x="11" y="49"/>
                      <a:pt x="9" y="50"/>
                    </a:cubicBezTo>
                    <a:close/>
                  </a:path>
                </a:pathLst>
              </a:custGeom>
              <a:solidFill>
                <a:srgbClr val="E2B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10492"/>
              <p:cNvSpPr/>
              <p:nvPr/>
            </p:nvSpPr>
            <p:spPr bwMode="auto">
              <a:xfrm rot="2308258">
                <a:off x="10966365" y="-1942056"/>
                <a:ext cx="367768" cy="276640"/>
              </a:xfrm>
              <a:custGeom>
                <a:avLst/>
                <a:gdLst>
                  <a:gd name="T0" fmla="*/ 323 w 339"/>
                  <a:gd name="T1" fmla="*/ 0 h 255"/>
                  <a:gd name="T2" fmla="*/ 339 w 339"/>
                  <a:gd name="T3" fmla="*/ 72 h 255"/>
                  <a:gd name="T4" fmla="*/ 87 w 339"/>
                  <a:gd name="T5" fmla="*/ 255 h 255"/>
                  <a:gd name="T6" fmla="*/ 0 w 339"/>
                  <a:gd name="T7" fmla="*/ 182 h 255"/>
                  <a:gd name="T8" fmla="*/ 36 w 339"/>
                  <a:gd name="T9" fmla="*/ 110 h 255"/>
                  <a:gd name="T10" fmla="*/ 89 w 339"/>
                  <a:gd name="T11" fmla="*/ 203 h 255"/>
                  <a:gd name="T12" fmla="*/ 323 w 339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9" h="255">
                    <a:moveTo>
                      <a:pt x="323" y="0"/>
                    </a:moveTo>
                    <a:lnTo>
                      <a:pt x="339" y="72"/>
                    </a:lnTo>
                    <a:lnTo>
                      <a:pt x="87" y="255"/>
                    </a:lnTo>
                    <a:lnTo>
                      <a:pt x="0" y="182"/>
                    </a:lnTo>
                    <a:lnTo>
                      <a:pt x="36" y="110"/>
                    </a:lnTo>
                    <a:lnTo>
                      <a:pt x="89" y="203"/>
                    </a:lnTo>
                    <a:lnTo>
                      <a:pt x="32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10493"/>
              <p:cNvSpPr>
                <a:spLocks noEditPoints="1"/>
              </p:cNvSpPr>
              <p:nvPr/>
            </p:nvSpPr>
            <p:spPr bwMode="auto">
              <a:xfrm rot="2308258">
                <a:off x="10880374" y="-1697812"/>
                <a:ext cx="135608" cy="28206"/>
              </a:xfrm>
              <a:custGeom>
                <a:avLst/>
                <a:gdLst>
                  <a:gd name="T0" fmla="*/ 9 w 62"/>
                  <a:gd name="T1" fmla="*/ 9 h 13"/>
                  <a:gd name="T2" fmla="*/ 8 w 62"/>
                  <a:gd name="T3" fmla="*/ 12 h 13"/>
                  <a:gd name="T4" fmla="*/ 4 w 62"/>
                  <a:gd name="T5" fmla="*/ 13 h 13"/>
                  <a:gd name="T6" fmla="*/ 1 w 62"/>
                  <a:gd name="T7" fmla="*/ 12 h 13"/>
                  <a:gd name="T8" fmla="*/ 0 w 62"/>
                  <a:gd name="T9" fmla="*/ 9 h 13"/>
                  <a:gd name="T10" fmla="*/ 1 w 62"/>
                  <a:gd name="T11" fmla="*/ 5 h 13"/>
                  <a:gd name="T12" fmla="*/ 4 w 62"/>
                  <a:gd name="T13" fmla="*/ 4 h 13"/>
                  <a:gd name="T14" fmla="*/ 8 w 62"/>
                  <a:gd name="T15" fmla="*/ 5 h 13"/>
                  <a:gd name="T16" fmla="*/ 9 w 62"/>
                  <a:gd name="T17" fmla="*/ 9 h 13"/>
                  <a:gd name="T18" fmla="*/ 56 w 62"/>
                  <a:gd name="T19" fmla="*/ 11 h 13"/>
                  <a:gd name="T20" fmla="*/ 52 w 62"/>
                  <a:gd name="T21" fmla="*/ 9 h 13"/>
                  <a:gd name="T22" fmla="*/ 51 w 62"/>
                  <a:gd name="T23" fmla="*/ 5 h 13"/>
                  <a:gd name="T24" fmla="*/ 52 w 62"/>
                  <a:gd name="T25" fmla="*/ 1 h 13"/>
                  <a:gd name="T26" fmla="*/ 56 w 62"/>
                  <a:gd name="T27" fmla="*/ 0 h 13"/>
                  <a:gd name="T28" fmla="*/ 60 w 62"/>
                  <a:gd name="T29" fmla="*/ 1 h 13"/>
                  <a:gd name="T30" fmla="*/ 62 w 62"/>
                  <a:gd name="T31" fmla="*/ 5 h 13"/>
                  <a:gd name="T32" fmla="*/ 60 w 62"/>
                  <a:gd name="T33" fmla="*/ 9 h 13"/>
                  <a:gd name="T34" fmla="*/ 56 w 62"/>
                  <a:gd name="T3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" h="13">
                    <a:moveTo>
                      <a:pt x="9" y="9"/>
                    </a:moveTo>
                    <a:cubicBezTo>
                      <a:pt x="9" y="10"/>
                      <a:pt x="9" y="11"/>
                      <a:pt x="8" y="12"/>
                    </a:cubicBezTo>
                    <a:cubicBezTo>
                      <a:pt x="7" y="13"/>
                      <a:pt x="6" y="13"/>
                      <a:pt x="4" y="13"/>
                    </a:cubicBezTo>
                    <a:cubicBezTo>
                      <a:pt x="3" y="13"/>
                      <a:pt x="2" y="13"/>
                      <a:pt x="1" y="12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7"/>
                      <a:pt x="0" y="6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6" y="4"/>
                      <a:pt x="7" y="4"/>
                      <a:pt x="8" y="5"/>
                    </a:cubicBezTo>
                    <a:cubicBezTo>
                      <a:pt x="9" y="6"/>
                      <a:pt x="9" y="7"/>
                      <a:pt x="9" y="9"/>
                    </a:cubicBezTo>
                    <a:close/>
                    <a:moveTo>
                      <a:pt x="56" y="11"/>
                    </a:moveTo>
                    <a:cubicBezTo>
                      <a:pt x="55" y="11"/>
                      <a:pt x="53" y="10"/>
                      <a:pt x="52" y="9"/>
                    </a:cubicBezTo>
                    <a:cubicBezTo>
                      <a:pt x="51" y="8"/>
                      <a:pt x="51" y="7"/>
                      <a:pt x="51" y="5"/>
                    </a:cubicBezTo>
                    <a:cubicBezTo>
                      <a:pt x="51" y="4"/>
                      <a:pt x="51" y="2"/>
                      <a:pt x="52" y="1"/>
                    </a:cubicBezTo>
                    <a:cubicBezTo>
                      <a:pt x="53" y="0"/>
                      <a:pt x="55" y="0"/>
                      <a:pt x="56" y="0"/>
                    </a:cubicBezTo>
                    <a:cubicBezTo>
                      <a:pt x="58" y="0"/>
                      <a:pt x="59" y="0"/>
                      <a:pt x="60" y="1"/>
                    </a:cubicBezTo>
                    <a:cubicBezTo>
                      <a:pt x="61" y="2"/>
                      <a:pt x="62" y="4"/>
                      <a:pt x="62" y="5"/>
                    </a:cubicBezTo>
                    <a:cubicBezTo>
                      <a:pt x="62" y="7"/>
                      <a:pt x="61" y="8"/>
                      <a:pt x="60" y="9"/>
                    </a:cubicBezTo>
                    <a:cubicBezTo>
                      <a:pt x="59" y="10"/>
                      <a:pt x="58" y="11"/>
                      <a:pt x="56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10494"/>
              <p:cNvSpPr/>
              <p:nvPr/>
            </p:nvSpPr>
            <p:spPr bwMode="auto">
              <a:xfrm rot="2308258">
                <a:off x="10804924" y="-1702072"/>
                <a:ext cx="73771" cy="107402"/>
              </a:xfrm>
              <a:custGeom>
                <a:avLst/>
                <a:gdLst>
                  <a:gd name="T0" fmla="*/ 38 w 68"/>
                  <a:gd name="T1" fmla="*/ 74 h 99"/>
                  <a:gd name="T2" fmla="*/ 0 w 68"/>
                  <a:gd name="T3" fmla="*/ 99 h 99"/>
                  <a:gd name="T4" fmla="*/ 68 w 68"/>
                  <a:gd name="T5" fmla="*/ 0 h 99"/>
                  <a:gd name="T6" fmla="*/ 38 w 68"/>
                  <a:gd name="T7" fmla="*/ 7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99">
                    <a:moveTo>
                      <a:pt x="38" y="74"/>
                    </a:moveTo>
                    <a:lnTo>
                      <a:pt x="0" y="99"/>
                    </a:lnTo>
                    <a:lnTo>
                      <a:pt x="68" y="0"/>
                    </a:lnTo>
                    <a:lnTo>
                      <a:pt x="38" y="74"/>
                    </a:lnTo>
                    <a:close/>
                  </a:path>
                </a:pathLst>
              </a:custGeom>
              <a:solidFill>
                <a:srgbClr val="FEA8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10495"/>
              <p:cNvSpPr/>
              <p:nvPr/>
            </p:nvSpPr>
            <p:spPr bwMode="auto">
              <a:xfrm rot="2308258">
                <a:off x="10771546" y="-1619433"/>
                <a:ext cx="113911" cy="40140"/>
              </a:xfrm>
              <a:custGeom>
                <a:avLst/>
                <a:gdLst>
                  <a:gd name="T0" fmla="*/ 38 w 105"/>
                  <a:gd name="T1" fmla="*/ 0 h 37"/>
                  <a:gd name="T2" fmla="*/ 105 w 105"/>
                  <a:gd name="T3" fmla="*/ 9 h 37"/>
                  <a:gd name="T4" fmla="*/ 89 w 105"/>
                  <a:gd name="T5" fmla="*/ 29 h 37"/>
                  <a:gd name="T6" fmla="*/ 30 w 105"/>
                  <a:gd name="T7" fmla="*/ 37 h 37"/>
                  <a:gd name="T8" fmla="*/ 0 w 105"/>
                  <a:gd name="T9" fmla="*/ 25 h 37"/>
                  <a:gd name="T10" fmla="*/ 38 w 105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37">
                    <a:moveTo>
                      <a:pt x="38" y="0"/>
                    </a:moveTo>
                    <a:lnTo>
                      <a:pt x="105" y="9"/>
                    </a:lnTo>
                    <a:lnTo>
                      <a:pt x="89" y="29"/>
                    </a:lnTo>
                    <a:lnTo>
                      <a:pt x="30" y="37"/>
                    </a:lnTo>
                    <a:lnTo>
                      <a:pt x="0" y="2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83D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10496"/>
              <p:cNvSpPr/>
              <p:nvPr/>
            </p:nvSpPr>
            <p:spPr bwMode="auto">
              <a:xfrm rot="2308258">
                <a:off x="10912315" y="-1609407"/>
                <a:ext cx="130183" cy="58582"/>
              </a:xfrm>
              <a:custGeom>
                <a:avLst/>
                <a:gdLst>
                  <a:gd name="T0" fmla="*/ 59 w 60"/>
                  <a:gd name="T1" fmla="*/ 5 h 27"/>
                  <a:gd name="T2" fmla="*/ 46 w 60"/>
                  <a:gd name="T3" fmla="*/ 18 h 27"/>
                  <a:gd name="T4" fmla="*/ 23 w 60"/>
                  <a:gd name="T5" fmla="*/ 26 h 27"/>
                  <a:gd name="T6" fmla="*/ 2 w 60"/>
                  <a:gd name="T7" fmla="*/ 6 h 27"/>
                  <a:gd name="T8" fmla="*/ 0 w 60"/>
                  <a:gd name="T9" fmla="*/ 4 h 27"/>
                  <a:gd name="T10" fmla="*/ 4 w 60"/>
                  <a:gd name="T11" fmla="*/ 2 h 27"/>
                  <a:gd name="T12" fmla="*/ 5 w 60"/>
                  <a:gd name="T13" fmla="*/ 3 h 27"/>
                  <a:gd name="T14" fmla="*/ 29 w 60"/>
                  <a:gd name="T15" fmla="*/ 17 h 27"/>
                  <a:gd name="T16" fmla="*/ 46 w 60"/>
                  <a:gd name="T17" fmla="*/ 10 h 27"/>
                  <a:gd name="T18" fmla="*/ 56 w 60"/>
                  <a:gd name="T19" fmla="*/ 2 h 27"/>
                  <a:gd name="T20" fmla="*/ 57 w 60"/>
                  <a:gd name="T21" fmla="*/ 0 h 27"/>
                  <a:gd name="T22" fmla="*/ 60 w 60"/>
                  <a:gd name="T23" fmla="*/ 3 h 27"/>
                  <a:gd name="T24" fmla="*/ 59 w 60"/>
                  <a:gd name="T25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27">
                    <a:moveTo>
                      <a:pt x="59" y="5"/>
                    </a:moveTo>
                    <a:cubicBezTo>
                      <a:pt x="57" y="7"/>
                      <a:pt x="52" y="12"/>
                      <a:pt x="46" y="18"/>
                    </a:cubicBezTo>
                    <a:cubicBezTo>
                      <a:pt x="39" y="24"/>
                      <a:pt x="31" y="27"/>
                      <a:pt x="23" y="26"/>
                    </a:cubicBezTo>
                    <a:cubicBezTo>
                      <a:pt x="15" y="25"/>
                      <a:pt x="8" y="18"/>
                      <a:pt x="2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1" y="13"/>
                      <a:pt x="19" y="17"/>
                      <a:pt x="29" y="17"/>
                    </a:cubicBezTo>
                    <a:cubicBezTo>
                      <a:pt x="34" y="17"/>
                      <a:pt x="39" y="15"/>
                      <a:pt x="46" y="10"/>
                    </a:cubicBezTo>
                    <a:cubicBezTo>
                      <a:pt x="50" y="7"/>
                      <a:pt x="54" y="4"/>
                      <a:pt x="56" y="2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0" y="3"/>
                      <a:pt x="60" y="3"/>
                      <a:pt x="60" y="3"/>
                    </a:cubicBezTo>
                    <a:lnTo>
                      <a:pt x="59" y="5"/>
                    </a:lnTo>
                    <a:close/>
                  </a:path>
                </a:pathLst>
              </a:custGeom>
              <a:solidFill>
                <a:srgbClr val="C54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10497"/>
              <p:cNvSpPr/>
              <p:nvPr/>
            </p:nvSpPr>
            <p:spPr bwMode="auto">
              <a:xfrm rot="2308258">
                <a:off x="11064191" y="-1840475"/>
                <a:ext cx="97637" cy="43394"/>
              </a:xfrm>
              <a:custGeom>
                <a:avLst/>
                <a:gdLst>
                  <a:gd name="T0" fmla="*/ 88 w 90"/>
                  <a:gd name="T1" fmla="*/ 0 h 40"/>
                  <a:gd name="T2" fmla="*/ 90 w 90"/>
                  <a:gd name="T3" fmla="*/ 6 h 40"/>
                  <a:gd name="T4" fmla="*/ 4 w 90"/>
                  <a:gd name="T5" fmla="*/ 40 h 40"/>
                  <a:gd name="T6" fmla="*/ 0 w 90"/>
                  <a:gd name="T7" fmla="*/ 32 h 40"/>
                  <a:gd name="T8" fmla="*/ 88 w 90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40">
                    <a:moveTo>
                      <a:pt x="88" y="0"/>
                    </a:moveTo>
                    <a:lnTo>
                      <a:pt x="90" y="6"/>
                    </a:lnTo>
                    <a:lnTo>
                      <a:pt x="4" y="40"/>
                    </a:lnTo>
                    <a:lnTo>
                      <a:pt x="0" y="32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C54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10498"/>
              <p:cNvSpPr/>
              <p:nvPr/>
            </p:nvSpPr>
            <p:spPr bwMode="auto">
              <a:xfrm rot="2308258">
                <a:off x="11092393" y="-1852027"/>
                <a:ext cx="99807" cy="52073"/>
              </a:xfrm>
              <a:custGeom>
                <a:avLst/>
                <a:gdLst>
                  <a:gd name="T0" fmla="*/ 92 w 92"/>
                  <a:gd name="T1" fmla="*/ 8 h 48"/>
                  <a:gd name="T2" fmla="*/ 2 w 92"/>
                  <a:gd name="T3" fmla="*/ 48 h 48"/>
                  <a:gd name="T4" fmla="*/ 0 w 92"/>
                  <a:gd name="T5" fmla="*/ 40 h 48"/>
                  <a:gd name="T6" fmla="*/ 90 w 92"/>
                  <a:gd name="T7" fmla="*/ 0 h 48"/>
                  <a:gd name="T8" fmla="*/ 92 w 92"/>
                  <a:gd name="T9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48">
                    <a:moveTo>
                      <a:pt x="92" y="8"/>
                    </a:moveTo>
                    <a:lnTo>
                      <a:pt x="2" y="48"/>
                    </a:lnTo>
                    <a:lnTo>
                      <a:pt x="0" y="40"/>
                    </a:lnTo>
                    <a:lnTo>
                      <a:pt x="90" y="0"/>
                    </a:lnTo>
                    <a:lnTo>
                      <a:pt x="92" y="8"/>
                    </a:lnTo>
                    <a:close/>
                  </a:path>
                </a:pathLst>
              </a:custGeom>
              <a:solidFill>
                <a:srgbClr val="C54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10499"/>
              <p:cNvSpPr/>
              <p:nvPr/>
            </p:nvSpPr>
            <p:spPr bwMode="auto">
              <a:xfrm rot="2308258">
                <a:off x="11126724" y="-1862197"/>
                <a:ext cx="95468" cy="54243"/>
              </a:xfrm>
              <a:custGeom>
                <a:avLst/>
                <a:gdLst>
                  <a:gd name="T0" fmla="*/ 88 w 88"/>
                  <a:gd name="T1" fmla="*/ 8 h 50"/>
                  <a:gd name="T2" fmla="*/ 4 w 88"/>
                  <a:gd name="T3" fmla="*/ 50 h 50"/>
                  <a:gd name="T4" fmla="*/ 0 w 88"/>
                  <a:gd name="T5" fmla="*/ 42 h 50"/>
                  <a:gd name="T6" fmla="*/ 86 w 88"/>
                  <a:gd name="T7" fmla="*/ 0 h 50"/>
                  <a:gd name="T8" fmla="*/ 88 w 88"/>
                  <a:gd name="T9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50">
                    <a:moveTo>
                      <a:pt x="88" y="8"/>
                    </a:moveTo>
                    <a:lnTo>
                      <a:pt x="4" y="50"/>
                    </a:lnTo>
                    <a:lnTo>
                      <a:pt x="0" y="42"/>
                    </a:lnTo>
                    <a:lnTo>
                      <a:pt x="86" y="0"/>
                    </a:lnTo>
                    <a:lnTo>
                      <a:pt x="88" y="8"/>
                    </a:lnTo>
                    <a:close/>
                  </a:path>
                </a:pathLst>
              </a:custGeom>
              <a:solidFill>
                <a:srgbClr val="C54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10500"/>
              <p:cNvSpPr>
                <a:spLocks noEditPoints="1"/>
              </p:cNvSpPr>
              <p:nvPr/>
            </p:nvSpPr>
            <p:spPr bwMode="auto">
              <a:xfrm rot="2308258">
                <a:off x="11371852" y="-1649853"/>
                <a:ext cx="121504" cy="106316"/>
              </a:xfrm>
              <a:custGeom>
                <a:avLst/>
                <a:gdLst>
                  <a:gd name="T0" fmla="*/ 47 w 56"/>
                  <a:gd name="T1" fmla="*/ 44 h 49"/>
                  <a:gd name="T2" fmla="*/ 46 w 56"/>
                  <a:gd name="T3" fmla="*/ 34 h 49"/>
                  <a:gd name="T4" fmla="*/ 54 w 56"/>
                  <a:gd name="T5" fmla="*/ 31 h 49"/>
                  <a:gd name="T6" fmla="*/ 56 w 56"/>
                  <a:gd name="T7" fmla="*/ 45 h 49"/>
                  <a:gd name="T8" fmla="*/ 56 w 56"/>
                  <a:gd name="T9" fmla="*/ 49 h 49"/>
                  <a:gd name="T10" fmla="*/ 47 w 56"/>
                  <a:gd name="T11" fmla="*/ 49 h 49"/>
                  <a:gd name="T12" fmla="*/ 47 w 56"/>
                  <a:gd name="T13" fmla="*/ 44 h 49"/>
                  <a:gd name="T14" fmla="*/ 2 w 56"/>
                  <a:gd name="T15" fmla="*/ 0 h 49"/>
                  <a:gd name="T16" fmla="*/ 6 w 56"/>
                  <a:gd name="T17" fmla="*/ 1 h 49"/>
                  <a:gd name="T18" fmla="*/ 33 w 56"/>
                  <a:gd name="T19" fmla="*/ 10 h 49"/>
                  <a:gd name="T20" fmla="*/ 37 w 56"/>
                  <a:gd name="T21" fmla="*/ 12 h 49"/>
                  <a:gd name="T22" fmla="*/ 33 w 56"/>
                  <a:gd name="T23" fmla="*/ 20 h 49"/>
                  <a:gd name="T24" fmla="*/ 29 w 56"/>
                  <a:gd name="T25" fmla="*/ 18 h 49"/>
                  <a:gd name="T26" fmla="*/ 4 w 56"/>
                  <a:gd name="T27" fmla="*/ 9 h 49"/>
                  <a:gd name="T28" fmla="*/ 0 w 56"/>
                  <a:gd name="T29" fmla="*/ 8 h 49"/>
                  <a:gd name="T30" fmla="*/ 2 w 56"/>
                  <a:gd name="T3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6" h="49">
                    <a:moveTo>
                      <a:pt x="47" y="44"/>
                    </a:moveTo>
                    <a:cubicBezTo>
                      <a:pt x="47" y="41"/>
                      <a:pt x="47" y="37"/>
                      <a:pt x="46" y="34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6" y="35"/>
                      <a:pt x="56" y="40"/>
                      <a:pt x="56" y="45"/>
                    </a:cubicBezTo>
                    <a:cubicBezTo>
                      <a:pt x="56" y="49"/>
                      <a:pt x="56" y="49"/>
                      <a:pt x="56" y="49"/>
                    </a:cubicBezTo>
                    <a:cubicBezTo>
                      <a:pt x="47" y="49"/>
                      <a:pt x="47" y="49"/>
                      <a:pt x="47" y="49"/>
                    </a:cubicBezTo>
                    <a:lnTo>
                      <a:pt x="47" y="44"/>
                    </a:lnTo>
                    <a:close/>
                    <a:moveTo>
                      <a:pt x="2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19" y="4"/>
                      <a:pt x="28" y="7"/>
                      <a:pt x="33" y="10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4" y="15"/>
                      <a:pt x="16" y="12"/>
                      <a:pt x="4" y="9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CC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任意多边形 483"/>
              <p:cNvSpPr/>
              <p:nvPr/>
            </p:nvSpPr>
            <p:spPr>
              <a:xfrm rot="2308258">
                <a:off x="9998090" y="-1006818"/>
                <a:ext cx="384041" cy="154593"/>
              </a:xfrm>
              <a:custGeom>
                <a:avLst/>
                <a:gdLst>
                  <a:gd name="connsiteX0" fmla="*/ 288131 w 561975"/>
                  <a:gd name="connsiteY0" fmla="*/ 4763 h 226219"/>
                  <a:gd name="connsiteX1" fmla="*/ 288131 w 561975"/>
                  <a:gd name="connsiteY1" fmla="*/ 4763 h 226219"/>
                  <a:gd name="connsiteX2" fmla="*/ 169068 w 561975"/>
                  <a:gd name="connsiteY2" fmla="*/ 85725 h 226219"/>
                  <a:gd name="connsiteX3" fmla="*/ 0 w 561975"/>
                  <a:gd name="connsiteY3" fmla="*/ 140494 h 226219"/>
                  <a:gd name="connsiteX4" fmla="*/ 88106 w 561975"/>
                  <a:gd name="connsiteY4" fmla="*/ 216694 h 226219"/>
                  <a:gd name="connsiteX5" fmla="*/ 366712 w 561975"/>
                  <a:gd name="connsiteY5" fmla="*/ 185738 h 226219"/>
                  <a:gd name="connsiteX6" fmla="*/ 428625 w 561975"/>
                  <a:gd name="connsiteY6" fmla="*/ 154782 h 226219"/>
                  <a:gd name="connsiteX7" fmla="*/ 471487 w 561975"/>
                  <a:gd name="connsiteY7" fmla="*/ 226219 h 226219"/>
                  <a:gd name="connsiteX8" fmla="*/ 561975 w 561975"/>
                  <a:gd name="connsiteY8" fmla="*/ 226219 h 226219"/>
                  <a:gd name="connsiteX9" fmla="*/ 542925 w 561975"/>
                  <a:gd name="connsiteY9" fmla="*/ 185738 h 226219"/>
                  <a:gd name="connsiteX10" fmla="*/ 457200 w 561975"/>
                  <a:gd name="connsiteY10" fmla="*/ 0 h 226219"/>
                  <a:gd name="connsiteX11" fmla="*/ 288131 w 561975"/>
                  <a:gd name="connsiteY11" fmla="*/ 4763 h 226219"/>
                  <a:gd name="connsiteX0-1" fmla="*/ 288131 w 561975"/>
                  <a:gd name="connsiteY0-2" fmla="*/ 4763 h 226219"/>
                  <a:gd name="connsiteX1-3" fmla="*/ 288131 w 561975"/>
                  <a:gd name="connsiteY1-4" fmla="*/ 4763 h 226219"/>
                  <a:gd name="connsiteX2-5" fmla="*/ 196201 w 561975"/>
                  <a:gd name="connsiteY2-6" fmla="*/ 102792 h 226219"/>
                  <a:gd name="connsiteX3-7" fmla="*/ 169068 w 561975"/>
                  <a:gd name="connsiteY3-8" fmla="*/ 85725 h 226219"/>
                  <a:gd name="connsiteX4-9" fmla="*/ 0 w 561975"/>
                  <a:gd name="connsiteY4-10" fmla="*/ 140494 h 226219"/>
                  <a:gd name="connsiteX5-11" fmla="*/ 88106 w 561975"/>
                  <a:gd name="connsiteY5-12" fmla="*/ 216694 h 226219"/>
                  <a:gd name="connsiteX6-13" fmla="*/ 366712 w 561975"/>
                  <a:gd name="connsiteY6-14" fmla="*/ 185738 h 226219"/>
                  <a:gd name="connsiteX7-15" fmla="*/ 428625 w 561975"/>
                  <a:gd name="connsiteY7-16" fmla="*/ 154782 h 226219"/>
                  <a:gd name="connsiteX8-17" fmla="*/ 471487 w 561975"/>
                  <a:gd name="connsiteY8-18" fmla="*/ 226219 h 226219"/>
                  <a:gd name="connsiteX9-19" fmla="*/ 561975 w 561975"/>
                  <a:gd name="connsiteY9-20" fmla="*/ 226219 h 226219"/>
                  <a:gd name="connsiteX10-21" fmla="*/ 542925 w 561975"/>
                  <a:gd name="connsiteY10-22" fmla="*/ 185738 h 226219"/>
                  <a:gd name="connsiteX11-23" fmla="*/ 457200 w 561975"/>
                  <a:gd name="connsiteY11-24" fmla="*/ 0 h 226219"/>
                  <a:gd name="connsiteX12" fmla="*/ 288131 w 561975"/>
                  <a:gd name="connsiteY12" fmla="*/ 4763 h 22621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1975" h="226219">
                    <a:moveTo>
                      <a:pt x="288131" y="4763"/>
                    </a:moveTo>
                    <a:lnTo>
                      <a:pt x="288131" y="4763"/>
                    </a:lnTo>
                    <a:cubicBezTo>
                      <a:pt x="272809" y="21101"/>
                      <a:pt x="231607" y="78053"/>
                      <a:pt x="196201" y="102792"/>
                    </a:cubicBezTo>
                    <a:lnTo>
                      <a:pt x="169068" y="85725"/>
                    </a:lnTo>
                    <a:lnTo>
                      <a:pt x="0" y="140494"/>
                    </a:lnTo>
                    <a:lnTo>
                      <a:pt x="88106" y="216694"/>
                    </a:lnTo>
                    <a:lnTo>
                      <a:pt x="366712" y="185738"/>
                    </a:lnTo>
                    <a:lnTo>
                      <a:pt x="428625" y="154782"/>
                    </a:lnTo>
                    <a:lnTo>
                      <a:pt x="471487" y="226219"/>
                    </a:lnTo>
                    <a:lnTo>
                      <a:pt x="561975" y="226219"/>
                    </a:lnTo>
                    <a:lnTo>
                      <a:pt x="542925" y="185738"/>
                    </a:lnTo>
                    <a:lnTo>
                      <a:pt x="457200" y="0"/>
                    </a:lnTo>
                    <a:lnTo>
                      <a:pt x="288131" y="4763"/>
                    </a:lnTo>
                    <a:close/>
                  </a:path>
                </a:pathLst>
              </a:custGeom>
              <a:solidFill>
                <a:srgbClr val="F7AE66"/>
              </a:solidFill>
              <a:ln>
                <a:solidFill>
                  <a:srgbClr val="EA90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10698389" y="-1341491"/>
                <a:ext cx="758031" cy="1242219"/>
              </a:xfrm>
              <a:custGeom>
                <a:avLst/>
                <a:gdLst>
                  <a:gd name="connsiteX0" fmla="*/ 485775 w 755650"/>
                  <a:gd name="connsiteY0" fmla="*/ 307975 h 1244600"/>
                  <a:gd name="connsiteX1" fmla="*/ 692150 w 755650"/>
                  <a:gd name="connsiteY1" fmla="*/ 0 h 1244600"/>
                  <a:gd name="connsiteX2" fmla="*/ 755650 w 755650"/>
                  <a:gd name="connsiteY2" fmla="*/ 104775 h 1244600"/>
                  <a:gd name="connsiteX3" fmla="*/ 752475 w 755650"/>
                  <a:gd name="connsiteY3" fmla="*/ 146050 h 1244600"/>
                  <a:gd name="connsiteX4" fmla="*/ 196850 w 755650"/>
                  <a:gd name="connsiteY4" fmla="*/ 1130300 h 1244600"/>
                  <a:gd name="connsiteX5" fmla="*/ 139700 w 755650"/>
                  <a:gd name="connsiteY5" fmla="*/ 1177925 h 1244600"/>
                  <a:gd name="connsiteX6" fmla="*/ 104775 w 755650"/>
                  <a:gd name="connsiteY6" fmla="*/ 1244600 h 1244600"/>
                  <a:gd name="connsiteX7" fmla="*/ 0 w 755650"/>
                  <a:gd name="connsiteY7" fmla="*/ 1025525 h 1244600"/>
                  <a:gd name="connsiteX8" fmla="*/ 76200 w 755650"/>
                  <a:gd name="connsiteY8" fmla="*/ 854075 h 1244600"/>
                  <a:gd name="connsiteX9" fmla="*/ 587375 w 755650"/>
                  <a:gd name="connsiteY9" fmla="*/ 371475 h 1244600"/>
                  <a:gd name="connsiteX10" fmla="*/ 533400 w 755650"/>
                  <a:gd name="connsiteY10" fmla="*/ 355600 h 1244600"/>
                  <a:gd name="connsiteX11" fmla="*/ 565150 w 755650"/>
                  <a:gd name="connsiteY11" fmla="*/ 317500 h 1244600"/>
                  <a:gd name="connsiteX12" fmla="*/ 485775 w 755650"/>
                  <a:gd name="connsiteY12" fmla="*/ 307975 h 1244600"/>
                  <a:gd name="connsiteX0-1" fmla="*/ 485775 w 755650"/>
                  <a:gd name="connsiteY0-2" fmla="*/ 307975 h 1244600"/>
                  <a:gd name="connsiteX1-3" fmla="*/ 692150 w 755650"/>
                  <a:gd name="connsiteY1-4" fmla="*/ 0 h 1244600"/>
                  <a:gd name="connsiteX2-5" fmla="*/ 755650 w 755650"/>
                  <a:gd name="connsiteY2-6" fmla="*/ 104775 h 1244600"/>
                  <a:gd name="connsiteX3-7" fmla="*/ 752475 w 755650"/>
                  <a:gd name="connsiteY3-8" fmla="*/ 146050 h 1244600"/>
                  <a:gd name="connsiteX4-9" fmla="*/ 196850 w 755650"/>
                  <a:gd name="connsiteY4-10" fmla="*/ 1130300 h 1244600"/>
                  <a:gd name="connsiteX5-11" fmla="*/ 139700 w 755650"/>
                  <a:gd name="connsiteY5-12" fmla="*/ 1177925 h 1244600"/>
                  <a:gd name="connsiteX6-13" fmla="*/ 104775 w 755650"/>
                  <a:gd name="connsiteY6-14" fmla="*/ 1244600 h 1244600"/>
                  <a:gd name="connsiteX7-15" fmla="*/ 0 w 755650"/>
                  <a:gd name="connsiteY7-16" fmla="*/ 1025525 h 1244600"/>
                  <a:gd name="connsiteX8-17" fmla="*/ 76200 w 755650"/>
                  <a:gd name="connsiteY8-18" fmla="*/ 854075 h 1244600"/>
                  <a:gd name="connsiteX9-19" fmla="*/ 587375 w 755650"/>
                  <a:gd name="connsiteY9-20" fmla="*/ 371475 h 1244600"/>
                  <a:gd name="connsiteX10-21" fmla="*/ 533400 w 755650"/>
                  <a:gd name="connsiteY10-22" fmla="*/ 355600 h 1244600"/>
                  <a:gd name="connsiteX11-23" fmla="*/ 565150 w 755650"/>
                  <a:gd name="connsiteY11-24" fmla="*/ 317500 h 1244600"/>
                  <a:gd name="connsiteX12-25" fmla="*/ 485775 w 755650"/>
                  <a:gd name="connsiteY12-26" fmla="*/ 307975 h 1244600"/>
                  <a:gd name="connsiteX0-27" fmla="*/ 485775 w 755650"/>
                  <a:gd name="connsiteY0-28" fmla="*/ 307975 h 1244600"/>
                  <a:gd name="connsiteX1-29" fmla="*/ 692150 w 755650"/>
                  <a:gd name="connsiteY1-30" fmla="*/ 0 h 1244600"/>
                  <a:gd name="connsiteX2-31" fmla="*/ 755650 w 755650"/>
                  <a:gd name="connsiteY2-32" fmla="*/ 104775 h 1244600"/>
                  <a:gd name="connsiteX3-33" fmla="*/ 752475 w 755650"/>
                  <a:gd name="connsiteY3-34" fmla="*/ 146050 h 1244600"/>
                  <a:gd name="connsiteX4-35" fmla="*/ 196850 w 755650"/>
                  <a:gd name="connsiteY4-36" fmla="*/ 1130300 h 1244600"/>
                  <a:gd name="connsiteX5-37" fmla="*/ 139700 w 755650"/>
                  <a:gd name="connsiteY5-38" fmla="*/ 1177925 h 1244600"/>
                  <a:gd name="connsiteX6-39" fmla="*/ 104775 w 755650"/>
                  <a:gd name="connsiteY6-40" fmla="*/ 1244600 h 1244600"/>
                  <a:gd name="connsiteX7-41" fmla="*/ 0 w 755650"/>
                  <a:gd name="connsiteY7-42" fmla="*/ 1025525 h 1244600"/>
                  <a:gd name="connsiteX8-43" fmla="*/ 76200 w 755650"/>
                  <a:gd name="connsiteY8-44" fmla="*/ 854075 h 1244600"/>
                  <a:gd name="connsiteX9-45" fmla="*/ 587375 w 755650"/>
                  <a:gd name="connsiteY9-46" fmla="*/ 371475 h 1244600"/>
                  <a:gd name="connsiteX10-47" fmla="*/ 533400 w 755650"/>
                  <a:gd name="connsiteY10-48" fmla="*/ 355600 h 1244600"/>
                  <a:gd name="connsiteX11-49" fmla="*/ 565150 w 755650"/>
                  <a:gd name="connsiteY11-50" fmla="*/ 317500 h 1244600"/>
                  <a:gd name="connsiteX12-51" fmla="*/ 485775 w 755650"/>
                  <a:gd name="connsiteY12-52" fmla="*/ 307975 h 1244600"/>
                  <a:gd name="connsiteX0-53" fmla="*/ 485775 w 755650"/>
                  <a:gd name="connsiteY0-54" fmla="*/ 307975 h 1244600"/>
                  <a:gd name="connsiteX1-55" fmla="*/ 692150 w 755650"/>
                  <a:gd name="connsiteY1-56" fmla="*/ 0 h 1244600"/>
                  <a:gd name="connsiteX2-57" fmla="*/ 755650 w 755650"/>
                  <a:gd name="connsiteY2-58" fmla="*/ 104775 h 1244600"/>
                  <a:gd name="connsiteX3-59" fmla="*/ 752475 w 755650"/>
                  <a:gd name="connsiteY3-60" fmla="*/ 146050 h 1244600"/>
                  <a:gd name="connsiteX4-61" fmla="*/ 196850 w 755650"/>
                  <a:gd name="connsiteY4-62" fmla="*/ 1130300 h 1244600"/>
                  <a:gd name="connsiteX5-63" fmla="*/ 139700 w 755650"/>
                  <a:gd name="connsiteY5-64" fmla="*/ 1177925 h 1244600"/>
                  <a:gd name="connsiteX6-65" fmla="*/ 104775 w 755650"/>
                  <a:gd name="connsiteY6-66" fmla="*/ 1244600 h 1244600"/>
                  <a:gd name="connsiteX7-67" fmla="*/ 0 w 755650"/>
                  <a:gd name="connsiteY7-68" fmla="*/ 1025525 h 1244600"/>
                  <a:gd name="connsiteX8-69" fmla="*/ 76200 w 755650"/>
                  <a:gd name="connsiteY8-70" fmla="*/ 854075 h 1244600"/>
                  <a:gd name="connsiteX9-71" fmla="*/ 587375 w 755650"/>
                  <a:gd name="connsiteY9-72" fmla="*/ 371475 h 1244600"/>
                  <a:gd name="connsiteX10-73" fmla="*/ 533400 w 755650"/>
                  <a:gd name="connsiteY10-74" fmla="*/ 355600 h 1244600"/>
                  <a:gd name="connsiteX11-75" fmla="*/ 565150 w 755650"/>
                  <a:gd name="connsiteY11-76" fmla="*/ 317500 h 1244600"/>
                  <a:gd name="connsiteX12-77" fmla="*/ 485775 w 755650"/>
                  <a:gd name="connsiteY12-78" fmla="*/ 307975 h 1244600"/>
                  <a:gd name="connsiteX0-79" fmla="*/ 485775 w 755650"/>
                  <a:gd name="connsiteY0-80" fmla="*/ 307975 h 1244600"/>
                  <a:gd name="connsiteX1-81" fmla="*/ 692150 w 755650"/>
                  <a:gd name="connsiteY1-82" fmla="*/ 0 h 1244600"/>
                  <a:gd name="connsiteX2-83" fmla="*/ 755650 w 755650"/>
                  <a:gd name="connsiteY2-84" fmla="*/ 104775 h 1244600"/>
                  <a:gd name="connsiteX3-85" fmla="*/ 752475 w 755650"/>
                  <a:gd name="connsiteY3-86" fmla="*/ 146050 h 1244600"/>
                  <a:gd name="connsiteX4-87" fmla="*/ 196850 w 755650"/>
                  <a:gd name="connsiteY4-88" fmla="*/ 1130300 h 1244600"/>
                  <a:gd name="connsiteX5-89" fmla="*/ 139700 w 755650"/>
                  <a:gd name="connsiteY5-90" fmla="*/ 1177925 h 1244600"/>
                  <a:gd name="connsiteX6-91" fmla="*/ 104775 w 755650"/>
                  <a:gd name="connsiteY6-92" fmla="*/ 1244600 h 1244600"/>
                  <a:gd name="connsiteX7-93" fmla="*/ 0 w 755650"/>
                  <a:gd name="connsiteY7-94" fmla="*/ 1025525 h 1244600"/>
                  <a:gd name="connsiteX8-95" fmla="*/ 76200 w 755650"/>
                  <a:gd name="connsiteY8-96" fmla="*/ 854075 h 1244600"/>
                  <a:gd name="connsiteX9-97" fmla="*/ 587375 w 755650"/>
                  <a:gd name="connsiteY9-98" fmla="*/ 371475 h 1244600"/>
                  <a:gd name="connsiteX10-99" fmla="*/ 533400 w 755650"/>
                  <a:gd name="connsiteY10-100" fmla="*/ 355600 h 1244600"/>
                  <a:gd name="connsiteX11-101" fmla="*/ 565150 w 755650"/>
                  <a:gd name="connsiteY11-102" fmla="*/ 317500 h 1244600"/>
                  <a:gd name="connsiteX12-103" fmla="*/ 485775 w 755650"/>
                  <a:gd name="connsiteY12-104" fmla="*/ 307975 h 1244600"/>
                  <a:gd name="connsiteX0-105" fmla="*/ 485775 w 755650"/>
                  <a:gd name="connsiteY0-106" fmla="*/ 307975 h 1244600"/>
                  <a:gd name="connsiteX1-107" fmla="*/ 692150 w 755650"/>
                  <a:gd name="connsiteY1-108" fmla="*/ 0 h 1244600"/>
                  <a:gd name="connsiteX2-109" fmla="*/ 755650 w 755650"/>
                  <a:gd name="connsiteY2-110" fmla="*/ 104775 h 1244600"/>
                  <a:gd name="connsiteX3-111" fmla="*/ 752475 w 755650"/>
                  <a:gd name="connsiteY3-112" fmla="*/ 146050 h 1244600"/>
                  <a:gd name="connsiteX4-113" fmla="*/ 196850 w 755650"/>
                  <a:gd name="connsiteY4-114" fmla="*/ 1130300 h 1244600"/>
                  <a:gd name="connsiteX5-115" fmla="*/ 139700 w 755650"/>
                  <a:gd name="connsiteY5-116" fmla="*/ 1177925 h 1244600"/>
                  <a:gd name="connsiteX6-117" fmla="*/ 104775 w 755650"/>
                  <a:gd name="connsiteY6-118" fmla="*/ 1244600 h 1244600"/>
                  <a:gd name="connsiteX7-119" fmla="*/ 0 w 755650"/>
                  <a:gd name="connsiteY7-120" fmla="*/ 1025525 h 1244600"/>
                  <a:gd name="connsiteX8-121" fmla="*/ 76200 w 755650"/>
                  <a:gd name="connsiteY8-122" fmla="*/ 854075 h 1244600"/>
                  <a:gd name="connsiteX9-123" fmla="*/ 587375 w 755650"/>
                  <a:gd name="connsiteY9-124" fmla="*/ 371475 h 1244600"/>
                  <a:gd name="connsiteX10-125" fmla="*/ 533400 w 755650"/>
                  <a:gd name="connsiteY10-126" fmla="*/ 355600 h 1244600"/>
                  <a:gd name="connsiteX11-127" fmla="*/ 565150 w 755650"/>
                  <a:gd name="connsiteY11-128" fmla="*/ 317500 h 1244600"/>
                  <a:gd name="connsiteX12-129" fmla="*/ 485775 w 755650"/>
                  <a:gd name="connsiteY12-130" fmla="*/ 307975 h 1244600"/>
                  <a:gd name="connsiteX0-131" fmla="*/ 485775 w 755650"/>
                  <a:gd name="connsiteY0-132" fmla="*/ 312738 h 1249363"/>
                  <a:gd name="connsiteX1-133" fmla="*/ 696913 w 755650"/>
                  <a:gd name="connsiteY1-134" fmla="*/ 0 h 1249363"/>
                  <a:gd name="connsiteX2-135" fmla="*/ 755650 w 755650"/>
                  <a:gd name="connsiteY2-136" fmla="*/ 109538 h 1249363"/>
                  <a:gd name="connsiteX3-137" fmla="*/ 752475 w 755650"/>
                  <a:gd name="connsiteY3-138" fmla="*/ 150813 h 1249363"/>
                  <a:gd name="connsiteX4-139" fmla="*/ 196850 w 755650"/>
                  <a:gd name="connsiteY4-140" fmla="*/ 1135063 h 1249363"/>
                  <a:gd name="connsiteX5-141" fmla="*/ 139700 w 755650"/>
                  <a:gd name="connsiteY5-142" fmla="*/ 1182688 h 1249363"/>
                  <a:gd name="connsiteX6-143" fmla="*/ 104775 w 755650"/>
                  <a:gd name="connsiteY6-144" fmla="*/ 1249363 h 1249363"/>
                  <a:gd name="connsiteX7-145" fmla="*/ 0 w 755650"/>
                  <a:gd name="connsiteY7-146" fmla="*/ 1030288 h 1249363"/>
                  <a:gd name="connsiteX8-147" fmla="*/ 76200 w 755650"/>
                  <a:gd name="connsiteY8-148" fmla="*/ 858838 h 1249363"/>
                  <a:gd name="connsiteX9-149" fmla="*/ 587375 w 755650"/>
                  <a:gd name="connsiteY9-150" fmla="*/ 376238 h 1249363"/>
                  <a:gd name="connsiteX10-151" fmla="*/ 533400 w 755650"/>
                  <a:gd name="connsiteY10-152" fmla="*/ 360363 h 1249363"/>
                  <a:gd name="connsiteX11-153" fmla="*/ 565150 w 755650"/>
                  <a:gd name="connsiteY11-154" fmla="*/ 322263 h 1249363"/>
                  <a:gd name="connsiteX12-155" fmla="*/ 485775 w 755650"/>
                  <a:gd name="connsiteY12-156" fmla="*/ 312738 h 1249363"/>
                  <a:gd name="connsiteX0-157" fmla="*/ 488156 w 758031"/>
                  <a:gd name="connsiteY0-158" fmla="*/ 312738 h 1249363"/>
                  <a:gd name="connsiteX1-159" fmla="*/ 699294 w 758031"/>
                  <a:gd name="connsiteY1-160" fmla="*/ 0 h 1249363"/>
                  <a:gd name="connsiteX2-161" fmla="*/ 758031 w 758031"/>
                  <a:gd name="connsiteY2-162" fmla="*/ 109538 h 1249363"/>
                  <a:gd name="connsiteX3-163" fmla="*/ 754856 w 758031"/>
                  <a:gd name="connsiteY3-164" fmla="*/ 150813 h 1249363"/>
                  <a:gd name="connsiteX4-165" fmla="*/ 199231 w 758031"/>
                  <a:gd name="connsiteY4-166" fmla="*/ 1135063 h 1249363"/>
                  <a:gd name="connsiteX5-167" fmla="*/ 142081 w 758031"/>
                  <a:gd name="connsiteY5-168" fmla="*/ 1182688 h 1249363"/>
                  <a:gd name="connsiteX6-169" fmla="*/ 107156 w 758031"/>
                  <a:gd name="connsiteY6-170" fmla="*/ 1249363 h 1249363"/>
                  <a:gd name="connsiteX7-171" fmla="*/ 0 w 758031"/>
                  <a:gd name="connsiteY7-172" fmla="*/ 1037432 h 1249363"/>
                  <a:gd name="connsiteX8-173" fmla="*/ 78581 w 758031"/>
                  <a:gd name="connsiteY8-174" fmla="*/ 858838 h 1249363"/>
                  <a:gd name="connsiteX9-175" fmla="*/ 589756 w 758031"/>
                  <a:gd name="connsiteY9-176" fmla="*/ 376238 h 1249363"/>
                  <a:gd name="connsiteX10-177" fmla="*/ 535781 w 758031"/>
                  <a:gd name="connsiteY10-178" fmla="*/ 360363 h 1249363"/>
                  <a:gd name="connsiteX11-179" fmla="*/ 567531 w 758031"/>
                  <a:gd name="connsiteY11-180" fmla="*/ 322263 h 1249363"/>
                  <a:gd name="connsiteX12-181" fmla="*/ 488156 w 758031"/>
                  <a:gd name="connsiteY12-182" fmla="*/ 312738 h 1249363"/>
                  <a:gd name="connsiteX0-183" fmla="*/ 488156 w 758031"/>
                  <a:gd name="connsiteY0-184" fmla="*/ 312738 h 1256507"/>
                  <a:gd name="connsiteX1-185" fmla="*/ 699294 w 758031"/>
                  <a:gd name="connsiteY1-186" fmla="*/ 0 h 1256507"/>
                  <a:gd name="connsiteX2-187" fmla="*/ 758031 w 758031"/>
                  <a:gd name="connsiteY2-188" fmla="*/ 109538 h 1256507"/>
                  <a:gd name="connsiteX3-189" fmla="*/ 754856 w 758031"/>
                  <a:gd name="connsiteY3-190" fmla="*/ 150813 h 1256507"/>
                  <a:gd name="connsiteX4-191" fmla="*/ 199231 w 758031"/>
                  <a:gd name="connsiteY4-192" fmla="*/ 1135063 h 1256507"/>
                  <a:gd name="connsiteX5-193" fmla="*/ 142081 w 758031"/>
                  <a:gd name="connsiteY5-194" fmla="*/ 1182688 h 1256507"/>
                  <a:gd name="connsiteX6-195" fmla="*/ 107156 w 758031"/>
                  <a:gd name="connsiteY6-196" fmla="*/ 1256507 h 1256507"/>
                  <a:gd name="connsiteX7-197" fmla="*/ 0 w 758031"/>
                  <a:gd name="connsiteY7-198" fmla="*/ 1037432 h 1256507"/>
                  <a:gd name="connsiteX8-199" fmla="*/ 78581 w 758031"/>
                  <a:gd name="connsiteY8-200" fmla="*/ 858838 h 1256507"/>
                  <a:gd name="connsiteX9-201" fmla="*/ 589756 w 758031"/>
                  <a:gd name="connsiteY9-202" fmla="*/ 376238 h 1256507"/>
                  <a:gd name="connsiteX10-203" fmla="*/ 535781 w 758031"/>
                  <a:gd name="connsiteY10-204" fmla="*/ 360363 h 1256507"/>
                  <a:gd name="connsiteX11-205" fmla="*/ 567531 w 758031"/>
                  <a:gd name="connsiteY11-206" fmla="*/ 322263 h 1256507"/>
                  <a:gd name="connsiteX12-207" fmla="*/ 488156 w 758031"/>
                  <a:gd name="connsiteY12-208" fmla="*/ 312738 h 1256507"/>
                  <a:gd name="connsiteX0-209" fmla="*/ 488156 w 758031"/>
                  <a:gd name="connsiteY0-210" fmla="*/ 312738 h 1256507"/>
                  <a:gd name="connsiteX1-211" fmla="*/ 699294 w 758031"/>
                  <a:gd name="connsiteY1-212" fmla="*/ 0 h 1256507"/>
                  <a:gd name="connsiteX2-213" fmla="*/ 758031 w 758031"/>
                  <a:gd name="connsiteY2-214" fmla="*/ 109538 h 1256507"/>
                  <a:gd name="connsiteX3-215" fmla="*/ 754856 w 758031"/>
                  <a:gd name="connsiteY3-216" fmla="*/ 150813 h 1256507"/>
                  <a:gd name="connsiteX4-217" fmla="*/ 199231 w 758031"/>
                  <a:gd name="connsiteY4-218" fmla="*/ 1135063 h 1256507"/>
                  <a:gd name="connsiteX5-219" fmla="*/ 149225 w 758031"/>
                  <a:gd name="connsiteY5-220" fmla="*/ 1182688 h 1256507"/>
                  <a:gd name="connsiteX6-221" fmla="*/ 107156 w 758031"/>
                  <a:gd name="connsiteY6-222" fmla="*/ 1256507 h 1256507"/>
                  <a:gd name="connsiteX7-223" fmla="*/ 0 w 758031"/>
                  <a:gd name="connsiteY7-224" fmla="*/ 1037432 h 1256507"/>
                  <a:gd name="connsiteX8-225" fmla="*/ 78581 w 758031"/>
                  <a:gd name="connsiteY8-226" fmla="*/ 858838 h 1256507"/>
                  <a:gd name="connsiteX9-227" fmla="*/ 589756 w 758031"/>
                  <a:gd name="connsiteY9-228" fmla="*/ 376238 h 1256507"/>
                  <a:gd name="connsiteX10-229" fmla="*/ 535781 w 758031"/>
                  <a:gd name="connsiteY10-230" fmla="*/ 360363 h 1256507"/>
                  <a:gd name="connsiteX11-231" fmla="*/ 567531 w 758031"/>
                  <a:gd name="connsiteY11-232" fmla="*/ 322263 h 1256507"/>
                  <a:gd name="connsiteX12-233" fmla="*/ 488156 w 758031"/>
                  <a:gd name="connsiteY12-234" fmla="*/ 312738 h 1256507"/>
                  <a:gd name="connsiteX0-235" fmla="*/ 495300 w 765175"/>
                  <a:gd name="connsiteY0-236" fmla="*/ 312738 h 1256507"/>
                  <a:gd name="connsiteX1-237" fmla="*/ 706438 w 765175"/>
                  <a:gd name="connsiteY1-238" fmla="*/ 0 h 1256507"/>
                  <a:gd name="connsiteX2-239" fmla="*/ 765175 w 765175"/>
                  <a:gd name="connsiteY2-240" fmla="*/ 109538 h 1256507"/>
                  <a:gd name="connsiteX3-241" fmla="*/ 762000 w 765175"/>
                  <a:gd name="connsiteY3-242" fmla="*/ 150813 h 1256507"/>
                  <a:gd name="connsiteX4-243" fmla="*/ 206375 w 765175"/>
                  <a:gd name="connsiteY4-244" fmla="*/ 1135063 h 1256507"/>
                  <a:gd name="connsiteX5-245" fmla="*/ 156369 w 765175"/>
                  <a:gd name="connsiteY5-246" fmla="*/ 1182688 h 1256507"/>
                  <a:gd name="connsiteX6-247" fmla="*/ 114300 w 765175"/>
                  <a:gd name="connsiteY6-248" fmla="*/ 1256507 h 1256507"/>
                  <a:gd name="connsiteX7-249" fmla="*/ 0 w 765175"/>
                  <a:gd name="connsiteY7-250" fmla="*/ 1066007 h 1256507"/>
                  <a:gd name="connsiteX8-251" fmla="*/ 85725 w 765175"/>
                  <a:gd name="connsiteY8-252" fmla="*/ 858838 h 1256507"/>
                  <a:gd name="connsiteX9-253" fmla="*/ 596900 w 765175"/>
                  <a:gd name="connsiteY9-254" fmla="*/ 376238 h 1256507"/>
                  <a:gd name="connsiteX10-255" fmla="*/ 542925 w 765175"/>
                  <a:gd name="connsiteY10-256" fmla="*/ 360363 h 1256507"/>
                  <a:gd name="connsiteX11-257" fmla="*/ 574675 w 765175"/>
                  <a:gd name="connsiteY11-258" fmla="*/ 322263 h 1256507"/>
                  <a:gd name="connsiteX12-259" fmla="*/ 495300 w 765175"/>
                  <a:gd name="connsiteY12-260" fmla="*/ 312738 h 1256507"/>
                  <a:gd name="connsiteX0-261" fmla="*/ 495300 w 765175"/>
                  <a:gd name="connsiteY0-262" fmla="*/ 312738 h 1246982"/>
                  <a:gd name="connsiteX1-263" fmla="*/ 706438 w 765175"/>
                  <a:gd name="connsiteY1-264" fmla="*/ 0 h 1246982"/>
                  <a:gd name="connsiteX2-265" fmla="*/ 765175 w 765175"/>
                  <a:gd name="connsiteY2-266" fmla="*/ 109538 h 1246982"/>
                  <a:gd name="connsiteX3-267" fmla="*/ 762000 w 765175"/>
                  <a:gd name="connsiteY3-268" fmla="*/ 150813 h 1246982"/>
                  <a:gd name="connsiteX4-269" fmla="*/ 206375 w 765175"/>
                  <a:gd name="connsiteY4-270" fmla="*/ 1135063 h 1246982"/>
                  <a:gd name="connsiteX5-271" fmla="*/ 156369 w 765175"/>
                  <a:gd name="connsiteY5-272" fmla="*/ 1182688 h 1246982"/>
                  <a:gd name="connsiteX6-273" fmla="*/ 114300 w 765175"/>
                  <a:gd name="connsiteY6-274" fmla="*/ 1246982 h 1246982"/>
                  <a:gd name="connsiteX7-275" fmla="*/ 0 w 765175"/>
                  <a:gd name="connsiteY7-276" fmla="*/ 1066007 h 1246982"/>
                  <a:gd name="connsiteX8-277" fmla="*/ 85725 w 765175"/>
                  <a:gd name="connsiteY8-278" fmla="*/ 858838 h 1246982"/>
                  <a:gd name="connsiteX9-279" fmla="*/ 596900 w 765175"/>
                  <a:gd name="connsiteY9-280" fmla="*/ 376238 h 1246982"/>
                  <a:gd name="connsiteX10-281" fmla="*/ 542925 w 765175"/>
                  <a:gd name="connsiteY10-282" fmla="*/ 360363 h 1246982"/>
                  <a:gd name="connsiteX11-283" fmla="*/ 574675 w 765175"/>
                  <a:gd name="connsiteY11-284" fmla="*/ 322263 h 1246982"/>
                  <a:gd name="connsiteX12-285" fmla="*/ 495300 w 765175"/>
                  <a:gd name="connsiteY12-286" fmla="*/ 312738 h 1246982"/>
                  <a:gd name="connsiteX0-287" fmla="*/ 488156 w 758031"/>
                  <a:gd name="connsiteY0-288" fmla="*/ 312738 h 1246982"/>
                  <a:gd name="connsiteX1-289" fmla="*/ 699294 w 758031"/>
                  <a:gd name="connsiteY1-290" fmla="*/ 0 h 1246982"/>
                  <a:gd name="connsiteX2-291" fmla="*/ 758031 w 758031"/>
                  <a:gd name="connsiteY2-292" fmla="*/ 109538 h 1246982"/>
                  <a:gd name="connsiteX3-293" fmla="*/ 754856 w 758031"/>
                  <a:gd name="connsiteY3-294" fmla="*/ 150813 h 1246982"/>
                  <a:gd name="connsiteX4-295" fmla="*/ 199231 w 758031"/>
                  <a:gd name="connsiteY4-296" fmla="*/ 1135063 h 1246982"/>
                  <a:gd name="connsiteX5-297" fmla="*/ 149225 w 758031"/>
                  <a:gd name="connsiteY5-298" fmla="*/ 1182688 h 1246982"/>
                  <a:gd name="connsiteX6-299" fmla="*/ 107156 w 758031"/>
                  <a:gd name="connsiteY6-300" fmla="*/ 1246982 h 1246982"/>
                  <a:gd name="connsiteX7-301" fmla="*/ 0 w 758031"/>
                  <a:gd name="connsiteY7-302" fmla="*/ 1049338 h 1246982"/>
                  <a:gd name="connsiteX8-303" fmla="*/ 78581 w 758031"/>
                  <a:gd name="connsiteY8-304" fmla="*/ 858838 h 1246982"/>
                  <a:gd name="connsiteX9-305" fmla="*/ 589756 w 758031"/>
                  <a:gd name="connsiteY9-306" fmla="*/ 376238 h 1246982"/>
                  <a:gd name="connsiteX10-307" fmla="*/ 535781 w 758031"/>
                  <a:gd name="connsiteY10-308" fmla="*/ 360363 h 1246982"/>
                  <a:gd name="connsiteX11-309" fmla="*/ 567531 w 758031"/>
                  <a:gd name="connsiteY11-310" fmla="*/ 322263 h 1246982"/>
                  <a:gd name="connsiteX12-311" fmla="*/ 488156 w 758031"/>
                  <a:gd name="connsiteY12-312" fmla="*/ 312738 h 1246982"/>
                  <a:gd name="connsiteX0-313" fmla="*/ 488156 w 758031"/>
                  <a:gd name="connsiteY0-314" fmla="*/ 312738 h 1246982"/>
                  <a:gd name="connsiteX1-315" fmla="*/ 699294 w 758031"/>
                  <a:gd name="connsiteY1-316" fmla="*/ 0 h 1246982"/>
                  <a:gd name="connsiteX2-317" fmla="*/ 758031 w 758031"/>
                  <a:gd name="connsiteY2-318" fmla="*/ 109538 h 1246982"/>
                  <a:gd name="connsiteX3-319" fmla="*/ 754856 w 758031"/>
                  <a:gd name="connsiteY3-320" fmla="*/ 150813 h 1246982"/>
                  <a:gd name="connsiteX4-321" fmla="*/ 199231 w 758031"/>
                  <a:gd name="connsiteY4-322" fmla="*/ 1135063 h 1246982"/>
                  <a:gd name="connsiteX5-323" fmla="*/ 149225 w 758031"/>
                  <a:gd name="connsiteY5-324" fmla="*/ 1182688 h 1246982"/>
                  <a:gd name="connsiteX6-325" fmla="*/ 107156 w 758031"/>
                  <a:gd name="connsiteY6-326" fmla="*/ 1246982 h 1246982"/>
                  <a:gd name="connsiteX7-327" fmla="*/ 0 w 758031"/>
                  <a:gd name="connsiteY7-328" fmla="*/ 1058863 h 1246982"/>
                  <a:gd name="connsiteX8-329" fmla="*/ 78581 w 758031"/>
                  <a:gd name="connsiteY8-330" fmla="*/ 858838 h 1246982"/>
                  <a:gd name="connsiteX9-331" fmla="*/ 589756 w 758031"/>
                  <a:gd name="connsiteY9-332" fmla="*/ 376238 h 1246982"/>
                  <a:gd name="connsiteX10-333" fmla="*/ 535781 w 758031"/>
                  <a:gd name="connsiteY10-334" fmla="*/ 360363 h 1246982"/>
                  <a:gd name="connsiteX11-335" fmla="*/ 567531 w 758031"/>
                  <a:gd name="connsiteY11-336" fmla="*/ 322263 h 1246982"/>
                  <a:gd name="connsiteX12-337" fmla="*/ 488156 w 758031"/>
                  <a:gd name="connsiteY12-338" fmla="*/ 312738 h 1246982"/>
                  <a:gd name="connsiteX0-339" fmla="*/ 488156 w 758031"/>
                  <a:gd name="connsiteY0-340" fmla="*/ 312738 h 1246982"/>
                  <a:gd name="connsiteX1-341" fmla="*/ 699294 w 758031"/>
                  <a:gd name="connsiteY1-342" fmla="*/ 0 h 1246982"/>
                  <a:gd name="connsiteX2-343" fmla="*/ 758031 w 758031"/>
                  <a:gd name="connsiteY2-344" fmla="*/ 109538 h 1246982"/>
                  <a:gd name="connsiteX3-345" fmla="*/ 754856 w 758031"/>
                  <a:gd name="connsiteY3-346" fmla="*/ 150813 h 1246982"/>
                  <a:gd name="connsiteX4-347" fmla="*/ 199231 w 758031"/>
                  <a:gd name="connsiteY4-348" fmla="*/ 1135063 h 1246982"/>
                  <a:gd name="connsiteX5-349" fmla="*/ 149225 w 758031"/>
                  <a:gd name="connsiteY5-350" fmla="*/ 1182688 h 1246982"/>
                  <a:gd name="connsiteX6-351" fmla="*/ 107156 w 758031"/>
                  <a:gd name="connsiteY6-352" fmla="*/ 1246982 h 1246982"/>
                  <a:gd name="connsiteX7-353" fmla="*/ 0 w 758031"/>
                  <a:gd name="connsiteY7-354" fmla="*/ 1066007 h 1246982"/>
                  <a:gd name="connsiteX8-355" fmla="*/ 78581 w 758031"/>
                  <a:gd name="connsiteY8-356" fmla="*/ 858838 h 1246982"/>
                  <a:gd name="connsiteX9-357" fmla="*/ 589756 w 758031"/>
                  <a:gd name="connsiteY9-358" fmla="*/ 376238 h 1246982"/>
                  <a:gd name="connsiteX10-359" fmla="*/ 535781 w 758031"/>
                  <a:gd name="connsiteY10-360" fmla="*/ 360363 h 1246982"/>
                  <a:gd name="connsiteX11-361" fmla="*/ 567531 w 758031"/>
                  <a:gd name="connsiteY11-362" fmla="*/ 322263 h 1246982"/>
                  <a:gd name="connsiteX12-363" fmla="*/ 488156 w 758031"/>
                  <a:gd name="connsiteY12-364" fmla="*/ 312738 h 1246982"/>
                  <a:gd name="connsiteX0-365" fmla="*/ 488156 w 758031"/>
                  <a:gd name="connsiteY0-366" fmla="*/ 312738 h 1246982"/>
                  <a:gd name="connsiteX1-367" fmla="*/ 699294 w 758031"/>
                  <a:gd name="connsiteY1-368" fmla="*/ 0 h 1246982"/>
                  <a:gd name="connsiteX2-369" fmla="*/ 758031 w 758031"/>
                  <a:gd name="connsiteY2-370" fmla="*/ 109538 h 1246982"/>
                  <a:gd name="connsiteX3-371" fmla="*/ 754856 w 758031"/>
                  <a:gd name="connsiteY3-372" fmla="*/ 150813 h 1246982"/>
                  <a:gd name="connsiteX4-373" fmla="*/ 199231 w 758031"/>
                  <a:gd name="connsiteY4-374" fmla="*/ 1135063 h 1246982"/>
                  <a:gd name="connsiteX5-375" fmla="*/ 149225 w 758031"/>
                  <a:gd name="connsiteY5-376" fmla="*/ 1182688 h 1246982"/>
                  <a:gd name="connsiteX6-377" fmla="*/ 107156 w 758031"/>
                  <a:gd name="connsiteY6-378" fmla="*/ 1246982 h 1246982"/>
                  <a:gd name="connsiteX7-379" fmla="*/ 0 w 758031"/>
                  <a:gd name="connsiteY7-380" fmla="*/ 1066007 h 1246982"/>
                  <a:gd name="connsiteX8-381" fmla="*/ 78581 w 758031"/>
                  <a:gd name="connsiteY8-382" fmla="*/ 858838 h 1246982"/>
                  <a:gd name="connsiteX9-383" fmla="*/ 589756 w 758031"/>
                  <a:gd name="connsiteY9-384" fmla="*/ 376238 h 1246982"/>
                  <a:gd name="connsiteX10-385" fmla="*/ 523875 w 758031"/>
                  <a:gd name="connsiteY10-386" fmla="*/ 367507 h 1246982"/>
                  <a:gd name="connsiteX11-387" fmla="*/ 567531 w 758031"/>
                  <a:gd name="connsiteY11-388" fmla="*/ 322263 h 1246982"/>
                  <a:gd name="connsiteX12-389" fmla="*/ 488156 w 758031"/>
                  <a:gd name="connsiteY12-390" fmla="*/ 312738 h 1246982"/>
                  <a:gd name="connsiteX0-391" fmla="*/ 488156 w 758031"/>
                  <a:gd name="connsiteY0-392" fmla="*/ 312738 h 1246982"/>
                  <a:gd name="connsiteX1-393" fmla="*/ 699294 w 758031"/>
                  <a:gd name="connsiteY1-394" fmla="*/ 0 h 1246982"/>
                  <a:gd name="connsiteX2-395" fmla="*/ 758031 w 758031"/>
                  <a:gd name="connsiteY2-396" fmla="*/ 109538 h 1246982"/>
                  <a:gd name="connsiteX3-397" fmla="*/ 754856 w 758031"/>
                  <a:gd name="connsiteY3-398" fmla="*/ 150813 h 1246982"/>
                  <a:gd name="connsiteX4-399" fmla="*/ 199231 w 758031"/>
                  <a:gd name="connsiteY4-400" fmla="*/ 1135063 h 1246982"/>
                  <a:gd name="connsiteX5-401" fmla="*/ 149225 w 758031"/>
                  <a:gd name="connsiteY5-402" fmla="*/ 1182688 h 1246982"/>
                  <a:gd name="connsiteX6-403" fmla="*/ 107156 w 758031"/>
                  <a:gd name="connsiteY6-404" fmla="*/ 1246982 h 1246982"/>
                  <a:gd name="connsiteX7-405" fmla="*/ 0 w 758031"/>
                  <a:gd name="connsiteY7-406" fmla="*/ 1066007 h 1246982"/>
                  <a:gd name="connsiteX8-407" fmla="*/ 78581 w 758031"/>
                  <a:gd name="connsiteY8-408" fmla="*/ 858838 h 1246982"/>
                  <a:gd name="connsiteX9-409" fmla="*/ 589756 w 758031"/>
                  <a:gd name="connsiteY9-410" fmla="*/ 376238 h 1246982"/>
                  <a:gd name="connsiteX10-411" fmla="*/ 523875 w 758031"/>
                  <a:gd name="connsiteY10-412" fmla="*/ 367507 h 1246982"/>
                  <a:gd name="connsiteX11-413" fmla="*/ 555625 w 758031"/>
                  <a:gd name="connsiteY11-414" fmla="*/ 336551 h 1246982"/>
                  <a:gd name="connsiteX12-415" fmla="*/ 488156 w 758031"/>
                  <a:gd name="connsiteY12-416" fmla="*/ 312738 h 1246982"/>
                  <a:gd name="connsiteX0-417" fmla="*/ 481012 w 758031"/>
                  <a:gd name="connsiteY0-418" fmla="*/ 322263 h 1246982"/>
                  <a:gd name="connsiteX1-419" fmla="*/ 699294 w 758031"/>
                  <a:gd name="connsiteY1-420" fmla="*/ 0 h 1246982"/>
                  <a:gd name="connsiteX2-421" fmla="*/ 758031 w 758031"/>
                  <a:gd name="connsiteY2-422" fmla="*/ 109538 h 1246982"/>
                  <a:gd name="connsiteX3-423" fmla="*/ 754856 w 758031"/>
                  <a:gd name="connsiteY3-424" fmla="*/ 150813 h 1246982"/>
                  <a:gd name="connsiteX4-425" fmla="*/ 199231 w 758031"/>
                  <a:gd name="connsiteY4-426" fmla="*/ 1135063 h 1246982"/>
                  <a:gd name="connsiteX5-427" fmla="*/ 149225 w 758031"/>
                  <a:gd name="connsiteY5-428" fmla="*/ 1182688 h 1246982"/>
                  <a:gd name="connsiteX6-429" fmla="*/ 107156 w 758031"/>
                  <a:gd name="connsiteY6-430" fmla="*/ 1246982 h 1246982"/>
                  <a:gd name="connsiteX7-431" fmla="*/ 0 w 758031"/>
                  <a:gd name="connsiteY7-432" fmla="*/ 1066007 h 1246982"/>
                  <a:gd name="connsiteX8-433" fmla="*/ 78581 w 758031"/>
                  <a:gd name="connsiteY8-434" fmla="*/ 858838 h 1246982"/>
                  <a:gd name="connsiteX9-435" fmla="*/ 589756 w 758031"/>
                  <a:gd name="connsiteY9-436" fmla="*/ 376238 h 1246982"/>
                  <a:gd name="connsiteX10-437" fmla="*/ 523875 w 758031"/>
                  <a:gd name="connsiteY10-438" fmla="*/ 367507 h 1246982"/>
                  <a:gd name="connsiteX11-439" fmla="*/ 555625 w 758031"/>
                  <a:gd name="connsiteY11-440" fmla="*/ 336551 h 1246982"/>
                  <a:gd name="connsiteX12-441" fmla="*/ 481012 w 758031"/>
                  <a:gd name="connsiteY12-442" fmla="*/ 322263 h 1246982"/>
                  <a:gd name="connsiteX0-443" fmla="*/ 476249 w 758031"/>
                  <a:gd name="connsiteY0-444" fmla="*/ 329406 h 1246982"/>
                  <a:gd name="connsiteX1-445" fmla="*/ 699294 w 758031"/>
                  <a:gd name="connsiteY1-446" fmla="*/ 0 h 1246982"/>
                  <a:gd name="connsiteX2-447" fmla="*/ 758031 w 758031"/>
                  <a:gd name="connsiteY2-448" fmla="*/ 109538 h 1246982"/>
                  <a:gd name="connsiteX3-449" fmla="*/ 754856 w 758031"/>
                  <a:gd name="connsiteY3-450" fmla="*/ 150813 h 1246982"/>
                  <a:gd name="connsiteX4-451" fmla="*/ 199231 w 758031"/>
                  <a:gd name="connsiteY4-452" fmla="*/ 1135063 h 1246982"/>
                  <a:gd name="connsiteX5-453" fmla="*/ 149225 w 758031"/>
                  <a:gd name="connsiteY5-454" fmla="*/ 1182688 h 1246982"/>
                  <a:gd name="connsiteX6-455" fmla="*/ 107156 w 758031"/>
                  <a:gd name="connsiteY6-456" fmla="*/ 1246982 h 1246982"/>
                  <a:gd name="connsiteX7-457" fmla="*/ 0 w 758031"/>
                  <a:gd name="connsiteY7-458" fmla="*/ 1066007 h 1246982"/>
                  <a:gd name="connsiteX8-459" fmla="*/ 78581 w 758031"/>
                  <a:gd name="connsiteY8-460" fmla="*/ 858838 h 1246982"/>
                  <a:gd name="connsiteX9-461" fmla="*/ 589756 w 758031"/>
                  <a:gd name="connsiteY9-462" fmla="*/ 376238 h 1246982"/>
                  <a:gd name="connsiteX10-463" fmla="*/ 523875 w 758031"/>
                  <a:gd name="connsiteY10-464" fmla="*/ 367507 h 1246982"/>
                  <a:gd name="connsiteX11-465" fmla="*/ 555625 w 758031"/>
                  <a:gd name="connsiteY11-466" fmla="*/ 336551 h 1246982"/>
                  <a:gd name="connsiteX12-467" fmla="*/ 476249 w 758031"/>
                  <a:gd name="connsiteY12-468" fmla="*/ 329406 h 1246982"/>
                  <a:gd name="connsiteX0-469" fmla="*/ 476249 w 758031"/>
                  <a:gd name="connsiteY0-470" fmla="*/ 329406 h 1246982"/>
                  <a:gd name="connsiteX1-471" fmla="*/ 699294 w 758031"/>
                  <a:gd name="connsiteY1-472" fmla="*/ 0 h 1246982"/>
                  <a:gd name="connsiteX2-473" fmla="*/ 758031 w 758031"/>
                  <a:gd name="connsiteY2-474" fmla="*/ 109538 h 1246982"/>
                  <a:gd name="connsiteX3-475" fmla="*/ 754856 w 758031"/>
                  <a:gd name="connsiteY3-476" fmla="*/ 150813 h 1246982"/>
                  <a:gd name="connsiteX4-477" fmla="*/ 199231 w 758031"/>
                  <a:gd name="connsiteY4-478" fmla="*/ 1135063 h 1246982"/>
                  <a:gd name="connsiteX5-479" fmla="*/ 149225 w 758031"/>
                  <a:gd name="connsiteY5-480" fmla="*/ 1182688 h 1246982"/>
                  <a:gd name="connsiteX6-481" fmla="*/ 107156 w 758031"/>
                  <a:gd name="connsiteY6-482" fmla="*/ 1246982 h 1246982"/>
                  <a:gd name="connsiteX7-483" fmla="*/ 0 w 758031"/>
                  <a:gd name="connsiteY7-484" fmla="*/ 1066007 h 1246982"/>
                  <a:gd name="connsiteX8-485" fmla="*/ 78581 w 758031"/>
                  <a:gd name="connsiteY8-486" fmla="*/ 858838 h 1246982"/>
                  <a:gd name="connsiteX9-487" fmla="*/ 589756 w 758031"/>
                  <a:gd name="connsiteY9-488" fmla="*/ 376238 h 1246982"/>
                  <a:gd name="connsiteX10-489" fmla="*/ 523875 w 758031"/>
                  <a:gd name="connsiteY10-490" fmla="*/ 367507 h 1246982"/>
                  <a:gd name="connsiteX11-491" fmla="*/ 548481 w 758031"/>
                  <a:gd name="connsiteY11-492" fmla="*/ 336551 h 1246982"/>
                  <a:gd name="connsiteX12-493" fmla="*/ 476249 w 758031"/>
                  <a:gd name="connsiteY12-494" fmla="*/ 329406 h 1246982"/>
                  <a:gd name="connsiteX0-495" fmla="*/ 476249 w 758031"/>
                  <a:gd name="connsiteY0-496" fmla="*/ 329406 h 1246982"/>
                  <a:gd name="connsiteX1-497" fmla="*/ 699294 w 758031"/>
                  <a:gd name="connsiteY1-498" fmla="*/ 0 h 1246982"/>
                  <a:gd name="connsiteX2-499" fmla="*/ 758031 w 758031"/>
                  <a:gd name="connsiteY2-500" fmla="*/ 109538 h 1246982"/>
                  <a:gd name="connsiteX3-501" fmla="*/ 754856 w 758031"/>
                  <a:gd name="connsiteY3-502" fmla="*/ 150813 h 1246982"/>
                  <a:gd name="connsiteX4-503" fmla="*/ 199231 w 758031"/>
                  <a:gd name="connsiteY4-504" fmla="*/ 1135063 h 1246982"/>
                  <a:gd name="connsiteX5-505" fmla="*/ 149225 w 758031"/>
                  <a:gd name="connsiteY5-506" fmla="*/ 1182688 h 1246982"/>
                  <a:gd name="connsiteX6-507" fmla="*/ 107156 w 758031"/>
                  <a:gd name="connsiteY6-508" fmla="*/ 1246982 h 1246982"/>
                  <a:gd name="connsiteX7-509" fmla="*/ 0 w 758031"/>
                  <a:gd name="connsiteY7-510" fmla="*/ 1066007 h 1246982"/>
                  <a:gd name="connsiteX8-511" fmla="*/ 73819 w 758031"/>
                  <a:gd name="connsiteY8-512" fmla="*/ 868363 h 1246982"/>
                  <a:gd name="connsiteX9-513" fmla="*/ 589756 w 758031"/>
                  <a:gd name="connsiteY9-514" fmla="*/ 376238 h 1246982"/>
                  <a:gd name="connsiteX10-515" fmla="*/ 523875 w 758031"/>
                  <a:gd name="connsiteY10-516" fmla="*/ 367507 h 1246982"/>
                  <a:gd name="connsiteX11-517" fmla="*/ 548481 w 758031"/>
                  <a:gd name="connsiteY11-518" fmla="*/ 336551 h 1246982"/>
                  <a:gd name="connsiteX12-519" fmla="*/ 476249 w 758031"/>
                  <a:gd name="connsiteY12-520" fmla="*/ 329406 h 1246982"/>
                  <a:gd name="connsiteX0-521" fmla="*/ 476249 w 758031"/>
                  <a:gd name="connsiteY0-522" fmla="*/ 324643 h 1242219"/>
                  <a:gd name="connsiteX1-523" fmla="*/ 689769 w 758031"/>
                  <a:gd name="connsiteY1-524" fmla="*/ 0 h 1242219"/>
                  <a:gd name="connsiteX2-525" fmla="*/ 758031 w 758031"/>
                  <a:gd name="connsiteY2-526" fmla="*/ 104775 h 1242219"/>
                  <a:gd name="connsiteX3-527" fmla="*/ 754856 w 758031"/>
                  <a:gd name="connsiteY3-528" fmla="*/ 146050 h 1242219"/>
                  <a:gd name="connsiteX4-529" fmla="*/ 199231 w 758031"/>
                  <a:gd name="connsiteY4-530" fmla="*/ 1130300 h 1242219"/>
                  <a:gd name="connsiteX5-531" fmla="*/ 149225 w 758031"/>
                  <a:gd name="connsiteY5-532" fmla="*/ 1177925 h 1242219"/>
                  <a:gd name="connsiteX6-533" fmla="*/ 107156 w 758031"/>
                  <a:gd name="connsiteY6-534" fmla="*/ 1242219 h 1242219"/>
                  <a:gd name="connsiteX7-535" fmla="*/ 0 w 758031"/>
                  <a:gd name="connsiteY7-536" fmla="*/ 1061244 h 1242219"/>
                  <a:gd name="connsiteX8-537" fmla="*/ 73819 w 758031"/>
                  <a:gd name="connsiteY8-538" fmla="*/ 863600 h 1242219"/>
                  <a:gd name="connsiteX9-539" fmla="*/ 589756 w 758031"/>
                  <a:gd name="connsiteY9-540" fmla="*/ 371475 h 1242219"/>
                  <a:gd name="connsiteX10-541" fmla="*/ 523875 w 758031"/>
                  <a:gd name="connsiteY10-542" fmla="*/ 362744 h 1242219"/>
                  <a:gd name="connsiteX11-543" fmla="*/ 548481 w 758031"/>
                  <a:gd name="connsiteY11-544" fmla="*/ 331788 h 1242219"/>
                  <a:gd name="connsiteX12-545" fmla="*/ 476249 w 758031"/>
                  <a:gd name="connsiteY12-546" fmla="*/ 324643 h 1242219"/>
                  <a:gd name="connsiteX0-547" fmla="*/ 476249 w 758031"/>
                  <a:gd name="connsiteY0-548" fmla="*/ 324643 h 1242219"/>
                  <a:gd name="connsiteX1-549" fmla="*/ 689769 w 758031"/>
                  <a:gd name="connsiteY1-550" fmla="*/ 0 h 1242219"/>
                  <a:gd name="connsiteX2-551" fmla="*/ 758031 w 758031"/>
                  <a:gd name="connsiteY2-552" fmla="*/ 104775 h 1242219"/>
                  <a:gd name="connsiteX3-553" fmla="*/ 754856 w 758031"/>
                  <a:gd name="connsiteY3-554" fmla="*/ 146050 h 1242219"/>
                  <a:gd name="connsiteX4-555" fmla="*/ 199231 w 758031"/>
                  <a:gd name="connsiteY4-556" fmla="*/ 1130300 h 1242219"/>
                  <a:gd name="connsiteX5-557" fmla="*/ 149225 w 758031"/>
                  <a:gd name="connsiteY5-558" fmla="*/ 1177925 h 1242219"/>
                  <a:gd name="connsiteX6-559" fmla="*/ 107156 w 758031"/>
                  <a:gd name="connsiteY6-560" fmla="*/ 1242219 h 1242219"/>
                  <a:gd name="connsiteX7-561" fmla="*/ 0 w 758031"/>
                  <a:gd name="connsiteY7-562" fmla="*/ 1061244 h 1242219"/>
                  <a:gd name="connsiteX8-563" fmla="*/ 64294 w 758031"/>
                  <a:gd name="connsiteY8-564" fmla="*/ 870744 h 1242219"/>
                  <a:gd name="connsiteX9-565" fmla="*/ 589756 w 758031"/>
                  <a:gd name="connsiteY9-566" fmla="*/ 371475 h 1242219"/>
                  <a:gd name="connsiteX10-567" fmla="*/ 523875 w 758031"/>
                  <a:gd name="connsiteY10-568" fmla="*/ 362744 h 1242219"/>
                  <a:gd name="connsiteX11-569" fmla="*/ 548481 w 758031"/>
                  <a:gd name="connsiteY11-570" fmla="*/ 331788 h 1242219"/>
                  <a:gd name="connsiteX12-571" fmla="*/ 476249 w 758031"/>
                  <a:gd name="connsiteY12-572" fmla="*/ 324643 h 1242219"/>
                  <a:gd name="connsiteX0-573" fmla="*/ 476249 w 758031"/>
                  <a:gd name="connsiteY0-574" fmla="*/ 324643 h 1242219"/>
                  <a:gd name="connsiteX1-575" fmla="*/ 689769 w 758031"/>
                  <a:gd name="connsiteY1-576" fmla="*/ 0 h 1242219"/>
                  <a:gd name="connsiteX2-577" fmla="*/ 758031 w 758031"/>
                  <a:gd name="connsiteY2-578" fmla="*/ 104775 h 1242219"/>
                  <a:gd name="connsiteX3-579" fmla="*/ 754856 w 758031"/>
                  <a:gd name="connsiteY3-580" fmla="*/ 146050 h 1242219"/>
                  <a:gd name="connsiteX4-581" fmla="*/ 199231 w 758031"/>
                  <a:gd name="connsiteY4-582" fmla="*/ 1130300 h 1242219"/>
                  <a:gd name="connsiteX5-583" fmla="*/ 149225 w 758031"/>
                  <a:gd name="connsiteY5-584" fmla="*/ 1177925 h 1242219"/>
                  <a:gd name="connsiteX6-585" fmla="*/ 107156 w 758031"/>
                  <a:gd name="connsiteY6-586" fmla="*/ 1242219 h 1242219"/>
                  <a:gd name="connsiteX7-587" fmla="*/ 0 w 758031"/>
                  <a:gd name="connsiteY7-588" fmla="*/ 1061244 h 1242219"/>
                  <a:gd name="connsiteX8-589" fmla="*/ 64294 w 758031"/>
                  <a:gd name="connsiteY8-590" fmla="*/ 870744 h 1242219"/>
                  <a:gd name="connsiteX9-591" fmla="*/ 584993 w 758031"/>
                  <a:gd name="connsiteY9-592" fmla="*/ 376238 h 1242219"/>
                  <a:gd name="connsiteX10-593" fmla="*/ 523875 w 758031"/>
                  <a:gd name="connsiteY10-594" fmla="*/ 362744 h 1242219"/>
                  <a:gd name="connsiteX11-595" fmla="*/ 548481 w 758031"/>
                  <a:gd name="connsiteY11-596" fmla="*/ 331788 h 1242219"/>
                  <a:gd name="connsiteX12-597" fmla="*/ 476249 w 758031"/>
                  <a:gd name="connsiteY12-598" fmla="*/ 324643 h 124221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758031" h="1242219">
                    <a:moveTo>
                      <a:pt x="476249" y="324643"/>
                    </a:moveTo>
                    <a:lnTo>
                      <a:pt x="689769" y="0"/>
                    </a:lnTo>
                    <a:cubicBezTo>
                      <a:pt x="713317" y="23018"/>
                      <a:pt x="736864" y="69850"/>
                      <a:pt x="758031" y="104775"/>
                    </a:cubicBezTo>
                    <a:lnTo>
                      <a:pt x="754856" y="146050"/>
                    </a:lnTo>
                    <a:cubicBezTo>
                      <a:pt x="650609" y="678920"/>
                      <a:pt x="382058" y="918898"/>
                      <a:pt x="199231" y="1130300"/>
                    </a:cubicBezTo>
                    <a:lnTo>
                      <a:pt x="149225" y="1177925"/>
                    </a:lnTo>
                    <a:lnTo>
                      <a:pt x="107156" y="1242219"/>
                    </a:lnTo>
                    <a:lnTo>
                      <a:pt x="0" y="1061244"/>
                    </a:lnTo>
                    <a:lnTo>
                      <a:pt x="64294" y="870744"/>
                    </a:lnTo>
                    <a:lnTo>
                      <a:pt x="584993" y="376238"/>
                    </a:lnTo>
                    <a:lnTo>
                      <a:pt x="523875" y="362744"/>
                    </a:lnTo>
                    <a:lnTo>
                      <a:pt x="548481" y="331788"/>
                    </a:lnTo>
                    <a:lnTo>
                      <a:pt x="476249" y="324643"/>
                    </a:lnTo>
                    <a:close/>
                  </a:path>
                </a:pathLst>
              </a:custGeom>
              <a:solidFill>
                <a:srgbClr val="5A4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10243571" y="-1113684"/>
                <a:ext cx="188119" cy="200025"/>
              </a:xfrm>
              <a:custGeom>
                <a:avLst/>
                <a:gdLst>
                  <a:gd name="connsiteX0" fmla="*/ 92869 w 188119"/>
                  <a:gd name="connsiteY0" fmla="*/ 200025 h 200025"/>
                  <a:gd name="connsiteX1" fmla="*/ 188119 w 188119"/>
                  <a:gd name="connsiteY1" fmla="*/ 54769 h 200025"/>
                  <a:gd name="connsiteX2" fmla="*/ 138113 w 188119"/>
                  <a:gd name="connsiteY2" fmla="*/ 0 h 200025"/>
                  <a:gd name="connsiteX3" fmla="*/ 0 w 188119"/>
                  <a:gd name="connsiteY3" fmla="*/ 130969 h 200025"/>
                  <a:gd name="connsiteX4" fmla="*/ 92869 w 188119"/>
                  <a:gd name="connsiteY4" fmla="*/ 200025 h 200025"/>
                  <a:gd name="connsiteX0-1" fmla="*/ 92869 w 188119"/>
                  <a:gd name="connsiteY0-2" fmla="*/ 200025 h 200025"/>
                  <a:gd name="connsiteX1-3" fmla="*/ 188119 w 188119"/>
                  <a:gd name="connsiteY1-4" fmla="*/ 54769 h 200025"/>
                  <a:gd name="connsiteX2-5" fmla="*/ 138113 w 188119"/>
                  <a:gd name="connsiteY2-6" fmla="*/ 0 h 200025"/>
                  <a:gd name="connsiteX3-7" fmla="*/ 0 w 188119"/>
                  <a:gd name="connsiteY3-8" fmla="*/ 130969 h 200025"/>
                  <a:gd name="connsiteX4-9" fmla="*/ 92869 w 188119"/>
                  <a:gd name="connsiteY4-10" fmla="*/ 200025 h 200025"/>
                  <a:gd name="connsiteX0-11" fmla="*/ 92869 w 188119"/>
                  <a:gd name="connsiteY0-12" fmla="*/ 200025 h 200025"/>
                  <a:gd name="connsiteX1-13" fmla="*/ 188119 w 188119"/>
                  <a:gd name="connsiteY1-14" fmla="*/ 54769 h 200025"/>
                  <a:gd name="connsiteX2-15" fmla="*/ 138113 w 188119"/>
                  <a:gd name="connsiteY2-16" fmla="*/ 0 h 200025"/>
                  <a:gd name="connsiteX3-17" fmla="*/ 0 w 188119"/>
                  <a:gd name="connsiteY3-18" fmla="*/ 130969 h 200025"/>
                  <a:gd name="connsiteX4-19" fmla="*/ 92869 w 188119"/>
                  <a:gd name="connsiteY4-20" fmla="*/ 200025 h 200025"/>
                  <a:gd name="connsiteX0-21" fmla="*/ 92869 w 188119"/>
                  <a:gd name="connsiteY0-22" fmla="*/ 200025 h 200025"/>
                  <a:gd name="connsiteX1-23" fmla="*/ 188119 w 188119"/>
                  <a:gd name="connsiteY1-24" fmla="*/ 54769 h 200025"/>
                  <a:gd name="connsiteX2-25" fmla="*/ 138113 w 188119"/>
                  <a:gd name="connsiteY2-26" fmla="*/ 0 h 200025"/>
                  <a:gd name="connsiteX3-27" fmla="*/ 0 w 188119"/>
                  <a:gd name="connsiteY3-28" fmla="*/ 130969 h 200025"/>
                  <a:gd name="connsiteX4-29" fmla="*/ 92869 w 188119"/>
                  <a:gd name="connsiteY4-30" fmla="*/ 200025 h 200025"/>
                  <a:gd name="connsiteX0-31" fmla="*/ 92869 w 188119"/>
                  <a:gd name="connsiteY0-32" fmla="*/ 200025 h 200025"/>
                  <a:gd name="connsiteX1-33" fmla="*/ 188119 w 188119"/>
                  <a:gd name="connsiteY1-34" fmla="*/ 54769 h 200025"/>
                  <a:gd name="connsiteX2-35" fmla="*/ 138113 w 188119"/>
                  <a:gd name="connsiteY2-36" fmla="*/ 0 h 200025"/>
                  <a:gd name="connsiteX3-37" fmla="*/ 0 w 188119"/>
                  <a:gd name="connsiteY3-38" fmla="*/ 130969 h 200025"/>
                  <a:gd name="connsiteX4-39" fmla="*/ 92869 w 188119"/>
                  <a:gd name="connsiteY4-40" fmla="*/ 200025 h 200025"/>
                  <a:gd name="connsiteX0-41" fmla="*/ 92869 w 188119"/>
                  <a:gd name="connsiteY0-42" fmla="*/ 200025 h 200025"/>
                  <a:gd name="connsiteX1-43" fmla="*/ 188119 w 188119"/>
                  <a:gd name="connsiteY1-44" fmla="*/ 54769 h 200025"/>
                  <a:gd name="connsiteX2-45" fmla="*/ 138113 w 188119"/>
                  <a:gd name="connsiteY2-46" fmla="*/ 0 h 200025"/>
                  <a:gd name="connsiteX3-47" fmla="*/ 0 w 188119"/>
                  <a:gd name="connsiteY3-48" fmla="*/ 130969 h 200025"/>
                  <a:gd name="connsiteX4-49" fmla="*/ 92869 w 188119"/>
                  <a:gd name="connsiteY4-50" fmla="*/ 200025 h 200025"/>
                  <a:gd name="connsiteX0-51" fmla="*/ 92869 w 188119"/>
                  <a:gd name="connsiteY0-52" fmla="*/ 200025 h 200025"/>
                  <a:gd name="connsiteX1-53" fmla="*/ 188119 w 188119"/>
                  <a:gd name="connsiteY1-54" fmla="*/ 54769 h 200025"/>
                  <a:gd name="connsiteX2-55" fmla="*/ 138113 w 188119"/>
                  <a:gd name="connsiteY2-56" fmla="*/ 0 h 200025"/>
                  <a:gd name="connsiteX3-57" fmla="*/ 0 w 188119"/>
                  <a:gd name="connsiteY3-58" fmla="*/ 130969 h 200025"/>
                  <a:gd name="connsiteX4-59" fmla="*/ 92869 w 188119"/>
                  <a:gd name="connsiteY4-60" fmla="*/ 200025 h 2000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8119" h="200025">
                    <a:moveTo>
                      <a:pt x="92869" y="200025"/>
                    </a:moveTo>
                    <a:cubicBezTo>
                      <a:pt x="112713" y="130175"/>
                      <a:pt x="139700" y="93663"/>
                      <a:pt x="188119" y="54769"/>
                    </a:cubicBezTo>
                    <a:lnTo>
                      <a:pt x="138113" y="0"/>
                    </a:lnTo>
                    <a:cubicBezTo>
                      <a:pt x="65881" y="48418"/>
                      <a:pt x="24607" y="96839"/>
                      <a:pt x="0" y="130969"/>
                    </a:cubicBezTo>
                    <a:lnTo>
                      <a:pt x="92869" y="200025"/>
                    </a:lnTo>
                    <a:close/>
                  </a:path>
                </a:pathLst>
              </a:custGeom>
              <a:solidFill>
                <a:srgbClr val="5A4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9956747" y="928963"/>
            <a:ext cx="1805734" cy="2008866"/>
            <a:chOff x="10494078" y="-2408574"/>
            <a:chExt cx="1805734" cy="2008866"/>
          </a:xfrm>
        </p:grpSpPr>
        <p:grpSp>
          <p:nvGrpSpPr>
            <p:cNvPr id="8" name="组合 7"/>
            <p:cNvGrpSpPr/>
            <p:nvPr/>
          </p:nvGrpSpPr>
          <p:grpSpPr>
            <a:xfrm>
              <a:off x="11418182" y="-1472971"/>
              <a:ext cx="881630" cy="1073263"/>
              <a:chOff x="11377613" y="-1533525"/>
              <a:chExt cx="881630" cy="1073263"/>
            </a:xfrm>
          </p:grpSpPr>
          <p:sp>
            <p:nvSpPr>
              <p:cNvPr id="427" name="Freeform 10479"/>
              <p:cNvSpPr>
                <a:spLocks noEditPoints="1"/>
              </p:cNvSpPr>
              <p:nvPr/>
            </p:nvSpPr>
            <p:spPr bwMode="auto">
              <a:xfrm rot="2308258">
                <a:off x="11675574" y="-956047"/>
                <a:ext cx="564128" cy="452387"/>
              </a:xfrm>
              <a:custGeom>
                <a:avLst/>
                <a:gdLst>
                  <a:gd name="T0" fmla="*/ 173 w 259"/>
                  <a:gd name="T1" fmla="*/ 179 h 208"/>
                  <a:gd name="T2" fmla="*/ 169 w 259"/>
                  <a:gd name="T3" fmla="*/ 167 h 208"/>
                  <a:gd name="T4" fmla="*/ 72 w 259"/>
                  <a:gd name="T5" fmla="*/ 188 h 208"/>
                  <a:gd name="T6" fmla="*/ 74 w 259"/>
                  <a:gd name="T7" fmla="*/ 203 h 208"/>
                  <a:gd name="T8" fmla="*/ 55 w 259"/>
                  <a:gd name="T9" fmla="*/ 208 h 208"/>
                  <a:gd name="T10" fmla="*/ 11 w 259"/>
                  <a:gd name="T11" fmla="*/ 204 h 208"/>
                  <a:gd name="T12" fmla="*/ 0 w 259"/>
                  <a:gd name="T13" fmla="*/ 197 h 208"/>
                  <a:gd name="T14" fmla="*/ 41 w 259"/>
                  <a:gd name="T15" fmla="*/ 184 h 208"/>
                  <a:gd name="T16" fmla="*/ 174 w 259"/>
                  <a:gd name="T17" fmla="*/ 151 h 208"/>
                  <a:gd name="T18" fmla="*/ 163 w 259"/>
                  <a:gd name="T19" fmla="*/ 81 h 208"/>
                  <a:gd name="T20" fmla="*/ 193 w 259"/>
                  <a:gd name="T21" fmla="*/ 147 h 208"/>
                  <a:gd name="T22" fmla="*/ 224 w 259"/>
                  <a:gd name="T23" fmla="*/ 141 h 208"/>
                  <a:gd name="T24" fmla="*/ 190 w 259"/>
                  <a:gd name="T25" fmla="*/ 0 h 208"/>
                  <a:gd name="T26" fmla="*/ 228 w 259"/>
                  <a:gd name="T27" fmla="*/ 3 h 208"/>
                  <a:gd name="T28" fmla="*/ 259 w 259"/>
                  <a:gd name="T29" fmla="*/ 143 h 208"/>
                  <a:gd name="T30" fmla="*/ 244 w 259"/>
                  <a:gd name="T31" fmla="*/ 163 h 208"/>
                  <a:gd name="T32" fmla="*/ 173 w 259"/>
                  <a:gd name="T33" fmla="*/ 180 h 208"/>
                  <a:gd name="T34" fmla="*/ 173 w 259"/>
                  <a:gd name="T35" fmla="*/ 179 h 208"/>
                  <a:gd name="T36" fmla="*/ 178 w 259"/>
                  <a:gd name="T37" fmla="*/ 3 h 208"/>
                  <a:gd name="T38" fmla="*/ 190 w 259"/>
                  <a:gd name="T39" fmla="*/ 71 h 208"/>
                  <a:gd name="T40" fmla="*/ 169 w 259"/>
                  <a:gd name="T41" fmla="*/ 5 h 208"/>
                  <a:gd name="T42" fmla="*/ 178 w 259"/>
                  <a:gd name="T43" fmla="*/ 3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9" h="208">
                    <a:moveTo>
                      <a:pt x="173" y="179"/>
                    </a:moveTo>
                    <a:cubicBezTo>
                      <a:pt x="169" y="167"/>
                      <a:pt x="169" y="167"/>
                      <a:pt x="169" y="167"/>
                    </a:cubicBezTo>
                    <a:cubicBezTo>
                      <a:pt x="136" y="171"/>
                      <a:pt x="104" y="178"/>
                      <a:pt x="72" y="188"/>
                    </a:cubicBezTo>
                    <a:cubicBezTo>
                      <a:pt x="74" y="203"/>
                      <a:pt x="74" y="203"/>
                      <a:pt x="74" y="203"/>
                    </a:cubicBezTo>
                    <a:cubicBezTo>
                      <a:pt x="55" y="208"/>
                      <a:pt x="55" y="208"/>
                      <a:pt x="55" y="208"/>
                    </a:cubicBezTo>
                    <a:cubicBezTo>
                      <a:pt x="11" y="204"/>
                      <a:pt x="11" y="204"/>
                      <a:pt x="11" y="204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41" y="184"/>
                      <a:pt x="41" y="184"/>
                      <a:pt x="41" y="184"/>
                    </a:cubicBezTo>
                    <a:cubicBezTo>
                      <a:pt x="174" y="151"/>
                      <a:pt x="174" y="151"/>
                      <a:pt x="174" y="151"/>
                    </a:cubicBezTo>
                    <a:cubicBezTo>
                      <a:pt x="163" y="81"/>
                      <a:pt x="163" y="81"/>
                      <a:pt x="163" y="81"/>
                    </a:cubicBezTo>
                    <a:cubicBezTo>
                      <a:pt x="193" y="147"/>
                      <a:pt x="193" y="147"/>
                      <a:pt x="193" y="147"/>
                    </a:cubicBezTo>
                    <a:cubicBezTo>
                      <a:pt x="224" y="141"/>
                      <a:pt x="224" y="141"/>
                      <a:pt x="224" y="141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228" y="3"/>
                      <a:pt x="228" y="3"/>
                      <a:pt x="228" y="3"/>
                    </a:cubicBezTo>
                    <a:cubicBezTo>
                      <a:pt x="259" y="143"/>
                      <a:pt x="259" y="143"/>
                      <a:pt x="259" y="143"/>
                    </a:cubicBezTo>
                    <a:cubicBezTo>
                      <a:pt x="244" y="163"/>
                      <a:pt x="244" y="163"/>
                      <a:pt x="244" y="163"/>
                    </a:cubicBezTo>
                    <a:cubicBezTo>
                      <a:pt x="173" y="180"/>
                      <a:pt x="173" y="180"/>
                      <a:pt x="173" y="180"/>
                    </a:cubicBezTo>
                    <a:lnTo>
                      <a:pt x="173" y="179"/>
                    </a:lnTo>
                    <a:close/>
                    <a:moveTo>
                      <a:pt x="178" y="3"/>
                    </a:moveTo>
                    <a:cubicBezTo>
                      <a:pt x="190" y="71"/>
                      <a:pt x="190" y="71"/>
                      <a:pt x="190" y="71"/>
                    </a:cubicBezTo>
                    <a:cubicBezTo>
                      <a:pt x="169" y="5"/>
                      <a:pt x="169" y="5"/>
                      <a:pt x="169" y="5"/>
                    </a:cubicBezTo>
                    <a:lnTo>
                      <a:pt x="178" y="3"/>
                    </a:lnTo>
                    <a:close/>
                  </a:path>
                </a:pathLst>
              </a:custGeom>
              <a:solidFill>
                <a:srgbClr val="5555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10480"/>
              <p:cNvSpPr/>
              <p:nvPr/>
            </p:nvSpPr>
            <p:spPr bwMode="auto">
              <a:xfrm rot="2308258">
                <a:off x="11701447" y="-1014825"/>
                <a:ext cx="463236" cy="309186"/>
              </a:xfrm>
              <a:custGeom>
                <a:avLst/>
                <a:gdLst>
                  <a:gd name="T0" fmla="*/ 146 w 427"/>
                  <a:gd name="T1" fmla="*/ 72 h 285"/>
                  <a:gd name="T2" fmla="*/ 269 w 427"/>
                  <a:gd name="T3" fmla="*/ 38 h 285"/>
                  <a:gd name="T4" fmla="*/ 425 w 427"/>
                  <a:gd name="T5" fmla="*/ 0 h 285"/>
                  <a:gd name="T6" fmla="*/ 427 w 427"/>
                  <a:gd name="T7" fmla="*/ 14 h 285"/>
                  <a:gd name="T8" fmla="*/ 403 w 427"/>
                  <a:gd name="T9" fmla="*/ 20 h 285"/>
                  <a:gd name="T10" fmla="*/ 385 w 427"/>
                  <a:gd name="T11" fmla="*/ 24 h 285"/>
                  <a:gd name="T12" fmla="*/ 88 w 427"/>
                  <a:gd name="T13" fmla="*/ 108 h 285"/>
                  <a:gd name="T14" fmla="*/ 106 w 427"/>
                  <a:gd name="T15" fmla="*/ 285 h 285"/>
                  <a:gd name="T16" fmla="*/ 72 w 427"/>
                  <a:gd name="T17" fmla="*/ 114 h 285"/>
                  <a:gd name="T18" fmla="*/ 0 w 427"/>
                  <a:gd name="T19" fmla="*/ 132 h 285"/>
                  <a:gd name="T20" fmla="*/ 8 w 427"/>
                  <a:gd name="T21" fmla="*/ 106 h 285"/>
                  <a:gd name="T22" fmla="*/ 146 w 427"/>
                  <a:gd name="T23" fmla="*/ 7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7" h="285">
                    <a:moveTo>
                      <a:pt x="146" y="72"/>
                    </a:moveTo>
                    <a:lnTo>
                      <a:pt x="269" y="38"/>
                    </a:lnTo>
                    <a:lnTo>
                      <a:pt x="425" y="0"/>
                    </a:lnTo>
                    <a:lnTo>
                      <a:pt x="427" y="14"/>
                    </a:lnTo>
                    <a:lnTo>
                      <a:pt x="403" y="20"/>
                    </a:lnTo>
                    <a:lnTo>
                      <a:pt x="385" y="24"/>
                    </a:lnTo>
                    <a:lnTo>
                      <a:pt x="88" y="108"/>
                    </a:lnTo>
                    <a:lnTo>
                      <a:pt x="106" y="285"/>
                    </a:lnTo>
                    <a:lnTo>
                      <a:pt x="72" y="114"/>
                    </a:lnTo>
                    <a:lnTo>
                      <a:pt x="0" y="132"/>
                    </a:lnTo>
                    <a:lnTo>
                      <a:pt x="8" y="106"/>
                    </a:lnTo>
                    <a:lnTo>
                      <a:pt x="146" y="72"/>
                    </a:lnTo>
                    <a:close/>
                  </a:path>
                </a:pathLst>
              </a:custGeom>
              <a:solidFill>
                <a:srgbClr val="D0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任意多边形 480"/>
              <p:cNvSpPr/>
              <p:nvPr/>
            </p:nvSpPr>
            <p:spPr>
              <a:xfrm rot="2308258">
                <a:off x="11873084" y="-1428826"/>
                <a:ext cx="338477" cy="968564"/>
              </a:xfrm>
              <a:custGeom>
                <a:avLst/>
                <a:gdLst>
                  <a:gd name="connsiteX0" fmla="*/ 0 w 495300"/>
                  <a:gd name="connsiteY0" fmla="*/ 0 h 1417320"/>
                  <a:gd name="connsiteX1" fmla="*/ 182880 w 495300"/>
                  <a:gd name="connsiteY1" fmla="*/ 1402080 h 1417320"/>
                  <a:gd name="connsiteX2" fmla="*/ 381000 w 495300"/>
                  <a:gd name="connsiteY2" fmla="*/ 1417320 h 1417320"/>
                  <a:gd name="connsiteX3" fmla="*/ 495300 w 495300"/>
                  <a:gd name="connsiteY3" fmla="*/ 1341120 h 1417320"/>
                  <a:gd name="connsiteX4" fmla="*/ 83820 w 495300"/>
                  <a:gd name="connsiteY4" fmla="*/ 0 h 1417320"/>
                  <a:gd name="connsiteX5" fmla="*/ 0 w 495300"/>
                  <a:gd name="connsiteY5" fmla="*/ 0 h 141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5300" h="1417320">
                    <a:moveTo>
                      <a:pt x="0" y="0"/>
                    </a:moveTo>
                    <a:lnTo>
                      <a:pt x="182880" y="1402080"/>
                    </a:lnTo>
                    <a:lnTo>
                      <a:pt x="381000" y="1417320"/>
                    </a:lnTo>
                    <a:lnTo>
                      <a:pt x="495300" y="1341120"/>
                    </a:lnTo>
                    <a:lnTo>
                      <a:pt x="8382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5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2" name="Freeform 10475"/>
              <p:cNvSpPr/>
              <p:nvPr/>
            </p:nvSpPr>
            <p:spPr bwMode="auto">
              <a:xfrm rot="2308258">
                <a:off x="11649295" y="-999886"/>
                <a:ext cx="570637" cy="448048"/>
              </a:xfrm>
              <a:custGeom>
                <a:avLst/>
                <a:gdLst>
                  <a:gd name="T0" fmla="*/ 385 w 526"/>
                  <a:gd name="T1" fmla="*/ 28 h 413"/>
                  <a:gd name="T2" fmla="*/ 407 w 526"/>
                  <a:gd name="T3" fmla="*/ 76 h 413"/>
                  <a:gd name="T4" fmla="*/ 403 w 526"/>
                  <a:gd name="T5" fmla="*/ 24 h 413"/>
                  <a:gd name="T6" fmla="*/ 427 w 526"/>
                  <a:gd name="T7" fmla="*/ 18 h 413"/>
                  <a:gd name="T8" fmla="*/ 425 w 526"/>
                  <a:gd name="T9" fmla="*/ 4 h 413"/>
                  <a:gd name="T10" fmla="*/ 443 w 526"/>
                  <a:gd name="T11" fmla="*/ 0 h 413"/>
                  <a:gd name="T12" fmla="*/ 504 w 526"/>
                  <a:gd name="T13" fmla="*/ 24 h 413"/>
                  <a:gd name="T14" fmla="*/ 427 w 526"/>
                  <a:gd name="T15" fmla="*/ 18 h 413"/>
                  <a:gd name="T16" fmla="*/ 526 w 526"/>
                  <a:gd name="T17" fmla="*/ 317 h 413"/>
                  <a:gd name="T18" fmla="*/ 441 w 526"/>
                  <a:gd name="T19" fmla="*/ 333 h 413"/>
                  <a:gd name="T20" fmla="*/ 401 w 526"/>
                  <a:gd name="T21" fmla="*/ 267 h 413"/>
                  <a:gd name="T22" fmla="*/ 407 w 526"/>
                  <a:gd name="T23" fmla="*/ 337 h 413"/>
                  <a:gd name="T24" fmla="*/ 126 w 526"/>
                  <a:gd name="T25" fmla="*/ 401 h 413"/>
                  <a:gd name="T26" fmla="*/ 46 w 526"/>
                  <a:gd name="T27" fmla="*/ 413 h 413"/>
                  <a:gd name="T28" fmla="*/ 0 w 526"/>
                  <a:gd name="T29" fmla="*/ 136 h 413"/>
                  <a:gd name="T30" fmla="*/ 78 w 526"/>
                  <a:gd name="T31" fmla="*/ 98 h 413"/>
                  <a:gd name="T32" fmla="*/ 106 w 526"/>
                  <a:gd name="T33" fmla="*/ 289 h 413"/>
                  <a:gd name="T34" fmla="*/ 78 w 526"/>
                  <a:gd name="T35" fmla="*/ 98 h 413"/>
                  <a:gd name="T36" fmla="*/ 385 w 526"/>
                  <a:gd name="T37" fmla="*/ 28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6" h="413">
                    <a:moveTo>
                      <a:pt x="385" y="28"/>
                    </a:moveTo>
                    <a:lnTo>
                      <a:pt x="407" y="76"/>
                    </a:lnTo>
                    <a:lnTo>
                      <a:pt x="403" y="24"/>
                    </a:lnTo>
                    <a:lnTo>
                      <a:pt x="427" y="18"/>
                    </a:lnTo>
                    <a:lnTo>
                      <a:pt x="425" y="4"/>
                    </a:lnTo>
                    <a:lnTo>
                      <a:pt x="443" y="0"/>
                    </a:lnTo>
                    <a:lnTo>
                      <a:pt x="504" y="24"/>
                    </a:lnTo>
                    <a:lnTo>
                      <a:pt x="427" y="18"/>
                    </a:lnTo>
                    <a:lnTo>
                      <a:pt x="526" y="317"/>
                    </a:lnTo>
                    <a:lnTo>
                      <a:pt x="441" y="333"/>
                    </a:lnTo>
                    <a:lnTo>
                      <a:pt x="401" y="267"/>
                    </a:lnTo>
                    <a:lnTo>
                      <a:pt x="407" y="337"/>
                    </a:lnTo>
                    <a:lnTo>
                      <a:pt x="126" y="401"/>
                    </a:lnTo>
                    <a:lnTo>
                      <a:pt x="46" y="413"/>
                    </a:lnTo>
                    <a:lnTo>
                      <a:pt x="0" y="136"/>
                    </a:lnTo>
                    <a:lnTo>
                      <a:pt x="78" y="98"/>
                    </a:lnTo>
                    <a:lnTo>
                      <a:pt x="106" y="289"/>
                    </a:lnTo>
                    <a:lnTo>
                      <a:pt x="78" y="98"/>
                    </a:lnTo>
                    <a:lnTo>
                      <a:pt x="385" y="28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483" name="组合 482"/>
              <p:cNvGrpSpPr/>
              <p:nvPr/>
            </p:nvGrpSpPr>
            <p:grpSpPr>
              <a:xfrm rot="2308258">
                <a:off x="11897984" y="-1373160"/>
                <a:ext cx="361259" cy="394455"/>
                <a:chOff x="-4605338" y="-1348740"/>
                <a:chExt cx="528638" cy="577215"/>
              </a:xfrm>
            </p:grpSpPr>
            <p:sp>
              <p:nvSpPr>
                <p:cNvPr id="485" name="任意多边形 484"/>
                <p:cNvSpPr/>
                <p:nvPr/>
              </p:nvSpPr>
              <p:spPr>
                <a:xfrm>
                  <a:off x="-4605338" y="-1302544"/>
                  <a:ext cx="476250" cy="531019"/>
                </a:xfrm>
                <a:custGeom>
                  <a:avLst/>
                  <a:gdLst>
                    <a:gd name="connsiteX0" fmla="*/ 121444 w 476250"/>
                    <a:gd name="connsiteY0" fmla="*/ 47625 h 531019"/>
                    <a:gd name="connsiteX1" fmla="*/ 0 w 476250"/>
                    <a:gd name="connsiteY1" fmla="*/ 176213 h 531019"/>
                    <a:gd name="connsiteX2" fmla="*/ 26194 w 476250"/>
                    <a:gd name="connsiteY2" fmla="*/ 304800 h 531019"/>
                    <a:gd name="connsiteX3" fmla="*/ 16669 w 476250"/>
                    <a:gd name="connsiteY3" fmla="*/ 381000 h 531019"/>
                    <a:gd name="connsiteX4" fmla="*/ 152400 w 476250"/>
                    <a:gd name="connsiteY4" fmla="*/ 531019 h 531019"/>
                    <a:gd name="connsiteX5" fmla="*/ 273844 w 476250"/>
                    <a:gd name="connsiteY5" fmla="*/ 509588 h 531019"/>
                    <a:gd name="connsiteX6" fmla="*/ 476250 w 476250"/>
                    <a:gd name="connsiteY6" fmla="*/ 388144 h 531019"/>
                    <a:gd name="connsiteX7" fmla="*/ 442913 w 476250"/>
                    <a:gd name="connsiteY7" fmla="*/ 0 h 531019"/>
                    <a:gd name="connsiteX8" fmla="*/ 121444 w 476250"/>
                    <a:gd name="connsiteY8" fmla="*/ 47625 h 5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6250" h="531019">
                      <a:moveTo>
                        <a:pt x="121444" y="47625"/>
                      </a:moveTo>
                      <a:lnTo>
                        <a:pt x="0" y="176213"/>
                      </a:lnTo>
                      <a:lnTo>
                        <a:pt x="26194" y="304800"/>
                      </a:lnTo>
                      <a:lnTo>
                        <a:pt x="16669" y="381000"/>
                      </a:lnTo>
                      <a:lnTo>
                        <a:pt x="152400" y="531019"/>
                      </a:lnTo>
                      <a:lnTo>
                        <a:pt x="273844" y="509588"/>
                      </a:lnTo>
                      <a:lnTo>
                        <a:pt x="476250" y="388144"/>
                      </a:lnTo>
                      <a:lnTo>
                        <a:pt x="442913" y="0"/>
                      </a:lnTo>
                      <a:lnTo>
                        <a:pt x="121444" y="47625"/>
                      </a:lnTo>
                      <a:close/>
                    </a:path>
                  </a:pathLst>
                </a:custGeom>
                <a:solidFill>
                  <a:srgbClr val="F7AE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6" name="任意多边形 485"/>
                <p:cNvSpPr/>
                <p:nvPr/>
              </p:nvSpPr>
              <p:spPr>
                <a:xfrm>
                  <a:off x="-4471036" y="-1348740"/>
                  <a:ext cx="325755" cy="106204"/>
                </a:xfrm>
                <a:custGeom>
                  <a:avLst/>
                  <a:gdLst>
                    <a:gd name="connsiteX0" fmla="*/ 0 w 320040"/>
                    <a:gd name="connsiteY0" fmla="*/ 30480 h 99060"/>
                    <a:gd name="connsiteX1" fmla="*/ 297180 w 320040"/>
                    <a:gd name="connsiteY1" fmla="*/ 0 h 99060"/>
                    <a:gd name="connsiteX2" fmla="*/ 320040 w 320040"/>
                    <a:gd name="connsiteY2" fmla="*/ 53340 h 99060"/>
                    <a:gd name="connsiteX3" fmla="*/ 22860 w 320040"/>
                    <a:gd name="connsiteY3" fmla="*/ 99060 h 99060"/>
                    <a:gd name="connsiteX4" fmla="*/ 0 w 320040"/>
                    <a:gd name="connsiteY4" fmla="*/ 30480 h 99060"/>
                    <a:gd name="connsiteX0-1" fmla="*/ 5715 w 325755"/>
                    <a:gd name="connsiteY0-2" fmla="*/ 30480 h 106204"/>
                    <a:gd name="connsiteX1-3" fmla="*/ 302895 w 325755"/>
                    <a:gd name="connsiteY1-4" fmla="*/ 0 h 106204"/>
                    <a:gd name="connsiteX2-5" fmla="*/ 325755 w 325755"/>
                    <a:gd name="connsiteY2-6" fmla="*/ 53340 h 106204"/>
                    <a:gd name="connsiteX3-7" fmla="*/ 0 w 325755"/>
                    <a:gd name="connsiteY3-8" fmla="*/ 106204 h 106204"/>
                    <a:gd name="connsiteX4-9" fmla="*/ 5715 w 325755"/>
                    <a:gd name="connsiteY4-10" fmla="*/ 30480 h 10620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325755" h="106204">
                      <a:moveTo>
                        <a:pt x="5715" y="30480"/>
                      </a:moveTo>
                      <a:lnTo>
                        <a:pt x="302895" y="0"/>
                      </a:lnTo>
                      <a:lnTo>
                        <a:pt x="325755" y="53340"/>
                      </a:lnTo>
                      <a:lnTo>
                        <a:pt x="0" y="106204"/>
                      </a:lnTo>
                      <a:lnTo>
                        <a:pt x="5715" y="30480"/>
                      </a:lnTo>
                      <a:close/>
                    </a:path>
                  </a:pathLst>
                </a:custGeom>
                <a:solidFill>
                  <a:srgbClr val="F7AE66"/>
                </a:solidFill>
                <a:ln>
                  <a:solidFill>
                    <a:srgbClr val="EA902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7" name="任意多边形 486"/>
                <p:cNvSpPr/>
                <p:nvPr/>
              </p:nvSpPr>
              <p:spPr>
                <a:xfrm>
                  <a:off x="-4462606" y="-1286669"/>
                  <a:ext cx="325755" cy="183833"/>
                </a:xfrm>
                <a:custGeom>
                  <a:avLst/>
                  <a:gdLst>
                    <a:gd name="connsiteX0" fmla="*/ 0 w 320040"/>
                    <a:gd name="connsiteY0" fmla="*/ 30480 h 99060"/>
                    <a:gd name="connsiteX1" fmla="*/ 297180 w 320040"/>
                    <a:gd name="connsiteY1" fmla="*/ 0 h 99060"/>
                    <a:gd name="connsiteX2" fmla="*/ 320040 w 320040"/>
                    <a:gd name="connsiteY2" fmla="*/ 53340 h 99060"/>
                    <a:gd name="connsiteX3" fmla="*/ 22860 w 320040"/>
                    <a:gd name="connsiteY3" fmla="*/ 99060 h 99060"/>
                    <a:gd name="connsiteX4" fmla="*/ 0 w 320040"/>
                    <a:gd name="connsiteY4" fmla="*/ 30480 h 99060"/>
                    <a:gd name="connsiteX0-1" fmla="*/ 5715 w 325755"/>
                    <a:gd name="connsiteY0-2" fmla="*/ 30480 h 106204"/>
                    <a:gd name="connsiteX1-3" fmla="*/ 302895 w 325755"/>
                    <a:gd name="connsiteY1-4" fmla="*/ 0 h 106204"/>
                    <a:gd name="connsiteX2-5" fmla="*/ 325755 w 325755"/>
                    <a:gd name="connsiteY2-6" fmla="*/ 53340 h 106204"/>
                    <a:gd name="connsiteX3-7" fmla="*/ 0 w 325755"/>
                    <a:gd name="connsiteY3-8" fmla="*/ 106204 h 106204"/>
                    <a:gd name="connsiteX4-9" fmla="*/ 5715 w 325755"/>
                    <a:gd name="connsiteY4-10" fmla="*/ 30480 h 10620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325755" h="106204">
                      <a:moveTo>
                        <a:pt x="5715" y="30480"/>
                      </a:moveTo>
                      <a:lnTo>
                        <a:pt x="302895" y="0"/>
                      </a:lnTo>
                      <a:lnTo>
                        <a:pt x="325755" y="53340"/>
                      </a:lnTo>
                      <a:lnTo>
                        <a:pt x="0" y="106204"/>
                      </a:lnTo>
                      <a:lnTo>
                        <a:pt x="5715" y="30480"/>
                      </a:lnTo>
                      <a:close/>
                    </a:path>
                  </a:pathLst>
                </a:custGeom>
                <a:solidFill>
                  <a:srgbClr val="F7AE66"/>
                </a:solidFill>
                <a:ln>
                  <a:solidFill>
                    <a:srgbClr val="EA902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8" name="任意多边形 487"/>
                <p:cNvSpPr/>
                <p:nvPr/>
              </p:nvSpPr>
              <p:spPr>
                <a:xfrm>
                  <a:off x="-4471814" y="-1189355"/>
                  <a:ext cx="353839" cy="183833"/>
                </a:xfrm>
                <a:custGeom>
                  <a:avLst/>
                  <a:gdLst>
                    <a:gd name="connsiteX0" fmla="*/ 0 w 320040"/>
                    <a:gd name="connsiteY0" fmla="*/ 30480 h 99060"/>
                    <a:gd name="connsiteX1" fmla="*/ 297180 w 320040"/>
                    <a:gd name="connsiteY1" fmla="*/ 0 h 99060"/>
                    <a:gd name="connsiteX2" fmla="*/ 320040 w 320040"/>
                    <a:gd name="connsiteY2" fmla="*/ 53340 h 99060"/>
                    <a:gd name="connsiteX3" fmla="*/ 22860 w 320040"/>
                    <a:gd name="connsiteY3" fmla="*/ 99060 h 99060"/>
                    <a:gd name="connsiteX4" fmla="*/ 0 w 320040"/>
                    <a:gd name="connsiteY4" fmla="*/ 30480 h 99060"/>
                    <a:gd name="connsiteX0-1" fmla="*/ 5715 w 325755"/>
                    <a:gd name="connsiteY0-2" fmla="*/ 30480 h 106204"/>
                    <a:gd name="connsiteX1-3" fmla="*/ 302895 w 325755"/>
                    <a:gd name="connsiteY1-4" fmla="*/ 0 h 106204"/>
                    <a:gd name="connsiteX2-5" fmla="*/ 325755 w 325755"/>
                    <a:gd name="connsiteY2-6" fmla="*/ 53340 h 106204"/>
                    <a:gd name="connsiteX3-7" fmla="*/ 0 w 325755"/>
                    <a:gd name="connsiteY3-8" fmla="*/ 106204 h 106204"/>
                    <a:gd name="connsiteX4-9" fmla="*/ 5715 w 325755"/>
                    <a:gd name="connsiteY4-10" fmla="*/ 30480 h 106204"/>
                    <a:gd name="connsiteX0-11" fmla="*/ 10099 w 325755"/>
                    <a:gd name="connsiteY0-12" fmla="*/ 46988 h 106204"/>
                    <a:gd name="connsiteX1-13" fmla="*/ 302895 w 325755"/>
                    <a:gd name="connsiteY1-14" fmla="*/ 0 h 106204"/>
                    <a:gd name="connsiteX2-15" fmla="*/ 325755 w 325755"/>
                    <a:gd name="connsiteY2-16" fmla="*/ 53340 h 106204"/>
                    <a:gd name="connsiteX3-17" fmla="*/ 0 w 325755"/>
                    <a:gd name="connsiteY3-18" fmla="*/ 106204 h 106204"/>
                    <a:gd name="connsiteX4-19" fmla="*/ 10099 w 325755"/>
                    <a:gd name="connsiteY4-20" fmla="*/ 46988 h 10620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325755" h="106204">
                      <a:moveTo>
                        <a:pt x="10099" y="46988"/>
                      </a:moveTo>
                      <a:lnTo>
                        <a:pt x="302895" y="0"/>
                      </a:lnTo>
                      <a:lnTo>
                        <a:pt x="325755" y="53340"/>
                      </a:lnTo>
                      <a:lnTo>
                        <a:pt x="0" y="106204"/>
                      </a:lnTo>
                      <a:lnTo>
                        <a:pt x="10099" y="46988"/>
                      </a:lnTo>
                      <a:close/>
                    </a:path>
                  </a:pathLst>
                </a:custGeom>
                <a:solidFill>
                  <a:srgbClr val="F7AE66"/>
                </a:solidFill>
                <a:ln>
                  <a:solidFill>
                    <a:srgbClr val="EA902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9" name="任意多边形 488"/>
                <p:cNvSpPr/>
                <p:nvPr/>
              </p:nvSpPr>
              <p:spPr>
                <a:xfrm>
                  <a:off x="-4474369" y="-1076325"/>
                  <a:ext cx="397669" cy="233362"/>
                </a:xfrm>
                <a:custGeom>
                  <a:avLst/>
                  <a:gdLst>
                    <a:gd name="connsiteX0" fmla="*/ 116681 w 397669"/>
                    <a:gd name="connsiteY0" fmla="*/ 204787 h 233362"/>
                    <a:gd name="connsiteX1" fmla="*/ 7144 w 397669"/>
                    <a:gd name="connsiteY1" fmla="*/ 145256 h 233362"/>
                    <a:gd name="connsiteX2" fmla="*/ 0 w 397669"/>
                    <a:gd name="connsiteY2" fmla="*/ 71437 h 233362"/>
                    <a:gd name="connsiteX3" fmla="*/ 366713 w 397669"/>
                    <a:gd name="connsiteY3" fmla="*/ 0 h 233362"/>
                    <a:gd name="connsiteX4" fmla="*/ 397669 w 397669"/>
                    <a:gd name="connsiteY4" fmla="*/ 128587 h 233362"/>
                    <a:gd name="connsiteX5" fmla="*/ 302419 w 397669"/>
                    <a:gd name="connsiteY5" fmla="*/ 233362 h 233362"/>
                    <a:gd name="connsiteX6" fmla="*/ 116681 w 397669"/>
                    <a:gd name="connsiteY6" fmla="*/ 204787 h 23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669" h="233362">
                      <a:moveTo>
                        <a:pt x="116681" y="204787"/>
                      </a:moveTo>
                      <a:lnTo>
                        <a:pt x="7144" y="145256"/>
                      </a:lnTo>
                      <a:lnTo>
                        <a:pt x="0" y="71437"/>
                      </a:lnTo>
                      <a:lnTo>
                        <a:pt x="366713" y="0"/>
                      </a:lnTo>
                      <a:lnTo>
                        <a:pt x="397669" y="128587"/>
                      </a:lnTo>
                      <a:lnTo>
                        <a:pt x="302419" y="233362"/>
                      </a:lnTo>
                      <a:lnTo>
                        <a:pt x="116681" y="204787"/>
                      </a:lnTo>
                      <a:close/>
                    </a:path>
                  </a:pathLst>
                </a:custGeom>
                <a:solidFill>
                  <a:srgbClr val="F7AE66"/>
                </a:solidFill>
                <a:ln>
                  <a:solidFill>
                    <a:srgbClr val="EA902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" name="任意多边形 6"/>
              <p:cNvSpPr/>
              <p:nvPr/>
            </p:nvSpPr>
            <p:spPr>
              <a:xfrm>
                <a:off x="11377613" y="-1533525"/>
                <a:ext cx="576262" cy="504825"/>
              </a:xfrm>
              <a:custGeom>
                <a:avLst/>
                <a:gdLst>
                  <a:gd name="connsiteX0" fmla="*/ 9525 w 557212"/>
                  <a:gd name="connsiteY0" fmla="*/ 233362 h 504825"/>
                  <a:gd name="connsiteX1" fmla="*/ 271462 w 557212"/>
                  <a:gd name="connsiteY1" fmla="*/ 0 h 504825"/>
                  <a:gd name="connsiteX2" fmla="*/ 557212 w 557212"/>
                  <a:gd name="connsiteY2" fmla="*/ 207169 h 504825"/>
                  <a:gd name="connsiteX3" fmla="*/ 535781 w 557212"/>
                  <a:gd name="connsiteY3" fmla="*/ 276225 h 504825"/>
                  <a:gd name="connsiteX4" fmla="*/ 485775 w 557212"/>
                  <a:gd name="connsiteY4" fmla="*/ 321469 h 504825"/>
                  <a:gd name="connsiteX5" fmla="*/ 495300 w 557212"/>
                  <a:gd name="connsiteY5" fmla="*/ 457200 h 504825"/>
                  <a:gd name="connsiteX6" fmla="*/ 516731 w 557212"/>
                  <a:gd name="connsiteY6" fmla="*/ 476250 h 504825"/>
                  <a:gd name="connsiteX7" fmla="*/ 511968 w 557212"/>
                  <a:gd name="connsiteY7" fmla="*/ 504825 h 504825"/>
                  <a:gd name="connsiteX8" fmla="*/ 478631 w 557212"/>
                  <a:gd name="connsiteY8" fmla="*/ 483394 h 504825"/>
                  <a:gd name="connsiteX9" fmla="*/ 216693 w 557212"/>
                  <a:gd name="connsiteY9" fmla="*/ 166687 h 504825"/>
                  <a:gd name="connsiteX10" fmla="*/ 50006 w 557212"/>
                  <a:gd name="connsiteY10" fmla="*/ 323850 h 504825"/>
                  <a:gd name="connsiteX11" fmla="*/ 0 w 557212"/>
                  <a:gd name="connsiteY11" fmla="*/ 338137 h 504825"/>
                  <a:gd name="connsiteX12" fmla="*/ 9525 w 557212"/>
                  <a:gd name="connsiteY12" fmla="*/ 233362 h 504825"/>
                  <a:gd name="connsiteX0-1" fmla="*/ 28575 w 576262"/>
                  <a:gd name="connsiteY0-2" fmla="*/ 233362 h 504825"/>
                  <a:gd name="connsiteX1-3" fmla="*/ 290512 w 576262"/>
                  <a:gd name="connsiteY1-4" fmla="*/ 0 h 504825"/>
                  <a:gd name="connsiteX2-5" fmla="*/ 576262 w 576262"/>
                  <a:gd name="connsiteY2-6" fmla="*/ 207169 h 504825"/>
                  <a:gd name="connsiteX3-7" fmla="*/ 554831 w 576262"/>
                  <a:gd name="connsiteY3-8" fmla="*/ 276225 h 504825"/>
                  <a:gd name="connsiteX4-9" fmla="*/ 504825 w 576262"/>
                  <a:gd name="connsiteY4-10" fmla="*/ 321469 h 504825"/>
                  <a:gd name="connsiteX5-11" fmla="*/ 514350 w 576262"/>
                  <a:gd name="connsiteY5-12" fmla="*/ 457200 h 504825"/>
                  <a:gd name="connsiteX6-13" fmla="*/ 535781 w 576262"/>
                  <a:gd name="connsiteY6-14" fmla="*/ 476250 h 504825"/>
                  <a:gd name="connsiteX7-15" fmla="*/ 531018 w 576262"/>
                  <a:gd name="connsiteY7-16" fmla="*/ 504825 h 504825"/>
                  <a:gd name="connsiteX8-17" fmla="*/ 497681 w 576262"/>
                  <a:gd name="connsiteY8-18" fmla="*/ 483394 h 504825"/>
                  <a:gd name="connsiteX9-19" fmla="*/ 235743 w 576262"/>
                  <a:gd name="connsiteY9-20" fmla="*/ 166687 h 504825"/>
                  <a:gd name="connsiteX10-21" fmla="*/ 69056 w 576262"/>
                  <a:gd name="connsiteY10-22" fmla="*/ 323850 h 504825"/>
                  <a:gd name="connsiteX11-23" fmla="*/ 0 w 576262"/>
                  <a:gd name="connsiteY11-24" fmla="*/ 316706 h 504825"/>
                  <a:gd name="connsiteX12-25" fmla="*/ 28575 w 576262"/>
                  <a:gd name="connsiteY12-26" fmla="*/ 233362 h 5048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576262" h="504825">
                    <a:moveTo>
                      <a:pt x="28575" y="233362"/>
                    </a:moveTo>
                    <a:lnTo>
                      <a:pt x="290512" y="0"/>
                    </a:lnTo>
                    <a:lnTo>
                      <a:pt x="576262" y="207169"/>
                    </a:lnTo>
                    <a:lnTo>
                      <a:pt x="554831" y="276225"/>
                    </a:lnTo>
                    <a:lnTo>
                      <a:pt x="504825" y="321469"/>
                    </a:lnTo>
                    <a:lnTo>
                      <a:pt x="514350" y="457200"/>
                    </a:lnTo>
                    <a:lnTo>
                      <a:pt x="535781" y="476250"/>
                    </a:lnTo>
                    <a:lnTo>
                      <a:pt x="531018" y="504825"/>
                    </a:lnTo>
                    <a:lnTo>
                      <a:pt x="497681" y="483394"/>
                    </a:lnTo>
                    <a:lnTo>
                      <a:pt x="235743" y="166687"/>
                    </a:lnTo>
                    <a:lnTo>
                      <a:pt x="69056" y="323850"/>
                    </a:lnTo>
                    <a:lnTo>
                      <a:pt x="0" y="316706"/>
                    </a:lnTo>
                    <a:lnTo>
                      <a:pt x="28575" y="233362"/>
                    </a:lnTo>
                    <a:close/>
                  </a:path>
                </a:pathLst>
              </a:custGeom>
              <a:solidFill>
                <a:srgbClr val="5A4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10494078" y="-2408574"/>
              <a:ext cx="1008594" cy="12162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6" name="任意多边形 695"/>
          <p:cNvSpPr/>
          <p:nvPr/>
        </p:nvSpPr>
        <p:spPr>
          <a:xfrm rot="450827">
            <a:off x="8559570" y="2574245"/>
            <a:ext cx="1158250" cy="591733"/>
          </a:xfrm>
          <a:custGeom>
            <a:avLst/>
            <a:gdLst>
              <a:gd name="connsiteX0" fmla="*/ 872445 w 1270908"/>
              <a:gd name="connsiteY0" fmla="*/ 0 h 649288"/>
              <a:gd name="connsiteX1" fmla="*/ 1009943 w 1270908"/>
              <a:gd name="connsiteY1" fmla="*/ 91140 h 649288"/>
              <a:gd name="connsiteX2" fmla="*/ 1011419 w 1270908"/>
              <a:gd name="connsiteY2" fmla="*/ 98449 h 649288"/>
              <a:gd name="connsiteX3" fmla="*/ 1033352 w 1270908"/>
              <a:gd name="connsiteY3" fmla="*/ 85545 h 649288"/>
              <a:gd name="connsiteX4" fmla="*/ 1099911 w 1270908"/>
              <a:gd name="connsiteY4" fmla="*/ 73818 h 649288"/>
              <a:gd name="connsiteX5" fmla="*/ 1270908 w 1270908"/>
              <a:gd name="connsiteY5" fmla="*/ 223043 h 649288"/>
              <a:gd name="connsiteX6" fmla="*/ 1220824 w 1270908"/>
              <a:gd name="connsiteY6" fmla="*/ 328561 h 649288"/>
              <a:gd name="connsiteX7" fmla="*/ 1202274 w 1270908"/>
              <a:gd name="connsiteY7" fmla="*/ 339476 h 649288"/>
              <a:gd name="connsiteX8" fmla="*/ 1209061 w 1270908"/>
              <a:gd name="connsiteY8" fmla="*/ 351003 h 649288"/>
              <a:gd name="connsiteX9" fmla="*/ 1227364 w 1270908"/>
              <a:gd name="connsiteY9" fmla="*/ 434578 h 649288"/>
              <a:gd name="connsiteX10" fmla="*/ 994456 w 1270908"/>
              <a:gd name="connsiteY10" fmla="*/ 649288 h 649288"/>
              <a:gd name="connsiteX11" fmla="*/ 761548 w 1270908"/>
              <a:gd name="connsiteY11" fmla="*/ 434578 h 649288"/>
              <a:gd name="connsiteX12" fmla="*/ 764852 w 1270908"/>
              <a:gd name="connsiteY12" fmla="*/ 414430 h 649288"/>
              <a:gd name="connsiteX13" fmla="*/ 762000 w 1270908"/>
              <a:gd name="connsiteY13" fmla="*/ 413543 h 649288"/>
              <a:gd name="connsiteX14" fmla="*/ 69850 w 1270908"/>
              <a:gd name="connsiteY14" fmla="*/ 210343 h 649288"/>
              <a:gd name="connsiteX15" fmla="*/ 0 w 1270908"/>
              <a:gd name="connsiteY15" fmla="*/ 197643 h 649288"/>
              <a:gd name="connsiteX16" fmla="*/ 743416 w 1270908"/>
              <a:gd name="connsiteY16" fmla="*/ 215343 h 649288"/>
              <a:gd name="connsiteX17" fmla="*/ 723220 w 1270908"/>
              <a:gd name="connsiteY17" fmla="*/ 149225 h 649288"/>
              <a:gd name="connsiteX18" fmla="*/ 872445 w 1270908"/>
              <a:gd name="connsiteY18" fmla="*/ 0 h 649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70908" h="649288">
                <a:moveTo>
                  <a:pt x="872445" y="0"/>
                </a:moveTo>
                <a:cubicBezTo>
                  <a:pt x="934257" y="0"/>
                  <a:pt x="987290" y="37581"/>
                  <a:pt x="1009943" y="91140"/>
                </a:cubicBezTo>
                <a:lnTo>
                  <a:pt x="1011419" y="98449"/>
                </a:lnTo>
                <a:lnTo>
                  <a:pt x="1033352" y="85545"/>
                </a:lnTo>
                <a:cubicBezTo>
                  <a:pt x="1053809" y="77994"/>
                  <a:pt x="1076301" y="73818"/>
                  <a:pt x="1099911" y="73818"/>
                </a:cubicBezTo>
                <a:cubicBezTo>
                  <a:pt x="1194350" y="73818"/>
                  <a:pt x="1270908" y="140628"/>
                  <a:pt x="1270908" y="223043"/>
                </a:cubicBezTo>
                <a:cubicBezTo>
                  <a:pt x="1270908" y="264251"/>
                  <a:pt x="1251769" y="301557"/>
                  <a:pt x="1220824" y="328561"/>
                </a:cubicBezTo>
                <a:lnTo>
                  <a:pt x="1202274" y="339476"/>
                </a:lnTo>
                <a:lnTo>
                  <a:pt x="1209061" y="351003"/>
                </a:lnTo>
                <a:cubicBezTo>
                  <a:pt x="1220847" y="376691"/>
                  <a:pt x="1227364" y="404933"/>
                  <a:pt x="1227364" y="434578"/>
                </a:cubicBezTo>
                <a:cubicBezTo>
                  <a:pt x="1227364" y="553159"/>
                  <a:pt x="1123088" y="649288"/>
                  <a:pt x="994456" y="649288"/>
                </a:cubicBezTo>
                <a:cubicBezTo>
                  <a:pt x="865824" y="649288"/>
                  <a:pt x="761548" y="553159"/>
                  <a:pt x="761548" y="434578"/>
                </a:cubicBezTo>
                <a:lnTo>
                  <a:pt x="764852" y="414430"/>
                </a:lnTo>
                <a:lnTo>
                  <a:pt x="762000" y="413543"/>
                </a:lnTo>
                <a:lnTo>
                  <a:pt x="69850" y="210343"/>
                </a:lnTo>
                <a:lnTo>
                  <a:pt x="0" y="197643"/>
                </a:lnTo>
                <a:lnTo>
                  <a:pt x="743416" y="215343"/>
                </a:lnTo>
                <a:lnTo>
                  <a:pt x="723220" y="149225"/>
                </a:lnTo>
                <a:cubicBezTo>
                  <a:pt x="723220" y="66810"/>
                  <a:pt x="790030" y="0"/>
                  <a:pt x="8724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2" name="指针音效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00612" y="-1162669"/>
            <a:ext cx="609600" cy="609600"/>
          </a:xfrm>
          <a:prstGeom prst="rect">
            <a:avLst/>
          </a:prstGeom>
        </p:spPr>
      </p:pic>
      <p:pic>
        <p:nvPicPr>
          <p:cNvPr id="398" name="字幕音效7-敲键盘快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99653" y="-1230272"/>
            <a:ext cx="609600" cy="609600"/>
          </a:xfrm>
          <a:prstGeom prst="rect">
            <a:avLst/>
          </a:prstGeom>
        </p:spPr>
      </p:pic>
      <p:pic>
        <p:nvPicPr>
          <p:cNvPr id="6" name="键盘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26451" y="-1185270"/>
            <a:ext cx="609600" cy="609600"/>
          </a:xfrm>
          <a:prstGeom prst="rect">
            <a:avLst/>
          </a:prstGeom>
        </p:spPr>
      </p:pic>
      <p:pic>
        <p:nvPicPr>
          <p:cNvPr id="400" name="键盘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13165" y="-111154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2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2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2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3" dur="500" fill="hold"/>
                                            <p:tgtEl>
                                              <p:spTgt spid="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4" dur="500" fill="hold"/>
                                            <p:tgtEl>
                                              <p:spTgt spid="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" presetClass="mediacall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1" fill="hold"/>
                                            <p:tgtEl>
                                              <p:spTgt spid="40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0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3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8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8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8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8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8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8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8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8" presetClass="emph" presetSubtype="0" repeatCount="300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55" dur="1500" fill="hold"/>
                                            <p:tgtEl>
                                              <p:spTgt spid="8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6" presetID="8" presetClass="emph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7" dur="4500" fill="hold"/>
                                            <p:tgtEl>
                                              <p:spTgt spid="89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 p14:presetBounceEnd="24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60" dur="500" fill="hold"/>
                                            <p:tgtEl>
                                              <p:spTgt spid="8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61" dur="500" fill="hold"/>
                                            <p:tgtEl>
                                              <p:spTgt spid="8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path" presetSubtype="0" accel="50000" decel="50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-4.79167E-6 -4.44444E-6 L -0.47825 0.00348 " pathEditMode="relative" rAng="0" ptsTypes="AA">
                                          <p:cBhvr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919" y="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accel="50000" decel="50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3.95833E-6 1.11111E-6 L -0.49649 -0.00116 " pathEditMode="relative" rAng="0" ptsTypes="AA">
                                          <p:cBhvr>
                                            <p:cTn id="6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831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42" presetClass="path" presetSubtype="0" accel="50000" decel="50000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-2.70833E-6 -4.44444E-6 L -0.49583 -0.00972 " pathEditMode="relative" rAng="0" ptsTypes="AA">
                                          <p:cBhvr>
                                            <p:cTn id="67" dur="500" fill="hold"/>
                                            <p:tgtEl>
                                              <p:spTgt spid="5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792" y="-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3.75E-6 0 L -0.17657 0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2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6.25E-7 0 L -0.20885 -0.00046 " pathEditMode="relative" rAng="0" ptsTypes="AA">
                                          <p:cBhvr>
                                            <p:cTn id="71" dur="500" fill="hold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443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42" presetClass="path" presetSubtype="0" accel="50000" decel="5000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4.79167E-6 0 L -0.0806 0.00046 " pathEditMode="relative" rAng="0" ptsTypes="AA">
                                          <p:cBhvr>
                                            <p:cTn id="73" dur="500" fill="hold"/>
                                            <p:tgtEl>
                                              <p:spTgt spid="8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36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8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8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6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6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8" presetClass="emph" presetSubtype="0" repeatCount="2000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98" dur="125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" presetID="8" presetClass="emph" presetSubtype="0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Rot by="6000000">
                                          <p:cBhvr>
                                            <p:cTn id="100" dur="2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1" presetID="42" presetClass="path" presetSubtype="0" accel="100000" fill="hold" nodeType="withEffect" p14:presetBounceEnd="20000">
                                      <p:stCondLst>
                                        <p:cond delay="8250"/>
                                      </p:stCondLst>
                                      <p:childTnLst>
                                        <p:animMotion origin="layout" path="M -3.75E-6 1.85185E-6 L 0.00026 0.39954 " pathEditMode="relative" rAng="0" ptsTypes="AA" p14:bounceEnd="20000">
                                          <p:cBhvr>
                                            <p:cTn id="10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199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100000" fill="hold" nodeType="withEffect" p14:presetBounceEnd="20000">
                                      <p:stCondLst>
                                        <p:cond delay="8250"/>
                                      </p:stCondLst>
                                      <p:childTnLst>
                                        <p:animMotion origin="layout" path="M 4.79167E-6 -2.96296E-6 L 0.00039 0.40047 " pathEditMode="relative" rAng="0" ptsTypes="AA" p14:bounceEnd="20000">
                                          <p:cBhvr>
                                            <p:cTn id="104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00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1" presetClass="mediacall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6" dur="743" fill="hold"/>
                                            <p:tgtEl>
                                              <p:spTgt spid="49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7" presetID="42" presetClass="path" presetSubtype="0" accel="100000" fill="hold" nodeType="withEffect" p14:presetBounceEnd="20000">
                                      <p:stCondLst>
                                        <p:cond delay="8250"/>
                                      </p:stCondLst>
                                      <p:childTnLst>
                                        <p:animMotion origin="layout" path="M 8.33333E-7 2.22222E-6 L -0.00026 0.39467 " pathEditMode="relative" rAng="0" ptsTypes="AA" p14:bounceEnd="20000">
                                          <p:cBhvr>
                                            <p:cTn id="108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19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9" presetID="1" presetClass="exit" presetSubtype="0" fill="hold" nodeType="withEffect">
                                      <p:stCondLst>
                                        <p:cond delay="858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1" presetClass="exit" presetSubtype="0" fill="hold" nodeType="withEffect">
                                      <p:stCondLst>
                                        <p:cond delay="858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1" presetClass="entr" presetSubtype="0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5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500" fill="hold"/>
                                            <p:tgtEl>
                                              <p:spTgt spid="20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500" fill="hold"/>
                                            <p:tgtEl>
                                              <p:spTgt spid="2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50"/>
                                            <p:tgtEl>
                                              <p:spTgt spid="6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0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8.33333E-7 -0.00023 C 0.09505 -0.00695 0.2151 0.12083 0.24088 0.28472 " pathEditMode="relative" rAng="0" ptsTypes="AA">
                                          <p:cBhvr>
                                            <p:cTn id="125" dur="750" spd="-100000" fill="hold"/>
                                            <p:tgtEl>
                                              <p:spTgt spid="6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044" y="14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750" fill="hold"/>
                                            <p:tgtEl>
                                              <p:spTgt spid="6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750" fill="hold"/>
                                            <p:tgtEl>
                                              <p:spTgt spid="6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750"/>
                                            <p:tgtEl>
                                              <p:spTgt spid="6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750" fill="hold"/>
                                            <p:tgtEl>
                                              <p:spTgt spid="6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750" fill="hold"/>
                                            <p:tgtEl>
                                              <p:spTgt spid="6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750"/>
                                            <p:tgtEl>
                                              <p:spTgt spid="6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42" presetClass="path" presetSubtype="0" accel="50000" decel="50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8.33333E-7 1.48148E-6 L 0.16237 0.29907 " pathEditMode="relative" rAng="0" ptsTypes="AA">
                                          <p:cBhvr>
                                            <p:cTn id="137" dur="750" spd="-100000" fill="hold"/>
                                            <p:tgtEl>
                                              <p:spTgt spid="6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112" y="149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8" presetID="42" presetClass="path" presetSubtype="0" accel="50000" decel="50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4.375E-6 -1.48148E-6 L 0.15377 0.28565 " pathEditMode="relative" rAng="0" ptsTypes="AA">
                                          <p:cBhvr>
                                            <p:cTn id="139" dur="750" spd="-100000" fill="hold"/>
                                            <p:tgtEl>
                                              <p:spTgt spid="6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82" y="1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0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8.33333E-7 -3.7037E-6 C 0.10312 0.11274 0.11823 0.2669 0.11562 0.39213 " pathEditMode="relative" rAng="0" ptsTypes="AA">
                                          <p:cBhvr>
                                            <p:cTn id="144" dur="750" spd="-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94" y="196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10" presetClass="entr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0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5E-6 -4.44444E-6 C 0.10313 0.11274 0.11823 0.2669 0.11563 0.39213 " pathEditMode="relative" rAng="0" ptsTypes="AA">
                                          <p:cBhvr>
                                            <p:cTn id="149" dur="75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94" y="196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0" presetID="32" presetClass="emph" presetSubtype="0" fill="hold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51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2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53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4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55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2" fill="hold" grpId="0" nodeType="withEffect" p14:presetBounceEnd="24000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158" dur="500" fill="hold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159" dur="500" fill="hold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1" presetClass="mediacall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1" dur="1" fill="hold"/>
                                            <p:tgtEl>
                                              <p:spTgt spid="36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62" presetID="10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1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8" presetClass="emph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17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3" presetID="8" presetClass="emph" presetSubtype="0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17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5" presetID="8" presetClass="emph" presetSubtype="0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17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17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8" presetClass="emp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18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1" presetID="8" presetClass="emph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18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18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8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18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accel="50000" decel="5000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5E-6 0 L -0.07787 0 " pathEditMode="relative" rAng="0" ptsTypes="AA">
                                          <p:cBhvr>
                                            <p:cTn id="188" dur="500" fill="hold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9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2" presetClass="entr" presetSubtype="2" fill="hold" nodeType="withEffect" p14:presetBounceEnd="24000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19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19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accel="50000" decel="5000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4.16667E-6 -7.40741E-7 L -0.07787 -7.40741E-7 " pathEditMode="relative" rAng="0" ptsTypes="AA">
                                          <p:cBhvr>
                                            <p:cTn id="19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9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42" presetClass="path" presetSubtype="0" accel="50000" decel="5000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3.54167E-6 1.11111E-6 L -0.07292 -0.0007 " pathEditMode="relative" rAng="0" ptsTypes="AA">
                                          <p:cBhvr>
                                            <p:cTn id="19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46" y="-4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54500">
                    <p:cTn id="19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96"/>
                    </p:tgtEl>
                  </p:cMediaNode>
                </p:audio>
                <p:audio>
                  <p:cMediaNode vol="30300" numSld="999" showWhenStopped="0">
                    <p:cTn id="19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62"/>
                    </p:tgtEl>
                  </p:cMediaNode>
                </p:audio>
                <p:audio>
                  <p:cMediaNode vol="80000" numSld="999" showWhenStopped="0">
                    <p:cTn id="19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98"/>
                    </p:tgtEl>
                  </p:cMediaNode>
                </p:audio>
                <p:audio>
                  <p:cMediaNode vol="34800" numSld="999" showWhenStopped="0">
                    <p:cTn id="20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43900" numSld="999" showWhenStopped="0">
                    <p:cTn id="20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00"/>
                    </p:tgtEl>
                  </p:cMediaNode>
                </p:audio>
              </p:childTnLst>
            </p:cTn>
          </p:par>
        </p:tnLst>
        <p:bldLst>
          <p:bldP spid="498" grpId="0" animBg="1"/>
          <p:bldP spid="498" grpId="1" animBg="1"/>
          <p:bldP spid="497" grpId="0" animBg="1"/>
          <p:bldP spid="497" grpId="1" animBg="1"/>
          <p:bldP spid="830" grpId="0" animBg="1"/>
          <p:bldP spid="830" grpId="1" animBg="1"/>
          <p:bldP spid="20" grpId="0" animBg="1"/>
          <p:bldP spid="562" grpId="0" animBg="1"/>
          <p:bldP spid="562" grpId="1" animBg="1"/>
          <p:bldP spid="495" grpId="0" animBg="1"/>
          <p:bldP spid="495" grpId="1" animBg="1"/>
          <p:bldP spid="896" grpId="0" animBg="1"/>
          <p:bldP spid="831" grpId="0" animBg="1"/>
          <p:bldP spid="632" grpId="0" animBg="1"/>
          <p:bldP spid="697" grpId="0" animBg="1"/>
          <p:bldP spid="697" grpId="1" animBg="1"/>
          <p:bldP spid="696" grpId="0" animBg="1"/>
          <p:bldP spid="696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" presetClass="mediacall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1" fill="hold"/>
                                            <p:tgtEl>
                                              <p:spTgt spid="40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0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3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8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8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8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8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8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8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8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8" presetClass="emph" presetSubtype="0" repeatCount="300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55" dur="1500" fill="hold"/>
                                            <p:tgtEl>
                                              <p:spTgt spid="8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6" presetID="8" presetClass="emph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7" dur="4500" fill="hold"/>
                                            <p:tgtEl>
                                              <p:spTgt spid="89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8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path" presetSubtype="0" accel="50000" decel="50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-4.79167E-6 -4.44444E-6 L -0.47825 0.00348 " pathEditMode="relative" rAng="0" ptsTypes="AA">
                                          <p:cBhvr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919" y="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accel="50000" decel="5000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3.95833E-6 1.11111E-6 L -0.49649 -0.00116 " pathEditMode="relative" rAng="0" ptsTypes="AA">
                                          <p:cBhvr>
                                            <p:cTn id="6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831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42" presetClass="path" presetSubtype="0" accel="50000" decel="50000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-2.70833E-6 -4.44444E-6 L -0.49583 -0.00972 " pathEditMode="relative" rAng="0" ptsTypes="AA">
                                          <p:cBhvr>
                                            <p:cTn id="67" dur="500" fill="hold"/>
                                            <p:tgtEl>
                                              <p:spTgt spid="5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792" y="-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3.75E-6 0 L -0.17657 0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2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6.25E-7 0 L -0.20885 -0.00046 " pathEditMode="relative" rAng="0" ptsTypes="AA">
                                          <p:cBhvr>
                                            <p:cTn id="71" dur="500" fill="hold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443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42" presetClass="path" presetSubtype="0" accel="50000" decel="5000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4.79167E-6 0 L -0.0806 0.00046 " pathEditMode="relative" rAng="0" ptsTypes="AA">
                                          <p:cBhvr>
                                            <p:cTn id="73" dur="500" fill="hold"/>
                                            <p:tgtEl>
                                              <p:spTgt spid="8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36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8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8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6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6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8" presetClass="emph" presetSubtype="0" repeatCount="2000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98" dur="125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" presetID="8" presetClass="emph" presetSubtype="0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Rot by="6000000">
                                          <p:cBhvr>
                                            <p:cTn id="100" dur="2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1" presetID="42" presetClass="path" presetSubtype="0" accel="10000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Motion origin="layout" path="M -3.75E-6 1.85185E-6 L 0.00026 0.39954 " pathEditMode="relative" rAng="0" ptsTypes="AA">
                                          <p:cBhvr>
                                            <p:cTn id="10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199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10000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Motion origin="layout" path="M 4.79167E-6 -2.96296E-6 L 0.00039 0.40047 " pathEditMode="relative" rAng="0" ptsTypes="AA">
                                          <p:cBhvr>
                                            <p:cTn id="104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00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1" presetClass="mediacall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6" dur="743" fill="hold"/>
                                            <p:tgtEl>
                                              <p:spTgt spid="49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7" presetID="42" presetClass="path" presetSubtype="0" accel="10000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Motion origin="layout" path="M 8.33333E-7 2.22222E-6 L -0.00026 0.39467 " pathEditMode="relative" rAng="0" ptsTypes="AA">
                                          <p:cBhvr>
                                            <p:cTn id="108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19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9" presetID="1" presetClass="exit" presetSubtype="0" fill="hold" nodeType="withEffect">
                                      <p:stCondLst>
                                        <p:cond delay="858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1" presetClass="exit" presetSubtype="0" fill="hold" nodeType="withEffect">
                                      <p:stCondLst>
                                        <p:cond delay="858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1" presetClass="entr" presetSubtype="0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5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500" fill="hold"/>
                                            <p:tgtEl>
                                              <p:spTgt spid="20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500" fill="hold"/>
                                            <p:tgtEl>
                                              <p:spTgt spid="2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50"/>
                                            <p:tgtEl>
                                              <p:spTgt spid="6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0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8.33333E-7 -0.00023 C 0.09505 -0.00695 0.2151 0.12083 0.24088 0.28472 " pathEditMode="relative" rAng="0" ptsTypes="AA">
                                          <p:cBhvr>
                                            <p:cTn id="125" dur="750" spd="-100000" fill="hold"/>
                                            <p:tgtEl>
                                              <p:spTgt spid="6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044" y="14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750" fill="hold"/>
                                            <p:tgtEl>
                                              <p:spTgt spid="6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750" fill="hold"/>
                                            <p:tgtEl>
                                              <p:spTgt spid="6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750"/>
                                            <p:tgtEl>
                                              <p:spTgt spid="6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750" fill="hold"/>
                                            <p:tgtEl>
                                              <p:spTgt spid="6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750" fill="hold"/>
                                            <p:tgtEl>
                                              <p:spTgt spid="6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750"/>
                                            <p:tgtEl>
                                              <p:spTgt spid="6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42" presetClass="path" presetSubtype="0" accel="50000" decel="50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8.33333E-7 1.48148E-6 L 0.16237 0.29907 " pathEditMode="relative" rAng="0" ptsTypes="AA">
                                          <p:cBhvr>
                                            <p:cTn id="137" dur="750" spd="-100000" fill="hold"/>
                                            <p:tgtEl>
                                              <p:spTgt spid="6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112" y="149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8" presetID="42" presetClass="path" presetSubtype="0" accel="50000" decel="50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4.375E-6 -1.48148E-6 L 0.15377 0.28565 " pathEditMode="relative" rAng="0" ptsTypes="AA">
                                          <p:cBhvr>
                                            <p:cTn id="139" dur="750" spd="-100000" fill="hold"/>
                                            <p:tgtEl>
                                              <p:spTgt spid="6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82" y="1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0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8.33333E-7 -3.7037E-6 C 0.10312 0.11274 0.11823 0.2669 0.11562 0.39213 " pathEditMode="relative" rAng="0" ptsTypes="AA">
                                          <p:cBhvr>
                                            <p:cTn id="144" dur="750" spd="-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94" y="196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10" presetClass="entr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0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5E-6 -4.44444E-6 C 0.10313 0.11274 0.11823 0.2669 0.11563 0.39213 " pathEditMode="relative" rAng="0" ptsTypes="AA">
                                          <p:cBhvr>
                                            <p:cTn id="149" dur="75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94" y="196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0" presetID="32" presetClass="emph" presetSubtype="0" fill="hold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51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2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53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4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55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2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1" presetClass="mediacall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1" dur="1" fill="hold"/>
                                            <p:tgtEl>
                                              <p:spTgt spid="36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62" presetID="10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1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8" presetClass="emph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17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3" presetID="8" presetClass="emph" presetSubtype="0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17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5" presetID="8" presetClass="emph" presetSubtype="0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17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17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8" presetClass="emp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18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1" presetID="8" presetClass="emph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18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18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8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18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accel="50000" decel="5000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5E-6 0 L -0.07787 0 " pathEditMode="relative" rAng="0" ptsTypes="AA">
                                          <p:cBhvr>
                                            <p:cTn id="188" dur="500" fill="hold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9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2" presetClass="entr" presetSubtype="2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accel="50000" decel="5000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4.16667E-6 -7.40741E-7 L -0.07787 -7.40741E-7 " pathEditMode="relative" rAng="0" ptsTypes="AA">
                                          <p:cBhvr>
                                            <p:cTn id="19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9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42" presetClass="path" presetSubtype="0" accel="50000" decel="5000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3.54167E-6 1.11111E-6 L -0.07292 -0.0007 " pathEditMode="relative" rAng="0" ptsTypes="AA">
                                          <p:cBhvr>
                                            <p:cTn id="19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46" y="-4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54500">
                    <p:cTn id="19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96"/>
                    </p:tgtEl>
                  </p:cMediaNode>
                </p:audio>
                <p:audio>
                  <p:cMediaNode vol="30300" numSld="999" showWhenStopped="0">
                    <p:cTn id="19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62"/>
                    </p:tgtEl>
                  </p:cMediaNode>
                </p:audio>
                <p:audio>
                  <p:cMediaNode vol="80000" numSld="999" showWhenStopped="0">
                    <p:cTn id="19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98"/>
                    </p:tgtEl>
                  </p:cMediaNode>
                </p:audio>
                <p:audio>
                  <p:cMediaNode vol="34800" numSld="999" showWhenStopped="0">
                    <p:cTn id="20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43900" numSld="999" showWhenStopped="0">
                    <p:cTn id="20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00"/>
                    </p:tgtEl>
                  </p:cMediaNode>
                </p:audio>
              </p:childTnLst>
            </p:cTn>
          </p:par>
        </p:tnLst>
        <p:bldLst>
          <p:bldP spid="498" grpId="0" animBg="1"/>
          <p:bldP spid="498" grpId="1" animBg="1"/>
          <p:bldP spid="497" grpId="0" animBg="1"/>
          <p:bldP spid="497" grpId="1" animBg="1"/>
          <p:bldP spid="830" grpId="0" animBg="1"/>
          <p:bldP spid="830" grpId="1" animBg="1"/>
          <p:bldP spid="20" grpId="0" animBg="1"/>
          <p:bldP spid="562" grpId="0" animBg="1"/>
          <p:bldP spid="562" grpId="1" animBg="1"/>
          <p:bldP spid="495" grpId="0" animBg="1"/>
          <p:bldP spid="495" grpId="1" animBg="1"/>
          <p:bldP spid="896" grpId="0" animBg="1"/>
          <p:bldP spid="831" grpId="0" animBg="1"/>
          <p:bldP spid="632" grpId="0" animBg="1"/>
          <p:bldP spid="697" grpId="0" animBg="1"/>
          <p:bldP spid="697" grpId="1" animBg="1"/>
          <p:bldP spid="696" grpId="0" animBg="1"/>
          <p:bldP spid="696" grpId="1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矩形 272"/>
          <p:cNvSpPr/>
          <p:nvPr/>
        </p:nvSpPr>
        <p:spPr>
          <a:xfrm>
            <a:off x="862077" y="1954079"/>
            <a:ext cx="6888801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最敏捷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pic>
        <p:nvPicPr>
          <p:cNvPr id="436" name="图片 43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68569" y="1715390"/>
            <a:ext cx="3158002" cy="4889416"/>
          </a:xfrm>
          <a:prstGeom prst="rect">
            <a:avLst/>
          </a:prstGeom>
        </p:spPr>
      </p:pic>
      <p:sp>
        <p:nvSpPr>
          <p:cNvPr id="450" name="矩形 449"/>
          <p:cNvSpPr/>
          <p:nvPr/>
        </p:nvSpPr>
        <p:spPr>
          <a:xfrm>
            <a:off x="10789057" y="-827314"/>
            <a:ext cx="532086" cy="4789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2" name="组合 271"/>
          <p:cNvGrpSpPr/>
          <p:nvPr/>
        </p:nvGrpSpPr>
        <p:grpSpPr>
          <a:xfrm>
            <a:off x="7466188" y="1697526"/>
            <a:ext cx="3146315" cy="4839237"/>
            <a:chOff x="12366771" y="-333465"/>
            <a:chExt cx="3818976" cy="5873834"/>
          </a:xfrm>
          <a:effectLst/>
        </p:grpSpPr>
        <p:grpSp>
          <p:nvGrpSpPr>
            <p:cNvPr id="267" name="组合 266"/>
            <p:cNvGrpSpPr/>
            <p:nvPr/>
          </p:nvGrpSpPr>
          <p:grpSpPr>
            <a:xfrm>
              <a:off x="12366771" y="-333465"/>
              <a:ext cx="3818976" cy="5873834"/>
              <a:chOff x="11205203" y="72385"/>
              <a:chExt cx="3818976" cy="5873834"/>
            </a:xfrm>
          </p:grpSpPr>
          <p:sp>
            <p:nvSpPr>
              <p:cNvPr id="198" name="Freeform 103"/>
              <p:cNvSpPr/>
              <p:nvPr/>
            </p:nvSpPr>
            <p:spPr bwMode="auto">
              <a:xfrm rot="1171958">
                <a:off x="11205203" y="1844429"/>
                <a:ext cx="944534" cy="449147"/>
              </a:xfrm>
              <a:custGeom>
                <a:avLst/>
                <a:gdLst>
                  <a:gd name="T0" fmla="*/ 79 w 79"/>
                  <a:gd name="T1" fmla="*/ 22 h 53"/>
                  <a:gd name="T2" fmla="*/ 51 w 79"/>
                  <a:gd name="T3" fmla="*/ 13 h 53"/>
                  <a:gd name="T4" fmla="*/ 6 w 79"/>
                  <a:gd name="T5" fmla="*/ 8 h 53"/>
                  <a:gd name="T6" fmla="*/ 6 w 79"/>
                  <a:gd name="T7" fmla="*/ 15 h 53"/>
                  <a:gd name="T8" fmla="*/ 9 w 79"/>
                  <a:gd name="T9" fmla="*/ 15 h 53"/>
                  <a:gd name="T10" fmla="*/ 1 w 79"/>
                  <a:gd name="T11" fmla="*/ 22 h 53"/>
                  <a:gd name="T12" fmla="*/ 9 w 79"/>
                  <a:gd name="T13" fmla="*/ 26 h 53"/>
                  <a:gd name="T14" fmla="*/ 4 w 79"/>
                  <a:gd name="T15" fmla="*/ 31 h 53"/>
                  <a:gd name="T16" fmla="*/ 38 w 79"/>
                  <a:gd name="T17" fmla="*/ 44 h 53"/>
                  <a:gd name="T18" fmla="*/ 71 w 79"/>
                  <a:gd name="T19" fmla="*/ 43 h 53"/>
                  <a:gd name="T20" fmla="*/ 78 w 79"/>
                  <a:gd name="T21" fmla="*/ 42 h 53"/>
                  <a:gd name="T22" fmla="*/ 79 w 79"/>
                  <a:gd name="T23" fmla="*/ 22 h 53"/>
                  <a:gd name="connsiteX0" fmla="*/ 9873 w 9873"/>
                  <a:gd name="connsiteY0" fmla="*/ 3133 h 7992"/>
                  <a:gd name="connsiteX1" fmla="*/ 6329 w 9873"/>
                  <a:gd name="connsiteY1" fmla="*/ 1435 h 7992"/>
                  <a:gd name="connsiteX2" fmla="*/ 632 w 9873"/>
                  <a:gd name="connsiteY2" fmla="*/ 491 h 7992"/>
                  <a:gd name="connsiteX3" fmla="*/ 632 w 9873"/>
                  <a:gd name="connsiteY3" fmla="*/ 1812 h 7992"/>
                  <a:gd name="connsiteX4" fmla="*/ 1012 w 9873"/>
                  <a:gd name="connsiteY4" fmla="*/ 1812 h 7992"/>
                  <a:gd name="connsiteX5" fmla="*/ 0 w 9873"/>
                  <a:gd name="connsiteY5" fmla="*/ 3133 h 7992"/>
                  <a:gd name="connsiteX6" fmla="*/ 1012 w 9873"/>
                  <a:gd name="connsiteY6" fmla="*/ 3888 h 7992"/>
                  <a:gd name="connsiteX7" fmla="*/ 2178 w 9873"/>
                  <a:gd name="connsiteY7" fmla="*/ 5499 h 7992"/>
                  <a:gd name="connsiteX8" fmla="*/ 4683 w 9873"/>
                  <a:gd name="connsiteY8" fmla="*/ 7284 h 7992"/>
                  <a:gd name="connsiteX9" fmla="*/ 8860 w 9873"/>
                  <a:gd name="connsiteY9" fmla="*/ 7095 h 7992"/>
                  <a:gd name="connsiteX10" fmla="*/ 9746 w 9873"/>
                  <a:gd name="connsiteY10" fmla="*/ 6907 h 7992"/>
                  <a:gd name="connsiteX11" fmla="*/ 9873 w 9873"/>
                  <a:gd name="connsiteY11" fmla="*/ 3133 h 7992"/>
                  <a:gd name="connsiteX0-1" fmla="*/ 10051 w 10051"/>
                  <a:gd name="connsiteY0-2" fmla="*/ 3920 h 10000"/>
                  <a:gd name="connsiteX1-3" fmla="*/ 6461 w 10051"/>
                  <a:gd name="connsiteY1-4" fmla="*/ 1796 h 10000"/>
                  <a:gd name="connsiteX2-5" fmla="*/ 691 w 10051"/>
                  <a:gd name="connsiteY2-6" fmla="*/ 614 h 10000"/>
                  <a:gd name="connsiteX3-7" fmla="*/ 691 w 10051"/>
                  <a:gd name="connsiteY3-8" fmla="*/ 2267 h 10000"/>
                  <a:gd name="connsiteX4-9" fmla="*/ 1076 w 10051"/>
                  <a:gd name="connsiteY4-10" fmla="*/ 2267 h 10000"/>
                  <a:gd name="connsiteX5-11" fmla="*/ 51 w 10051"/>
                  <a:gd name="connsiteY5-12" fmla="*/ 3920 h 10000"/>
                  <a:gd name="connsiteX6-13" fmla="*/ 3055 w 10051"/>
                  <a:gd name="connsiteY6-14" fmla="*/ 5337 h 10000"/>
                  <a:gd name="connsiteX7-15" fmla="*/ 2257 w 10051"/>
                  <a:gd name="connsiteY7-16" fmla="*/ 6881 h 10000"/>
                  <a:gd name="connsiteX8-17" fmla="*/ 4794 w 10051"/>
                  <a:gd name="connsiteY8-18" fmla="*/ 9114 h 10000"/>
                  <a:gd name="connsiteX9-19" fmla="*/ 9025 w 10051"/>
                  <a:gd name="connsiteY9-20" fmla="*/ 8878 h 10000"/>
                  <a:gd name="connsiteX10-21" fmla="*/ 9922 w 10051"/>
                  <a:gd name="connsiteY10-22" fmla="*/ 8642 h 10000"/>
                  <a:gd name="connsiteX11-23" fmla="*/ 10051 w 10051"/>
                  <a:gd name="connsiteY11-24" fmla="*/ 3920 h 10000"/>
                  <a:gd name="connsiteX0-25" fmla="*/ 10051 w 10051"/>
                  <a:gd name="connsiteY0-26" fmla="*/ 3920 h 10000"/>
                  <a:gd name="connsiteX1-27" fmla="*/ 6461 w 10051"/>
                  <a:gd name="connsiteY1-28" fmla="*/ 1796 h 10000"/>
                  <a:gd name="connsiteX2-29" fmla="*/ 691 w 10051"/>
                  <a:gd name="connsiteY2-30" fmla="*/ 614 h 10000"/>
                  <a:gd name="connsiteX3-31" fmla="*/ 691 w 10051"/>
                  <a:gd name="connsiteY3-32" fmla="*/ 2267 h 10000"/>
                  <a:gd name="connsiteX4-33" fmla="*/ 1076 w 10051"/>
                  <a:gd name="connsiteY4-34" fmla="*/ 2267 h 10000"/>
                  <a:gd name="connsiteX5-35" fmla="*/ 51 w 10051"/>
                  <a:gd name="connsiteY5-36" fmla="*/ 3920 h 10000"/>
                  <a:gd name="connsiteX6-37" fmla="*/ 3055 w 10051"/>
                  <a:gd name="connsiteY6-38" fmla="*/ 5337 h 10000"/>
                  <a:gd name="connsiteX7-39" fmla="*/ 1947 w 10051"/>
                  <a:gd name="connsiteY7-40" fmla="*/ 6724 h 10000"/>
                  <a:gd name="connsiteX8-41" fmla="*/ 4794 w 10051"/>
                  <a:gd name="connsiteY8-42" fmla="*/ 9114 h 10000"/>
                  <a:gd name="connsiteX9-43" fmla="*/ 9025 w 10051"/>
                  <a:gd name="connsiteY9-44" fmla="*/ 8878 h 10000"/>
                  <a:gd name="connsiteX10-45" fmla="*/ 9922 w 10051"/>
                  <a:gd name="connsiteY10-46" fmla="*/ 8642 h 10000"/>
                  <a:gd name="connsiteX11-47" fmla="*/ 10051 w 10051"/>
                  <a:gd name="connsiteY11-48" fmla="*/ 3920 h 10000"/>
                  <a:gd name="connsiteX0-49" fmla="*/ 10051 w 10051"/>
                  <a:gd name="connsiteY0-50" fmla="*/ 3920 h 10000"/>
                  <a:gd name="connsiteX1-51" fmla="*/ 6461 w 10051"/>
                  <a:gd name="connsiteY1-52" fmla="*/ 1796 h 10000"/>
                  <a:gd name="connsiteX2-53" fmla="*/ 691 w 10051"/>
                  <a:gd name="connsiteY2-54" fmla="*/ 614 h 10000"/>
                  <a:gd name="connsiteX3-55" fmla="*/ 691 w 10051"/>
                  <a:gd name="connsiteY3-56" fmla="*/ 2267 h 10000"/>
                  <a:gd name="connsiteX4-57" fmla="*/ 1076 w 10051"/>
                  <a:gd name="connsiteY4-58" fmla="*/ 2267 h 10000"/>
                  <a:gd name="connsiteX5-59" fmla="*/ 51 w 10051"/>
                  <a:gd name="connsiteY5-60" fmla="*/ 3920 h 10000"/>
                  <a:gd name="connsiteX6-61" fmla="*/ 3055 w 10051"/>
                  <a:gd name="connsiteY6-62" fmla="*/ 5337 h 10000"/>
                  <a:gd name="connsiteX7-63" fmla="*/ 1947 w 10051"/>
                  <a:gd name="connsiteY7-64" fmla="*/ 6724 h 10000"/>
                  <a:gd name="connsiteX8-65" fmla="*/ 4794 w 10051"/>
                  <a:gd name="connsiteY8-66" fmla="*/ 9114 h 10000"/>
                  <a:gd name="connsiteX9-67" fmla="*/ 9025 w 10051"/>
                  <a:gd name="connsiteY9-68" fmla="*/ 8878 h 10000"/>
                  <a:gd name="connsiteX10-69" fmla="*/ 9922 w 10051"/>
                  <a:gd name="connsiteY10-70" fmla="*/ 8642 h 10000"/>
                  <a:gd name="connsiteX11-71" fmla="*/ 10051 w 10051"/>
                  <a:gd name="connsiteY11-72" fmla="*/ 3920 h 10000"/>
                  <a:gd name="connsiteX0-73" fmla="*/ 10051 w 10051"/>
                  <a:gd name="connsiteY0-74" fmla="*/ 3920 h 10000"/>
                  <a:gd name="connsiteX1-75" fmla="*/ 6461 w 10051"/>
                  <a:gd name="connsiteY1-76" fmla="*/ 1796 h 10000"/>
                  <a:gd name="connsiteX2-77" fmla="*/ 691 w 10051"/>
                  <a:gd name="connsiteY2-78" fmla="*/ 614 h 10000"/>
                  <a:gd name="connsiteX3-79" fmla="*/ 691 w 10051"/>
                  <a:gd name="connsiteY3-80" fmla="*/ 2267 h 10000"/>
                  <a:gd name="connsiteX4-81" fmla="*/ 1076 w 10051"/>
                  <a:gd name="connsiteY4-82" fmla="*/ 2267 h 10000"/>
                  <a:gd name="connsiteX5-83" fmla="*/ 51 w 10051"/>
                  <a:gd name="connsiteY5-84" fmla="*/ 3920 h 10000"/>
                  <a:gd name="connsiteX6-85" fmla="*/ 3055 w 10051"/>
                  <a:gd name="connsiteY6-86" fmla="*/ 5337 h 10000"/>
                  <a:gd name="connsiteX7-87" fmla="*/ 1763 w 10051"/>
                  <a:gd name="connsiteY7-88" fmla="*/ 6652 h 10000"/>
                  <a:gd name="connsiteX8-89" fmla="*/ 4794 w 10051"/>
                  <a:gd name="connsiteY8-90" fmla="*/ 9114 h 10000"/>
                  <a:gd name="connsiteX9-91" fmla="*/ 9025 w 10051"/>
                  <a:gd name="connsiteY9-92" fmla="*/ 8878 h 10000"/>
                  <a:gd name="connsiteX10-93" fmla="*/ 9922 w 10051"/>
                  <a:gd name="connsiteY10-94" fmla="*/ 8642 h 10000"/>
                  <a:gd name="connsiteX11-95" fmla="*/ 10051 w 10051"/>
                  <a:gd name="connsiteY11-96" fmla="*/ 3920 h 10000"/>
                  <a:gd name="connsiteX0-97" fmla="*/ 10051 w 10051"/>
                  <a:gd name="connsiteY0-98" fmla="*/ 3920 h 10000"/>
                  <a:gd name="connsiteX1-99" fmla="*/ 6461 w 10051"/>
                  <a:gd name="connsiteY1-100" fmla="*/ 1796 h 10000"/>
                  <a:gd name="connsiteX2-101" fmla="*/ 691 w 10051"/>
                  <a:gd name="connsiteY2-102" fmla="*/ 614 h 10000"/>
                  <a:gd name="connsiteX3-103" fmla="*/ 691 w 10051"/>
                  <a:gd name="connsiteY3-104" fmla="*/ 2267 h 10000"/>
                  <a:gd name="connsiteX4-105" fmla="*/ 1076 w 10051"/>
                  <a:gd name="connsiteY4-106" fmla="*/ 2267 h 10000"/>
                  <a:gd name="connsiteX5-107" fmla="*/ 51 w 10051"/>
                  <a:gd name="connsiteY5-108" fmla="*/ 3920 h 10000"/>
                  <a:gd name="connsiteX6-109" fmla="*/ 3055 w 10051"/>
                  <a:gd name="connsiteY6-110" fmla="*/ 5337 h 10000"/>
                  <a:gd name="connsiteX7-111" fmla="*/ 1763 w 10051"/>
                  <a:gd name="connsiteY7-112" fmla="*/ 6652 h 10000"/>
                  <a:gd name="connsiteX8-113" fmla="*/ 4794 w 10051"/>
                  <a:gd name="connsiteY8-114" fmla="*/ 9114 h 10000"/>
                  <a:gd name="connsiteX9-115" fmla="*/ 9025 w 10051"/>
                  <a:gd name="connsiteY9-116" fmla="*/ 8878 h 10000"/>
                  <a:gd name="connsiteX10-117" fmla="*/ 9922 w 10051"/>
                  <a:gd name="connsiteY10-118" fmla="*/ 8642 h 10000"/>
                  <a:gd name="connsiteX11-119" fmla="*/ 10051 w 10051"/>
                  <a:gd name="connsiteY11-120" fmla="*/ 3920 h 10000"/>
                  <a:gd name="connsiteX0-121" fmla="*/ 10051 w 10051"/>
                  <a:gd name="connsiteY0-122" fmla="*/ 3920 h 10000"/>
                  <a:gd name="connsiteX1-123" fmla="*/ 6461 w 10051"/>
                  <a:gd name="connsiteY1-124" fmla="*/ 1796 h 10000"/>
                  <a:gd name="connsiteX2-125" fmla="*/ 691 w 10051"/>
                  <a:gd name="connsiteY2-126" fmla="*/ 614 h 10000"/>
                  <a:gd name="connsiteX3-127" fmla="*/ 691 w 10051"/>
                  <a:gd name="connsiteY3-128" fmla="*/ 2267 h 10000"/>
                  <a:gd name="connsiteX4-129" fmla="*/ 1076 w 10051"/>
                  <a:gd name="connsiteY4-130" fmla="*/ 2267 h 10000"/>
                  <a:gd name="connsiteX5-131" fmla="*/ 51 w 10051"/>
                  <a:gd name="connsiteY5-132" fmla="*/ 3920 h 10000"/>
                  <a:gd name="connsiteX6-133" fmla="*/ 3055 w 10051"/>
                  <a:gd name="connsiteY6-134" fmla="*/ 5337 h 10000"/>
                  <a:gd name="connsiteX7-135" fmla="*/ 1783 w 10051"/>
                  <a:gd name="connsiteY7-136" fmla="*/ 6980 h 10000"/>
                  <a:gd name="connsiteX8-137" fmla="*/ 4794 w 10051"/>
                  <a:gd name="connsiteY8-138" fmla="*/ 9114 h 10000"/>
                  <a:gd name="connsiteX9-139" fmla="*/ 9025 w 10051"/>
                  <a:gd name="connsiteY9-140" fmla="*/ 8878 h 10000"/>
                  <a:gd name="connsiteX10-141" fmla="*/ 9922 w 10051"/>
                  <a:gd name="connsiteY10-142" fmla="*/ 8642 h 10000"/>
                  <a:gd name="connsiteX11-143" fmla="*/ 10051 w 10051"/>
                  <a:gd name="connsiteY11-144" fmla="*/ 3920 h 10000"/>
                  <a:gd name="connsiteX0-145" fmla="*/ 10051 w 10051"/>
                  <a:gd name="connsiteY0-146" fmla="*/ 3920 h 10000"/>
                  <a:gd name="connsiteX1-147" fmla="*/ 6461 w 10051"/>
                  <a:gd name="connsiteY1-148" fmla="*/ 1796 h 10000"/>
                  <a:gd name="connsiteX2-149" fmla="*/ 691 w 10051"/>
                  <a:gd name="connsiteY2-150" fmla="*/ 614 h 10000"/>
                  <a:gd name="connsiteX3-151" fmla="*/ 691 w 10051"/>
                  <a:gd name="connsiteY3-152" fmla="*/ 2267 h 10000"/>
                  <a:gd name="connsiteX4-153" fmla="*/ 1076 w 10051"/>
                  <a:gd name="connsiteY4-154" fmla="*/ 2267 h 10000"/>
                  <a:gd name="connsiteX5-155" fmla="*/ 51 w 10051"/>
                  <a:gd name="connsiteY5-156" fmla="*/ 3920 h 10000"/>
                  <a:gd name="connsiteX6-157" fmla="*/ 3055 w 10051"/>
                  <a:gd name="connsiteY6-158" fmla="*/ 5337 h 10000"/>
                  <a:gd name="connsiteX7-159" fmla="*/ 1783 w 10051"/>
                  <a:gd name="connsiteY7-160" fmla="*/ 6980 h 10000"/>
                  <a:gd name="connsiteX8-161" fmla="*/ 4794 w 10051"/>
                  <a:gd name="connsiteY8-162" fmla="*/ 9114 h 10000"/>
                  <a:gd name="connsiteX9-163" fmla="*/ 9025 w 10051"/>
                  <a:gd name="connsiteY9-164" fmla="*/ 8878 h 10000"/>
                  <a:gd name="connsiteX10-165" fmla="*/ 9922 w 10051"/>
                  <a:gd name="connsiteY10-166" fmla="*/ 8642 h 10000"/>
                  <a:gd name="connsiteX11-167" fmla="*/ 10051 w 10051"/>
                  <a:gd name="connsiteY11-168" fmla="*/ 3920 h 10000"/>
                  <a:gd name="connsiteX0-169" fmla="*/ 10051 w 10051"/>
                  <a:gd name="connsiteY0-170" fmla="*/ 3920 h 10000"/>
                  <a:gd name="connsiteX1-171" fmla="*/ 6461 w 10051"/>
                  <a:gd name="connsiteY1-172" fmla="*/ 1796 h 10000"/>
                  <a:gd name="connsiteX2-173" fmla="*/ 691 w 10051"/>
                  <a:gd name="connsiteY2-174" fmla="*/ 614 h 10000"/>
                  <a:gd name="connsiteX3-175" fmla="*/ 691 w 10051"/>
                  <a:gd name="connsiteY3-176" fmla="*/ 2267 h 10000"/>
                  <a:gd name="connsiteX4-177" fmla="*/ 1076 w 10051"/>
                  <a:gd name="connsiteY4-178" fmla="*/ 2267 h 10000"/>
                  <a:gd name="connsiteX5-179" fmla="*/ 51 w 10051"/>
                  <a:gd name="connsiteY5-180" fmla="*/ 3920 h 10000"/>
                  <a:gd name="connsiteX6-181" fmla="*/ 3026 w 10051"/>
                  <a:gd name="connsiteY6-182" fmla="*/ 5841 h 10000"/>
                  <a:gd name="connsiteX7-183" fmla="*/ 1783 w 10051"/>
                  <a:gd name="connsiteY7-184" fmla="*/ 6980 h 10000"/>
                  <a:gd name="connsiteX8-185" fmla="*/ 4794 w 10051"/>
                  <a:gd name="connsiteY8-186" fmla="*/ 9114 h 10000"/>
                  <a:gd name="connsiteX9-187" fmla="*/ 9025 w 10051"/>
                  <a:gd name="connsiteY9-188" fmla="*/ 8878 h 10000"/>
                  <a:gd name="connsiteX10-189" fmla="*/ 9922 w 10051"/>
                  <a:gd name="connsiteY10-190" fmla="*/ 8642 h 10000"/>
                  <a:gd name="connsiteX11-191" fmla="*/ 10051 w 10051"/>
                  <a:gd name="connsiteY11-192" fmla="*/ 3920 h 10000"/>
                  <a:gd name="connsiteX0-193" fmla="*/ 10051 w 10051"/>
                  <a:gd name="connsiteY0-194" fmla="*/ 3920 h 10000"/>
                  <a:gd name="connsiteX1-195" fmla="*/ 6461 w 10051"/>
                  <a:gd name="connsiteY1-196" fmla="*/ 1796 h 10000"/>
                  <a:gd name="connsiteX2-197" fmla="*/ 691 w 10051"/>
                  <a:gd name="connsiteY2-198" fmla="*/ 614 h 10000"/>
                  <a:gd name="connsiteX3-199" fmla="*/ 691 w 10051"/>
                  <a:gd name="connsiteY3-200" fmla="*/ 2267 h 10000"/>
                  <a:gd name="connsiteX4-201" fmla="*/ 1076 w 10051"/>
                  <a:gd name="connsiteY4-202" fmla="*/ 2267 h 10000"/>
                  <a:gd name="connsiteX5-203" fmla="*/ 51 w 10051"/>
                  <a:gd name="connsiteY5-204" fmla="*/ 3920 h 10000"/>
                  <a:gd name="connsiteX6-205" fmla="*/ 3026 w 10051"/>
                  <a:gd name="connsiteY6-206" fmla="*/ 5841 h 10000"/>
                  <a:gd name="connsiteX7-207" fmla="*/ 1783 w 10051"/>
                  <a:gd name="connsiteY7-208" fmla="*/ 6980 h 10000"/>
                  <a:gd name="connsiteX8-209" fmla="*/ 4794 w 10051"/>
                  <a:gd name="connsiteY8-210" fmla="*/ 9114 h 10000"/>
                  <a:gd name="connsiteX9-211" fmla="*/ 9025 w 10051"/>
                  <a:gd name="connsiteY9-212" fmla="*/ 8878 h 10000"/>
                  <a:gd name="connsiteX10-213" fmla="*/ 9922 w 10051"/>
                  <a:gd name="connsiteY10-214" fmla="*/ 8642 h 10000"/>
                  <a:gd name="connsiteX11-215" fmla="*/ 10051 w 10051"/>
                  <a:gd name="connsiteY11-216" fmla="*/ 3920 h 10000"/>
                  <a:gd name="connsiteX0-217" fmla="*/ 9702 w 9702"/>
                  <a:gd name="connsiteY0-218" fmla="*/ 3920 h 10000"/>
                  <a:gd name="connsiteX1-219" fmla="*/ 6112 w 9702"/>
                  <a:gd name="connsiteY1-220" fmla="*/ 1796 h 10000"/>
                  <a:gd name="connsiteX2-221" fmla="*/ 342 w 9702"/>
                  <a:gd name="connsiteY2-222" fmla="*/ 614 h 10000"/>
                  <a:gd name="connsiteX3-223" fmla="*/ 342 w 9702"/>
                  <a:gd name="connsiteY3-224" fmla="*/ 2267 h 10000"/>
                  <a:gd name="connsiteX4-225" fmla="*/ 727 w 9702"/>
                  <a:gd name="connsiteY4-226" fmla="*/ 2267 h 10000"/>
                  <a:gd name="connsiteX5-227" fmla="*/ 1294 w 9702"/>
                  <a:gd name="connsiteY5-228" fmla="*/ 5413 h 10000"/>
                  <a:gd name="connsiteX6-229" fmla="*/ 2677 w 9702"/>
                  <a:gd name="connsiteY6-230" fmla="*/ 5841 h 10000"/>
                  <a:gd name="connsiteX7-231" fmla="*/ 1434 w 9702"/>
                  <a:gd name="connsiteY7-232" fmla="*/ 6980 h 10000"/>
                  <a:gd name="connsiteX8-233" fmla="*/ 4445 w 9702"/>
                  <a:gd name="connsiteY8-234" fmla="*/ 9114 h 10000"/>
                  <a:gd name="connsiteX9-235" fmla="*/ 8676 w 9702"/>
                  <a:gd name="connsiteY9-236" fmla="*/ 8878 h 10000"/>
                  <a:gd name="connsiteX10-237" fmla="*/ 9573 w 9702"/>
                  <a:gd name="connsiteY10-238" fmla="*/ 8642 h 10000"/>
                  <a:gd name="connsiteX11-239" fmla="*/ 9702 w 9702"/>
                  <a:gd name="connsiteY11-240" fmla="*/ 3920 h 10000"/>
                  <a:gd name="connsiteX0-241" fmla="*/ 10000 w 10000"/>
                  <a:gd name="connsiteY0-242" fmla="*/ 3920 h 10000"/>
                  <a:gd name="connsiteX1-243" fmla="*/ 6300 w 10000"/>
                  <a:gd name="connsiteY1-244" fmla="*/ 1796 h 10000"/>
                  <a:gd name="connsiteX2-245" fmla="*/ 353 w 10000"/>
                  <a:gd name="connsiteY2-246" fmla="*/ 614 h 10000"/>
                  <a:gd name="connsiteX3-247" fmla="*/ 353 w 10000"/>
                  <a:gd name="connsiteY3-248" fmla="*/ 2267 h 10000"/>
                  <a:gd name="connsiteX4-249" fmla="*/ 1620 w 10000"/>
                  <a:gd name="connsiteY4-250" fmla="*/ 3805 h 10000"/>
                  <a:gd name="connsiteX5-251" fmla="*/ 1334 w 10000"/>
                  <a:gd name="connsiteY5-252" fmla="*/ 5413 h 10000"/>
                  <a:gd name="connsiteX6-253" fmla="*/ 2759 w 10000"/>
                  <a:gd name="connsiteY6-254" fmla="*/ 5841 h 10000"/>
                  <a:gd name="connsiteX7-255" fmla="*/ 1478 w 10000"/>
                  <a:gd name="connsiteY7-256" fmla="*/ 6980 h 10000"/>
                  <a:gd name="connsiteX8-257" fmla="*/ 4582 w 10000"/>
                  <a:gd name="connsiteY8-258" fmla="*/ 9114 h 10000"/>
                  <a:gd name="connsiteX9-259" fmla="*/ 8942 w 10000"/>
                  <a:gd name="connsiteY9-260" fmla="*/ 8878 h 10000"/>
                  <a:gd name="connsiteX10-261" fmla="*/ 9867 w 10000"/>
                  <a:gd name="connsiteY10-262" fmla="*/ 8642 h 10000"/>
                  <a:gd name="connsiteX11-263" fmla="*/ 10000 w 10000"/>
                  <a:gd name="connsiteY11-264" fmla="*/ 3920 h 10000"/>
                  <a:gd name="connsiteX0-265" fmla="*/ 10000 w 10000"/>
                  <a:gd name="connsiteY0-266" fmla="*/ 3920 h 10000"/>
                  <a:gd name="connsiteX1-267" fmla="*/ 6300 w 10000"/>
                  <a:gd name="connsiteY1-268" fmla="*/ 1796 h 10000"/>
                  <a:gd name="connsiteX2-269" fmla="*/ 353 w 10000"/>
                  <a:gd name="connsiteY2-270" fmla="*/ 614 h 10000"/>
                  <a:gd name="connsiteX3-271" fmla="*/ 353 w 10000"/>
                  <a:gd name="connsiteY3-272" fmla="*/ 2267 h 10000"/>
                  <a:gd name="connsiteX4-273" fmla="*/ 1990 w 10000"/>
                  <a:gd name="connsiteY4-274" fmla="*/ 3785 h 10000"/>
                  <a:gd name="connsiteX5-275" fmla="*/ 1334 w 10000"/>
                  <a:gd name="connsiteY5-276" fmla="*/ 5413 h 10000"/>
                  <a:gd name="connsiteX6-277" fmla="*/ 2759 w 10000"/>
                  <a:gd name="connsiteY6-278" fmla="*/ 5841 h 10000"/>
                  <a:gd name="connsiteX7-279" fmla="*/ 1478 w 10000"/>
                  <a:gd name="connsiteY7-280" fmla="*/ 6980 h 10000"/>
                  <a:gd name="connsiteX8-281" fmla="*/ 4582 w 10000"/>
                  <a:gd name="connsiteY8-282" fmla="*/ 9114 h 10000"/>
                  <a:gd name="connsiteX9-283" fmla="*/ 8942 w 10000"/>
                  <a:gd name="connsiteY9-284" fmla="*/ 8878 h 10000"/>
                  <a:gd name="connsiteX10-285" fmla="*/ 9867 w 10000"/>
                  <a:gd name="connsiteY10-286" fmla="*/ 8642 h 10000"/>
                  <a:gd name="connsiteX11-287" fmla="*/ 10000 w 10000"/>
                  <a:gd name="connsiteY11-288" fmla="*/ 3920 h 10000"/>
                  <a:gd name="connsiteX0-289" fmla="*/ 10000 w 10000"/>
                  <a:gd name="connsiteY0-290" fmla="*/ 3920 h 10000"/>
                  <a:gd name="connsiteX1-291" fmla="*/ 6300 w 10000"/>
                  <a:gd name="connsiteY1-292" fmla="*/ 1796 h 10000"/>
                  <a:gd name="connsiteX2-293" fmla="*/ 353 w 10000"/>
                  <a:gd name="connsiteY2-294" fmla="*/ 614 h 10000"/>
                  <a:gd name="connsiteX3-295" fmla="*/ 353 w 10000"/>
                  <a:gd name="connsiteY3-296" fmla="*/ 2267 h 10000"/>
                  <a:gd name="connsiteX4-297" fmla="*/ 1990 w 10000"/>
                  <a:gd name="connsiteY4-298" fmla="*/ 3785 h 10000"/>
                  <a:gd name="connsiteX5-299" fmla="*/ 1334 w 10000"/>
                  <a:gd name="connsiteY5-300" fmla="*/ 5413 h 10000"/>
                  <a:gd name="connsiteX6-301" fmla="*/ 2745 w 10000"/>
                  <a:gd name="connsiteY6-302" fmla="*/ 5623 h 10000"/>
                  <a:gd name="connsiteX7-303" fmla="*/ 1478 w 10000"/>
                  <a:gd name="connsiteY7-304" fmla="*/ 6980 h 10000"/>
                  <a:gd name="connsiteX8-305" fmla="*/ 4582 w 10000"/>
                  <a:gd name="connsiteY8-306" fmla="*/ 9114 h 10000"/>
                  <a:gd name="connsiteX9-307" fmla="*/ 8942 w 10000"/>
                  <a:gd name="connsiteY9-308" fmla="*/ 8878 h 10000"/>
                  <a:gd name="connsiteX10-309" fmla="*/ 9867 w 10000"/>
                  <a:gd name="connsiteY10-310" fmla="*/ 8642 h 10000"/>
                  <a:gd name="connsiteX11-311" fmla="*/ 10000 w 10000"/>
                  <a:gd name="connsiteY11-312" fmla="*/ 3920 h 10000"/>
                  <a:gd name="connsiteX0-313" fmla="*/ 10000 w 10000"/>
                  <a:gd name="connsiteY0-314" fmla="*/ 3920 h 10000"/>
                  <a:gd name="connsiteX1-315" fmla="*/ 6300 w 10000"/>
                  <a:gd name="connsiteY1-316" fmla="*/ 1796 h 10000"/>
                  <a:gd name="connsiteX2-317" fmla="*/ 353 w 10000"/>
                  <a:gd name="connsiteY2-318" fmla="*/ 614 h 10000"/>
                  <a:gd name="connsiteX3-319" fmla="*/ 353 w 10000"/>
                  <a:gd name="connsiteY3-320" fmla="*/ 2267 h 10000"/>
                  <a:gd name="connsiteX4-321" fmla="*/ 1990 w 10000"/>
                  <a:gd name="connsiteY4-322" fmla="*/ 3785 h 10000"/>
                  <a:gd name="connsiteX5-323" fmla="*/ 1334 w 10000"/>
                  <a:gd name="connsiteY5-324" fmla="*/ 5413 h 10000"/>
                  <a:gd name="connsiteX6-325" fmla="*/ 2745 w 10000"/>
                  <a:gd name="connsiteY6-326" fmla="*/ 5623 h 10000"/>
                  <a:gd name="connsiteX7-327" fmla="*/ 1478 w 10000"/>
                  <a:gd name="connsiteY7-328" fmla="*/ 6980 h 10000"/>
                  <a:gd name="connsiteX8-329" fmla="*/ 4582 w 10000"/>
                  <a:gd name="connsiteY8-330" fmla="*/ 9114 h 10000"/>
                  <a:gd name="connsiteX9-331" fmla="*/ 8942 w 10000"/>
                  <a:gd name="connsiteY9-332" fmla="*/ 8878 h 10000"/>
                  <a:gd name="connsiteX10-333" fmla="*/ 9867 w 10000"/>
                  <a:gd name="connsiteY10-334" fmla="*/ 8642 h 10000"/>
                  <a:gd name="connsiteX11-335" fmla="*/ 10000 w 10000"/>
                  <a:gd name="connsiteY11-336" fmla="*/ 3920 h 10000"/>
                  <a:gd name="connsiteX0-337" fmla="*/ 10000 w 10000"/>
                  <a:gd name="connsiteY0-338" fmla="*/ 3920 h 10000"/>
                  <a:gd name="connsiteX1-339" fmla="*/ 6300 w 10000"/>
                  <a:gd name="connsiteY1-340" fmla="*/ 1796 h 10000"/>
                  <a:gd name="connsiteX2-341" fmla="*/ 353 w 10000"/>
                  <a:gd name="connsiteY2-342" fmla="*/ 614 h 10000"/>
                  <a:gd name="connsiteX3-343" fmla="*/ 353 w 10000"/>
                  <a:gd name="connsiteY3-344" fmla="*/ 2267 h 10000"/>
                  <a:gd name="connsiteX4-345" fmla="*/ 1990 w 10000"/>
                  <a:gd name="connsiteY4-346" fmla="*/ 3785 h 10000"/>
                  <a:gd name="connsiteX5-347" fmla="*/ 1334 w 10000"/>
                  <a:gd name="connsiteY5-348" fmla="*/ 5413 h 10000"/>
                  <a:gd name="connsiteX6-349" fmla="*/ 2745 w 10000"/>
                  <a:gd name="connsiteY6-350" fmla="*/ 5623 h 10000"/>
                  <a:gd name="connsiteX7-351" fmla="*/ 1481 w 10000"/>
                  <a:gd name="connsiteY7-352" fmla="*/ 6537 h 10000"/>
                  <a:gd name="connsiteX8-353" fmla="*/ 4582 w 10000"/>
                  <a:gd name="connsiteY8-354" fmla="*/ 9114 h 10000"/>
                  <a:gd name="connsiteX9-355" fmla="*/ 8942 w 10000"/>
                  <a:gd name="connsiteY9-356" fmla="*/ 8878 h 10000"/>
                  <a:gd name="connsiteX10-357" fmla="*/ 9867 w 10000"/>
                  <a:gd name="connsiteY10-358" fmla="*/ 8642 h 10000"/>
                  <a:gd name="connsiteX11-359" fmla="*/ 10000 w 10000"/>
                  <a:gd name="connsiteY11-360" fmla="*/ 3920 h 10000"/>
                  <a:gd name="connsiteX0-361" fmla="*/ 10000 w 10000"/>
                  <a:gd name="connsiteY0-362" fmla="*/ 3920 h 10000"/>
                  <a:gd name="connsiteX1-363" fmla="*/ 6300 w 10000"/>
                  <a:gd name="connsiteY1-364" fmla="*/ 1796 h 10000"/>
                  <a:gd name="connsiteX2-365" fmla="*/ 353 w 10000"/>
                  <a:gd name="connsiteY2-366" fmla="*/ 614 h 10000"/>
                  <a:gd name="connsiteX3-367" fmla="*/ 353 w 10000"/>
                  <a:gd name="connsiteY3-368" fmla="*/ 2267 h 10000"/>
                  <a:gd name="connsiteX4-369" fmla="*/ 2733 w 10000"/>
                  <a:gd name="connsiteY4-370" fmla="*/ 3800 h 10000"/>
                  <a:gd name="connsiteX5-371" fmla="*/ 1334 w 10000"/>
                  <a:gd name="connsiteY5-372" fmla="*/ 5413 h 10000"/>
                  <a:gd name="connsiteX6-373" fmla="*/ 2745 w 10000"/>
                  <a:gd name="connsiteY6-374" fmla="*/ 5623 h 10000"/>
                  <a:gd name="connsiteX7-375" fmla="*/ 1481 w 10000"/>
                  <a:gd name="connsiteY7-376" fmla="*/ 6537 h 10000"/>
                  <a:gd name="connsiteX8-377" fmla="*/ 4582 w 10000"/>
                  <a:gd name="connsiteY8-378" fmla="*/ 9114 h 10000"/>
                  <a:gd name="connsiteX9-379" fmla="*/ 8942 w 10000"/>
                  <a:gd name="connsiteY9-380" fmla="*/ 8878 h 10000"/>
                  <a:gd name="connsiteX10-381" fmla="*/ 9867 w 10000"/>
                  <a:gd name="connsiteY10-382" fmla="*/ 8642 h 10000"/>
                  <a:gd name="connsiteX11-383" fmla="*/ 10000 w 10000"/>
                  <a:gd name="connsiteY11-384" fmla="*/ 3920 h 10000"/>
                  <a:gd name="connsiteX0-385" fmla="*/ 10000 w 10000"/>
                  <a:gd name="connsiteY0-386" fmla="*/ 3920 h 10000"/>
                  <a:gd name="connsiteX1-387" fmla="*/ 6300 w 10000"/>
                  <a:gd name="connsiteY1-388" fmla="*/ 1796 h 10000"/>
                  <a:gd name="connsiteX2-389" fmla="*/ 353 w 10000"/>
                  <a:gd name="connsiteY2-390" fmla="*/ 614 h 10000"/>
                  <a:gd name="connsiteX3-391" fmla="*/ 353 w 10000"/>
                  <a:gd name="connsiteY3-392" fmla="*/ 2267 h 10000"/>
                  <a:gd name="connsiteX4-393" fmla="*/ 2733 w 10000"/>
                  <a:gd name="connsiteY4-394" fmla="*/ 3800 h 10000"/>
                  <a:gd name="connsiteX5-395" fmla="*/ 1334 w 10000"/>
                  <a:gd name="connsiteY5-396" fmla="*/ 5413 h 10000"/>
                  <a:gd name="connsiteX6-397" fmla="*/ 2745 w 10000"/>
                  <a:gd name="connsiteY6-398" fmla="*/ 5623 h 10000"/>
                  <a:gd name="connsiteX7-399" fmla="*/ 1481 w 10000"/>
                  <a:gd name="connsiteY7-400" fmla="*/ 6537 h 10000"/>
                  <a:gd name="connsiteX8-401" fmla="*/ 4582 w 10000"/>
                  <a:gd name="connsiteY8-402" fmla="*/ 9114 h 10000"/>
                  <a:gd name="connsiteX9-403" fmla="*/ 8942 w 10000"/>
                  <a:gd name="connsiteY9-404" fmla="*/ 8878 h 10000"/>
                  <a:gd name="connsiteX10-405" fmla="*/ 9867 w 10000"/>
                  <a:gd name="connsiteY10-406" fmla="*/ 8642 h 10000"/>
                  <a:gd name="connsiteX11-407" fmla="*/ 10000 w 10000"/>
                  <a:gd name="connsiteY11-408" fmla="*/ 3920 h 10000"/>
                  <a:gd name="connsiteX0-409" fmla="*/ 10000 w 10000"/>
                  <a:gd name="connsiteY0-410" fmla="*/ 3920 h 10000"/>
                  <a:gd name="connsiteX1-411" fmla="*/ 6300 w 10000"/>
                  <a:gd name="connsiteY1-412" fmla="*/ 1796 h 10000"/>
                  <a:gd name="connsiteX2-413" fmla="*/ 353 w 10000"/>
                  <a:gd name="connsiteY2-414" fmla="*/ 614 h 10000"/>
                  <a:gd name="connsiteX3-415" fmla="*/ 353 w 10000"/>
                  <a:gd name="connsiteY3-416" fmla="*/ 2267 h 10000"/>
                  <a:gd name="connsiteX4-417" fmla="*/ 2733 w 10000"/>
                  <a:gd name="connsiteY4-418" fmla="*/ 3800 h 10000"/>
                  <a:gd name="connsiteX5-419" fmla="*/ 1334 w 10000"/>
                  <a:gd name="connsiteY5-420" fmla="*/ 5413 h 10000"/>
                  <a:gd name="connsiteX6-421" fmla="*/ 2745 w 10000"/>
                  <a:gd name="connsiteY6-422" fmla="*/ 5623 h 10000"/>
                  <a:gd name="connsiteX7-423" fmla="*/ 1481 w 10000"/>
                  <a:gd name="connsiteY7-424" fmla="*/ 6537 h 10000"/>
                  <a:gd name="connsiteX8-425" fmla="*/ 4582 w 10000"/>
                  <a:gd name="connsiteY8-426" fmla="*/ 9114 h 10000"/>
                  <a:gd name="connsiteX9-427" fmla="*/ 8942 w 10000"/>
                  <a:gd name="connsiteY9-428" fmla="*/ 8878 h 10000"/>
                  <a:gd name="connsiteX10-429" fmla="*/ 9867 w 10000"/>
                  <a:gd name="connsiteY10-430" fmla="*/ 8642 h 10000"/>
                  <a:gd name="connsiteX11-431" fmla="*/ 10000 w 10000"/>
                  <a:gd name="connsiteY11-432" fmla="*/ 3920 h 10000"/>
                  <a:gd name="connsiteX0-433" fmla="*/ 10000 w 10000"/>
                  <a:gd name="connsiteY0-434" fmla="*/ 3920 h 10000"/>
                  <a:gd name="connsiteX1-435" fmla="*/ 6300 w 10000"/>
                  <a:gd name="connsiteY1-436" fmla="*/ 1796 h 10000"/>
                  <a:gd name="connsiteX2-437" fmla="*/ 353 w 10000"/>
                  <a:gd name="connsiteY2-438" fmla="*/ 614 h 10000"/>
                  <a:gd name="connsiteX3-439" fmla="*/ 353 w 10000"/>
                  <a:gd name="connsiteY3-440" fmla="*/ 2267 h 10000"/>
                  <a:gd name="connsiteX4-441" fmla="*/ 2733 w 10000"/>
                  <a:gd name="connsiteY4-442" fmla="*/ 3800 h 10000"/>
                  <a:gd name="connsiteX5-443" fmla="*/ 1571 w 10000"/>
                  <a:gd name="connsiteY5-444" fmla="*/ 4757 h 10000"/>
                  <a:gd name="connsiteX6-445" fmla="*/ 2745 w 10000"/>
                  <a:gd name="connsiteY6-446" fmla="*/ 5623 h 10000"/>
                  <a:gd name="connsiteX7-447" fmla="*/ 1481 w 10000"/>
                  <a:gd name="connsiteY7-448" fmla="*/ 6537 h 10000"/>
                  <a:gd name="connsiteX8-449" fmla="*/ 4582 w 10000"/>
                  <a:gd name="connsiteY8-450" fmla="*/ 9114 h 10000"/>
                  <a:gd name="connsiteX9-451" fmla="*/ 8942 w 10000"/>
                  <a:gd name="connsiteY9-452" fmla="*/ 8878 h 10000"/>
                  <a:gd name="connsiteX10-453" fmla="*/ 9867 w 10000"/>
                  <a:gd name="connsiteY10-454" fmla="*/ 8642 h 10000"/>
                  <a:gd name="connsiteX11-455" fmla="*/ 10000 w 10000"/>
                  <a:gd name="connsiteY11-456" fmla="*/ 3920 h 10000"/>
                  <a:gd name="connsiteX0-457" fmla="*/ 10000 w 10000"/>
                  <a:gd name="connsiteY0-458" fmla="*/ 3920 h 10000"/>
                  <a:gd name="connsiteX1-459" fmla="*/ 6300 w 10000"/>
                  <a:gd name="connsiteY1-460" fmla="*/ 1796 h 10000"/>
                  <a:gd name="connsiteX2-461" fmla="*/ 353 w 10000"/>
                  <a:gd name="connsiteY2-462" fmla="*/ 614 h 10000"/>
                  <a:gd name="connsiteX3-463" fmla="*/ 353 w 10000"/>
                  <a:gd name="connsiteY3-464" fmla="*/ 2267 h 10000"/>
                  <a:gd name="connsiteX4-465" fmla="*/ 2733 w 10000"/>
                  <a:gd name="connsiteY4-466" fmla="*/ 3800 h 10000"/>
                  <a:gd name="connsiteX5-467" fmla="*/ 1571 w 10000"/>
                  <a:gd name="connsiteY5-468" fmla="*/ 4757 h 10000"/>
                  <a:gd name="connsiteX6-469" fmla="*/ 2745 w 10000"/>
                  <a:gd name="connsiteY6-470" fmla="*/ 5623 h 10000"/>
                  <a:gd name="connsiteX7-471" fmla="*/ 1481 w 10000"/>
                  <a:gd name="connsiteY7-472" fmla="*/ 6537 h 10000"/>
                  <a:gd name="connsiteX8-473" fmla="*/ 4582 w 10000"/>
                  <a:gd name="connsiteY8-474" fmla="*/ 9114 h 10000"/>
                  <a:gd name="connsiteX9-475" fmla="*/ 8942 w 10000"/>
                  <a:gd name="connsiteY9-476" fmla="*/ 8878 h 10000"/>
                  <a:gd name="connsiteX10-477" fmla="*/ 9867 w 10000"/>
                  <a:gd name="connsiteY10-478" fmla="*/ 8642 h 10000"/>
                  <a:gd name="connsiteX11-479" fmla="*/ 10000 w 10000"/>
                  <a:gd name="connsiteY11-480" fmla="*/ 3920 h 10000"/>
                  <a:gd name="connsiteX0-481" fmla="*/ 10000 w 10000"/>
                  <a:gd name="connsiteY0-482" fmla="*/ 3920 h 10000"/>
                  <a:gd name="connsiteX1-483" fmla="*/ 6300 w 10000"/>
                  <a:gd name="connsiteY1-484" fmla="*/ 1796 h 10000"/>
                  <a:gd name="connsiteX2-485" fmla="*/ 353 w 10000"/>
                  <a:gd name="connsiteY2-486" fmla="*/ 614 h 10000"/>
                  <a:gd name="connsiteX3-487" fmla="*/ 353 w 10000"/>
                  <a:gd name="connsiteY3-488" fmla="*/ 2267 h 10000"/>
                  <a:gd name="connsiteX4-489" fmla="*/ 2733 w 10000"/>
                  <a:gd name="connsiteY4-490" fmla="*/ 3800 h 10000"/>
                  <a:gd name="connsiteX5-491" fmla="*/ 1443 w 10000"/>
                  <a:gd name="connsiteY5-492" fmla="*/ 5170 h 10000"/>
                  <a:gd name="connsiteX6-493" fmla="*/ 2745 w 10000"/>
                  <a:gd name="connsiteY6-494" fmla="*/ 5623 h 10000"/>
                  <a:gd name="connsiteX7-495" fmla="*/ 1481 w 10000"/>
                  <a:gd name="connsiteY7-496" fmla="*/ 6537 h 10000"/>
                  <a:gd name="connsiteX8-497" fmla="*/ 4582 w 10000"/>
                  <a:gd name="connsiteY8-498" fmla="*/ 9114 h 10000"/>
                  <a:gd name="connsiteX9-499" fmla="*/ 8942 w 10000"/>
                  <a:gd name="connsiteY9-500" fmla="*/ 8878 h 10000"/>
                  <a:gd name="connsiteX10-501" fmla="*/ 9867 w 10000"/>
                  <a:gd name="connsiteY10-502" fmla="*/ 8642 h 10000"/>
                  <a:gd name="connsiteX11-503" fmla="*/ 10000 w 10000"/>
                  <a:gd name="connsiteY11-504" fmla="*/ 3920 h 10000"/>
                  <a:gd name="connsiteX0-505" fmla="*/ 10000 w 10000"/>
                  <a:gd name="connsiteY0-506" fmla="*/ 3920 h 10000"/>
                  <a:gd name="connsiteX1-507" fmla="*/ 6300 w 10000"/>
                  <a:gd name="connsiteY1-508" fmla="*/ 1796 h 10000"/>
                  <a:gd name="connsiteX2-509" fmla="*/ 353 w 10000"/>
                  <a:gd name="connsiteY2-510" fmla="*/ 614 h 10000"/>
                  <a:gd name="connsiteX3-511" fmla="*/ 353 w 10000"/>
                  <a:gd name="connsiteY3-512" fmla="*/ 2267 h 10000"/>
                  <a:gd name="connsiteX4-513" fmla="*/ 2733 w 10000"/>
                  <a:gd name="connsiteY4-514" fmla="*/ 3800 h 10000"/>
                  <a:gd name="connsiteX5-515" fmla="*/ 1443 w 10000"/>
                  <a:gd name="connsiteY5-516" fmla="*/ 5170 h 10000"/>
                  <a:gd name="connsiteX6-517" fmla="*/ 2745 w 10000"/>
                  <a:gd name="connsiteY6-518" fmla="*/ 5623 h 10000"/>
                  <a:gd name="connsiteX7-519" fmla="*/ 1481 w 10000"/>
                  <a:gd name="connsiteY7-520" fmla="*/ 6537 h 10000"/>
                  <a:gd name="connsiteX8-521" fmla="*/ 4582 w 10000"/>
                  <a:gd name="connsiteY8-522" fmla="*/ 9114 h 10000"/>
                  <a:gd name="connsiteX9-523" fmla="*/ 8942 w 10000"/>
                  <a:gd name="connsiteY9-524" fmla="*/ 8878 h 10000"/>
                  <a:gd name="connsiteX10-525" fmla="*/ 9867 w 10000"/>
                  <a:gd name="connsiteY10-526" fmla="*/ 8642 h 10000"/>
                  <a:gd name="connsiteX11-527" fmla="*/ 10000 w 10000"/>
                  <a:gd name="connsiteY11-528" fmla="*/ 3920 h 10000"/>
                  <a:gd name="connsiteX0-529" fmla="*/ 10000 w 10000"/>
                  <a:gd name="connsiteY0-530" fmla="*/ 3920 h 10000"/>
                  <a:gd name="connsiteX1-531" fmla="*/ 6300 w 10000"/>
                  <a:gd name="connsiteY1-532" fmla="*/ 1796 h 10000"/>
                  <a:gd name="connsiteX2-533" fmla="*/ 353 w 10000"/>
                  <a:gd name="connsiteY2-534" fmla="*/ 614 h 10000"/>
                  <a:gd name="connsiteX3-535" fmla="*/ 353 w 10000"/>
                  <a:gd name="connsiteY3-536" fmla="*/ 2267 h 10000"/>
                  <a:gd name="connsiteX4-537" fmla="*/ 2733 w 10000"/>
                  <a:gd name="connsiteY4-538" fmla="*/ 3800 h 10000"/>
                  <a:gd name="connsiteX5-539" fmla="*/ 1443 w 10000"/>
                  <a:gd name="connsiteY5-540" fmla="*/ 5170 h 10000"/>
                  <a:gd name="connsiteX6-541" fmla="*/ 2745 w 10000"/>
                  <a:gd name="connsiteY6-542" fmla="*/ 5623 h 10000"/>
                  <a:gd name="connsiteX7-543" fmla="*/ 1481 w 10000"/>
                  <a:gd name="connsiteY7-544" fmla="*/ 6537 h 10000"/>
                  <a:gd name="connsiteX8-545" fmla="*/ 4582 w 10000"/>
                  <a:gd name="connsiteY8-546" fmla="*/ 9114 h 10000"/>
                  <a:gd name="connsiteX9-547" fmla="*/ 8942 w 10000"/>
                  <a:gd name="connsiteY9-548" fmla="*/ 8878 h 10000"/>
                  <a:gd name="connsiteX10-549" fmla="*/ 9867 w 10000"/>
                  <a:gd name="connsiteY10-550" fmla="*/ 8642 h 10000"/>
                  <a:gd name="connsiteX11-551" fmla="*/ 10000 w 10000"/>
                  <a:gd name="connsiteY11-552" fmla="*/ 3920 h 10000"/>
                  <a:gd name="connsiteX0-553" fmla="*/ 10000 w 10000"/>
                  <a:gd name="connsiteY0-554" fmla="*/ 3920 h 10000"/>
                  <a:gd name="connsiteX1-555" fmla="*/ 6300 w 10000"/>
                  <a:gd name="connsiteY1-556" fmla="*/ 1796 h 10000"/>
                  <a:gd name="connsiteX2-557" fmla="*/ 353 w 10000"/>
                  <a:gd name="connsiteY2-558" fmla="*/ 614 h 10000"/>
                  <a:gd name="connsiteX3-559" fmla="*/ 353 w 10000"/>
                  <a:gd name="connsiteY3-560" fmla="*/ 2267 h 10000"/>
                  <a:gd name="connsiteX4-561" fmla="*/ 2733 w 10000"/>
                  <a:gd name="connsiteY4-562" fmla="*/ 3800 h 10000"/>
                  <a:gd name="connsiteX5-563" fmla="*/ 1442 w 10000"/>
                  <a:gd name="connsiteY5-564" fmla="*/ 4672 h 10000"/>
                  <a:gd name="connsiteX6-565" fmla="*/ 2745 w 10000"/>
                  <a:gd name="connsiteY6-566" fmla="*/ 5623 h 10000"/>
                  <a:gd name="connsiteX7-567" fmla="*/ 1481 w 10000"/>
                  <a:gd name="connsiteY7-568" fmla="*/ 6537 h 10000"/>
                  <a:gd name="connsiteX8-569" fmla="*/ 4582 w 10000"/>
                  <a:gd name="connsiteY8-570" fmla="*/ 9114 h 10000"/>
                  <a:gd name="connsiteX9-571" fmla="*/ 8942 w 10000"/>
                  <a:gd name="connsiteY9-572" fmla="*/ 8878 h 10000"/>
                  <a:gd name="connsiteX10-573" fmla="*/ 9867 w 10000"/>
                  <a:gd name="connsiteY10-574" fmla="*/ 8642 h 10000"/>
                  <a:gd name="connsiteX11-575" fmla="*/ 10000 w 10000"/>
                  <a:gd name="connsiteY11-576" fmla="*/ 3920 h 10000"/>
                  <a:gd name="connsiteX0-577" fmla="*/ 10000 w 10000"/>
                  <a:gd name="connsiteY0-578" fmla="*/ 3920 h 10000"/>
                  <a:gd name="connsiteX1-579" fmla="*/ 6300 w 10000"/>
                  <a:gd name="connsiteY1-580" fmla="*/ 1796 h 10000"/>
                  <a:gd name="connsiteX2-581" fmla="*/ 353 w 10000"/>
                  <a:gd name="connsiteY2-582" fmla="*/ 614 h 10000"/>
                  <a:gd name="connsiteX3-583" fmla="*/ 353 w 10000"/>
                  <a:gd name="connsiteY3-584" fmla="*/ 2267 h 10000"/>
                  <a:gd name="connsiteX4-585" fmla="*/ 2733 w 10000"/>
                  <a:gd name="connsiteY4-586" fmla="*/ 3800 h 10000"/>
                  <a:gd name="connsiteX5-587" fmla="*/ 1442 w 10000"/>
                  <a:gd name="connsiteY5-588" fmla="*/ 4672 h 10000"/>
                  <a:gd name="connsiteX6-589" fmla="*/ 2745 w 10000"/>
                  <a:gd name="connsiteY6-590" fmla="*/ 5623 h 10000"/>
                  <a:gd name="connsiteX7-591" fmla="*/ 1481 w 10000"/>
                  <a:gd name="connsiteY7-592" fmla="*/ 6537 h 10000"/>
                  <a:gd name="connsiteX8-593" fmla="*/ 4582 w 10000"/>
                  <a:gd name="connsiteY8-594" fmla="*/ 9114 h 10000"/>
                  <a:gd name="connsiteX9-595" fmla="*/ 8942 w 10000"/>
                  <a:gd name="connsiteY9-596" fmla="*/ 8878 h 10000"/>
                  <a:gd name="connsiteX10-597" fmla="*/ 9867 w 10000"/>
                  <a:gd name="connsiteY10-598" fmla="*/ 8642 h 10000"/>
                  <a:gd name="connsiteX11-599" fmla="*/ 10000 w 10000"/>
                  <a:gd name="connsiteY11-600" fmla="*/ 3920 h 10000"/>
                  <a:gd name="connsiteX0-601" fmla="*/ 10000 w 10000"/>
                  <a:gd name="connsiteY0-602" fmla="*/ 3920 h 10000"/>
                  <a:gd name="connsiteX1-603" fmla="*/ 6300 w 10000"/>
                  <a:gd name="connsiteY1-604" fmla="*/ 1796 h 10000"/>
                  <a:gd name="connsiteX2-605" fmla="*/ 353 w 10000"/>
                  <a:gd name="connsiteY2-606" fmla="*/ 614 h 10000"/>
                  <a:gd name="connsiteX3-607" fmla="*/ 353 w 10000"/>
                  <a:gd name="connsiteY3-608" fmla="*/ 2267 h 10000"/>
                  <a:gd name="connsiteX4-609" fmla="*/ 2733 w 10000"/>
                  <a:gd name="connsiteY4-610" fmla="*/ 3800 h 10000"/>
                  <a:gd name="connsiteX5-611" fmla="*/ 1442 w 10000"/>
                  <a:gd name="connsiteY5-612" fmla="*/ 4672 h 10000"/>
                  <a:gd name="connsiteX6-613" fmla="*/ 2745 w 10000"/>
                  <a:gd name="connsiteY6-614" fmla="*/ 5623 h 10000"/>
                  <a:gd name="connsiteX7-615" fmla="*/ 1481 w 10000"/>
                  <a:gd name="connsiteY7-616" fmla="*/ 6537 h 10000"/>
                  <a:gd name="connsiteX8-617" fmla="*/ 4582 w 10000"/>
                  <a:gd name="connsiteY8-618" fmla="*/ 9114 h 10000"/>
                  <a:gd name="connsiteX9-619" fmla="*/ 8942 w 10000"/>
                  <a:gd name="connsiteY9-620" fmla="*/ 8878 h 10000"/>
                  <a:gd name="connsiteX10-621" fmla="*/ 9867 w 10000"/>
                  <a:gd name="connsiteY10-622" fmla="*/ 8642 h 10000"/>
                  <a:gd name="connsiteX11-623" fmla="*/ 10000 w 10000"/>
                  <a:gd name="connsiteY11-624" fmla="*/ 3920 h 10000"/>
                  <a:gd name="connsiteX0-625" fmla="*/ 10000 w 10000"/>
                  <a:gd name="connsiteY0-626" fmla="*/ 3920 h 10000"/>
                  <a:gd name="connsiteX1-627" fmla="*/ 6300 w 10000"/>
                  <a:gd name="connsiteY1-628" fmla="*/ 1796 h 10000"/>
                  <a:gd name="connsiteX2-629" fmla="*/ 353 w 10000"/>
                  <a:gd name="connsiteY2-630" fmla="*/ 614 h 10000"/>
                  <a:gd name="connsiteX3-631" fmla="*/ 353 w 10000"/>
                  <a:gd name="connsiteY3-632" fmla="*/ 2267 h 10000"/>
                  <a:gd name="connsiteX4-633" fmla="*/ 2733 w 10000"/>
                  <a:gd name="connsiteY4-634" fmla="*/ 3800 h 10000"/>
                  <a:gd name="connsiteX5-635" fmla="*/ 1463 w 10000"/>
                  <a:gd name="connsiteY5-636" fmla="*/ 5000 h 10000"/>
                  <a:gd name="connsiteX6-637" fmla="*/ 2745 w 10000"/>
                  <a:gd name="connsiteY6-638" fmla="*/ 5623 h 10000"/>
                  <a:gd name="connsiteX7-639" fmla="*/ 1481 w 10000"/>
                  <a:gd name="connsiteY7-640" fmla="*/ 6537 h 10000"/>
                  <a:gd name="connsiteX8-641" fmla="*/ 4582 w 10000"/>
                  <a:gd name="connsiteY8-642" fmla="*/ 9114 h 10000"/>
                  <a:gd name="connsiteX9-643" fmla="*/ 8942 w 10000"/>
                  <a:gd name="connsiteY9-644" fmla="*/ 8878 h 10000"/>
                  <a:gd name="connsiteX10-645" fmla="*/ 9867 w 10000"/>
                  <a:gd name="connsiteY10-646" fmla="*/ 8642 h 10000"/>
                  <a:gd name="connsiteX11-647" fmla="*/ 10000 w 10000"/>
                  <a:gd name="connsiteY11-648" fmla="*/ 3920 h 10000"/>
                  <a:gd name="connsiteX0-649" fmla="*/ 10000 w 10000"/>
                  <a:gd name="connsiteY0-650" fmla="*/ 3920 h 10000"/>
                  <a:gd name="connsiteX1-651" fmla="*/ 6300 w 10000"/>
                  <a:gd name="connsiteY1-652" fmla="*/ 1796 h 10000"/>
                  <a:gd name="connsiteX2-653" fmla="*/ 353 w 10000"/>
                  <a:gd name="connsiteY2-654" fmla="*/ 614 h 10000"/>
                  <a:gd name="connsiteX3-655" fmla="*/ 353 w 10000"/>
                  <a:gd name="connsiteY3-656" fmla="*/ 2267 h 10000"/>
                  <a:gd name="connsiteX4-657" fmla="*/ 2754 w 10000"/>
                  <a:gd name="connsiteY4-658" fmla="*/ 4128 h 10000"/>
                  <a:gd name="connsiteX5-659" fmla="*/ 1463 w 10000"/>
                  <a:gd name="connsiteY5-660" fmla="*/ 5000 h 10000"/>
                  <a:gd name="connsiteX6-661" fmla="*/ 2745 w 10000"/>
                  <a:gd name="connsiteY6-662" fmla="*/ 5623 h 10000"/>
                  <a:gd name="connsiteX7-663" fmla="*/ 1481 w 10000"/>
                  <a:gd name="connsiteY7-664" fmla="*/ 6537 h 10000"/>
                  <a:gd name="connsiteX8-665" fmla="*/ 4582 w 10000"/>
                  <a:gd name="connsiteY8-666" fmla="*/ 9114 h 10000"/>
                  <a:gd name="connsiteX9-667" fmla="*/ 8942 w 10000"/>
                  <a:gd name="connsiteY9-668" fmla="*/ 8878 h 10000"/>
                  <a:gd name="connsiteX10-669" fmla="*/ 9867 w 10000"/>
                  <a:gd name="connsiteY10-670" fmla="*/ 8642 h 10000"/>
                  <a:gd name="connsiteX11-671" fmla="*/ 10000 w 10000"/>
                  <a:gd name="connsiteY11-672" fmla="*/ 3920 h 10000"/>
                  <a:gd name="connsiteX0-673" fmla="*/ 10000 w 10000"/>
                  <a:gd name="connsiteY0-674" fmla="*/ 3306 h 9386"/>
                  <a:gd name="connsiteX1-675" fmla="*/ 6300 w 10000"/>
                  <a:gd name="connsiteY1-676" fmla="*/ 1182 h 9386"/>
                  <a:gd name="connsiteX2-677" fmla="*/ 353 w 10000"/>
                  <a:gd name="connsiteY2-678" fmla="*/ 0 h 9386"/>
                  <a:gd name="connsiteX3-679" fmla="*/ 353 w 10000"/>
                  <a:gd name="connsiteY3-680" fmla="*/ 1653 h 9386"/>
                  <a:gd name="connsiteX4-681" fmla="*/ 2754 w 10000"/>
                  <a:gd name="connsiteY4-682" fmla="*/ 3514 h 9386"/>
                  <a:gd name="connsiteX5-683" fmla="*/ 1463 w 10000"/>
                  <a:gd name="connsiteY5-684" fmla="*/ 4386 h 9386"/>
                  <a:gd name="connsiteX6-685" fmla="*/ 2745 w 10000"/>
                  <a:gd name="connsiteY6-686" fmla="*/ 5009 h 9386"/>
                  <a:gd name="connsiteX7-687" fmla="*/ 1481 w 10000"/>
                  <a:gd name="connsiteY7-688" fmla="*/ 5923 h 9386"/>
                  <a:gd name="connsiteX8-689" fmla="*/ 4582 w 10000"/>
                  <a:gd name="connsiteY8-690" fmla="*/ 8500 h 9386"/>
                  <a:gd name="connsiteX9-691" fmla="*/ 8942 w 10000"/>
                  <a:gd name="connsiteY9-692" fmla="*/ 8264 h 9386"/>
                  <a:gd name="connsiteX10-693" fmla="*/ 9867 w 10000"/>
                  <a:gd name="connsiteY10-694" fmla="*/ 8028 h 9386"/>
                  <a:gd name="connsiteX11-695" fmla="*/ 10000 w 10000"/>
                  <a:gd name="connsiteY11-696" fmla="*/ 3306 h 9386"/>
                  <a:gd name="connsiteX0-697" fmla="*/ 10000 w 10000"/>
                  <a:gd name="connsiteY0-698" fmla="*/ 3734 h 10213"/>
                  <a:gd name="connsiteX1-699" fmla="*/ 6300 w 10000"/>
                  <a:gd name="connsiteY1-700" fmla="*/ 1471 h 10213"/>
                  <a:gd name="connsiteX2-701" fmla="*/ 353 w 10000"/>
                  <a:gd name="connsiteY2-702" fmla="*/ 212 h 10213"/>
                  <a:gd name="connsiteX3-703" fmla="*/ 353 w 10000"/>
                  <a:gd name="connsiteY3-704" fmla="*/ 1973 h 10213"/>
                  <a:gd name="connsiteX4-705" fmla="*/ 2754 w 10000"/>
                  <a:gd name="connsiteY4-706" fmla="*/ 3956 h 10213"/>
                  <a:gd name="connsiteX5-707" fmla="*/ 1463 w 10000"/>
                  <a:gd name="connsiteY5-708" fmla="*/ 4885 h 10213"/>
                  <a:gd name="connsiteX6-709" fmla="*/ 2745 w 10000"/>
                  <a:gd name="connsiteY6-710" fmla="*/ 5549 h 10213"/>
                  <a:gd name="connsiteX7-711" fmla="*/ 1481 w 10000"/>
                  <a:gd name="connsiteY7-712" fmla="*/ 6522 h 10213"/>
                  <a:gd name="connsiteX8-713" fmla="*/ 4582 w 10000"/>
                  <a:gd name="connsiteY8-714" fmla="*/ 9268 h 10213"/>
                  <a:gd name="connsiteX9-715" fmla="*/ 8942 w 10000"/>
                  <a:gd name="connsiteY9-716" fmla="*/ 9017 h 10213"/>
                  <a:gd name="connsiteX10-717" fmla="*/ 9867 w 10000"/>
                  <a:gd name="connsiteY10-718" fmla="*/ 8765 h 10213"/>
                  <a:gd name="connsiteX11-719" fmla="*/ 10000 w 10000"/>
                  <a:gd name="connsiteY11-720" fmla="*/ 3734 h 10213"/>
                  <a:gd name="connsiteX0-721" fmla="*/ 9680 w 9680"/>
                  <a:gd name="connsiteY0-722" fmla="*/ 3734 h 10213"/>
                  <a:gd name="connsiteX1-723" fmla="*/ 5980 w 9680"/>
                  <a:gd name="connsiteY1-724" fmla="*/ 1471 h 10213"/>
                  <a:gd name="connsiteX2-725" fmla="*/ 33 w 9680"/>
                  <a:gd name="connsiteY2-726" fmla="*/ 212 h 10213"/>
                  <a:gd name="connsiteX3-727" fmla="*/ 590 w 9680"/>
                  <a:gd name="connsiteY3-728" fmla="*/ 1971 h 10213"/>
                  <a:gd name="connsiteX4-729" fmla="*/ 2434 w 9680"/>
                  <a:gd name="connsiteY4-730" fmla="*/ 3956 h 10213"/>
                  <a:gd name="connsiteX5-731" fmla="*/ 1143 w 9680"/>
                  <a:gd name="connsiteY5-732" fmla="*/ 4885 h 10213"/>
                  <a:gd name="connsiteX6-733" fmla="*/ 2425 w 9680"/>
                  <a:gd name="connsiteY6-734" fmla="*/ 5549 h 10213"/>
                  <a:gd name="connsiteX7-735" fmla="*/ 1161 w 9680"/>
                  <a:gd name="connsiteY7-736" fmla="*/ 6522 h 10213"/>
                  <a:gd name="connsiteX8-737" fmla="*/ 4262 w 9680"/>
                  <a:gd name="connsiteY8-738" fmla="*/ 9268 h 10213"/>
                  <a:gd name="connsiteX9-739" fmla="*/ 8622 w 9680"/>
                  <a:gd name="connsiteY9-740" fmla="*/ 9017 h 10213"/>
                  <a:gd name="connsiteX10-741" fmla="*/ 9547 w 9680"/>
                  <a:gd name="connsiteY10-742" fmla="*/ 8765 h 10213"/>
                  <a:gd name="connsiteX11-743" fmla="*/ 9680 w 9680"/>
                  <a:gd name="connsiteY11-744" fmla="*/ 3734 h 10213"/>
                  <a:gd name="connsiteX0-745" fmla="*/ 10000 w 10000"/>
                  <a:gd name="connsiteY0-746" fmla="*/ 3656 h 9999"/>
                  <a:gd name="connsiteX1-747" fmla="*/ 6178 w 10000"/>
                  <a:gd name="connsiteY1-748" fmla="*/ 1440 h 9999"/>
                  <a:gd name="connsiteX2-749" fmla="*/ 34 w 10000"/>
                  <a:gd name="connsiteY2-750" fmla="*/ 208 h 9999"/>
                  <a:gd name="connsiteX3-751" fmla="*/ 610 w 10000"/>
                  <a:gd name="connsiteY3-752" fmla="*/ 1930 h 9999"/>
                  <a:gd name="connsiteX4-753" fmla="*/ 2514 w 10000"/>
                  <a:gd name="connsiteY4-754" fmla="*/ 3873 h 9999"/>
                  <a:gd name="connsiteX5-755" fmla="*/ 1181 w 10000"/>
                  <a:gd name="connsiteY5-756" fmla="*/ 4783 h 9999"/>
                  <a:gd name="connsiteX6-757" fmla="*/ 2505 w 10000"/>
                  <a:gd name="connsiteY6-758" fmla="*/ 5433 h 9999"/>
                  <a:gd name="connsiteX7-759" fmla="*/ 1199 w 10000"/>
                  <a:gd name="connsiteY7-760" fmla="*/ 6386 h 9999"/>
                  <a:gd name="connsiteX8-761" fmla="*/ 4403 w 10000"/>
                  <a:gd name="connsiteY8-762" fmla="*/ 9075 h 9999"/>
                  <a:gd name="connsiteX9-763" fmla="*/ 8907 w 10000"/>
                  <a:gd name="connsiteY9-764" fmla="*/ 8829 h 9999"/>
                  <a:gd name="connsiteX10-765" fmla="*/ 9863 w 10000"/>
                  <a:gd name="connsiteY10-766" fmla="*/ 8582 h 9999"/>
                  <a:gd name="connsiteX11-767" fmla="*/ 10000 w 10000"/>
                  <a:gd name="connsiteY11-768" fmla="*/ 3656 h 9999"/>
                  <a:gd name="connsiteX0-769" fmla="*/ 10000 w 10000"/>
                  <a:gd name="connsiteY0-770" fmla="*/ 3656 h 10000"/>
                  <a:gd name="connsiteX1-771" fmla="*/ 6178 w 10000"/>
                  <a:gd name="connsiteY1-772" fmla="*/ 1440 h 10000"/>
                  <a:gd name="connsiteX2-773" fmla="*/ 34 w 10000"/>
                  <a:gd name="connsiteY2-774" fmla="*/ 208 h 10000"/>
                  <a:gd name="connsiteX3-775" fmla="*/ 610 w 10000"/>
                  <a:gd name="connsiteY3-776" fmla="*/ 1930 h 10000"/>
                  <a:gd name="connsiteX4-777" fmla="*/ 2891 w 10000"/>
                  <a:gd name="connsiteY4-778" fmla="*/ 2757 h 10000"/>
                  <a:gd name="connsiteX5-779" fmla="*/ 1181 w 10000"/>
                  <a:gd name="connsiteY5-780" fmla="*/ 4783 h 10000"/>
                  <a:gd name="connsiteX6-781" fmla="*/ 2505 w 10000"/>
                  <a:gd name="connsiteY6-782" fmla="*/ 5434 h 10000"/>
                  <a:gd name="connsiteX7-783" fmla="*/ 1199 w 10000"/>
                  <a:gd name="connsiteY7-784" fmla="*/ 6387 h 10000"/>
                  <a:gd name="connsiteX8-785" fmla="*/ 4403 w 10000"/>
                  <a:gd name="connsiteY8-786" fmla="*/ 9076 h 10000"/>
                  <a:gd name="connsiteX9-787" fmla="*/ 8907 w 10000"/>
                  <a:gd name="connsiteY9-788" fmla="*/ 8830 h 10000"/>
                  <a:gd name="connsiteX10-789" fmla="*/ 9863 w 10000"/>
                  <a:gd name="connsiteY10-790" fmla="*/ 8583 h 10000"/>
                  <a:gd name="connsiteX11-791" fmla="*/ 10000 w 10000"/>
                  <a:gd name="connsiteY11-792" fmla="*/ 3656 h 10000"/>
                  <a:gd name="connsiteX0-793" fmla="*/ 10000 w 10000"/>
                  <a:gd name="connsiteY0-794" fmla="*/ 3656 h 10000"/>
                  <a:gd name="connsiteX1-795" fmla="*/ 6178 w 10000"/>
                  <a:gd name="connsiteY1-796" fmla="*/ 1440 h 10000"/>
                  <a:gd name="connsiteX2-797" fmla="*/ 34 w 10000"/>
                  <a:gd name="connsiteY2-798" fmla="*/ 208 h 10000"/>
                  <a:gd name="connsiteX3-799" fmla="*/ 610 w 10000"/>
                  <a:gd name="connsiteY3-800" fmla="*/ 1930 h 10000"/>
                  <a:gd name="connsiteX4-801" fmla="*/ 2891 w 10000"/>
                  <a:gd name="connsiteY4-802" fmla="*/ 2757 h 10000"/>
                  <a:gd name="connsiteX5-803" fmla="*/ 1181 w 10000"/>
                  <a:gd name="connsiteY5-804" fmla="*/ 4783 h 10000"/>
                  <a:gd name="connsiteX6-805" fmla="*/ 2505 w 10000"/>
                  <a:gd name="connsiteY6-806" fmla="*/ 5434 h 10000"/>
                  <a:gd name="connsiteX7-807" fmla="*/ 1199 w 10000"/>
                  <a:gd name="connsiteY7-808" fmla="*/ 6387 h 10000"/>
                  <a:gd name="connsiteX8-809" fmla="*/ 4403 w 10000"/>
                  <a:gd name="connsiteY8-810" fmla="*/ 9076 h 10000"/>
                  <a:gd name="connsiteX9-811" fmla="*/ 8907 w 10000"/>
                  <a:gd name="connsiteY9-812" fmla="*/ 8830 h 10000"/>
                  <a:gd name="connsiteX10-813" fmla="*/ 9863 w 10000"/>
                  <a:gd name="connsiteY10-814" fmla="*/ 8583 h 10000"/>
                  <a:gd name="connsiteX11-815" fmla="*/ 10000 w 10000"/>
                  <a:gd name="connsiteY11-816" fmla="*/ 3656 h 10000"/>
                  <a:gd name="connsiteX0-817" fmla="*/ 10000 w 10000"/>
                  <a:gd name="connsiteY0-818" fmla="*/ 3656 h 10000"/>
                  <a:gd name="connsiteX1-819" fmla="*/ 6178 w 10000"/>
                  <a:gd name="connsiteY1-820" fmla="*/ 1440 h 10000"/>
                  <a:gd name="connsiteX2-821" fmla="*/ 34 w 10000"/>
                  <a:gd name="connsiteY2-822" fmla="*/ 208 h 10000"/>
                  <a:gd name="connsiteX3-823" fmla="*/ 610 w 10000"/>
                  <a:gd name="connsiteY3-824" fmla="*/ 1930 h 10000"/>
                  <a:gd name="connsiteX4-825" fmla="*/ 2891 w 10000"/>
                  <a:gd name="connsiteY4-826" fmla="*/ 2757 h 10000"/>
                  <a:gd name="connsiteX5-827" fmla="*/ 1181 w 10000"/>
                  <a:gd name="connsiteY5-828" fmla="*/ 4783 h 10000"/>
                  <a:gd name="connsiteX6-829" fmla="*/ 2505 w 10000"/>
                  <a:gd name="connsiteY6-830" fmla="*/ 5434 h 10000"/>
                  <a:gd name="connsiteX7-831" fmla="*/ 1199 w 10000"/>
                  <a:gd name="connsiteY7-832" fmla="*/ 6387 h 10000"/>
                  <a:gd name="connsiteX8-833" fmla="*/ 4403 w 10000"/>
                  <a:gd name="connsiteY8-834" fmla="*/ 9076 h 10000"/>
                  <a:gd name="connsiteX9-835" fmla="*/ 8907 w 10000"/>
                  <a:gd name="connsiteY9-836" fmla="*/ 8830 h 10000"/>
                  <a:gd name="connsiteX10-837" fmla="*/ 9863 w 10000"/>
                  <a:gd name="connsiteY10-838" fmla="*/ 8583 h 10000"/>
                  <a:gd name="connsiteX11-839" fmla="*/ 10000 w 10000"/>
                  <a:gd name="connsiteY11-840" fmla="*/ 3656 h 10000"/>
                  <a:gd name="connsiteX0-841" fmla="*/ 10000 w 10000"/>
                  <a:gd name="connsiteY0-842" fmla="*/ 3656 h 10000"/>
                  <a:gd name="connsiteX1-843" fmla="*/ 6178 w 10000"/>
                  <a:gd name="connsiteY1-844" fmla="*/ 1440 h 10000"/>
                  <a:gd name="connsiteX2-845" fmla="*/ 34 w 10000"/>
                  <a:gd name="connsiteY2-846" fmla="*/ 208 h 10000"/>
                  <a:gd name="connsiteX3-847" fmla="*/ 610 w 10000"/>
                  <a:gd name="connsiteY3-848" fmla="*/ 1930 h 10000"/>
                  <a:gd name="connsiteX4-849" fmla="*/ 2891 w 10000"/>
                  <a:gd name="connsiteY4-850" fmla="*/ 2757 h 10000"/>
                  <a:gd name="connsiteX5-851" fmla="*/ 1367 w 10000"/>
                  <a:gd name="connsiteY5-852" fmla="*/ 4687 h 10000"/>
                  <a:gd name="connsiteX6-853" fmla="*/ 2505 w 10000"/>
                  <a:gd name="connsiteY6-854" fmla="*/ 5434 h 10000"/>
                  <a:gd name="connsiteX7-855" fmla="*/ 1199 w 10000"/>
                  <a:gd name="connsiteY7-856" fmla="*/ 6387 h 10000"/>
                  <a:gd name="connsiteX8-857" fmla="*/ 4403 w 10000"/>
                  <a:gd name="connsiteY8-858" fmla="*/ 9076 h 10000"/>
                  <a:gd name="connsiteX9-859" fmla="*/ 8907 w 10000"/>
                  <a:gd name="connsiteY9-860" fmla="*/ 8830 h 10000"/>
                  <a:gd name="connsiteX10-861" fmla="*/ 9863 w 10000"/>
                  <a:gd name="connsiteY10-862" fmla="*/ 8583 h 10000"/>
                  <a:gd name="connsiteX11-863" fmla="*/ 10000 w 10000"/>
                  <a:gd name="connsiteY11-864" fmla="*/ 3656 h 10000"/>
                  <a:gd name="connsiteX0-865" fmla="*/ 10000 w 10000"/>
                  <a:gd name="connsiteY0-866" fmla="*/ 3656 h 10000"/>
                  <a:gd name="connsiteX1-867" fmla="*/ 6178 w 10000"/>
                  <a:gd name="connsiteY1-868" fmla="*/ 1440 h 10000"/>
                  <a:gd name="connsiteX2-869" fmla="*/ 34 w 10000"/>
                  <a:gd name="connsiteY2-870" fmla="*/ 208 h 10000"/>
                  <a:gd name="connsiteX3-871" fmla="*/ 610 w 10000"/>
                  <a:gd name="connsiteY3-872" fmla="*/ 1930 h 10000"/>
                  <a:gd name="connsiteX4-873" fmla="*/ 3112 w 10000"/>
                  <a:gd name="connsiteY4-874" fmla="*/ 2712 h 10000"/>
                  <a:gd name="connsiteX5-875" fmla="*/ 1367 w 10000"/>
                  <a:gd name="connsiteY5-876" fmla="*/ 4687 h 10000"/>
                  <a:gd name="connsiteX6-877" fmla="*/ 2505 w 10000"/>
                  <a:gd name="connsiteY6-878" fmla="*/ 5434 h 10000"/>
                  <a:gd name="connsiteX7-879" fmla="*/ 1199 w 10000"/>
                  <a:gd name="connsiteY7-880" fmla="*/ 6387 h 10000"/>
                  <a:gd name="connsiteX8-881" fmla="*/ 4403 w 10000"/>
                  <a:gd name="connsiteY8-882" fmla="*/ 9076 h 10000"/>
                  <a:gd name="connsiteX9-883" fmla="*/ 8907 w 10000"/>
                  <a:gd name="connsiteY9-884" fmla="*/ 8830 h 10000"/>
                  <a:gd name="connsiteX10-885" fmla="*/ 9863 w 10000"/>
                  <a:gd name="connsiteY10-886" fmla="*/ 8583 h 10000"/>
                  <a:gd name="connsiteX11-887" fmla="*/ 10000 w 10000"/>
                  <a:gd name="connsiteY11-888" fmla="*/ 3656 h 10000"/>
                  <a:gd name="connsiteX0-889" fmla="*/ 10000 w 10000"/>
                  <a:gd name="connsiteY0-890" fmla="*/ 3656 h 10000"/>
                  <a:gd name="connsiteX1-891" fmla="*/ 6178 w 10000"/>
                  <a:gd name="connsiteY1-892" fmla="*/ 1440 h 10000"/>
                  <a:gd name="connsiteX2-893" fmla="*/ 34 w 10000"/>
                  <a:gd name="connsiteY2-894" fmla="*/ 208 h 10000"/>
                  <a:gd name="connsiteX3-895" fmla="*/ 610 w 10000"/>
                  <a:gd name="connsiteY3-896" fmla="*/ 1930 h 10000"/>
                  <a:gd name="connsiteX4-897" fmla="*/ 3452 w 10000"/>
                  <a:gd name="connsiteY4-898" fmla="*/ 3046 h 10000"/>
                  <a:gd name="connsiteX5-899" fmla="*/ 1367 w 10000"/>
                  <a:gd name="connsiteY5-900" fmla="*/ 4687 h 10000"/>
                  <a:gd name="connsiteX6-901" fmla="*/ 2505 w 10000"/>
                  <a:gd name="connsiteY6-902" fmla="*/ 5434 h 10000"/>
                  <a:gd name="connsiteX7-903" fmla="*/ 1199 w 10000"/>
                  <a:gd name="connsiteY7-904" fmla="*/ 6387 h 10000"/>
                  <a:gd name="connsiteX8-905" fmla="*/ 4403 w 10000"/>
                  <a:gd name="connsiteY8-906" fmla="*/ 9076 h 10000"/>
                  <a:gd name="connsiteX9-907" fmla="*/ 8907 w 10000"/>
                  <a:gd name="connsiteY9-908" fmla="*/ 8830 h 10000"/>
                  <a:gd name="connsiteX10-909" fmla="*/ 9863 w 10000"/>
                  <a:gd name="connsiteY10-910" fmla="*/ 8583 h 10000"/>
                  <a:gd name="connsiteX11-911" fmla="*/ 10000 w 10000"/>
                  <a:gd name="connsiteY11-912" fmla="*/ 3656 h 10000"/>
                  <a:gd name="connsiteX0-913" fmla="*/ 10000 w 10000"/>
                  <a:gd name="connsiteY0-914" fmla="*/ 3656 h 10000"/>
                  <a:gd name="connsiteX1-915" fmla="*/ 6178 w 10000"/>
                  <a:gd name="connsiteY1-916" fmla="*/ 1440 h 10000"/>
                  <a:gd name="connsiteX2-917" fmla="*/ 34 w 10000"/>
                  <a:gd name="connsiteY2-918" fmla="*/ 208 h 10000"/>
                  <a:gd name="connsiteX3-919" fmla="*/ 610 w 10000"/>
                  <a:gd name="connsiteY3-920" fmla="*/ 1930 h 10000"/>
                  <a:gd name="connsiteX4-921" fmla="*/ 3452 w 10000"/>
                  <a:gd name="connsiteY4-922" fmla="*/ 3046 h 10000"/>
                  <a:gd name="connsiteX5-923" fmla="*/ 1367 w 10000"/>
                  <a:gd name="connsiteY5-924" fmla="*/ 4687 h 10000"/>
                  <a:gd name="connsiteX6-925" fmla="*/ 2505 w 10000"/>
                  <a:gd name="connsiteY6-926" fmla="*/ 5434 h 10000"/>
                  <a:gd name="connsiteX7-927" fmla="*/ 1199 w 10000"/>
                  <a:gd name="connsiteY7-928" fmla="*/ 6387 h 10000"/>
                  <a:gd name="connsiteX8-929" fmla="*/ 4403 w 10000"/>
                  <a:gd name="connsiteY8-930" fmla="*/ 9076 h 10000"/>
                  <a:gd name="connsiteX9-931" fmla="*/ 8907 w 10000"/>
                  <a:gd name="connsiteY9-932" fmla="*/ 8830 h 10000"/>
                  <a:gd name="connsiteX10-933" fmla="*/ 9863 w 10000"/>
                  <a:gd name="connsiteY10-934" fmla="*/ 8583 h 10000"/>
                  <a:gd name="connsiteX11-935" fmla="*/ 10000 w 10000"/>
                  <a:gd name="connsiteY11-936" fmla="*/ 3656 h 10000"/>
                  <a:gd name="connsiteX0-937" fmla="*/ 10000 w 10000"/>
                  <a:gd name="connsiteY0-938" fmla="*/ 3656 h 10000"/>
                  <a:gd name="connsiteX1-939" fmla="*/ 6178 w 10000"/>
                  <a:gd name="connsiteY1-940" fmla="*/ 1440 h 10000"/>
                  <a:gd name="connsiteX2-941" fmla="*/ 34 w 10000"/>
                  <a:gd name="connsiteY2-942" fmla="*/ 208 h 10000"/>
                  <a:gd name="connsiteX3-943" fmla="*/ 610 w 10000"/>
                  <a:gd name="connsiteY3-944" fmla="*/ 1930 h 10000"/>
                  <a:gd name="connsiteX4-945" fmla="*/ 3452 w 10000"/>
                  <a:gd name="connsiteY4-946" fmla="*/ 3046 h 10000"/>
                  <a:gd name="connsiteX5-947" fmla="*/ 1367 w 10000"/>
                  <a:gd name="connsiteY5-948" fmla="*/ 4687 h 10000"/>
                  <a:gd name="connsiteX6-949" fmla="*/ 2505 w 10000"/>
                  <a:gd name="connsiteY6-950" fmla="*/ 5434 h 10000"/>
                  <a:gd name="connsiteX7-951" fmla="*/ 1199 w 10000"/>
                  <a:gd name="connsiteY7-952" fmla="*/ 6387 h 10000"/>
                  <a:gd name="connsiteX8-953" fmla="*/ 4403 w 10000"/>
                  <a:gd name="connsiteY8-954" fmla="*/ 9076 h 10000"/>
                  <a:gd name="connsiteX9-955" fmla="*/ 8907 w 10000"/>
                  <a:gd name="connsiteY9-956" fmla="*/ 8830 h 10000"/>
                  <a:gd name="connsiteX10-957" fmla="*/ 9863 w 10000"/>
                  <a:gd name="connsiteY10-958" fmla="*/ 8583 h 10000"/>
                  <a:gd name="connsiteX11-959" fmla="*/ 10000 w 10000"/>
                  <a:gd name="connsiteY11-960" fmla="*/ 3656 h 10000"/>
                  <a:gd name="connsiteX0-961" fmla="*/ 10000 w 10000"/>
                  <a:gd name="connsiteY0-962" fmla="*/ 3656 h 10000"/>
                  <a:gd name="connsiteX1-963" fmla="*/ 6178 w 10000"/>
                  <a:gd name="connsiteY1-964" fmla="*/ 1440 h 10000"/>
                  <a:gd name="connsiteX2-965" fmla="*/ 34 w 10000"/>
                  <a:gd name="connsiteY2-966" fmla="*/ 208 h 10000"/>
                  <a:gd name="connsiteX3-967" fmla="*/ 610 w 10000"/>
                  <a:gd name="connsiteY3-968" fmla="*/ 1930 h 10000"/>
                  <a:gd name="connsiteX4-969" fmla="*/ 3995 w 10000"/>
                  <a:gd name="connsiteY4-970" fmla="*/ 3050 h 10000"/>
                  <a:gd name="connsiteX5-971" fmla="*/ 1367 w 10000"/>
                  <a:gd name="connsiteY5-972" fmla="*/ 4687 h 10000"/>
                  <a:gd name="connsiteX6-973" fmla="*/ 2505 w 10000"/>
                  <a:gd name="connsiteY6-974" fmla="*/ 5434 h 10000"/>
                  <a:gd name="connsiteX7-975" fmla="*/ 1199 w 10000"/>
                  <a:gd name="connsiteY7-976" fmla="*/ 6387 h 10000"/>
                  <a:gd name="connsiteX8-977" fmla="*/ 4403 w 10000"/>
                  <a:gd name="connsiteY8-978" fmla="*/ 9076 h 10000"/>
                  <a:gd name="connsiteX9-979" fmla="*/ 8907 w 10000"/>
                  <a:gd name="connsiteY9-980" fmla="*/ 8830 h 10000"/>
                  <a:gd name="connsiteX10-981" fmla="*/ 9863 w 10000"/>
                  <a:gd name="connsiteY10-982" fmla="*/ 8583 h 10000"/>
                  <a:gd name="connsiteX11-983" fmla="*/ 10000 w 10000"/>
                  <a:gd name="connsiteY11-984" fmla="*/ 3656 h 10000"/>
                  <a:gd name="connsiteX0-985" fmla="*/ 10000 w 10000"/>
                  <a:gd name="connsiteY0-986" fmla="*/ 3656 h 10000"/>
                  <a:gd name="connsiteX1-987" fmla="*/ 6178 w 10000"/>
                  <a:gd name="connsiteY1-988" fmla="*/ 1440 h 10000"/>
                  <a:gd name="connsiteX2-989" fmla="*/ 34 w 10000"/>
                  <a:gd name="connsiteY2-990" fmla="*/ 208 h 10000"/>
                  <a:gd name="connsiteX3-991" fmla="*/ 610 w 10000"/>
                  <a:gd name="connsiteY3-992" fmla="*/ 1930 h 10000"/>
                  <a:gd name="connsiteX4-993" fmla="*/ 3995 w 10000"/>
                  <a:gd name="connsiteY4-994" fmla="*/ 3050 h 10000"/>
                  <a:gd name="connsiteX5-995" fmla="*/ 1367 w 10000"/>
                  <a:gd name="connsiteY5-996" fmla="*/ 4687 h 10000"/>
                  <a:gd name="connsiteX6-997" fmla="*/ 3115 w 10000"/>
                  <a:gd name="connsiteY6-998" fmla="*/ 5482 h 10000"/>
                  <a:gd name="connsiteX7-999" fmla="*/ 1199 w 10000"/>
                  <a:gd name="connsiteY7-1000" fmla="*/ 6387 h 10000"/>
                  <a:gd name="connsiteX8-1001" fmla="*/ 4403 w 10000"/>
                  <a:gd name="connsiteY8-1002" fmla="*/ 9076 h 10000"/>
                  <a:gd name="connsiteX9-1003" fmla="*/ 8907 w 10000"/>
                  <a:gd name="connsiteY9-1004" fmla="*/ 8830 h 10000"/>
                  <a:gd name="connsiteX10-1005" fmla="*/ 9863 w 10000"/>
                  <a:gd name="connsiteY10-1006" fmla="*/ 8583 h 10000"/>
                  <a:gd name="connsiteX11-1007" fmla="*/ 10000 w 10000"/>
                  <a:gd name="connsiteY11-1008" fmla="*/ 3656 h 10000"/>
                  <a:gd name="connsiteX0-1009" fmla="*/ 10000 w 10000"/>
                  <a:gd name="connsiteY0-1010" fmla="*/ 3656 h 10000"/>
                  <a:gd name="connsiteX1-1011" fmla="*/ 6178 w 10000"/>
                  <a:gd name="connsiteY1-1012" fmla="*/ 1440 h 10000"/>
                  <a:gd name="connsiteX2-1013" fmla="*/ 34 w 10000"/>
                  <a:gd name="connsiteY2-1014" fmla="*/ 208 h 10000"/>
                  <a:gd name="connsiteX3-1015" fmla="*/ 610 w 10000"/>
                  <a:gd name="connsiteY3-1016" fmla="*/ 1930 h 10000"/>
                  <a:gd name="connsiteX4-1017" fmla="*/ 3995 w 10000"/>
                  <a:gd name="connsiteY4-1018" fmla="*/ 3050 h 10000"/>
                  <a:gd name="connsiteX5-1019" fmla="*/ 1367 w 10000"/>
                  <a:gd name="connsiteY5-1020" fmla="*/ 4687 h 10000"/>
                  <a:gd name="connsiteX6-1021" fmla="*/ 3445 w 10000"/>
                  <a:gd name="connsiteY6-1022" fmla="*/ 6164 h 10000"/>
                  <a:gd name="connsiteX7-1023" fmla="*/ 1199 w 10000"/>
                  <a:gd name="connsiteY7-1024" fmla="*/ 6387 h 10000"/>
                  <a:gd name="connsiteX8-1025" fmla="*/ 4403 w 10000"/>
                  <a:gd name="connsiteY8-1026" fmla="*/ 9076 h 10000"/>
                  <a:gd name="connsiteX9-1027" fmla="*/ 8907 w 10000"/>
                  <a:gd name="connsiteY9-1028" fmla="*/ 8830 h 10000"/>
                  <a:gd name="connsiteX10-1029" fmla="*/ 9863 w 10000"/>
                  <a:gd name="connsiteY10-1030" fmla="*/ 8583 h 10000"/>
                  <a:gd name="connsiteX11-1031" fmla="*/ 10000 w 10000"/>
                  <a:gd name="connsiteY11-1032" fmla="*/ 3656 h 10000"/>
                  <a:gd name="connsiteX0-1033" fmla="*/ 10000 w 10000"/>
                  <a:gd name="connsiteY0-1034" fmla="*/ 3656 h 10000"/>
                  <a:gd name="connsiteX1-1035" fmla="*/ 6178 w 10000"/>
                  <a:gd name="connsiteY1-1036" fmla="*/ 1440 h 10000"/>
                  <a:gd name="connsiteX2-1037" fmla="*/ 34 w 10000"/>
                  <a:gd name="connsiteY2-1038" fmla="*/ 208 h 10000"/>
                  <a:gd name="connsiteX3-1039" fmla="*/ 610 w 10000"/>
                  <a:gd name="connsiteY3-1040" fmla="*/ 1930 h 10000"/>
                  <a:gd name="connsiteX4-1041" fmla="*/ 3995 w 10000"/>
                  <a:gd name="connsiteY4-1042" fmla="*/ 3050 h 10000"/>
                  <a:gd name="connsiteX5-1043" fmla="*/ 1367 w 10000"/>
                  <a:gd name="connsiteY5-1044" fmla="*/ 4687 h 10000"/>
                  <a:gd name="connsiteX6-1045" fmla="*/ 3445 w 10000"/>
                  <a:gd name="connsiteY6-1046" fmla="*/ 6164 h 10000"/>
                  <a:gd name="connsiteX7-1047" fmla="*/ 2416 w 10000"/>
                  <a:gd name="connsiteY7-1048" fmla="*/ 6946 h 10000"/>
                  <a:gd name="connsiteX8-1049" fmla="*/ 4403 w 10000"/>
                  <a:gd name="connsiteY8-1050" fmla="*/ 9076 h 10000"/>
                  <a:gd name="connsiteX9-1051" fmla="*/ 8907 w 10000"/>
                  <a:gd name="connsiteY9-1052" fmla="*/ 8830 h 10000"/>
                  <a:gd name="connsiteX10-1053" fmla="*/ 9863 w 10000"/>
                  <a:gd name="connsiteY10-1054" fmla="*/ 8583 h 10000"/>
                  <a:gd name="connsiteX11-1055" fmla="*/ 10000 w 10000"/>
                  <a:gd name="connsiteY11-1056" fmla="*/ 3656 h 10000"/>
                  <a:gd name="connsiteX0-1057" fmla="*/ 10000 w 10000"/>
                  <a:gd name="connsiteY0-1058" fmla="*/ 3656 h 10000"/>
                  <a:gd name="connsiteX1-1059" fmla="*/ 6178 w 10000"/>
                  <a:gd name="connsiteY1-1060" fmla="*/ 1440 h 10000"/>
                  <a:gd name="connsiteX2-1061" fmla="*/ 34 w 10000"/>
                  <a:gd name="connsiteY2-1062" fmla="*/ 208 h 10000"/>
                  <a:gd name="connsiteX3-1063" fmla="*/ 610 w 10000"/>
                  <a:gd name="connsiteY3-1064" fmla="*/ 1930 h 10000"/>
                  <a:gd name="connsiteX4-1065" fmla="*/ 3995 w 10000"/>
                  <a:gd name="connsiteY4-1066" fmla="*/ 3050 h 10000"/>
                  <a:gd name="connsiteX5-1067" fmla="*/ 1367 w 10000"/>
                  <a:gd name="connsiteY5-1068" fmla="*/ 4687 h 10000"/>
                  <a:gd name="connsiteX6-1069" fmla="*/ 3445 w 10000"/>
                  <a:gd name="connsiteY6-1070" fmla="*/ 6164 h 10000"/>
                  <a:gd name="connsiteX7-1071" fmla="*/ 2416 w 10000"/>
                  <a:gd name="connsiteY7-1072" fmla="*/ 6946 h 10000"/>
                  <a:gd name="connsiteX8-1073" fmla="*/ 4403 w 10000"/>
                  <a:gd name="connsiteY8-1074" fmla="*/ 9076 h 10000"/>
                  <a:gd name="connsiteX9-1075" fmla="*/ 8907 w 10000"/>
                  <a:gd name="connsiteY9-1076" fmla="*/ 8830 h 10000"/>
                  <a:gd name="connsiteX10-1077" fmla="*/ 9863 w 10000"/>
                  <a:gd name="connsiteY10-1078" fmla="*/ 8583 h 10000"/>
                  <a:gd name="connsiteX11-1079" fmla="*/ 10000 w 10000"/>
                  <a:gd name="connsiteY11-1080" fmla="*/ 3656 h 10000"/>
                  <a:gd name="connsiteX0-1081" fmla="*/ 10000 w 10000"/>
                  <a:gd name="connsiteY0-1082" fmla="*/ 3656 h 10000"/>
                  <a:gd name="connsiteX1-1083" fmla="*/ 6178 w 10000"/>
                  <a:gd name="connsiteY1-1084" fmla="*/ 1440 h 10000"/>
                  <a:gd name="connsiteX2-1085" fmla="*/ 34 w 10000"/>
                  <a:gd name="connsiteY2-1086" fmla="*/ 208 h 10000"/>
                  <a:gd name="connsiteX3-1087" fmla="*/ 610 w 10000"/>
                  <a:gd name="connsiteY3-1088" fmla="*/ 1930 h 10000"/>
                  <a:gd name="connsiteX4-1089" fmla="*/ 3995 w 10000"/>
                  <a:gd name="connsiteY4-1090" fmla="*/ 3050 h 10000"/>
                  <a:gd name="connsiteX5-1091" fmla="*/ 1367 w 10000"/>
                  <a:gd name="connsiteY5-1092" fmla="*/ 4687 h 10000"/>
                  <a:gd name="connsiteX6-1093" fmla="*/ 3445 w 10000"/>
                  <a:gd name="connsiteY6-1094" fmla="*/ 6164 h 10000"/>
                  <a:gd name="connsiteX7-1095" fmla="*/ 1995 w 10000"/>
                  <a:gd name="connsiteY7-1096" fmla="*/ 6859 h 10000"/>
                  <a:gd name="connsiteX8-1097" fmla="*/ 4403 w 10000"/>
                  <a:gd name="connsiteY8-1098" fmla="*/ 9076 h 10000"/>
                  <a:gd name="connsiteX9-1099" fmla="*/ 8907 w 10000"/>
                  <a:gd name="connsiteY9-1100" fmla="*/ 8830 h 10000"/>
                  <a:gd name="connsiteX10-1101" fmla="*/ 9863 w 10000"/>
                  <a:gd name="connsiteY10-1102" fmla="*/ 8583 h 10000"/>
                  <a:gd name="connsiteX11-1103" fmla="*/ 10000 w 10000"/>
                  <a:gd name="connsiteY11-1104" fmla="*/ 3656 h 10000"/>
                  <a:gd name="connsiteX0-1105" fmla="*/ 10000 w 10000"/>
                  <a:gd name="connsiteY0-1106" fmla="*/ 3656 h 10000"/>
                  <a:gd name="connsiteX1-1107" fmla="*/ 6178 w 10000"/>
                  <a:gd name="connsiteY1-1108" fmla="*/ 1440 h 10000"/>
                  <a:gd name="connsiteX2-1109" fmla="*/ 34 w 10000"/>
                  <a:gd name="connsiteY2-1110" fmla="*/ 208 h 10000"/>
                  <a:gd name="connsiteX3-1111" fmla="*/ 610 w 10000"/>
                  <a:gd name="connsiteY3-1112" fmla="*/ 1930 h 10000"/>
                  <a:gd name="connsiteX4-1113" fmla="*/ 3995 w 10000"/>
                  <a:gd name="connsiteY4-1114" fmla="*/ 3050 h 10000"/>
                  <a:gd name="connsiteX5-1115" fmla="*/ 1367 w 10000"/>
                  <a:gd name="connsiteY5-1116" fmla="*/ 4687 h 10000"/>
                  <a:gd name="connsiteX6-1117" fmla="*/ 3445 w 10000"/>
                  <a:gd name="connsiteY6-1118" fmla="*/ 6164 h 10000"/>
                  <a:gd name="connsiteX7-1119" fmla="*/ 1995 w 10000"/>
                  <a:gd name="connsiteY7-1120" fmla="*/ 6859 h 10000"/>
                  <a:gd name="connsiteX8-1121" fmla="*/ 4403 w 10000"/>
                  <a:gd name="connsiteY8-1122" fmla="*/ 9076 h 10000"/>
                  <a:gd name="connsiteX9-1123" fmla="*/ 8907 w 10000"/>
                  <a:gd name="connsiteY9-1124" fmla="*/ 8830 h 10000"/>
                  <a:gd name="connsiteX10-1125" fmla="*/ 9863 w 10000"/>
                  <a:gd name="connsiteY10-1126" fmla="*/ 8583 h 10000"/>
                  <a:gd name="connsiteX11-1127" fmla="*/ 10000 w 10000"/>
                  <a:gd name="connsiteY11-1128" fmla="*/ 3656 h 10000"/>
                  <a:gd name="connsiteX0-1129" fmla="*/ 10000 w 10000"/>
                  <a:gd name="connsiteY0-1130" fmla="*/ 3656 h 10000"/>
                  <a:gd name="connsiteX1-1131" fmla="*/ 6178 w 10000"/>
                  <a:gd name="connsiteY1-1132" fmla="*/ 1440 h 10000"/>
                  <a:gd name="connsiteX2-1133" fmla="*/ 34 w 10000"/>
                  <a:gd name="connsiteY2-1134" fmla="*/ 208 h 10000"/>
                  <a:gd name="connsiteX3-1135" fmla="*/ 610 w 10000"/>
                  <a:gd name="connsiteY3-1136" fmla="*/ 1930 h 10000"/>
                  <a:gd name="connsiteX4-1137" fmla="*/ 3995 w 10000"/>
                  <a:gd name="connsiteY4-1138" fmla="*/ 3050 h 10000"/>
                  <a:gd name="connsiteX5-1139" fmla="*/ 1367 w 10000"/>
                  <a:gd name="connsiteY5-1140" fmla="*/ 4687 h 10000"/>
                  <a:gd name="connsiteX6-1141" fmla="*/ 3421 w 10000"/>
                  <a:gd name="connsiteY6-1142" fmla="*/ 6284 h 10000"/>
                  <a:gd name="connsiteX7-1143" fmla="*/ 1995 w 10000"/>
                  <a:gd name="connsiteY7-1144" fmla="*/ 6859 h 10000"/>
                  <a:gd name="connsiteX8-1145" fmla="*/ 4403 w 10000"/>
                  <a:gd name="connsiteY8-1146" fmla="*/ 9076 h 10000"/>
                  <a:gd name="connsiteX9-1147" fmla="*/ 8907 w 10000"/>
                  <a:gd name="connsiteY9-1148" fmla="*/ 8830 h 10000"/>
                  <a:gd name="connsiteX10-1149" fmla="*/ 9863 w 10000"/>
                  <a:gd name="connsiteY10-1150" fmla="*/ 8583 h 10000"/>
                  <a:gd name="connsiteX11-1151" fmla="*/ 10000 w 10000"/>
                  <a:gd name="connsiteY11-1152" fmla="*/ 3656 h 10000"/>
                  <a:gd name="connsiteX0-1153" fmla="*/ 10000 w 10000"/>
                  <a:gd name="connsiteY0-1154" fmla="*/ 3656 h 10000"/>
                  <a:gd name="connsiteX1-1155" fmla="*/ 6178 w 10000"/>
                  <a:gd name="connsiteY1-1156" fmla="*/ 1440 h 10000"/>
                  <a:gd name="connsiteX2-1157" fmla="*/ 34 w 10000"/>
                  <a:gd name="connsiteY2-1158" fmla="*/ 208 h 10000"/>
                  <a:gd name="connsiteX3-1159" fmla="*/ 610 w 10000"/>
                  <a:gd name="connsiteY3-1160" fmla="*/ 1930 h 10000"/>
                  <a:gd name="connsiteX4-1161" fmla="*/ 3995 w 10000"/>
                  <a:gd name="connsiteY4-1162" fmla="*/ 3050 h 10000"/>
                  <a:gd name="connsiteX5-1163" fmla="*/ 1827 w 10000"/>
                  <a:gd name="connsiteY5-1164" fmla="*/ 4882 h 10000"/>
                  <a:gd name="connsiteX6-1165" fmla="*/ 3421 w 10000"/>
                  <a:gd name="connsiteY6-1166" fmla="*/ 6284 h 10000"/>
                  <a:gd name="connsiteX7-1167" fmla="*/ 1995 w 10000"/>
                  <a:gd name="connsiteY7-1168" fmla="*/ 6859 h 10000"/>
                  <a:gd name="connsiteX8-1169" fmla="*/ 4403 w 10000"/>
                  <a:gd name="connsiteY8-1170" fmla="*/ 9076 h 10000"/>
                  <a:gd name="connsiteX9-1171" fmla="*/ 8907 w 10000"/>
                  <a:gd name="connsiteY9-1172" fmla="*/ 8830 h 10000"/>
                  <a:gd name="connsiteX10-1173" fmla="*/ 9863 w 10000"/>
                  <a:gd name="connsiteY10-1174" fmla="*/ 8583 h 10000"/>
                  <a:gd name="connsiteX11-1175" fmla="*/ 10000 w 10000"/>
                  <a:gd name="connsiteY11-1176" fmla="*/ 3656 h 10000"/>
                  <a:gd name="connsiteX0-1177" fmla="*/ 11225 w 11225"/>
                  <a:gd name="connsiteY0-1178" fmla="*/ 3842 h 10186"/>
                  <a:gd name="connsiteX1-1179" fmla="*/ 7403 w 11225"/>
                  <a:gd name="connsiteY1-1180" fmla="*/ 1626 h 10186"/>
                  <a:gd name="connsiteX2-1181" fmla="*/ 0 w 11225"/>
                  <a:gd name="connsiteY2-1182" fmla="*/ 190 h 10186"/>
                  <a:gd name="connsiteX3-1183" fmla="*/ 1835 w 11225"/>
                  <a:gd name="connsiteY3-1184" fmla="*/ 2116 h 10186"/>
                  <a:gd name="connsiteX4-1185" fmla="*/ 5220 w 11225"/>
                  <a:gd name="connsiteY4-1186" fmla="*/ 3236 h 10186"/>
                  <a:gd name="connsiteX5-1187" fmla="*/ 3052 w 11225"/>
                  <a:gd name="connsiteY5-1188" fmla="*/ 5068 h 10186"/>
                  <a:gd name="connsiteX6-1189" fmla="*/ 4646 w 11225"/>
                  <a:gd name="connsiteY6-1190" fmla="*/ 6470 h 10186"/>
                  <a:gd name="connsiteX7-1191" fmla="*/ 3220 w 11225"/>
                  <a:gd name="connsiteY7-1192" fmla="*/ 7045 h 10186"/>
                  <a:gd name="connsiteX8-1193" fmla="*/ 5628 w 11225"/>
                  <a:gd name="connsiteY8-1194" fmla="*/ 9262 h 10186"/>
                  <a:gd name="connsiteX9-1195" fmla="*/ 10132 w 11225"/>
                  <a:gd name="connsiteY9-1196" fmla="*/ 9016 h 10186"/>
                  <a:gd name="connsiteX10-1197" fmla="*/ 11088 w 11225"/>
                  <a:gd name="connsiteY10-1198" fmla="*/ 8769 h 10186"/>
                  <a:gd name="connsiteX11-1199" fmla="*/ 11225 w 11225"/>
                  <a:gd name="connsiteY11-1200" fmla="*/ 3842 h 10186"/>
                  <a:gd name="connsiteX0-1201" fmla="*/ 11225 w 11225"/>
                  <a:gd name="connsiteY0-1202" fmla="*/ 4208 h 10552"/>
                  <a:gd name="connsiteX1-1203" fmla="*/ 7403 w 11225"/>
                  <a:gd name="connsiteY1-1204" fmla="*/ 1992 h 10552"/>
                  <a:gd name="connsiteX2-1205" fmla="*/ 0 w 11225"/>
                  <a:gd name="connsiteY2-1206" fmla="*/ 556 h 10552"/>
                  <a:gd name="connsiteX3-1207" fmla="*/ 1835 w 11225"/>
                  <a:gd name="connsiteY3-1208" fmla="*/ 2482 h 10552"/>
                  <a:gd name="connsiteX4-1209" fmla="*/ 5220 w 11225"/>
                  <a:gd name="connsiteY4-1210" fmla="*/ 3602 h 10552"/>
                  <a:gd name="connsiteX5-1211" fmla="*/ 3052 w 11225"/>
                  <a:gd name="connsiteY5-1212" fmla="*/ 5434 h 10552"/>
                  <a:gd name="connsiteX6-1213" fmla="*/ 4646 w 11225"/>
                  <a:gd name="connsiteY6-1214" fmla="*/ 6836 h 10552"/>
                  <a:gd name="connsiteX7-1215" fmla="*/ 3220 w 11225"/>
                  <a:gd name="connsiteY7-1216" fmla="*/ 7411 h 10552"/>
                  <a:gd name="connsiteX8-1217" fmla="*/ 5628 w 11225"/>
                  <a:gd name="connsiteY8-1218" fmla="*/ 9628 h 10552"/>
                  <a:gd name="connsiteX9-1219" fmla="*/ 10132 w 11225"/>
                  <a:gd name="connsiteY9-1220" fmla="*/ 9382 h 10552"/>
                  <a:gd name="connsiteX10-1221" fmla="*/ 11088 w 11225"/>
                  <a:gd name="connsiteY10-1222" fmla="*/ 9135 h 10552"/>
                  <a:gd name="connsiteX11-1223" fmla="*/ 11225 w 11225"/>
                  <a:gd name="connsiteY11-1224" fmla="*/ 4208 h 10552"/>
                  <a:gd name="connsiteX0-1225" fmla="*/ 9390 w 9390"/>
                  <a:gd name="connsiteY0-1226" fmla="*/ 2302 h 8646"/>
                  <a:gd name="connsiteX1-1227" fmla="*/ 5568 w 9390"/>
                  <a:gd name="connsiteY1-1228" fmla="*/ 86 h 8646"/>
                  <a:gd name="connsiteX2-1229" fmla="*/ 0 w 9390"/>
                  <a:gd name="connsiteY2-1230" fmla="*/ 576 h 8646"/>
                  <a:gd name="connsiteX3-1231" fmla="*/ 3385 w 9390"/>
                  <a:gd name="connsiteY3-1232" fmla="*/ 1696 h 8646"/>
                  <a:gd name="connsiteX4-1233" fmla="*/ 1217 w 9390"/>
                  <a:gd name="connsiteY4-1234" fmla="*/ 3528 h 8646"/>
                  <a:gd name="connsiteX5-1235" fmla="*/ 2811 w 9390"/>
                  <a:gd name="connsiteY5-1236" fmla="*/ 4930 h 8646"/>
                  <a:gd name="connsiteX6-1237" fmla="*/ 1385 w 9390"/>
                  <a:gd name="connsiteY6-1238" fmla="*/ 5505 h 8646"/>
                  <a:gd name="connsiteX7-1239" fmla="*/ 3793 w 9390"/>
                  <a:gd name="connsiteY7-1240" fmla="*/ 7722 h 8646"/>
                  <a:gd name="connsiteX8-1241" fmla="*/ 8297 w 9390"/>
                  <a:gd name="connsiteY8-1242" fmla="*/ 7476 h 8646"/>
                  <a:gd name="connsiteX9-1243" fmla="*/ 9253 w 9390"/>
                  <a:gd name="connsiteY9-1244" fmla="*/ 7229 h 8646"/>
                  <a:gd name="connsiteX10-1245" fmla="*/ 9390 w 9390"/>
                  <a:gd name="connsiteY10-1246" fmla="*/ 2302 h 8646"/>
                  <a:gd name="connsiteX0-1247" fmla="*/ 11207 w 11207"/>
                  <a:gd name="connsiteY0-1248" fmla="*/ 2998 h 10335"/>
                  <a:gd name="connsiteX1-1249" fmla="*/ 7137 w 11207"/>
                  <a:gd name="connsiteY1-1250" fmla="*/ 434 h 10335"/>
                  <a:gd name="connsiteX2-1251" fmla="*/ 0 w 11207"/>
                  <a:gd name="connsiteY2-1252" fmla="*/ 135 h 10335"/>
                  <a:gd name="connsiteX3-1253" fmla="*/ 4812 w 11207"/>
                  <a:gd name="connsiteY3-1254" fmla="*/ 2297 h 10335"/>
                  <a:gd name="connsiteX4-1255" fmla="*/ 2503 w 11207"/>
                  <a:gd name="connsiteY4-1256" fmla="*/ 4415 h 10335"/>
                  <a:gd name="connsiteX5-1257" fmla="*/ 4201 w 11207"/>
                  <a:gd name="connsiteY5-1258" fmla="*/ 6037 h 10335"/>
                  <a:gd name="connsiteX6-1259" fmla="*/ 2682 w 11207"/>
                  <a:gd name="connsiteY6-1260" fmla="*/ 6702 h 10335"/>
                  <a:gd name="connsiteX7-1261" fmla="*/ 5246 w 11207"/>
                  <a:gd name="connsiteY7-1262" fmla="*/ 9266 h 10335"/>
                  <a:gd name="connsiteX8-1263" fmla="*/ 10043 w 11207"/>
                  <a:gd name="connsiteY8-1264" fmla="*/ 8982 h 10335"/>
                  <a:gd name="connsiteX9-1265" fmla="*/ 11061 w 11207"/>
                  <a:gd name="connsiteY9-1266" fmla="*/ 8696 h 10335"/>
                  <a:gd name="connsiteX10-1267" fmla="*/ 11207 w 11207"/>
                  <a:gd name="connsiteY10-1268" fmla="*/ 2998 h 10335"/>
                  <a:gd name="connsiteX0-1269" fmla="*/ 11207 w 11207"/>
                  <a:gd name="connsiteY0-1270" fmla="*/ 3988 h 11325"/>
                  <a:gd name="connsiteX1-1271" fmla="*/ 7137 w 11207"/>
                  <a:gd name="connsiteY1-1272" fmla="*/ 1424 h 11325"/>
                  <a:gd name="connsiteX2-1273" fmla="*/ 0 w 11207"/>
                  <a:gd name="connsiteY2-1274" fmla="*/ 1125 h 11325"/>
                  <a:gd name="connsiteX3-1275" fmla="*/ 4812 w 11207"/>
                  <a:gd name="connsiteY3-1276" fmla="*/ 3287 h 11325"/>
                  <a:gd name="connsiteX4-1277" fmla="*/ 2503 w 11207"/>
                  <a:gd name="connsiteY4-1278" fmla="*/ 5405 h 11325"/>
                  <a:gd name="connsiteX5-1279" fmla="*/ 4201 w 11207"/>
                  <a:gd name="connsiteY5-1280" fmla="*/ 7027 h 11325"/>
                  <a:gd name="connsiteX6-1281" fmla="*/ 2682 w 11207"/>
                  <a:gd name="connsiteY6-1282" fmla="*/ 7692 h 11325"/>
                  <a:gd name="connsiteX7-1283" fmla="*/ 5246 w 11207"/>
                  <a:gd name="connsiteY7-1284" fmla="*/ 10256 h 11325"/>
                  <a:gd name="connsiteX8-1285" fmla="*/ 10043 w 11207"/>
                  <a:gd name="connsiteY8-1286" fmla="*/ 9972 h 11325"/>
                  <a:gd name="connsiteX9-1287" fmla="*/ 11061 w 11207"/>
                  <a:gd name="connsiteY9-1288" fmla="*/ 9686 h 11325"/>
                  <a:gd name="connsiteX10-1289" fmla="*/ 11207 w 11207"/>
                  <a:gd name="connsiteY10-1290" fmla="*/ 3988 h 11325"/>
                  <a:gd name="connsiteX0-1291" fmla="*/ 11213 w 11213"/>
                  <a:gd name="connsiteY0-1292" fmla="*/ 3988 h 11325"/>
                  <a:gd name="connsiteX1-1293" fmla="*/ 7143 w 11213"/>
                  <a:gd name="connsiteY1-1294" fmla="*/ 1424 h 11325"/>
                  <a:gd name="connsiteX2-1295" fmla="*/ 6 w 11213"/>
                  <a:gd name="connsiteY2-1296" fmla="*/ 1125 h 11325"/>
                  <a:gd name="connsiteX3-1297" fmla="*/ 4818 w 11213"/>
                  <a:gd name="connsiteY3-1298" fmla="*/ 3287 h 11325"/>
                  <a:gd name="connsiteX4-1299" fmla="*/ 2509 w 11213"/>
                  <a:gd name="connsiteY4-1300" fmla="*/ 5405 h 11325"/>
                  <a:gd name="connsiteX5-1301" fmla="*/ 4207 w 11213"/>
                  <a:gd name="connsiteY5-1302" fmla="*/ 7027 h 11325"/>
                  <a:gd name="connsiteX6-1303" fmla="*/ 2688 w 11213"/>
                  <a:gd name="connsiteY6-1304" fmla="*/ 7692 h 11325"/>
                  <a:gd name="connsiteX7-1305" fmla="*/ 5252 w 11213"/>
                  <a:gd name="connsiteY7-1306" fmla="*/ 10256 h 11325"/>
                  <a:gd name="connsiteX8-1307" fmla="*/ 10049 w 11213"/>
                  <a:gd name="connsiteY8-1308" fmla="*/ 9972 h 11325"/>
                  <a:gd name="connsiteX9-1309" fmla="*/ 11067 w 11213"/>
                  <a:gd name="connsiteY9-1310" fmla="*/ 9686 h 11325"/>
                  <a:gd name="connsiteX10-1311" fmla="*/ 11213 w 11213"/>
                  <a:gd name="connsiteY10-1312" fmla="*/ 3988 h 11325"/>
                  <a:gd name="connsiteX0-1313" fmla="*/ 11430 w 11430"/>
                  <a:gd name="connsiteY0-1314" fmla="*/ 4154 h 11491"/>
                  <a:gd name="connsiteX1-1315" fmla="*/ 7360 w 11430"/>
                  <a:gd name="connsiteY1-1316" fmla="*/ 1590 h 11491"/>
                  <a:gd name="connsiteX2-1317" fmla="*/ 6 w 11430"/>
                  <a:gd name="connsiteY2-1318" fmla="*/ 1072 h 11491"/>
                  <a:gd name="connsiteX3-1319" fmla="*/ 5035 w 11430"/>
                  <a:gd name="connsiteY3-1320" fmla="*/ 3453 h 11491"/>
                  <a:gd name="connsiteX4-1321" fmla="*/ 2726 w 11430"/>
                  <a:gd name="connsiteY4-1322" fmla="*/ 5571 h 11491"/>
                  <a:gd name="connsiteX5-1323" fmla="*/ 4424 w 11430"/>
                  <a:gd name="connsiteY5-1324" fmla="*/ 7193 h 11491"/>
                  <a:gd name="connsiteX6-1325" fmla="*/ 2905 w 11430"/>
                  <a:gd name="connsiteY6-1326" fmla="*/ 7858 h 11491"/>
                  <a:gd name="connsiteX7-1327" fmla="*/ 5469 w 11430"/>
                  <a:gd name="connsiteY7-1328" fmla="*/ 10422 h 11491"/>
                  <a:gd name="connsiteX8-1329" fmla="*/ 10266 w 11430"/>
                  <a:gd name="connsiteY8-1330" fmla="*/ 10138 h 11491"/>
                  <a:gd name="connsiteX9-1331" fmla="*/ 11284 w 11430"/>
                  <a:gd name="connsiteY9-1332" fmla="*/ 9852 h 11491"/>
                  <a:gd name="connsiteX10-1333" fmla="*/ 11430 w 11430"/>
                  <a:gd name="connsiteY10-1334" fmla="*/ 4154 h 11491"/>
                  <a:gd name="connsiteX0-1335" fmla="*/ 11440 w 11440"/>
                  <a:gd name="connsiteY0-1336" fmla="*/ 4303 h 11640"/>
                  <a:gd name="connsiteX1-1337" fmla="*/ 7370 w 11440"/>
                  <a:gd name="connsiteY1-1338" fmla="*/ 1739 h 11640"/>
                  <a:gd name="connsiteX2-1339" fmla="*/ 16 w 11440"/>
                  <a:gd name="connsiteY2-1340" fmla="*/ 1221 h 11640"/>
                  <a:gd name="connsiteX3-1341" fmla="*/ 5045 w 11440"/>
                  <a:gd name="connsiteY3-1342" fmla="*/ 3602 h 11640"/>
                  <a:gd name="connsiteX4-1343" fmla="*/ 2736 w 11440"/>
                  <a:gd name="connsiteY4-1344" fmla="*/ 5720 h 11640"/>
                  <a:gd name="connsiteX5-1345" fmla="*/ 4434 w 11440"/>
                  <a:gd name="connsiteY5-1346" fmla="*/ 7342 h 11640"/>
                  <a:gd name="connsiteX6-1347" fmla="*/ 2915 w 11440"/>
                  <a:gd name="connsiteY6-1348" fmla="*/ 8007 h 11640"/>
                  <a:gd name="connsiteX7-1349" fmla="*/ 5479 w 11440"/>
                  <a:gd name="connsiteY7-1350" fmla="*/ 10571 h 11640"/>
                  <a:gd name="connsiteX8-1351" fmla="*/ 10276 w 11440"/>
                  <a:gd name="connsiteY8-1352" fmla="*/ 10287 h 11640"/>
                  <a:gd name="connsiteX9-1353" fmla="*/ 11294 w 11440"/>
                  <a:gd name="connsiteY9-1354" fmla="*/ 10001 h 11640"/>
                  <a:gd name="connsiteX10-1355" fmla="*/ 11440 w 11440"/>
                  <a:gd name="connsiteY10-1356" fmla="*/ 4303 h 11640"/>
                  <a:gd name="connsiteX0-1357" fmla="*/ 11440 w 11440"/>
                  <a:gd name="connsiteY0-1358" fmla="*/ 4303 h 11640"/>
                  <a:gd name="connsiteX1-1359" fmla="*/ 7370 w 11440"/>
                  <a:gd name="connsiteY1-1360" fmla="*/ 1739 h 11640"/>
                  <a:gd name="connsiteX2-1361" fmla="*/ 16 w 11440"/>
                  <a:gd name="connsiteY2-1362" fmla="*/ 1221 h 11640"/>
                  <a:gd name="connsiteX3-1363" fmla="*/ 5045 w 11440"/>
                  <a:gd name="connsiteY3-1364" fmla="*/ 3602 h 11640"/>
                  <a:gd name="connsiteX4-1365" fmla="*/ 3164 w 11440"/>
                  <a:gd name="connsiteY4-1366" fmla="*/ 4891 h 11640"/>
                  <a:gd name="connsiteX5-1367" fmla="*/ 4434 w 11440"/>
                  <a:gd name="connsiteY5-1368" fmla="*/ 7342 h 11640"/>
                  <a:gd name="connsiteX6-1369" fmla="*/ 2915 w 11440"/>
                  <a:gd name="connsiteY6-1370" fmla="*/ 8007 h 11640"/>
                  <a:gd name="connsiteX7-1371" fmla="*/ 5479 w 11440"/>
                  <a:gd name="connsiteY7-1372" fmla="*/ 10571 h 11640"/>
                  <a:gd name="connsiteX8-1373" fmla="*/ 10276 w 11440"/>
                  <a:gd name="connsiteY8-1374" fmla="*/ 10287 h 11640"/>
                  <a:gd name="connsiteX9-1375" fmla="*/ 11294 w 11440"/>
                  <a:gd name="connsiteY9-1376" fmla="*/ 10001 h 11640"/>
                  <a:gd name="connsiteX10-1377" fmla="*/ 11440 w 11440"/>
                  <a:gd name="connsiteY10-1378" fmla="*/ 4303 h 11640"/>
                  <a:gd name="connsiteX0-1379" fmla="*/ 11440 w 11440"/>
                  <a:gd name="connsiteY0-1380" fmla="*/ 4303 h 11640"/>
                  <a:gd name="connsiteX1-1381" fmla="*/ 7370 w 11440"/>
                  <a:gd name="connsiteY1-1382" fmla="*/ 1739 h 11640"/>
                  <a:gd name="connsiteX2-1383" fmla="*/ 16 w 11440"/>
                  <a:gd name="connsiteY2-1384" fmla="*/ 1221 h 11640"/>
                  <a:gd name="connsiteX3-1385" fmla="*/ 5045 w 11440"/>
                  <a:gd name="connsiteY3-1386" fmla="*/ 3602 h 11640"/>
                  <a:gd name="connsiteX4-1387" fmla="*/ 3164 w 11440"/>
                  <a:gd name="connsiteY4-1388" fmla="*/ 4891 h 11640"/>
                  <a:gd name="connsiteX5-1389" fmla="*/ 4866 w 11440"/>
                  <a:gd name="connsiteY5-1390" fmla="*/ 5978 h 11640"/>
                  <a:gd name="connsiteX6-1391" fmla="*/ 2915 w 11440"/>
                  <a:gd name="connsiteY6-1392" fmla="*/ 8007 h 11640"/>
                  <a:gd name="connsiteX7-1393" fmla="*/ 5479 w 11440"/>
                  <a:gd name="connsiteY7-1394" fmla="*/ 10571 h 11640"/>
                  <a:gd name="connsiteX8-1395" fmla="*/ 10276 w 11440"/>
                  <a:gd name="connsiteY8-1396" fmla="*/ 10287 h 11640"/>
                  <a:gd name="connsiteX9-1397" fmla="*/ 11294 w 11440"/>
                  <a:gd name="connsiteY9-1398" fmla="*/ 10001 h 11640"/>
                  <a:gd name="connsiteX10-1399" fmla="*/ 11440 w 11440"/>
                  <a:gd name="connsiteY10-1400" fmla="*/ 4303 h 11640"/>
                  <a:gd name="connsiteX0-1401" fmla="*/ 11440 w 11440"/>
                  <a:gd name="connsiteY0-1402" fmla="*/ 4303 h 11640"/>
                  <a:gd name="connsiteX1-1403" fmla="*/ 7370 w 11440"/>
                  <a:gd name="connsiteY1-1404" fmla="*/ 1739 h 11640"/>
                  <a:gd name="connsiteX2-1405" fmla="*/ 16 w 11440"/>
                  <a:gd name="connsiteY2-1406" fmla="*/ 1221 h 11640"/>
                  <a:gd name="connsiteX3-1407" fmla="*/ 5045 w 11440"/>
                  <a:gd name="connsiteY3-1408" fmla="*/ 3602 h 11640"/>
                  <a:gd name="connsiteX4-1409" fmla="*/ 3179 w 11440"/>
                  <a:gd name="connsiteY4-1410" fmla="*/ 4554 h 11640"/>
                  <a:gd name="connsiteX5-1411" fmla="*/ 4866 w 11440"/>
                  <a:gd name="connsiteY5-1412" fmla="*/ 5978 h 11640"/>
                  <a:gd name="connsiteX6-1413" fmla="*/ 2915 w 11440"/>
                  <a:gd name="connsiteY6-1414" fmla="*/ 8007 h 11640"/>
                  <a:gd name="connsiteX7-1415" fmla="*/ 5479 w 11440"/>
                  <a:gd name="connsiteY7-1416" fmla="*/ 10571 h 11640"/>
                  <a:gd name="connsiteX8-1417" fmla="*/ 10276 w 11440"/>
                  <a:gd name="connsiteY8-1418" fmla="*/ 10287 h 11640"/>
                  <a:gd name="connsiteX9-1419" fmla="*/ 11294 w 11440"/>
                  <a:gd name="connsiteY9-1420" fmla="*/ 10001 h 11640"/>
                  <a:gd name="connsiteX10-1421" fmla="*/ 11440 w 11440"/>
                  <a:gd name="connsiteY10-1422" fmla="*/ 4303 h 11640"/>
                  <a:gd name="connsiteX0-1423" fmla="*/ 11440 w 11440"/>
                  <a:gd name="connsiteY0-1424" fmla="*/ 4303 h 11640"/>
                  <a:gd name="connsiteX1-1425" fmla="*/ 7370 w 11440"/>
                  <a:gd name="connsiteY1-1426" fmla="*/ 1739 h 11640"/>
                  <a:gd name="connsiteX2-1427" fmla="*/ 16 w 11440"/>
                  <a:gd name="connsiteY2-1428" fmla="*/ 1221 h 11640"/>
                  <a:gd name="connsiteX3-1429" fmla="*/ 5045 w 11440"/>
                  <a:gd name="connsiteY3-1430" fmla="*/ 3602 h 11640"/>
                  <a:gd name="connsiteX4-1431" fmla="*/ 3179 w 11440"/>
                  <a:gd name="connsiteY4-1432" fmla="*/ 4554 h 11640"/>
                  <a:gd name="connsiteX5-1433" fmla="*/ 4866 w 11440"/>
                  <a:gd name="connsiteY5-1434" fmla="*/ 5978 h 11640"/>
                  <a:gd name="connsiteX6-1435" fmla="*/ 2915 w 11440"/>
                  <a:gd name="connsiteY6-1436" fmla="*/ 8007 h 11640"/>
                  <a:gd name="connsiteX7-1437" fmla="*/ 5479 w 11440"/>
                  <a:gd name="connsiteY7-1438" fmla="*/ 10571 h 11640"/>
                  <a:gd name="connsiteX8-1439" fmla="*/ 10276 w 11440"/>
                  <a:gd name="connsiteY8-1440" fmla="*/ 10287 h 11640"/>
                  <a:gd name="connsiteX9-1441" fmla="*/ 11294 w 11440"/>
                  <a:gd name="connsiteY9-1442" fmla="*/ 10001 h 11640"/>
                  <a:gd name="connsiteX10-1443" fmla="*/ 11440 w 11440"/>
                  <a:gd name="connsiteY10-1444" fmla="*/ 4303 h 11640"/>
                  <a:gd name="connsiteX0-1445" fmla="*/ 11440 w 11440"/>
                  <a:gd name="connsiteY0-1446" fmla="*/ 4303 h 11640"/>
                  <a:gd name="connsiteX1-1447" fmla="*/ 7370 w 11440"/>
                  <a:gd name="connsiteY1-1448" fmla="*/ 1739 h 11640"/>
                  <a:gd name="connsiteX2-1449" fmla="*/ 16 w 11440"/>
                  <a:gd name="connsiteY2-1450" fmla="*/ 1221 h 11640"/>
                  <a:gd name="connsiteX3-1451" fmla="*/ 5045 w 11440"/>
                  <a:gd name="connsiteY3-1452" fmla="*/ 3602 h 11640"/>
                  <a:gd name="connsiteX4-1453" fmla="*/ 3265 w 11440"/>
                  <a:gd name="connsiteY4-1454" fmla="*/ 4268 h 11640"/>
                  <a:gd name="connsiteX5-1455" fmla="*/ 4866 w 11440"/>
                  <a:gd name="connsiteY5-1456" fmla="*/ 5978 h 11640"/>
                  <a:gd name="connsiteX6-1457" fmla="*/ 2915 w 11440"/>
                  <a:gd name="connsiteY6-1458" fmla="*/ 8007 h 11640"/>
                  <a:gd name="connsiteX7-1459" fmla="*/ 5479 w 11440"/>
                  <a:gd name="connsiteY7-1460" fmla="*/ 10571 h 11640"/>
                  <a:gd name="connsiteX8-1461" fmla="*/ 10276 w 11440"/>
                  <a:gd name="connsiteY8-1462" fmla="*/ 10287 h 11640"/>
                  <a:gd name="connsiteX9-1463" fmla="*/ 11294 w 11440"/>
                  <a:gd name="connsiteY9-1464" fmla="*/ 10001 h 11640"/>
                  <a:gd name="connsiteX10-1465" fmla="*/ 11440 w 11440"/>
                  <a:gd name="connsiteY10-1466" fmla="*/ 4303 h 11640"/>
                  <a:gd name="connsiteX0-1467" fmla="*/ 11440 w 11440"/>
                  <a:gd name="connsiteY0-1468" fmla="*/ 4303 h 11640"/>
                  <a:gd name="connsiteX1-1469" fmla="*/ 7370 w 11440"/>
                  <a:gd name="connsiteY1-1470" fmla="*/ 1739 h 11640"/>
                  <a:gd name="connsiteX2-1471" fmla="*/ 16 w 11440"/>
                  <a:gd name="connsiteY2-1472" fmla="*/ 1221 h 11640"/>
                  <a:gd name="connsiteX3-1473" fmla="*/ 5045 w 11440"/>
                  <a:gd name="connsiteY3-1474" fmla="*/ 3602 h 11640"/>
                  <a:gd name="connsiteX4-1475" fmla="*/ 3265 w 11440"/>
                  <a:gd name="connsiteY4-1476" fmla="*/ 4268 h 11640"/>
                  <a:gd name="connsiteX5-1477" fmla="*/ 4866 w 11440"/>
                  <a:gd name="connsiteY5-1478" fmla="*/ 5978 h 11640"/>
                  <a:gd name="connsiteX6-1479" fmla="*/ 2915 w 11440"/>
                  <a:gd name="connsiteY6-1480" fmla="*/ 8007 h 11640"/>
                  <a:gd name="connsiteX7-1481" fmla="*/ 5479 w 11440"/>
                  <a:gd name="connsiteY7-1482" fmla="*/ 10571 h 11640"/>
                  <a:gd name="connsiteX8-1483" fmla="*/ 10276 w 11440"/>
                  <a:gd name="connsiteY8-1484" fmla="*/ 10287 h 11640"/>
                  <a:gd name="connsiteX9-1485" fmla="*/ 11294 w 11440"/>
                  <a:gd name="connsiteY9-1486" fmla="*/ 10001 h 11640"/>
                  <a:gd name="connsiteX10-1487" fmla="*/ 11440 w 11440"/>
                  <a:gd name="connsiteY10-1488" fmla="*/ 4303 h 11640"/>
                  <a:gd name="connsiteX0-1489" fmla="*/ 11440 w 11440"/>
                  <a:gd name="connsiteY0-1490" fmla="*/ 4303 h 11640"/>
                  <a:gd name="connsiteX1-1491" fmla="*/ 7370 w 11440"/>
                  <a:gd name="connsiteY1-1492" fmla="*/ 1739 h 11640"/>
                  <a:gd name="connsiteX2-1493" fmla="*/ 16 w 11440"/>
                  <a:gd name="connsiteY2-1494" fmla="*/ 1221 h 11640"/>
                  <a:gd name="connsiteX3-1495" fmla="*/ 5045 w 11440"/>
                  <a:gd name="connsiteY3-1496" fmla="*/ 3602 h 11640"/>
                  <a:gd name="connsiteX4-1497" fmla="*/ 3131 w 11440"/>
                  <a:gd name="connsiteY4-1498" fmla="*/ 4298 h 11640"/>
                  <a:gd name="connsiteX5-1499" fmla="*/ 4866 w 11440"/>
                  <a:gd name="connsiteY5-1500" fmla="*/ 5978 h 11640"/>
                  <a:gd name="connsiteX6-1501" fmla="*/ 2915 w 11440"/>
                  <a:gd name="connsiteY6-1502" fmla="*/ 8007 h 11640"/>
                  <a:gd name="connsiteX7-1503" fmla="*/ 5479 w 11440"/>
                  <a:gd name="connsiteY7-1504" fmla="*/ 10571 h 11640"/>
                  <a:gd name="connsiteX8-1505" fmla="*/ 10276 w 11440"/>
                  <a:gd name="connsiteY8-1506" fmla="*/ 10287 h 11640"/>
                  <a:gd name="connsiteX9-1507" fmla="*/ 11294 w 11440"/>
                  <a:gd name="connsiteY9-1508" fmla="*/ 10001 h 11640"/>
                  <a:gd name="connsiteX10-1509" fmla="*/ 11440 w 11440"/>
                  <a:gd name="connsiteY10-1510" fmla="*/ 4303 h 11640"/>
                  <a:gd name="connsiteX0-1511" fmla="*/ 11440 w 11440"/>
                  <a:gd name="connsiteY0-1512" fmla="*/ 4303 h 11640"/>
                  <a:gd name="connsiteX1-1513" fmla="*/ 7370 w 11440"/>
                  <a:gd name="connsiteY1-1514" fmla="*/ 1739 h 11640"/>
                  <a:gd name="connsiteX2-1515" fmla="*/ 16 w 11440"/>
                  <a:gd name="connsiteY2-1516" fmla="*/ 1221 h 11640"/>
                  <a:gd name="connsiteX3-1517" fmla="*/ 5045 w 11440"/>
                  <a:gd name="connsiteY3-1518" fmla="*/ 3602 h 11640"/>
                  <a:gd name="connsiteX4-1519" fmla="*/ 3131 w 11440"/>
                  <a:gd name="connsiteY4-1520" fmla="*/ 4298 h 11640"/>
                  <a:gd name="connsiteX5-1521" fmla="*/ 4866 w 11440"/>
                  <a:gd name="connsiteY5-1522" fmla="*/ 5978 h 11640"/>
                  <a:gd name="connsiteX6-1523" fmla="*/ 2915 w 11440"/>
                  <a:gd name="connsiteY6-1524" fmla="*/ 8007 h 11640"/>
                  <a:gd name="connsiteX7-1525" fmla="*/ 5479 w 11440"/>
                  <a:gd name="connsiteY7-1526" fmla="*/ 10571 h 11640"/>
                  <a:gd name="connsiteX8-1527" fmla="*/ 10276 w 11440"/>
                  <a:gd name="connsiteY8-1528" fmla="*/ 10287 h 11640"/>
                  <a:gd name="connsiteX9-1529" fmla="*/ 11294 w 11440"/>
                  <a:gd name="connsiteY9-1530" fmla="*/ 10001 h 11640"/>
                  <a:gd name="connsiteX10-1531" fmla="*/ 11440 w 11440"/>
                  <a:gd name="connsiteY10-1532" fmla="*/ 4303 h 11640"/>
                  <a:gd name="connsiteX0-1533" fmla="*/ 10312 w 11295"/>
                  <a:gd name="connsiteY0-1534" fmla="*/ 4220 h 11640"/>
                  <a:gd name="connsiteX1-1535" fmla="*/ 7370 w 11295"/>
                  <a:gd name="connsiteY1-1536" fmla="*/ 1739 h 11640"/>
                  <a:gd name="connsiteX2-1537" fmla="*/ 16 w 11295"/>
                  <a:gd name="connsiteY2-1538" fmla="*/ 1221 h 11640"/>
                  <a:gd name="connsiteX3-1539" fmla="*/ 5045 w 11295"/>
                  <a:gd name="connsiteY3-1540" fmla="*/ 3602 h 11640"/>
                  <a:gd name="connsiteX4-1541" fmla="*/ 3131 w 11295"/>
                  <a:gd name="connsiteY4-1542" fmla="*/ 4298 h 11640"/>
                  <a:gd name="connsiteX5-1543" fmla="*/ 4866 w 11295"/>
                  <a:gd name="connsiteY5-1544" fmla="*/ 5978 h 11640"/>
                  <a:gd name="connsiteX6-1545" fmla="*/ 2915 w 11295"/>
                  <a:gd name="connsiteY6-1546" fmla="*/ 8007 h 11640"/>
                  <a:gd name="connsiteX7-1547" fmla="*/ 5479 w 11295"/>
                  <a:gd name="connsiteY7-1548" fmla="*/ 10571 h 11640"/>
                  <a:gd name="connsiteX8-1549" fmla="*/ 10276 w 11295"/>
                  <a:gd name="connsiteY8-1550" fmla="*/ 10287 h 11640"/>
                  <a:gd name="connsiteX9-1551" fmla="*/ 11294 w 11295"/>
                  <a:gd name="connsiteY9-1552" fmla="*/ 10001 h 11640"/>
                  <a:gd name="connsiteX10-1553" fmla="*/ 10312 w 11295"/>
                  <a:gd name="connsiteY10-1554" fmla="*/ 4220 h 11640"/>
                  <a:gd name="connsiteX0-1555" fmla="*/ 10312 w 11226"/>
                  <a:gd name="connsiteY0-1556" fmla="*/ 4220 h 18825"/>
                  <a:gd name="connsiteX1-1557" fmla="*/ 7370 w 11226"/>
                  <a:gd name="connsiteY1-1558" fmla="*/ 1739 h 18825"/>
                  <a:gd name="connsiteX2-1559" fmla="*/ 16 w 11226"/>
                  <a:gd name="connsiteY2-1560" fmla="*/ 1221 h 18825"/>
                  <a:gd name="connsiteX3-1561" fmla="*/ 5045 w 11226"/>
                  <a:gd name="connsiteY3-1562" fmla="*/ 3602 h 18825"/>
                  <a:gd name="connsiteX4-1563" fmla="*/ 3131 w 11226"/>
                  <a:gd name="connsiteY4-1564" fmla="*/ 4298 h 18825"/>
                  <a:gd name="connsiteX5-1565" fmla="*/ 4866 w 11226"/>
                  <a:gd name="connsiteY5-1566" fmla="*/ 5978 h 18825"/>
                  <a:gd name="connsiteX6-1567" fmla="*/ 2915 w 11226"/>
                  <a:gd name="connsiteY6-1568" fmla="*/ 8007 h 18825"/>
                  <a:gd name="connsiteX7-1569" fmla="*/ 5479 w 11226"/>
                  <a:gd name="connsiteY7-1570" fmla="*/ 10571 h 18825"/>
                  <a:gd name="connsiteX8-1571" fmla="*/ 10276 w 11226"/>
                  <a:gd name="connsiteY8-1572" fmla="*/ 10287 h 18825"/>
                  <a:gd name="connsiteX9-1573" fmla="*/ 11225 w 11226"/>
                  <a:gd name="connsiteY9-1574" fmla="*/ 18825 h 18825"/>
                  <a:gd name="connsiteX10-1575" fmla="*/ 10312 w 11226"/>
                  <a:gd name="connsiteY10-1576" fmla="*/ 4220 h 18825"/>
                  <a:gd name="connsiteX0-1577" fmla="*/ 10312 w 11315"/>
                  <a:gd name="connsiteY0-1578" fmla="*/ 4220 h 18825"/>
                  <a:gd name="connsiteX1-1579" fmla="*/ 7370 w 11315"/>
                  <a:gd name="connsiteY1-1580" fmla="*/ 1739 h 18825"/>
                  <a:gd name="connsiteX2-1581" fmla="*/ 16 w 11315"/>
                  <a:gd name="connsiteY2-1582" fmla="*/ 1221 h 18825"/>
                  <a:gd name="connsiteX3-1583" fmla="*/ 5045 w 11315"/>
                  <a:gd name="connsiteY3-1584" fmla="*/ 3602 h 18825"/>
                  <a:gd name="connsiteX4-1585" fmla="*/ 3131 w 11315"/>
                  <a:gd name="connsiteY4-1586" fmla="*/ 4298 h 18825"/>
                  <a:gd name="connsiteX5-1587" fmla="*/ 4866 w 11315"/>
                  <a:gd name="connsiteY5-1588" fmla="*/ 5978 h 18825"/>
                  <a:gd name="connsiteX6-1589" fmla="*/ 2915 w 11315"/>
                  <a:gd name="connsiteY6-1590" fmla="*/ 8007 h 18825"/>
                  <a:gd name="connsiteX7-1591" fmla="*/ 5479 w 11315"/>
                  <a:gd name="connsiteY7-1592" fmla="*/ 10571 h 18825"/>
                  <a:gd name="connsiteX8-1593" fmla="*/ 10276 w 11315"/>
                  <a:gd name="connsiteY8-1594" fmla="*/ 10287 h 18825"/>
                  <a:gd name="connsiteX9-1595" fmla="*/ 11225 w 11315"/>
                  <a:gd name="connsiteY9-1596" fmla="*/ 18825 h 18825"/>
                  <a:gd name="connsiteX10-1597" fmla="*/ 10312 w 11315"/>
                  <a:gd name="connsiteY10-1598" fmla="*/ 4220 h 18825"/>
                  <a:gd name="connsiteX0-1599" fmla="*/ 10312 w 11440"/>
                  <a:gd name="connsiteY0-1600" fmla="*/ 4220 h 18825"/>
                  <a:gd name="connsiteX1-1601" fmla="*/ 7370 w 11440"/>
                  <a:gd name="connsiteY1-1602" fmla="*/ 1739 h 18825"/>
                  <a:gd name="connsiteX2-1603" fmla="*/ 16 w 11440"/>
                  <a:gd name="connsiteY2-1604" fmla="*/ 1221 h 18825"/>
                  <a:gd name="connsiteX3-1605" fmla="*/ 5045 w 11440"/>
                  <a:gd name="connsiteY3-1606" fmla="*/ 3602 h 18825"/>
                  <a:gd name="connsiteX4-1607" fmla="*/ 3131 w 11440"/>
                  <a:gd name="connsiteY4-1608" fmla="*/ 4298 h 18825"/>
                  <a:gd name="connsiteX5-1609" fmla="*/ 4866 w 11440"/>
                  <a:gd name="connsiteY5-1610" fmla="*/ 5978 h 18825"/>
                  <a:gd name="connsiteX6-1611" fmla="*/ 2915 w 11440"/>
                  <a:gd name="connsiteY6-1612" fmla="*/ 8007 h 18825"/>
                  <a:gd name="connsiteX7-1613" fmla="*/ 5479 w 11440"/>
                  <a:gd name="connsiteY7-1614" fmla="*/ 10571 h 18825"/>
                  <a:gd name="connsiteX8-1615" fmla="*/ 10276 w 11440"/>
                  <a:gd name="connsiteY8-1616" fmla="*/ 10287 h 18825"/>
                  <a:gd name="connsiteX9-1617" fmla="*/ 11225 w 11440"/>
                  <a:gd name="connsiteY9-1618" fmla="*/ 18825 h 18825"/>
                  <a:gd name="connsiteX10-1619" fmla="*/ 10312 w 11440"/>
                  <a:gd name="connsiteY10-1620" fmla="*/ 4220 h 18825"/>
                  <a:gd name="connsiteX0-1621" fmla="*/ 10312 w 11440"/>
                  <a:gd name="connsiteY0-1622" fmla="*/ 4220 h 19021"/>
                  <a:gd name="connsiteX1-1623" fmla="*/ 7370 w 11440"/>
                  <a:gd name="connsiteY1-1624" fmla="*/ 1739 h 19021"/>
                  <a:gd name="connsiteX2-1625" fmla="*/ 16 w 11440"/>
                  <a:gd name="connsiteY2-1626" fmla="*/ 1221 h 19021"/>
                  <a:gd name="connsiteX3-1627" fmla="*/ 5045 w 11440"/>
                  <a:gd name="connsiteY3-1628" fmla="*/ 3602 h 19021"/>
                  <a:gd name="connsiteX4-1629" fmla="*/ 3131 w 11440"/>
                  <a:gd name="connsiteY4-1630" fmla="*/ 4298 h 19021"/>
                  <a:gd name="connsiteX5-1631" fmla="*/ 4866 w 11440"/>
                  <a:gd name="connsiteY5-1632" fmla="*/ 5978 h 19021"/>
                  <a:gd name="connsiteX6-1633" fmla="*/ 2915 w 11440"/>
                  <a:gd name="connsiteY6-1634" fmla="*/ 8007 h 19021"/>
                  <a:gd name="connsiteX7-1635" fmla="*/ 5479 w 11440"/>
                  <a:gd name="connsiteY7-1636" fmla="*/ 10571 h 19021"/>
                  <a:gd name="connsiteX8-1637" fmla="*/ 8807 w 11440"/>
                  <a:gd name="connsiteY8-1638" fmla="*/ 19021 h 19021"/>
                  <a:gd name="connsiteX9-1639" fmla="*/ 11225 w 11440"/>
                  <a:gd name="connsiteY9-1640" fmla="*/ 18825 h 19021"/>
                  <a:gd name="connsiteX10-1641" fmla="*/ 10312 w 11440"/>
                  <a:gd name="connsiteY10-1642" fmla="*/ 4220 h 19021"/>
                  <a:gd name="connsiteX0-1643" fmla="*/ 10312 w 11440"/>
                  <a:gd name="connsiteY0-1644" fmla="*/ 4220 h 19224"/>
                  <a:gd name="connsiteX1-1645" fmla="*/ 7370 w 11440"/>
                  <a:gd name="connsiteY1-1646" fmla="*/ 1739 h 19224"/>
                  <a:gd name="connsiteX2-1647" fmla="*/ 16 w 11440"/>
                  <a:gd name="connsiteY2-1648" fmla="*/ 1221 h 19224"/>
                  <a:gd name="connsiteX3-1649" fmla="*/ 5045 w 11440"/>
                  <a:gd name="connsiteY3-1650" fmla="*/ 3602 h 19224"/>
                  <a:gd name="connsiteX4-1651" fmla="*/ 3131 w 11440"/>
                  <a:gd name="connsiteY4-1652" fmla="*/ 4298 h 19224"/>
                  <a:gd name="connsiteX5-1653" fmla="*/ 4866 w 11440"/>
                  <a:gd name="connsiteY5-1654" fmla="*/ 5978 h 19224"/>
                  <a:gd name="connsiteX6-1655" fmla="*/ 2915 w 11440"/>
                  <a:gd name="connsiteY6-1656" fmla="*/ 8007 h 19224"/>
                  <a:gd name="connsiteX7-1657" fmla="*/ 5479 w 11440"/>
                  <a:gd name="connsiteY7-1658" fmla="*/ 10571 h 19224"/>
                  <a:gd name="connsiteX8-1659" fmla="*/ 8807 w 11440"/>
                  <a:gd name="connsiteY8-1660" fmla="*/ 19021 h 19224"/>
                  <a:gd name="connsiteX9-1661" fmla="*/ 11225 w 11440"/>
                  <a:gd name="connsiteY9-1662" fmla="*/ 18825 h 19224"/>
                  <a:gd name="connsiteX10-1663" fmla="*/ 10312 w 11440"/>
                  <a:gd name="connsiteY10-1664" fmla="*/ 4220 h 19224"/>
                  <a:gd name="connsiteX0-1665" fmla="*/ 10312 w 11440"/>
                  <a:gd name="connsiteY0-1666" fmla="*/ 4220 h 26025"/>
                  <a:gd name="connsiteX1-1667" fmla="*/ 7370 w 11440"/>
                  <a:gd name="connsiteY1-1668" fmla="*/ 1739 h 26025"/>
                  <a:gd name="connsiteX2-1669" fmla="*/ 16 w 11440"/>
                  <a:gd name="connsiteY2-1670" fmla="*/ 1221 h 26025"/>
                  <a:gd name="connsiteX3-1671" fmla="*/ 5045 w 11440"/>
                  <a:gd name="connsiteY3-1672" fmla="*/ 3602 h 26025"/>
                  <a:gd name="connsiteX4-1673" fmla="*/ 3131 w 11440"/>
                  <a:gd name="connsiteY4-1674" fmla="*/ 4298 h 26025"/>
                  <a:gd name="connsiteX5-1675" fmla="*/ 4866 w 11440"/>
                  <a:gd name="connsiteY5-1676" fmla="*/ 5978 h 26025"/>
                  <a:gd name="connsiteX6-1677" fmla="*/ 2915 w 11440"/>
                  <a:gd name="connsiteY6-1678" fmla="*/ 8007 h 26025"/>
                  <a:gd name="connsiteX7-1679" fmla="*/ 4644 w 11440"/>
                  <a:gd name="connsiteY7-1680" fmla="*/ 25571 h 26025"/>
                  <a:gd name="connsiteX8-1681" fmla="*/ 8807 w 11440"/>
                  <a:gd name="connsiteY8-1682" fmla="*/ 19021 h 26025"/>
                  <a:gd name="connsiteX9-1683" fmla="*/ 11225 w 11440"/>
                  <a:gd name="connsiteY9-1684" fmla="*/ 18825 h 26025"/>
                  <a:gd name="connsiteX10-1685" fmla="*/ 10312 w 11440"/>
                  <a:gd name="connsiteY10-1686" fmla="*/ 4220 h 26025"/>
                  <a:gd name="connsiteX0-1687" fmla="*/ 10312 w 11440"/>
                  <a:gd name="connsiteY0-1688" fmla="*/ 4220 h 25571"/>
                  <a:gd name="connsiteX1-1689" fmla="*/ 7370 w 11440"/>
                  <a:gd name="connsiteY1-1690" fmla="*/ 1739 h 25571"/>
                  <a:gd name="connsiteX2-1691" fmla="*/ 16 w 11440"/>
                  <a:gd name="connsiteY2-1692" fmla="*/ 1221 h 25571"/>
                  <a:gd name="connsiteX3-1693" fmla="*/ 5045 w 11440"/>
                  <a:gd name="connsiteY3-1694" fmla="*/ 3602 h 25571"/>
                  <a:gd name="connsiteX4-1695" fmla="*/ 3131 w 11440"/>
                  <a:gd name="connsiteY4-1696" fmla="*/ 4298 h 25571"/>
                  <a:gd name="connsiteX5-1697" fmla="*/ 4866 w 11440"/>
                  <a:gd name="connsiteY5-1698" fmla="*/ 5978 h 25571"/>
                  <a:gd name="connsiteX6-1699" fmla="*/ 2915 w 11440"/>
                  <a:gd name="connsiteY6-1700" fmla="*/ 8007 h 25571"/>
                  <a:gd name="connsiteX7-1701" fmla="*/ 4644 w 11440"/>
                  <a:gd name="connsiteY7-1702" fmla="*/ 25571 h 25571"/>
                  <a:gd name="connsiteX8-1703" fmla="*/ 8807 w 11440"/>
                  <a:gd name="connsiteY8-1704" fmla="*/ 19021 h 25571"/>
                  <a:gd name="connsiteX9-1705" fmla="*/ 11225 w 11440"/>
                  <a:gd name="connsiteY9-1706" fmla="*/ 18825 h 25571"/>
                  <a:gd name="connsiteX10-1707" fmla="*/ 10312 w 11440"/>
                  <a:gd name="connsiteY10-1708" fmla="*/ 4220 h 25571"/>
                  <a:gd name="connsiteX0-1709" fmla="*/ 10312 w 11440"/>
                  <a:gd name="connsiteY0-1710" fmla="*/ 4220 h 26149"/>
                  <a:gd name="connsiteX1-1711" fmla="*/ 7370 w 11440"/>
                  <a:gd name="connsiteY1-1712" fmla="*/ 1739 h 26149"/>
                  <a:gd name="connsiteX2-1713" fmla="*/ 16 w 11440"/>
                  <a:gd name="connsiteY2-1714" fmla="*/ 1221 h 26149"/>
                  <a:gd name="connsiteX3-1715" fmla="*/ 5045 w 11440"/>
                  <a:gd name="connsiteY3-1716" fmla="*/ 3602 h 26149"/>
                  <a:gd name="connsiteX4-1717" fmla="*/ 3131 w 11440"/>
                  <a:gd name="connsiteY4-1718" fmla="*/ 4298 h 26149"/>
                  <a:gd name="connsiteX5-1719" fmla="*/ 4866 w 11440"/>
                  <a:gd name="connsiteY5-1720" fmla="*/ 5978 h 26149"/>
                  <a:gd name="connsiteX6-1721" fmla="*/ 2915 w 11440"/>
                  <a:gd name="connsiteY6-1722" fmla="*/ 8007 h 26149"/>
                  <a:gd name="connsiteX7-1723" fmla="*/ 4745 w 11440"/>
                  <a:gd name="connsiteY7-1724" fmla="*/ 26149 h 26149"/>
                  <a:gd name="connsiteX8-1725" fmla="*/ 8807 w 11440"/>
                  <a:gd name="connsiteY8-1726" fmla="*/ 19021 h 26149"/>
                  <a:gd name="connsiteX9-1727" fmla="*/ 11225 w 11440"/>
                  <a:gd name="connsiteY9-1728" fmla="*/ 18825 h 26149"/>
                  <a:gd name="connsiteX10-1729" fmla="*/ 10312 w 11440"/>
                  <a:gd name="connsiteY10-1730" fmla="*/ 4220 h 26149"/>
                  <a:gd name="connsiteX0-1731" fmla="*/ 10312 w 11440"/>
                  <a:gd name="connsiteY0-1732" fmla="*/ 4220 h 26149"/>
                  <a:gd name="connsiteX1-1733" fmla="*/ 7370 w 11440"/>
                  <a:gd name="connsiteY1-1734" fmla="*/ 1739 h 26149"/>
                  <a:gd name="connsiteX2-1735" fmla="*/ 16 w 11440"/>
                  <a:gd name="connsiteY2-1736" fmla="*/ 1221 h 26149"/>
                  <a:gd name="connsiteX3-1737" fmla="*/ 5045 w 11440"/>
                  <a:gd name="connsiteY3-1738" fmla="*/ 3602 h 26149"/>
                  <a:gd name="connsiteX4-1739" fmla="*/ 3131 w 11440"/>
                  <a:gd name="connsiteY4-1740" fmla="*/ 4298 h 26149"/>
                  <a:gd name="connsiteX5-1741" fmla="*/ 4866 w 11440"/>
                  <a:gd name="connsiteY5-1742" fmla="*/ 5978 h 26149"/>
                  <a:gd name="connsiteX6-1743" fmla="*/ 2915 w 11440"/>
                  <a:gd name="connsiteY6-1744" fmla="*/ 8007 h 26149"/>
                  <a:gd name="connsiteX7-1745" fmla="*/ 4745 w 11440"/>
                  <a:gd name="connsiteY7-1746" fmla="*/ 26149 h 26149"/>
                  <a:gd name="connsiteX8-1747" fmla="*/ 8695 w 11440"/>
                  <a:gd name="connsiteY8-1748" fmla="*/ 18846 h 26149"/>
                  <a:gd name="connsiteX9-1749" fmla="*/ 11225 w 11440"/>
                  <a:gd name="connsiteY9-1750" fmla="*/ 18825 h 26149"/>
                  <a:gd name="connsiteX10-1751" fmla="*/ 10312 w 11440"/>
                  <a:gd name="connsiteY10-1752" fmla="*/ 4220 h 26149"/>
                  <a:gd name="connsiteX0-1753" fmla="*/ 10312 w 11440"/>
                  <a:gd name="connsiteY0-1754" fmla="*/ 4220 h 26097"/>
                  <a:gd name="connsiteX1-1755" fmla="*/ 7370 w 11440"/>
                  <a:gd name="connsiteY1-1756" fmla="*/ 1739 h 26097"/>
                  <a:gd name="connsiteX2-1757" fmla="*/ 16 w 11440"/>
                  <a:gd name="connsiteY2-1758" fmla="*/ 1221 h 26097"/>
                  <a:gd name="connsiteX3-1759" fmla="*/ 5045 w 11440"/>
                  <a:gd name="connsiteY3-1760" fmla="*/ 3602 h 26097"/>
                  <a:gd name="connsiteX4-1761" fmla="*/ 3131 w 11440"/>
                  <a:gd name="connsiteY4-1762" fmla="*/ 4298 h 26097"/>
                  <a:gd name="connsiteX5-1763" fmla="*/ 4866 w 11440"/>
                  <a:gd name="connsiteY5-1764" fmla="*/ 5978 h 26097"/>
                  <a:gd name="connsiteX6-1765" fmla="*/ 2915 w 11440"/>
                  <a:gd name="connsiteY6-1766" fmla="*/ 8007 h 26097"/>
                  <a:gd name="connsiteX7-1767" fmla="*/ 4980 w 11440"/>
                  <a:gd name="connsiteY7-1768" fmla="*/ 26097 h 26097"/>
                  <a:gd name="connsiteX8-1769" fmla="*/ 8695 w 11440"/>
                  <a:gd name="connsiteY8-1770" fmla="*/ 18846 h 26097"/>
                  <a:gd name="connsiteX9-1771" fmla="*/ 11225 w 11440"/>
                  <a:gd name="connsiteY9-1772" fmla="*/ 18825 h 26097"/>
                  <a:gd name="connsiteX10-1773" fmla="*/ 10312 w 11440"/>
                  <a:gd name="connsiteY10-1774" fmla="*/ 4220 h 26097"/>
                  <a:gd name="connsiteX0-1775" fmla="*/ 10312 w 11440"/>
                  <a:gd name="connsiteY0-1776" fmla="*/ 4220 h 26097"/>
                  <a:gd name="connsiteX1-1777" fmla="*/ 7370 w 11440"/>
                  <a:gd name="connsiteY1-1778" fmla="*/ 1739 h 26097"/>
                  <a:gd name="connsiteX2-1779" fmla="*/ 16 w 11440"/>
                  <a:gd name="connsiteY2-1780" fmla="*/ 1221 h 26097"/>
                  <a:gd name="connsiteX3-1781" fmla="*/ 5045 w 11440"/>
                  <a:gd name="connsiteY3-1782" fmla="*/ 3602 h 26097"/>
                  <a:gd name="connsiteX4-1783" fmla="*/ 3131 w 11440"/>
                  <a:gd name="connsiteY4-1784" fmla="*/ 4298 h 26097"/>
                  <a:gd name="connsiteX5-1785" fmla="*/ 4866 w 11440"/>
                  <a:gd name="connsiteY5-1786" fmla="*/ 5978 h 26097"/>
                  <a:gd name="connsiteX6-1787" fmla="*/ 2915 w 11440"/>
                  <a:gd name="connsiteY6-1788" fmla="*/ 8007 h 26097"/>
                  <a:gd name="connsiteX7-1789" fmla="*/ 4980 w 11440"/>
                  <a:gd name="connsiteY7-1790" fmla="*/ 26097 h 26097"/>
                  <a:gd name="connsiteX8-1791" fmla="*/ 8493 w 11440"/>
                  <a:gd name="connsiteY8-1792" fmla="*/ 18891 h 26097"/>
                  <a:gd name="connsiteX9-1793" fmla="*/ 11225 w 11440"/>
                  <a:gd name="connsiteY9-1794" fmla="*/ 18825 h 26097"/>
                  <a:gd name="connsiteX10-1795" fmla="*/ 10312 w 11440"/>
                  <a:gd name="connsiteY10-1796" fmla="*/ 4220 h 26097"/>
                  <a:gd name="connsiteX0-1797" fmla="*/ 10312 w 11430"/>
                  <a:gd name="connsiteY0-1798" fmla="*/ 4220 h 26097"/>
                  <a:gd name="connsiteX1-1799" fmla="*/ 7370 w 11430"/>
                  <a:gd name="connsiteY1-1800" fmla="*/ 1739 h 26097"/>
                  <a:gd name="connsiteX2-1801" fmla="*/ 16 w 11430"/>
                  <a:gd name="connsiteY2-1802" fmla="*/ 1221 h 26097"/>
                  <a:gd name="connsiteX3-1803" fmla="*/ 5045 w 11430"/>
                  <a:gd name="connsiteY3-1804" fmla="*/ 3602 h 26097"/>
                  <a:gd name="connsiteX4-1805" fmla="*/ 3131 w 11430"/>
                  <a:gd name="connsiteY4-1806" fmla="*/ 4298 h 26097"/>
                  <a:gd name="connsiteX5-1807" fmla="*/ 4866 w 11430"/>
                  <a:gd name="connsiteY5-1808" fmla="*/ 5978 h 26097"/>
                  <a:gd name="connsiteX6-1809" fmla="*/ 2915 w 11430"/>
                  <a:gd name="connsiteY6-1810" fmla="*/ 8007 h 26097"/>
                  <a:gd name="connsiteX7-1811" fmla="*/ 4980 w 11430"/>
                  <a:gd name="connsiteY7-1812" fmla="*/ 26097 h 26097"/>
                  <a:gd name="connsiteX8-1813" fmla="*/ 8493 w 11430"/>
                  <a:gd name="connsiteY8-1814" fmla="*/ 18891 h 26097"/>
                  <a:gd name="connsiteX9-1815" fmla="*/ 11210 w 11430"/>
                  <a:gd name="connsiteY9-1816" fmla="*/ 18561 h 26097"/>
                  <a:gd name="connsiteX10-1817" fmla="*/ 10312 w 11430"/>
                  <a:gd name="connsiteY10-1818" fmla="*/ 4220 h 26097"/>
                  <a:gd name="connsiteX0-1819" fmla="*/ 10312 w 11430"/>
                  <a:gd name="connsiteY0-1820" fmla="*/ 4220 h 26097"/>
                  <a:gd name="connsiteX1-1821" fmla="*/ 7370 w 11430"/>
                  <a:gd name="connsiteY1-1822" fmla="*/ 1739 h 26097"/>
                  <a:gd name="connsiteX2-1823" fmla="*/ 16 w 11430"/>
                  <a:gd name="connsiteY2-1824" fmla="*/ 1221 h 26097"/>
                  <a:gd name="connsiteX3-1825" fmla="*/ 5045 w 11430"/>
                  <a:gd name="connsiteY3-1826" fmla="*/ 3602 h 26097"/>
                  <a:gd name="connsiteX4-1827" fmla="*/ 3131 w 11430"/>
                  <a:gd name="connsiteY4-1828" fmla="*/ 4298 h 26097"/>
                  <a:gd name="connsiteX5-1829" fmla="*/ 4866 w 11430"/>
                  <a:gd name="connsiteY5-1830" fmla="*/ 5978 h 26097"/>
                  <a:gd name="connsiteX6-1831" fmla="*/ 2915 w 11430"/>
                  <a:gd name="connsiteY6-1832" fmla="*/ 8007 h 26097"/>
                  <a:gd name="connsiteX7-1833" fmla="*/ 4980 w 11430"/>
                  <a:gd name="connsiteY7-1834" fmla="*/ 26097 h 26097"/>
                  <a:gd name="connsiteX8-1835" fmla="*/ 8493 w 11430"/>
                  <a:gd name="connsiteY8-1836" fmla="*/ 18891 h 26097"/>
                  <a:gd name="connsiteX9-1837" fmla="*/ 11210 w 11430"/>
                  <a:gd name="connsiteY9-1838" fmla="*/ 18561 h 26097"/>
                  <a:gd name="connsiteX10-1839" fmla="*/ 10312 w 11430"/>
                  <a:gd name="connsiteY10-1840" fmla="*/ 4220 h 26097"/>
                  <a:gd name="connsiteX0-1841" fmla="*/ 10312 w 11430"/>
                  <a:gd name="connsiteY0-1842" fmla="*/ 4220 h 26097"/>
                  <a:gd name="connsiteX1-1843" fmla="*/ 7370 w 11430"/>
                  <a:gd name="connsiteY1-1844" fmla="*/ 1739 h 26097"/>
                  <a:gd name="connsiteX2-1845" fmla="*/ 16 w 11430"/>
                  <a:gd name="connsiteY2-1846" fmla="*/ 1221 h 26097"/>
                  <a:gd name="connsiteX3-1847" fmla="*/ 5045 w 11430"/>
                  <a:gd name="connsiteY3-1848" fmla="*/ 3602 h 26097"/>
                  <a:gd name="connsiteX4-1849" fmla="*/ 3131 w 11430"/>
                  <a:gd name="connsiteY4-1850" fmla="*/ 4298 h 26097"/>
                  <a:gd name="connsiteX5-1851" fmla="*/ 4866 w 11430"/>
                  <a:gd name="connsiteY5-1852" fmla="*/ 5978 h 26097"/>
                  <a:gd name="connsiteX6-1853" fmla="*/ 2915 w 11430"/>
                  <a:gd name="connsiteY6-1854" fmla="*/ 8007 h 26097"/>
                  <a:gd name="connsiteX7-1855" fmla="*/ 4980 w 11430"/>
                  <a:gd name="connsiteY7-1856" fmla="*/ 26097 h 26097"/>
                  <a:gd name="connsiteX8-1857" fmla="*/ 8721 w 11430"/>
                  <a:gd name="connsiteY8-1858" fmla="*/ 19307 h 26097"/>
                  <a:gd name="connsiteX9-1859" fmla="*/ 11210 w 11430"/>
                  <a:gd name="connsiteY9-1860" fmla="*/ 18561 h 26097"/>
                  <a:gd name="connsiteX10-1861" fmla="*/ 10312 w 11430"/>
                  <a:gd name="connsiteY10-1862" fmla="*/ 4220 h 26097"/>
                  <a:gd name="connsiteX0-1863" fmla="*/ 10312 w 11430"/>
                  <a:gd name="connsiteY0-1864" fmla="*/ 4220 h 26097"/>
                  <a:gd name="connsiteX1-1865" fmla="*/ 7370 w 11430"/>
                  <a:gd name="connsiteY1-1866" fmla="*/ 1739 h 26097"/>
                  <a:gd name="connsiteX2-1867" fmla="*/ 16 w 11430"/>
                  <a:gd name="connsiteY2-1868" fmla="*/ 1221 h 26097"/>
                  <a:gd name="connsiteX3-1869" fmla="*/ 5045 w 11430"/>
                  <a:gd name="connsiteY3-1870" fmla="*/ 3602 h 26097"/>
                  <a:gd name="connsiteX4-1871" fmla="*/ 3131 w 11430"/>
                  <a:gd name="connsiteY4-1872" fmla="*/ 4298 h 26097"/>
                  <a:gd name="connsiteX5-1873" fmla="*/ 4866 w 11430"/>
                  <a:gd name="connsiteY5-1874" fmla="*/ 5978 h 26097"/>
                  <a:gd name="connsiteX6-1875" fmla="*/ 2915 w 11430"/>
                  <a:gd name="connsiteY6-1876" fmla="*/ 8007 h 26097"/>
                  <a:gd name="connsiteX7-1877" fmla="*/ 4980 w 11430"/>
                  <a:gd name="connsiteY7-1878" fmla="*/ 26097 h 26097"/>
                  <a:gd name="connsiteX8-1879" fmla="*/ 8721 w 11430"/>
                  <a:gd name="connsiteY8-1880" fmla="*/ 19307 h 26097"/>
                  <a:gd name="connsiteX9-1881" fmla="*/ 11210 w 11430"/>
                  <a:gd name="connsiteY9-1882" fmla="*/ 18561 h 26097"/>
                  <a:gd name="connsiteX10-1883" fmla="*/ 10312 w 11430"/>
                  <a:gd name="connsiteY10-1884" fmla="*/ 4220 h 26097"/>
                  <a:gd name="connsiteX0-1885" fmla="*/ 10312 w 11432"/>
                  <a:gd name="connsiteY0-1886" fmla="*/ 4220 h 26097"/>
                  <a:gd name="connsiteX1-1887" fmla="*/ 7370 w 11432"/>
                  <a:gd name="connsiteY1-1888" fmla="*/ 1739 h 26097"/>
                  <a:gd name="connsiteX2-1889" fmla="*/ 16 w 11432"/>
                  <a:gd name="connsiteY2-1890" fmla="*/ 1221 h 26097"/>
                  <a:gd name="connsiteX3-1891" fmla="*/ 5045 w 11432"/>
                  <a:gd name="connsiteY3-1892" fmla="*/ 3602 h 26097"/>
                  <a:gd name="connsiteX4-1893" fmla="*/ 3131 w 11432"/>
                  <a:gd name="connsiteY4-1894" fmla="*/ 4298 h 26097"/>
                  <a:gd name="connsiteX5-1895" fmla="*/ 4866 w 11432"/>
                  <a:gd name="connsiteY5-1896" fmla="*/ 5978 h 26097"/>
                  <a:gd name="connsiteX6-1897" fmla="*/ 2915 w 11432"/>
                  <a:gd name="connsiteY6-1898" fmla="*/ 8007 h 26097"/>
                  <a:gd name="connsiteX7-1899" fmla="*/ 4980 w 11432"/>
                  <a:gd name="connsiteY7-1900" fmla="*/ 26097 h 26097"/>
                  <a:gd name="connsiteX8-1901" fmla="*/ 8721 w 11432"/>
                  <a:gd name="connsiteY8-1902" fmla="*/ 19307 h 26097"/>
                  <a:gd name="connsiteX9-1903" fmla="*/ 11214 w 11432"/>
                  <a:gd name="connsiteY9-1904" fmla="*/ 18627 h 26097"/>
                  <a:gd name="connsiteX10-1905" fmla="*/ 10312 w 11432"/>
                  <a:gd name="connsiteY10-1906" fmla="*/ 4220 h 26097"/>
                  <a:gd name="connsiteX0-1907" fmla="*/ 10312 w 11432"/>
                  <a:gd name="connsiteY0-1908" fmla="*/ 4220 h 26097"/>
                  <a:gd name="connsiteX1-1909" fmla="*/ 7370 w 11432"/>
                  <a:gd name="connsiteY1-1910" fmla="*/ 1739 h 26097"/>
                  <a:gd name="connsiteX2-1911" fmla="*/ 16 w 11432"/>
                  <a:gd name="connsiteY2-1912" fmla="*/ 1221 h 26097"/>
                  <a:gd name="connsiteX3-1913" fmla="*/ 5045 w 11432"/>
                  <a:gd name="connsiteY3-1914" fmla="*/ 3602 h 26097"/>
                  <a:gd name="connsiteX4-1915" fmla="*/ 3131 w 11432"/>
                  <a:gd name="connsiteY4-1916" fmla="*/ 4298 h 26097"/>
                  <a:gd name="connsiteX5-1917" fmla="*/ 4866 w 11432"/>
                  <a:gd name="connsiteY5-1918" fmla="*/ 5978 h 26097"/>
                  <a:gd name="connsiteX6-1919" fmla="*/ 2915 w 11432"/>
                  <a:gd name="connsiteY6-1920" fmla="*/ 8007 h 26097"/>
                  <a:gd name="connsiteX7-1921" fmla="*/ 4980 w 11432"/>
                  <a:gd name="connsiteY7-1922" fmla="*/ 26097 h 26097"/>
                  <a:gd name="connsiteX8-1923" fmla="*/ 8702 w 11432"/>
                  <a:gd name="connsiteY8-1924" fmla="*/ 18978 h 26097"/>
                  <a:gd name="connsiteX9-1925" fmla="*/ 11214 w 11432"/>
                  <a:gd name="connsiteY9-1926" fmla="*/ 18627 h 26097"/>
                  <a:gd name="connsiteX10-1927" fmla="*/ 10312 w 11432"/>
                  <a:gd name="connsiteY10-1928" fmla="*/ 4220 h 26097"/>
                  <a:gd name="connsiteX0-1929" fmla="*/ 10314 w 11434"/>
                  <a:gd name="connsiteY0-1930" fmla="*/ 3772 h 25649"/>
                  <a:gd name="connsiteX1-1931" fmla="*/ 6796 w 11434"/>
                  <a:gd name="connsiteY1-1932" fmla="*/ 4288 h 25649"/>
                  <a:gd name="connsiteX2-1933" fmla="*/ 18 w 11434"/>
                  <a:gd name="connsiteY2-1934" fmla="*/ 773 h 25649"/>
                  <a:gd name="connsiteX3-1935" fmla="*/ 5047 w 11434"/>
                  <a:gd name="connsiteY3-1936" fmla="*/ 3154 h 25649"/>
                  <a:gd name="connsiteX4-1937" fmla="*/ 3133 w 11434"/>
                  <a:gd name="connsiteY4-1938" fmla="*/ 3850 h 25649"/>
                  <a:gd name="connsiteX5-1939" fmla="*/ 4868 w 11434"/>
                  <a:gd name="connsiteY5-1940" fmla="*/ 5530 h 25649"/>
                  <a:gd name="connsiteX6-1941" fmla="*/ 2917 w 11434"/>
                  <a:gd name="connsiteY6-1942" fmla="*/ 7559 h 25649"/>
                  <a:gd name="connsiteX7-1943" fmla="*/ 4982 w 11434"/>
                  <a:gd name="connsiteY7-1944" fmla="*/ 25649 h 25649"/>
                  <a:gd name="connsiteX8-1945" fmla="*/ 8704 w 11434"/>
                  <a:gd name="connsiteY8-1946" fmla="*/ 18530 h 25649"/>
                  <a:gd name="connsiteX9-1947" fmla="*/ 11216 w 11434"/>
                  <a:gd name="connsiteY9-1948" fmla="*/ 18179 h 25649"/>
                  <a:gd name="connsiteX10-1949" fmla="*/ 10314 w 11434"/>
                  <a:gd name="connsiteY10-1950" fmla="*/ 3772 h 25649"/>
                  <a:gd name="connsiteX0-1951" fmla="*/ 10345 w 11465"/>
                  <a:gd name="connsiteY0-1952" fmla="*/ 3772 h 25649"/>
                  <a:gd name="connsiteX1-1953" fmla="*/ 6827 w 11465"/>
                  <a:gd name="connsiteY1-1954" fmla="*/ 4288 h 25649"/>
                  <a:gd name="connsiteX2-1955" fmla="*/ 49 w 11465"/>
                  <a:gd name="connsiteY2-1956" fmla="*/ 773 h 25649"/>
                  <a:gd name="connsiteX3-1957" fmla="*/ 1193 w 11465"/>
                  <a:gd name="connsiteY3-1958" fmla="*/ 4818 h 25649"/>
                  <a:gd name="connsiteX4-1959" fmla="*/ 3164 w 11465"/>
                  <a:gd name="connsiteY4-1960" fmla="*/ 3850 h 25649"/>
                  <a:gd name="connsiteX5-1961" fmla="*/ 4899 w 11465"/>
                  <a:gd name="connsiteY5-1962" fmla="*/ 5530 h 25649"/>
                  <a:gd name="connsiteX6-1963" fmla="*/ 2948 w 11465"/>
                  <a:gd name="connsiteY6-1964" fmla="*/ 7559 h 25649"/>
                  <a:gd name="connsiteX7-1965" fmla="*/ 5013 w 11465"/>
                  <a:gd name="connsiteY7-1966" fmla="*/ 25649 h 25649"/>
                  <a:gd name="connsiteX8-1967" fmla="*/ 8735 w 11465"/>
                  <a:gd name="connsiteY8-1968" fmla="*/ 18530 h 25649"/>
                  <a:gd name="connsiteX9-1969" fmla="*/ 11247 w 11465"/>
                  <a:gd name="connsiteY9-1970" fmla="*/ 18179 h 25649"/>
                  <a:gd name="connsiteX10-1971" fmla="*/ 10345 w 11465"/>
                  <a:gd name="connsiteY10-1972" fmla="*/ 3772 h 25649"/>
                  <a:gd name="connsiteX0-1973" fmla="*/ 25848 w 26968"/>
                  <a:gd name="connsiteY0-1974" fmla="*/ 0 h 21877"/>
                  <a:gd name="connsiteX1-1975" fmla="*/ 22330 w 26968"/>
                  <a:gd name="connsiteY1-1976" fmla="*/ 516 h 21877"/>
                  <a:gd name="connsiteX2-1977" fmla="*/ 4 w 26968"/>
                  <a:gd name="connsiteY2-1978" fmla="*/ 6459 h 21877"/>
                  <a:gd name="connsiteX3-1979" fmla="*/ 16696 w 26968"/>
                  <a:gd name="connsiteY3-1980" fmla="*/ 1046 h 21877"/>
                  <a:gd name="connsiteX4-1981" fmla="*/ 18667 w 26968"/>
                  <a:gd name="connsiteY4-1982" fmla="*/ 78 h 21877"/>
                  <a:gd name="connsiteX5-1983" fmla="*/ 20402 w 26968"/>
                  <a:gd name="connsiteY5-1984" fmla="*/ 1758 h 21877"/>
                  <a:gd name="connsiteX6-1985" fmla="*/ 18451 w 26968"/>
                  <a:gd name="connsiteY6-1986" fmla="*/ 3787 h 21877"/>
                  <a:gd name="connsiteX7-1987" fmla="*/ 20516 w 26968"/>
                  <a:gd name="connsiteY7-1988" fmla="*/ 21877 h 21877"/>
                  <a:gd name="connsiteX8-1989" fmla="*/ 24238 w 26968"/>
                  <a:gd name="connsiteY8-1990" fmla="*/ 14758 h 21877"/>
                  <a:gd name="connsiteX9-1991" fmla="*/ 26750 w 26968"/>
                  <a:gd name="connsiteY9-1992" fmla="*/ 14407 h 21877"/>
                  <a:gd name="connsiteX10-1993" fmla="*/ 25848 w 26968"/>
                  <a:gd name="connsiteY10-1994" fmla="*/ 0 h 21877"/>
                  <a:gd name="connsiteX0-1995" fmla="*/ 25848 w 26968"/>
                  <a:gd name="connsiteY0-1996" fmla="*/ 3055 h 24932"/>
                  <a:gd name="connsiteX1-1997" fmla="*/ 22330 w 26968"/>
                  <a:gd name="connsiteY1-1998" fmla="*/ 3571 h 24932"/>
                  <a:gd name="connsiteX2-1999" fmla="*/ 4 w 26968"/>
                  <a:gd name="connsiteY2-2000" fmla="*/ 9514 h 24932"/>
                  <a:gd name="connsiteX3-2001" fmla="*/ 16837 w 26968"/>
                  <a:gd name="connsiteY3-2002" fmla="*/ 66 h 24932"/>
                  <a:gd name="connsiteX4-2003" fmla="*/ 18667 w 26968"/>
                  <a:gd name="connsiteY4-2004" fmla="*/ 3133 h 24932"/>
                  <a:gd name="connsiteX5-2005" fmla="*/ 20402 w 26968"/>
                  <a:gd name="connsiteY5-2006" fmla="*/ 4813 h 24932"/>
                  <a:gd name="connsiteX6-2007" fmla="*/ 18451 w 26968"/>
                  <a:gd name="connsiteY6-2008" fmla="*/ 6842 h 24932"/>
                  <a:gd name="connsiteX7-2009" fmla="*/ 20516 w 26968"/>
                  <a:gd name="connsiteY7-2010" fmla="*/ 24932 h 24932"/>
                  <a:gd name="connsiteX8-2011" fmla="*/ 24238 w 26968"/>
                  <a:gd name="connsiteY8-2012" fmla="*/ 17813 h 24932"/>
                  <a:gd name="connsiteX9-2013" fmla="*/ 26750 w 26968"/>
                  <a:gd name="connsiteY9-2014" fmla="*/ 17462 h 24932"/>
                  <a:gd name="connsiteX10-2015" fmla="*/ 25848 w 26968"/>
                  <a:gd name="connsiteY10-2016" fmla="*/ 3055 h 24932"/>
                  <a:gd name="connsiteX0-2017" fmla="*/ 25848 w 26968"/>
                  <a:gd name="connsiteY0-2018" fmla="*/ 3016 h 24893"/>
                  <a:gd name="connsiteX1-2019" fmla="*/ 22330 w 26968"/>
                  <a:gd name="connsiteY1-2020" fmla="*/ 3532 h 24893"/>
                  <a:gd name="connsiteX2-2021" fmla="*/ 4 w 26968"/>
                  <a:gd name="connsiteY2-2022" fmla="*/ 9475 h 24893"/>
                  <a:gd name="connsiteX3-2023" fmla="*/ 16837 w 26968"/>
                  <a:gd name="connsiteY3-2024" fmla="*/ 27 h 24893"/>
                  <a:gd name="connsiteX4-2025" fmla="*/ 14289 w 26968"/>
                  <a:gd name="connsiteY4-2026" fmla="*/ 8003 h 24893"/>
                  <a:gd name="connsiteX5-2027" fmla="*/ 20402 w 26968"/>
                  <a:gd name="connsiteY5-2028" fmla="*/ 4774 h 24893"/>
                  <a:gd name="connsiteX6-2029" fmla="*/ 18451 w 26968"/>
                  <a:gd name="connsiteY6-2030" fmla="*/ 6803 h 24893"/>
                  <a:gd name="connsiteX7-2031" fmla="*/ 20516 w 26968"/>
                  <a:gd name="connsiteY7-2032" fmla="*/ 24893 h 24893"/>
                  <a:gd name="connsiteX8-2033" fmla="*/ 24238 w 26968"/>
                  <a:gd name="connsiteY8-2034" fmla="*/ 17774 h 24893"/>
                  <a:gd name="connsiteX9-2035" fmla="*/ 26750 w 26968"/>
                  <a:gd name="connsiteY9-2036" fmla="*/ 17423 h 24893"/>
                  <a:gd name="connsiteX10-2037" fmla="*/ 25848 w 26968"/>
                  <a:gd name="connsiteY10-2038" fmla="*/ 3016 h 24893"/>
                  <a:gd name="connsiteX0-2039" fmla="*/ 25848 w 26968"/>
                  <a:gd name="connsiteY0-2040" fmla="*/ 0 h 21877"/>
                  <a:gd name="connsiteX1-2041" fmla="*/ 22330 w 26968"/>
                  <a:gd name="connsiteY1-2042" fmla="*/ 516 h 21877"/>
                  <a:gd name="connsiteX2-2043" fmla="*/ 4 w 26968"/>
                  <a:gd name="connsiteY2-2044" fmla="*/ 6459 h 21877"/>
                  <a:gd name="connsiteX3-2045" fmla="*/ 9389 w 26968"/>
                  <a:gd name="connsiteY3-2046" fmla="*/ 8274 h 21877"/>
                  <a:gd name="connsiteX4-2047" fmla="*/ 14289 w 26968"/>
                  <a:gd name="connsiteY4-2048" fmla="*/ 4987 h 21877"/>
                  <a:gd name="connsiteX5-2049" fmla="*/ 20402 w 26968"/>
                  <a:gd name="connsiteY5-2050" fmla="*/ 1758 h 21877"/>
                  <a:gd name="connsiteX6-2051" fmla="*/ 18451 w 26968"/>
                  <a:gd name="connsiteY6-2052" fmla="*/ 3787 h 21877"/>
                  <a:gd name="connsiteX7-2053" fmla="*/ 20516 w 26968"/>
                  <a:gd name="connsiteY7-2054" fmla="*/ 21877 h 21877"/>
                  <a:gd name="connsiteX8-2055" fmla="*/ 24238 w 26968"/>
                  <a:gd name="connsiteY8-2056" fmla="*/ 14758 h 21877"/>
                  <a:gd name="connsiteX9-2057" fmla="*/ 26750 w 26968"/>
                  <a:gd name="connsiteY9-2058" fmla="*/ 14407 h 21877"/>
                  <a:gd name="connsiteX10-2059" fmla="*/ 25848 w 26968"/>
                  <a:gd name="connsiteY10-2060" fmla="*/ 0 h 21877"/>
                  <a:gd name="connsiteX0-2061" fmla="*/ 25848 w 26968"/>
                  <a:gd name="connsiteY0-2062" fmla="*/ 0 h 21877"/>
                  <a:gd name="connsiteX1-2063" fmla="*/ 22330 w 26968"/>
                  <a:gd name="connsiteY1-2064" fmla="*/ 516 h 21877"/>
                  <a:gd name="connsiteX2-2065" fmla="*/ 4 w 26968"/>
                  <a:gd name="connsiteY2-2066" fmla="*/ 6459 h 21877"/>
                  <a:gd name="connsiteX3-2067" fmla="*/ 9389 w 26968"/>
                  <a:gd name="connsiteY3-2068" fmla="*/ 8274 h 21877"/>
                  <a:gd name="connsiteX4-2069" fmla="*/ 14289 w 26968"/>
                  <a:gd name="connsiteY4-2070" fmla="*/ 4987 h 21877"/>
                  <a:gd name="connsiteX5-2071" fmla="*/ 12328 w 26968"/>
                  <a:gd name="connsiteY5-2072" fmla="*/ 10424 h 21877"/>
                  <a:gd name="connsiteX6-2073" fmla="*/ 18451 w 26968"/>
                  <a:gd name="connsiteY6-2074" fmla="*/ 3787 h 21877"/>
                  <a:gd name="connsiteX7-2075" fmla="*/ 20516 w 26968"/>
                  <a:gd name="connsiteY7-2076" fmla="*/ 21877 h 21877"/>
                  <a:gd name="connsiteX8-2077" fmla="*/ 24238 w 26968"/>
                  <a:gd name="connsiteY8-2078" fmla="*/ 14758 h 21877"/>
                  <a:gd name="connsiteX9-2079" fmla="*/ 26750 w 26968"/>
                  <a:gd name="connsiteY9-2080" fmla="*/ 14407 h 21877"/>
                  <a:gd name="connsiteX10-2081" fmla="*/ 25848 w 26968"/>
                  <a:gd name="connsiteY10-2082" fmla="*/ 0 h 21877"/>
                  <a:gd name="connsiteX0-2083" fmla="*/ 25897 w 27017"/>
                  <a:gd name="connsiteY0-2084" fmla="*/ 0 h 21877"/>
                  <a:gd name="connsiteX1-2085" fmla="*/ 22379 w 27017"/>
                  <a:gd name="connsiteY1-2086" fmla="*/ 516 h 21877"/>
                  <a:gd name="connsiteX2-2087" fmla="*/ 53 w 27017"/>
                  <a:gd name="connsiteY2-2088" fmla="*/ 6459 h 21877"/>
                  <a:gd name="connsiteX3-2089" fmla="*/ 9438 w 27017"/>
                  <a:gd name="connsiteY3-2090" fmla="*/ 8274 h 21877"/>
                  <a:gd name="connsiteX4-2091" fmla="*/ 14338 w 27017"/>
                  <a:gd name="connsiteY4-2092" fmla="*/ 4987 h 21877"/>
                  <a:gd name="connsiteX5-2093" fmla="*/ 12377 w 27017"/>
                  <a:gd name="connsiteY5-2094" fmla="*/ 10424 h 21877"/>
                  <a:gd name="connsiteX6-2095" fmla="*/ 18500 w 27017"/>
                  <a:gd name="connsiteY6-2096" fmla="*/ 3787 h 21877"/>
                  <a:gd name="connsiteX7-2097" fmla="*/ 20565 w 27017"/>
                  <a:gd name="connsiteY7-2098" fmla="*/ 21877 h 21877"/>
                  <a:gd name="connsiteX8-2099" fmla="*/ 24287 w 27017"/>
                  <a:gd name="connsiteY8-2100" fmla="*/ 14758 h 21877"/>
                  <a:gd name="connsiteX9-2101" fmla="*/ 26799 w 27017"/>
                  <a:gd name="connsiteY9-2102" fmla="*/ 14407 h 21877"/>
                  <a:gd name="connsiteX10-2103" fmla="*/ 25897 w 27017"/>
                  <a:gd name="connsiteY10-2104" fmla="*/ 0 h 21877"/>
                  <a:gd name="connsiteX0-2105" fmla="*/ 25897 w 27017"/>
                  <a:gd name="connsiteY0-2106" fmla="*/ 0 h 21877"/>
                  <a:gd name="connsiteX1-2107" fmla="*/ 22379 w 27017"/>
                  <a:gd name="connsiteY1-2108" fmla="*/ 516 h 21877"/>
                  <a:gd name="connsiteX2-2109" fmla="*/ 53 w 27017"/>
                  <a:gd name="connsiteY2-2110" fmla="*/ 6459 h 21877"/>
                  <a:gd name="connsiteX3-2111" fmla="*/ 9438 w 27017"/>
                  <a:gd name="connsiteY3-2112" fmla="*/ 8274 h 21877"/>
                  <a:gd name="connsiteX4-2113" fmla="*/ 14338 w 27017"/>
                  <a:gd name="connsiteY4-2114" fmla="*/ 4987 h 21877"/>
                  <a:gd name="connsiteX5-2115" fmla="*/ 12377 w 27017"/>
                  <a:gd name="connsiteY5-2116" fmla="*/ 10424 h 21877"/>
                  <a:gd name="connsiteX6-2117" fmla="*/ 18500 w 27017"/>
                  <a:gd name="connsiteY6-2118" fmla="*/ 3787 h 21877"/>
                  <a:gd name="connsiteX7-2119" fmla="*/ 20565 w 27017"/>
                  <a:gd name="connsiteY7-2120" fmla="*/ 21877 h 21877"/>
                  <a:gd name="connsiteX8-2121" fmla="*/ 24287 w 27017"/>
                  <a:gd name="connsiteY8-2122" fmla="*/ 14758 h 21877"/>
                  <a:gd name="connsiteX9-2123" fmla="*/ 26799 w 27017"/>
                  <a:gd name="connsiteY9-2124" fmla="*/ 14407 h 21877"/>
                  <a:gd name="connsiteX10-2125" fmla="*/ 25897 w 27017"/>
                  <a:gd name="connsiteY10-2126" fmla="*/ 0 h 21877"/>
                  <a:gd name="connsiteX0-2127" fmla="*/ 25897 w 27017"/>
                  <a:gd name="connsiteY0-2128" fmla="*/ 0 h 21877"/>
                  <a:gd name="connsiteX1-2129" fmla="*/ 22379 w 27017"/>
                  <a:gd name="connsiteY1-2130" fmla="*/ 516 h 21877"/>
                  <a:gd name="connsiteX2-2131" fmla="*/ 53 w 27017"/>
                  <a:gd name="connsiteY2-2132" fmla="*/ 6459 h 21877"/>
                  <a:gd name="connsiteX3-2133" fmla="*/ 9038 w 27017"/>
                  <a:gd name="connsiteY3-2134" fmla="*/ 7829 h 21877"/>
                  <a:gd name="connsiteX4-2135" fmla="*/ 14338 w 27017"/>
                  <a:gd name="connsiteY4-2136" fmla="*/ 4987 h 21877"/>
                  <a:gd name="connsiteX5-2137" fmla="*/ 12377 w 27017"/>
                  <a:gd name="connsiteY5-2138" fmla="*/ 10424 h 21877"/>
                  <a:gd name="connsiteX6-2139" fmla="*/ 18500 w 27017"/>
                  <a:gd name="connsiteY6-2140" fmla="*/ 3787 h 21877"/>
                  <a:gd name="connsiteX7-2141" fmla="*/ 20565 w 27017"/>
                  <a:gd name="connsiteY7-2142" fmla="*/ 21877 h 21877"/>
                  <a:gd name="connsiteX8-2143" fmla="*/ 24287 w 27017"/>
                  <a:gd name="connsiteY8-2144" fmla="*/ 14758 h 21877"/>
                  <a:gd name="connsiteX9-2145" fmla="*/ 26799 w 27017"/>
                  <a:gd name="connsiteY9-2146" fmla="*/ 14407 h 21877"/>
                  <a:gd name="connsiteX10-2147" fmla="*/ 25897 w 27017"/>
                  <a:gd name="connsiteY10-2148" fmla="*/ 0 h 21877"/>
                  <a:gd name="connsiteX0-2149" fmla="*/ 25897 w 27017"/>
                  <a:gd name="connsiteY0-2150" fmla="*/ 0 h 21877"/>
                  <a:gd name="connsiteX1-2151" fmla="*/ 22379 w 27017"/>
                  <a:gd name="connsiteY1-2152" fmla="*/ 516 h 21877"/>
                  <a:gd name="connsiteX2-2153" fmla="*/ 53 w 27017"/>
                  <a:gd name="connsiteY2-2154" fmla="*/ 6459 h 21877"/>
                  <a:gd name="connsiteX3-2155" fmla="*/ 9038 w 27017"/>
                  <a:gd name="connsiteY3-2156" fmla="*/ 7829 h 21877"/>
                  <a:gd name="connsiteX4-2157" fmla="*/ 14338 w 27017"/>
                  <a:gd name="connsiteY4-2158" fmla="*/ 4987 h 21877"/>
                  <a:gd name="connsiteX5-2159" fmla="*/ 12377 w 27017"/>
                  <a:gd name="connsiteY5-2160" fmla="*/ 10424 h 21877"/>
                  <a:gd name="connsiteX6-2161" fmla="*/ 18500 w 27017"/>
                  <a:gd name="connsiteY6-2162" fmla="*/ 3787 h 21877"/>
                  <a:gd name="connsiteX7-2163" fmla="*/ 20565 w 27017"/>
                  <a:gd name="connsiteY7-2164" fmla="*/ 21877 h 21877"/>
                  <a:gd name="connsiteX8-2165" fmla="*/ 24287 w 27017"/>
                  <a:gd name="connsiteY8-2166" fmla="*/ 14758 h 21877"/>
                  <a:gd name="connsiteX9-2167" fmla="*/ 26799 w 27017"/>
                  <a:gd name="connsiteY9-2168" fmla="*/ 14407 h 21877"/>
                  <a:gd name="connsiteX10-2169" fmla="*/ 25897 w 27017"/>
                  <a:gd name="connsiteY10-2170" fmla="*/ 0 h 21877"/>
                  <a:gd name="connsiteX0-2171" fmla="*/ 25897 w 27017"/>
                  <a:gd name="connsiteY0-2172" fmla="*/ 0 h 21877"/>
                  <a:gd name="connsiteX1-2173" fmla="*/ 22379 w 27017"/>
                  <a:gd name="connsiteY1-2174" fmla="*/ 516 h 21877"/>
                  <a:gd name="connsiteX2-2175" fmla="*/ 53 w 27017"/>
                  <a:gd name="connsiteY2-2176" fmla="*/ 6459 h 21877"/>
                  <a:gd name="connsiteX3-2177" fmla="*/ 9038 w 27017"/>
                  <a:gd name="connsiteY3-2178" fmla="*/ 7829 h 21877"/>
                  <a:gd name="connsiteX4-2179" fmla="*/ 14338 w 27017"/>
                  <a:gd name="connsiteY4-2180" fmla="*/ 4987 h 21877"/>
                  <a:gd name="connsiteX5-2181" fmla="*/ 12377 w 27017"/>
                  <a:gd name="connsiteY5-2182" fmla="*/ 10424 h 21877"/>
                  <a:gd name="connsiteX6-2183" fmla="*/ 18500 w 27017"/>
                  <a:gd name="connsiteY6-2184" fmla="*/ 3787 h 21877"/>
                  <a:gd name="connsiteX7-2185" fmla="*/ 20565 w 27017"/>
                  <a:gd name="connsiteY7-2186" fmla="*/ 21877 h 21877"/>
                  <a:gd name="connsiteX8-2187" fmla="*/ 24287 w 27017"/>
                  <a:gd name="connsiteY8-2188" fmla="*/ 14758 h 21877"/>
                  <a:gd name="connsiteX9-2189" fmla="*/ 26799 w 27017"/>
                  <a:gd name="connsiteY9-2190" fmla="*/ 14407 h 21877"/>
                  <a:gd name="connsiteX10-2191" fmla="*/ 25897 w 27017"/>
                  <a:gd name="connsiteY10-2192" fmla="*/ 0 h 21877"/>
                  <a:gd name="connsiteX0-2193" fmla="*/ 25936 w 27056"/>
                  <a:gd name="connsiteY0-2194" fmla="*/ 0 h 21877"/>
                  <a:gd name="connsiteX1-2195" fmla="*/ 22418 w 27056"/>
                  <a:gd name="connsiteY1-2196" fmla="*/ 516 h 21877"/>
                  <a:gd name="connsiteX2-2197" fmla="*/ 92 w 27056"/>
                  <a:gd name="connsiteY2-2198" fmla="*/ 6459 h 21877"/>
                  <a:gd name="connsiteX3-2199" fmla="*/ 14377 w 27056"/>
                  <a:gd name="connsiteY3-2200" fmla="*/ 4987 h 21877"/>
                  <a:gd name="connsiteX4-2201" fmla="*/ 12416 w 27056"/>
                  <a:gd name="connsiteY4-2202" fmla="*/ 10424 h 21877"/>
                  <a:gd name="connsiteX5-2203" fmla="*/ 18539 w 27056"/>
                  <a:gd name="connsiteY5-2204" fmla="*/ 3787 h 21877"/>
                  <a:gd name="connsiteX6-2205" fmla="*/ 20604 w 27056"/>
                  <a:gd name="connsiteY6-2206" fmla="*/ 21877 h 21877"/>
                  <a:gd name="connsiteX7-2207" fmla="*/ 24326 w 27056"/>
                  <a:gd name="connsiteY7-2208" fmla="*/ 14758 h 21877"/>
                  <a:gd name="connsiteX8-2209" fmla="*/ 26838 w 27056"/>
                  <a:gd name="connsiteY8-2210" fmla="*/ 14407 h 21877"/>
                  <a:gd name="connsiteX9-2211" fmla="*/ 25936 w 27056"/>
                  <a:gd name="connsiteY9-2212" fmla="*/ 0 h 21877"/>
                  <a:gd name="connsiteX0-2213" fmla="*/ 25986 w 27106"/>
                  <a:gd name="connsiteY0-2214" fmla="*/ 0 h 21877"/>
                  <a:gd name="connsiteX1-2215" fmla="*/ 22468 w 27106"/>
                  <a:gd name="connsiteY1-2216" fmla="*/ 516 h 21877"/>
                  <a:gd name="connsiteX2-2217" fmla="*/ 142 w 27106"/>
                  <a:gd name="connsiteY2-2218" fmla="*/ 6459 h 21877"/>
                  <a:gd name="connsiteX3-2219" fmla="*/ 9367 w 27106"/>
                  <a:gd name="connsiteY3-2220" fmla="*/ 7512 h 21877"/>
                  <a:gd name="connsiteX4-2221" fmla="*/ 12466 w 27106"/>
                  <a:gd name="connsiteY4-2222" fmla="*/ 10424 h 21877"/>
                  <a:gd name="connsiteX5-2223" fmla="*/ 18589 w 27106"/>
                  <a:gd name="connsiteY5-2224" fmla="*/ 3787 h 21877"/>
                  <a:gd name="connsiteX6-2225" fmla="*/ 20654 w 27106"/>
                  <a:gd name="connsiteY6-2226" fmla="*/ 21877 h 21877"/>
                  <a:gd name="connsiteX7-2227" fmla="*/ 24376 w 27106"/>
                  <a:gd name="connsiteY7-2228" fmla="*/ 14758 h 21877"/>
                  <a:gd name="connsiteX8-2229" fmla="*/ 26888 w 27106"/>
                  <a:gd name="connsiteY8-2230" fmla="*/ 14407 h 21877"/>
                  <a:gd name="connsiteX9-2231" fmla="*/ 25986 w 27106"/>
                  <a:gd name="connsiteY9-2232" fmla="*/ 0 h 21877"/>
                  <a:gd name="connsiteX0-2233" fmla="*/ 25898 w 27018"/>
                  <a:gd name="connsiteY0-2234" fmla="*/ 0 h 21877"/>
                  <a:gd name="connsiteX1-2235" fmla="*/ 22380 w 27018"/>
                  <a:gd name="connsiteY1-2236" fmla="*/ 516 h 21877"/>
                  <a:gd name="connsiteX2-2237" fmla="*/ 54 w 27018"/>
                  <a:gd name="connsiteY2-2238" fmla="*/ 6459 h 21877"/>
                  <a:gd name="connsiteX3-2239" fmla="*/ 9279 w 27018"/>
                  <a:gd name="connsiteY3-2240" fmla="*/ 7512 h 21877"/>
                  <a:gd name="connsiteX4-2241" fmla="*/ 12378 w 27018"/>
                  <a:gd name="connsiteY4-2242" fmla="*/ 10424 h 21877"/>
                  <a:gd name="connsiteX5-2243" fmla="*/ 18501 w 27018"/>
                  <a:gd name="connsiteY5-2244" fmla="*/ 3787 h 21877"/>
                  <a:gd name="connsiteX6-2245" fmla="*/ 20566 w 27018"/>
                  <a:gd name="connsiteY6-2246" fmla="*/ 21877 h 21877"/>
                  <a:gd name="connsiteX7-2247" fmla="*/ 24288 w 27018"/>
                  <a:gd name="connsiteY7-2248" fmla="*/ 14758 h 21877"/>
                  <a:gd name="connsiteX8-2249" fmla="*/ 26800 w 27018"/>
                  <a:gd name="connsiteY8-2250" fmla="*/ 14407 h 21877"/>
                  <a:gd name="connsiteX9-2251" fmla="*/ 25898 w 27018"/>
                  <a:gd name="connsiteY9-2252" fmla="*/ 0 h 21877"/>
                  <a:gd name="connsiteX0-2253" fmla="*/ 25844 w 26964"/>
                  <a:gd name="connsiteY0-2254" fmla="*/ 0 h 21877"/>
                  <a:gd name="connsiteX1-2255" fmla="*/ 22326 w 26964"/>
                  <a:gd name="connsiteY1-2256" fmla="*/ 516 h 21877"/>
                  <a:gd name="connsiteX2-2257" fmla="*/ 18055 w 26964"/>
                  <a:gd name="connsiteY2-2258" fmla="*/ 451 h 21877"/>
                  <a:gd name="connsiteX3-2259" fmla="*/ 0 w 26964"/>
                  <a:gd name="connsiteY3-2260" fmla="*/ 6459 h 21877"/>
                  <a:gd name="connsiteX4-2261" fmla="*/ 9225 w 26964"/>
                  <a:gd name="connsiteY4-2262" fmla="*/ 7512 h 21877"/>
                  <a:gd name="connsiteX5-2263" fmla="*/ 12324 w 26964"/>
                  <a:gd name="connsiteY5-2264" fmla="*/ 10424 h 21877"/>
                  <a:gd name="connsiteX6-2265" fmla="*/ 18447 w 26964"/>
                  <a:gd name="connsiteY6-2266" fmla="*/ 3787 h 21877"/>
                  <a:gd name="connsiteX7-2267" fmla="*/ 20512 w 26964"/>
                  <a:gd name="connsiteY7-2268" fmla="*/ 21877 h 21877"/>
                  <a:gd name="connsiteX8-2269" fmla="*/ 24234 w 26964"/>
                  <a:gd name="connsiteY8-2270" fmla="*/ 14758 h 21877"/>
                  <a:gd name="connsiteX9-2271" fmla="*/ 26746 w 26964"/>
                  <a:gd name="connsiteY9-2272" fmla="*/ 14407 h 21877"/>
                  <a:gd name="connsiteX10-2273" fmla="*/ 25844 w 26964"/>
                  <a:gd name="connsiteY10-2274" fmla="*/ 0 h 21877"/>
                  <a:gd name="connsiteX0-2275" fmla="*/ 25844 w 26964"/>
                  <a:gd name="connsiteY0-2276" fmla="*/ 2584 h 24461"/>
                  <a:gd name="connsiteX1-2277" fmla="*/ 22326 w 26964"/>
                  <a:gd name="connsiteY1-2278" fmla="*/ 3100 h 24461"/>
                  <a:gd name="connsiteX2-2279" fmla="*/ 16290 w 26964"/>
                  <a:gd name="connsiteY2-2280" fmla="*/ 157 h 24461"/>
                  <a:gd name="connsiteX3-2281" fmla="*/ 0 w 26964"/>
                  <a:gd name="connsiteY3-2282" fmla="*/ 9043 h 24461"/>
                  <a:gd name="connsiteX4-2283" fmla="*/ 9225 w 26964"/>
                  <a:gd name="connsiteY4-2284" fmla="*/ 10096 h 24461"/>
                  <a:gd name="connsiteX5-2285" fmla="*/ 12324 w 26964"/>
                  <a:gd name="connsiteY5-2286" fmla="*/ 13008 h 24461"/>
                  <a:gd name="connsiteX6-2287" fmla="*/ 18447 w 26964"/>
                  <a:gd name="connsiteY6-2288" fmla="*/ 6371 h 24461"/>
                  <a:gd name="connsiteX7-2289" fmla="*/ 20512 w 26964"/>
                  <a:gd name="connsiteY7-2290" fmla="*/ 24461 h 24461"/>
                  <a:gd name="connsiteX8-2291" fmla="*/ 24234 w 26964"/>
                  <a:gd name="connsiteY8-2292" fmla="*/ 17342 h 24461"/>
                  <a:gd name="connsiteX9-2293" fmla="*/ 26746 w 26964"/>
                  <a:gd name="connsiteY9-2294" fmla="*/ 16991 h 24461"/>
                  <a:gd name="connsiteX10-2295" fmla="*/ 25844 w 26964"/>
                  <a:gd name="connsiteY10-2296" fmla="*/ 2584 h 24461"/>
                  <a:gd name="connsiteX0-2297" fmla="*/ 25844 w 26964"/>
                  <a:gd name="connsiteY0-2298" fmla="*/ 2427 h 24304"/>
                  <a:gd name="connsiteX1-2299" fmla="*/ 22326 w 26964"/>
                  <a:gd name="connsiteY1-2300" fmla="*/ 2943 h 24304"/>
                  <a:gd name="connsiteX2-2301" fmla="*/ 16290 w 26964"/>
                  <a:gd name="connsiteY2-2302" fmla="*/ 0 h 24304"/>
                  <a:gd name="connsiteX3-2303" fmla="*/ 0 w 26964"/>
                  <a:gd name="connsiteY3-2304" fmla="*/ 8886 h 24304"/>
                  <a:gd name="connsiteX4-2305" fmla="*/ 9225 w 26964"/>
                  <a:gd name="connsiteY4-2306" fmla="*/ 9939 h 24304"/>
                  <a:gd name="connsiteX5-2307" fmla="*/ 12324 w 26964"/>
                  <a:gd name="connsiteY5-2308" fmla="*/ 12851 h 24304"/>
                  <a:gd name="connsiteX6-2309" fmla="*/ 18447 w 26964"/>
                  <a:gd name="connsiteY6-2310" fmla="*/ 6214 h 24304"/>
                  <a:gd name="connsiteX7-2311" fmla="*/ 20512 w 26964"/>
                  <a:gd name="connsiteY7-2312" fmla="*/ 24304 h 24304"/>
                  <a:gd name="connsiteX8-2313" fmla="*/ 24234 w 26964"/>
                  <a:gd name="connsiteY8-2314" fmla="*/ 17185 h 24304"/>
                  <a:gd name="connsiteX9-2315" fmla="*/ 26746 w 26964"/>
                  <a:gd name="connsiteY9-2316" fmla="*/ 16834 h 24304"/>
                  <a:gd name="connsiteX10-2317" fmla="*/ 25844 w 26964"/>
                  <a:gd name="connsiteY10-2318" fmla="*/ 2427 h 24304"/>
                  <a:gd name="connsiteX0-2319" fmla="*/ 25844 w 26964"/>
                  <a:gd name="connsiteY0-2320" fmla="*/ 2510 h 24387"/>
                  <a:gd name="connsiteX1-2321" fmla="*/ 22326 w 26964"/>
                  <a:gd name="connsiteY1-2322" fmla="*/ 3026 h 24387"/>
                  <a:gd name="connsiteX2-2323" fmla="*/ 16966 w 26964"/>
                  <a:gd name="connsiteY2-2324" fmla="*/ 0 h 24387"/>
                  <a:gd name="connsiteX3-2325" fmla="*/ 0 w 26964"/>
                  <a:gd name="connsiteY3-2326" fmla="*/ 8969 h 24387"/>
                  <a:gd name="connsiteX4-2327" fmla="*/ 9225 w 26964"/>
                  <a:gd name="connsiteY4-2328" fmla="*/ 10022 h 24387"/>
                  <a:gd name="connsiteX5-2329" fmla="*/ 12324 w 26964"/>
                  <a:gd name="connsiteY5-2330" fmla="*/ 12934 h 24387"/>
                  <a:gd name="connsiteX6-2331" fmla="*/ 18447 w 26964"/>
                  <a:gd name="connsiteY6-2332" fmla="*/ 6297 h 24387"/>
                  <a:gd name="connsiteX7-2333" fmla="*/ 20512 w 26964"/>
                  <a:gd name="connsiteY7-2334" fmla="*/ 24387 h 24387"/>
                  <a:gd name="connsiteX8-2335" fmla="*/ 24234 w 26964"/>
                  <a:gd name="connsiteY8-2336" fmla="*/ 17268 h 24387"/>
                  <a:gd name="connsiteX9-2337" fmla="*/ 26746 w 26964"/>
                  <a:gd name="connsiteY9-2338" fmla="*/ 16917 h 24387"/>
                  <a:gd name="connsiteX10-2339" fmla="*/ 25844 w 26964"/>
                  <a:gd name="connsiteY10-2340" fmla="*/ 2510 h 24387"/>
                  <a:gd name="connsiteX0-2341" fmla="*/ 25844 w 26964"/>
                  <a:gd name="connsiteY0-2342" fmla="*/ 2543 h 24420"/>
                  <a:gd name="connsiteX1-2343" fmla="*/ 22326 w 26964"/>
                  <a:gd name="connsiteY1-2344" fmla="*/ 3059 h 24420"/>
                  <a:gd name="connsiteX2-2345" fmla="*/ 16966 w 26964"/>
                  <a:gd name="connsiteY2-2346" fmla="*/ 33 h 24420"/>
                  <a:gd name="connsiteX3-2347" fmla="*/ 12311 w 26964"/>
                  <a:gd name="connsiteY3-2348" fmla="*/ 1934 h 24420"/>
                  <a:gd name="connsiteX4-2349" fmla="*/ 0 w 26964"/>
                  <a:gd name="connsiteY4-2350" fmla="*/ 9002 h 24420"/>
                  <a:gd name="connsiteX5-2351" fmla="*/ 9225 w 26964"/>
                  <a:gd name="connsiteY5-2352" fmla="*/ 10055 h 24420"/>
                  <a:gd name="connsiteX6-2353" fmla="*/ 12324 w 26964"/>
                  <a:gd name="connsiteY6-2354" fmla="*/ 12967 h 24420"/>
                  <a:gd name="connsiteX7-2355" fmla="*/ 18447 w 26964"/>
                  <a:gd name="connsiteY7-2356" fmla="*/ 6330 h 24420"/>
                  <a:gd name="connsiteX8-2357" fmla="*/ 20512 w 26964"/>
                  <a:gd name="connsiteY8-2358" fmla="*/ 24420 h 24420"/>
                  <a:gd name="connsiteX9-2359" fmla="*/ 24234 w 26964"/>
                  <a:gd name="connsiteY9-2360" fmla="*/ 17301 h 24420"/>
                  <a:gd name="connsiteX10-2361" fmla="*/ 26746 w 26964"/>
                  <a:gd name="connsiteY10-2362" fmla="*/ 16950 h 24420"/>
                  <a:gd name="connsiteX11-2363" fmla="*/ 25844 w 26964"/>
                  <a:gd name="connsiteY11-2364" fmla="*/ 2543 h 24420"/>
                  <a:gd name="connsiteX0-2365" fmla="*/ 25844 w 26964"/>
                  <a:gd name="connsiteY0-2366" fmla="*/ 2559 h 24436"/>
                  <a:gd name="connsiteX1-2367" fmla="*/ 22326 w 26964"/>
                  <a:gd name="connsiteY1-2368" fmla="*/ 3075 h 24436"/>
                  <a:gd name="connsiteX2-2369" fmla="*/ 16966 w 26964"/>
                  <a:gd name="connsiteY2-2370" fmla="*/ 49 h 24436"/>
                  <a:gd name="connsiteX3-2371" fmla="*/ 12090 w 26964"/>
                  <a:gd name="connsiteY3-2372" fmla="*/ 1665 h 24436"/>
                  <a:gd name="connsiteX4-2373" fmla="*/ 0 w 26964"/>
                  <a:gd name="connsiteY4-2374" fmla="*/ 9018 h 24436"/>
                  <a:gd name="connsiteX5-2375" fmla="*/ 9225 w 26964"/>
                  <a:gd name="connsiteY5-2376" fmla="*/ 10071 h 24436"/>
                  <a:gd name="connsiteX6-2377" fmla="*/ 12324 w 26964"/>
                  <a:gd name="connsiteY6-2378" fmla="*/ 12983 h 24436"/>
                  <a:gd name="connsiteX7-2379" fmla="*/ 18447 w 26964"/>
                  <a:gd name="connsiteY7-2380" fmla="*/ 6346 h 24436"/>
                  <a:gd name="connsiteX8-2381" fmla="*/ 20512 w 26964"/>
                  <a:gd name="connsiteY8-2382" fmla="*/ 24436 h 24436"/>
                  <a:gd name="connsiteX9-2383" fmla="*/ 24234 w 26964"/>
                  <a:gd name="connsiteY9-2384" fmla="*/ 17317 h 24436"/>
                  <a:gd name="connsiteX10-2385" fmla="*/ 26746 w 26964"/>
                  <a:gd name="connsiteY10-2386" fmla="*/ 16966 h 24436"/>
                  <a:gd name="connsiteX11-2387" fmla="*/ 25844 w 26964"/>
                  <a:gd name="connsiteY11-2388" fmla="*/ 2559 h 24436"/>
                  <a:gd name="connsiteX0-2389" fmla="*/ 25844 w 26964"/>
                  <a:gd name="connsiteY0-2390" fmla="*/ 2510 h 24387"/>
                  <a:gd name="connsiteX1-2391" fmla="*/ 22326 w 26964"/>
                  <a:gd name="connsiteY1-2392" fmla="*/ 3026 h 24387"/>
                  <a:gd name="connsiteX2-2393" fmla="*/ 16966 w 26964"/>
                  <a:gd name="connsiteY2-2394" fmla="*/ 0 h 24387"/>
                  <a:gd name="connsiteX3-2395" fmla="*/ 12090 w 26964"/>
                  <a:gd name="connsiteY3-2396" fmla="*/ 1616 h 24387"/>
                  <a:gd name="connsiteX4-2397" fmla="*/ 0 w 26964"/>
                  <a:gd name="connsiteY4-2398" fmla="*/ 8969 h 24387"/>
                  <a:gd name="connsiteX5-2399" fmla="*/ 9225 w 26964"/>
                  <a:gd name="connsiteY5-2400" fmla="*/ 10022 h 24387"/>
                  <a:gd name="connsiteX6-2401" fmla="*/ 12324 w 26964"/>
                  <a:gd name="connsiteY6-2402" fmla="*/ 12934 h 24387"/>
                  <a:gd name="connsiteX7-2403" fmla="*/ 18447 w 26964"/>
                  <a:gd name="connsiteY7-2404" fmla="*/ 6297 h 24387"/>
                  <a:gd name="connsiteX8-2405" fmla="*/ 20512 w 26964"/>
                  <a:gd name="connsiteY8-2406" fmla="*/ 24387 h 24387"/>
                  <a:gd name="connsiteX9-2407" fmla="*/ 24234 w 26964"/>
                  <a:gd name="connsiteY9-2408" fmla="*/ 17268 h 24387"/>
                  <a:gd name="connsiteX10-2409" fmla="*/ 26746 w 26964"/>
                  <a:gd name="connsiteY10-2410" fmla="*/ 16917 h 24387"/>
                  <a:gd name="connsiteX11-2411" fmla="*/ 25844 w 26964"/>
                  <a:gd name="connsiteY11-2412" fmla="*/ 2510 h 24387"/>
                  <a:gd name="connsiteX0-2413" fmla="*/ 25844 w 26964"/>
                  <a:gd name="connsiteY0-2414" fmla="*/ 2510 h 24387"/>
                  <a:gd name="connsiteX1-2415" fmla="*/ 22326 w 26964"/>
                  <a:gd name="connsiteY1-2416" fmla="*/ 3026 h 24387"/>
                  <a:gd name="connsiteX2-2417" fmla="*/ 16966 w 26964"/>
                  <a:gd name="connsiteY2-2418" fmla="*/ 0 h 24387"/>
                  <a:gd name="connsiteX3-2419" fmla="*/ 12090 w 26964"/>
                  <a:gd name="connsiteY3-2420" fmla="*/ 1616 h 24387"/>
                  <a:gd name="connsiteX4-2421" fmla="*/ 0 w 26964"/>
                  <a:gd name="connsiteY4-2422" fmla="*/ 8969 h 24387"/>
                  <a:gd name="connsiteX5-2423" fmla="*/ 9225 w 26964"/>
                  <a:gd name="connsiteY5-2424" fmla="*/ 10022 h 24387"/>
                  <a:gd name="connsiteX6-2425" fmla="*/ 12324 w 26964"/>
                  <a:gd name="connsiteY6-2426" fmla="*/ 12934 h 24387"/>
                  <a:gd name="connsiteX7-2427" fmla="*/ 18447 w 26964"/>
                  <a:gd name="connsiteY7-2428" fmla="*/ 6297 h 24387"/>
                  <a:gd name="connsiteX8-2429" fmla="*/ 20512 w 26964"/>
                  <a:gd name="connsiteY8-2430" fmla="*/ 24387 h 24387"/>
                  <a:gd name="connsiteX9-2431" fmla="*/ 24234 w 26964"/>
                  <a:gd name="connsiteY9-2432" fmla="*/ 17268 h 24387"/>
                  <a:gd name="connsiteX10-2433" fmla="*/ 26746 w 26964"/>
                  <a:gd name="connsiteY10-2434" fmla="*/ 16917 h 24387"/>
                  <a:gd name="connsiteX11-2435" fmla="*/ 25844 w 26964"/>
                  <a:gd name="connsiteY11-2436" fmla="*/ 2510 h 24387"/>
                  <a:gd name="connsiteX0-2437" fmla="*/ 25844 w 26964"/>
                  <a:gd name="connsiteY0-2438" fmla="*/ 2510 h 24387"/>
                  <a:gd name="connsiteX1-2439" fmla="*/ 22326 w 26964"/>
                  <a:gd name="connsiteY1-2440" fmla="*/ 3026 h 24387"/>
                  <a:gd name="connsiteX2-2441" fmla="*/ 16966 w 26964"/>
                  <a:gd name="connsiteY2-2442" fmla="*/ 0 h 24387"/>
                  <a:gd name="connsiteX3-2443" fmla="*/ 12090 w 26964"/>
                  <a:gd name="connsiteY3-2444" fmla="*/ 1616 h 24387"/>
                  <a:gd name="connsiteX4-2445" fmla="*/ 0 w 26964"/>
                  <a:gd name="connsiteY4-2446" fmla="*/ 8969 h 24387"/>
                  <a:gd name="connsiteX5-2447" fmla="*/ 9225 w 26964"/>
                  <a:gd name="connsiteY5-2448" fmla="*/ 10022 h 24387"/>
                  <a:gd name="connsiteX6-2449" fmla="*/ 12324 w 26964"/>
                  <a:gd name="connsiteY6-2450" fmla="*/ 12934 h 24387"/>
                  <a:gd name="connsiteX7-2451" fmla="*/ 18447 w 26964"/>
                  <a:gd name="connsiteY7-2452" fmla="*/ 6297 h 24387"/>
                  <a:gd name="connsiteX8-2453" fmla="*/ 20512 w 26964"/>
                  <a:gd name="connsiteY8-2454" fmla="*/ 24387 h 24387"/>
                  <a:gd name="connsiteX9-2455" fmla="*/ 24234 w 26964"/>
                  <a:gd name="connsiteY9-2456" fmla="*/ 17268 h 24387"/>
                  <a:gd name="connsiteX10-2457" fmla="*/ 26746 w 26964"/>
                  <a:gd name="connsiteY10-2458" fmla="*/ 16917 h 24387"/>
                  <a:gd name="connsiteX11-2459" fmla="*/ 25844 w 26964"/>
                  <a:gd name="connsiteY11-2460" fmla="*/ 2510 h 24387"/>
                  <a:gd name="connsiteX0-2461" fmla="*/ 25844 w 26964"/>
                  <a:gd name="connsiteY0-2462" fmla="*/ 2510 h 24387"/>
                  <a:gd name="connsiteX1-2463" fmla="*/ 22326 w 26964"/>
                  <a:gd name="connsiteY1-2464" fmla="*/ 3026 h 24387"/>
                  <a:gd name="connsiteX2-2465" fmla="*/ 16966 w 26964"/>
                  <a:gd name="connsiteY2-2466" fmla="*/ 0 h 24387"/>
                  <a:gd name="connsiteX3-2467" fmla="*/ 12146 w 26964"/>
                  <a:gd name="connsiteY3-2468" fmla="*/ 1403 h 24387"/>
                  <a:gd name="connsiteX4-2469" fmla="*/ 0 w 26964"/>
                  <a:gd name="connsiteY4-2470" fmla="*/ 8969 h 24387"/>
                  <a:gd name="connsiteX5-2471" fmla="*/ 9225 w 26964"/>
                  <a:gd name="connsiteY5-2472" fmla="*/ 10022 h 24387"/>
                  <a:gd name="connsiteX6-2473" fmla="*/ 12324 w 26964"/>
                  <a:gd name="connsiteY6-2474" fmla="*/ 12934 h 24387"/>
                  <a:gd name="connsiteX7-2475" fmla="*/ 18447 w 26964"/>
                  <a:gd name="connsiteY7-2476" fmla="*/ 6297 h 24387"/>
                  <a:gd name="connsiteX8-2477" fmla="*/ 20512 w 26964"/>
                  <a:gd name="connsiteY8-2478" fmla="*/ 24387 h 24387"/>
                  <a:gd name="connsiteX9-2479" fmla="*/ 24234 w 26964"/>
                  <a:gd name="connsiteY9-2480" fmla="*/ 17268 h 24387"/>
                  <a:gd name="connsiteX10-2481" fmla="*/ 26746 w 26964"/>
                  <a:gd name="connsiteY10-2482" fmla="*/ 16917 h 24387"/>
                  <a:gd name="connsiteX11-2483" fmla="*/ 25844 w 26964"/>
                  <a:gd name="connsiteY11-2484" fmla="*/ 2510 h 24387"/>
                  <a:gd name="connsiteX0-2485" fmla="*/ 25844 w 26964"/>
                  <a:gd name="connsiteY0-2486" fmla="*/ 2510 h 24387"/>
                  <a:gd name="connsiteX1-2487" fmla="*/ 22326 w 26964"/>
                  <a:gd name="connsiteY1-2488" fmla="*/ 3026 h 24387"/>
                  <a:gd name="connsiteX2-2489" fmla="*/ 16966 w 26964"/>
                  <a:gd name="connsiteY2-2490" fmla="*/ 0 h 24387"/>
                  <a:gd name="connsiteX3-2491" fmla="*/ 12146 w 26964"/>
                  <a:gd name="connsiteY3-2492" fmla="*/ 1403 h 24387"/>
                  <a:gd name="connsiteX4-2493" fmla="*/ 0 w 26964"/>
                  <a:gd name="connsiteY4-2494" fmla="*/ 8969 h 24387"/>
                  <a:gd name="connsiteX5-2495" fmla="*/ 9225 w 26964"/>
                  <a:gd name="connsiteY5-2496" fmla="*/ 10022 h 24387"/>
                  <a:gd name="connsiteX6-2497" fmla="*/ 12324 w 26964"/>
                  <a:gd name="connsiteY6-2498" fmla="*/ 12934 h 24387"/>
                  <a:gd name="connsiteX7-2499" fmla="*/ 18447 w 26964"/>
                  <a:gd name="connsiteY7-2500" fmla="*/ 6297 h 24387"/>
                  <a:gd name="connsiteX8-2501" fmla="*/ 20512 w 26964"/>
                  <a:gd name="connsiteY8-2502" fmla="*/ 24387 h 24387"/>
                  <a:gd name="connsiteX9-2503" fmla="*/ 24234 w 26964"/>
                  <a:gd name="connsiteY9-2504" fmla="*/ 17268 h 24387"/>
                  <a:gd name="connsiteX10-2505" fmla="*/ 26746 w 26964"/>
                  <a:gd name="connsiteY10-2506" fmla="*/ 16917 h 24387"/>
                  <a:gd name="connsiteX11-2507" fmla="*/ 25844 w 26964"/>
                  <a:gd name="connsiteY11-2508" fmla="*/ 2510 h 24387"/>
                  <a:gd name="connsiteX0-2509" fmla="*/ 25844 w 26964"/>
                  <a:gd name="connsiteY0-2510" fmla="*/ 2510 h 24387"/>
                  <a:gd name="connsiteX1-2511" fmla="*/ 22326 w 26964"/>
                  <a:gd name="connsiteY1-2512" fmla="*/ 3026 h 24387"/>
                  <a:gd name="connsiteX2-2513" fmla="*/ 16966 w 26964"/>
                  <a:gd name="connsiteY2-2514" fmla="*/ 0 h 24387"/>
                  <a:gd name="connsiteX3-2515" fmla="*/ 12146 w 26964"/>
                  <a:gd name="connsiteY3-2516" fmla="*/ 1403 h 24387"/>
                  <a:gd name="connsiteX4-2517" fmla="*/ 9863 w 26964"/>
                  <a:gd name="connsiteY4-2518" fmla="*/ 2511 h 24387"/>
                  <a:gd name="connsiteX5-2519" fmla="*/ 0 w 26964"/>
                  <a:gd name="connsiteY5-2520" fmla="*/ 8969 h 24387"/>
                  <a:gd name="connsiteX6-2521" fmla="*/ 9225 w 26964"/>
                  <a:gd name="connsiteY6-2522" fmla="*/ 10022 h 24387"/>
                  <a:gd name="connsiteX7-2523" fmla="*/ 12324 w 26964"/>
                  <a:gd name="connsiteY7-2524" fmla="*/ 12934 h 24387"/>
                  <a:gd name="connsiteX8-2525" fmla="*/ 18447 w 26964"/>
                  <a:gd name="connsiteY8-2526" fmla="*/ 6297 h 24387"/>
                  <a:gd name="connsiteX9-2527" fmla="*/ 20512 w 26964"/>
                  <a:gd name="connsiteY9-2528" fmla="*/ 24387 h 24387"/>
                  <a:gd name="connsiteX10-2529" fmla="*/ 24234 w 26964"/>
                  <a:gd name="connsiteY10-2530" fmla="*/ 17268 h 24387"/>
                  <a:gd name="connsiteX11-2531" fmla="*/ 26746 w 26964"/>
                  <a:gd name="connsiteY11-2532" fmla="*/ 16917 h 24387"/>
                  <a:gd name="connsiteX12" fmla="*/ 25844 w 26964"/>
                  <a:gd name="connsiteY12" fmla="*/ 2510 h 24387"/>
                  <a:gd name="connsiteX0-2533" fmla="*/ 25844 w 26964"/>
                  <a:gd name="connsiteY0-2534" fmla="*/ 2510 h 24387"/>
                  <a:gd name="connsiteX1-2535" fmla="*/ 22326 w 26964"/>
                  <a:gd name="connsiteY1-2536" fmla="*/ 3026 h 24387"/>
                  <a:gd name="connsiteX2-2537" fmla="*/ 16966 w 26964"/>
                  <a:gd name="connsiteY2-2538" fmla="*/ 0 h 24387"/>
                  <a:gd name="connsiteX3-2539" fmla="*/ 12146 w 26964"/>
                  <a:gd name="connsiteY3-2540" fmla="*/ 1403 h 24387"/>
                  <a:gd name="connsiteX4-2541" fmla="*/ 10581 w 26964"/>
                  <a:gd name="connsiteY4-2542" fmla="*/ 3753 h 24387"/>
                  <a:gd name="connsiteX5-2543" fmla="*/ 0 w 26964"/>
                  <a:gd name="connsiteY5-2544" fmla="*/ 8969 h 24387"/>
                  <a:gd name="connsiteX6-2545" fmla="*/ 9225 w 26964"/>
                  <a:gd name="connsiteY6-2546" fmla="*/ 10022 h 24387"/>
                  <a:gd name="connsiteX7-2547" fmla="*/ 12324 w 26964"/>
                  <a:gd name="connsiteY7-2548" fmla="*/ 12934 h 24387"/>
                  <a:gd name="connsiteX8-2549" fmla="*/ 18447 w 26964"/>
                  <a:gd name="connsiteY8-2550" fmla="*/ 6297 h 24387"/>
                  <a:gd name="connsiteX9-2551" fmla="*/ 20512 w 26964"/>
                  <a:gd name="connsiteY9-2552" fmla="*/ 24387 h 24387"/>
                  <a:gd name="connsiteX10-2553" fmla="*/ 24234 w 26964"/>
                  <a:gd name="connsiteY10-2554" fmla="*/ 17268 h 24387"/>
                  <a:gd name="connsiteX11-2555" fmla="*/ 26746 w 26964"/>
                  <a:gd name="connsiteY11-2556" fmla="*/ 16917 h 24387"/>
                  <a:gd name="connsiteX12-2557" fmla="*/ 25844 w 26964"/>
                  <a:gd name="connsiteY12-2558" fmla="*/ 2510 h 24387"/>
                  <a:gd name="connsiteX0-2559" fmla="*/ 25844 w 26964"/>
                  <a:gd name="connsiteY0-2560" fmla="*/ 2510 h 24387"/>
                  <a:gd name="connsiteX1-2561" fmla="*/ 22326 w 26964"/>
                  <a:gd name="connsiteY1-2562" fmla="*/ 3026 h 24387"/>
                  <a:gd name="connsiteX2-2563" fmla="*/ 16966 w 26964"/>
                  <a:gd name="connsiteY2-2564" fmla="*/ 0 h 24387"/>
                  <a:gd name="connsiteX3-2565" fmla="*/ 12146 w 26964"/>
                  <a:gd name="connsiteY3-2566" fmla="*/ 1403 h 24387"/>
                  <a:gd name="connsiteX4-2567" fmla="*/ 10581 w 26964"/>
                  <a:gd name="connsiteY4-2568" fmla="*/ 3753 h 24387"/>
                  <a:gd name="connsiteX5-2569" fmla="*/ 0 w 26964"/>
                  <a:gd name="connsiteY5-2570" fmla="*/ 8969 h 24387"/>
                  <a:gd name="connsiteX6-2571" fmla="*/ 9225 w 26964"/>
                  <a:gd name="connsiteY6-2572" fmla="*/ 10022 h 24387"/>
                  <a:gd name="connsiteX7-2573" fmla="*/ 12324 w 26964"/>
                  <a:gd name="connsiteY7-2574" fmla="*/ 12934 h 24387"/>
                  <a:gd name="connsiteX8-2575" fmla="*/ 18447 w 26964"/>
                  <a:gd name="connsiteY8-2576" fmla="*/ 6297 h 24387"/>
                  <a:gd name="connsiteX9-2577" fmla="*/ 20512 w 26964"/>
                  <a:gd name="connsiteY9-2578" fmla="*/ 24387 h 24387"/>
                  <a:gd name="connsiteX10-2579" fmla="*/ 24234 w 26964"/>
                  <a:gd name="connsiteY10-2580" fmla="*/ 17268 h 24387"/>
                  <a:gd name="connsiteX11-2581" fmla="*/ 26746 w 26964"/>
                  <a:gd name="connsiteY11-2582" fmla="*/ 16917 h 24387"/>
                  <a:gd name="connsiteX12-2583" fmla="*/ 25844 w 26964"/>
                  <a:gd name="connsiteY12-2584" fmla="*/ 2510 h 24387"/>
                  <a:gd name="connsiteX0-2585" fmla="*/ 25844 w 26964"/>
                  <a:gd name="connsiteY0-2586" fmla="*/ 2510 h 24387"/>
                  <a:gd name="connsiteX1-2587" fmla="*/ 22326 w 26964"/>
                  <a:gd name="connsiteY1-2588" fmla="*/ 3026 h 24387"/>
                  <a:gd name="connsiteX2-2589" fmla="*/ 16966 w 26964"/>
                  <a:gd name="connsiteY2-2590" fmla="*/ 0 h 24387"/>
                  <a:gd name="connsiteX3-2591" fmla="*/ 12146 w 26964"/>
                  <a:gd name="connsiteY3-2592" fmla="*/ 1403 h 24387"/>
                  <a:gd name="connsiteX4-2593" fmla="*/ 10823 w 26964"/>
                  <a:gd name="connsiteY4-2594" fmla="*/ 3232 h 24387"/>
                  <a:gd name="connsiteX5-2595" fmla="*/ 0 w 26964"/>
                  <a:gd name="connsiteY5-2596" fmla="*/ 8969 h 24387"/>
                  <a:gd name="connsiteX6-2597" fmla="*/ 9225 w 26964"/>
                  <a:gd name="connsiteY6-2598" fmla="*/ 10022 h 24387"/>
                  <a:gd name="connsiteX7-2599" fmla="*/ 12324 w 26964"/>
                  <a:gd name="connsiteY7-2600" fmla="*/ 12934 h 24387"/>
                  <a:gd name="connsiteX8-2601" fmla="*/ 18447 w 26964"/>
                  <a:gd name="connsiteY8-2602" fmla="*/ 6297 h 24387"/>
                  <a:gd name="connsiteX9-2603" fmla="*/ 20512 w 26964"/>
                  <a:gd name="connsiteY9-2604" fmla="*/ 24387 h 24387"/>
                  <a:gd name="connsiteX10-2605" fmla="*/ 24234 w 26964"/>
                  <a:gd name="connsiteY10-2606" fmla="*/ 17268 h 24387"/>
                  <a:gd name="connsiteX11-2607" fmla="*/ 26746 w 26964"/>
                  <a:gd name="connsiteY11-2608" fmla="*/ 16917 h 24387"/>
                  <a:gd name="connsiteX12-2609" fmla="*/ 25844 w 26964"/>
                  <a:gd name="connsiteY12-2610" fmla="*/ 2510 h 24387"/>
                  <a:gd name="connsiteX0-2611" fmla="*/ 25844 w 26964"/>
                  <a:gd name="connsiteY0-2612" fmla="*/ 2510 h 24387"/>
                  <a:gd name="connsiteX1-2613" fmla="*/ 22326 w 26964"/>
                  <a:gd name="connsiteY1-2614" fmla="*/ 3026 h 24387"/>
                  <a:gd name="connsiteX2-2615" fmla="*/ 16966 w 26964"/>
                  <a:gd name="connsiteY2-2616" fmla="*/ 0 h 24387"/>
                  <a:gd name="connsiteX3-2617" fmla="*/ 12146 w 26964"/>
                  <a:gd name="connsiteY3-2618" fmla="*/ 1403 h 24387"/>
                  <a:gd name="connsiteX4-2619" fmla="*/ 10823 w 26964"/>
                  <a:gd name="connsiteY4-2620" fmla="*/ 3232 h 24387"/>
                  <a:gd name="connsiteX5-2621" fmla="*/ 0 w 26964"/>
                  <a:gd name="connsiteY5-2622" fmla="*/ 8969 h 24387"/>
                  <a:gd name="connsiteX6-2623" fmla="*/ 9225 w 26964"/>
                  <a:gd name="connsiteY6-2624" fmla="*/ 10022 h 24387"/>
                  <a:gd name="connsiteX7-2625" fmla="*/ 12324 w 26964"/>
                  <a:gd name="connsiteY7-2626" fmla="*/ 12934 h 24387"/>
                  <a:gd name="connsiteX8-2627" fmla="*/ 18447 w 26964"/>
                  <a:gd name="connsiteY8-2628" fmla="*/ 6297 h 24387"/>
                  <a:gd name="connsiteX9-2629" fmla="*/ 20512 w 26964"/>
                  <a:gd name="connsiteY9-2630" fmla="*/ 24387 h 24387"/>
                  <a:gd name="connsiteX10-2631" fmla="*/ 24234 w 26964"/>
                  <a:gd name="connsiteY10-2632" fmla="*/ 17268 h 24387"/>
                  <a:gd name="connsiteX11-2633" fmla="*/ 26746 w 26964"/>
                  <a:gd name="connsiteY11-2634" fmla="*/ 16917 h 24387"/>
                  <a:gd name="connsiteX12-2635" fmla="*/ 25844 w 26964"/>
                  <a:gd name="connsiteY12-2636" fmla="*/ 2510 h 24387"/>
                  <a:gd name="connsiteX0-2637" fmla="*/ 25844 w 26964"/>
                  <a:gd name="connsiteY0-2638" fmla="*/ 2510 h 24387"/>
                  <a:gd name="connsiteX1-2639" fmla="*/ 22326 w 26964"/>
                  <a:gd name="connsiteY1-2640" fmla="*/ 3026 h 24387"/>
                  <a:gd name="connsiteX2-2641" fmla="*/ 16966 w 26964"/>
                  <a:gd name="connsiteY2-2642" fmla="*/ 0 h 24387"/>
                  <a:gd name="connsiteX3-2643" fmla="*/ 12146 w 26964"/>
                  <a:gd name="connsiteY3-2644" fmla="*/ 1403 h 24387"/>
                  <a:gd name="connsiteX4-2645" fmla="*/ 10823 w 26964"/>
                  <a:gd name="connsiteY4-2646" fmla="*/ 3232 h 24387"/>
                  <a:gd name="connsiteX5-2647" fmla="*/ 0 w 26964"/>
                  <a:gd name="connsiteY5-2648" fmla="*/ 8969 h 24387"/>
                  <a:gd name="connsiteX6-2649" fmla="*/ 9225 w 26964"/>
                  <a:gd name="connsiteY6-2650" fmla="*/ 10022 h 24387"/>
                  <a:gd name="connsiteX7-2651" fmla="*/ 12324 w 26964"/>
                  <a:gd name="connsiteY7-2652" fmla="*/ 12934 h 24387"/>
                  <a:gd name="connsiteX8-2653" fmla="*/ 18447 w 26964"/>
                  <a:gd name="connsiteY8-2654" fmla="*/ 6297 h 24387"/>
                  <a:gd name="connsiteX9-2655" fmla="*/ 20512 w 26964"/>
                  <a:gd name="connsiteY9-2656" fmla="*/ 24387 h 24387"/>
                  <a:gd name="connsiteX10-2657" fmla="*/ 24234 w 26964"/>
                  <a:gd name="connsiteY10-2658" fmla="*/ 17268 h 24387"/>
                  <a:gd name="connsiteX11-2659" fmla="*/ 26746 w 26964"/>
                  <a:gd name="connsiteY11-2660" fmla="*/ 16917 h 24387"/>
                  <a:gd name="connsiteX12-2661" fmla="*/ 25844 w 26964"/>
                  <a:gd name="connsiteY12-2662" fmla="*/ 2510 h 24387"/>
                  <a:gd name="connsiteX0-2663" fmla="*/ 25844 w 26964"/>
                  <a:gd name="connsiteY0-2664" fmla="*/ 2510 h 24387"/>
                  <a:gd name="connsiteX1-2665" fmla="*/ 22326 w 26964"/>
                  <a:gd name="connsiteY1-2666" fmla="*/ 3026 h 24387"/>
                  <a:gd name="connsiteX2-2667" fmla="*/ 16966 w 26964"/>
                  <a:gd name="connsiteY2-2668" fmla="*/ 0 h 24387"/>
                  <a:gd name="connsiteX3-2669" fmla="*/ 12146 w 26964"/>
                  <a:gd name="connsiteY3-2670" fmla="*/ 1403 h 24387"/>
                  <a:gd name="connsiteX4-2671" fmla="*/ 10823 w 26964"/>
                  <a:gd name="connsiteY4-2672" fmla="*/ 3232 h 24387"/>
                  <a:gd name="connsiteX5-2673" fmla="*/ 0 w 26964"/>
                  <a:gd name="connsiteY5-2674" fmla="*/ 8969 h 24387"/>
                  <a:gd name="connsiteX6-2675" fmla="*/ 9225 w 26964"/>
                  <a:gd name="connsiteY6-2676" fmla="*/ 10022 h 24387"/>
                  <a:gd name="connsiteX7-2677" fmla="*/ 12324 w 26964"/>
                  <a:gd name="connsiteY7-2678" fmla="*/ 12934 h 24387"/>
                  <a:gd name="connsiteX8-2679" fmla="*/ 18447 w 26964"/>
                  <a:gd name="connsiteY8-2680" fmla="*/ 6297 h 24387"/>
                  <a:gd name="connsiteX9-2681" fmla="*/ 20512 w 26964"/>
                  <a:gd name="connsiteY9-2682" fmla="*/ 24387 h 24387"/>
                  <a:gd name="connsiteX10-2683" fmla="*/ 24234 w 26964"/>
                  <a:gd name="connsiteY10-2684" fmla="*/ 17268 h 24387"/>
                  <a:gd name="connsiteX11-2685" fmla="*/ 26746 w 26964"/>
                  <a:gd name="connsiteY11-2686" fmla="*/ 16917 h 24387"/>
                  <a:gd name="connsiteX12-2687" fmla="*/ 25844 w 26964"/>
                  <a:gd name="connsiteY12-2688" fmla="*/ 2510 h 24387"/>
                  <a:gd name="connsiteX0-2689" fmla="*/ 25874 w 26994"/>
                  <a:gd name="connsiteY0-2690" fmla="*/ 2510 h 24387"/>
                  <a:gd name="connsiteX1-2691" fmla="*/ 22356 w 26994"/>
                  <a:gd name="connsiteY1-2692" fmla="*/ 3026 h 24387"/>
                  <a:gd name="connsiteX2-2693" fmla="*/ 16996 w 26994"/>
                  <a:gd name="connsiteY2-2694" fmla="*/ 0 h 24387"/>
                  <a:gd name="connsiteX3-2695" fmla="*/ 12176 w 26994"/>
                  <a:gd name="connsiteY3-2696" fmla="*/ 1403 h 24387"/>
                  <a:gd name="connsiteX4-2697" fmla="*/ 10853 w 26994"/>
                  <a:gd name="connsiteY4-2698" fmla="*/ 3232 h 24387"/>
                  <a:gd name="connsiteX5-2699" fmla="*/ 30 w 26994"/>
                  <a:gd name="connsiteY5-2700" fmla="*/ 8969 h 24387"/>
                  <a:gd name="connsiteX6-2701" fmla="*/ 9255 w 26994"/>
                  <a:gd name="connsiteY6-2702" fmla="*/ 10022 h 24387"/>
                  <a:gd name="connsiteX7-2703" fmla="*/ 12354 w 26994"/>
                  <a:gd name="connsiteY7-2704" fmla="*/ 12934 h 24387"/>
                  <a:gd name="connsiteX8-2705" fmla="*/ 18477 w 26994"/>
                  <a:gd name="connsiteY8-2706" fmla="*/ 6297 h 24387"/>
                  <a:gd name="connsiteX9-2707" fmla="*/ 20542 w 26994"/>
                  <a:gd name="connsiteY9-2708" fmla="*/ 24387 h 24387"/>
                  <a:gd name="connsiteX10-2709" fmla="*/ 24264 w 26994"/>
                  <a:gd name="connsiteY10-2710" fmla="*/ 17268 h 24387"/>
                  <a:gd name="connsiteX11-2711" fmla="*/ 26776 w 26994"/>
                  <a:gd name="connsiteY11-2712" fmla="*/ 16917 h 24387"/>
                  <a:gd name="connsiteX12-2713" fmla="*/ 25874 w 26994"/>
                  <a:gd name="connsiteY12-2714" fmla="*/ 2510 h 24387"/>
                  <a:gd name="connsiteX0-2715" fmla="*/ 25857 w 26977"/>
                  <a:gd name="connsiteY0-2716" fmla="*/ 2510 h 24387"/>
                  <a:gd name="connsiteX1-2717" fmla="*/ 22339 w 26977"/>
                  <a:gd name="connsiteY1-2718" fmla="*/ 3026 h 24387"/>
                  <a:gd name="connsiteX2-2719" fmla="*/ 16979 w 26977"/>
                  <a:gd name="connsiteY2-2720" fmla="*/ 0 h 24387"/>
                  <a:gd name="connsiteX3-2721" fmla="*/ 12159 w 26977"/>
                  <a:gd name="connsiteY3-2722" fmla="*/ 1403 h 24387"/>
                  <a:gd name="connsiteX4-2723" fmla="*/ 10836 w 26977"/>
                  <a:gd name="connsiteY4-2724" fmla="*/ 3232 h 24387"/>
                  <a:gd name="connsiteX5-2725" fmla="*/ 13 w 26977"/>
                  <a:gd name="connsiteY5-2726" fmla="*/ 8969 h 24387"/>
                  <a:gd name="connsiteX6-2727" fmla="*/ 9238 w 26977"/>
                  <a:gd name="connsiteY6-2728" fmla="*/ 10022 h 24387"/>
                  <a:gd name="connsiteX7-2729" fmla="*/ 12337 w 26977"/>
                  <a:gd name="connsiteY7-2730" fmla="*/ 12934 h 24387"/>
                  <a:gd name="connsiteX8-2731" fmla="*/ 18460 w 26977"/>
                  <a:gd name="connsiteY8-2732" fmla="*/ 6297 h 24387"/>
                  <a:gd name="connsiteX9-2733" fmla="*/ 20525 w 26977"/>
                  <a:gd name="connsiteY9-2734" fmla="*/ 24387 h 24387"/>
                  <a:gd name="connsiteX10-2735" fmla="*/ 24247 w 26977"/>
                  <a:gd name="connsiteY10-2736" fmla="*/ 17268 h 24387"/>
                  <a:gd name="connsiteX11-2737" fmla="*/ 26759 w 26977"/>
                  <a:gd name="connsiteY11-2738" fmla="*/ 16917 h 24387"/>
                  <a:gd name="connsiteX12-2739" fmla="*/ 25857 w 26977"/>
                  <a:gd name="connsiteY12-2740" fmla="*/ 2510 h 24387"/>
                  <a:gd name="connsiteX0-2741" fmla="*/ 25856 w 26976"/>
                  <a:gd name="connsiteY0-2742" fmla="*/ 2510 h 24387"/>
                  <a:gd name="connsiteX1-2743" fmla="*/ 22338 w 26976"/>
                  <a:gd name="connsiteY1-2744" fmla="*/ 3026 h 24387"/>
                  <a:gd name="connsiteX2-2745" fmla="*/ 16978 w 26976"/>
                  <a:gd name="connsiteY2-2746" fmla="*/ 0 h 24387"/>
                  <a:gd name="connsiteX3-2747" fmla="*/ 12158 w 26976"/>
                  <a:gd name="connsiteY3-2748" fmla="*/ 1403 h 24387"/>
                  <a:gd name="connsiteX4-2749" fmla="*/ 10835 w 26976"/>
                  <a:gd name="connsiteY4-2750" fmla="*/ 3232 h 24387"/>
                  <a:gd name="connsiteX5-2751" fmla="*/ 12 w 26976"/>
                  <a:gd name="connsiteY5-2752" fmla="*/ 8969 h 24387"/>
                  <a:gd name="connsiteX6-2753" fmla="*/ 9237 w 26976"/>
                  <a:gd name="connsiteY6-2754" fmla="*/ 10022 h 24387"/>
                  <a:gd name="connsiteX7-2755" fmla="*/ 12336 w 26976"/>
                  <a:gd name="connsiteY7-2756" fmla="*/ 12934 h 24387"/>
                  <a:gd name="connsiteX8-2757" fmla="*/ 18459 w 26976"/>
                  <a:gd name="connsiteY8-2758" fmla="*/ 6297 h 24387"/>
                  <a:gd name="connsiteX9-2759" fmla="*/ 20524 w 26976"/>
                  <a:gd name="connsiteY9-2760" fmla="*/ 24387 h 24387"/>
                  <a:gd name="connsiteX10-2761" fmla="*/ 24246 w 26976"/>
                  <a:gd name="connsiteY10-2762" fmla="*/ 17268 h 24387"/>
                  <a:gd name="connsiteX11-2763" fmla="*/ 26758 w 26976"/>
                  <a:gd name="connsiteY11-2764" fmla="*/ 16917 h 24387"/>
                  <a:gd name="connsiteX12-2765" fmla="*/ 25856 w 26976"/>
                  <a:gd name="connsiteY12-2766" fmla="*/ 2510 h 24387"/>
                  <a:gd name="connsiteX0-2767" fmla="*/ 25856 w 26976"/>
                  <a:gd name="connsiteY0-2768" fmla="*/ 2510 h 24387"/>
                  <a:gd name="connsiteX1-2769" fmla="*/ 22338 w 26976"/>
                  <a:gd name="connsiteY1-2770" fmla="*/ 3026 h 24387"/>
                  <a:gd name="connsiteX2-2771" fmla="*/ 16978 w 26976"/>
                  <a:gd name="connsiteY2-2772" fmla="*/ 0 h 24387"/>
                  <a:gd name="connsiteX3-2773" fmla="*/ 12158 w 26976"/>
                  <a:gd name="connsiteY3-2774" fmla="*/ 1403 h 24387"/>
                  <a:gd name="connsiteX4-2775" fmla="*/ 10835 w 26976"/>
                  <a:gd name="connsiteY4-2776" fmla="*/ 3232 h 24387"/>
                  <a:gd name="connsiteX5-2777" fmla="*/ 12 w 26976"/>
                  <a:gd name="connsiteY5-2778" fmla="*/ 8969 h 24387"/>
                  <a:gd name="connsiteX6-2779" fmla="*/ 9390 w 26976"/>
                  <a:gd name="connsiteY6-2780" fmla="*/ 10322 h 24387"/>
                  <a:gd name="connsiteX7-2781" fmla="*/ 12336 w 26976"/>
                  <a:gd name="connsiteY7-2782" fmla="*/ 12934 h 24387"/>
                  <a:gd name="connsiteX8-2783" fmla="*/ 18459 w 26976"/>
                  <a:gd name="connsiteY8-2784" fmla="*/ 6297 h 24387"/>
                  <a:gd name="connsiteX9-2785" fmla="*/ 20524 w 26976"/>
                  <a:gd name="connsiteY9-2786" fmla="*/ 24387 h 24387"/>
                  <a:gd name="connsiteX10-2787" fmla="*/ 24246 w 26976"/>
                  <a:gd name="connsiteY10-2788" fmla="*/ 17268 h 24387"/>
                  <a:gd name="connsiteX11-2789" fmla="*/ 26758 w 26976"/>
                  <a:gd name="connsiteY11-2790" fmla="*/ 16917 h 24387"/>
                  <a:gd name="connsiteX12-2791" fmla="*/ 25856 w 26976"/>
                  <a:gd name="connsiteY12-2792" fmla="*/ 2510 h 24387"/>
                  <a:gd name="connsiteX0-2793" fmla="*/ 25856 w 26976"/>
                  <a:gd name="connsiteY0-2794" fmla="*/ 2510 h 24387"/>
                  <a:gd name="connsiteX1-2795" fmla="*/ 22338 w 26976"/>
                  <a:gd name="connsiteY1-2796" fmla="*/ 3026 h 24387"/>
                  <a:gd name="connsiteX2-2797" fmla="*/ 16978 w 26976"/>
                  <a:gd name="connsiteY2-2798" fmla="*/ 0 h 24387"/>
                  <a:gd name="connsiteX3-2799" fmla="*/ 12158 w 26976"/>
                  <a:gd name="connsiteY3-2800" fmla="*/ 1403 h 24387"/>
                  <a:gd name="connsiteX4-2801" fmla="*/ 10835 w 26976"/>
                  <a:gd name="connsiteY4-2802" fmla="*/ 3232 h 24387"/>
                  <a:gd name="connsiteX5-2803" fmla="*/ 12 w 26976"/>
                  <a:gd name="connsiteY5-2804" fmla="*/ 8969 h 24387"/>
                  <a:gd name="connsiteX6-2805" fmla="*/ 9390 w 26976"/>
                  <a:gd name="connsiteY6-2806" fmla="*/ 10322 h 24387"/>
                  <a:gd name="connsiteX7-2807" fmla="*/ 10754 w 26976"/>
                  <a:gd name="connsiteY7-2808" fmla="*/ 11258 h 24387"/>
                  <a:gd name="connsiteX8-2809" fmla="*/ 12336 w 26976"/>
                  <a:gd name="connsiteY8-2810" fmla="*/ 12934 h 24387"/>
                  <a:gd name="connsiteX9-2811" fmla="*/ 18459 w 26976"/>
                  <a:gd name="connsiteY9-2812" fmla="*/ 6297 h 24387"/>
                  <a:gd name="connsiteX10-2813" fmla="*/ 20524 w 26976"/>
                  <a:gd name="connsiteY10-2814" fmla="*/ 24387 h 24387"/>
                  <a:gd name="connsiteX11-2815" fmla="*/ 24246 w 26976"/>
                  <a:gd name="connsiteY11-2816" fmla="*/ 17268 h 24387"/>
                  <a:gd name="connsiteX12-2817" fmla="*/ 26758 w 26976"/>
                  <a:gd name="connsiteY12-2818" fmla="*/ 16917 h 24387"/>
                  <a:gd name="connsiteX13" fmla="*/ 25856 w 26976"/>
                  <a:gd name="connsiteY13" fmla="*/ 2510 h 24387"/>
                  <a:gd name="connsiteX0-2819" fmla="*/ 25856 w 26976"/>
                  <a:gd name="connsiteY0-2820" fmla="*/ 2510 h 24387"/>
                  <a:gd name="connsiteX1-2821" fmla="*/ 22338 w 26976"/>
                  <a:gd name="connsiteY1-2822" fmla="*/ 3026 h 24387"/>
                  <a:gd name="connsiteX2-2823" fmla="*/ 16978 w 26976"/>
                  <a:gd name="connsiteY2-2824" fmla="*/ 0 h 24387"/>
                  <a:gd name="connsiteX3-2825" fmla="*/ 12158 w 26976"/>
                  <a:gd name="connsiteY3-2826" fmla="*/ 1403 h 24387"/>
                  <a:gd name="connsiteX4-2827" fmla="*/ 10835 w 26976"/>
                  <a:gd name="connsiteY4-2828" fmla="*/ 3232 h 24387"/>
                  <a:gd name="connsiteX5-2829" fmla="*/ 12 w 26976"/>
                  <a:gd name="connsiteY5-2830" fmla="*/ 8969 h 24387"/>
                  <a:gd name="connsiteX6-2831" fmla="*/ 9390 w 26976"/>
                  <a:gd name="connsiteY6-2832" fmla="*/ 10322 h 24387"/>
                  <a:gd name="connsiteX7-2833" fmla="*/ 10521 w 26976"/>
                  <a:gd name="connsiteY7-2834" fmla="*/ 10175 h 24387"/>
                  <a:gd name="connsiteX8-2835" fmla="*/ 12336 w 26976"/>
                  <a:gd name="connsiteY8-2836" fmla="*/ 12934 h 24387"/>
                  <a:gd name="connsiteX9-2837" fmla="*/ 18459 w 26976"/>
                  <a:gd name="connsiteY9-2838" fmla="*/ 6297 h 24387"/>
                  <a:gd name="connsiteX10-2839" fmla="*/ 20524 w 26976"/>
                  <a:gd name="connsiteY10-2840" fmla="*/ 24387 h 24387"/>
                  <a:gd name="connsiteX11-2841" fmla="*/ 24246 w 26976"/>
                  <a:gd name="connsiteY11-2842" fmla="*/ 17268 h 24387"/>
                  <a:gd name="connsiteX12-2843" fmla="*/ 26758 w 26976"/>
                  <a:gd name="connsiteY12-2844" fmla="*/ 16917 h 24387"/>
                  <a:gd name="connsiteX13-2845" fmla="*/ 25856 w 26976"/>
                  <a:gd name="connsiteY13-2846" fmla="*/ 2510 h 24387"/>
                  <a:gd name="connsiteX0-2847" fmla="*/ 25856 w 26976"/>
                  <a:gd name="connsiteY0-2848" fmla="*/ 2510 h 24387"/>
                  <a:gd name="connsiteX1-2849" fmla="*/ 22338 w 26976"/>
                  <a:gd name="connsiteY1-2850" fmla="*/ 3026 h 24387"/>
                  <a:gd name="connsiteX2-2851" fmla="*/ 16978 w 26976"/>
                  <a:gd name="connsiteY2-2852" fmla="*/ 0 h 24387"/>
                  <a:gd name="connsiteX3-2853" fmla="*/ 12158 w 26976"/>
                  <a:gd name="connsiteY3-2854" fmla="*/ 1403 h 24387"/>
                  <a:gd name="connsiteX4-2855" fmla="*/ 10835 w 26976"/>
                  <a:gd name="connsiteY4-2856" fmla="*/ 3232 h 24387"/>
                  <a:gd name="connsiteX5-2857" fmla="*/ 12 w 26976"/>
                  <a:gd name="connsiteY5-2858" fmla="*/ 8969 h 24387"/>
                  <a:gd name="connsiteX6-2859" fmla="*/ 9390 w 26976"/>
                  <a:gd name="connsiteY6-2860" fmla="*/ 10322 h 24387"/>
                  <a:gd name="connsiteX7-2861" fmla="*/ 10521 w 26976"/>
                  <a:gd name="connsiteY7-2862" fmla="*/ 10175 h 24387"/>
                  <a:gd name="connsiteX8-2863" fmla="*/ 12336 w 26976"/>
                  <a:gd name="connsiteY8-2864" fmla="*/ 12934 h 24387"/>
                  <a:gd name="connsiteX9-2865" fmla="*/ 18459 w 26976"/>
                  <a:gd name="connsiteY9-2866" fmla="*/ 6297 h 24387"/>
                  <a:gd name="connsiteX10-2867" fmla="*/ 20524 w 26976"/>
                  <a:gd name="connsiteY10-2868" fmla="*/ 24387 h 24387"/>
                  <a:gd name="connsiteX11-2869" fmla="*/ 24246 w 26976"/>
                  <a:gd name="connsiteY11-2870" fmla="*/ 17268 h 24387"/>
                  <a:gd name="connsiteX12-2871" fmla="*/ 26758 w 26976"/>
                  <a:gd name="connsiteY12-2872" fmla="*/ 16917 h 24387"/>
                  <a:gd name="connsiteX13-2873" fmla="*/ 25856 w 26976"/>
                  <a:gd name="connsiteY13-2874" fmla="*/ 2510 h 24387"/>
                  <a:gd name="connsiteX0-2875" fmla="*/ 25856 w 26976"/>
                  <a:gd name="connsiteY0-2876" fmla="*/ 2510 h 24387"/>
                  <a:gd name="connsiteX1-2877" fmla="*/ 22338 w 26976"/>
                  <a:gd name="connsiteY1-2878" fmla="*/ 3026 h 24387"/>
                  <a:gd name="connsiteX2-2879" fmla="*/ 16978 w 26976"/>
                  <a:gd name="connsiteY2-2880" fmla="*/ 0 h 24387"/>
                  <a:gd name="connsiteX3-2881" fmla="*/ 12158 w 26976"/>
                  <a:gd name="connsiteY3-2882" fmla="*/ 1403 h 24387"/>
                  <a:gd name="connsiteX4-2883" fmla="*/ 10835 w 26976"/>
                  <a:gd name="connsiteY4-2884" fmla="*/ 3232 h 24387"/>
                  <a:gd name="connsiteX5-2885" fmla="*/ 12 w 26976"/>
                  <a:gd name="connsiteY5-2886" fmla="*/ 8969 h 24387"/>
                  <a:gd name="connsiteX6-2887" fmla="*/ 9390 w 26976"/>
                  <a:gd name="connsiteY6-2888" fmla="*/ 10322 h 24387"/>
                  <a:gd name="connsiteX7-2889" fmla="*/ 10521 w 26976"/>
                  <a:gd name="connsiteY7-2890" fmla="*/ 10175 h 24387"/>
                  <a:gd name="connsiteX8-2891" fmla="*/ 12336 w 26976"/>
                  <a:gd name="connsiteY8-2892" fmla="*/ 12934 h 24387"/>
                  <a:gd name="connsiteX9-2893" fmla="*/ 18459 w 26976"/>
                  <a:gd name="connsiteY9-2894" fmla="*/ 6297 h 24387"/>
                  <a:gd name="connsiteX10-2895" fmla="*/ 20524 w 26976"/>
                  <a:gd name="connsiteY10-2896" fmla="*/ 24387 h 24387"/>
                  <a:gd name="connsiteX11-2897" fmla="*/ 24246 w 26976"/>
                  <a:gd name="connsiteY11-2898" fmla="*/ 17268 h 24387"/>
                  <a:gd name="connsiteX12-2899" fmla="*/ 26758 w 26976"/>
                  <a:gd name="connsiteY12-2900" fmla="*/ 16917 h 24387"/>
                  <a:gd name="connsiteX13-2901" fmla="*/ 25856 w 26976"/>
                  <a:gd name="connsiteY13-2902" fmla="*/ 2510 h 24387"/>
                  <a:gd name="connsiteX0-2903" fmla="*/ 25856 w 26976"/>
                  <a:gd name="connsiteY0-2904" fmla="*/ 2510 h 24387"/>
                  <a:gd name="connsiteX1-2905" fmla="*/ 22338 w 26976"/>
                  <a:gd name="connsiteY1-2906" fmla="*/ 3026 h 24387"/>
                  <a:gd name="connsiteX2-2907" fmla="*/ 16978 w 26976"/>
                  <a:gd name="connsiteY2-2908" fmla="*/ 0 h 24387"/>
                  <a:gd name="connsiteX3-2909" fmla="*/ 12158 w 26976"/>
                  <a:gd name="connsiteY3-2910" fmla="*/ 1403 h 24387"/>
                  <a:gd name="connsiteX4-2911" fmla="*/ 10835 w 26976"/>
                  <a:gd name="connsiteY4-2912" fmla="*/ 3232 h 24387"/>
                  <a:gd name="connsiteX5-2913" fmla="*/ 12 w 26976"/>
                  <a:gd name="connsiteY5-2914" fmla="*/ 8969 h 24387"/>
                  <a:gd name="connsiteX6-2915" fmla="*/ 9390 w 26976"/>
                  <a:gd name="connsiteY6-2916" fmla="*/ 10322 h 24387"/>
                  <a:gd name="connsiteX7-2917" fmla="*/ 10521 w 26976"/>
                  <a:gd name="connsiteY7-2918" fmla="*/ 10175 h 24387"/>
                  <a:gd name="connsiteX8-2919" fmla="*/ 12336 w 26976"/>
                  <a:gd name="connsiteY8-2920" fmla="*/ 12934 h 24387"/>
                  <a:gd name="connsiteX9-2921" fmla="*/ 18459 w 26976"/>
                  <a:gd name="connsiteY9-2922" fmla="*/ 6297 h 24387"/>
                  <a:gd name="connsiteX10-2923" fmla="*/ 20524 w 26976"/>
                  <a:gd name="connsiteY10-2924" fmla="*/ 24387 h 24387"/>
                  <a:gd name="connsiteX11-2925" fmla="*/ 24246 w 26976"/>
                  <a:gd name="connsiteY11-2926" fmla="*/ 17268 h 24387"/>
                  <a:gd name="connsiteX12-2927" fmla="*/ 26758 w 26976"/>
                  <a:gd name="connsiteY12-2928" fmla="*/ 16917 h 24387"/>
                  <a:gd name="connsiteX13-2929" fmla="*/ 25856 w 26976"/>
                  <a:gd name="connsiteY13-2930" fmla="*/ 2510 h 24387"/>
                  <a:gd name="connsiteX0-2931" fmla="*/ 25856 w 26976"/>
                  <a:gd name="connsiteY0-2932" fmla="*/ 2510 h 24387"/>
                  <a:gd name="connsiteX1-2933" fmla="*/ 22338 w 26976"/>
                  <a:gd name="connsiteY1-2934" fmla="*/ 3026 h 24387"/>
                  <a:gd name="connsiteX2-2935" fmla="*/ 16978 w 26976"/>
                  <a:gd name="connsiteY2-2936" fmla="*/ 0 h 24387"/>
                  <a:gd name="connsiteX3-2937" fmla="*/ 12158 w 26976"/>
                  <a:gd name="connsiteY3-2938" fmla="*/ 1403 h 24387"/>
                  <a:gd name="connsiteX4-2939" fmla="*/ 10835 w 26976"/>
                  <a:gd name="connsiteY4-2940" fmla="*/ 3232 h 24387"/>
                  <a:gd name="connsiteX5-2941" fmla="*/ 12 w 26976"/>
                  <a:gd name="connsiteY5-2942" fmla="*/ 8969 h 24387"/>
                  <a:gd name="connsiteX6-2943" fmla="*/ 9390 w 26976"/>
                  <a:gd name="connsiteY6-2944" fmla="*/ 10322 h 24387"/>
                  <a:gd name="connsiteX7-2945" fmla="*/ 10645 w 26976"/>
                  <a:gd name="connsiteY7-2946" fmla="*/ 10548 h 24387"/>
                  <a:gd name="connsiteX8-2947" fmla="*/ 12336 w 26976"/>
                  <a:gd name="connsiteY8-2948" fmla="*/ 12934 h 24387"/>
                  <a:gd name="connsiteX9-2949" fmla="*/ 18459 w 26976"/>
                  <a:gd name="connsiteY9-2950" fmla="*/ 6297 h 24387"/>
                  <a:gd name="connsiteX10-2951" fmla="*/ 20524 w 26976"/>
                  <a:gd name="connsiteY10-2952" fmla="*/ 24387 h 24387"/>
                  <a:gd name="connsiteX11-2953" fmla="*/ 24246 w 26976"/>
                  <a:gd name="connsiteY11-2954" fmla="*/ 17268 h 24387"/>
                  <a:gd name="connsiteX12-2955" fmla="*/ 26758 w 26976"/>
                  <a:gd name="connsiteY12-2956" fmla="*/ 16917 h 24387"/>
                  <a:gd name="connsiteX13-2957" fmla="*/ 25856 w 26976"/>
                  <a:gd name="connsiteY13-2958" fmla="*/ 2510 h 24387"/>
                  <a:gd name="connsiteX0-2959" fmla="*/ 25856 w 26976"/>
                  <a:gd name="connsiteY0-2960" fmla="*/ 2510 h 24387"/>
                  <a:gd name="connsiteX1-2961" fmla="*/ 22338 w 26976"/>
                  <a:gd name="connsiteY1-2962" fmla="*/ 3026 h 24387"/>
                  <a:gd name="connsiteX2-2963" fmla="*/ 16978 w 26976"/>
                  <a:gd name="connsiteY2-2964" fmla="*/ 0 h 24387"/>
                  <a:gd name="connsiteX3-2965" fmla="*/ 12158 w 26976"/>
                  <a:gd name="connsiteY3-2966" fmla="*/ 1403 h 24387"/>
                  <a:gd name="connsiteX4-2967" fmla="*/ 10835 w 26976"/>
                  <a:gd name="connsiteY4-2968" fmla="*/ 3232 h 24387"/>
                  <a:gd name="connsiteX5-2969" fmla="*/ 12 w 26976"/>
                  <a:gd name="connsiteY5-2970" fmla="*/ 8969 h 24387"/>
                  <a:gd name="connsiteX6-2971" fmla="*/ 9390 w 26976"/>
                  <a:gd name="connsiteY6-2972" fmla="*/ 10322 h 24387"/>
                  <a:gd name="connsiteX7-2973" fmla="*/ 10645 w 26976"/>
                  <a:gd name="connsiteY7-2974" fmla="*/ 10548 h 24387"/>
                  <a:gd name="connsiteX8-2975" fmla="*/ 12336 w 26976"/>
                  <a:gd name="connsiteY8-2976" fmla="*/ 12934 h 24387"/>
                  <a:gd name="connsiteX9-2977" fmla="*/ 18459 w 26976"/>
                  <a:gd name="connsiteY9-2978" fmla="*/ 6297 h 24387"/>
                  <a:gd name="connsiteX10-2979" fmla="*/ 20524 w 26976"/>
                  <a:gd name="connsiteY10-2980" fmla="*/ 24387 h 24387"/>
                  <a:gd name="connsiteX11-2981" fmla="*/ 24246 w 26976"/>
                  <a:gd name="connsiteY11-2982" fmla="*/ 17268 h 24387"/>
                  <a:gd name="connsiteX12-2983" fmla="*/ 26758 w 26976"/>
                  <a:gd name="connsiteY12-2984" fmla="*/ 16917 h 24387"/>
                  <a:gd name="connsiteX13-2985" fmla="*/ 25856 w 26976"/>
                  <a:gd name="connsiteY13-2986" fmla="*/ 2510 h 24387"/>
                  <a:gd name="connsiteX0-2987" fmla="*/ 25856 w 26976"/>
                  <a:gd name="connsiteY0-2988" fmla="*/ 2510 h 24387"/>
                  <a:gd name="connsiteX1-2989" fmla="*/ 22338 w 26976"/>
                  <a:gd name="connsiteY1-2990" fmla="*/ 3026 h 24387"/>
                  <a:gd name="connsiteX2-2991" fmla="*/ 16978 w 26976"/>
                  <a:gd name="connsiteY2-2992" fmla="*/ 0 h 24387"/>
                  <a:gd name="connsiteX3-2993" fmla="*/ 12158 w 26976"/>
                  <a:gd name="connsiteY3-2994" fmla="*/ 1403 h 24387"/>
                  <a:gd name="connsiteX4-2995" fmla="*/ 10835 w 26976"/>
                  <a:gd name="connsiteY4-2996" fmla="*/ 3232 h 24387"/>
                  <a:gd name="connsiteX5-2997" fmla="*/ 12 w 26976"/>
                  <a:gd name="connsiteY5-2998" fmla="*/ 8969 h 24387"/>
                  <a:gd name="connsiteX6-2999" fmla="*/ 9390 w 26976"/>
                  <a:gd name="connsiteY6-3000" fmla="*/ 10322 h 24387"/>
                  <a:gd name="connsiteX7-3001" fmla="*/ 10645 w 26976"/>
                  <a:gd name="connsiteY7-3002" fmla="*/ 10548 h 24387"/>
                  <a:gd name="connsiteX8-3003" fmla="*/ 12336 w 26976"/>
                  <a:gd name="connsiteY8-3004" fmla="*/ 12934 h 24387"/>
                  <a:gd name="connsiteX9-3005" fmla="*/ 18459 w 26976"/>
                  <a:gd name="connsiteY9-3006" fmla="*/ 6297 h 24387"/>
                  <a:gd name="connsiteX10-3007" fmla="*/ 20524 w 26976"/>
                  <a:gd name="connsiteY10-3008" fmla="*/ 24387 h 24387"/>
                  <a:gd name="connsiteX11-3009" fmla="*/ 24246 w 26976"/>
                  <a:gd name="connsiteY11-3010" fmla="*/ 17268 h 24387"/>
                  <a:gd name="connsiteX12-3011" fmla="*/ 26758 w 26976"/>
                  <a:gd name="connsiteY12-3012" fmla="*/ 16917 h 24387"/>
                  <a:gd name="connsiteX13-3013" fmla="*/ 25856 w 26976"/>
                  <a:gd name="connsiteY13-3014" fmla="*/ 2510 h 24387"/>
                  <a:gd name="connsiteX0-3015" fmla="*/ 25856 w 26976"/>
                  <a:gd name="connsiteY0-3016" fmla="*/ 2510 h 24387"/>
                  <a:gd name="connsiteX1-3017" fmla="*/ 22338 w 26976"/>
                  <a:gd name="connsiteY1-3018" fmla="*/ 3026 h 24387"/>
                  <a:gd name="connsiteX2-3019" fmla="*/ 16978 w 26976"/>
                  <a:gd name="connsiteY2-3020" fmla="*/ 0 h 24387"/>
                  <a:gd name="connsiteX3-3021" fmla="*/ 12158 w 26976"/>
                  <a:gd name="connsiteY3-3022" fmla="*/ 1403 h 24387"/>
                  <a:gd name="connsiteX4-3023" fmla="*/ 10835 w 26976"/>
                  <a:gd name="connsiteY4-3024" fmla="*/ 3232 h 24387"/>
                  <a:gd name="connsiteX5-3025" fmla="*/ 12 w 26976"/>
                  <a:gd name="connsiteY5-3026" fmla="*/ 8969 h 24387"/>
                  <a:gd name="connsiteX6-3027" fmla="*/ 9390 w 26976"/>
                  <a:gd name="connsiteY6-3028" fmla="*/ 10322 h 24387"/>
                  <a:gd name="connsiteX7-3029" fmla="*/ 10645 w 26976"/>
                  <a:gd name="connsiteY7-3030" fmla="*/ 10548 h 24387"/>
                  <a:gd name="connsiteX8-3031" fmla="*/ 12336 w 26976"/>
                  <a:gd name="connsiteY8-3032" fmla="*/ 12934 h 24387"/>
                  <a:gd name="connsiteX9-3033" fmla="*/ 18459 w 26976"/>
                  <a:gd name="connsiteY9-3034" fmla="*/ 6297 h 24387"/>
                  <a:gd name="connsiteX10-3035" fmla="*/ 20524 w 26976"/>
                  <a:gd name="connsiteY10-3036" fmla="*/ 24387 h 24387"/>
                  <a:gd name="connsiteX11-3037" fmla="*/ 24246 w 26976"/>
                  <a:gd name="connsiteY11-3038" fmla="*/ 17268 h 24387"/>
                  <a:gd name="connsiteX12-3039" fmla="*/ 26758 w 26976"/>
                  <a:gd name="connsiteY12-3040" fmla="*/ 16917 h 24387"/>
                  <a:gd name="connsiteX13-3041" fmla="*/ 25856 w 26976"/>
                  <a:gd name="connsiteY13-3042" fmla="*/ 2510 h 24387"/>
                  <a:gd name="connsiteX0-3043" fmla="*/ 25856 w 26976"/>
                  <a:gd name="connsiteY0-3044" fmla="*/ 2510 h 24387"/>
                  <a:gd name="connsiteX1-3045" fmla="*/ 22338 w 26976"/>
                  <a:gd name="connsiteY1-3046" fmla="*/ 3026 h 24387"/>
                  <a:gd name="connsiteX2-3047" fmla="*/ 16978 w 26976"/>
                  <a:gd name="connsiteY2-3048" fmla="*/ 0 h 24387"/>
                  <a:gd name="connsiteX3-3049" fmla="*/ 12158 w 26976"/>
                  <a:gd name="connsiteY3-3050" fmla="*/ 1403 h 24387"/>
                  <a:gd name="connsiteX4-3051" fmla="*/ 10835 w 26976"/>
                  <a:gd name="connsiteY4-3052" fmla="*/ 3232 h 24387"/>
                  <a:gd name="connsiteX5-3053" fmla="*/ 12 w 26976"/>
                  <a:gd name="connsiteY5-3054" fmla="*/ 8969 h 24387"/>
                  <a:gd name="connsiteX6-3055" fmla="*/ 9390 w 26976"/>
                  <a:gd name="connsiteY6-3056" fmla="*/ 10322 h 24387"/>
                  <a:gd name="connsiteX7-3057" fmla="*/ 10645 w 26976"/>
                  <a:gd name="connsiteY7-3058" fmla="*/ 10548 h 24387"/>
                  <a:gd name="connsiteX8-3059" fmla="*/ 10639 w 26976"/>
                  <a:gd name="connsiteY8-3060" fmla="*/ 14779 h 24387"/>
                  <a:gd name="connsiteX9-3061" fmla="*/ 18459 w 26976"/>
                  <a:gd name="connsiteY9-3062" fmla="*/ 6297 h 24387"/>
                  <a:gd name="connsiteX10-3063" fmla="*/ 20524 w 26976"/>
                  <a:gd name="connsiteY10-3064" fmla="*/ 24387 h 24387"/>
                  <a:gd name="connsiteX11-3065" fmla="*/ 24246 w 26976"/>
                  <a:gd name="connsiteY11-3066" fmla="*/ 17268 h 24387"/>
                  <a:gd name="connsiteX12-3067" fmla="*/ 26758 w 26976"/>
                  <a:gd name="connsiteY12-3068" fmla="*/ 16917 h 24387"/>
                  <a:gd name="connsiteX13-3069" fmla="*/ 25856 w 26976"/>
                  <a:gd name="connsiteY13-3070" fmla="*/ 2510 h 24387"/>
                  <a:gd name="connsiteX0-3071" fmla="*/ 25856 w 26976"/>
                  <a:gd name="connsiteY0-3072" fmla="*/ 2510 h 25679"/>
                  <a:gd name="connsiteX1-3073" fmla="*/ 22338 w 26976"/>
                  <a:gd name="connsiteY1-3074" fmla="*/ 3026 h 25679"/>
                  <a:gd name="connsiteX2-3075" fmla="*/ 16978 w 26976"/>
                  <a:gd name="connsiteY2-3076" fmla="*/ 0 h 25679"/>
                  <a:gd name="connsiteX3-3077" fmla="*/ 12158 w 26976"/>
                  <a:gd name="connsiteY3-3078" fmla="*/ 1403 h 25679"/>
                  <a:gd name="connsiteX4-3079" fmla="*/ 10835 w 26976"/>
                  <a:gd name="connsiteY4-3080" fmla="*/ 3232 h 25679"/>
                  <a:gd name="connsiteX5-3081" fmla="*/ 12 w 26976"/>
                  <a:gd name="connsiteY5-3082" fmla="*/ 8969 h 25679"/>
                  <a:gd name="connsiteX6-3083" fmla="*/ 9390 w 26976"/>
                  <a:gd name="connsiteY6-3084" fmla="*/ 10322 h 25679"/>
                  <a:gd name="connsiteX7-3085" fmla="*/ 10645 w 26976"/>
                  <a:gd name="connsiteY7-3086" fmla="*/ 10548 h 25679"/>
                  <a:gd name="connsiteX8-3087" fmla="*/ 10639 w 26976"/>
                  <a:gd name="connsiteY8-3088" fmla="*/ 14779 h 25679"/>
                  <a:gd name="connsiteX9-3089" fmla="*/ 15168 w 26976"/>
                  <a:gd name="connsiteY9-3090" fmla="*/ 25312 h 25679"/>
                  <a:gd name="connsiteX10-3091" fmla="*/ 20524 w 26976"/>
                  <a:gd name="connsiteY10-3092" fmla="*/ 24387 h 25679"/>
                  <a:gd name="connsiteX11-3093" fmla="*/ 24246 w 26976"/>
                  <a:gd name="connsiteY11-3094" fmla="*/ 17268 h 25679"/>
                  <a:gd name="connsiteX12-3095" fmla="*/ 26758 w 26976"/>
                  <a:gd name="connsiteY12-3096" fmla="*/ 16917 h 25679"/>
                  <a:gd name="connsiteX13-3097" fmla="*/ 25856 w 26976"/>
                  <a:gd name="connsiteY13-3098" fmla="*/ 2510 h 25679"/>
                  <a:gd name="connsiteX0-3099" fmla="*/ 25856 w 26976"/>
                  <a:gd name="connsiteY0-3100" fmla="*/ 2510 h 25799"/>
                  <a:gd name="connsiteX1-3101" fmla="*/ 22338 w 26976"/>
                  <a:gd name="connsiteY1-3102" fmla="*/ 3026 h 25799"/>
                  <a:gd name="connsiteX2-3103" fmla="*/ 16978 w 26976"/>
                  <a:gd name="connsiteY2-3104" fmla="*/ 0 h 25799"/>
                  <a:gd name="connsiteX3-3105" fmla="*/ 12158 w 26976"/>
                  <a:gd name="connsiteY3-3106" fmla="*/ 1403 h 25799"/>
                  <a:gd name="connsiteX4-3107" fmla="*/ 10835 w 26976"/>
                  <a:gd name="connsiteY4-3108" fmla="*/ 3232 h 25799"/>
                  <a:gd name="connsiteX5-3109" fmla="*/ 12 w 26976"/>
                  <a:gd name="connsiteY5-3110" fmla="*/ 8969 h 25799"/>
                  <a:gd name="connsiteX6-3111" fmla="*/ 9390 w 26976"/>
                  <a:gd name="connsiteY6-3112" fmla="*/ 10322 h 25799"/>
                  <a:gd name="connsiteX7-3113" fmla="*/ 10645 w 26976"/>
                  <a:gd name="connsiteY7-3114" fmla="*/ 10548 h 25799"/>
                  <a:gd name="connsiteX8-3115" fmla="*/ 10639 w 26976"/>
                  <a:gd name="connsiteY8-3116" fmla="*/ 14779 h 25799"/>
                  <a:gd name="connsiteX9-3117" fmla="*/ 15168 w 26976"/>
                  <a:gd name="connsiteY9-3118" fmla="*/ 25312 h 25799"/>
                  <a:gd name="connsiteX10-3119" fmla="*/ 20524 w 26976"/>
                  <a:gd name="connsiteY10-3120" fmla="*/ 24387 h 25799"/>
                  <a:gd name="connsiteX11-3121" fmla="*/ 24246 w 26976"/>
                  <a:gd name="connsiteY11-3122" fmla="*/ 17268 h 25799"/>
                  <a:gd name="connsiteX12-3123" fmla="*/ 26758 w 26976"/>
                  <a:gd name="connsiteY12-3124" fmla="*/ 16917 h 25799"/>
                  <a:gd name="connsiteX13-3125" fmla="*/ 25856 w 26976"/>
                  <a:gd name="connsiteY13-3126" fmla="*/ 2510 h 25799"/>
                  <a:gd name="connsiteX0-3127" fmla="*/ 25856 w 26976"/>
                  <a:gd name="connsiteY0-3128" fmla="*/ 2510 h 25435"/>
                  <a:gd name="connsiteX1-3129" fmla="*/ 22338 w 26976"/>
                  <a:gd name="connsiteY1-3130" fmla="*/ 3026 h 25435"/>
                  <a:gd name="connsiteX2-3131" fmla="*/ 16978 w 26976"/>
                  <a:gd name="connsiteY2-3132" fmla="*/ 0 h 25435"/>
                  <a:gd name="connsiteX3-3133" fmla="*/ 12158 w 26976"/>
                  <a:gd name="connsiteY3-3134" fmla="*/ 1403 h 25435"/>
                  <a:gd name="connsiteX4-3135" fmla="*/ 10835 w 26976"/>
                  <a:gd name="connsiteY4-3136" fmla="*/ 3232 h 25435"/>
                  <a:gd name="connsiteX5-3137" fmla="*/ 12 w 26976"/>
                  <a:gd name="connsiteY5-3138" fmla="*/ 8969 h 25435"/>
                  <a:gd name="connsiteX6-3139" fmla="*/ 9390 w 26976"/>
                  <a:gd name="connsiteY6-3140" fmla="*/ 10322 h 25435"/>
                  <a:gd name="connsiteX7-3141" fmla="*/ 10645 w 26976"/>
                  <a:gd name="connsiteY7-3142" fmla="*/ 10548 h 25435"/>
                  <a:gd name="connsiteX8-3143" fmla="*/ 10639 w 26976"/>
                  <a:gd name="connsiteY8-3144" fmla="*/ 14779 h 25435"/>
                  <a:gd name="connsiteX9-3145" fmla="*/ 15168 w 26976"/>
                  <a:gd name="connsiteY9-3146" fmla="*/ 25312 h 25435"/>
                  <a:gd name="connsiteX10-3147" fmla="*/ 20524 w 26976"/>
                  <a:gd name="connsiteY10-3148" fmla="*/ 24387 h 25435"/>
                  <a:gd name="connsiteX11-3149" fmla="*/ 24246 w 26976"/>
                  <a:gd name="connsiteY11-3150" fmla="*/ 17268 h 25435"/>
                  <a:gd name="connsiteX12-3151" fmla="*/ 26758 w 26976"/>
                  <a:gd name="connsiteY12-3152" fmla="*/ 16917 h 25435"/>
                  <a:gd name="connsiteX13-3153" fmla="*/ 25856 w 26976"/>
                  <a:gd name="connsiteY13-3154" fmla="*/ 2510 h 25435"/>
                  <a:gd name="connsiteX0-3155" fmla="*/ 25856 w 26976"/>
                  <a:gd name="connsiteY0-3156" fmla="*/ 2510 h 25341"/>
                  <a:gd name="connsiteX1-3157" fmla="*/ 22338 w 26976"/>
                  <a:gd name="connsiteY1-3158" fmla="*/ 3026 h 25341"/>
                  <a:gd name="connsiteX2-3159" fmla="*/ 16978 w 26976"/>
                  <a:gd name="connsiteY2-3160" fmla="*/ 0 h 25341"/>
                  <a:gd name="connsiteX3-3161" fmla="*/ 12158 w 26976"/>
                  <a:gd name="connsiteY3-3162" fmla="*/ 1403 h 25341"/>
                  <a:gd name="connsiteX4-3163" fmla="*/ 10835 w 26976"/>
                  <a:gd name="connsiteY4-3164" fmla="*/ 3232 h 25341"/>
                  <a:gd name="connsiteX5-3165" fmla="*/ 12 w 26976"/>
                  <a:gd name="connsiteY5-3166" fmla="*/ 8969 h 25341"/>
                  <a:gd name="connsiteX6-3167" fmla="*/ 9390 w 26976"/>
                  <a:gd name="connsiteY6-3168" fmla="*/ 10322 h 25341"/>
                  <a:gd name="connsiteX7-3169" fmla="*/ 10645 w 26976"/>
                  <a:gd name="connsiteY7-3170" fmla="*/ 10548 h 25341"/>
                  <a:gd name="connsiteX8-3171" fmla="*/ 10639 w 26976"/>
                  <a:gd name="connsiteY8-3172" fmla="*/ 14779 h 25341"/>
                  <a:gd name="connsiteX9-3173" fmla="*/ 13667 w 26976"/>
                  <a:gd name="connsiteY9-3174" fmla="*/ 22823 h 25341"/>
                  <a:gd name="connsiteX10-3175" fmla="*/ 15168 w 26976"/>
                  <a:gd name="connsiteY10-3176" fmla="*/ 25312 h 25341"/>
                  <a:gd name="connsiteX11-3177" fmla="*/ 20524 w 26976"/>
                  <a:gd name="connsiteY11-3178" fmla="*/ 24387 h 25341"/>
                  <a:gd name="connsiteX12-3179" fmla="*/ 24246 w 26976"/>
                  <a:gd name="connsiteY12-3180" fmla="*/ 17268 h 25341"/>
                  <a:gd name="connsiteX13-3181" fmla="*/ 26758 w 26976"/>
                  <a:gd name="connsiteY13-3182" fmla="*/ 16917 h 25341"/>
                  <a:gd name="connsiteX14" fmla="*/ 25856 w 26976"/>
                  <a:gd name="connsiteY14" fmla="*/ 2510 h 25341"/>
                  <a:gd name="connsiteX0-3183" fmla="*/ 25856 w 26976"/>
                  <a:gd name="connsiteY0-3184" fmla="*/ 2510 h 25387"/>
                  <a:gd name="connsiteX1-3185" fmla="*/ 22338 w 26976"/>
                  <a:gd name="connsiteY1-3186" fmla="*/ 3026 h 25387"/>
                  <a:gd name="connsiteX2-3187" fmla="*/ 16978 w 26976"/>
                  <a:gd name="connsiteY2-3188" fmla="*/ 0 h 25387"/>
                  <a:gd name="connsiteX3-3189" fmla="*/ 12158 w 26976"/>
                  <a:gd name="connsiteY3-3190" fmla="*/ 1403 h 25387"/>
                  <a:gd name="connsiteX4-3191" fmla="*/ 10835 w 26976"/>
                  <a:gd name="connsiteY4-3192" fmla="*/ 3232 h 25387"/>
                  <a:gd name="connsiteX5-3193" fmla="*/ 12 w 26976"/>
                  <a:gd name="connsiteY5-3194" fmla="*/ 8969 h 25387"/>
                  <a:gd name="connsiteX6-3195" fmla="*/ 9390 w 26976"/>
                  <a:gd name="connsiteY6-3196" fmla="*/ 10322 h 25387"/>
                  <a:gd name="connsiteX7-3197" fmla="*/ 10645 w 26976"/>
                  <a:gd name="connsiteY7-3198" fmla="*/ 10548 h 25387"/>
                  <a:gd name="connsiteX8-3199" fmla="*/ 10639 w 26976"/>
                  <a:gd name="connsiteY8-3200" fmla="*/ 14779 h 25387"/>
                  <a:gd name="connsiteX9-3201" fmla="*/ 14009 w 26976"/>
                  <a:gd name="connsiteY9-3202" fmla="*/ 21679 h 25387"/>
                  <a:gd name="connsiteX10-3203" fmla="*/ 15168 w 26976"/>
                  <a:gd name="connsiteY10-3204" fmla="*/ 25312 h 25387"/>
                  <a:gd name="connsiteX11-3205" fmla="*/ 20524 w 26976"/>
                  <a:gd name="connsiteY11-3206" fmla="*/ 24387 h 25387"/>
                  <a:gd name="connsiteX12-3207" fmla="*/ 24246 w 26976"/>
                  <a:gd name="connsiteY12-3208" fmla="*/ 17268 h 25387"/>
                  <a:gd name="connsiteX13-3209" fmla="*/ 26758 w 26976"/>
                  <a:gd name="connsiteY13-3210" fmla="*/ 16917 h 25387"/>
                  <a:gd name="connsiteX14-3211" fmla="*/ 25856 w 26976"/>
                  <a:gd name="connsiteY14-3212" fmla="*/ 2510 h 25387"/>
                  <a:gd name="connsiteX0-3213" fmla="*/ 25856 w 26976"/>
                  <a:gd name="connsiteY0-3214" fmla="*/ 2510 h 25387"/>
                  <a:gd name="connsiteX1-3215" fmla="*/ 22338 w 26976"/>
                  <a:gd name="connsiteY1-3216" fmla="*/ 3026 h 25387"/>
                  <a:gd name="connsiteX2-3217" fmla="*/ 16978 w 26976"/>
                  <a:gd name="connsiteY2-3218" fmla="*/ 0 h 25387"/>
                  <a:gd name="connsiteX3-3219" fmla="*/ 12158 w 26976"/>
                  <a:gd name="connsiteY3-3220" fmla="*/ 1403 h 25387"/>
                  <a:gd name="connsiteX4-3221" fmla="*/ 10835 w 26976"/>
                  <a:gd name="connsiteY4-3222" fmla="*/ 3232 h 25387"/>
                  <a:gd name="connsiteX5-3223" fmla="*/ 12 w 26976"/>
                  <a:gd name="connsiteY5-3224" fmla="*/ 8969 h 25387"/>
                  <a:gd name="connsiteX6-3225" fmla="*/ 9390 w 26976"/>
                  <a:gd name="connsiteY6-3226" fmla="*/ 10322 h 25387"/>
                  <a:gd name="connsiteX7-3227" fmla="*/ 10645 w 26976"/>
                  <a:gd name="connsiteY7-3228" fmla="*/ 10548 h 25387"/>
                  <a:gd name="connsiteX8-3229" fmla="*/ 10639 w 26976"/>
                  <a:gd name="connsiteY8-3230" fmla="*/ 14779 h 25387"/>
                  <a:gd name="connsiteX9-3231" fmla="*/ 14009 w 26976"/>
                  <a:gd name="connsiteY9-3232" fmla="*/ 21679 h 25387"/>
                  <a:gd name="connsiteX10-3233" fmla="*/ 15168 w 26976"/>
                  <a:gd name="connsiteY10-3234" fmla="*/ 25312 h 25387"/>
                  <a:gd name="connsiteX11-3235" fmla="*/ 20524 w 26976"/>
                  <a:gd name="connsiteY11-3236" fmla="*/ 24387 h 25387"/>
                  <a:gd name="connsiteX12-3237" fmla="*/ 24246 w 26976"/>
                  <a:gd name="connsiteY12-3238" fmla="*/ 17268 h 25387"/>
                  <a:gd name="connsiteX13-3239" fmla="*/ 26758 w 26976"/>
                  <a:gd name="connsiteY13-3240" fmla="*/ 16917 h 25387"/>
                  <a:gd name="connsiteX14-3241" fmla="*/ 25856 w 26976"/>
                  <a:gd name="connsiteY14-3242" fmla="*/ 2510 h 25387"/>
                  <a:gd name="connsiteX0-3243" fmla="*/ 25856 w 26976"/>
                  <a:gd name="connsiteY0-3244" fmla="*/ 2510 h 25387"/>
                  <a:gd name="connsiteX1-3245" fmla="*/ 22338 w 26976"/>
                  <a:gd name="connsiteY1-3246" fmla="*/ 3026 h 25387"/>
                  <a:gd name="connsiteX2-3247" fmla="*/ 16978 w 26976"/>
                  <a:gd name="connsiteY2-3248" fmla="*/ 0 h 25387"/>
                  <a:gd name="connsiteX3-3249" fmla="*/ 12158 w 26976"/>
                  <a:gd name="connsiteY3-3250" fmla="*/ 1403 h 25387"/>
                  <a:gd name="connsiteX4-3251" fmla="*/ 10835 w 26976"/>
                  <a:gd name="connsiteY4-3252" fmla="*/ 3232 h 25387"/>
                  <a:gd name="connsiteX5-3253" fmla="*/ 12 w 26976"/>
                  <a:gd name="connsiteY5-3254" fmla="*/ 8969 h 25387"/>
                  <a:gd name="connsiteX6-3255" fmla="*/ 9390 w 26976"/>
                  <a:gd name="connsiteY6-3256" fmla="*/ 10322 h 25387"/>
                  <a:gd name="connsiteX7-3257" fmla="*/ 10645 w 26976"/>
                  <a:gd name="connsiteY7-3258" fmla="*/ 10548 h 25387"/>
                  <a:gd name="connsiteX8-3259" fmla="*/ 10639 w 26976"/>
                  <a:gd name="connsiteY8-3260" fmla="*/ 14779 h 25387"/>
                  <a:gd name="connsiteX9-3261" fmla="*/ 12554 w 26976"/>
                  <a:gd name="connsiteY9-3262" fmla="*/ 18866 h 25387"/>
                  <a:gd name="connsiteX10-3263" fmla="*/ 14009 w 26976"/>
                  <a:gd name="connsiteY10-3264" fmla="*/ 21679 h 25387"/>
                  <a:gd name="connsiteX11-3265" fmla="*/ 15168 w 26976"/>
                  <a:gd name="connsiteY11-3266" fmla="*/ 25312 h 25387"/>
                  <a:gd name="connsiteX12-3267" fmla="*/ 20524 w 26976"/>
                  <a:gd name="connsiteY12-3268" fmla="*/ 24387 h 25387"/>
                  <a:gd name="connsiteX13-3269" fmla="*/ 24246 w 26976"/>
                  <a:gd name="connsiteY13-3270" fmla="*/ 17268 h 25387"/>
                  <a:gd name="connsiteX14-3271" fmla="*/ 26758 w 26976"/>
                  <a:gd name="connsiteY14-3272" fmla="*/ 16917 h 25387"/>
                  <a:gd name="connsiteX15" fmla="*/ 25856 w 26976"/>
                  <a:gd name="connsiteY15" fmla="*/ 2510 h 25387"/>
                  <a:gd name="connsiteX0-3273" fmla="*/ 25856 w 26976"/>
                  <a:gd name="connsiteY0-3274" fmla="*/ 2510 h 25387"/>
                  <a:gd name="connsiteX1-3275" fmla="*/ 22338 w 26976"/>
                  <a:gd name="connsiteY1-3276" fmla="*/ 3026 h 25387"/>
                  <a:gd name="connsiteX2-3277" fmla="*/ 16978 w 26976"/>
                  <a:gd name="connsiteY2-3278" fmla="*/ 0 h 25387"/>
                  <a:gd name="connsiteX3-3279" fmla="*/ 12158 w 26976"/>
                  <a:gd name="connsiteY3-3280" fmla="*/ 1403 h 25387"/>
                  <a:gd name="connsiteX4-3281" fmla="*/ 10835 w 26976"/>
                  <a:gd name="connsiteY4-3282" fmla="*/ 3232 h 25387"/>
                  <a:gd name="connsiteX5-3283" fmla="*/ 12 w 26976"/>
                  <a:gd name="connsiteY5-3284" fmla="*/ 8969 h 25387"/>
                  <a:gd name="connsiteX6-3285" fmla="*/ 9390 w 26976"/>
                  <a:gd name="connsiteY6-3286" fmla="*/ 10322 h 25387"/>
                  <a:gd name="connsiteX7-3287" fmla="*/ 10645 w 26976"/>
                  <a:gd name="connsiteY7-3288" fmla="*/ 10548 h 25387"/>
                  <a:gd name="connsiteX8-3289" fmla="*/ 10639 w 26976"/>
                  <a:gd name="connsiteY8-3290" fmla="*/ 14779 h 25387"/>
                  <a:gd name="connsiteX9-3291" fmla="*/ 12043 w 26976"/>
                  <a:gd name="connsiteY9-3292" fmla="*/ 19447 h 25387"/>
                  <a:gd name="connsiteX10-3293" fmla="*/ 14009 w 26976"/>
                  <a:gd name="connsiteY10-3294" fmla="*/ 21679 h 25387"/>
                  <a:gd name="connsiteX11-3295" fmla="*/ 15168 w 26976"/>
                  <a:gd name="connsiteY11-3296" fmla="*/ 25312 h 25387"/>
                  <a:gd name="connsiteX12-3297" fmla="*/ 20524 w 26976"/>
                  <a:gd name="connsiteY12-3298" fmla="*/ 24387 h 25387"/>
                  <a:gd name="connsiteX13-3299" fmla="*/ 24246 w 26976"/>
                  <a:gd name="connsiteY13-3300" fmla="*/ 17268 h 25387"/>
                  <a:gd name="connsiteX14-3301" fmla="*/ 26758 w 26976"/>
                  <a:gd name="connsiteY14-3302" fmla="*/ 16917 h 25387"/>
                  <a:gd name="connsiteX15-3303" fmla="*/ 25856 w 26976"/>
                  <a:gd name="connsiteY15-3304" fmla="*/ 2510 h 25387"/>
                  <a:gd name="connsiteX0-3305" fmla="*/ 25856 w 26976"/>
                  <a:gd name="connsiteY0-3306" fmla="*/ 2510 h 25387"/>
                  <a:gd name="connsiteX1-3307" fmla="*/ 22338 w 26976"/>
                  <a:gd name="connsiteY1-3308" fmla="*/ 3026 h 25387"/>
                  <a:gd name="connsiteX2-3309" fmla="*/ 16978 w 26976"/>
                  <a:gd name="connsiteY2-3310" fmla="*/ 0 h 25387"/>
                  <a:gd name="connsiteX3-3311" fmla="*/ 12158 w 26976"/>
                  <a:gd name="connsiteY3-3312" fmla="*/ 1403 h 25387"/>
                  <a:gd name="connsiteX4-3313" fmla="*/ 10835 w 26976"/>
                  <a:gd name="connsiteY4-3314" fmla="*/ 3232 h 25387"/>
                  <a:gd name="connsiteX5-3315" fmla="*/ 12 w 26976"/>
                  <a:gd name="connsiteY5-3316" fmla="*/ 8969 h 25387"/>
                  <a:gd name="connsiteX6-3317" fmla="*/ 9390 w 26976"/>
                  <a:gd name="connsiteY6-3318" fmla="*/ 10322 h 25387"/>
                  <a:gd name="connsiteX7-3319" fmla="*/ 10645 w 26976"/>
                  <a:gd name="connsiteY7-3320" fmla="*/ 10548 h 25387"/>
                  <a:gd name="connsiteX8-3321" fmla="*/ 10639 w 26976"/>
                  <a:gd name="connsiteY8-3322" fmla="*/ 14779 h 25387"/>
                  <a:gd name="connsiteX9-3323" fmla="*/ 12043 w 26976"/>
                  <a:gd name="connsiteY9-3324" fmla="*/ 19447 h 25387"/>
                  <a:gd name="connsiteX10-3325" fmla="*/ 14009 w 26976"/>
                  <a:gd name="connsiteY10-3326" fmla="*/ 21679 h 25387"/>
                  <a:gd name="connsiteX11-3327" fmla="*/ 15168 w 26976"/>
                  <a:gd name="connsiteY11-3328" fmla="*/ 25312 h 25387"/>
                  <a:gd name="connsiteX12-3329" fmla="*/ 20524 w 26976"/>
                  <a:gd name="connsiteY12-3330" fmla="*/ 24387 h 25387"/>
                  <a:gd name="connsiteX13-3331" fmla="*/ 24246 w 26976"/>
                  <a:gd name="connsiteY13-3332" fmla="*/ 17268 h 25387"/>
                  <a:gd name="connsiteX14-3333" fmla="*/ 26758 w 26976"/>
                  <a:gd name="connsiteY14-3334" fmla="*/ 16917 h 25387"/>
                  <a:gd name="connsiteX15-3335" fmla="*/ 25856 w 26976"/>
                  <a:gd name="connsiteY15-3336" fmla="*/ 2510 h 25387"/>
                  <a:gd name="connsiteX0-3337" fmla="*/ 25856 w 26976"/>
                  <a:gd name="connsiteY0-3338" fmla="*/ 2510 h 25387"/>
                  <a:gd name="connsiteX1-3339" fmla="*/ 22338 w 26976"/>
                  <a:gd name="connsiteY1-3340" fmla="*/ 3026 h 25387"/>
                  <a:gd name="connsiteX2-3341" fmla="*/ 16978 w 26976"/>
                  <a:gd name="connsiteY2-3342" fmla="*/ 0 h 25387"/>
                  <a:gd name="connsiteX3-3343" fmla="*/ 12158 w 26976"/>
                  <a:gd name="connsiteY3-3344" fmla="*/ 1403 h 25387"/>
                  <a:gd name="connsiteX4-3345" fmla="*/ 10835 w 26976"/>
                  <a:gd name="connsiteY4-3346" fmla="*/ 3232 h 25387"/>
                  <a:gd name="connsiteX5-3347" fmla="*/ 12 w 26976"/>
                  <a:gd name="connsiteY5-3348" fmla="*/ 8969 h 25387"/>
                  <a:gd name="connsiteX6-3349" fmla="*/ 9390 w 26976"/>
                  <a:gd name="connsiteY6-3350" fmla="*/ 10322 h 25387"/>
                  <a:gd name="connsiteX7-3351" fmla="*/ 10645 w 26976"/>
                  <a:gd name="connsiteY7-3352" fmla="*/ 10548 h 25387"/>
                  <a:gd name="connsiteX8-3353" fmla="*/ 10639 w 26976"/>
                  <a:gd name="connsiteY8-3354" fmla="*/ 14779 h 25387"/>
                  <a:gd name="connsiteX9-3355" fmla="*/ 12204 w 26976"/>
                  <a:gd name="connsiteY9-3356" fmla="*/ 19878 h 25387"/>
                  <a:gd name="connsiteX10-3357" fmla="*/ 14009 w 26976"/>
                  <a:gd name="connsiteY10-3358" fmla="*/ 21679 h 25387"/>
                  <a:gd name="connsiteX11-3359" fmla="*/ 15168 w 26976"/>
                  <a:gd name="connsiteY11-3360" fmla="*/ 25312 h 25387"/>
                  <a:gd name="connsiteX12-3361" fmla="*/ 20524 w 26976"/>
                  <a:gd name="connsiteY12-3362" fmla="*/ 24387 h 25387"/>
                  <a:gd name="connsiteX13-3363" fmla="*/ 24246 w 26976"/>
                  <a:gd name="connsiteY13-3364" fmla="*/ 17268 h 25387"/>
                  <a:gd name="connsiteX14-3365" fmla="*/ 26758 w 26976"/>
                  <a:gd name="connsiteY14-3366" fmla="*/ 16917 h 25387"/>
                  <a:gd name="connsiteX15-3367" fmla="*/ 25856 w 26976"/>
                  <a:gd name="connsiteY15-3368" fmla="*/ 2510 h 25387"/>
                  <a:gd name="connsiteX0-3369" fmla="*/ 25856 w 26976"/>
                  <a:gd name="connsiteY0-3370" fmla="*/ 2510 h 25387"/>
                  <a:gd name="connsiteX1-3371" fmla="*/ 22338 w 26976"/>
                  <a:gd name="connsiteY1-3372" fmla="*/ 3026 h 25387"/>
                  <a:gd name="connsiteX2-3373" fmla="*/ 16978 w 26976"/>
                  <a:gd name="connsiteY2-3374" fmla="*/ 0 h 25387"/>
                  <a:gd name="connsiteX3-3375" fmla="*/ 12158 w 26976"/>
                  <a:gd name="connsiteY3-3376" fmla="*/ 1403 h 25387"/>
                  <a:gd name="connsiteX4-3377" fmla="*/ 10835 w 26976"/>
                  <a:gd name="connsiteY4-3378" fmla="*/ 3232 h 25387"/>
                  <a:gd name="connsiteX5-3379" fmla="*/ 12 w 26976"/>
                  <a:gd name="connsiteY5-3380" fmla="*/ 8969 h 25387"/>
                  <a:gd name="connsiteX6-3381" fmla="*/ 9390 w 26976"/>
                  <a:gd name="connsiteY6-3382" fmla="*/ 10322 h 25387"/>
                  <a:gd name="connsiteX7-3383" fmla="*/ 10645 w 26976"/>
                  <a:gd name="connsiteY7-3384" fmla="*/ 10548 h 25387"/>
                  <a:gd name="connsiteX8-3385" fmla="*/ 10639 w 26976"/>
                  <a:gd name="connsiteY8-3386" fmla="*/ 14779 h 25387"/>
                  <a:gd name="connsiteX9-3387" fmla="*/ 12204 w 26976"/>
                  <a:gd name="connsiteY9-3388" fmla="*/ 19878 h 25387"/>
                  <a:gd name="connsiteX10-3389" fmla="*/ 14009 w 26976"/>
                  <a:gd name="connsiteY10-3390" fmla="*/ 21679 h 25387"/>
                  <a:gd name="connsiteX11-3391" fmla="*/ 15168 w 26976"/>
                  <a:gd name="connsiteY11-3392" fmla="*/ 25312 h 25387"/>
                  <a:gd name="connsiteX12-3393" fmla="*/ 20524 w 26976"/>
                  <a:gd name="connsiteY12-3394" fmla="*/ 24387 h 25387"/>
                  <a:gd name="connsiteX13-3395" fmla="*/ 24246 w 26976"/>
                  <a:gd name="connsiteY13-3396" fmla="*/ 17268 h 25387"/>
                  <a:gd name="connsiteX14-3397" fmla="*/ 26758 w 26976"/>
                  <a:gd name="connsiteY14-3398" fmla="*/ 16917 h 25387"/>
                  <a:gd name="connsiteX15-3399" fmla="*/ 25856 w 26976"/>
                  <a:gd name="connsiteY15-3400" fmla="*/ 2510 h 25387"/>
                  <a:gd name="connsiteX0-3401" fmla="*/ 25856 w 26976"/>
                  <a:gd name="connsiteY0-3402" fmla="*/ 2510 h 25387"/>
                  <a:gd name="connsiteX1-3403" fmla="*/ 22338 w 26976"/>
                  <a:gd name="connsiteY1-3404" fmla="*/ 3026 h 25387"/>
                  <a:gd name="connsiteX2-3405" fmla="*/ 16978 w 26976"/>
                  <a:gd name="connsiteY2-3406" fmla="*/ 0 h 25387"/>
                  <a:gd name="connsiteX3-3407" fmla="*/ 12158 w 26976"/>
                  <a:gd name="connsiteY3-3408" fmla="*/ 1403 h 25387"/>
                  <a:gd name="connsiteX4-3409" fmla="*/ 10835 w 26976"/>
                  <a:gd name="connsiteY4-3410" fmla="*/ 3232 h 25387"/>
                  <a:gd name="connsiteX5-3411" fmla="*/ 12 w 26976"/>
                  <a:gd name="connsiteY5-3412" fmla="*/ 8969 h 25387"/>
                  <a:gd name="connsiteX6-3413" fmla="*/ 9390 w 26976"/>
                  <a:gd name="connsiteY6-3414" fmla="*/ 10322 h 25387"/>
                  <a:gd name="connsiteX7-3415" fmla="*/ 10645 w 26976"/>
                  <a:gd name="connsiteY7-3416" fmla="*/ 10548 h 25387"/>
                  <a:gd name="connsiteX8-3417" fmla="*/ 10639 w 26976"/>
                  <a:gd name="connsiteY8-3418" fmla="*/ 14779 h 25387"/>
                  <a:gd name="connsiteX9-3419" fmla="*/ 11366 w 26976"/>
                  <a:gd name="connsiteY9-3420" fmla="*/ 17729 h 25387"/>
                  <a:gd name="connsiteX10-3421" fmla="*/ 12204 w 26976"/>
                  <a:gd name="connsiteY10-3422" fmla="*/ 19878 h 25387"/>
                  <a:gd name="connsiteX11-3423" fmla="*/ 14009 w 26976"/>
                  <a:gd name="connsiteY11-3424" fmla="*/ 21679 h 25387"/>
                  <a:gd name="connsiteX12-3425" fmla="*/ 15168 w 26976"/>
                  <a:gd name="connsiteY12-3426" fmla="*/ 25312 h 25387"/>
                  <a:gd name="connsiteX13-3427" fmla="*/ 20524 w 26976"/>
                  <a:gd name="connsiteY13-3428" fmla="*/ 24387 h 25387"/>
                  <a:gd name="connsiteX14-3429" fmla="*/ 24246 w 26976"/>
                  <a:gd name="connsiteY14-3430" fmla="*/ 17268 h 25387"/>
                  <a:gd name="connsiteX15-3431" fmla="*/ 26758 w 26976"/>
                  <a:gd name="connsiteY15-3432" fmla="*/ 16917 h 25387"/>
                  <a:gd name="connsiteX16" fmla="*/ 25856 w 26976"/>
                  <a:gd name="connsiteY16" fmla="*/ 2510 h 25387"/>
                  <a:gd name="connsiteX0-3433" fmla="*/ 25856 w 26976"/>
                  <a:gd name="connsiteY0-3434" fmla="*/ 2510 h 25387"/>
                  <a:gd name="connsiteX1-3435" fmla="*/ 22338 w 26976"/>
                  <a:gd name="connsiteY1-3436" fmla="*/ 3026 h 25387"/>
                  <a:gd name="connsiteX2-3437" fmla="*/ 16978 w 26976"/>
                  <a:gd name="connsiteY2-3438" fmla="*/ 0 h 25387"/>
                  <a:gd name="connsiteX3-3439" fmla="*/ 12158 w 26976"/>
                  <a:gd name="connsiteY3-3440" fmla="*/ 1403 h 25387"/>
                  <a:gd name="connsiteX4-3441" fmla="*/ 10835 w 26976"/>
                  <a:gd name="connsiteY4-3442" fmla="*/ 3232 h 25387"/>
                  <a:gd name="connsiteX5-3443" fmla="*/ 12 w 26976"/>
                  <a:gd name="connsiteY5-3444" fmla="*/ 8969 h 25387"/>
                  <a:gd name="connsiteX6-3445" fmla="*/ 9390 w 26976"/>
                  <a:gd name="connsiteY6-3446" fmla="*/ 10322 h 25387"/>
                  <a:gd name="connsiteX7-3447" fmla="*/ 10645 w 26976"/>
                  <a:gd name="connsiteY7-3448" fmla="*/ 10548 h 25387"/>
                  <a:gd name="connsiteX8-3449" fmla="*/ 10639 w 26976"/>
                  <a:gd name="connsiteY8-3450" fmla="*/ 14779 h 25387"/>
                  <a:gd name="connsiteX9-3451" fmla="*/ 12209 w 26976"/>
                  <a:gd name="connsiteY9-3452" fmla="*/ 17008 h 25387"/>
                  <a:gd name="connsiteX10-3453" fmla="*/ 12204 w 26976"/>
                  <a:gd name="connsiteY10-3454" fmla="*/ 19878 h 25387"/>
                  <a:gd name="connsiteX11-3455" fmla="*/ 14009 w 26976"/>
                  <a:gd name="connsiteY11-3456" fmla="*/ 21679 h 25387"/>
                  <a:gd name="connsiteX12-3457" fmla="*/ 15168 w 26976"/>
                  <a:gd name="connsiteY12-3458" fmla="*/ 25312 h 25387"/>
                  <a:gd name="connsiteX13-3459" fmla="*/ 20524 w 26976"/>
                  <a:gd name="connsiteY13-3460" fmla="*/ 24387 h 25387"/>
                  <a:gd name="connsiteX14-3461" fmla="*/ 24246 w 26976"/>
                  <a:gd name="connsiteY14-3462" fmla="*/ 17268 h 25387"/>
                  <a:gd name="connsiteX15-3463" fmla="*/ 26758 w 26976"/>
                  <a:gd name="connsiteY15-3464" fmla="*/ 16917 h 25387"/>
                  <a:gd name="connsiteX16-3465" fmla="*/ 25856 w 26976"/>
                  <a:gd name="connsiteY16-3466" fmla="*/ 2510 h 25387"/>
                  <a:gd name="connsiteX0-3467" fmla="*/ 25856 w 26976"/>
                  <a:gd name="connsiteY0-3468" fmla="*/ 2510 h 25387"/>
                  <a:gd name="connsiteX1-3469" fmla="*/ 22338 w 26976"/>
                  <a:gd name="connsiteY1-3470" fmla="*/ 3026 h 25387"/>
                  <a:gd name="connsiteX2-3471" fmla="*/ 16978 w 26976"/>
                  <a:gd name="connsiteY2-3472" fmla="*/ 0 h 25387"/>
                  <a:gd name="connsiteX3-3473" fmla="*/ 12158 w 26976"/>
                  <a:gd name="connsiteY3-3474" fmla="*/ 1403 h 25387"/>
                  <a:gd name="connsiteX4-3475" fmla="*/ 10835 w 26976"/>
                  <a:gd name="connsiteY4-3476" fmla="*/ 3232 h 25387"/>
                  <a:gd name="connsiteX5-3477" fmla="*/ 12 w 26976"/>
                  <a:gd name="connsiteY5-3478" fmla="*/ 8969 h 25387"/>
                  <a:gd name="connsiteX6-3479" fmla="*/ 9390 w 26976"/>
                  <a:gd name="connsiteY6-3480" fmla="*/ 10322 h 25387"/>
                  <a:gd name="connsiteX7-3481" fmla="*/ 10645 w 26976"/>
                  <a:gd name="connsiteY7-3482" fmla="*/ 10548 h 25387"/>
                  <a:gd name="connsiteX8-3483" fmla="*/ 10639 w 26976"/>
                  <a:gd name="connsiteY8-3484" fmla="*/ 14779 h 25387"/>
                  <a:gd name="connsiteX9-3485" fmla="*/ 12209 w 26976"/>
                  <a:gd name="connsiteY9-3486" fmla="*/ 17008 h 25387"/>
                  <a:gd name="connsiteX10-3487" fmla="*/ 12204 w 26976"/>
                  <a:gd name="connsiteY10-3488" fmla="*/ 19878 h 25387"/>
                  <a:gd name="connsiteX11-3489" fmla="*/ 14009 w 26976"/>
                  <a:gd name="connsiteY11-3490" fmla="*/ 21679 h 25387"/>
                  <a:gd name="connsiteX12-3491" fmla="*/ 15168 w 26976"/>
                  <a:gd name="connsiteY12-3492" fmla="*/ 25312 h 25387"/>
                  <a:gd name="connsiteX13-3493" fmla="*/ 20524 w 26976"/>
                  <a:gd name="connsiteY13-3494" fmla="*/ 24387 h 25387"/>
                  <a:gd name="connsiteX14-3495" fmla="*/ 24246 w 26976"/>
                  <a:gd name="connsiteY14-3496" fmla="*/ 17268 h 25387"/>
                  <a:gd name="connsiteX15-3497" fmla="*/ 26758 w 26976"/>
                  <a:gd name="connsiteY15-3498" fmla="*/ 16917 h 25387"/>
                  <a:gd name="connsiteX16-3499" fmla="*/ 25856 w 26976"/>
                  <a:gd name="connsiteY16-3500" fmla="*/ 2510 h 25387"/>
                  <a:gd name="connsiteX0-3501" fmla="*/ 25856 w 26976"/>
                  <a:gd name="connsiteY0-3502" fmla="*/ 2510 h 25387"/>
                  <a:gd name="connsiteX1-3503" fmla="*/ 22338 w 26976"/>
                  <a:gd name="connsiteY1-3504" fmla="*/ 3026 h 25387"/>
                  <a:gd name="connsiteX2-3505" fmla="*/ 16978 w 26976"/>
                  <a:gd name="connsiteY2-3506" fmla="*/ 0 h 25387"/>
                  <a:gd name="connsiteX3-3507" fmla="*/ 12158 w 26976"/>
                  <a:gd name="connsiteY3-3508" fmla="*/ 1403 h 25387"/>
                  <a:gd name="connsiteX4-3509" fmla="*/ 10835 w 26976"/>
                  <a:gd name="connsiteY4-3510" fmla="*/ 3232 h 25387"/>
                  <a:gd name="connsiteX5-3511" fmla="*/ 12 w 26976"/>
                  <a:gd name="connsiteY5-3512" fmla="*/ 8969 h 25387"/>
                  <a:gd name="connsiteX6-3513" fmla="*/ 9390 w 26976"/>
                  <a:gd name="connsiteY6-3514" fmla="*/ 10322 h 25387"/>
                  <a:gd name="connsiteX7-3515" fmla="*/ 10645 w 26976"/>
                  <a:gd name="connsiteY7-3516" fmla="*/ 10548 h 25387"/>
                  <a:gd name="connsiteX8-3517" fmla="*/ 10639 w 26976"/>
                  <a:gd name="connsiteY8-3518" fmla="*/ 14779 h 25387"/>
                  <a:gd name="connsiteX9-3519" fmla="*/ 11869 w 26976"/>
                  <a:gd name="connsiteY9-3520" fmla="*/ 17017 h 25387"/>
                  <a:gd name="connsiteX10-3521" fmla="*/ 12204 w 26976"/>
                  <a:gd name="connsiteY10-3522" fmla="*/ 19878 h 25387"/>
                  <a:gd name="connsiteX11-3523" fmla="*/ 14009 w 26976"/>
                  <a:gd name="connsiteY11-3524" fmla="*/ 21679 h 25387"/>
                  <a:gd name="connsiteX12-3525" fmla="*/ 15168 w 26976"/>
                  <a:gd name="connsiteY12-3526" fmla="*/ 25312 h 25387"/>
                  <a:gd name="connsiteX13-3527" fmla="*/ 20524 w 26976"/>
                  <a:gd name="connsiteY13-3528" fmla="*/ 24387 h 25387"/>
                  <a:gd name="connsiteX14-3529" fmla="*/ 24246 w 26976"/>
                  <a:gd name="connsiteY14-3530" fmla="*/ 17268 h 25387"/>
                  <a:gd name="connsiteX15-3531" fmla="*/ 26758 w 26976"/>
                  <a:gd name="connsiteY15-3532" fmla="*/ 16917 h 25387"/>
                  <a:gd name="connsiteX16-3533" fmla="*/ 25856 w 26976"/>
                  <a:gd name="connsiteY16-3534" fmla="*/ 2510 h 25387"/>
                  <a:gd name="connsiteX0-3535" fmla="*/ 25856 w 26976"/>
                  <a:gd name="connsiteY0-3536" fmla="*/ 2510 h 25387"/>
                  <a:gd name="connsiteX1-3537" fmla="*/ 22338 w 26976"/>
                  <a:gd name="connsiteY1-3538" fmla="*/ 3026 h 25387"/>
                  <a:gd name="connsiteX2-3539" fmla="*/ 16978 w 26976"/>
                  <a:gd name="connsiteY2-3540" fmla="*/ 0 h 25387"/>
                  <a:gd name="connsiteX3-3541" fmla="*/ 12158 w 26976"/>
                  <a:gd name="connsiteY3-3542" fmla="*/ 1403 h 25387"/>
                  <a:gd name="connsiteX4-3543" fmla="*/ 10835 w 26976"/>
                  <a:gd name="connsiteY4-3544" fmla="*/ 3232 h 25387"/>
                  <a:gd name="connsiteX5-3545" fmla="*/ 12 w 26976"/>
                  <a:gd name="connsiteY5-3546" fmla="*/ 8969 h 25387"/>
                  <a:gd name="connsiteX6-3547" fmla="*/ 9390 w 26976"/>
                  <a:gd name="connsiteY6-3548" fmla="*/ 10322 h 25387"/>
                  <a:gd name="connsiteX7-3549" fmla="*/ 10645 w 26976"/>
                  <a:gd name="connsiteY7-3550" fmla="*/ 10548 h 25387"/>
                  <a:gd name="connsiteX8-3551" fmla="*/ 10639 w 26976"/>
                  <a:gd name="connsiteY8-3552" fmla="*/ 14779 h 25387"/>
                  <a:gd name="connsiteX9-3553" fmla="*/ 11869 w 26976"/>
                  <a:gd name="connsiteY9-3554" fmla="*/ 17017 h 25387"/>
                  <a:gd name="connsiteX10-3555" fmla="*/ 12204 w 26976"/>
                  <a:gd name="connsiteY10-3556" fmla="*/ 19878 h 25387"/>
                  <a:gd name="connsiteX11-3557" fmla="*/ 14009 w 26976"/>
                  <a:gd name="connsiteY11-3558" fmla="*/ 21679 h 25387"/>
                  <a:gd name="connsiteX12-3559" fmla="*/ 15168 w 26976"/>
                  <a:gd name="connsiteY12-3560" fmla="*/ 25312 h 25387"/>
                  <a:gd name="connsiteX13-3561" fmla="*/ 20524 w 26976"/>
                  <a:gd name="connsiteY13-3562" fmla="*/ 24387 h 25387"/>
                  <a:gd name="connsiteX14-3563" fmla="*/ 24246 w 26976"/>
                  <a:gd name="connsiteY14-3564" fmla="*/ 17268 h 25387"/>
                  <a:gd name="connsiteX15-3565" fmla="*/ 26758 w 26976"/>
                  <a:gd name="connsiteY15-3566" fmla="*/ 16917 h 25387"/>
                  <a:gd name="connsiteX16-3567" fmla="*/ 25856 w 26976"/>
                  <a:gd name="connsiteY16-3568" fmla="*/ 2510 h 25387"/>
                  <a:gd name="connsiteX0-3569" fmla="*/ 25856 w 26976"/>
                  <a:gd name="connsiteY0-3570" fmla="*/ 2510 h 25387"/>
                  <a:gd name="connsiteX1-3571" fmla="*/ 22338 w 26976"/>
                  <a:gd name="connsiteY1-3572" fmla="*/ 3026 h 25387"/>
                  <a:gd name="connsiteX2-3573" fmla="*/ 16978 w 26976"/>
                  <a:gd name="connsiteY2-3574" fmla="*/ 0 h 25387"/>
                  <a:gd name="connsiteX3-3575" fmla="*/ 12158 w 26976"/>
                  <a:gd name="connsiteY3-3576" fmla="*/ 1403 h 25387"/>
                  <a:gd name="connsiteX4-3577" fmla="*/ 10835 w 26976"/>
                  <a:gd name="connsiteY4-3578" fmla="*/ 3232 h 25387"/>
                  <a:gd name="connsiteX5-3579" fmla="*/ 12 w 26976"/>
                  <a:gd name="connsiteY5-3580" fmla="*/ 8969 h 25387"/>
                  <a:gd name="connsiteX6-3581" fmla="*/ 9390 w 26976"/>
                  <a:gd name="connsiteY6-3582" fmla="*/ 10322 h 25387"/>
                  <a:gd name="connsiteX7-3583" fmla="*/ 10645 w 26976"/>
                  <a:gd name="connsiteY7-3584" fmla="*/ 10548 h 25387"/>
                  <a:gd name="connsiteX8-3585" fmla="*/ 10639 w 26976"/>
                  <a:gd name="connsiteY8-3586" fmla="*/ 14779 h 25387"/>
                  <a:gd name="connsiteX9-3587" fmla="*/ 12071 w 26976"/>
                  <a:gd name="connsiteY9-3588" fmla="*/ 16972 h 25387"/>
                  <a:gd name="connsiteX10-3589" fmla="*/ 12204 w 26976"/>
                  <a:gd name="connsiteY10-3590" fmla="*/ 19878 h 25387"/>
                  <a:gd name="connsiteX11-3591" fmla="*/ 14009 w 26976"/>
                  <a:gd name="connsiteY11-3592" fmla="*/ 21679 h 25387"/>
                  <a:gd name="connsiteX12-3593" fmla="*/ 15168 w 26976"/>
                  <a:gd name="connsiteY12-3594" fmla="*/ 25312 h 25387"/>
                  <a:gd name="connsiteX13-3595" fmla="*/ 20524 w 26976"/>
                  <a:gd name="connsiteY13-3596" fmla="*/ 24387 h 25387"/>
                  <a:gd name="connsiteX14-3597" fmla="*/ 24246 w 26976"/>
                  <a:gd name="connsiteY14-3598" fmla="*/ 17268 h 25387"/>
                  <a:gd name="connsiteX15-3599" fmla="*/ 26758 w 26976"/>
                  <a:gd name="connsiteY15-3600" fmla="*/ 16917 h 25387"/>
                  <a:gd name="connsiteX16-3601" fmla="*/ 25856 w 26976"/>
                  <a:gd name="connsiteY16-3602" fmla="*/ 2510 h 25387"/>
                  <a:gd name="connsiteX0-3603" fmla="*/ 25856 w 26976"/>
                  <a:gd name="connsiteY0-3604" fmla="*/ 2510 h 25387"/>
                  <a:gd name="connsiteX1-3605" fmla="*/ 22338 w 26976"/>
                  <a:gd name="connsiteY1-3606" fmla="*/ 3026 h 25387"/>
                  <a:gd name="connsiteX2-3607" fmla="*/ 16978 w 26976"/>
                  <a:gd name="connsiteY2-3608" fmla="*/ 0 h 25387"/>
                  <a:gd name="connsiteX3-3609" fmla="*/ 12158 w 26976"/>
                  <a:gd name="connsiteY3-3610" fmla="*/ 1403 h 25387"/>
                  <a:gd name="connsiteX4-3611" fmla="*/ 10835 w 26976"/>
                  <a:gd name="connsiteY4-3612" fmla="*/ 3232 h 25387"/>
                  <a:gd name="connsiteX5-3613" fmla="*/ 12 w 26976"/>
                  <a:gd name="connsiteY5-3614" fmla="*/ 8969 h 25387"/>
                  <a:gd name="connsiteX6-3615" fmla="*/ 9390 w 26976"/>
                  <a:gd name="connsiteY6-3616" fmla="*/ 10322 h 25387"/>
                  <a:gd name="connsiteX7-3617" fmla="*/ 10645 w 26976"/>
                  <a:gd name="connsiteY7-3618" fmla="*/ 10548 h 25387"/>
                  <a:gd name="connsiteX8-3619" fmla="*/ 10639 w 26976"/>
                  <a:gd name="connsiteY8-3620" fmla="*/ 14779 h 25387"/>
                  <a:gd name="connsiteX9-3621" fmla="*/ 12071 w 26976"/>
                  <a:gd name="connsiteY9-3622" fmla="*/ 16972 h 25387"/>
                  <a:gd name="connsiteX10-3623" fmla="*/ 12137 w 26976"/>
                  <a:gd name="connsiteY10-3624" fmla="*/ 19893 h 25387"/>
                  <a:gd name="connsiteX11-3625" fmla="*/ 14009 w 26976"/>
                  <a:gd name="connsiteY11-3626" fmla="*/ 21679 h 25387"/>
                  <a:gd name="connsiteX12-3627" fmla="*/ 15168 w 26976"/>
                  <a:gd name="connsiteY12-3628" fmla="*/ 25312 h 25387"/>
                  <a:gd name="connsiteX13-3629" fmla="*/ 20524 w 26976"/>
                  <a:gd name="connsiteY13-3630" fmla="*/ 24387 h 25387"/>
                  <a:gd name="connsiteX14-3631" fmla="*/ 24246 w 26976"/>
                  <a:gd name="connsiteY14-3632" fmla="*/ 17268 h 25387"/>
                  <a:gd name="connsiteX15-3633" fmla="*/ 26758 w 26976"/>
                  <a:gd name="connsiteY15-3634" fmla="*/ 16917 h 25387"/>
                  <a:gd name="connsiteX16-3635" fmla="*/ 25856 w 26976"/>
                  <a:gd name="connsiteY16-3636" fmla="*/ 2510 h 25387"/>
                  <a:gd name="connsiteX0-3637" fmla="*/ 25856 w 26976"/>
                  <a:gd name="connsiteY0-3638" fmla="*/ 2510 h 25387"/>
                  <a:gd name="connsiteX1-3639" fmla="*/ 22338 w 26976"/>
                  <a:gd name="connsiteY1-3640" fmla="*/ 3026 h 25387"/>
                  <a:gd name="connsiteX2-3641" fmla="*/ 16978 w 26976"/>
                  <a:gd name="connsiteY2-3642" fmla="*/ 0 h 25387"/>
                  <a:gd name="connsiteX3-3643" fmla="*/ 12158 w 26976"/>
                  <a:gd name="connsiteY3-3644" fmla="*/ 1403 h 25387"/>
                  <a:gd name="connsiteX4-3645" fmla="*/ 10835 w 26976"/>
                  <a:gd name="connsiteY4-3646" fmla="*/ 3232 h 25387"/>
                  <a:gd name="connsiteX5-3647" fmla="*/ 12 w 26976"/>
                  <a:gd name="connsiteY5-3648" fmla="*/ 8969 h 25387"/>
                  <a:gd name="connsiteX6-3649" fmla="*/ 9390 w 26976"/>
                  <a:gd name="connsiteY6-3650" fmla="*/ 10322 h 25387"/>
                  <a:gd name="connsiteX7-3651" fmla="*/ 10645 w 26976"/>
                  <a:gd name="connsiteY7-3652" fmla="*/ 10548 h 25387"/>
                  <a:gd name="connsiteX8-3653" fmla="*/ 10639 w 26976"/>
                  <a:gd name="connsiteY8-3654" fmla="*/ 14779 h 25387"/>
                  <a:gd name="connsiteX9-3655" fmla="*/ 12071 w 26976"/>
                  <a:gd name="connsiteY9-3656" fmla="*/ 16972 h 25387"/>
                  <a:gd name="connsiteX10-3657" fmla="*/ 12137 w 26976"/>
                  <a:gd name="connsiteY10-3658" fmla="*/ 19893 h 25387"/>
                  <a:gd name="connsiteX11-3659" fmla="*/ 14009 w 26976"/>
                  <a:gd name="connsiteY11-3660" fmla="*/ 21679 h 25387"/>
                  <a:gd name="connsiteX12-3661" fmla="*/ 15168 w 26976"/>
                  <a:gd name="connsiteY12-3662" fmla="*/ 25312 h 25387"/>
                  <a:gd name="connsiteX13-3663" fmla="*/ 20524 w 26976"/>
                  <a:gd name="connsiteY13-3664" fmla="*/ 24387 h 25387"/>
                  <a:gd name="connsiteX14-3665" fmla="*/ 24246 w 26976"/>
                  <a:gd name="connsiteY14-3666" fmla="*/ 17268 h 25387"/>
                  <a:gd name="connsiteX15-3667" fmla="*/ 26758 w 26976"/>
                  <a:gd name="connsiteY15-3668" fmla="*/ 16917 h 25387"/>
                  <a:gd name="connsiteX16-3669" fmla="*/ 25856 w 26976"/>
                  <a:gd name="connsiteY16-3670" fmla="*/ 2510 h 25387"/>
                  <a:gd name="connsiteX0-3671" fmla="*/ 25856 w 26976"/>
                  <a:gd name="connsiteY0-3672" fmla="*/ 2510 h 25387"/>
                  <a:gd name="connsiteX1-3673" fmla="*/ 22338 w 26976"/>
                  <a:gd name="connsiteY1-3674" fmla="*/ 3026 h 25387"/>
                  <a:gd name="connsiteX2-3675" fmla="*/ 16978 w 26976"/>
                  <a:gd name="connsiteY2-3676" fmla="*/ 0 h 25387"/>
                  <a:gd name="connsiteX3-3677" fmla="*/ 12158 w 26976"/>
                  <a:gd name="connsiteY3-3678" fmla="*/ 1403 h 25387"/>
                  <a:gd name="connsiteX4-3679" fmla="*/ 10835 w 26976"/>
                  <a:gd name="connsiteY4-3680" fmla="*/ 3232 h 25387"/>
                  <a:gd name="connsiteX5-3681" fmla="*/ 12 w 26976"/>
                  <a:gd name="connsiteY5-3682" fmla="*/ 8969 h 25387"/>
                  <a:gd name="connsiteX6-3683" fmla="*/ 9390 w 26976"/>
                  <a:gd name="connsiteY6-3684" fmla="*/ 10322 h 25387"/>
                  <a:gd name="connsiteX7-3685" fmla="*/ 10645 w 26976"/>
                  <a:gd name="connsiteY7-3686" fmla="*/ 10548 h 25387"/>
                  <a:gd name="connsiteX8-3687" fmla="*/ 10639 w 26976"/>
                  <a:gd name="connsiteY8-3688" fmla="*/ 14779 h 25387"/>
                  <a:gd name="connsiteX9-3689" fmla="*/ 12071 w 26976"/>
                  <a:gd name="connsiteY9-3690" fmla="*/ 16972 h 25387"/>
                  <a:gd name="connsiteX10-3691" fmla="*/ 12137 w 26976"/>
                  <a:gd name="connsiteY10-3692" fmla="*/ 19893 h 25387"/>
                  <a:gd name="connsiteX11-3693" fmla="*/ 14009 w 26976"/>
                  <a:gd name="connsiteY11-3694" fmla="*/ 21679 h 25387"/>
                  <a:gd name="connsiteX12-3695" fmla="*/ 15168 w 26976"/>
                  <a:gd name="connsiteY12-3696" fmla="*/ 25312 h 25387"/>
                  <a:gd name="connsiteX13-3697" fmla="*/ 20524 w 26976"/>
                  <a:gd name="connsiteY13-3698" fmla="*/ 24387 h 25387"/>
                  <a:gd name="connsiteX14-3699" fmla="*/ 24246 w 26976"/>
                  <a:gd name="connsiteY14-3700" fmla="*/ 17268 h 25387"/>
                  <a:gd name="connsiteX15-3701" fmla="*/ 26758 w 26976"/>
                  <a:gd name="connsiteY15-3702" fmla="*/ 16917 h 25387"/>
                  <a:gd name="connsiteX16-3703" fmla="*/ 25856 w 26976"/>
                  <a:gd name="connsiteY16-3704" fmla="*/ 2510 h 25387"/>
                  <a:gd name="connsiteX0-3705" fmla="*/ 25856 w 26976"/>
                  <a:gd name="connsiteY0-3706" fmla="*/ 2510 h 25387"/>
                  <a:gd name="connsiteX1-3707" fmla="*/ 22338 w 26976"/>
                  <a:gd name="connsiteY1-3708" fmla="*/ 3026 h 25387"/>
                  <a:gd name="connsiteX2-3709" fmla="*/ 16978 w 26976"/>
                  <a:gd name="connsiteY2-3710" fmla="*/ 0 h 25387"/>
                  <a:gd name="connsiteX3-3711" fmla="*/ 12158 w 26976"/>
                  <a:gd name="connsiteY3-3712" fmla="*/ 1403 h 25387"/>
                  <a:gd name="connsiteX4-3713" fmla="*/ 10835 w 26976"/>
                  <a:gd name="connsiteY4-3714" fmla="*/ 3232 h 25387"/>
                  <a:gd name="connsiteX5-3715" fmla="*/ 12 w 26976"/>
                  <a:gd name="connsiteY5-3716" fmla="*/ 8969 h 25387"/>
                  <a:gd name="connsiteX6-3717" fmla="*/ 9390 w 26976"/>
                  <a:gd name="connsiteY6-3718" fmla="*/ 10322 h 25387"/>
                  <a:gd name="connsiteX7-3719" fmla="*/ 10645 w 26976"/>
                  <a:gd name="connsiteY7-3720" fmla="*/ 10548 h 25387"/>
                  <a:gd name="connsiteX8-3721" fmla="*/ 10639 w 26976"/>
                  <a:gd name="connsiteY8-3722" fmla="*/ 14779 h 25387"/>
                  <a:gd name="connsiteX9-3723" fmla="*/ 12071 w 26976"/>
                  <a:gd name="connsiteY9-3724" fmla="*/ 16972 h 25387"/>
                  <a:gd name="connsiteX10-3725" fmla="*/ 12137 w 26976"/>
                  <a:gd name="connsiteY10-3726" fmla="*/ 19893 h 25387"/>
                  <a:gd name="connsiteX11-3727" fmla="*/ 14009 w 26976"/>
                  <a:gd name="connsiteY11-3728" fmla="*/ 21679 h 25387"/>
                  <a:gd name="connsiteX12-3729" fmla="*/ 15168 w 26976"/>
                  <a:gd name="connsiteY12-3730" fmla="*/ 25312 h 25387"/>
                  <a:gd name="connsiteX13-3731" fmla="*/ 20524 w 26976"/>
                  <a:gd name="connsiteY13-3732" fmla="*/ 24387 h 25387"/>
                  <a:gd name="connsiteX14-3733" fmla="*/ 24246 w 26976"/>
                  <a:gd name="connsiteY14-3734" fmla="*/ 17268 h 25387"/>
                  <a:gd name="connsiteX15-3735" fmla="*/ 26758 w 26976"/>
                  <a:gd name="connsiteY15-3736" fmla="*/ 16917 h 25387"/>
                  <a:gd name="connsiteX16-3737" fmla="*/ 25856 w 26976"/>
                  <a:gd name="connsiteY16-3738" fmla="*/ 2510 h 25387"/>
                  <a:gd name="connsiteX0-3739" fmla="*/ 25856 w 26976"/>
                  <a:gd name="connsiteY0-3740" fmla="*/ 2510 h 25387"/>
                  <a:gd name="connsiteX1-3741" fmla="*/ 22338 w 26976"/>
                  <a:gd name="connsiteY1-3742" fmla="*/ 3026 h 25387"/>
                  <a:gd name="connsiteX2-3743" fmla="*/ 16978 w 26976"/>
                  <a:gd name="connsiteY2-3744" fmla="*/ 0 h 25387"/>
                  <a:gd name="connsiteX3-3745" fmla="*/ 12158 w 26976"/>
                  <a:gd name="connsiteY3-3746" fmla="*/ 1403 h 25387"/>
                  <a:gd name="connsiteX4-3747" fmla="*/ 10835 w 26976"/>
                  <a:gd name="connsiteY4-3748" fmla="*/ 3232 h 25387"/>
                  <a:gd name="connsiteX5-3749" fmla="*/ 12 w 26976"/>
                  <a:gd name="connsiteY5-3750" fmla="*/ 8969 h 25387"/>
                  <a:gd name="connsiteX6-3751" fmla="*/ 9390 w 26976"/>
                  <a:gd name="connsiteY6-3752" fmla="*/ 10322 h 25387"/>
                  <a:gd name="connsiteX7-3753" fmla="*/ 10645 w 26976"/>
                  <a:gd name="connsiteY7-3754" fmla="*/ 10548 h 25387"/>
                  <a:gd name="connsiteX8-3755" fmla="*/ 10639 w 26976"/>
                  <a:gd name="connsiteY8-3756" fmla="*/ 14779 h 25387"/>
                  <a:gd name="connsiteX9-3757" fmla="*/ 12071 w 26976"/>
                  <a:gd name="connsiteY9-3758" fmla="*/ 16972 h 25387"/>
                  <a:gd name="connsiteX10-3759" fmla="*/ 12137 w 26976"/>
                  <a:gd name="connsiteY10-3760" fmla="*/ 19893 h 25387"/>
                  <a:gd name="connsiteX11-3761" fmla="*/ 14009 w 26976"/>
                  <a:gd name="connsiteY11-3762" fmla="*/ 21679 h 25387"/>
                  <a:gd name="connsiteX12-3763" fmla="*/ 15168 w 26976"/>
                  <a:gd name="connsiteY12-3764" fmla="*/ 25312 h 25387"/>
                  <a:gd name="connsiteX13-3765" fmla="*/ 20524 w 26976"/>
                  <a:gd name="connsiteY13-3766" fmla="*/ 24387 h 25387"/>
                  <a:gd name="connsiteX14-3767" fmla="*/ 24246 w 26976"/>
                  <a:gd name="connsiteY14-3768" fmla="*/ 17268 h 25387"/>
                  <a:gd name="connsiteX15-3769" fmla="*/ 26758 w 26976"/>
                  <a:gd name="connsiteY15-3770" fmla="*/ 16917 h 25387"/>
                  <a:gd name="connsiteX16-3771" fmla="*/ 25856 w 26976"/>
                  <a:gd name="connsiteY16-3772" fmla="*/ 2510 h 25387"/>
                  <a:gd name="connsiteX0-3773" fmla="*/ 25856 w 26976"/>
                  <a:gd name="connsiteY0-3774" fmla="*/ 2565 h 25442"/>
                  <a:gd name="connsiteX1-3775" fmla="*/ 22338 w 26976"/>
                  <a:gd name="connsiteY1-3776" fmla="*/ 3081 h 25442"/>
                  <a:gd name="connsiteX2-3777" fmla="*/ 16978 w 26976"/>
                  <a:gd name="connsiteY2-3778" fmla="*/ 55 h 25442"/>
                  <a:gd name="connsiteX3-3779" fmla="*/ 12158 w 26976"/>
                  <a:gd name="connsiteY3-3780" fmla="*/ 1458 h 25442"/>
                  <a:gd name="connsiteX4-3781" fmla="*/ 10835 w 26976"/>
                  <a:gd name="connsiteY4-3782" fmla="*/ 3287 h 25442"/>
                  <a:gd name="connsiteX5-3783" fmla="*/ 12 w 26976"/>
                  <a:gd name="connsiteY5-3784" fmla="*/ 9024 h 25442"/>
                  <a:gd name="connsiteX6-3785" fmla="*/ 9390 w 26976"/>
                  <a:gd name="connsiteY6-3786" fmla="*/ 10377 h 25442"/>
                  <a:gd name="connsiteX7-3787" fmla="*/ 10645 w 26976"/>
                  <a:gd name="connsiteY7-3788" fmla="*/ 10603 h 25442"/>
                  <a:gd name="connsiteX8-3789" fmla="*/ 10639 w 26976"/>
                  <a:gd name="connsiteY8-3790" fmla="*/ 14834 h 25442"/>
                  <a:gd name="connsiteX9-3791" fmla="*/ 12071 w 26976"/>
                  <a:gd name="connsiteY9-3792" fmla="*/ 17027 h 25442"/>
                  <a:gd name="connsiteX10-3793" fmla="*/ 12137 w 26976"/>
                  <a:gd name="connsiteY10-3794" fmla="*/ 19948 h 25442"/>
                  <a:gd name="connsiteX11-3795" fmla="*/ 14009 w 26976"/>
                  <a:gd name="connsiteY11-3796" fmla="*/ 21734 h 25442"/>
                  <a:gd name="connsiteX12-3797" fmla="*/ 15168 w 26976"/>
                  <a:gd name="connsiteY12-3798" fmla="*/ 25367 h 25442"/>
                  <a:gd name="connsiteX13-3799" fmla="*/ 20524 w 26976"/>
                  <a:gd name="connsiteY13-3800" fmla="*/ 24442 h 25442"/>
                  <a:gd name="connsiteX14-3801" fmla="*/ 24246 w 26976"/>
                  <a:gd name="connsiteY14-3802" fmla="*/ 17323 h 25442"/>
                  <a:gd name="connsiteX15-3803" fmla="*/ 26758 w 26976"/>
                  <a:gd name="connsiteY15-3804" fmla="*/ 16972 h 25442"/>
                  <a:gd name="connsiteX16-3805" fmla="*/ 25856 w 26976"/>
                  <a:gd name="connsiteY16-3806" fmla="*/ 2565 h 25442"/>
                  <a:gd name="connsiteX0-3807" fmla="*/ 25856 w 26976"/>
                  <a:gd name="connsiteY0-3808" fmla="*/ 2569 h 25446"/>
                  <a:gd name="connsiteX1-3809" fmla="*/ 22338 w 26976"/>
                  <a:gd name="connsiteY1-3810" fmla="*/ 3085 h 25446"/>
                  <a:gd name="connsiteX2-3811" fmla="*/ 16978 w 26976"/>
                  <a:gd name="connsiteY2-3812" fmla="*/ 59 h 25446"/>
                  <a:gd name="connsiteX3-3813" fmla="*/ 12158 w 26976"/>
                  <a:gd name="connsiteY3-3814" fmla="*/ 1462 h 25446"/>
                  <a:gd name="connsiteX4-3815" fmla="*/ 10835 w 26976"/>
                  <a:gd name="connsiteY4-3816" fmla="*/ 3291 h 25446"/>
                  <a:gd name="connsiteX5-3817" fmla="*/ 12 w 26976"/>
                  <a:gd name="connsiteY5-3818" fmla="*/ 9028 h 25446"/>
                  <a:gd name="connsiteX6-3819" fmla="*/ 9390 w 26976"/>
                  <a:gd name="connsiteY6-3820" fmla="*/ 10381 h 25446"/>
                  <a:gd name="connsiteX7-3821" fmla="*/ 10645 w 26976"/>
                  <a:gd name="connsiteY7-3822" fmla="*/ 10607 h 25446"/>
                  <a:gd name="connsiteX8-3823" fmla="*/ 10639 w 26976"/>
                  <a:gd name="connsiteY8-3824" fmla="*/ 14838 h 25446"/>
                  <a:gd name="connsiteX9-3825" fmla="*/ 12071 w 26976"/>
                  <a:gd name="connsiteY9-3826" fmla="*/ 17031 h 25446"/>
                  <a:gd name="connsiteX10-3827" fmla="*/ 12137 w 26976"/>
                  <a:gd name="connsiteY10-3828" fmla="*/ 19952 h 25446"/>
                  <a:gd name="connsiteX11-3829" fmla="*/ 14009 w 26976"/>
                  <a:gd name="connsiteY11-3830" fmla="*/ 21738 h 25446"/>
                  <a:gd name="connsiteX12-3831" fmla="*/ 15168 w 26976"/>
                  <a:gd name="connsiteY12-3832" fmla="*/ 25371 h 25446"/>
                  <a:gd name="connsiteX13-3833" fmla="*/ 20524 w 26976"/>
                  <a:gd name="connsiteY13-3834" fmla="*/ 24446 h 25446"/>
                  <a:gd name="connsiteX14-3835" fmla="*/ 24246 w 26976"/>
                  <a:gd name="connsiteY14-3836" fmla="*/ 17327 h 25446"/>
                  <a:gd name="connsiteX15-3837" fmla="*/ 26758 w 26976"/>
                  <a:gd name="connsiteY15-3838" fmla="*/ 16976 h 25446"/>
                  <a:gd name="connsiteX16-3839" fmla="*/ 25856 w 26976"/>
                  <a:gd name="connsiteY16-3840" fmla="*/ 2569 h 25446"/>
                  <a:gd name="connsiteX0-3841" fmla="*/ 25856 w 26976"/>
                  <a:gd name="connsiteY0-3842" fmla="*/ 2569 h 25401"/>
                  <a:gd name="connsiteX1-3843" fmla="*/ 22338 w 26976"/>
                  <a:gd name="connsiteY1-3844" fmla="*/ 3085 h 25401"/>
                  <a:gd name="connsiteX2-3845" fmla="*/ 16978 w 26976"/>
                  <a:gd name="connsiteY2-3846" fmla="*/ 59 h 25401"/>
                  <a:gd name="connsiteX3-3847" fmla="*/ 12158 w 26976"/>
                  <a:gd name="connsiteY3-3848" fmla="*/ 1462 h 25401"/>
                  <a:gd name="connsiteX4-3849" fmla="*/ 10835 w 26976"/>
                  <a:gd name="connsiteY4-3850" fmla="*/ 3291 h 25401"/>
                  <a:gd name="connsiteX5-3851" fmla="*/ 12 w 26976"/>
                  <a:gd name="connsiteY5-3852" fmla="*/ 9028 h 25401"/>
                  <a:gd name="connsiteX6-3853" fmla="*/ 9390 w 26976"/>
                  <a:gd name="connsiteY6-3854" fmla="*/ 10381 h 25401"/>
                  <a:gd name="connsiteX7-3855" fmla="*/ 10645 w 26976"/>
                  <a:gd name="connsiteY7-3856" fmla="*/ 10607 h 25401"/>
                  <a:gd name="connsiteX8-3857" fmla="*/ 10639 w 26976"/>
                  <a:gd name="connsiteY8-3858" fmla="*/ 14838 h 25401"/>
                  <a:gd name="connsiteX9-3859" fmla="*/ 12071 w 26976"/>
                  <a:gd name="connsiteY9-3860" fmla="*/ 17031 h 25401"/>
                  <a:gd name="connsiteX10-3861" fmla="*/ 12137 w 26976"/>
                  <a:gd name="connsiteY10-3862" fmla="*/ 19952 h 25401"/>
                  <a:gd name="connsiteX11-3863" fmla="*/ 14009 w 26976"/>
                  <a:gd name="connsiteY11-3864" fmla="*/ 21738 h 25401"/>
                  <a:gd name="connsiteX12-3865" fmla="*/ 15168 w 26976"/>
                  <a:gd name="connsiteY12-3866" fmla="*/ 25371 h 25401"/>
                  <a:gd name="connsiteX13-3867" fmla="*/ 20388 w 26976"/>
                  <a:gd name="connsiteY13-3868" fmla="*/ 23692 h 25401"/>
                  <a:gd name="connsiteX14-3869" fmla="*/ 24246 w 26976"/>
                  <a:gd name="connsiteY14-3870" fmla="*/ 17327 h 25401"/>
                  <a:gd name="connsiteX15-3871" fmla="*/ 26758 w 26976"/>
                  <a:gd name="connsiteY15-3872" fmla="*/ 16976 h 25401"/>
                  <a:gd name="connsiteX16-3873" fmla="*/ 25856 w 26976"/>
                  <a:gd name="connsiteY16-3874" fmla="*/ 2569 h 25401"/>
                  <a:gd name="connsiteX0-3875" fmla="*/ 25856 w 26976"/>
                  <a:gd name="connsiteY0-3876" fmla="*/ 2569 h 25401"/>
                  <a:gd name="connsiteX1-3877" fmla="*/ 22338 w 26976"/>
                  <a:gd name="connsiteY1-3878" fmla="*/ 3085 h 25401"/>
                  <a:gd name="connsiteX2-3879" fmla="*/ 16978 w 26976"/>
                  <a:gd name="connsiteY2-3880" fmla="*/ 59 h 25401"/>
                  <a:gd name="connsiteX3-3881" fmla="*/ 12158 w 26976"/>
                  <a:gd name="connsiteY3-3882" fmla="*/ 1462 h 25401"/>
                  <a:gd name="connsiteX4-3883" fmla="*/ 10835 w 26976"/>
                  <a:gd name="connsiteY4-3884" fmla="*/ 3291 h 25401"/>
                  <a:gd name="connsiteX5-3885" fmla="*/ 12 w 26976"/>
                  <a:gd name="connsiteY5-3886" fmla="*/ 9028 h 25401"/>
                  <a:gd name="connsiteX6-3887" fmla="*/ 9390 w 26976"/>
                  <a:gd name="connsiteY6-3888" fmla="*/ 10381 h 25401"/>
                  <a:gd name="connsiteX7-3889" fmla="*/ 10645 w 26976"/>
                  <a:gd name="connsiteY7-3890" fmla="*/ 10607 h 25401"/>
                  <a:gd name="connsiteX8-3891" fmla="*/ 10639 w 26976"/>
                  <a:gd name="connsiteY8-3892" fmla="*/ 14838 h 25401"/>
                  <a:gd name="connsiteX9-3893" fmla="*/ 12071 w 26976"/>
                  <a:gd name="connsiteY9-3894" fmla="*/ 17031 h 25401"/>
                  <a:gd name="connsiteX10-3895" fmla="*/ 12137 w 26976"/>
                  <a:gd name="connsiteY10-3896" fmla="*/ 19952 h 25401"/>
                  <a:gd name="connsiteX11-3897" fmla="*/ 14009 w 26976"/>
                  <a:gd name="connsiteY11-3898" fmla="*/ 21738 h 25401"/>
                  <a:gd name="connsiteX12-3899" fmla="*/ 15168 w 26976"/>
                  <a:gd name="connsiteY12-3900" fmla="*/ 25371 h 25401"/>
                  <a:gd name="connsiteX13-3901" fmla="*/ 20388 w 26976"/>
                  <a:gd name="connsiteY13-3902" fmla="*/ 23692 h 25401"/>
                  <a:gd name="connsiteX14-3903" fmla="*/ 24246 w 26976"/>
                  <a:gd name="connsiteY14-3904" fmla="*/ 17327 h 25401"/>
                  <a:gd name="connsiteX15-3905" fmla="*/ 26758 w 26976"/>
                  <a:gd name="connsiteY15-3906" fmla="*/ 16976 h 25401"/>
                  <a:gd name="connsiteX16-3907" fmla="*/ 25856 w 26976"/>
                  <a:gd name="connsiteY16-3908" fmla="*/ 2569 h 25401"/>
                  <a:gd name="connsiteX0-3909" fmla="*/ 25856 w 26976"/>
                  <a:gd name="connsiteY0-3910" fmla="*/ 2569 h 25444"/>
                  <a:gd name="connsiteX1-3911" fmla="*/ 22338 w 26976"/>
                  <a:gd name="connsiteY1-3912" fmla="*/ 3085 h 25444"/>
                  <a:gd name="connsiteX2-3913" fmla="*/ 16978 w 26976"/>
                  <a:gd name="connsiteY2-3914" fmla="*/ 59 h 25444"/>
                  <a:gd name="connsiteX3-3915" fmla="*/ 12158 w 26976"/>
                  <a:gd name="connsiteY3-3916" fmla="*/ 1462 h 25444"/>
                  <a:gd name="connsiteX4-3917" fmla="*/ 10835 w 26976"/>
                  <a:gd name="connsiteY4-3918" fmla="*/ 3291 h 25444"/>
                  <a:gd name="connsiteX5-3919" fmla="*/ 12 w 26976"/>
                  <a:gd name="connsiteY5-3920" fmla="*/ 9028 h 25444"/>
                  <a:gd name="connsiteX6-3921" fmla="*/ 9390 w 26976"/>
                  <a:gd name="connsiteY6-3922" fmla="*/ 10381 h 25444"/>
                  <a:gd name="connsiteX7-3923" fmla="*/ 10645 w 26976"/>
                  <a:gd name="connsiteY7-3924" fmla="*/ 10607 h 25444"/>
                  <a:gd name="connsiteX8-3925" fmla="*/ 10639 w 26976"/>
                  <a:gd name="connsiteY8-3926" fmla="*/ 14838 h 25444"/>
                  <a:gd name="connsiteX9-3927" fmla="*/ 12071 w 26976"/>
                  <a:gd name="connsiteY9-3928" fmla="*/ 17031 h 25444"/>
                  <a:gd name="connsiteX10-3929" fmla="*/ 12137 w 26976"/>
                  <a:gd name="connsiteY10-3930" fmla="*/ 19952 h 25444"/>
                  <a:gd name="connsiteX11-3931" fmla="*/ 14009 w 26976"/>
                  <a:gd name="connsiteY11-3932" fmla="*/ 21738 h 25444"/>
                  <a:gd name="connsiteX12-3933" fmla="*/ 15168 w 26976"/>
                  <a:gd name="connsiteY12-3934" fmla="*/ 25371 h 25444"/>
                  <a:gd name="connsiteX13-3935" fmla="*/ 20388 w 26976"/>
                  <a:gd name="connsiteY13-3936" fmla="*/ 23692 h 25444"/>
                  <a:gd name="connsiteX14-3937" fmla="*/ 24246 w 26976"/>
                  <a:gd name="connsiteY14-3938" fmla="*/ 17327 h 25444"/>
                  <a:gd name="connsiteX15-3939" fmla="*/ 26758 w 26976"/>
                  <a:gd name="connsiteY15-3940" fmla="*/ 16976 h 25444"/>
                  <a:gd name="connsiteX16-3941" fmla="*/ 25856 w 26976"/>
                  <a:gd name="connsiteY16-3942" fmla="*/ 2569 h 25444"/>
                  <a:gd name="connsiteX0-3943" fmla="*/ 25856 w 26976"/>
                  <a:gd name="connsiteY0-3944" fmla="*/ 2569 h 25158"/>
                  <a:gd name="connsiteX1-3945" fmla="*/ 22338 w 26976"/>
                  <a:gd name="connsiteY1-3946" fmla="*/ 3085 h 25158"/>
                  <a:gd name="connsiteX2-3947" fmla="*/ 16978 w 26976"/>
                  <a:gd name="connsiteY2-3948" fmla="*/ 59 h 25158"/>
                  <a:gd name="connsiteX3-3949" fmla="*/ 12158 w 26976"/>
                  <a:gd name="connsiteY3-3950" fmla="*/ 1462 h 25158"/>
                  <a:gd name="connsiteX4-3951" fmla="*/ 10835 w 26976"/>
                  <a:gd name="connsiteY4-3952" fmla="*/ 3291 h 25158"/>
                  <a:gd name="connsiteX5-3953" fmla="*/ 12 w 26976"/>
                  <a:gd name="connsiteY5-3954" fmla="*/ 9028 h 25158"/>
                  <a:gd name="connsiteX6-3955" fmla="*/ 9390 w 26976"/>
                  <a:gd name="connsiteY6-3956" fmla="*/ 10381 h 25158"/>
                  <a:gd name="connsiteX7-3957" fmla="*/ 10645 w 26976"/>
                  <a:gd name="connsiteY7-3958" fmla="*/ 10607 h 25158"/>
                  <a:gd name="connsiteX8-3959" fmla="*/ 10639 w 26976"/>
                  <a:gd name="connsiteY8-3960" fmla="*/ 14838 h 25158"/>
                  <a:gd name="connsiteX9-3961" fmla="*/ 12071 w 26976"/>
                  <a:gd name="connsiteY9-3962" fmla="*/ 17031 h 25158"/>
                  <a:gd name="connsiteX10-3963" fmla="*/ 12137 w 26976"/>
                  <a:gd name="connsiteY10-3964" fmla="*/ 19952 h 25158"/>
                  <a:gd name="connsiteX11-3965" fmla="*/ 14009 w 26976"/>
                  <a:gd name="connsiteY11-3966" fmla="*/ 21738 h 25158"/>
                  <a:gd name="connsiteX12-3967" fmla="*/ 15617 w 26976"/>
                  <a:gd name="connsiteY12-3968" fmla="*/ 25059 h 25158"/>
                  <a:gd name="connsiteX13-3969" fmla="*/ 20388 w 26976"/>
                  <a:gd name="connsiteY13-3970" fmla="*/ 23692 h 25158"/>
                  <a:gd name="connsiteX14-3971" fmla="*/ 24246 w 26976"/>
                  <a:gd name="connsiteY14-3972" fmla="*/ 17327 h 25158"/>
                  <a:gd name="connsiteX15-3973" fmla="*/ 26758 w 26976"/>
                  <a:gd name="connsiteY15-3974" fmla="*/ 16976 h 25158"/>
                  <a:gd name="connsiteX16-3975" fmla="*/ 25856 w 26976"/>
                  <a:gd name="connsiteY16-3976" fmla="*/ 2569 h 25158"/>
                  <a:gd name="connsiteX0-3977" fmla="*/ 25856 w 26976"/>
                  <a:gd name="connsiteY0-3978" fmla="*/ 2569 h 25158"/>
                  <a:gd name="connsiteX1-3979" fmla="*/ 22338 w 26976"/>
                  <a:gd name="connsiteY1-3980" fmla="*/ 3085 h 25158"/>
                  <a:gd name="connsiteX2-3981" fmla="*/ 16978 w 26976"/>
                  <a:gd name="connsiteY2-3982" fmla="*/ 59 h 25158"/>
                  <a:gd name="connsiteX3-3983" fmla="*/ 12158 w 26976"/>
                  <a:gd name="connsiteY3-3984" fmla="*/ 1462 h 25158"/>
                  <a:gd name="connsiteX4-3985" fmla="*/ 10835 w 26976"/>
                  <a:gd name="connsiteY4-3986" fmla="*/ 3291 h 25158"/>
                  <a:gd name="connsiteX5-3987" fmla="*/ 12 w 26976"/>
                  <a:gd name="connsiteY5-3988" fmla="*/ 9028 h 25158"/>
                  <a:gd name="connsiteX6-3989" fmla="*/ 8040 w 26976"/>
                  <a:gd name="connsiteY6-3990" fmla="*/ 10896 h 25158"/>
                  <a:gd name="connsiteX7-3991" fmla="*/ 10645 w 26976"/>
                  <a:gd name="connsiteY7-3992" fmla="*/ 10607 h 25158"/>
                  <a:gd name="connsiteX8-3993" fmla="*/ 10639 w 26976"/>
                  <a:gd name="connsiteY8-3994" fmla="*/ 14838 h 25158"/>
                  <a:gd name="connsiteX9-3995" fmla="*/ 12071 w 26976"/>
                  <a:gd name="connsiteY9-3996" fmla="*/ 17031 h 25158"/>
                  <a:gd name="connsiteX10-3997" fmla="*/ 12137 w 26976"/>
                  <a:gd name="connsiteY10-3998" fmla="*/ 19952 h 25158"/>
                  <a:gd name="connsiteX11-3999" fmla="*/ 14009 w 26976"/>
                  <a:gd name="connsiteY11-4000" fmla="*/ 21738 h 25158"/>
                  <a:gd name="connsiteX12-4001" fmla="*/ 15617 w 26976"/>
                  <a:gd name="connsiteY12-4002" fmla="*/ 25059 h 25158"/>
                  <a:gd name="connsiteX13-4003" fmla="*/ 20388 w 26976"/>
                  <a:gd name="connsiteY13-4004" fmla="*/ 23692 h 25158"/>
                  <a:gd name="connsiteX14-4005" fmla="*/ 24246 w 26976"/>
                  <a:gd name="connsiteY14-4006" fmla="*/ 17327 h 25158"/>
                  <a:gd name="connsiteX15-4007" fmla="*/ 26758 w 26976"/>
                  <a:gd name="connsiteY15-4008" fmla="*/ 16976 h 25158"/>
                  <a:gd name="connsiteX16-4009" fmla="*/ 25856 w 26976"/>
                  <a:gd name="connsiteY16-4010" fmla="*/ 2569 h 25158"/>
                  <a:gd name="connsiteX0-4011" fmla="*/ 25856 w 26976"/>
                  <a:gd name="connsiteY0-4012" fmla="*/ 2569 h 25158"/>
                  <a:gd name="connsiteX1-4013" fmla="*/ 22338 w 26976"/>
                  <a:gd name="connsiteY1-4014" fmla="*/ 3085 h 25158"/>
                  <a:gd name="connsiteX2-4015" fmla="*/ 16978 w 26976"/>
                  <a:gd name="connsiteY2-4016" fmla="*/ 59 h 25158"/>
                  <a:gd name="connsiteX3-4017" fmla="*/ 12158 w 26976"/>
                  <a:gd name="connsiteY3-4018" fmla="*/ 1462 h 25158"/>
                  <a:gd name="connsiteX4-4019" fmla="*/ 10835 w 26976"/>
                  <a:gd name="connsiteY4-4020" fmla="*/ 3291 h 25158"/>
                  <a:gd name="connsiteX5-4021" fmla="*/ 12 w 26976"/>
                  <a:gd name="connsiteY5-4022" fmla="*/ 9028 h 25158"/>
                  <a:gd name="connsiteX6-4023" fmla="*/ 8040 w 26976"/>
                  <a:gd name="connsiteY6-4024" fmla="*/ 10896 h 25158"/>
                  <a:gd name="connsiteX7-4025" fmla="*/ 10645 w 26976"/>
                  <a:gd name="connsiteY7-4026" fmla="*/ 10607 h 25158"/>
                  <a:gd name="connsiteX8-4027" fmla="*/ 10639 w 26976"/>
                  <a:gd name="connsiteY8-4028" fmla="*/ 14838 h 25158"/>
                  <a:gd name="connsiteX9-4029" fmla="*/ 12071 w 26976"/>
                  <a:gd name="connsiteY9-4030" fmla="*/ 17031 h 25158"/>
                  <a:gd name="connsiteX10-4031" fmla="*/ 12137 w 26976"/>
                  <a:gd name="connsiteY10-4032" fmla="*/ 19952 h 25158"/>
                  <a:gd name="connsiteX11-4033" fmla="*/ 14009 w 26976"/>
                  <a:gd name="connsiteY11-4034" fmla="*/ 21738 h 25158"/>
                  <a:gd name="connsiteX12-4035" fmla="*/ 15617 w 26976"/>
                  <a:gd name="connsiteY12-4036" fmla="*/ 25059 h 25158"/>
                  <a:gd name="connsiteX13-4037" fmla="*/ 20388 w 26976"/>
                  <a:gd name="connsiteY13-4038" fmla="*/ 23692 h 25158"/>
                  <a:gd name="connsiteX14-4039" fmla="*/ 24246 w 26976"/>
                  <a:gd name="connsiteY14-4040" fmla="*/ 17327 h 25158"/>
                  <a:gd name="connsiteX15-4041" fmla="*/ 26758 w 26976"/>
                  <a:gd name="connsiteY15-4042" fmla="*/ 16976 h 25158"/>
                  <a:gd name="connsiteX16-4043" fmla="*/ 25856 w 26976"/>
                  <a:gd name="connsiteY16-4044" fmla="*/ 2569 h 25158"/>
                  <a:gd name="connsiteX0-4045" fmla="*/ 25856 w 26976"/>
                  <a:gd name="connsiteY0-4046" fmla="*/ 2569 h 25158"/>
                  <a:gd name="connsiteX1-4047" fmla="*/ 22338 w 26976"/>
                  <a:gd name="connsiteY1-4048" fmla="*/ 3085 h 25158"/>
                  <a:gd name="connsiteX2-4049" fmla="*/ 16978 w 26976"/>
                  <a:gd name="connsiteY2-4050" fmla="*/ 59 h 25158"/>
                  <a:gd name="connsiteX3-4051" fmla="*/ 12158 w 26976"/>
                  <a:gd name="connsiteY3-4052" fmla="*/ 1462 h 25158"/>
                  <a:gd name="connsiteX4-4053" fmla="*/ 10835 w 26976"/>
                  <a:gd name="connsiteY4-4054" fmla="*/ 3291 h 25158"/>
                  <a:gd name="connsiteX5-4055" fmla="*/ 12 w 26976"/>
                  <a:gd name="connsiteY5-4056" fmla="*/ 9028 h 25158"/>
                  <a:gd name="connsiteX6-4057" fmla="*/ 8040 w 26976"/>
                  <a:gd name="connsiteY6-4058" fmla="*/ 10896 h 25158"/>
                  <a:gd name="connsiteX7-4059" fmla="*/ 10717 w 26976"/>
                  <a:gd name="connsiteY7-4060" fmla="*/ 11406 h 25158"/>
                  <a:gd name="connsiteX8-4061" fmla="*/ 10639 w 26976"/>
                  <a:gd name="connsiteY8-4062" fmla="*/ 14838 h 25158"/>
                  <a:gd name="connsiteX9-4063" fmla="*/ 12071 w 26976"/>
                  <a:gd name="connsiteY9-4064" fmla="*/ 17031 h 25158"/>
                  <a:gd name="connsiteX10-4065" fmla="*/ 12137 w 26976"/>
                  <a:gd name="connsiteY10-4066" fmla="*/ 19952 h 25158"/>
                  <a:gd name="connsiteX11-4067" fmla="*/ 14009 w 26976"/>
                  <a:gd name="connsiteY11-4068" fmla="*/ 21738 h 25158"/>
                  <a:gd name="connsiteX12-4069" fmla="*/ 15617 w 26976"/>
                  <a:gd name="connsiteY12-4070" fmla="*/ 25059 h 25158"/>
                  <a:gd name="connsiteX13-4071" fmla="*/ 20388 w 26976"/>
                  <a:gd name="connsiteY13-4072" fmla="*/ 23692 h 25158"/>
                  <a:gd name="connsiteX14-4073" fmla="*/ 24246 w 26976"/>
                  <a:gd name="connsiteY14-4074" fmla="*/ 17327 h 25158"/>
                  <a:gd name="connsiteX15-4075" fmla="*/ 26758 w 26976"/>
                  <a:gd name="connsiteY15-4076" fmla="*/ 16976 h 25158"/>
                  <a:gd name="connsiteX16-4077" fmla="*/ 25856 w 26976"/>
                  <a:gd name="connsiteY16-4078" fmla="*/ 2569 h 25158"/>
                  <a:gd name="connsiteX0-4079" fmla="*/ 25856 w 26976"/>
                  <a:gd name="connsiteY0-4080" fmla="*/ 2569 h 25158"/>
                  <a:gd name="connsiteX1-4081" fmla="*/ 22338 w 26976"/>
                  <a:gd name="connsiteY1-4082" fmla="*/ 3085 h 25158"/>
                  <a:gd name="connsiteX2-4083" fmla="*/ 16978 w 26976"/>
                  <a:gd name="connsiteY2-4084" fmla="*/ 59 h 25158"/>
                  <a:gd name="connsiteX3-4085" fmla="*/ 12158 w 26976"/>
                  <a:gd name="connsiteY3-4086" fmla="*/ 1462 h 25158"/>
                  <a:gd name="connsiteX4-4087" fmla="*/ 10835 w 26976"/>
                  <a:gd name="connsiteY4-4088" fmla="*/ 3291 h 25158"/>
                  <a:gd name="connsiteX5-4089" fmla="*/ 12 w 26976"/>
                  <a:gd name="connsiteY5-4090" fmla="*/ 9028 h 25158"/>
                  <a:gd name="connsiteX6-4091" fmla="*/ 8040 w 26976"/>
                  <a:gd name="connsiteY6-4092" fmla="*/ 10896 h 25158"/>
                  <a:gd name="connsiteX7-4093" fmla="*/ 10717 w 26976"/>
                  <a:gd name="connsiteY7-4094" fmla="*/ 11406 h 25158"/>
                  <a:gd name="connsiteX8-4095" fmla="*/ 10639 w 26976"/>
                  <a:gd name="connsiteY8-4096" fmla="*/ 14838 h 25158"/>
                  <a:gd name="connsiteX9-4097" fmla="*/ 12071 w 26976"/>
                  <a:gd name="connsiteY9-4098" fmla="*/ 17031 h 25158"/>
                  <a:gd name="connsiteX10-4099" fmla="*/ 12137 w 26976"/>
                  <a:gd name="connsiteY10-4100" fmla="*/ 19952 h 25158"/>
                  <a:gd name="connsiteX11-4101" fmla="*/ 14009 w 26976"/>
                  <a:gd name="connsiteY11-4102" fmla="*/ 21738 h 25158"/>
                  <a:gd name="connsiteX12-4103" fmla="*/ 15617 w 26976"/>
                  <a:gd name="connsiteY12-4104" fmla="*/ 25059 h 25158"/>
                  <a:gd name="connsiteX13-4105" fmla="*/ 20388 w 26976"/>
                  <a:gd name="connsiteY13-4106" fmla="*/ 23692 h 25158"/>
                  <a:gd name="connsiteX14-4107" fmla="*/ 24246 w 26976"/>
                  <a:gd name="connsiteY14-4108" fmla="*/ 17327 h 25158"/>
                  <a:gd name="connsiteX15-4109" fmla="*/ 26758 w 26976"/>
                  <a:gd name="connsiteY15-4110" fmla="*/ 16976 h 25158"/>
                  <a:gd name="connsiteX16-4111" fmla="*/ 25856 w 26976"/>
                  <a:gd name="connsiteY16-4112" fmla="*/ 2569 h 25158"/>
                  <a:gd name="connsiteX0-4113" fmla="*/ 25856 w 26976"/>
                  <a:gd name="connsiteY0-4114" fmla="*/ 2569 h 25158"/>
                  <a:gd name="connsiteX1-4115" fmla="*/ 22338 w 26976"/>
                  <a:gd name="connsiteY1-4116" fmla="*/ 3085 h 25158"/>
                  <a:gd name="connsiteX2-4117" fmla="*/ 16978 w 26976"/>
                  <a:gd name="connsiteY2-4118" fmla="*/ 59 h 25158"/>
                  <a:gd name="connsiteX3-4119" fmla="*/ 12158 w 26976"/>
                  <a:gd name="connsiteY3-4120" fmla="*/ 1462 h 25158"/>
                  <a:gd name="connsiteX4-4121" fmla="*/ 10835 w 26976"/>
                  <a:gd name="connsiteY4-4122" fmla="*/ 3291 h 25158"/>
                  <a:gd name="connsiteX5-4123" fmla="*/ 12 w 26976"/>
                  <a:gd name="connsiteY5-4124" fmla="*/ 9028 h 25158"/>
                  <a:gd name="connsiteX6-4125" fmla="*/ 8040 w 26976"/>
                  <a:gd name="connsiteY6-4126" fmla="*/ 10896 h 25158"/>
                  <a:gd name="connsiteX7-4127" fmla="*/ 10717 w 26976"/>
                  <a:gd name="connsiteY7-4128" fmla="*/ 11406 h 25158"/>
                  <a:gd name="connsiteX8-4129" fmla="*/ 10639 w 26976"/>
                  <a:gd name="connsiteY8-4130" fmla="*/ 14838 h 25158"/>
                  <a:gd name="connsiteX9-4131" fmla="*/ 12071 w 26976"/>
                  <a:gd name="connsiteY9-4132" fmla="*/ 17031 h 25158"/>
                  <a:gd name="connsiteX10-4133" fmla="*/ 12137 w 26976"/>
                  <a:gd name="connsiteY10-4134" fmla="*/ 19952 h 25158"/>
                  <a:gd name="connsiteX11-4135" fmla="*/ 14009 w 26976"/>
                  <a:gd name="connsiteY11-4136" fmla="*/ 21738 h 25158"/>
                  <a:gd name="connsiteX12-4137" fmla="*/ 15617 w 26976"/>
                  <a:gd name="connsiteY12-4138" fmla="*/ 25059 h 25158"/>
                  <a:gd name="connsiteX13-4139" fmla="*/ 20388 w 26976"/>
                  <a:gd name="connsiteY13-4140" fmla="*/ 23692 h 25158"/>
                  <a:gd name="connsiteX14-4141" fmla="*/ 24246 w 26976"/>
                  <a:gd name="connsiteY14-4142" fmla="*/ 17327 h 25158"/>
                  <a:gd name="connsiteX15-4143" fmla="*/ 26758 w 26976"/>
                  <a:gd name="connsiteY15-4144" fmla="*/ 16976 h 25158"/>
                  <a:gd name="connsiteX16-4145" fmla="*/ 25856 w 26976"/>
                  <a:gd name="connsiteY16-4146" fmla="*/ 2569 h 25158"/>
                  <a:gd name="connsiteX0-4147" fmla="*/ 25856 w 26976"/>
                  <a:gd name="connsiteY0-4148" fmla="*/ 2569 h 25158"/>
                  <a:gd name="connsiteX1-4149" fmla="*/ 22338 w 26976"/>
                  <a:gd name="connsiteY1-4150" fmla="*/ 3085 h 25158"/>
                  <a:gd name="connsiteX2-4151" fmla="*/ 16978 w 26976"/>
                  <a:gd name="connsiteY2-4152" fmla="*/ 59 h 25158"/>
                  <a:gd name="connsiteX3-4153" fmla="*/ 12158 w 26976"/>
                  <a:gd name="connsiteY3-4154" fmla="*/ 1462 h 25158"/>
                  <a:gd name="connsiteX4-4155" fmla="*/ 10835 w 26976"/>
                  <a:gd name="connsiteY4-4156" fmla="*/ 3291 h 25158"/>
                  <a:gd name="connsiteX5-4157" fmla="*/ 12 w 26976"/>
                  <a:gd name="connsiteY5-4158" fmla="*/ 9028 h 25158"/>
                  <a:gd name="connsiteX6-4159" fmla="*/ 8040 w 26976"/>
                  <a:gd name="connsiteY6-4160" fmla="*/ 10896 h 25158"/>
                  <a:gd name="connsiteX7-4161" fmla="*/ 10717 w 26976"/>
                  <a:gd name="connsiteY7-4162" fmla="*/ 11406 h 25158"/>
                  <a:gd name="connsiteX8-4163" fmla="*/ 10639 w 26976"/>
                  <a:gd name="connsiteY8-4164" fmla="*/ 14838 h 25158"/>
                  <a:gd name="connsiteX9-4165" fmla="*/ 12071 w 26976"/>
                  <a:gd name="connsiteY9-4166" fmla="*/ 17031 h 25158"/>
                  <a:gd name="connsiteX10-4167" fmla="*/ 12137 w 26976"/>
                  <a:gd name="connsiteY10-4168" fmla="*/ 19952 h 25158"/>
                  <a:gd name="connsiteX11-4169" fmla="*/ 14009 w 26976"/>
                  <a:gd name="connsiteY11-4170" fmla="*/ 21738 h 25158"/>
                  <a:gd name="connsiteX12-4171" fmla="*/ 15617 w 26976"/>
                  <a:gd name="connsiteY12-4172" fmla="*/ 25059 h 25158"/>
                  <a:gd name="connsiteX13-4173" fmla="*/ 20388 w 26976"/>
                  <a:gd name="connsiteY13-4174" fmla="*/ 23692 h 25158"/>
                  <a:gd name="connsiteX14-4175" fmla="*/ 24246 w 26976"/>
                  <a:gd name="connsiteY14-4176" fmla="*/ 17327 h 25158"/>
                  <a:gd name="connsiteX15-4177" fmla="*/ 26758 w 26976"/>
                  <a:gd name="connsiteY15-4178" fmla="*/ 16976 h 25158"/>
                  <a:gd name="connsiteX16-4179" fmla="*/ 25856 w 26976"/>
                  <a:gd name="connsiteY16-4180" fmla="*/ 2569 h 25158"/>
                  <a:gd name="connsiteX0-4181" fmla="*/ 25856 w 26976"/>
                  <a:gd name="connsiteY0-4182" fmla="*/ 2569 h 25158"/>
                  <a:gd name="connsiteX1-4183" fmla="*/ 22338 w 26976"/>
                  <a:gd name="connsiteY1-4184" fmla="*/ 3085 h 25158"/>
                  <a:gd name="connsiteX2-4185" fmla="*/ 16978 w 26976"/>
                  <a:gd name="connsiteY2-4186" fmla="*/ 59 h 25158"/>
                  <a:gd name="connsiteX3-4187" fmla="*/ 12158 w 26976"/>
                  <a:gd name="connsiteY3-4188" fmla="*/ 1462 h 25158"/>
                  <a:gd name="connsiteX4-4189" fmla="*/ 10835 w 26976"/>
                  <a:gd name="connsiteY4-4190" fmla="*/ 3291 h 25158"/>
                  <a:gd name="connsiteX5-4191" fmla="*/ 12 w 26976"/>
                  <a:gd name="connsiteY5-4192" fmla="*/ 9028 h 25158"/>
                  <a:gd name="connsiteX6-4193" fmla="*/ 8040 w 26976"/>
                  <a:gd name="connsiteY6-4194" fmla="*/ 10896 h 25158"/>
                  <a:gd name="connsiteX7-4195" fmla="*/ 10717 w 26976"/>
                  <a:gd name="connsiteY7-4196" fmla="*/ 11406 h 25158"/>
                  <a:gd name="connsiteX8-4197" fmla="*/ 10639 w 26976"/>
                  <a:gd name="connsiteY8-4198" fmla="*/ 14838 h 25158"/>
                  <a:gd name="connsiteX9-4199" fmla="*/ 12071 w 26976"/>
                  <a:gd name="connsiteY9-4200" fmla="*/ 17031 h 25158"/>
                  <a:gd name="connsiteX10-4201" fmla="*/ 12137 w 26976"/>
                  <a:gd name="connsiteY10-4202" fmla="*/ 19952 h 25158"/>
                  <a:gd name="connsiteX11-4203" fmla="*/ 14009 w 26976"/>
                  <a:gd name="connsiteY11-4204" fmla="*/ 21738 h 25158"/>
                  <a:gd name="connsiteX12-4205" fmla="*/ 15617 w 26976"/>
                  <a:gd name="connsiteY12-4206" fmla="*/ 25059 h 25158"/>
                  <a:gd name="connsiteX13-4207" fmla="*/ 20388 w 26976"/>
                  <a:gd name="connsiteY13-4208" fmla="*/ 23692 h 25158"/>
                  <a:gd name="connsiteX14-4209" fmla="*/ 24246 w 26976"/>
                  <a:gd name="connsiteY14-4210" fmla="*/ 17327 h 25158"/>
                  <a:gd name="connsiteX15-4211" fmla="*/ 26758 w 26976"/>
                  <a:gd name="connsiteY15-4212" fmla="*/ 16976 h 25158"/>
                  <a:gd name="connsiteX16-4213" fmla="*/ 25856 w 26976"/>
                  <a:gd name="connsiteY16-4214" fmla="*/ 2569 h 25158"/>
                  <a:gd name="connsiteX0-4215" fmla="*/ 25856 w 26976"/>
                  <a:gd name="connsiteY0-4216" fmla="*/ 2569 h 25158"/>
                  <a:gd name="connsiteX1-4217" fmla="*/ 22338 w 26976"/>
                  <a:gd name="connsiteY1-4218" fmla="*/ 3085 h 25158"/>
                  <a:gd name="connsiteX2-4219" fmla="*/ 16978 w 26976"/>
                  <a:gd name="connsiteY2-4220" fmla="*/ 59 h 25158"/>
                  <a:gd name="connsiteX3-4221" fmla="*/ 12158 w 26976"/>
                  <a:gd name="connsiteY3-4222" fmla="*/ 1462 h 25158"/>
                  <a:gd name="connsiteX4-4223" fmla="*/ 10835 w 26976"/>
                  <a:gd name="connsiteY4-4224" fmla="*/ 3291 h 25158"/>
                  <a:gd name="connsiteX5-4225" fmla="*/ 12 w 26976"/>
                  <a:gd name="connsiteY5-4226" fmla="*/ 9028 h 25158"/>
                  <a:gd name="connsiteX6-4227" fmla="*/ 7591 w 26976"/>
                  <a:gd name="connsiteY6-4228" fmla="*/ 11208 h 25158"/>
                  <a:gd name="connsiteX7-4229" fmla="*/ 10717 w 26976"/>
                  <a:gd name="connsiteY7-4230" fmla="*/ 11406 h 25158"/>
                  <a:gd name="connsiteX8-4231" fmla="*/ 10639 w 26976"/>
                  <a:gd name="connsiteY8-4232" fmla="*/ 14838 h 25158"/>
                  <a:gd name="connsiteX9-4233" fmla="*/ 12071 w 26976"/>
                  <a:gd name="connsiteY9-4234" fmla="*/ 17031 h 25158"/>
                  <a:gd name="connsiteX10-4235" fmla="*/ 12137 w 26976"/>
                  <a:gd name="connsiteY10-4236" fmla="*/ 19952 h 25158"/>
                  <a:gd name="connsiteX11-4237" fmla="*/ 14009 w 26976"/>
                  <a:gd name="connsiteY11-4238" fmla="*/ 21738 h 25158"/>
                  <a:gd name="connsiteX12-4239" fmla="*/ 15617 w 26976"/>
                  <a:gd name="connsiteY12-4240" fmla="*/ 25059 h 25158"/>
                  <a:gd name="connsiteX13-4241" fmla="*/ 20388 w 26976"/>
                  <a:gd name="connsiteY13-4242" fmla="*/ 23692 h 25158"/>
                  <a:gd name="connsiteX14-4243" fmla="*/ 24246 w 26976"/>
                  <a:gd name="connsiteY14-4244" fmla="*/ 17327 h 25158"/>
                  <a:gd name="connsiteX15-4245" fmla="*/ 26758 w 26976"/>
                  <a:gd name="connsiteY15-4246" fmla="*/ 16976 h 25158"/>
                  <a:gd name="connsiteX16-4247" fmla="*/ 25856 w 26976"/>
                  <a:gd name="connsiteY16-4248" fmla="*/ 2569 h 2515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57" y="connsiteY12-2558"/>
                  </a:cxn>
                  <a:cxn ang="0">
                    <a:pos x="connsiteX13-2845" y="connsiteY13-2846"/>
                  </a:cxn>
                  <a:cxn ang="0">
                    <a:pos x="connsiteX14-3211" y="connsiteY14-3212"/>
                  </a:cxn>
                  <a:cxn ang="0">
                    <a:pos x="connsiteX15-3303" y="connsiteY15-3304"/>
                  </a:cxn>
                  <a:cxn ang="0">
                    <a:pos x="connsiteX16-3465" y="connsiteY16-3466"/>
                  </a:cxn>
                </a:cxnLst>
                <a:rect l="l" t="t" r="r" b="b"/>
                <a:pathLst>
                  <a:path w="26976" h="25158">
                    <a:moveTo>
                      <a:pt x="25856" y="2569"/>
                    </a:moveTo>
                    <a:lnTo>
                      <a:pt x="22338" y="3085"/>
                    </a:lnTo>
                    <a:cubicBezTo>
                      <a:pt x="21040" y="3160"/>
                      <a:pt x="19364" y="700"/>
                      <a:pt x="16978" y="59"/>
                    </a:cubicBezTo>
                    <a:cubicBezTo>
                      <a:pt x="14810" y="-256"/>
                      <a:pt x="13439" y="740"/>
                      <a:pt x="12158" y="1462"/>
                    </a:cubicBezTo>
                    <a:cubicBezTo>
                      <a:pt x="11590" y="1945"/>
                      <a:pt x="11362" y="2629"/>
                      <a:pt x="10835" y="3291"/>
                    </a:cubicBezTo>
                    <a:cubicBezTo>
                      <a:pt x="9113" y="4485"/>
                      <a:pt x="-383" y="3816"/>
                      <a:pt x="12" y="9028"/>
                    </a:cubicBezTo>
                    <a:cubicBezTo>
                      <a:pt x="521" y="14100"/>
                      <a:pt x="6237" y="10795"/>
                      <a:pt x="7591" y="11208"/>
                    </a:cubicBezTo>
                    <a:cubicBezTo>
                      <a:pt x="8436" y="12399"/>
                      <a:pt x="9703" y="12431"/>
                      <a:pt x="10717" y="11406"/>
                    </a:cubicBezTo>
                    <a:cubicBezTo>
                      <a:pt x="11460" y="11241"/>
                      <a:pt x="10413" y="13901"/>
                      <a:pt x="10639" y="14838"/>
                    </a:cubicBezTo>
                    <a:cubicBezTo>
                      <a:pt x="10865" y="15776"/>
                      <a:pt x="11810" y="16181"/>
                      <a:pt x="12071" y="17031"/>
                    </a:cubicBezTo>
                    <a:cubicBezTo>
                      <a:pt x="12018" y="17751"/>
                      <a:pt x="11969" y="18700"/>
                      <a:pt x="12137" y="19952"/>
                    </a:cubicBezTo>
                    <a:cubicBezTo>
                      <a:pt x="12491" y="21616"/>
                      <a:pt x="13573" y="20664"/>
                      <a:pt x="14009" y="21738"/>
                    </a:cubicBezTo>
                    <a:cubicBezTo>
                      <a:pt x="14114" y="23437"/>
                      <a:pt x="14554" y="24733"/>
                      <a:pt x="15617" y="25059"/>
                    </a:cubicBezTo>
                    <a:cubicBezTo>
                      <a:pt x="16680" y="25385"/>
                      <a:pt x="18320" y="24905"/>
                      <a:pt x="20388" y="23692"/>
                    </a:cubicBezTo>
                    <a:cubicBezTo>
                      <a:pt x="22541" y="21895"/>
                      <a:pt x="24246" y="17327"/>
                      <a:pt x="24246" y="17327"/>
                    </a:cubicBezTo>
                    <a:cubicBezTo>
                      <a:pt x="24962" y="17482"/>
                      <a:pt x="25952" y="17041"/>
                      <a:pt x="26758" y="16976"/>
                    </a:cubicBezTo>
                    <a:cubicBezTo>
                      <a:pt x="27091" y="15881"/>
                      <a:pt x="27213" y="5225"/>
                      <a:pt x="25856" y="256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266" name="组合 265"/>
              <p:cNvGrpSpPr/>
              <p:nvPr/>
            </p:nvGrpSpPr>
            <p:grpSpPr>
              <a:xfrm>
                <a:off x="12054138" y="72385"/>
                <a:ext cx="2970041" cy="5873834"/>
                <a:chOff x="12054138" y="72385"/>
                <a:chExt cx="2970041" cy="5873834"/>
              </a:xfrm>
            </p:grpSpPr>
            <p:grpSp>
              <p:nvGrpSpPr>
                <p:cNvPr id="265" name="组合 264"/>
                <p:cNvGrpSpPr/>
                <p:nvPr/>
              </p:nvGrpSpPr>
              <p:grpSpPr>
                <a:xfrm>
                  <a:off x="12054138" y="2006190"/>
                  <a:ext cx="2970041" cy="3940029"/>
                  <a:chOff x="12054138" y="2006190"/>
                  <a:chExt cx="2970041" cy="3940029"/>
                </a:xfrm>
              </p:grpSpPr>
              <p:sp>
                <p:nvSpPr>
                  <p:cNvPr id="99" name="Freeform 5"/>
                  <p:cNvSpPr/>
                  <p:nvPr/>
                </p:nvSpPr>
                <p:spPr bwMode="auto">
                  <a:xfrm>
                    <a:off x="14100706" y="5166860"/>
                    <a:ext cx="516457" cy="779359"/>
                  </a:xfrm>
                  <a:custGeom>
                    <a:avLst/>
                    <a:gdLst>
                      <a:gd name="T0" fmla="*/ 43 w 48"/>
                      <a:gd name="T1" fmla="*/ 31 h 73"/>
                      <a:gd name="T2" fmla="*/ 34 w 48"/>
                      <a:gd name="T3" fmla="*/ 70 h 73"/>
                      <a:gd name="T4" fmla="*/ 5 w 48"/>
                      <a:gd name="T5" fmla="*/ 42 h 73"/>
                      <a:gd name="T6" fmla="*/ 14 w 48"/>
                      <a:gd name="T7" fmla="*/ 3 h 73"/>
                      <a:gd name="T8" fmla="*/ 43 w 48"/>
                      <a:gd name="T9" fmla="*/ 31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73">
                        <a:moveTo>
                          <a:pt x="43" y="31"/>
                        </a:moveTo>
                        <a:cubicBezTo>
                          <a:pt x="48" y="50"/>
                          <a:pt x="44" y="67"/>
                          <a:pt x="34" y="70"/>
                        </a:cubicBezTo>
                        <a:cubicBezTo>
                          <a:pt x="23" y="73"/>
                          <a:pt x="10" y="61"/>
                          <a:pt x="5" y="42"/>
                        </a:cubicBezTo>
                        <a:cubicBezTo>
                          <a:pt x="0" y="24"/>
                          <a:pt x="4" y="6"/>
                          <a:pt x="14" y="3"/>
                        </a:cubicBezTo>
                        <a:cubicBezTo>
                          <a:pt x="25" y="0"/>
                          <a:pt x="38" y="13"/>
                          <a:pt x="43" y="31"/>
                        </a:cubicBezTo>
                        <a:close/>
                      </a:path>
                    </a:pathLst>
                  </a:custGeom>
                  <a:solidFill>
                    <a:srgbClr val="6844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Freeform 6"/>
                  <p:cNvSpPr/>
                  <p:nvPr/>
                </p:nvSpPr>
                <p:spPr bwMode="auto">
                  <a:xfrm>
                    <a:off x="14122906" y="5262673"/>
                    <a:ext cx="473224" cy="650829"/>
                  </a:xfrm>
                  <a:custGeom>
                    <a:avLst/>
                    <a:gdLst>
                      <a:gd name="T0" fmla="*/ 17 w 44"/>
                      <a:gd name="T1" fmla="*/ 56 h 61"/>
                      <a:gd name="T2" fmla="*/ 34 w 44"/>
                      <a:gd name="T3" fmla="*/ 58 h 61"/>
                      <a:gd name="T4" fmla="*/ 43 w 44"/>
                      <a:gd name="T5" fmla="*/ 41 h 61"/>
                      <a:gd name="T6" fmla="*/ 41 w 44"/>
                      <a:gd name="T7" fmla="*/ 22 h 61"/>
                      <a:gd name="T8" fmla="*/ 28 w 44"/>
                      <a:gd name="T9" fmla="*/ 0 h 61"/>
                      <a:gd name="T10" fmla="*/ 29 w 44"/>
                      <a:gd name="T11" fmla="*/ 11 h 61"/>
                      <a:gd name="T12" fmla="*/ 24 w 44"/>
                      <a:gd name="T13" fmla="*/ 23 h 61"/>
                      <a:gd name="T14" fmla="*/ 9 w 44"/>
                      <a:gd name="T15" fmla="*/ 22 h 61"/>
                      <a:gd name="T16" fmla="*/ 5 w 44"/>
                      <a:gd name="T17" fmla="*/ 15 h 61"/>
                      <a:gd name="T18" fmla="*/ 2 w 44"/>
                      <a:gd name="T19" fmla="*/ 7 h 61"/>
                      <a:gd name="T20" fmla="*/ 3 w 44"/>
                      <a:gd name="T21" fmla="*/ 33 h 61"/>
                      <a:gd name="T22" fmla="*/ 17 w 44"/>
                      <a:gd name="T23" fmla="*/ 56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44" h="61">
                        <a:moveTo>
                          <a:pt x="17" y="56"/>
                        </a:moveTo>
                        <a:cubicBezTo>
                          <a:pt x="22" y="59"/>
                          <a:pt x="29" y="61"/>
                          <a:pt x="34" y="58"/>
                        </a:cubicBezTo>
                        <a:cubicBezTo>
                          <a:pt x="40" y="54"/>
                          <a:pt x="41" y="47"/>
                          <a:pt x="43" y="41"/>
                        </a:cubicBezTo>
                        <a:cubicBezTo>
                          <a:pt x="44" y="35"/>
                          <a:pt x="43" y="29"/>
                          <a:pt x="41" y="22"/>
                        </a:cubicBezTo>
                        <a:cubicBezTo>
                          <a:pt x="38" y="13"/>
                          <a:pt x="34" y="5"/>
                          <a:pt x="28" y="0"/>
                        </a:cubicBezTo>
                        <a:cubicBezTo>
                          <a:pt x="29" y="4"/>
                          <a:pt x="29" y="7"/>
                          <a:pt x="29" y="11"/>
                        </a:cubicBezTo>
                        <a:cubicBezTo>
                          <a:pt x="28" y="15"/>
                          <a:pt x="28" y="21"/>
                          <a:pt x="24" y="23"/>
                        </a:cubicBezTo>
                        <a:cubicBezTo>
                          <a:pt x="20" y="26"/>
                          <a:pt x="13" y="25"/>
                          <a:pt x="9" y="22"/>
                        </a:cubicBezTo>
                        <a:cubicBezTo>
                          <a:pt x="7" y="20"/>
                          <a:pt x="6" y="17"/>
                          <a:pt x="5" y="15"/>
                        </a:cubicBezTo>
                        <a:cubicBezTo>
                          <a:pt x="4" y="12"/>
                          <a:pt x="3" y="10"/>
                          <a:pt x="2" y="7"/>
                        </a:cubicBezTo>
                        <a:cubicBezTo>
                          <a:pt x="0" y="14"/>
                          <a:pt x="0" y="23"/>
                          <a:pt x="3" y="33"/>
                        </a:cubicBezTo>
                        <a:cubicBezTo>
                          <a:pt x="6" y="43"/>
                          <a:pt x="11" y="51"/>
                          <a:pt x="17" y="56"/>
                        </a:cubicBezTo>
                        <a:close/>
                      </a:path>
                    </a:pathLst>
                  </a:custGeom>
                  <a:solidFill>
                    <a:srgbClr val="7F573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Freeform 7"/>
                  <p:cNvSpPr/>
                  <p:nvPr/>
                </p:nvSpPr>
                <p:spPr bwMode="auto">
                  <a:xfrm>
                    <a:off x="14369450" y="5765109"/>
                    <a:ext cx="108666" cy="63097"/>
                  </a:xfrm>
                  <a:custGeom>
                    <a:avLst/>
                    <a:gdLst>
                      <a:gd name="T0" fmla="*/ 10 w 10"/>
                      <a:gd name="T1" fmla="*/ 2 h 6"/>
                      <a:gd name="T2" fmla="*/ 6 w 10"/>
                      <a:gd name="T3" fmla="*/ 6 h 6"/>
                      <a:gd name="T4" fmla="*/ 0 w 10"/>
                      <a:gd name="T5" fmla="*/ 4 h 6"/>
                      <a:gd name="T6" fmla="*/ 4 w 10"/>
                      <a:gd name="T7" fmla="*/ 1 h 6"/>
                      <a:gd name="T8" fmla="*/ 10 w 10"/>
                      <a:gd name="T9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6">
                        <a:moveTo>
                          <a:pt x="10" y="2"/>
                        </a:moveTo>
                        <a:cubicBezTo>
                          <a:pt x="10" y="3"/>
                          <a:pt x="8" y="5"/>
                          <a:pt x="6" y="6"/>
                        </a:cubicBezTo>
                        <a:cubicBezTo>
                          <a:pt x="3" y="6"/>
                          <a:pt x="0" y="6"/>
                          <a:pt x="0" y="4"/>
                        </a:cubicBezTo>
                        <a:cubicBezTo>
                          <a:pt x="0" y="3"/>
                          <a:pt x="2" y="1"/>
                          <a:pt x="4" y="1"/>
                        </a:cubicBezTo>
                        <a:cubicBezTo>
                          <a:pt x="7" y="0"/>
                          <a:pt x="9" y="0"/>
                          <a:pt x="10" y="2"/>
                        </a:cubicBezTo>
                        <a:close/>
                      </a:path>
                    </a:pathLst>
                  </a:custGeom>
                  <a:solidFill>
                    <a:srgbClr val="996C4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64" name="组合 263"/>
                  <p:cNvGrpSpPr/>
                  <p:nvPr/>
                </p:nvGrpSpPr>
                <p:grpSpPr>
                  <a:xfrm>
                    <a:off x="14491364" y="3180487"/>
                    <a:ext cx="532815" cy="448686"/>
                    <a:chOff x="14520181" y="3169971"/>
                    <a:chExt cx="355210" cy="299124"/>
                  </a:xfrm>
                </p:grpSpPr>
                <p:sp>
                  <p:nvSpPr>
                    <p:cNvPr id="102" name="Freeform 8"/>
                    <p:cNvSpPr/>
                    <p:nvPr/>
                  </p:nvSpPr>
                  <p:spPr bwMode="auto">
                    <a:xfrm>
                      <a:off x="14520181" y="3169971"/>
                      <a:ext cx="355210" cy="299124"/>
                    </a:xfrm>
                    <a:custGeom>
                      <a:avLst/>
                      <a:gdLst>
                        <a:gd name="T0" fmla="*/ 13 w 33"/>
                        <a:gd name="T1" fmla="*/ 0 h 28"/>
                        <a:gd name="T2" fmla="*/ 19 w 33"/>
                        <a:gd name="T3" fmla="*/ 5 h 28"/>
                        <a:gd name="T4" fmla="*/ 26 w 33"/>
                        <a:gd name="T5" fmla="*/ 25 h 28"/>
                        <a:gd name="T6" fmla="*/ 16 w 33"/>
                        <a:gd name="T7" fmla="*/ 21 h 28"/>
                        <a:gd name="T8" fmla="*/ 11 w 33"/>
                        <a:gd name="T9" fmla="*/ 21 h 28"/>
                        <a:gd name="T10" fmla="*/ 0 w 33"/>
                        <a:gd name="T11" fmla="*/ 0 h 28"/>
                        <a:gd name="T12" fmla="*/ 13 w 33"/>
                        <a:gd name="T13" fmla="*/ 0 h 2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3" h="28">
                          <a:moveTo>
                            <a:pt x="13" y="0"/>
                          </a:moveTo>
                          <a:cubicBezTo>
                            <a:pt x="13" y="0"/>
                            <a:pt x="14" y="4"/>
                            <a:pt x="19" y="5"/>
                          </a:cubicBezTo>
                          <a:cubicBezTo>
                            <a:pt x="24" y="5"/>
                            <a:pt x="33" y="21"/>
                            <a:pt x="26" y="25"/>
                          </a:cubicBezTo>
                          <a:cubicBezTo>
                            <a:pt x="18" y="28"/>
                            <a:pt x="16" y="21"/>
                            <a:pt x="16" y="21"/>
                          </a:cubicBezTo>
                          <a:cubicBezTo>
                            <a:pt x="16" y="21"/>
                            <a:pt x="12" y="24"/>
                            <a:pt x="11" y="21"/>
                          </a:cubicBezTo>
                          <a:cubicBezTo>
                            <a:pt x="10" y="19"/>
                            <a:pt x="0" y="0"/>
                            <a:pt x="0" y="0"/>
                          </a:cubicBezTo>
                          <a:lnTo>
                            <a:pt x="13" y="0"/>
                          </a:lnTo>
                          <a:close/>
                        </a:path>
                      </a:pathLst>
                    </a:custGeom>
                    <a:solidFill>
                      <a:srgbClr val="F9DAB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" name="Freeform 9"/>
                    <p:cNvSpPr/>
                    <p:nvPr/>
                  </p:nvSpPr>
                  <p:spPr bwMode="auto">
                    <a:xfrm>
                      <a:off x="14520181" y="3169971"/>
                      <a:ext cx="334178" cy="299124"/>
                    </a:xfrm>
                    <a:custGeom>
                      <a:avLst/>
                      <a:gdLst>
                        <a:gd name="T0" fmla="*/ 24 w 31"/>
                        <a:gd name="T1" fmla="*/ 8 h 28"/>
                        <a:gd name="T2" fmla="*/ 25 w 31"/>
                        <a:gd name="T3" fmla="*/ 13 h 28"/>
                        <a:gd name="T4" fmla="*/ 25 w 31"/>
                        <a:gd name="T5" fmla="*/ 20 h 28"/>
                        <a:gd name="T6" fmla="*/ 20 w 31"/>
                        <a:gd name="T7" fmla="*/ 21 h 28"/>
                        <a:gd name="T8" fmla="*/ 13 w 31"/>
                        <a:gd name="T9" fmla="*/ 15 h 28"/>
                        <a:gd name="T10" fmla="*/ 13 w 31"/>
                        <a:gd name="T11" fmla="*/ 20 h 28"/>
                        <a:gd name="T12" fmla="*/ 8 w 31"/>
                        <a:gd name="T13" fmla="*/ 15 h 28"/>
                        <a:gd name="T14" fmla="*/ 8 w 31"/>
                        <a:gd name="T15" fmla="*/ 8 h 28"/>
                        <a:gd name="T16" fmla="*/ 16 w 31"/>
                        <a:gd name="T17" fmla="*/ 5 h 28"/>
                        <a:gd name="T18" fmla="*/ 17 w 31"/>
                        <a:gd name="T19" fmla="*/ 4 h 28"/>
                        <a:gd name="T20" fmla="*/ 18 w 31"/>
                        <a:gd name="T21" fmla="*/ 4 h 28"/>
                        <a:gd name="T22" fmla="*/ 13 w 31"/>
                        <a:gd name="T23" fmla="*/ 0 h 28"/>
                        <a:gd name="T24" fmla="*/ 0 w 31"/>
                        <a:gd name="T25" fmla="*/ 0 h 28"/>
                        <a:gd name="T26" fmla="*/ 11 w 31"/>
                        <a:gd name="T27" fmla="*/ 21 h 28"/>
                        <a:gd name="T28" fmla="*/ 16 w 31"/>
                        <a:gd name="T29" fmla="*/ 21 h 28"/>
                        <a:gd name="T30" fmla="*/ 26 w 31"/>
                        <a:gd name="T31" fmla="*/ 25 h 28"/>
                        <a:gd name="T32" fmla="*/ 24 w 31"/>
                        <a:gd name="T33" fmla="*/ 8 h 2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</a:cxnLst>
                      <a:rect l="0" t="0" r="r" b="b"/>
                      <a:pathLst>
                        <a:path w="31" h="28">
                          <a:moveTo>
                            <a:pt x="24" y="8"/>
                          </a:moveTo>
                          <a:cubicBezTo>
                            <a:pt x="24" y="10"/>
                            <a:pt x="25" y="11"/>
                            <a:pt x="25" y="13"/>
                          </a:cubicBezTo>
                          <a:cubicBezTo>
                            <a:pt x="26" y="16"/>
                            <a:pt x="26" y="18"/>
                            <a:pt x="25" y="20"/>
                          </a:cubicBezTo>
                          <a:cubicBezTo>
                            <a:pt x="24" y="22"/>
                            <a:pt x="22" y="23"/>
                            <a:pt x="20" y="21"/>
                          </a:cubicBezTo>
                          <a:cubicBezTo>
                            <a:pt x="18" y="20"/>
                            <a:pt x="16" y="16"/>
                            <a:pt x="13" y="15"/>
                          </a:cubicBezTo>
                          <a:cubicBezTo>
                            <a:pt x="14" y="16"/>
                            <a:pt x="15" y="19"/>
                            <a:pt x="13" y="20"/>
                          </a:cubicBezTo>
                          <a:cubicBezTo>
                            <a:pt x="11" y="21"/>
                            <a:pt x="9" y="16"/>
                            <a:pt x="8" y="15"/>
                          </a:cubicBezTo>
                          <a:cubicBezTo>
                            <a:pt x="7" y="13"/>
                            <a:pt x="5" y="10"/>
                            <a:pt x="8" y="8"/>
                          </a:cubicBezTo>
                          <a:cubicBezTo>
                            <a:pt x="11" y="7"/>
                            <a:pt x="14" y="6"/>
                            <a:pt x="16" y="5"/>
                          </a:cubicBezTo>
                          <a:cubicBezTo>
                            <a:pt x="16" y="5"/>
                            <a:pt x="17" y="5"/>
                            <a:pt x="17" y="4"/>
                          </a:cubicBezTo>
                          <a:cubicBezTo>
                            <a:pt x="17" y="4"/>
                            <a:pt x="18" y="4"/>
                            <a:pt x="18" y="4"/>
                          </a:cubicBezTo>
                          <a:cubicBezTo>
                            <a:pt x="14" y="3"/>
                            <a:pt x="13" y="0"/>
                            <a:pt x="13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10" y="19"/>
                            <a:pt x="11" y="21"/>
                          </a:cubicBezTo>
                          <a:cubicBezTo>
                            <a:pt x="12" y="24"/>
                            <a:pt x="16" y="21"/>
                            <a:pt x="16" y="21"/>
                          </a:cubicBezTo>
                          <a:cubicBezTo>
                            <a:pt x="16" y="21"/>
                            <a:pt x="18" y="28"/>
                            <a:pt x="26" y="25"/>
                          </a:cubicBezTo>
                          <a:cubicBezTo>
                            <a:pt x="31" y="22"/>
                            <a:pt x="28" y="13"/>
                            <a:pt x="24" y="8"/>
                          </a:cubicBezTo>
                          <a:close/>
                        </a:path>
                      </a:pathLst>
                    </a:custGeom>
                    <a:solidFill>
                      <a:srgbClr val="F7CEA6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04" name="Freeform 10"/>
                  <p:cNvSpPr/>
                  <p:nvPr/>
                </p:nvSpPr>
                <p:spPr bwMode="auto">
                  <a:xfrm>
                    <a:off x="14133423" y="2283113"/>
                    <a:ext cx="526973" cy="940606"/>
                  </a:xfrm>
                  <a:custGeom>
                    <a:avLst/>
                    <a:gdLst>
                      <a:gd name="T0" fmla="*/ 0 w 451"/>
                      <a:gd name="T1" fmla="*/ 0 h 805"/>
                      <a:gd name="T2" fmla="*/ 451 w 451"/>
                      <a:gd name="T3" fmla="*/ 695 h 805"/>
                      <a:gd name="T4" fmla="*/ 331 w 451"/>
                      <a:gd name="T5" fmla="*/ 805 h 805"/>
                      <a:gd name="T6" fmla="*/ 0 w 451"/>
                      <a:gd name="T7" fmla="*/ 439 h 805"/>
                      <a:gd name="T8" fmla="*/ 0 w 451"/>
                      <a:gd name="T9" fmla="*/ 0 h 8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1" h="805">
                        <a:moveTo>
                          <a:pt x="0" y="0"/>
                        </a:moveTo>
                        <a:lnTo>
                          <a:pt x="451" y="695"/>
                        </a:lnTo>
                        <a:lnTo>
                          <a:pt x="331" y="805"/>
                        </a:lnTo>
                        <a:lnTo>
                          <a:pt x="0" y="43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126E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Freeform 11"/>
                  <p:cNvSpPr/>
                  <p:nvPr/>
                </p:nvSpPr>
                <p:spPr bwMode="auto">
                  <a:xfrm>
                    <a:off x="14133423" y="2283113"/>
                    <a:ext cx="526973" cy="940606"/>
                  </a:xfrm>
                  <a:custGeom>
                    <a:avLst/>
                    <a:gdLst>
                      <a:gd name="T0" fmla="*/ 38 w 49"/>
                      <a:gd name="T1" fmla="*/ 73 h 88"/>
                      <a:gd name="T2" fmla="*/ 23 w 49"/>
                      <a:gd name="T3" fmla="*/ 62 h 88"/>
                      <a:gd name="T4" fmla="*/ 16 w 49"/>
                      <a:gd name="T5" fmla="*/ 44 h 88"/>
                      <a:gd name="T6" fmla="*/ 18 w 49"/>
                      <a:gd name="T7" fmla="*/ 28 h 88"/>
                      <a:gd name="T8" fmla="*/ 0 w 49"/>
                      <a:gd name="T9" fmla="*/ 0 h 88"/>
                      <a:gd name="T10" fmla="*/ 0 w 49"/>
                      <a:gd name="T11" fmla="*/ 48 h 88"/>
                      <a:gd name="T12" fmla="*/ 36 w 49"/>
                      <a:gd name="T13" fmla="*/ 88 h 88"/>
                      <a:gd name="T14" fmla="*/ 49 w 49"/>
                      <a:gd name="T15" fmla="*/ 76 h 88"/>
                      <a:gd name="T16" fmla="*/ 46 w 49"/>
                      <a:gd name="T17" fmla="*/ 72 h 88"/>
                      <a:gd name="T18" fmla="*/ 38 w 49"/>
                      <a:gd name="T19" fmla="*/ 73 h 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9" h="88">
                        <a:moveTo>
                          <a:pt x="38" y="73"/>
                        </a:moveTo>
                        <a:cubicBezTo>
                          <a:pt x="31" y="73"/>
                          <a:pt x="27" y="67"/>
                          <a:pt x="23" y="62"/>
                        </a:cubicBezTo>
                        <a:cubicBezTo>
                          <a:pt x="19" y="56"/>
                          <a:pt x="15" y="51"/>
                          <a:pt x="16" y="44"/>
                        </a:cubicBezTo>
                        <a:cubicBezTo>
                          <a:pt x="16" y="39"/>
                          <a:pt x="17" y="33"/>
                          <a:pt x="18" y="28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8"/>
                          <a:pt x="0" y="48"/>
                          <a:pt x="0" y="48"/>
                        </a:cubicBezTo>
                        <a:cubicBezTo>
                          <a:pt x="36" y="88"/>
                          <a:pt x="36" y="88"/>
                          <a:pt x="36" y="88"/>
                        </a:cubicBezTo>
                        <a:cubicBezTo>
                          <a:pt x="49" y="76"/>
                          <a:pt x="49" y="76"/>
                          <a:pt x="49" y="76"/>
                        </a:cubicBezTo>
                        <a:cubicBezTo>
                          <a:pt x="46" y="72"/>
                          <a:pt x="46" y="72"/>
                          <a:pt x="46" y="72"/>
                        </a:cubicBezTo>
                        <a:cubicBezTo>
                          <a:pt x="43" y="73"/>
                          <a:pt x="41" y="74"/>
                          <a:pt x="38" y="73"/>
                        </a:cubicBezTo>
                        <a:close/>
                      </a:path>
                    </a:pathLst>
                  </a:custGeom>
                  <a:solidFill>
                    <a:srgbClr val="0B566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Freeform 12"/>
                  <p:cNvSpPr/>
                  <p:nvPr/>
                </p:nvSpPr>
                <p:spPr bwMode="auto">
                  <a:xfrm>
                    <a:off x="14509665" y="3095189"/>
                    <a:ext cx="204480" cy="170594"/>
                  </a:xfrm>
                  <a:custGeom>
                    <a:avLst/>
                    <a:gdLst>
                      <a:gd name="T0" fmla="*/ 14 w 19"/>
                      <a:gd name="T1" fmla="*/ 0 h 16"/>
                      <a:gd name="T2" fmla="*/ 19 w 19"/>
                      <a:gd name="T3" fmla="*/ 9 h 16"/>
                      <a:gd name="T4" fmla="*/ 3 w 19"/>
                      <a:gd name="T5" fmla="*/ 16 h 16"/>
                      <a:gd name="T6" fmla="*/ 0 w 19"/>
                      <a:gd name="T7" fmla="*/ 12 h 16"/>
                      <a:gd name="T8" fmla="*/ 14 w 19"/>
                      <a:gd name="T9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" h="16">
                        <a:moveTo>
                          <a:pt x="14" y="0"/>
                        </a:moveTo>
                        <a:cubicBezTo>
                          <a:pt x="14" y="0"/>
                          <a:pt x="17" y="4"/>
                          <a:pt x="19" y="9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126E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Freeform 13"/>
                  <p:cNvSpPr/>
                  <p:nvPr/>
                </p:nvSpPr>
                <p:spPr bwMode="auto">
                  <a:xfrm>
                    <a:off x="13250071" y="3372113"/>
                    <a:ext cx="1162612" cy="2114903"/>
                  </a:xfrm>
                  <a:custGeom>
                    <a:avLst/>
                    <a:gdLst>
                      <a:gd name="T0" fmla="*/ 78 w 108"/>
                      <a:gd name="T1" fmla="*/ 3 h 198"/>
                      <a:gd name="T2" fmla="*/ 63 w 108"/>
                      <a:gd name="T3" fmla="*/ 46 h 198"/>
                      <a:gd name="T4" fmla="*/ 87 w 108"/>
                      <a:gd name="T5" fmla="*/ 111 h 198"/>
                      <a:gd name="T6" fmla="*/ 106 w 108"/>
                      <a:gd name="T7" fmla="*/ 187 h 198"/>
                      <a:gd name="T8" fmla="*/ 100 w 108"/>
                      <a:gd name="T9" fmla="*/ 196 h 198"/>
                      <a:gd name="T10" fmla="*/ 89 w 108"/>
                      <a:gd name="T11" fmla="*/ 193 h 198"/>
                      <a:gd name="T12" fmla="*/ 73 w 108"/>
                      <a:gd name="T13" fmla="*/ 114 h 198"/>
                      <a:gd name="T14" fmla="*/ 48 w 108"/>
                      <a:gd name="T15" fmla="*/ 47 h 198"/>
                      <a:gd name="T16" fmla="*/ 33 w 108"/>
                      <a:gd name="T17" fmla="*/ 47 h 198"/>
                      <a:gd name="T18" fmla="*/ 53 w 108"/>
                      <a:gd name="T19" fmla="*/ 168 h 198"/>
                      <a:gd name="T20" fmla="*/ 41 w 108"/>
                      <a:gd name="T21" fmla="*/ 158 h 198"/>
                      <a:gd name="T22" fmla="*/ 34 w 108"/>
                      <a:gd name="T23" fmla="*/ 151 h 198"/>
                      <a:gd name="T24" fmla="*/ 18 w 108"/>
                      <a:gd name="T25" fmla="*/ 45 h 198"/>
                      <a:gd name="T26" fmla="*/ 7 w 108"/>
                      <a:gd name="T27" fmla="*/ 0 h 198"/>
                      <a:gd name="T28" fmla="*/ 78 w 108"/>
                      <a:gd name="T29" fmla="*/ 3 h 1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08" h="198">
                        <a:moveTo>
                          <a:pt x="78" y="3"/>
                        </a:moveTo>
                        <a:cubicBezTo>
                          <a:pt x="78" y="3"/>
                          <a:pt x="85" y="43"/>
                          <a:pt x="63" y="46"/>
                        </a:cubicBezTo>
                        <a:cubicBezTo>
                          <a:pt x="63" y="46"/>
                          <a:pt x="80" y="84"/>
                          <a:pt x="87" y="111"/>
                        </a:cubicBezTo>
                        <a:cubicBezTo>
                          <a:pt x="94" y="138"/>
                          <a:pt x="106" y="187"/>
                          <a:pt x="106" y="187"/>
                        </a:cubicBezTo>
                        <a:cubicBezTo>
                          <a:pt x="106" y="187"/>
                          <a:pt x="108" y="193"/>
                          <a:pt x="100" y="196"/>
                        </a:cubicBezTo>
                        <a:cubicBezTo>
                          <a:pt x="93" y="198"/>
                          <a:pt x="89" y="193"/>
                          <a:pt x="89" y="193"/>
                        </a:cubicBezTo>
                        <a:cubicBezTo>
                          <a:pt x="89" y="193"/>
                          <a:pt x="79" y="137"/>
                          <a:pt x="73" y="114"/>
                        </a:cubicBezTo>
                        <a:cubicBezTo>
                          <a:pt x="68" y="96"/>
                          <a:pt x="48" y="47"/>
                          <a:pt x="48" y="47"/>
                        </a:cubicBezTo>
                        <a:cubicBezTo>
                          <a:pt x="48" y="47"/>
                          <a:pt x="38" y="48"/>
                          <a:pt x="33" y="47"/>
                        </a:cubicBezTo>
                        <a:cubicBezTo>
                          <a:pt x="53" y="168"/>
                          <a:pt x="53" y="168"/>
                          <a:pt x="53" y="168"/>
                        </a:cubicBezTo>
                        <a:cubicBezTo>
                          <a:pt x="41" y="158"/>
                          <a:pt x="41" y="158"/>
                          <a:pt x="41" y="158"/>
                        </a:cubicBezTo>
                        <a:cubicBezTo>
                          <a:pt x="34" y="151"/>
                          <a:pt x="34" y="151"/>
                          <a:pt x="34" y="151"/>
                        </a:cubicBezTo>
                        <a:cubicBezTo>
                          <a:pt x="18" y="45"/>
                          <a:pt x="18" y="45"/>
                          <a:pt x="18" y="45"/>
                        </a:cubicBezTo>
                        <a:cubicBezTo>
                          <a:pt x="18" y="45"/>
                          <a:pt x="0" y="33"/>
                          <a:pt x="7" y="0"/>
                        </a:cubicBezTo>
                        <a:lnTo>
                          <a:pt x="78" y="3"/>
                        </a:lnTo>
                        <a:close/>
                      </a:path>
                    </a:pathLst>
                  </a:custGeom>
                  <a:solidFill>
                    <a:srgbClr val="126E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Freeform 14"/>
                  <p:cNvSpPr/>
                  <p:nvPr/>
                </p:nvSpPr>
                <p:spPr bwMode="auto">
                  <a:xfrm>
                    <a:off x="13250071" y="3372113"/>
                    <a:ext cx="1162612" cy="2093871"/>
                  </a:xfrm>
                  <a:custGeom>
                    <a:avLst/>
                    <a:gdLst>
                      <a:gd name="T0" fmla="*/ 97 w 108"/>
                      <a:gd name="T1" fmla="*/ 196 h 196"/>
                      <a:gd name="T2" fmla="*/ 100 w 108"/>
                      <a:gd name="T3" fmla="*/ 196 h 196"/>
                      <a:gd name="T4" fmla="*/ 106 w 108"/>
                      <a:gd name="T5" fmla="*/ 187 h 196"/>
                      <a:gd name="T6" fmla="*/ 87 w 108"/>
                      <a:gd name="T7" fmla="*/ 111 h 196"/>
                      <a:gd name="T8" fmla="*/ 63 w 108"/>
                      <a:gd name="T9" fmla="*/ 46 h 196"/>
                      <a:gd name="T10" fmla="*/ 78 w 108"/>
                      <a:gd name="T11" fmla="*/ 3 h 196"/>
                      <a:gd name="T12" fmla="*/ 73 w 108"/>
                      <a:gd name="T13" fmla="*/ 3 h 196"/>
                      <a:gd name="T14" fmla="*/ 73 w 108"/>
                      <a:gd name="T15" fmla="*/ 3 h 196"/>
                      <a:gd name="T16" fmla="*/ 71 w 108"/>
                      <a:gd name="T17" fmla="*/ 21 h 196"/>
                      <a:gd name="T18" fmla="*/ 52 w 108"/>
                      <a:gd name="T19" fmla="*/ 29 h 196"/>
                      <a:gd name="T20" fmla="*/ 34 w 108"/>
                      <a:gd name="T21" fmla="*/ 12 h 196"/>
                      <a:gd name="T22" fmla="*/ 34 w 108"/>
                      <a:gd name="T23" fmla="*/ 1 h 196"/>
                      <a:gd name="T24" fmla="*/ 34 w 108"/>
                      <a:gd name="T25" fmla="*/ 1 h 196"/>
                      <a:gd name="T26" fmla="*/ 7 w 108"/>
                      <a:gd name="T27" fmla="*/ 0 h 196"/>
                      <a:gd name="T28" fmla="*/ 18 w 108"/>
                      <a:gd name="T29" fmla="*/ 45 h 196"/>
                      <a:gd name="T30" fmla="*/ 20 w 108"/>
                      <a:gd name="T31" fmla="*/ 54 h 196"/>
                      <a:gd name="T32" fmla="*/ 22 w 108"/>
                      <a:gd name="T33" fmla="*/ 53 h 196"/>
                      <a:gd name="T34" fmla="*/ 24 w 108"/>
                      <a:gd name="T35" fmla="*/ 54 h 196"/>
                      <a:gd name="T36" fmla="*/ 34 w 108"/>
                      <a:gd name="T37" fmla="*/ 103 h 196"/>
                      <a:gd name="T38" fmla="*/ 40 w 108"/>
                      <a:gd name="T39" fmla="*/ 139 h 196"/>
                      <a:gd name="T40" fmla="*/ 32 w 108"/>
                      <a:gd name="T41" fmla="*/ 137 h 196"/>
                      <a:gd name="T42" fmla="*/ 32 w 108"/>
                      <a:gd name="T43" fmla="*/ 137 h 196"/>
                      <a:gd name="T44" fmla="*/ 34 w 108"/>
                      <a:gd name="T45" fmla="*/ 151 h 196"/>
                      <a:gd name="T46" fmla="*/ 41 w 108"/>
                      <a:gd name="T47" fmla="*/ 158 h 196"/>
                      <a:gd name="T48" fmla="*/ 53 w 108"/>
                      <a:gd name="T49" fmla="*/ 168 h 196"/>
                      <a:gd name="T50" fmla="*/ 33 w 108"/>
                      <a:gd name="T51" fmla="*/ 47 h 196"/>
                      <a:gd name="T52" fmla="*/ 48 w 108"/>
                      <a:gd name="T53" fmla="*/ 47 h 196"/>
                      <a:gd name="T54" fmla="*/ 48 w 108"/>
                      <a:gd name="T55" fmla="*/ 47 h 196"/>
                      <a:gd name="T56" fmla="*/ 65 w 108"/>
                      <a:gd name="T57" fmla="*/ 64 h 196"/>
                      <a:gd name="T58" fmla="*/ 76 w 108"/>
                      <a:gd name="T59" fmla="*/ 98 h 196"/>
                      <a:gd name="T60" fmla="*/ 90 w 108"/>
                      <a:gd name="T61" fmla="*/ 147 h 196"/>
                      <a:gd name="T62" fmla="*/ 95 w 108"/>
                      <a:gd name="T63" fmla="*/ 176 h 196"/>
                      <a:gd name="T64" fmla="*/ 97 w 108"/>
                      <a:gd name="T65" fmla="*/ 196 h 1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08" h="196">
                        <a:moveTo>
                          <a:pt x="97" y="196"/>
                        </a:moveTo>
                        <a:cubicBezTo>
                          <a:pt x="98" y="196"/>
                          <a:pt x="99" y="196"/>
                          <a:pt x="100" y="196"/>
                        </a:cubicBezTo>
                        <a:cubicBezTo>
                          <a:pt x="108" y="193"/>
                          <a:pt x="106" y="187"/>
                          <a:pt x="106" y="187"/>
                        </a:cubicBezTo>
                        <a:cubicBezTo>
                          <a:pt x="106" y="187"/>
                          <a:pt x="94" y="138"/>
                          <a:pt x="87" y="111"/>
                        </a:cubicBezTo>
                        <a:cubicBezTo>
                          <a:pt x="80" y="84"/>
                          <a:pt x="63" y="46"/>
                          <a:pt x="63" y="46"/>
                        </a:cubicBezTo>
                        <a:cubicBezTo>
                          <a:pt x="85" y="43"/>
                          <a:pt x="78" y="3"/>
                          <a:pt x="78" y="3"/>
                        </a:cubicBezTo>
                        <a:cubicBezTo>
                          <a:pt x="73" y="3"/>
                          <a:pt x="73" y="3"/>
                          <a:pt x="73" y="3"/>
                        </a:cubicBezTo>
                        <a:cubicBezTo>
                          <a:pt x="73" y="3"/>
                          <a:pt x="73" y="3"/>
                          <a:pt x="73" y="3"/>
                        </a:cubicBezTo>
                        <a:cubicBezTo>
                          <a:pt x="74" y="9"/>
                          <a:pt x="74" y="15"/>
                          <a:pt x="71" y="21"/>
                        </a:cubicBezTo>
                        <a:cubicBezTo>
                          <a:pt x="68" y="28"/>
                          <a:pt x="60" y="30"/>
                          <a:pt x="52" y="29"/>
                        </a:cubicBezTo>
                        <a:cubicBezTo>
                          <a:pt x="43" y="27"/>
                          <a:pt x="36" y="21"/>
                          <a:pt x="34" y="12"/>
                        </a:cubicBezTo>
                        <a:cubicBezTo>
                          <a:pt x="34" y="9"/>
                          <a:pt x="33" y="5"/>
                          <a:pt x="34" y="1"/>
                        </a:cubicBezTo>
                        <a:cubicBezTo>
                          <a:pt x="34" y="1"/>
                          <a:pt x="34" y="1"/>
                          <a:pt x="34" y="1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0" y="33"/>
                          <a:pt x="18" y="45"/>
                          <a:pt x="18" y="45"/>
                        </a:cubicBezTo>
                        <a:cubicBezTo>
                          <a:pt x="20" y="54"/>
                          <a:pt x="20" y="54"/>
                          <a:pt x="20" y="54"/>
                        </a:cubicBezTo>
                        <a:cubicBezTo>
                          <a:pt x="21" y="53"/>
                          <a:pt x="21" y="53"/>
                          <a:pt x="22" y="53"/>
                        </a:cubicBezTo>
                        <a:cubicBezTo>
                          <a:pt x="23" y="53"/>
                          <a:pt x="24" y="54"/>
                          <a:pt x="24" y="54"/>
                        </a:cubicBezTo>
                        <a:cubicBezTo>
                          <a:pt x="29" y="70"/>
                          <a:pt x="30" y="87"/>
                          <a:pt x="34" y="103"/>
                        </a:cubicBezTo>
                        <a:cubicBezTo>
                          <a:pt x="36" y="114"/>
                          <a:pt x="44" y="127"/>
                          <a:pt x="40" y="139"/>
                        </a:cubicBezTo>
                        <a:cubicBezTo>
                          <a:pt x="39" y="143"/>
                          <a:pt x="33" y="139"/>
                          <a:pt x="32" y="137"/>
                        </a:cubicBezTo>
                        <a:cubicBezTo>
                          <a:pt x="32" y="137"/>
                          <a:pt x="32" y="137"/>
                          <a:pt x="32" y="137"/>
                        </a:cubicBezTo>
                        <a:cubicBezTo>
                          <a:pt x="34" y="151"/>
                          <a:pt x="34" y="151"/>
                          <a:pt x="34" y="151"/>
                        </a:cubicBezTo>
                        <a:cubicBezTo>
                          <a:pt x="41" y="158"/>
                          <a:pt x="41" y="158"/>
                          <a:pt x="41" y="158"/>
                        </a:cubicBezTo>
                        <a:cubicBezTo>
                          <a:pt x="53" y="168"/>
                          <a:pt x="53" y="168"/>
                          <a:pt x="53" y="168"/>
                        </a:cubicBezTo>
                        <a:cubicBezTo>
                          <a:pt x="33" y="47"/>
                          <a:pt x="33" y="47"/>
                          <a:pt x="33" y="47"/>
                        </a:cubicBezTo>
                        <a:cubicBezTo>
                          <a:pt x="38" y="48"/>
                          <a:pt x="48" y="47"/>
                          <a:pt x="48" y="47"/>
                        </a:cubicBezTo>
                        <a:cubicBezTo>
                          <a:pt x="48" y="47"/>
                          <a:pt x="48" y="47"/>
                          <a:pt x="48" y="47"/>
                        </a:cubicBezTo>
                        <a:cubicBezTo>
                          <a:pt x="57" y="47"/>
                          <a:pt x="62" y="57"/>
                          <a:pt x="65" y="64"/>
                        </a:cubicBezTo>
                        <a:cubicBezTo>
                          <a:pt x="70" y="75"/>
                          <a:pt x="73" y="86"/>
                          <a:pt x="76" y="98"/>
                        </a:cubicBezTo>
                        <a:cubicBezTo>
                          <a:pt x="80" y="114"/>
                          <a:pt x="86" y="130"/>
                          <a:pt x="90" y="147"/>
                        </a:cubicBezTo>
                        <a:cubicBezTo>
                          <a:pt x="92" y="157"/>
                          <a:pt x="94" y="166"/>
                          <a:pt x="95" y="176"/>
                        </a:cubicBezTo>
                        <a:cubicBezTo>
                          <a:pt x="96" y="183"/>
                          <a:pt x="96" y="190"/>
                          <a:pt x="97" y="196"/>
                        </a:cubicBezTo>
                        <a:close/>
                      </a:path>
                    </a:pathLst>
                  </a:custGeom>
                  <a:solidFill>
                    <a:srgbClr val="0B566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Freeform 15"/>
                  <p:cNvSpPr/>
                  <p:nvPr/>
                </p:nvSpPr>
                <p:spPr bwMode="auto">
                  <a:xfrm>
                    <a:off x="13326021" y="3298501"/>
                    <a:ext cx="764169" cy="544500"/>
                  </a:xfrm>
                  <a:custGeom>
                    <a:avLst/>
                    <a:gdLst>
                      <a:gd name="T0" fmla="*/ 71 w 71"/>
                      <a:gd name="T1" fmla="*/ 8 h 51"/>
                      <a:gd name="T2" fmla="*/ 71 w 71"/>
                      <a:gd name="T3" fmla="*/ 13 h 51"/>
                      <a:gd name="T4" fmla="*/ 32 w 71"/>
                      <a:gd name="T5" fmla="*/ 12 h 51"/>
                      <a:gd name="T6" fmla="*/ 31 w 71"/>
                      <a:gd name="T7" fmla="*/ 48 h 51"/>
                      <a:gd name="T8" fmla="*/ 19 w 71"/>
                      <a:gd name="T9" fmla="*/ 49 h 51"/>
                      <a:gd name="T10" fmla="*/ 0 w 71"/>
                      <a:gd name="T11" fmla="*/ 9 h 51"/>
                      <a:gd name="T12" fmla="*/ 1 w 71"/>
                      <a:gd name="T13" fmla="*/ 5 h 51"/>
                      <a:gd name="T14" fmla="*/ 71 w 71"/>
                      <a:gd name="T15" fmla="*/ 8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1" h="51">
                        <a:moveTo>
                          <a:pt x="71" y="8"/>
                        </a:moveTo>
                        <a:cubicBezTo>
                          <a:pt x="71" y="13"/>
                          <a:pt x="71" y="13"/>
                          <a:pt x="71" y="13"/>
                        </a:cubicBezTo>
                        <a:cubicBezTo>
                          <a:pt x="71" y="13"/>
                          <a:pt x="44" y="12"/>
                          <a:pt x="32" y="12"/>
                        </a:cubicBezTo>
                        <a:cubicBezTo>
                          <a:pt x="27" y="12"/>
                          <a:pt x="36" y="48"/>
                          <a:pt x="31" y="48"/>
                        </a:cubicBezTo>
                        <a:cubicBezTo>
                          <a:pt x="30" y="48"/>
                          <a:pt x="21" y="51"/>
                          <a:pt x="19" y="49"/>
                        </a:cubicBezTo>
                        <a:cubicBezTo>
                          <a:pt x="11" y="40"/>
                          <a:pt x="3" y="11"/>
                          <a:pt x="0" y="9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40" y="0"/>
                          <a:pt x="71" y="8"/>
                        </a:cubicBezTo>
                        <a:close/>
                      </a:path>
                    </a:pathLst>
                  </a:custGeom>
                  <a:solidFill>
                    <a:srgbClr val="0B566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Freeform 16"/>
                  <p:cNvSpPr/>
                  <p:nvPr/>
                </p:nvSpPr>
                <p:spPr bwMode="auto">
                  <a:xfrm>
                    <a:off x="13002359" y="4835019"/>
                    <a:ext cx="850635" cy="566701"/>
                  </a:xfrm>
                  <a:custGeom>
                    <a:avLst/>
                    <a:gdLst>
                      <a:gd name="T0" fmla="*/ 18 w 79"/>
                      <a:gd name="T1" fmla="*/ 53 h 53"/>
                      <a:gd name="T2" fmla="*/ 79 w 79"/>
                      <a:gd name="T3" fmla="*/ 31 h 53"/>
                      <a:gd name="T4" fmla="*/ 37 w 79"/>
                      <a:gd name="T5" fmla="*/ 9 h 53"/>
                      <a:gd name="T6" fmla="*/ 18 w 79"/>
                      <a:gd name="T7" fmla="*/ 53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9" h="53">
                        <a:moveTo>
                          <a:pt x="18" y="53"/>
                        </a:moveTo>
                        <a:cubicBezTo>
                          <a:pt x="18" y="53"/>
                          <a:pt x="65" y="40"/>
                          <a:pt x="79" y="31"/>
                        </a:cubicBezTo>
                        <a:cubicBezTo>
                          <a:pt x="79" y="31"/>
                          <a:pt x="74" y="0"/>
                          <a:pt x="37" y="9"/>
                        </a:cubicBezTo>
                        <a:cubicBezTo>
                          <a:pt x="0" y="18"/>
                          <a:pt x="11" y="52"/>
                          <a:pt x="18" y="53"/>
                        </a:cubicBezTo>
                        <a:close/>
                      </a:path>
                    </a:pathLst>
                  </a:custGeom>
                  <a:solidFill>
                    <a:srgbClr val="6844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Freeform 17"/>
                  <p:cNvSpPr/>
                  <p:nvPr/>
                </p:nvSpPr>
                <p:spPr bwMode="auto">
                  <a:xfrm>
                    <a:off x="13121541" y="4888767"/>
                    <a:ext cx="602922" cy="438171"/>
                  </a:xfrm>
                  <a:custGeom>
                    <a:avLst/>
                    <a:gdLst>
                      <a:gd name="T0" fmla="*/ 56 w 56"/>
                      <a:gd name="T1" fmla="*/ 7 h 41"/>
                      <a:gd name="T2" fmla="*/ 26 w 56"/>
                      <a:gd name="T3" fmla="*/ 4 h 41"/>
                      <a:gd name="T4" fmla="*/ 0 w 56"/>
                      <a:gd name="T5" fmla="*/ 30 h 41"/>
                      <a:gd name="T6" fmla="*/ 56 w 56"/>
                      <a:gd name="T7" fmla="*/ 7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6" h="41">
                        <a:moveTo>
                          <a:pt x="56" y="7"/>
                        </a:moveTo>
                        <a:cubicBezTo>
                          <a:pt x="49" y="3"/>
                          <a:pt x="40" y="0"/>
                          <a:pt x="26" y="4"/>
                        </a:cubicBezTo>
                        <a:cubicBezTo>
                          <a:pt x="7" y="9"/>
                          <a:pt x="0" y="20"/>
                          <a:pt x="0" y="30"/>
                        </a:cubicBezTo>
                        <a:cubicBezTo>
                          <a:pt x="14" y="41"/>
                          <a:pt x="56" y="27"/>
                          <a:pt x="56" y="7"/>
                        </a:cubicBezTo>
                        <a:close/>
                      </a:path>
                    </a:pathLst>
                  </a:custGeom>
                  <a:solidFill>
                    <a:srgbClr val="7F573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Freeform 18"/>
                  <p:cNvSpPr/>
                  <p:nvPr/>
                </p:nvSpPr>
                <p:spPr bwMode="auto">
                  <a:xfrm>
                    <a:off x="13229039" y="5027814"/>
                    <a:ext cx="107498" cy="74781"/>
                  </a:xfrm>
                  <a:custGeom>
                    <a:avLst/>
                    <a:gdLst>
                      <a:gd name="T0" fmla="*/ 10 w 10"/>
                      <a:gd name="T1" fmla="*/ 2 h 7"/>
                      <a:gd name="T2" fmla="*/ 6 w 10"/>
                      <a:gd name="T3" fmla="*/ 6 h 7"/>
                      <a:gd name="T4" fmla="*/ 0 w 10"/>
                      <a:gd name="T5" fmla="*/ 5 h 7"/>
                      <a:gd name="T6" fmla="*/ 4 w 10"/>
                      <a:gd name="T7" fmla="*/ 1 h 7"/>
                      <a:gd name="T8" fmla="*/ 10 w 10"/>
                      <a:gd name="T9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7">
                        <a:moveTo>
                          <a:pt x="10" y="2"/>
                        </a:moveTo>
                        <a:cubicBezTo>
                          <a:pt x="10" y="4"/>
                          <a:pt x="8" y="5"/>
                          <a:pt x="6" y="6"/>
                        </a:cubicBezTo>
                        <a:cubicBezTo>
                          <a:pt x="3" y="7"/>
                          <a:pt x="1" y="6"/>
                          <a:pt x="0" y="5"/>
                        </a:cubicBezTo>
                        <a:cubicBezTo>
                          <a:pt x="0" y="3"/>
                          <a:pt x="2" y="2"/>
                          <a:pt x="4" y="1"/>
                        </a:cubicBezTo>
                        <a:cubicBezTo>
                          <a:pt x="7" y="0"/>
                          <a:pt x="10" y="1"/>
                          <a:pt x="10" y="2"/>
                        </a:cubicBezTo>
                        <a:close/>
                      </a:path>
                    </a:pathLst>
                  </a:custGeom>
                  <a:solidFill>
                    <a:srgbClr val="996C4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" name="Freeform 19"/>
                  <p:cNvSpPr/>
                  <p:nvPr/>
                </p:nvSpPr>
                <p:spPr bwMode="auto">
                  <a:xfrm>
                    <a:off x="13239555" y="2187300"/>
                    <a:ext cx="990849" cy="1217530"/>
                  </a:xfrm>
                  <a:custGeom>
                    <a:avLst/>
                    <a:gdLst>
                      <a:gd name="T0" fmla="*/ 83 w 92"/>
                      <a:gd name="T1" fmla="*/ 9 h 114"/>
                      <a:gd name="T2" fmla="*/ 18 w 92"/>
                      <a:gd name="T3" fmla="*/ 0 h 114"/>
                      <a:gd name="T4" fmla="*/ 4 w 92"/>
                      <a:gd name="T5" fmla="*/ 7 h 114"/>
                      <a:gd name="T6" fmla="*/ 2 w 92"/>
                      <a:gd name="T7" fmla="*/ 67 h 114"/>
                      <a:gd name="T8" fmla="*/ 7 w 92"/>
                      <a:gd name="T9" fmla="*/ 111 h 114"/>
                      <a:gd name="T10" fmla="*/ 80 w 92"/>
                      <a:gd name="T11" fmla="*/ 114 h 114"/>
                      <a:gd name="T12" fmla="*/ 83 w 92"/>
                      <a:gd name="T13" fmla="*/ 9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2" h="114">
                        <a:moveTo>
                          <a:pt x="83" y="9"/>
                        </a:moveTo>
                        <a:cubicBezTo>
                          <a:pt x="83" y="9"/>
                          <a:pt x="62" y="0"/>
                          <a:pt x="18" y="0"/>
                        </a:cubicBezTo>
                        <a:cubicBezTo>
                          <a:pt x="18" y="0"/>
                          <a:pt x="6" y="0"/>
                          <a:pt x="4" y="7"/>
                        </a:cubicBezTo>
                        <a:cubicBezTo>
                          <a:pt x="3" y="10"/>
                          <a:pt x="10" y="12"/>
                          <a:pt x="2" y="67"/>
                        </a:cubicBezTo>
                        <a:cubicBezTo>
                          <a:pt x="0" y="87"/>
                          <a:pt x="7" y="111"/>
                          <a:pt x="7" y="111"/>
                        </a:cubicBezTo>
                        <a:cubicBezTo>
                          <a:pt x="80" y="114"/>
                          <a:pt x="80" y="114"/>
                          <a:pt x="80" y="114"/>
                        </a:cubicBezTo>
                        <a:cubicBezTo>
                          <a:pt x="80" y="114"/>
                          <a:pt x="92" y="20"/>
                          <a:pt x="83" y="9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" name="Freeform 20"/>
                  <p:cNvSpPr/>
                  <p:nvPr/>
                </p:nvSpPr>
                <p:spPr bwMode="auto">
                  <a:xfrm>
                    <a:off x="13239555" y="2187300"/>
                    <a:ext cx="990849" cy="1217530"/>
                  </a:xfrm>
                  <a:custGeom>
                    <a:avLst/>
                    <a:gdLst>
                      <a:gd name="T0" fmla="*/ 83 w 92"/>
                      <a:gd name="T1" fmla="*/ 9 h 114"/>
                      <a:gd name="T2" fmla="*/ 62 w 92"/>
                      <a:gd name="T3" fmla="*/ 3 h 114"/>
                      <a:gd name="T4" fmla="*/ 75 w 92"/>
                      <a:gd name="T5" fmla="*/ 67 h 114"/>
                      <a:gd name="T6" fmla="*/ 57 w 92"/>
                      <a:gd name="T7" fmla="*/ 100 h 114"/>
                      <a:gd name="T8" fmla="*/ 38 w 92"/>
                      <a:gd name="T9" fmla="*/ 105 h 114"/>
                      <a:gd name="T10" fmla="*/ 21 w 92"/>
                      <a:gd name="T11" fmla="*/ 93 h 114"/>
                      <a:gd name="T12" fmla="*/ 13 w 92"/>
                      <a:gd name="T13" fmla="*/ 48 h 114"/>
                      <a:gd name="T14" fmla="*/ 22 w 92"/>
                      <a:gd name="T15" fmla="*/ 0 h 114"/>
                      <a:gd name="T16" fmla="*/ 18 w 92"/>
                      <a:gd name="T17" fmla="*/ 0 h 114"/>
                      <a:gd name="T18" fmla="*/ 4 w 92"/>
                      <a:gd name="T19" fmla="*/ 7 h 114"/>
                      <a:gd name="T20" fmla="*/ 2 w 92"/>
                      <a:gd name="T21" fmla="*/ 67 h 114"/>
                      <a:gd name="T22" fmla="*/ 7 w 92"/>
                      <a:gd name="T23" fmla="*/ 111 h 114"/>
                      <a:gd name="T24" fmla="*/ 80 w 92"/>
                      <a:gd name="T25" fmla="*/ 114 h 114"/>
                      <a:gd name="T26" fmla="*/ 83 w 92"/>
                      <a:gd name="T27" fmla="*/ 9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92" h="114">
                        <a:moveTo>
                          <a:pt x="83" y="9"/>
                        </a:moveTo>
                        <a:cubicBezTo>
                          <a:pt x="83" y="9"/>
                          <a:pt x="76" y="6"/>
                          <a:pt x="62" y="3"/>
                        </a:cubicBezTo>
                        <a:cubicBezTo>
                          <a:pt x="77" y="19"/>
                          <a:pt x="78" y="47"/>
                          <a:pt x="75" y="67"/>
                        </a:cubicBezTo>
                        <a:cubicBezTo>
                          <a:pt x="73" y="79"/>
                          <a:pt x="68" y="93"/>
                          <a:pt x="57" y="100"/>
                        </a:cubicBezTo>
                        <a:cubicBezTo>
                          <a:pt x="52" y="104"/>
                          <a:pt x="45" y="106"/>
                          <a:pt x="38" y="105"/>
                        </a:cubicBezTo>
                        <a:cubicBezTo>
                          <a:pt x="31" y="104"/>
                          <a:pt x="25" y="99"/>
                          <a:pt x="21" y="93"/>
                        </a:cubicBezTo>
                        <a:cubicBezTo>
                          <a:pt x="11" y="81"/>
                          <a:pt x="12" y="63"/>
                          <a:pt x="13" y="48"/>
                        </a:cubicBezTo>
                        <a:cubicBezTo>
                          <a:pt x="13" y="31"/>
                          <a:pt x="18" y="16"/>
                          <a:pt x="22" y="0"/>
                        </a:cubicBezTo>
                        <a:cubicBezTo>
                          <a:pt x="21" y="0"/>
                          <a:pt x="19" y="0"/>
                          <a:pt x="18" y="0"/>
                        </a:cubicBezTo>
                        <a:cubicBezTo>
                          <a:pt x="18" y="0"/>
                          <a:pt x="6" y="0"/>
                          <a:pt x="4" y="7"/>
                        </a:cubicBezTo>
                        <a:cubicBezTo>
                          <a:pt x="3" y="10"/>
                          <a:pt x="10" y="12"/>
                          <a:pt x="2" y="67"/>
                        </a:cubicBezTo>
                        <a:cubicBezTo>
                          <a:pt x="0" y="87"/>
                          <a:pt x="7" y="111"/>
                          <a:pt x="7" y="111"/>
                        </a:cubicBezTo>
                        <a:cubicBezTo>
                          <a:pt x="80" y="114"/>
                          <a:pt x="80" y="114"/>
                          <a:pt x="80" y="114"/>
                        </a:cubicBezTo>
                        <a:cubicBezTo>
                          <a:pt x="80" y="114"/>
                          <a:pt x="92" y="20"/>
                          <a:pt x="83" y="9"/>
                        </a:cubicBez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" name="Freeform 21"/>
                  <p:cNvSpPr/>
                  <p:nvPr/>
                </p:nvSpPr>
                <p:spPr bwMode="auto">
                  <a:xfrm>
                    <a:off x="13293304" y="2187300"/>
                    <a:ext cx="861151" cy="1196498"/>
                  </a:xfrm>
                  <a:custGeom>
                    <a:avLst/>
                    <a:gdLst>
                      <a:gd name="T0" fmla="*/ 26 w 80"/>
                      <a:gd name="T1" fmla="*/ 58 h 112"/>
                      <a:gd name="T2" fmla="*/ 43 w 80"/>
                      <a:gd name="T3" fmla="*/ 13 h 112"/>
                      <a:gd name="T4" fmla="*/ 40 w 80"/>
                      <a:gd name="T5" fmla="*/ 11 h 112"/>
                      <a:gd name="T6" fmla="*/ 6 w 80"/>
                      <a:gd name="T7" fmla="*/ 8 h 112"/>
                      <a:gd name="T8" fmla="*/ 13 w 80"/>
                      <a:gd name="T9" fmla="*/ 0 h 112"/>
                      <a:gd name="T10" fmla="*/ 78 w 80"/>
                      <a:gd name="T11" fmla="*/ 9 h 112"/>
                      <a:gd name="T12" fmla="*/ 80 w 80"/>
                      <a:gd name="T13" fmla="*/ 15 h 112"/>
                      <a:gd name="T14" fmla="*/ 72 w 80"/>
                      <a:gd name="T15" fmla="*/ 14 h 112"/>
                      <a:gd name="T16" fmla="*/ 62 w 80"/>
                      <a:gd name="T17" fmla="*/ 15 h 112"/>
                      <a:gd name="T18" fmla="*/ 59 w 80"/>
                      <a:gd name="T19" fmla="*/ 22 h 112"/>
                      <a:gd name="T20" fmla="*/ 59 w 80"/>
                      <a:gd name="T21" fmla="*/ 44 h 112"/>
                      <a:gd name="T22" fmla="*/ 35 w 80"/>
                      <a:gd name="T23" fmla="*/ 112 h 112"/>
                      <a:gd name="T24" fmla="*/ 2 w 80"/>
                      <a:gd name="T25" fmla="*/ 111 h 112"/>
                      <a:gd name="T26" fmla="*/ 0 w 80"/>
                      <a:gd name="T27" fmla="*/ 95 h 112"/>
                      <a:gd name="T28" fmla="*/ 26 w 80"/>
                      <a:gd name="T29" fmla="*/ 58 h 1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80" h="112">
                        <a:moveTo>
                          <a:pt x="26" y="58"/>
                        </a:moveTo>
                        <a:cubicBezTo>
                          <a:pt x="37" y="45"/>
                          <a:pt x="44" y="31"/>
                          <a:pt x="43" y="13"/>
                        </a:cubicBezTo>
                        <a:cubicBezTo>
                          <a:pt x="43" y="12"/>
                          <a:pt x="42" y="10"/>
                          <a:pt x="40" y="11"/>
                        </a:cubicBezTo>
                        <a:cubicBezTo>
                          <a:pt x="29" y="15"/>
                          <a:pt x="15" y="15"/>
                          <a:pt x="6" y="8"/>
                        </a:cubicBezTo>
                        <a:cubicBezTo>
                          <a:pt x="8" y="1"/>
                          <a:pt x="13" y="0"/>
                          <a:pt x="13" y="0"/>
                        </a:cubicBezTo>
                        <a:cubicBezTo>
                          <a:pt x="57" y="0"/>
                          <a:pt x="78" y="9"/>
                          <a:pt x="78" y="9"/>
                        </a:cubicBezTo>
                        <a:cubicBezTo>
                          <a:pt x="79" y="10"/>
                          <a:pt x="80" y="12"/>
                          <a:pt x="80" y="15"/>
                        </a:cubicBezTo>
                        <a:cubicBezTo>
                          <a:pt x="78" y="15"/>
                          <a:pt x="75" y="14"/>
                          <a:pt x="72" y="14"/>
                        </a:cubicBezTo>
                        <a:cubicBezTo>
                          <a:pt x="69" y="14"/>
                          <a:pt x="65" y="13"/>
                          <a:pt x="62" y="15"/>
                        </a:cubicBezTo>
                        <a:cubicBezTo>
                          <a:pt x="60" y="16"/>
                          <a:pt x="59" y="19"/>
                          <a:pt x="59" y="22"/>
                        </a:cubicBezTo>
                        <a:cubicBezTo>
                          <a:pt x="59" y="29"/>
                          <a:pt x="59" y="36"/>
                          <a:pt x="59" y="44"/>
                        </a:cubicBezTo>
                        <a:cubicBezTo>
                          <a:pt x="57" y="69"/>
                          <a:pt x="39" y="88"/>
                          <a:pt x="35" y="112"/>
                        </a:cubicBezTo>
                        <a:cubicBezTo>
                          <a:pt x="2" y="111"/>
                          <a:pt x="2" y="111"/>
                          <a:pt x="2" y="111"/>
                        </a:cubicBezTo>
                        <a:cubicBezTo>
                          <a:pt x="2" y="111"/>
                          <a:pt x="0" y="105"/>
                          <a:pt x="0" y="95"/>
                        </a:cubicBezTo>
                        <a:cubicBezTo>
                          <a:pt x="8" y="82"/>
                          <a:pt x="17" y="70"/>
                          <a:pt x="26" y="58"/>
                        </a:cubicBez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" name="Freeform 22"/>
                  <p:cNvSpPr/>
                  <p:nvPr/>
                </p:nvSpPr>
                <p:spPr bwMode="auto">
                  <a:xfrm>
                    <a:off x="13863510" y="2048254"/>
                    <a:ext cx="301461" cy="320157"/>
                  </a:xfrm>
                  <a:custGeom>
                    <a:avLst/>
                    <a:gdLst>
                      <a:gd name="T0" fmla="*/ 27 w 28"/>
                      <a:gd name="T1" fmla="*/ 0 h 30"/>
                      <a:gd name="T2" fmla="*/ 27 w 28"/>
                      <a:gd name="T3" fmla="*/ 22 h 30"/>
                      <a:gd name="T4" fmla="*/ 17 w 28"/>
                      <a:gd name="T5" fmla="*/ 29 h 30"/>
                      <a:gd name="T6" fmla="*/ 0 w 28"/>
                      <a:gd name="T7" fmla="*/ 25 h 30"/>
                      <a:gd name="T8" fmla="*/ 0 w 28"/>
                      <a:gd name="T9" fmla="*/ 19 h 30"/>
                      <a:gd name="T10" fmla="*/ 27 w 28"/>
                      <a:gd name="T11" fmla="*/ 0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" h="30">
                        <a:moveTo>
                          <a:pt x="27" y="0"/>
                        </a:moveTo>
                        <a:cubicBezTo>
                          <a:pt x="27" y="0"/>
                          <a:pt x="28" y="19"/>
                          <a:pt x="27" y="22"/>
                        </a:cubicBezTo>
                        <a:cubicBezTo>
                          <a:pt x="26" y="26"/>
                          <a:pt x="22" y="29"/>
                          <a:pt x="17" y="29"/>
                        </a:cubicBezTo>
                        <a:cubicBezTo>
                          <a:pt x="5" y="30"/>
                          <a:pt x="0" y="25"/>
                          <a:pt x="0" y="25"/>
                        </a:cubicBezTo>
                        <a:cubicBezTo>
                          <a:pt x="0" y="19"/>
                          <a:pt x="0" y="19"/>
                          <a:pt x="0" y="19"/>
                        </a:cubicBezTo>
                        <a:lnTo>
                          <a:pt x="27" y="0"/>
                        </a:ln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" name="Freeform 23"/>
                  <p:cNvSpPr/>
                  <p:nvPr/>
                </p:nvSpPr>
                <p:spPr bwMode="auto">
                  <a:xfrm>
                    <a:off x="13476751" y="2037738"/>
                    <a:ext cx="333009" cy="278092"/>
                  </a:xfrm>
                  <a:custGeom>
                    <a:avLst/>
                    <a:gdLst>
                      <a:gd name="T0" fmla="*/ 0 w 31"/>
                      <a:gd name="T1" fmla="*/ 0 h 26"/>
                      <a:gd name="T2" fmla="*/ 2 w 31"/>
                      <a:gd name="T3" fmla="*/ 17 h 26"/>
                      <a:gd name="T4" fmla="*/ 31 w 31"/>
                      <a:gd name="T5" fmla="*/ 26 h 26"/>
                      <a:gd name="T6" fmla="*/ 25 w 31"/>
                      <a:gd name="T7" fmla="*/ 7 h 26"/>
                      <a:gd name="T8" fmla="*/ 0 w 31"/>
                      <a:gd name="T9" fmla="*/ 0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" h="26">
                        <a:moveTo>
                          <a:pt x="0" y="0"/>
                        </a:moveTo>
                        <a:cubicBezTo>
                          <a:pt x="0" y="0"/>
                          <a:pt x="1" y="15"/>
                          <a:pt x="2" y="17"/>
                        </a:cubicBezTo>
                        <a:cubicBezTo>
                          <a:pt x="3" y="19"/>
                          <a:pt x="7" y="24"/>
                          <a:pt x="31" y="26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" name="Freeform 24"/>
                  <p:cNvSpPr/>
                  <p:nvPr/>
                </p:nvSpPr>
                <p:spPr bwMode="auto">
                  <a:xfrm>
                    <a:off x="13875194" y="3394314"/>
                    <a:ext cx="236028" cy="299124"/>
                  </a:xfrm>
                  <a:custGeom>
                    <a:avLst/>
                    <a:gdLst>
                      <a:gd name="T0" fmla="*/ 4 w 22"/>
                      <a:gd name="T1" fmla="*/ 20 h 28"/>
                      <a:gd name="T2" fmla="*/ 17 w 22"/>
                      <a:gd name="T3" fmla="*/ 26 h 28"/>
                      <a:gd name="T4" fmla="*/ 20 w 22"/>
                      <a:gd name="T5" fmla="*/ 24 h 28"/>
                      <a:gd name="T6" fmla="*/ 20 w 22"/>
                      <a:gd name="T7" fmla="*/ 1 h 28"/>
                      <a:gd name="T8" fmla="*/ 0 w 22"/>
                      <a:gd name="T9" fmla="*/ 0 h 28"/>
                      <a:gd name="T10" fmla="*/ 4 w 22"/>
                      <a:gd name="T11" fmla="*/ 2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2" h="28">
                        <a:moveTo>
                          <a:pt x="4" y="20"/>
                        </a:moveTo>
                        <a:cubicBezTo>
                          <a:pt x="7" y="25"/>
                          <a:pt x="11" y="28"/>
                          <a:pt x="17" y="26"/>
                        </a:cubicBezTo>
                        <a:cubicBezTo>
                          <a:pt x="17" y="25"/>
                          <a:pt x="19" y="25"/>
                          <a:pt x="20" y="24"/>
                        </a:cubicBezTo>
                        <a:cubicBezTo>
                          <a:pt x="22" y="12"/>
                          <a:pt x="20" y="1"/>
                          <a:pt x="2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6"/>
                          <a:pt x="1" y="15"/>
                          <a:pt x="4" y="20"/>
                        </a:cubicBezTo>
                        <a:close/>
                      </a:path>
                    </a:pathLst>
                  </a:custGeom>
                  <a:solidFill>
                    <a:srgbClr val="0B566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" name="Freeform 25"/>
                  <p:cNvSpPr/>
                  <p:nvPr/>
                </p:nvSpPr>
                <p:spPr bwMode="auto">
                  <a:xfrm>
                    <a:off x="13896226" y="2208332"/>
                    <a:ext cx="376242" cy="1441873"/>
                  </a:xfrm>
                  <a:custGeom>
                    <a:avLst/>
                    <a:gdLst>
                      <a:gd name="T0" fmla="*/ 6 w 35"/>
                      <a:gd name="T1" fmla="*/ 0 h 135"/>
                      <a:gd name="T2" fmla="*/ 8 w 35"/>
                      <a:gd name="T3" fmla="*/ 59 h 135"/>
                      <a:gd name="T4" fmla="*/ 2 w 35"/>
                      <a:gd name="T5" fmla="*/ 102 h 135"/>
                      <a:gd name="T6" fmla="*/ 11 w 35"/>
                      <a:gd name="T7" fmla="*/ 135 h 135"/>
                      <a:gd name="T8" fmla="*/ 30 w 35"/>
                      <a:gd name="T9" fmla="*/ 117 h 135"/>
                      <a:gd name="T10" fmla="*/ 26 w 35"/>
                      <a:gd name="T11" fmla="*/ 91 h 135"/>
                      <a:gd name="T12" fmla="*/ 32 w 35"/>
                      <a:gd name="T13" fmla="*/ 29 h 135"/>
                      <a:gd name="T14" fmla="*/ 6 w 35"/>
                      <a:gd name="T15" fmla="*/ 0 h 1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5" h="135">
                        <a:moveTo>
                          <a:pt x="6" y="0"/>
                        </a:moveTo>
                        <a:cubicBezTo>
                          <a:pt x="6" y="0"/>
                          <a:pt x="9" y="41"/>
                          <a:pt x="8" y="59"/>
                        </a:cubicBezTo>
                        <a:cubicBezTo>
                          <a:pt x="8" y="77"/>
                          <a:pt x="4" y="91"/>
                          <a:pt x="2" y="102"/>
                        </a:cubicBezTo>
                        <a:cubicBezTo>
                          <a:pt x="0" y="113"/>
                          <a:pt x="0" y="129"/>
                          <a:pt x="11" y="135"/>
                        </a:cubicBezTo>
                        <a:cubicBezTo>
                          <a:pt x="11" y="135"/>
                          <a:pt x="26" y="131"/>
                          <a:pt x="30" y="117"/>
                        </a:cubicBezTo>
                        <a:cubicBezTo>
                          <a:pt x="32" y="111"/>
                          <a:pt x="25" y="95"/>
                          <a:pt x="26" y="91"/>
                        </a:cubicBezTo>
                        <a:cubicBezTo>
                          <a:pt x="29" y="77"/>
                          <a:pt x="35" y="50"/>
                          <a:pt x="32" y="29"/>
                        </a:cubicBezTo>
                        <a:cubicBezTo>
                          <a:pt x="28" y="7"/>
                          <a:pt x="31" y="5"/>
                          <a:pt x="6" y="0"/>
                        </a:cubicBezTo>
                        <a:close/>
                      </a:path>
                    </a:pathLst>
                  </a:custGeom>
                  <a:solidFill>
                    <a:srgbClr val="126E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" name="Freeform 26"/>
                  <p:cNvSpPr/>
                  <p:nvPr/>
                </p:nvSpPr>
                <p:spPr bwMode="auto">
                  <a:xfrm>
                    <a:off x="13960491" y="2220017"/>
                    <a:ext cx="193963" cy="629797"/>
                  </a:xfrm>
                  <a:custGeom>
                    <a:avLst/>
                    <a:gdLst>
                      <a:gd name="T0" fmla="*/ 8 w 18"/>
                      <a:gd name="T1" fmla="*/ 31 h 59"/>
                      <a:gd name="T2" fmla="*/ 16 w 18"/>
                      <a:gd name="T3" fmla="*/ 35 h 59"/>
                      <a:gd name="T4" fmla="*/ 2 w 18"/>
                      <a:gd name="T5" fmla="*/ 59 h 59"/>
                      <a:gd name="T6" fmla="*/ 0 w 18"/>
                      <a:gd name="T7" fmla="*/ 0 h 59"/>
                      <a:gd name="T8" fmla="*/ 18 w 18"/>
                      <a:gd name="T9" fmla="*/ 2 h 59"/>
                      <a:gd name="T10" fmla="*/ 8 w 18"/>
                      <a:gd name="T11" fmla="*/ 31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8" h="59">
                        <a:moveTo>
                          <a:pt x="8" y="31"/>
                        </a:moveTo>
                        <a:cubicBezTo>
                          <a:pt x="16" y="35"/>
                          <a:pt x="16" y="35"/>
                          <a:pt x="16" y="35"/>
                        </a:cubicBezTo>
                        <a:cubicBezTo>
                          <a:pt x="16" y="35"/>
                          <a:pt x="3" y="58"/>
                          <a:pt x="2" y="59"/>
                        </a:cubicBezTo>
                        <a:cubicBezTo>
                          <a:pt x="1" y="33"/>
                          <a:pt x="0" y="0"/>
                          <a:pt x="0" y="0"/>
                        </a:cubicBezTo>
                        <a:cubicBezTo>
                          <a:pt x="8" y="0"/>
                          <a:pt x="14" y="0"/>
                          <a:pt x="18" y="2"/>
                        </a:cubicBezTo>
                        <a:lnTo>
                          <a:pt x="8" y="31"/>
                        </a:lnTo>
                        <a:close/>
                      </a:path>
                    </a:pathLst>
                  </a:custGeom>
                  <a:solidFill>
                    <a:srgbClr val="024F5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" name="Freeform 27"/>
                  <p:cNvSpPr/>
                  <p:nvPr/>
                </p:nvSpPr>
                <p:spPr bwMode="auto">
                  <a:xfrm>
                    <a:off x="13164774" y="2187300"/>
                    <a:ext cx="408959" cy="1431357"/>
                  </a:xfrm>
                  <a:custGeom>
                    <a:avLst/>
                    <a:gdLst>
                      <a:gd name="T0" fmla="*/ 38 w 38"/>
                      <a:gd name="T1" fmla="*/ 0 h 134"/>
                      <a:gd name="T2" fmla="*/ 30 w 38"/>
                      <a:gd name="T3" fmla="*/ 58 h 134"/>
                      <a:gd name="T4" fmla="*/ 31 w 38"/>
                      <a:gd name="T5" fmla="*/ 101 h 134"/>
                      <a:gd name="T6" fmla="*/ 20 w 38"/>
                      <a:gd name="T7" fmla="*/ 134 h 134"/>
                      <a:gd name="T8" fmla="*/ 2 w 38"/>
                      <a:gd name="T9" fmla="*/ 118 h 134"/>
                      <a:gd name="T10" fmla="*/ 9 w 38"/>
                      <a:gd name="T11" fmla="*/ 88 h 134"/>
                      <a:gd name="T12" fmla="*/ 10 w 38"/>
                      <a:gd name="T13" fmla="*/ 26 h 134"/>
                      <a:gd name="T14" fmla="*/ 38 w 38"/>
                      <a:gd name="T15" fmla="*/ 0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8" h="134">
                        <a:moveTo>
                          <a:pt x="38" y="0"/>
                        </a:moveTo>
                        <a:cubicBezTo>
                          <a:pt x="38" y="0"/>
                          <a:pt x="31" y="40"/>
                          <a:pt x="30" y="58"/>
                        </a:cubicBezTo>
                        <a:cubicBezTo>
                          <a:pt x="28" y="76"/>
                          <a:pt x="30" y="90"/>
                          <a:pt x="31" y="101"/>
                        </a:cubicBezTo>
                        <a:cubicBezTo>
                          <a:pt x="32" y="112"/>
                          <a:pt x="31" y="128"/>
                          <a:pt x="20" y="134"/>
                        </a:cubicBezTo>
                        <a:cubicBezTo>
                          <a:pt x="20" y="134"/>
                          <a:pt x="5" y="129"/>
                          <a:pt x="2" y="118"/>
                        </a:cubicBezTo>
                        <a:cubicBezTo>
                          <a:pt x="0" y="109"/>
                          <a:pt x="10" y="94"/>
                          <a:pt x="9" y="88"/>
                        </a:cubicBezTo>
                        <a:cubicBezTo>
                          <a:pt x="7" y="74"/>
                          <a:pt x="4" y="47"/>
                          <a:pt x="10" y="26"/>
                        </a:cubicBezTo>
                        <a:cubicBezTo>
                          <a:pt x="16" y="4"/>
                          <a:pt x="13" y="2"/>
                          <a:pt x="38" y="0"/>
                        </a:cubicBezTo>
                        <a:close/>
                      </a:path>
                    </a:pathLst>
                  </a:custGeom>
                  <a:solidFill>
                    <a:srgbClr val="126E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Freeform 28"/>
                  <p:cNvSpPr/>
                  <p:nvPr/>
                </p:nvSpPr>
                <p:spPr bwMode="auto">
                  <a:xfrm>
                    <a:off x="13369253" y="2176784"/>
                    <a:ext cx="204480" cy="640313"/>
                  </a:xfrm>
                  <a:custGeom>
                    <a:avLst/>
                    <a:gdLst>
                      <a:gd name="T0" fmla="*/ 8 w 19"/>
                      <a:gd name="T1" fmla="*/ 32 h 60"/>
                      <a:gd name="T2" fmla="*/ 0 w 19"/>
                      <a:gd name="T3" fmla="*/ 35 h 60"/>
                      <a:gd name="T4" fmla="*/ 11 w 19"/>
                      <a:gd name="T5" fmla="*/ 60 h 60"/>
                      <a:gd name="T6" fmla="*/ 19 w 19"/>
                      <a:gd name="T7" fmla="*/ 1 h 60"/>
                      <a:gd name="T8" fmla="*/ 1 w 19"/>
                      <a:gd name="T9" fmla="*/ 1 h 60"/>
                      <a:gd name="T10" fmla="*/ 8 w 19"/>
                      <a:gd name="T11" fmla="*/ 32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9" h="60">
                        <a:moveTo>
                          <a:pt x="8" y="32"/>
                        </a:moveTo>
                        <a:cubicBezTo>
                          <a:pt x="0" y="35"/>
                          <a:pt x="0" y="35"/>
                          <a:pt x="0" y="35"/>
                        </a:cubicBezTo>
                        <a:cubicBezTo>
                          <a:pt x="0" y="35"/>
                          <a:pt x="10" y="59"/>
                          <a:pt x="11" y="60"/>
                        </a:cubicBezTo>
                        <a:cubicBezTo>
                          <a:pt x="15" y="34"/>
                          <a:pt x="19" y="1"/>
                          <a:pt x="19" y="1"/>
                        </a:cubicBezTo>
                        <a:cubicBezTo>
                          <a:pt x="12" y="0"/>
                          <a:pt x="6" y="1"/>
                          <a:pt x="1" y="1"/>
                        </a:cubicBezTo>
                        <a:lnTo>
                          <a:pt x="8" y="32"/>
                        </a:lnTo>
                        <a:close/>
                      </a:path>
                    </a:pathLst>
                  </a:custGeom>
                  <a:solidFill>
                    <a:srgbClr val="024F5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Freeform 29"/>
                  <p:cNvSpPr/>
                  <p:nvPr/>
                </p:nvSpPr>
                <p:spPr bwMode="auto">
                  <a:xfrm>
                    <a:off x="13875194" y="2006190"/>
                    <a:ext cx="311977" cy="320157"/>
                  </a:xfrm>
                  <a:custGeom>
                    <a:avLst/>
                    <a:gdLst>
                      <a:gd name="T0" fmla="*/ 27 w 29"/>
                      <a:gd name="T1" fmla="*/ 0 h 30"/>
                      <a:gd name="T2" fmla="*/ 28 w 29"/>
                      <a:gd name="T3" fmla="*/ 22 h 30"/>
                      <a:gd name="T4" fmla="*/ 18 w 29"/>
                      <a:gd name="T5" fmla="*/ 29 h 30"/>
                      <a:gd name="T6" fmla="*/ 2 w 29"/>
                      <a:gd name="T7" fmla="*/ 29 h 30"/>
                      <a:gd name="T8" fmla="*/ 0 w 29"/>
                      <a:gd name="T9" fmla="*/ 16 h 30"/>
                      <a:gd name="T10" fmla="*/ 27 w 29"/>
                      <a:gd name="T11" fmla="*/ 0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9" h="30">
                        <a:moveTo>
                          <a:pt x="27" y="0"/>
                        </a:moveTo>
                        <a:cubicBezTo>
                          <a:pt x="27" y="0"/>
                          <a:pt x="29" y="18"/>
                          <a:pt x="28" y="22"/>
                        </a:cubicBezTo>
                        <a:cubicBezTo>
                          <a:pt x="26" y="25"/>
                          <a:pt x="23" y="28"/>
                          <a:pt x="18" y="29"/>
                        </a:cubicBezTo>
                        <a:cubicBezTo>
                          <a:pt x="5" y="30"/>
                          <a:pt x="2" y="29"/>
                          <a:pt x="2" y="29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lnTo>
                          <a:pt x="27" y="0"/>
                        </a:ln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" name="Freeform 31"/>
                  <p:cNvSpPr/>
                  <p:nvPr/>
                </p:nvSpPr>
                <p:spPr bwMode="auto">
                  <a:xfrm>
                    <a:off x="13454551" y="2006190"/>
                    <a:ext cx="301461" cy="288608"/>
                  </a:xfrm>
                  <a:custGeom>
                    <a:avLst/>
                    <a:gdLst>
                      <a:gd name="T0" fmla="*/ 0 w 28"/>
                      <a:gd name="T1" fmla="*/ 0 h 27"/>
                      <a:gd name="T2" fmla="*/ 2 w 28"/>
                      <a:gd name="T3" fmla="*/ 17 h 27"/>
                      <a:gd name="T4" fmla="*/ 28 w 28"/>
                      <a:gd name="T5" fmla="*/ 27 h 27"/>
                      <a:gd name="T6" fmla="*/ 24 w 28"/>
                      <a:gd name="T7" fmla="*/ 6 h 27"/>
                      <a:gd name="T8" fmla="*/ 0 w 28"/>
                      <a:gd name="T9" fmla="*/ 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27">
                        <a:moveTo>
                          <a:pt x="0" y="0"/>
                        </a:moveTo>
                        <a:cubicBezTo>
                          <a:pt x="0" y="0"/>
                          <a:pt x="1" y="15"/>
                          <a:pt x="2" y="17"/>
                        </a:cubicBezTo>
                        <a:cubicBezTo>
                          <a:pt x="3" y="18"/>
                          <a:pt x="4" y="25"/>
                          <a:pt x="28" y="27"/>
                        </a:cubicBezTo>
                        <a:cubicBezTo>
                          <a:pt x="24" y="6"/>
                          <a:pt x="24" y="6"/>
                          <a:pt x="24" y="6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Freeform 32"/>
                  <p:cNvSpPr/>
                  <p:nvPr/>
                </p:nvSpPr>
                <p:spPr bwMode="auto">
                  <a:xfrm>
                    <a:off x="13454551" y="2006190"/>
                    <a:ext cx="290945" cy="213827"/>
                  </a:xfrm>
                  <a:custGeom>
                    <a:avLst/>
                    <a:gdLst>
                      <a:gd name="T0" fmla="*/ 13 w 27"/>
                      <a:gd name="T1" fmla="*/ 8 h 20"/>
                      <a:gd name="T2" fmla="*/ 1 w 27"/>
                      <a:gd name="T3" fmla="*/ 3 h 20"/>
                      <a:gd name="T4" fmla="*/ 0 w 27"/>
                      <a:gd name="T5" fmla="*/ 0 h 20"/>
                      <a:gd name="T6" fmla="*/ 24 w 27"/>
                      <a:gd name="T7" fmla="*/ 6 h 20"/>
                      <a:gd name="T8" fmla="*/ 27 w 27"/>
                      <a:gd name="T9" fmla="*/ 20 h 20"/>
                      <a:gd name="T10" fmla="*/ 26 w 27"/>
                      <a:gd name="T11" fmla="*/ 20 h 20"/>
                      <a:gd name="T12" fmla="*/ 13 w 27"/>
                      <a:gd name="T13" fmla="*/ 8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7" h="20">
                        <a:moveTo>
                          <a:pt x="13" y="8"/>
                        </a:moveTo>
                        <a:cubicBezTo>
                          <a:pt x="9" y="5"/>
                          <a:pt x="5" y="4"/>
                          <a:pt x="1" y="3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24" y="6"/>
                          <a:pt x="24" y="6"/>
                          <a:pt x="24" y="6"/>
                        </a:cubicBezTo>
                        <a:cubicBezTo>
                          <a:pt x="27" y="20"/>
                          <a:pt x="27" y="20"/>
                          <a:pt x="27" y="20"/>
                        </a:cubicBezTo>
                        <a:cubicBezTo>
                          <a:pt x="26" y="20"/>
                          <a:pt x="26" y="20"/>
                          <a:pt x="26" y="20"/>
                        </a:cubicBezTo>
                        <a:cubicBezTo>
                          <a:pt x="21" y="17"/>
                          <a:pt x="17" y="11"/>
                          <a:pt x="13" y="8"/>
                        </a:cubicBez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Freeform 33"/>
                  <p:cNvSpPr/>
                  <p:nvPr/>
                </p:nvSpPr>
                <p:spPr bwMode="auto">
                  <a:xfrm>
                    <a:off x="13185806" y="2272597"/>
                    <a:ext cx="753653" cy="1655700"/>
                  </a:xfrm>
                  <a:custGeom>
                    <a:avLst/>
                    <a:gdLst>
                      <a:gd name="T0" fmla="*/ 56 w 70"/>
                      <a:gd name="T1" fmla="*/ 0 h 155"/>
                      <a:gd name="T2" fmla="*/ 50 w 70"/>
                      <a:gd name="T3" fmla="*/ 35 h 155"/>
                      <a:gd name="T4" fmla="*/ 0 w 70"/>
                      <a:gd name="T5" fmla="*/ 130 h 155"/>
                      <a:gd name="T6" fmla="*/ 22 w 70"/>
                      <a:gd name="T7" fmla="*/ 155 h 155"/>
                      <a:gd name="T8" fmla="*/ 42 w 70"/>
                      <a:gd name="T9" fmla="*/ 135 h 155"/>
                      <a:gd name="T10" fmla="*/ 50 w 70"/>
                      <a:gd name="T11" fmla="*/ 76 h 155"/>
                      <a:gd name="T12" fmla="*/ 64 w 70"/>
                      <a:gd name="T13" fmla="*/ 0 h 155"/>
                      <a:gd name="T14" fmla="*/ 56 w 70"/>
                      <a:gd name="T15" fmla="*/ 0 h 1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0" h="155">
                        <a:moveTo>
                          <a:pt x="56" y="0"/>
                        </a:moveTo>
                        <a:cubicBezTo>
                          <a:pt x="56" y="0"/>
                          <a:pt x="58" y="21"/>
                          <a:pt x="50" y="35"/>
                        </a:cubicBezTo>
                        <a:cubicBezTo>
                          <a:pt x="42" y="49"/>
                          <a:pt x="3" y="86"/>
                          <a:pt x="0" y="130"/>
                        </a:cubicBezTo>
                        <a:cubicBezTo>
                          <a:pt x="22" y="155"/>
                          <a:pt x="22" y="155"/>
                          <a:pt x="22" y="155"/>
                        </a:cubicBezTo>
                        <a:cubicBezTo>
                          <a:pt x="42" y="135"/>
                          <a:pt x="42" y="135"/>
                          <a:pt x="42" y="135"/>
                        </a:cubicBezTo>
                        <a:cubicBezTo>
                          <a:pt x="42" y="135"/>
                          <a:pt x="36" y="99"/>
                          <a:pt x="50" y="76"/>
                        </a:cubicBezTo>
                        <a:cubicBezTo>
                          <a:pt x="63" y="52"/>
                          <a:pt x="70" y="26"/>
                          <a:pt x="64" y="0"/>
                        </a:cubicBez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9D9D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Freeform 34"/>
                  <p:cNvSpPr/>
                  <p:nvPr/>
                </p:nvSpPr>
                <p:spPr bwMode="auto">
                  <a:xfrm>
                    <a:off x="13357569" y="2272597"/>
                    <a:ext cx="581890" cy="1645184"/>
                  </a:xfrm>
                  <a:custGeom>
                    <a:avLst/>
                    <a:gdLst>
                      <a:gd name="T0" fmla="*/ 48 w 54"/>
                      <a:gd name="T1" fmla="*/ 0 h 154"/>
                      <a:gd name="T2" fmla="*/ 43 w 54"/>
                      <a:gd name="T3" fmla="*/ 0 h 154"/>
                      <a:gd name="T4" fmla="*/ 44 w 54"/>
                      <a:gd name="T5" fmla="*/ 1 h 154"/>
                      <a:gd name="T6" fmla="*/ 31 w 54"/>
                      <a:gd name="T7" fmla="*/ 56 h 154"/>
                      <a:gd name="T8" fmla="*/ 22 w 54"/>
                      <a:gd name="T9" fmla="*/ 71 h 154"/>
                      <a:gd name="T10" fmla="*/ 9 w 54"/>
                      <a:gd name="T11" fmla="*/ 95 h 154"/>
                      <a:gd name="T12" fmla="*/ 6 w 54"/>
                      <a:gd name="T13" fmla="*/ 154 h 154"/>
                      <a:gd name="T14" fmla="*/ 26 w 54"/>
                      <a:gd name="T15" fmla="*/ 135 h 154"/>
                      <a:gd name="T16" fmla="*/ 34 w 54"/>
                      <a:gd name="T17" fmla="*/ 76 h 154"/>
                      <a:gd name="T18" fmla="*/ 48 w 54"/>
                      <a:gd name="T19" fmla="*/ 0 h 1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4" h="154">
                        <a:moveTo>
                          <a:pt x="48" y="0"/>
                        </a:moveTo>
                        <a:cubicBezTo>
                          <a:pt x="43" y="0"/>
                          <a:pt x="43" y="0"/>
                          <a:pt x="43" y="0"/>
                        </a:cubicBezTo>
                        <a:cubicBezTo>
                          <a:pt x="43" y="0"/>
                          <a:pt x="43" y="0"/>
                          <a:pt x="44" y="1"/>
                        </a:cubicBezTo>
                        <a:cubicBezTo>
                          <a:pt x="48" y="22"/>
                          <a:pt x="41" y="39"/>
                          <a:pt x="31" y="56"/>
                        </a:cubicBezTo>
                        <a:cubicBezTo>
                          <a:pt x="29" y="61"/>
                          <a:pt x="26" y="66"/>
                          <a:pt x="22" y="71"/>
                        </a:cubicBezTo>
                        <a:cubicBezTo>
                          <a:pt x="17" y="78"/>
                          <a:pt x="12" y="86"/>
                          <a:pt x="9" y="95"/>
                        </a:cubicBezTo>
                        <a:cubicBezTo>
                          <a:pt x="2" y="114"/>
                          <a:pt x="0" y="135"/>
                          <a:pt x="6" y="154"/>
                        </a:cubicBezTo>
                        <a:cubicBezTo>
                          <a:pt x="26" y="135"/>
                          <a:pt x="26" y="135"/>
                          <a:pt x="26" y="135"/>
                        </a:cubicBezTo>
                        <a:cubicBezTo>
                          <a:pt x="26" y="135"/>
                          <a:pt x="20" y="99"/>
                          <a:pt x="34" y="76"/>
                        </a:cubicBezTo>
                        <a:cubicBezTo>
                          <a:pt x="47" y="52"/>
                          <a:pt x="54" y="26"/>
                          <a:pt x="48" y="0"/>
                        </a:cubicBezTo>
                        <a:close/>
                      </a:path>
                    </a:pathLst>
                  </a:custGeom>
                  <a:solidFill>
                    <a:srgbClr val="8C8C8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Freeform 35"/>
                  <p:cNvSpPr/>
                  <p:nvPr/>
                </p:nvSpPr>
                <p:spPr bwMode="auto">
                  <a:xfrm>
                    <a:off x="13745496" y="2422160"/>
                    <a:ext cx="150731" cy="170594"/>
                  </a:xfrm>
                  <a:custGeom>
                    <a:avLst/>
                    <a:gdLst>
                      <a:gd name="T0" fmla="*/ 14 w 14"/>
                      <a:gd name="T1" fmla="*/ 10 h 16"/>
                      <a:gd name="T2" fmla="*/ 14 w 14"/>
                      <a:gd name="T3" fmla="*/ 0 h 16"/>
                      <a:gd name="T4" fmla="*/ 3 w 14"/>
                      <a:gd name="T5" fmla="*/ 6 h 16"/>
                      <a:gd name="T6" fmla="*/ 0 w 14"/>
                      <a:gd name="T7" fmla="*/ 16 h 16"/>
                      <a:gd name="T8" fmla="*/ 14 w 14"/>
                      <a:gd name="T9" fmla="*/ 1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6">
                        <a:moveTo>
                          <a:pt x="14" y="10"/>
                        </a:moveTo>
                        <a:cubicBezTo>
                          <a:pt x="14" y="6"/>
                          <a:pt x="14" y="3"/>
                          <a:pt x="14" y="0"/>
                        </a:cubicBezTo>
                        <a:cubicBezTo>
                          <a:pt x="10" y="2"/>
                          <a:pt x="7" y="4"/>
                          <a:pt x="3" y="6"/>
                        </a:cubicBezTo>
                        <a:cubicBezTo>
                          <a:pt x="3" y="9"/>
                          <a:pt x="2" y="13"/>
                          <a:pt x="0" y="16"/>
                        </a:cubicBezTo>
                        <a:cubicBezTo>
                          <a:pt x="5" y="14"/>
                          <a:pt x="10" y="12"/>
                          <a:pt x="14" y="10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Freeform 36"/>
                  <p:cNvSpPr/>
                  <p:nvPr/>
                </p:nvSpPr>
                <p:spPr bwMode="auto">
                  <a:xfrm>
                    <a:off x="13433518" y="2775033"/>
                    <a:ext cx="419475" cy="266408"/>
                  </a:xfrm>
                  <a:custGeom>
                    <a:avLst/>
                    <a:gdLst>
                      <a:gd name="T0" fmla="*/ 35 w 39"/>
                      <a:gd name="T1" fmla="*/ 13 h 25"/>
                      <a:gd name="T2" fmla="*/ 39 w 39"/>
                      <a:gd name="T3" fmla="*/ 0 h 25"/>
                      <a:gd name="T4" fmla="*/ 14 w 39"/>
                      <a:gd name="T5" fmla="*/ 7 h 25"/>
                      <a:gd name="T6" fmla="*/ 13 w 39"/>
                      <a:gd name="T7" fmla="*/ 7 h 25"/>
                      <a:gd name="T8" fmla="*/ 0 w 39"/>
                      <a:gd name="T9" fmla="*/ 25 h 25"/>
                      <a:gd name="T10" fmla="*/ 35 w 39"/>
                      <a:gd name="T11" fmla="*/ 13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9" h="25">
                        <a:moveTo>
                          <a:pt x="35" y="13"/>
                        </a:moveTo>
                        <a:cubicBezTo>
                          <a:pt x="36" y="8"/>
                          <a:pt x="38" y="4"/>
                          <a:pt x="39" y="0"/>
                        </a:cubicBezTo>
                        <a:cubicBezTo>
                          <a:pt x="31" y="3"/>
                          <a:pt x="22" y="6"/>
                          <a:pt x="14" y="7"/>
                        </a:cubicBezTo>
                        <a:cubicBezTo>
                          <a:pt x="13" y="7"/>
                          <a:pt x="13" y="7"/>
                          <a:pt x="13" y="7"/>
                        </a:cubicBezTo>
                        <a:cubicBezTo>
                          <a:pt x="9" y="12"/>
                          <a:pt x="4" y="18"/>
                          <a:pt x="0" y="25"/>
                        </a:cubicBezTo>
                        <a:cubicBezTo>
                          <a:pt x="12" y="23"/>
                          <a:pt x="23" y="17"/>
                          <a:pt x="35" y="13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" name="Freeform 37"/>
                  <p:cNvSpPr/>
                  <p:nvPr/>
                </p:nvSpPr>
                <p:spPr bwMode="auto">
                  <a:xfrm>
                    <a:off x="13261756" y="3105706"/>
                    <a:ext cx="440507" cy="234859"/>
                  </a:xfrm>
                  <a:custGeom>
                    <a:avLst/>
                    <a:gdLst>
                      <a:gd name="T0" fmla="*/ 20 w 41"/>
                      <a:gd name="T1" fmla="*/ 15 h 22"/>
                      <a:gd name="T2" fmla="*/ 38 w 41"/>
                      <a:gd name="T3" fmla="*/ 9 h 22"/>
                      <a:gd name="T4" fmla="*/ 41 w 41"/>
                      <a:gd name="T5" fmla="*/ 0 h 22"/>
                      <a:gd name="T6" fmla="*/ 7 w 41"/>
                      <a:gd name="T7" fmla="*/ 8 h 22"/>
                      <a:gd name="T8" fmla="*/ 0 w 41"/>
                      <a:gd name="T9" fmla="*/ 22 h 22"/>
                      <a:gd name="T10" fmla="*/ 20 w 41"/>
                      <a:gd name="T11" fmla="*/ 15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22">
                        <a:moveTo>
                          <a:pt x="20" y="15"/>
                        </a:moveTo>
                        <a:cubicBezTo>
                          <a:pt x="26" y="13"/>
                          <a:pt x="32" y="11"/>
                          <a:pt x="38" y="9"/>
                        </a:cubicBezTo>
                        <a:cubicBezTo>
                          <a:pt x="39" y="6"/>
                          <a:pt x="40" y="3"/>
                          <a:pt x="41" y="0"/>
                        </a:cubicBezTo>
                        <a:cubicBezTo>
                          <a:pt x="31" y="4"/>
                          <a:pt x="8" y="8"/>
                          <a:pt x="7" y="8"/>
                        </a:cubicBezTo>
                        <a:cubicBezTo>
                          <a:pt x="5" y="13"/>
                          <a:pt x="2" y="17"/>
                          <a:pt x="0" y="22"/>
                        </a:cubicBezTo>
                        <a:cubicBezTo>
                          <a:pt x="7" y="19"/>
                          <a:pt x="14" y="18"/>
                          <a:pt x="20" y="15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" name="Freeform 38"/>
                  <p:cNvSpPr/>
                  <p:nvPr/>
                </p:nvSpPr>
                <p:spPr bwMode="auto">
                  <a:xfrm>
                    <a:off x="13185806" y="3372113"/>
                    <a:ext cx="452192" cy="342357"/>
                  </a:xfrm>
                  <a:custGeom>
                    <a:avLst/>
                    <a:gdLst>
                      <a:gd name="T0" fmla="*/ 41 w 42"/>
                      <a:gd name="T1" fmla="*/ 12 h 32"/>
                      <a:gd name="T2" fmla="*/ 42 w 42"/>
                      <a:gd name="T3" fmla="*/ 0 h 32"/>
                      <a:gd name="T4" fmla="*/ 33 w 42"/>
                      <a:gd name="T5" fmla="*/ 3 h 32"/>
                      <a:gd name="T6" fmla="*/ 6 w 42"/>
                      <a:gd name="T7" fmla="*/ 13 h 32"/>
                      <a:gd name="T8" fmla="*/ 2 w 42"/>
                      <a:gd name="T9" fmla="*/ 14 h 32"/>
                      <a:gd name="T10" fmla="*/ 0 w 42"/>
                      <a:gd name="T11" fmla="*/ 27 h 32"/>
                      <a:gd name="T12" fmla="*/ 5 w 42"/>
                      <a:gd name="T13" fmla="*/ 32 h 32"/>
                      <a:gd name="T14" fmla="*/ 41 w 42"/>
                      <a:gd name="T15" fmla="*/ 12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2" h="32">
                        <a:moveTo>
                          <a:pt x="41" y="12"/>
                        </a:moveTo>
                        <a:cubicBezTo>
                          <a:pt x="41" y="8"/>
                          <a:pt x="41" y="4"/>
                          <a:pt x="42" y="0"/>
                        </a:cubicBezTo>
                        <a:cubicBezTo>
                          <a:pt x="39" y="1"/>
                          <a:pt x="36" y="2"/>
                          <a:pt x="33" y="3"/>
                        </a:cubicBezTo>
                        <a:cubicBezTo>
                          <a:pt x="24" y="6"/>
                          <a:pt x="14" y="8"/>
                          <a:pt x="6" y="13"/>
                        </a:cubicBezTo>
                        <a:cubicBezTo>
                          <a:pt x="4" y="14"/>
                          <a:pt x="3" y="14"/>
                          <a:pt x="2" y="14"/>
                        </a:cubicBezTo>
                        <a:cubicBezTo>
                          <a:pt x="1" y="18"/>
                          <a:pt x="0" y="22"/>
                          <a:pt x="0" y="27"/>
                        </a:cubicBezTo>
                        <a:cubicBezTo>
                          <a:pt x="5" y="32"/>
                          <a:pt x="5" y="32"/>
                          <a:pt x="5" y="32"/>
                        </a:cubicBezTo>
                        <a:cubicBezTo>
                          <a:pt x="17" y="25"/>
                          <a:pt x="29" y="18"/>
                          <a:pt x="41" y="12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" name="Freeform 39"/>
                  <p:cNvSpPr/>
                  <p:nvPr/>
                </p:nvSpPr>
                <p:spPr bwMode="auto">
                  <a:xfrm>
                    <a:off x="13734980" y="2197816"/>
                    <a:ext cx="182279" cy="96982"/>
                  </a:xfrm>
                  <a:custGeom>
                    <a:avLst/>
                    <a:gdLst>
                      <a:gd name="T0" fmla="*/ 3 w 17"/>
                      <a:gd name="T1" fmla="*/ 0 h 9"/>
                      <a:gd name="T2" fmla="*/ 3 w 17"/>
                      <a:gd name="T3" fmla="*/ 8 h 9"/>
                      <a:gd name="T4" fmla="*/ 11 w 17"/>
                      <a:gd name="T5" fmla="*/ 9 h 9"/>
                      <a:gd name="T6" fmla="*/ 14 w 17"/>
                      <a:gd name="T7" fmla="*/ 0 h 9"/>
                      <a:gd name="T8" fmla="*/ 3 w 17"/>
                      <a:gd name="T9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9">
                        <a:moveTo>
                          <a:pt x="3" y="0"/>
                        </a:moveTo>
                        <a:cubicBezTo>
                          <a:pt x="2" y="2"/>
                          <a:pt x="0" y="7"/>
                          <a:pt x="3" y="8"/>
                        </a:cubicBezTo>
                        <a:cubicBezTo>
                          <a:pt x="5" y="9"/>
                          <a:pt x="8" y="9"/>
                          <a:pt x="11" y="9"/>
                        </a:cubicBezTo>
                        <a:cubicBezTo>
                          <a:pt x="17" y="9"/>
                          <a:pt x="14" y="0"/>
                          <a:pt x="14" y="0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8C8C8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" name="Freeform 106"/>
                  <p:cNvSpPr/>
                  <p:nvPr/>
                </p:nvSpPr>
                <p:spPr bwMode="auto">
                  <a:xfrm rot="387605">
                    <a:off x="12096470" y="2140899"/>
                    <a:ext cx="1261772" cy="470417"/>
                  </a:xfrm>
                  <a:custGeom>
                    <a:avLst/>
                    <a:gdLst>
                      <a:gd name="T0" fmla="*/ 3 w 123"/>
                      <a:gd name="T1" fmla="*/ 0 h 46"/>
                      <a:gd name="T2" fmla="*/ 123 w 123"/>
                      <a:gd name="T3" fmla="*/ 4 h 46"/>
                      <a:gd name="T4" fmla="*/ 115 w 123"/>
                      <a:gd name="T5" fmla="*/ 46 h 46"/>
                      <a:gd name="T6" fmla="*/ 100 w 123"/>
                      <a:gd name="T7" fmla="*/ 32 h 46"/>
                      <a:gd name="T8" fmla="*/ 4 w 123"/>
                      <a:gd name="T9" fmla="*/ 25 h 46"/>
                      <a:gd name="T10" fmla="*/ 3 w 123"/>
                      <a:gd name="T11" fmla="*/ 0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23" h="46">
                        <a:moveTo>
                          <a:pt x="3" y="0"/>
                        </a:moveTo>
                        <a:cubicBezTo>
                          <a:pt x="123" y="4"/>
                          <a:pt x="123" y="4"/>
                          <a:pt x="123" y="4"/>
                        </a:cubicBezTo>
                        <a:cubicBezTo>
                          <a:pt x="115" y="46"/>
                          <a:pt x="115" y="46"/>
                          <a:pt x="115" y="46"/>
                        </a:cubicBezTo>
                        <a:cubicBezTo>
                          <a:pt x="114" y="36"/>
                          <a:pt x="108" y="32"/>
                          <a:pt x="100" y="32"/>
                        </a:cubicBezTo>
                        <a:cubicBezTo>
                          <a:pt x="69" y="33"/>
                          <a:pt x="29" y="33"/>
                          <a:pt x="4" y="25"/>
                        </a:cubicBezTo>
                        <a:cubicBezTo>
                          <a:pt x="4" y="25"/>
                          <a:pt x="0" y="24"/>
                          <a:pt x="3" y="0"/>
                        </a:cubicBezTo>
                        <a:close/>
                      </a:path>
                    </a:pathLst>
                  </a:custGeom>
                  <a:solidFill>
                    <a:srgbClr val="126E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" name="Freeform 107"/>
                  <p:cNvSpPr/>
                  <p:nvPr/>
                </p:nvSpPr>
                <p:spPr bwMode="auto">
                  <a:xfrm rot="387605">
                    <a:off x="12106234" y="2331419"/>
                    <a:ext cx="1179706" cy="276975"/>
                  </a:xfrm>
                  <a:custGeom>
                    <a:avLst/>
                    <a:gdLst>
                      <a:gd name="T0" fmla="*/ 0 w 115"/>
                      <a:gd name="T1" fmla="*/ 0 h 27"/>
                      <a:gd name="T2" fmla="*/ 79 w 115"/>
                      <a:gd name="T3" fmla="*/ 9 h 27"/>
                      <a:gd name="T4" fmla="*/ 105 w 115"/>
                      <a:gd name="T5" fmla="*/ 6 h 27"/>
                      <a:gd name="T6" fmla="*/ 113 w 115"/>
                      <a:gd name="T7" fmla="*/ 7 h 27"/>
                      <a:gd name="T8" fmla="*/ 113 w 115"/>
                      <a:gd name="T9" fmla="*/ 27 h 27"/>
                      <a:gd name="T10" fmla="*/ 110 w 115"/>
                      <a:gd name="T11" fmla="*/ 17 h 27"/>
                      <a:gd name="T12" fmla="*/ 99 w 115"/>
                      <a:gd name="T13" fmla="*/ 13 h 27"/>
                      <a:gd name="T14" fmla="*/ 85 w 115"/>
                      <a:gd name="T15" fmla="*/ 13 h 27"/>
                      <a:gd name="T16" fmla="*/ 56 w 115"/>
                      <a:gd name="T17" fmla="*/ 13 h 27"/>
                      <a:gd name="T18" fmla="*/ 27 w 115"/>
                      <a:gd name="T19" fmla="*/ 11 h 27"/>
                      <a:gd name="T20" fmla="*/ 2 w 115"/>
                      <a:gd name="T21" fmla="*/ 6 h 27"/>
                      <a:gd name="T22" fmla="*/ 0 w 115"/>
                      <a:gd name="T23" fmla="*/ 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5" h="27">
                        <a:moveTo>
                          <a:pt x="0" y="0"/>
                        </a:moveTo>
                        <a:cubicBezTo>
                          <a:pt x="26" y="4"/>
                          <a:pt x="52" y="11"/>
                          <a:pt x="79" y="9"/>
                        </a:cubicBezTo>
                        <a:cubicBezTo>
                          <a:pt x="88" y="9"/>
                          <a:pt x="97" y="7"/>
                          <a:pt x="105" y="6"/>
                        </a:cubicBezTo>
                        <a:cubicBezTo>
                          <a:pt x="110" y="5"/>
                          <a:pt x="111" y="6"/>
                          <a:pt x="113" y="7"/>
                        </a:cubicBezTo>
                        <a:cubicBezTo>
                          <a:pt x="113" y="7"/>
                          <a:pt x="115" y="27"/>
                          <a:pt x="113" y="27"/>
                        </a:cubicBezTo>
                        <a:cubicBezTo>
                          <a:pt x="113" y="27"/>
                          <a:pt x="113" y="20"/>
                          <a:pt x="110" y="17"/>
                        </a:cubicBezTo>
                        <a:cubicBezTo>
                          <a:pt x="105" y="13"/>
                          <a:pt x="99" y="13"/>
                          <a:pt x="99" y="13"/>
                        </a:cubicBezTo>
                        <a:cubicBezTo>
                          <a:pt x="94" y="13"/>
                          <a:pt x="90" y="13"/>
                          <a:pt x="85" y="13"/>
                        </a:cubicBezTo>
                        <a:cubicBezTo>
                          <a:pt x="76" y="14"/>
                          <a:pt x="66" y="14"/>
                          <a:pt x="56" y="13"/>
                        </a:cubicBezTo>
                        <a:cubicBezTo>
                          <a:pt x="46" y="13"/>
                          <a:pt x="37" y="12"/>
                          <a:pt x="27" y="11"/>
                        </a:cubicBezTo>
                        <a:cubicBezTo>
                          <a:pt x="19" y="10"/>
                          <a:pt x="10" y="8"/>
                          <a:pt x="2" y="6"/>
                        </a:cubicBezTo>
                        <a:cubicBezTo>
                          <a:pt x="2" y="6"/>
                          <a:pt x="1" y="5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B566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" name="Freeform 108"/>
                  <p:cNvSpPr/>
                  <p:nvPr/>
                </p:nvSpPr>
                <p:spPr bwMode="auto">
                  <a:xfrm rot="387605">
                    <a:off x="12073948" y="2064530"/>
                    <a:ext cx="152409" cy="254992"/>
                  </a:xfrm>
                  <a:custGeom>
                    <a:avLst/>
                    <a:gdLst>
                      <a:gd name="T0" fmla="*/ 1 w 15"/>
                      <a:gd name="T1" fmla="*/ 25 h 25"/>
                      <a:gd name="T2" fmla="*/ 1 w 15"/>
                      <a:gd name="T3" fmla="*/ 19 h 25"/>
                      <a:gd name="T4" fmla="*/ 3 w 15"/>
                      <a:gd name="T5" fmla="*/ 0 h 25"/>
                      <a:gd name="T6" fmla="*/ 3 w 15"/>
                      <a:gd name="T7" fmla="*/ 1 h 25"/>
                      <a:gd name="T8" fmla="*/ 12 w 15"/>
                      <a:gd name="T9" fmla="*/ 3 h 25"/>
                      <a:gd name="T10" fmla="*/ 15 w 15"/>
                      <a:gd name="T11" fmla="*/ 3 h 25"/>
                      <a:gd name="T12" fmla="*/ 15 w 15"/>
                      <a:gd name="T13" fmla="*/ 25 h 25"/>
                      <a:gd name="T14" fmla="*/ 8 w 15"/>
                      <a:gd name="T15" fmla="*/ 25 h 25"/>
                      <a:gd name="T16" fmla="*/ 4 w 15"/>
                      <a:gd name="T17" fmla="*/ 25 h 25"/>
                      <a:gd name="T18" fmla="*/ 2 w 15"/>
                      <a:gd name="T19" fmla="*/ 25 h 25"/>
                      <a:gd name="T20" fmla="*/ 1 w 15"/>
                      <a:gd name="T21" fmla="*/ 25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25">
                        <a:moveTo>
                          <a:pt x="1" y="25"/>
                        </a:moveTo>
                        <a:cubicBezTo>
                          <a:pt x="1" y="24"/>
                          <a:pt x="1" y="22"/>
                          <a:pt x="1" y="19"/>
                        </a:cubicBezTo>
                        <a:cubicBezTo>
                          <a:pt x="2" y="12"/>
                          <a:pt x="1" y="4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6" y="2"/>
                          <a:pt x="9" y="3"/>
                          <a:pt x="12" y="3"/>
                        </a:cubicBezTo>
                        <a:cubicBezTo>
                          <a:pt x="13" y="3"/>
                          <a:pt x="14" y="3"/>
                          <a:pt x="15" y="3"/>
                        </a:cubicBezTo>
                        <a:cubicBezTo>
                          <a:pt x="13" y="7"/>
                          <a:pt x="12" y="19"/>
                          <a:pt x="15" y="25"/>
                        </a:cubicBezTo>
                        <a:cubicBezTo>
                          <a:pt x="13" y="25"/>
                          <a:pt x="9" y="25"/>
                          <a:pt x="8" y="25"/>
                        </a:cubicBezTo>
                        <a:cubicBezTo>
                          <a:pt x="6" y="25"/>
                          <a:pt x="5" y="25"/>
                          <a:pt x="4" y="25"/>
                        </a:cubicBezTo>
                        <a:cubicBezTo>
                          <a:pt x="3" y="25"/>
                          <a:pt x="0" y="25"/>
                          <a:pt x="2" y="25"/>
                        </a:cubicBezTo>
                        <a:cubicBezTo>
                          <a:pt x="2" y="25"/>
                          <a:pt x="2" y="25"/>
                          <a:pt x="1" y="25"/>
                        </a:cubicBezTo>
                        <a:close/>
                      </a:path>
                    </a:pathLst>
                  </a:custGeom>
                  <a:solidFill>
                    <a:srgbClr val="0B566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" name="Freeform 109"/>
                  <p:cNvSpPr/>
                  <p:nvPr/>
                </p:nvSpPr>
                <p:spPr bwMode="auto">
                  <a:xfrm rot="387605">
                    <a:off x="12054138" y="2021221"/>
                    <a:ext cx="152409" cy="326801"/>
                  </a:xfrm>
                  <a:custGeom>
                    <a:avLst/>
                    <a:gdLst>
                      <a:gd name="T0" fmla="*/ 12 w 15"/>
                      <a:gd name="T1" fmla="*/ 31 h 32"/>
                      <a:gd name="T2" fmla="*/ 8 w 15"/>
                      <a:gd name="T3" fmla="*/ 32 h 32"/>
                      <a:gd name="T4" fmla="*/ 1 w 15"/>
                      <a:gd name="T5" fmla="*/ 29 h 32"/>
                      <a:gd name="T6" fmla="*/ 0 w 15"/>
                      <a:gd name="T7" fmla="*/ 22 h 32"/>
                      <a:gd name="T8" fmla="*/ 6 w 15"/>
                      <a:gd name="T9" fmla="*/ 1 h 32"/>
                      <a:gd name="T10" fmla="*/ 15 w 15"/>
                      <a:gd name="T11" fmla="*/ 3 h 32"/>
                      <a:gd name="T12" fmla="*/ 12 w 15"/>
                      <a:gd name="T13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" h="32">
                        <a:moveTo>
                          <a:pt x="12" y="31"/>
                        </a:moveTo>
                        <a:cubicBezTo>
                          <a:pt x="12" y="31"/>
                          <a:pt x="11" y="32"/>
                          <a:pt x="8" y="32"/>
                        </a:cubicBezTo>
                        <a:cubicBezTo>
                          <a:pt x="6" y="32"/>
                          <a:pt x="2" y="30"/>
                          <a:pt x="1" y="29"/>
                        </a:cubicBezTo>
                        <a:cubicBezTo>
                          <a:pt x="1" y="28"/>
                          <a:pt x="0" y="25"/>
                          <a:pt x="0" y="22"/>
                        </a:cubicBezTo>
                        <a:cubicBezTo>
                          <a:pt x="1" y="12"/>
                          <a:pt x="0" y="0"/>
                          <a:pt x="6" y="1"/>
                        </a:cubicBezTo>
                        <a:cubicBezTo>
                          <a:pt x="12" y="2"/>
                          <a:pt x="15" y="3"/>
                          <a:pt x="15" y="3"/>
                        </a:cubicBezTo>
                        <a:cubicBezTo>
                          <a:pt x="15" y="3"/>
                          <a:pt x="9" y="22"/>
                          <a:pt x="12" y="31"/>
                        </a:cubicBezTo>
                        <a:close/>
                      </a:path>
                    </a:pathLst>
                  </a:custGeom>
                  <a:solidFill>
                    <a:srgbClr val="126E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62" name="组合 261"/>
                <p:cNvGrpSpPr/>
                <p:nvPr/>
              </p:nvGrpSpPr>
              <p:grpSpPr>
                <a:xfrm>
                  <a:off x="12745955" y="72385"/>
                  <a:ext cx="2011817" cy="2143622"/>
                  <a:chOff x="16325850" y="-587376"/>
                  <a:chExt cx="2665413" cy="2840039"/>
                </a:xfrm>
              </p:grpSpPr>
              <p:sp>
                <p:nvSpPr>
                  <p:cNvPr id="66" name="Freeform 59"/>
                  <p:cNvSpPr/>
                  <p:nvPr/>
                </p:nvSpPr>
                <p:spPr bwMode="auto">
                  <a:xfrm>
                    <a:off x="16702087" y="-493713"/>
                    <a:ext cx="1925638" cy="2746376"/>
                  </a:xfrm>
                  <a:custGeom>
                    <a:avLst/>
                    <a:gdLst>
                      <a:gd name="T0" fmla="*/ 1 w 164"/>
                      <a:gd name="T1" fmla="*/ 112 h 235"/>
                      <a:gd name="T2" fmla="*/ 5 w 164"/>
                      <a:gd name="T3" fmla="*/ 193 h 235"/>
                      <a:gd name="T4" fmla="*/ 23 w 164"/>
                      <a:gd name="T5" fmla="*/ 216 h 235"/>
                      <a:gd name="T6" fmla="*/ 66 w 164"/>
                      <a:gd name="T7" fmla="*/ 223 h 235"/>
                      <a:gd name="T8" fmla="*/ 86 w 164"/>
                      <a:gd name="T9" fmla="*/ 234 h 235"/>
                      <a:gd name="T10" fmla="*/ 94 w 164"/>
                      <a:gd name="T11" fmla="*/ 232 h 235"/>
                      <a:gd name="T12" fmla="*/ 105 w 164"/>
                      <a:gd name="T13" fmla="*/ 225 h 235"/>
                      <a:gd name="T14" fmla="*/ 150 w 164"/>
                      <a:gd name="T15" fmla="*/ 216 h 235"/>
                      <a:gd name="T16" fmla="*/ 160 w 164"/>
                      <a:gd name="T17" fmla="*/ 195 h 235"/>
                      <a:gd name="T18" fmla="*/ 159 w 164"/>
                      <a:gd name="T19" fmla="*/ 100 h 235"/>
                      <a:gd name="T20" fmla="*/ 132 w 164"/>
                      <a:gd name="T21" fmla="*/ 41 h 235"/>
                      <a:gd name="T22" fmla="*/ 1 w 164"/>
                      <a:gd name="T23" fmla="*/ 112 h 2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64" h="235">
                        <a:moveTo>
                          <a:pt x="1" y="112"/>
                        </a:moveTo>
                        <a:cubicBezTo>
                          <a:pt x="1" y="112"/>
                          <a:pt x="1" y="174"/>
                          <a:pt x="5" y="193"/>
                        </a:cubicBezTo>
                        <a:cubicBezTo>
                          <a:pt x="8" y="212"/>
                          <a:pt x="12" y="214"/>
                          <a:pt x="23" y="216"/>
                        </a:cubicBezTo>
                        <a:cubicBezTo>
                          <a:pt x="34" y="219"/>
                          <a:pt x="61" y="219"/>
                          <a:pt x="66" y="223"/>
                        </a:cubicBezTo>
                        <a:cubicBezTo>
                          <a:pt x="71" y="226"/>
                          <a:pt x="78" y="235"/>
                          <a:pt x="86" y="234"/>
                        </a:cubicBezTo>
                        <a:cubicBezTo>
                          <a:pt x="89" y="234"/>
                          <a:pt x="92" y="234"/>
                          <a:pt x="94" y="232"/>
                        </a:cubicBezTo>
                        <a:cubicBezTo>
                          <a:pt x="97" y="230"/>
                          <a:pt x="102" y="226"/>
                          <a:pt x="105" y="225"/>
                        </a:cubicBezTo>
                        <a:cubicBezTo>
                          <a:pt x="109" y="224"/>
                          <a:pt x="144" y="218"/>
                          <a:pt x="150" y="216"/>
                        </a:cubicBezTo>
                        <a:cubicBezTo>
                          <a:pt x="156" y="214"/>
                          <a:pt x="160" y="209"/>
                          <a:pt x="160" y="195"/>
                        </a:cubicBezTo>
                        <a:cubicBezTo>
                          <a:pt x="160" y="182"/>
                          <a:pt x="164" y="126"/>
                          <a:pt x="159" y="100"/>
                        </a:cubicBezTo>
                        <a:cubicBezTo>
                          <a:pt x="153" y="73"/>
                          <a:pt x="149" y="51"/>
                          <a:pt x="132" y="41"/>
                        </a:cubicBezTo>
                        <a:cubicBezTo>
                          <a:pt x="127" y="36"/>
                          <a:pt x="0" y="0"/>
                          <a:pt x="1" y="112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Freeform 60"/>
                  <p:cNvSpPr/>
                  <p:nvPr/>
                </p:nvSpPr>
                <p:spPr bwMode="auto">
                  <a:xfrm>
                    <a:off x="18486437" y="862012"/>
                    <a:ext cx="400050" cy="560388"/>
                  </a:xfrm>
                  <a:custGeom>
                    <a:avLst/>
                    <a:gdLst>
                      <a:gd name="T0" fmla="*/ 5 w 34"/>
                      <a:gd name="T1" fmla="*/ 48 h 48"/>
                      <a:gd name="T2" fmla="*/ 22 w 34"/>
                      <a:gd name="T3" fmla="*/ 7 h 48"/>
                      <a:gd name="T4" fmla="*/ 0 w 34"/>
                      <a:gd name="T5" fmla="*/ 16 h 48"/>
                      <a:gd name="T6" fmla="*/ 5 w 34"/>
                      <a:gd name="T7" fmla="*/ 48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4" h="48">
                        <a:moveTo>
                          <a:pt x="5" y="48"/>
                        </a:moveTo>
                        <a:cubicBezTo>
                          <a:pt x="33" y="48"/>
                          <a:pt x="34" y="15"/>
                          <a:pt x="22" y="7"/>
                        </a:cubicBezTo>
                        <a:cubicBezTo>
                          <a:pt x="9" y="0"/>
                          <a:pt x="0" y="16"/>
                          <a:pt x="0" y="16"/>
                        </a:cubicBezTo>
                        <a:lnTo>
                          <a:pt x="5" y="48"/>
                        </a:ln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Freeform 61"/>
                  <p:cNvSpPr/>
                  <p:nvPr/>
                </p:nvSpPr>
                <p:spPr bwMode="auto">
                  <a:xfrm>
                    <a:off x="16397287" y="931862"/>
                    <a:ext cx="398463" cy="503238"/>
                  </a:xfrm>
                  <a:custGeom>
                    <a:avLst/>
                    <a:gdLst>
                      <a:gd name="T0" fmla="*/ 31 w 34"/>
                      <a:gd name="T1" fmla="*/ 41 h 43"/>
                      <a:gd name="T2" fmla="*/ 10 w 34"/>
                      <a:gd name="T3" fmla="*/ 34 h 43"/>
                      <a:gd name="T4" fmla="*/ 18 w 34"/>
                      <a:gd name="T5" fmla="*/ 1 h 43"/>
                      <a:gd name="T6" fmla="*/ 33 w 34"/>
                      <a:gd name="T7" fmla="*/ 18 h 43"/>
                      <a:gd name="T8" fmla="*/ 31 w 34"/>
                      <a:gd name="T9" fmla="*/ 4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" h="43">
                        <a:moveTo>
                          <a:pt x="31" y="41"/>
                        </a:moveTo>
                        <a:cubicBezTo>
                          <a:pt x="31" y="41"/>
                          <a:pt x="19" y="43"/>
                          <a:pt x="10" y="34"/>
                        </a:cubicBezTo>
                        <a:cubicBezTo>
                          <a:pt x="0" y="25"/>
                          <a:pt x="2" y="2"/>
                          <a:pt x="18" y="1"/>
                        </a:cubicBezTo>
                        <a:cubicBezTo>
                          <a:pt x="34" y="0"/>
                          <a:pt x="33" y="18"/>
                          <a:pt x="33" y="18"/>
                        </a:cubicBezTo>
                        <a:lnTo>
                          <a:pt x="31" y="41"/>
                        </a:ln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9" name="Freeform 62"/>
                  <p:cNvSpPr/>
                  <p:nvPr/>
                </p:nvSpPr>
                <p:spPr bwMode="auto">
                  <a:xfrm>
                    <a:off x="16725900" y="-587376"/>
                    <a:ext cx="1843088" cy="2759076"/>
                  </a:xfrm>
                  <a:custGeom>
                    <a:avLst/>
                    <a:gdLst>
                      <a:gd name="T0" fmla="*/ 2 w 157"/>
                      <a:gd name="T1" fmla="*/ 113 h 236"/>
                      <a:gd name="T2" fmla="*/ 1 w 157"/>
                      <a:gd name="T3" fmla="*/ 174 h 236"/>
                      <a:gd name="T4" fmla="*/ 3 w 157"/>
                      <a:gd name="T5" fmla="*/ 195 h 236"/>
                      <a:gd name="T6" fmla="*/ 23 w 157"/>
                      <a:gd name="T7" fmla="*/ 216 h 236"/>
                      <a:gd name="T8" fmla="*/ 35 w 157"/>
                      <a:gd name="T9" fmla="*/ 219 h 236"/>
                      <a:gd name="T10" fmla="*/ 50 w 157"/>
                      <a:gd name="T11" fmla="*/ 219 h 236"/>
                      <a:gd name="T12" fmla="*/ 66 w 157"/>
                      <a:gd name="T13" fmla="*/ 224 h 236"/>
                      <a:gd name="T14" fmla="*/ 76 w 157"/>
                      <a:gd name="T15" fmla="*/ 231 h 236"/>
                      <a:gd name="T16" fmla="*/ 85 w 157"/>
                      <a:gd name="T17" fmla="*/ 236 h 236"/>
                      <a:gd name="T18" fmla="*/ 96 w 157"/>
                      <a:gd name="T19" fmla="*/ 232 h 236"/>
                      <a:gd name="T20" fmla="*/ 109 w 157"/>
                      <a:gd name="T21" fmla="*/ 228 h 236"/>
                      <a:gd name="T22" fmla="*/ 145 w 157"/>
                      <a:gd name="T23" fmla="*/ 216 h 236"/>
                      <a:gd name="T24" fmla="*/ 155 w 157"/>
                      <a:gd name="T25" fmla="*/ 195 h 236"/>
                      <a:gd name="T26" fmla="*/ 151 w 157"/>
                      <a:gd name="T27" fmla="*/ 99 h 236"/>
                      <a:gd name="T28" fmla="*/ 128 w 157"/>
                      <a:gd name="T29" fmla="*/ 41 h 236"/>
                      <a:gd name="T30" fmla="*/ 2 w 157"/>
                      <a:gd name="T31" fmla="*/ 113 h 2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57" h="236">
                        <a:moveTo>
                          <a:pt x="2" y="113"/>
                        </a:moveTo>
                        <a:cubicBezTo>
                          <a:pt x="2" y="113"/>
                          <a:pt x="0" y="149"/>
                          <a:pt x="1" y="174"/>
                        </a:cubicBezTo>
                        <a:cubicBezTo>
                          <a:pt x="2" y="182"/>
                          <a:pt x="2" y="191"/>
                          <a:pt x="3" y="195"/>
                        </a:cubicBezTo>
                        <a:cubicBezTo>
                          <a:pt x="7" y="214"/>
                          <a:pt x="13" y="214"/>
                          <a:pt x="23" y="216"/>
                        </a:cubicBezTo>
                        <a:cubicBezTo>
                          <a:pt x="27" y="217"/>
                          <a:pt x="31" y="218"/>
                          <a:pt x="35" y="219"/>
                        </a:cubicBezTo>
                        <a:cubicBezTo>
                          <a:pt x="40" y="220"/>
                          <a:pt x="45" y="219"/>
                          <a:pt x="50" y="219"/>
                        </a:cubicBezTo>
                        <a:cubicBezTo>
                          <a:pt x="56" y="220"/>
                          <a:pt x="61" y="221"/>
                          <a:pt x="66" y="224"/>
                        </a:cubicBezTo>
                        <a:cubicBezTo>
                          <a:pt x="69" y="226"/>
                          <a:pt x="73" y="228"/>
                          <a:pt x="76" y="231"/>
                        </a:cubicBezTo>
                        <a:cubicBezTo>
                          <a:pt x="79" y="233"/>
                          <a:pt x="81" y="236"/>
                          <a:pt x="85" y="236"/>
                        </a:cubicBezTo>
                        <a:cubicBezTo>
                          <a:pt x="90" y="236"/>
                          <a:pt x="92" y="233"/>
                          <a:pt x="96" y="232"/>
                        </a:cubicBezTo>
                        <a:cubicBezTo>
                          <a:pt x="101" y="231"/>
                          <a:pt x="105" y="229"/>
                          <a:pt x="109" y="228"/>
                        </a:cubicBezTo>
                        <a:cubicBezTo>
                          <a:pt x="128" y="222"/>
                          <a:pt x="143" y="217"/>
                          <a:pt x="145" y="216"/>
                        </a:cubicBezTo>
                        <a:cubicBezTo>
                          <a:pt x="151" y="214"/>
                          <a:pt x="155" y="209"/>
                          <a:pt x="155" y="195"/>
                        </a:cubicBezTo>
                        <a:cubicBezTo>
                          <a:pt x="155" y="181"/>
                          <a:pt x="157" y="126"/>
                          <a:pt x="151" y="99"/>
                        </a:cubicBezTo>
                        <a:cubicBezTo>
                          <a:pt x="145" y="73"/>
                          <a:pt x="145" y="51"/>
                          <a:pt x="128" y="41"/>
                        </a:cubicBezTo>
                        <a:cubicBezTo>
                          <a:pt x="124" y="36"/>
                          <a:pt x="2" y="0"/>
                          <a:pt x="2" y="113"/>
                        </a:cubicBez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Freeform 63"/>
                  <p:cNvSpPr/>
                  <p:nvPr/>
                </p:nvSpPr>
                <p:spPr bwMode="auto">
                  <a:xfrm>
                    <a:off x="16760825" y="-552451"/>
                    <a:ext cx="1690688" cy="1262063"/>
                  </a:xfrm>
                  <a:custGeom>
                    <a:avLst/>
                    <a:gdLst>
                      <a:gd name="T0" fmla="*/ 78 w 144"/>
                      <a:gd name="T1" fmla="*/ 106 h 108"/>
                      <a:gd name="T2" fmla="*/ 144 w 144"/>
                      <a:gd name="T3" fmla="*/ 76 h 108"/>
                      <a:gd name="T4" fmla="*/ 125 w 144"/>
                      <a:gd name="T5" fmla="*/ 38 h 108"/>
                      <a:gd name="T6" fmla="*/ 0 w 144"/>
                      <a:gd name="T7" fmla="*/ 99 h 108"/>
                      <a:gd name="T8" fmla="*/ 56 w 144"/>
                      <a:gd name="T9" fmla="*/ 108 h 108"/>
                      <a:gd name="T10" fmla="*/ 78 w 144"/>
                      <a:gd name="T11" fmla="*/ 106 h 1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4" h="108">
                        <a:moveTo>
                          <a:pt x="78" y="106"/>
                        </a:moveTo>
                        <a:cubicBezTo>
                          <a:pt x="101" y="99"/>
                          <a:pt x="124" y="88"/>
                          <a:pt x="144" y="76"/>
                        </a:cubicBezTo>
                        <a:cubicBezTo>
                          <a:pt x="141" y="59"/>
                          <a:pt x="137" y="45"/>
                          <a:pt x="125" y="38"/>
                        </a:cubicBezTo>
                        <a:cubicBezTo>
                          <a:pt x="121" y="33"/>
                          <a:pt x="7" y="0"/>
                          <a:pt x="0" y="99"/>
                        </a:cubicBezTo>
                        <a:cubicBezTo>
                          <a:pt x="18" y="103"/>
                          <a:pt x="37" y="106"/>
                          <a:pt x="56" y="108"/>
                        </a:cubicBezTo>
                        <a:cubicBezTo>
                          <a:pt x="63" y="108"/>
                          <a:pt x="70" y="106"/>
                          <a:pt x="78" y="106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Freeform 64"/>
                  <p:cNvSpPr/>
                  <p:nvPr/>
                </p:nvSpPr>
                <p:spPr bwMode="auto">
                  <a:xfrm>
                    <a:off x="16514762" y="103187"/>
                    <a:ext cx="398463" cy="1377950"/>
                  </a:xfrm>
                  <a:custGeom>
                    <a:avLst/>
                    <a:gdLst>
                      <a:gd name="T0" fmla="*/ 3 w 34"/>
                      <a:gd name="T1" fmla="*/ 0 h 118"/>
                      <a:gd name="T2" fmla="*/ 3 w 34"/>
                      <a:gd name="T3" fmla="*/ 73 h 118"/>
                      <a:gd name="T4" fmla="*/ 11 w 34"/>
                      <a:gd name="T5" fmla="*/ 72 h 118"/>
                      <a:gd name="T6" fmla="*/ 23 w 34"/>
                      <a:gd name="T7" fmla="*/ 86 h 118"/>
                      <a:gd name="T8" fmla="*/ 21 w 34"/>
                      <a:gd name="T9" fmla="*/ 116 h 118"/>
                      <a:gd name="T10" fmla="*/ 27 w 34"/>
                      <a:gd name="T11" fmla="*/ 118 h 118"/>
                      <a:gd name="T12" fmla="*/ 32 w 34"/>
                      <a:gd name="T13" fmla="*/ 115 h 118"/>
                      <a:gd name="T14" fmla="*/ 34 w 34"/>
                      <a:gd name="T15" fmla="*/ 10 h 118"/>
                      <a:gd name="T16" fmla="*/ 3 w 34"/>
                      <a:gd name="T17" fmla="*/ 0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4" h="118">
                        <a:moveTo>
                          <a:pt x="3" y="0"/>
                        </a:moveTo>
                        <a:cubicBezTo>
                          <a:pt x="3" y="0"/>
                          <a:pt x="0" y="53"/>
                          <a:pt x="3" y="73"/>
                        </a:cubicBezTo>
                        <a:cubicBezTo>
                          <a:pt x="3" y="73"/>
                          <a:pt x="7" y="72"/>
                          <a:pt x="11" y="72"/>
                        </a:cubicBezTo>
                        <a:cubicBezTo>
                          <a:pt x="14" y="72"/>
                          <a:pt x="21" y="75"/>
                          <a:pt x="23" y="86"/>
                        </a:cubicBezTo>
                        <a:cubicBezTo>
                          <a:pt x="26" y="107"/>
                          <a:pt x="21" y="116"/>
                          <a:pt x="21" y="116"/>
                        </a:cubicBezTo>
                        <a:cubicBezTo>
                          <a:pt x="21" y="116"/>
                          <a:pt x="22" y="118"/>
                          <a:pt x="27" y="118"/>
                        </a:cubicBezTo>
                        <a:cubicBezTo>
                          <a:pt x="32" y="118"/>
                          <a:pt x="32" y="115"/>
                          <a:pt x="32" y="115"/>
                        </a:cubicBezTo>
                        <a:cubicBezTo>
                          <a:pt x="34" y="10"/>
                          <a:pt x="34" y="10"/>
                          <a:pt x="34" y="10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4430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" name="Freeform 65"/>
                  <p:cNvSpPr/>
                  <p:nvPr/>
                </p:nvSpPr>
                <p:spPr bwMode="auto">
                  <a:xfrm>
                    <a:off x="16536987" y="768349"/>
                    <a:ext cx="200025" cy="222250"/>
                  </a:xfrm>
                  <a:custGeom>
                    <a:avLst/>
                    <a:gdLst>
                      <a:gd name="T0" fmla="*/ 17 w 17"/>
                      <a:gd name="T1" fmla="*/ 19 h 19"/>
                      <a:gd name="T2" fmla="*/ 16 w 17"/>
                      <a:gd name="T3" fmla="*/ 10 h 19"/>
                      <a:gd name="T4" fmla="*/ 14 w 17"/>
                      <a:gd name="T5" fmla="*/ 7 h 19"/>
                      <a:gd name="T6" fmla="*/ 2 w 17"/>
                      <a:gd name="T7" fmla="*/ 1 h 19"/>
                      <a:gd name="T8" fmla="*/ 0 w 17"/>
                      <a:gd name="T9" fmla="*/ 0 h 19"/>
                      <a:gd name="T10" fmla="*/ 1 w 17"/>
                      <a:gd name="T11" fmla="*/ 16 h 19"/>
                      <a:gd name="T12" fmla="*/ 9 w 17"/>
                      <a:gd name="T13" fmla="*/ 15 h 19"/>
                      <a:gd name="T14" fmla="*/ 17 w 17"/>
                      <a:gd name="T15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7" h="19">
                        <a:moveTo>
                          <a:pt x="17" y="19"/>
                        </a:moveTo>
                        <a:cubicBezTo>
                          <a:pt x="17" y="16"/>
                          <a:pt x="16" y="13"/>
                          <a:pt x="16" y="10"/>
                        </a:cubicBezTo>
                        <a:cubicBezTo>
                          <a:pt x="15" y="9"/>
                          <a:pt x="15" y="8"/>
                          <a:pt x="14" y="7"/>
                        </a:cubicBezTo>
                        <a:cubicBezTo>
                          <a:pt x="10" y="5"/>
                          <a:pt x="6" y="3"/>
                          <a:pt x="2" y="1"/>
                        </a:cubicBezTo>
                        <a:cubicBezTo>
                          <a:pt x="2" y="1"/>
                          <a:pt x="1" y="0"/>
                          <a:pt x="0" y="0"/>
                        </a:cubicBezTo>
                        <a:cubicBezTo>
                          <a:pt x="0" y="6"/>
                          <a:pt x="1" y="12"/>
                          <a:pt x="1" y="16"/>
                        </a:cubicBezTo>
                        <a:cubicBezTo>
                          <a:pt x="1" y="16"/>
                          <a:pt x="5" y="15"/>
                          <a:pt x="9" y="15"/>
                        </a:cubicBezTo>
                        <a:cubicBezTo>
                          <a:pt x="11" y="15"/>
                          <a:pt x="14" y="16"/>
                          <a:pt x="17" y="19"/>
                        </a:cubicBezTo>
                        <a:close/>
                      </a:path>
                    </a:pathLst>
                  </a:custGeom>
                  <a:solidFill>
                    <a:srgbClr val="33242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" name="Freeform 66"/>
                  <p:cNvSpPr/>
                  <p:nvPr/>
                </p:nvSpPr>
                <p:spPr bwMode="auto">
                  <a:xfrm>
                    <a:off x="16536987" y="219074"/>
                    <a:ext cx="376238" cy="327025"/>
                  </a:xfrm>
                  <a:custGeom>
                    <a:avLst/>
                    <a:gdLst>
                      <a:gd name="T0" fmla="*/ 0 w 32"/>
                      <a:gd name="T1" fmla="*/ 0 h 28"/>
                      <a:gd name="T2" fmla="*/ 0 w 32"/>
                      <a:gd name="T3" fmla="*/ 15 h 28"/>
                      <a:gd name="T4" fmla="*/ 32 w 32"/>
                      <a:gd name="T5" fmla="*/ 28 h 28"/>
                      <a:gd name="T6" fmla="*/ 32 w 32"/>
                      <a:gd name="T7" fmla="*/ 14 h 28"/>
                      <a:gd name="T8" fmla="*/ 0 w 32"/>
                      <a:gd name="T9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" h="28">
                        <a:moveTo>
                          <a:pt x="0" y="0"/>
                        </a:move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16" y="28"/>
                          <a:pt x="32" y="28"/>
                        </a:cubicBezTo>
                        <a:cubicBezTo>
                          <a:pt x="32" y="14"/>
                          <a:pt x="32" y="14"/>
                          <a:pt x="32" y="1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33242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" name="Freeform 67"/>
                  <p:cNvSpPr/>
                  <p:nvPr/>
                </p:nvSpPr>
                <p:spPr bwMode="auto">
                  <a:xfrm>
                    <a:off x="16325850" y="-539751"/>
                    <a:ext cx="2665413" cy="1974850"/>
                  </a:xfrm>
                  <a:custGeom>
                    <a:avLst/>
                    <a:gdLst>
                      <a:gd name="T0" fmla="*/ 36 w 227"/>
                      <a:gd name="T1" fmla="*/ 6 h 169"/>
                      <a:gd name="T2" fmla="*/ 79 w 227"/>
                      <a:gd name="T3" fmla="*/ 22 h 169"/>
                      <a:gd name="T4" fmla="*/ 153 w 227"/>
                      <a:gd name="T5" fmla="*/ 1 h 169"/>
                      <a:gd name="T6" fmla="*/ 194 w 227"/>
                      <a:gd name="T7" fmla="*/ 38 h 169"/>
                      <a:gd name="T8" fmla="*/ 221 w 227"/>
                      <a:gd name="T9" fmla="*/ 50 h 169"/>
                      <a:gd name="T10" fmla="*/ 207 w 227"/>
                      <a:gd name="T11" fmla="*/ 128 h 169"/>
                      <a:gd name="T12" fmla="*/ 205 w 227"/>
                      <a:gd name="T13" fmla="*/ 127 h 169"/>
                      <a:gd name="T14" fmla="*/ 189 w 227"/>
                      <a:gd name="T15" fmla="*/ 131 h 169"/>
                      <a:gd name="T16" fmla="*/ 190 w 227"/>
                      <a:gd name="T17" fmla="*/ 166 h 169"/>
                      <a:gd name="T18" fmla="*/ 184 w 227"/>
                      <a:gd name="T19" fmla="*/ 168 h 169"/>
                      <a:gd name="T20" fmla="*/ 178 w 227"/>
                      <a:gd name="T21" fmla="*/ 163 h 169"/>
                      <a:gd name="T22" fmla="*/ 177 w 227"/>
                      <a:gd name="T23" fmla="*/ 98 h 169"/>
                      <a:gd name="T24" fmla="*/ 175 w 227"/>
                      <a:gd name="T25" fmla="*/ 69 h 169"/>
                      <a:gd name="T26" fmla="*/ 67 w 227"/>
                      <a:gd name="T27" fmla="*/ 95 h 169"/>
                      <a:gd name="T28" fmla="*/ 0 w 227"/>
                      <a:gd name="T29" fmla="*/ 24 h 169"/>
                      <a:gd name="T30" fmla="*/ 19 w 227"/>
                      <a:gd name="T31" fmla="*/ 44 h 169"/>
                      <a:gd name="T32" fmla="*/ 20 w 227"/>
                      <a:gd name="T33" fmla="*/ 4 h 169"/>
                      <a:gd name="T34" fmla="*/ 32 w 227"/>
                      <a:gd name="T35" fmla="*/ 25 h 169"/>
                      <a:gd name="T36" fmla="*/ 36 w 227"/>
                      <a:gd name="T37" fmla="*/ 6 h 1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27" h="169">
                        <a:moveTo>
                          <a:pt x="36" y="6"/>
                        </a:moveTo>
                        <a:cubicBezTo>
                          <a:pt x="36" y="6"/>
                          <a:pt x="37" y="30"/>
                          <a:pt x="79" y="22"/>
                        </a:cubicBezTo>
                        <a:cubicBezTo>
                          <a:pt x="108" y="16"/>
                          <a:pt x="129" y="0"/>
                          <a:pt x="153" y="1"/>
                        </a:cubicBezTo>
                        <a:cubicBezTo>
                          <a:pt x="177" y="1"/>
                          <a:pt x="194" y="23"/>
                          <a:pt x="194" y="38"/>
                        </a:cubicBezTo>
                        <a:cubicBezTo>
                          <a:pt x="194" y="38"/>
                          <a:pt x="212" y="26"/>
                          <a:pt x="221" y="50"/>
                        </a:cubicBezTo>
                        <a:cubicBezTo>
                          <a:pt x="227" y="65"/>
                          <a:pt x="220" y="90"/>
                          <a:pt x="207" y="128"/>
                        </a:cubicBezTo>
                        <a:cubicBezTo>
                          <a:pt x="207" y="128"/>
                          <a:pt x="206" y="127"/>
                          <a:pt x="205" y="127"/>
                        </a:cubicBezTo>
                        <a:cubicBezTo>
                          <a:pt x="202" y="125"/>
                          <a:pt x="196" y="124"/>
                          <a:pt x="189" y="131"/>
                        </a:cubicBezTo>
                        <a:cubicBezTo>
                          <a:pt x="183" y="137"/>
                          <a:pt x="190" y="166"/>
                          <a:pt x="190" y="166"/>
                        </a:cubicBezTo>
                        <a:cubicBezTo>
                          <a:pt x="190" y="166"/>
                          <a:pt x="191" y="168"/>
                          <a:pt x="184" y="168"/>
                        </a:cubicBezTo>
                        <a:cubicBezTo>
                          <a:pt x="178" y="169"/>
                          <a:pt x="178" y="163"/>
                          <a:pt x="178" y="163"/>
                        </a:cubicBezTo>
                        <a:cubicBezTo>
                          <a:pt x="178" y="163"/>
                          <a:pt x="177" y="134"/>
                          <a:pt x="177" y="98"/>
                        </a:cubicBezTo>
                        <a:cubicBezTo>
                          <a:pt x="177" y="83"/>
                          <a:pt x="178" y="74"/>
                          <a:pt x="175" y="69"/>
                        </a:cubicBezTo>
                        <a:cubicBezTo>
                          <a:pt x="175" y="69"/>
                          <a:pt x="122" y="106"/>
                          <a:pt x="67" y="95"/>
                        </a:cubicBezTo>
                        <a:cubicBezTo>
                          <a:pt x="11" y="84"/>
                          <a:pt x="3" y="49"/>
                          <a:pt x="0" y="24"/>
                        </a:cubicBezTo>
                        <a:cubicBezTo>
                          <a:pt x="0" y="24"/>
                          <a:pt x="6" y="39"/>
                          <a:pt x="19" y="44"/>
                        </a:cubicBezTo>
                        <a:cubicBezTo>
                          <a:pt x="19" y="44"/>
                          <a:pt x="7" y="24"/>
                          <a:pt x="20" y="4"/>
                        </a:cubicBezTo>
                        <a:cubicBezTo>
                          <a:pt x="20" y="4"/>
                          <a:pt x="24" y="20"/>
                          <a:pt x="32" y="25"/>
                        </a:cubicBezTo>
                        <a:cubicBezTo>
                          <a:pt x="32" y="25"/>
                          <a:pt x="28" y="22"/>
                          <a:pt x="36" y="6"/>
                        </a:cubicBezTo>
                        <a:close/>
                      </a:path>
                    </a:pathLst>
                  </a:custGeom>
                  <a:solidFill>
                    <a:srgbClr val="4430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" name="Freeform 68"/>
                  <p:cNvSpPr/>
                  <p:nvPr/>
                </p:nvSpPr>
                <p:spPr bwMode="auto">
                  <a:xfrm>
                    <a:off x="18522950" y="815974"/>
                    <a:ext cx="280988" cy="185738"/>
                  </a:xfrm>
                  <a:custGeom>
                    <a:avLst/>
                    <a:gdLst>
                      <a:gd name="T0" fmla="*/ 24 w 24"/>
                      <a:gd name="T1" fmla="*/ 0 h 16"/>
                      <a:gd name="T2" fmla="*/ 2 w 24"/>
                      <a:gd name="T3" fmla="*/ 4 h 16"/>
                      <a:gd name="T4" fmla="*/ 2 w 24"/>
                      <a:gd name="T5" fmla="*/ 5 h 16"/>
                      <a:gd name="T6" fmla="*/ 1 w 24"/>
                      <a:gd name="T7" fmla="*/ 16 h 16"/>
                      <a:gd name="T8" fmla="*/ 1 w 24"/>
                      <a:gd name="T9" fmla="*/ 16 h 16"/>
                      <a:gd name="T10" fmla="*/ 2 w 24"/>
                      <a:gd name="T11" fmla="*/ 15 h 16"/>
                      <a:gd name="T12" fmla="*/ 18 w 24"/>
                      <a:gd name="T13" fmla="*/ 11 h 16"/>
                      <a:gd name="T14" fmla="*/ 20 w 24"/>
                      <a:gd name="T15" fmla="*/ 12 h 16"/>
                      <a:gd name="T16" fmla="*/ 24 w 24"/>
                      <a:gd name="T17" fmla="*/ 0 h 16"/>
                      <a:gd name="T18" fmla="*/ 24 w 24"/>
                      <a:gd name="T19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4" h="16">
                        <a:moveTo>
                          <a:pt x="24" y="0"/>
                        </a:moveTo>
                        <a:cubicBezTo>
                          <a:pt x="16" y="0"/>
                          <a:pt x="9" y="1"/>
                          <a:pt x="2" y="4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1" y="8"/>
                          <a:pt x="0" y="12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6"/>
                          <a:pt x="2" y="15"/>
                          <a:pt x="2" y="15"/>
                        </a:cubicBezTo>
                        <a:cubicBezTo>
                          <a:pt x="9" y="8"/>
                          <a:pt x="15" y="9"/>
                          <a:pt x="18" y="11"/>
                        </a:cubicBezTo>
                        <a:cubicBezTo>
                          <a:pt x="19" y="11"/>
                          <a:pt x="20" y="12"/>
                          <a:pt x="20" y="12"/>
                        </a:cubicBezTo>
                        <a:cubicBezTo>
                          <a:pt x="21" y="8"/>
                          <a:pt x="22" y="4"/>
                          <a:pt x="24" y="0"/>
                        </a:cubicBezTo>
                        <a:cubicBezTo>
                          <a:pt x="24" y="0"/>
                          <a:pt x="24" y="0"/>
                          <a:pt x="24" y="0"/>
                        </a:cubicBezTo>
                        <a:close/>
                      </a:path>
                    </a:pathLst>
                  </a:custGeom>
                  <a:solidFill>
                    <a:srgbClr val="33242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" name="Freeform 69"/>
                  <p:cNvSpPr/>
                  <p:nvPr/>
                </p:nvSpPr>
                <p:spPr bwMode="auto">
                  <a:xfrm>
                    <a:off x="16937037" y="698499"/>
                    <a:ext cx="352425" cy="246063"/>
                  </a:xfrm>
                  <a:custGeom>
                    <a:avLst/>
                    <a:gdLst>
                      <a:gd name="T0" fmla="*/ 30 w 30"/>
                      <a:gd name="T1" fmla="*/ 6 h 21"/>
                      <a:gd name="T2" fmla="*/ 19 w 30"/>
                      <a:gd name="T3" fmla="*/ 0 h 21"/>
                      <a:gd name="T4" fmla="*/ 2 w 30"/>
                      <a:gd name="T5" fmla="*/ 21 h 21"/>
                      <a:gd name="T6" fmla="*/ 30 w 30"/>
                      <a:gd name="T7" fmla="*/ 6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0" h="21">
                        <a:moveTo>
                          <a:pt x="30" y="6"/>
                        </a:moveTo>
                        <a:cubicBezTo>
                          <a:pt x="30" y="6"/>
                          <a:pt x="26" y="0"/>
                          <a:pt x="19" y="0"/>
                        </a:cubicBezTo>
                        <a:cubicBezTo>
                          <a:pt x="0" y="2"/>
                          <a:pt x="2" y="21"/>
                          <a:pt x="2" y="21"/>
                        </a:cubicBezTo>
                        <a:cubicBezTo>
                          <a:pt x="2" y="21"/>
                          <a:pt x="18" y="5"/>
                          <a:pt x="30" y="6"/>
                        </a:cubicBezTo>
                        <a:close/>
                      </a:path>
                    </a:pathLst>
                  </a:custGeom>
                  <a:solidFill>
                    <a:srgbClr val="4430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" name="Freeform 70"/>
                  <p:cNvSpPr/>
                  <p:nvPr/>
                </p:nvSpPr>
                <p:spPr bwMode="auto">
                  <a:xfrm>
                    <a:off x="18557875" y="990599"/>
                    <a:ext cx="211138" cy="268288"/>
                  </a:xfrm>
                  <a:custGeom>
                    <a:avLst/>
                    <a:gdLst>
                      <a:gd name="T0" fmla="*/ 5 w 18"/>
                      <a:gd name="T1" fmla="*/ 23 h 23"/>
                      <a:gd name="T2" fmla="*/ 11 w 18"/>
                      <a:gd name="T3" fmla="*/ 3 h 23"/>
                      <a:gd name="T4" fmla="*/ 14 w 18"/>
                      <a:gd name="T5" fmla="*/ 18 h 23"/>
                      <a:gd name="T6" fmla="*/ 5 w 18"/>
                      <a:gd name="T7" fmla="*/ 23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3">
                        <a:moveTo>
                          <a:pt x="5" y="23"/>
                        </a:moveTo>
                        <a:cubicBezTo>
                          <a:pt x="5" y="23"/>
                          <a:pt x="0" y="0"/>
                          <a:pt x="11" y="3"/>
                        </a:cubicBezTo>
                        <a:cubicBezTo>
                          <a:pt x="18" y="5"/>
                          <a:pt x="17" y="13"/>
                          <a:pt x="14" y="18"/>
                        </a:cubicBezTo>
                        <a:cubicBezTo>
                          <a:pt x="11" y="21"/>
                          <a:pt x="8" y="23"/>
                          <a:pt x="5" y="23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" name="Freeform 71"/>
                  <p:cNvSpPr/>
                  <p:nvPr/>
                </p:nvSpPr>
                <p:spPr bwMode="auto">
                  <a:xfrm>
                    <a:off x="18603912" y="1036637"/>
                    <a:ext cx="165100" cy="222250"/>
                  </a:xfrm>
                  <a:custGeom>
                    <a:avLst/>
                    <a:gdLst>
                      <a:gd name="T0" fmla="*/ 1 w 14"/>
                      <a:gd name="T1" fmla="*/ 19 h 19"/>
                      <a:gd name="T2" fmla="*/ 0 w 14"/>
                      <a:gd name="T3" fmla="*/ 13 h 19"/>
                      <a:gd name="T4" fmla="*/ 12 w 14"/>
                      <a:gd name="T5" fmla="*/ 9 h 19"/>
                      <a:gd name="T6" fmla="*/ 1 w 14"/>
                      <a:gd name="T7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9">
                        <a:moveTo>
                          <a:pt x="1" y="19"/>
                        </a:move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0" y="13"/>
                          <a:pt x="14" y="0"/>
                          <a:pt x="12" y="9"/>
                        </a:cubicBezTo>
                        <a:cubicBezTo>
                          <a:pt x="10" y="19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E5BE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" name="Freeform 72"/>
                  <p:cNvSpPr/>
                  <p:nvPr/>
                </p:nvSpPr>
                <p:spPr bwMode="auto">
                  <a:xfrm>
                    <a:off x="16490950" y="1014412"/>
                    <a:ext cx="246063" cy="303213"/>
                  </a:xfrm>
                  <a:custGeom>
                    <a:avLst/>
                    <a:gdLst>
                      <a:gd name="T0" fmla="*/ 18 w 21"/>
                      <a:gd name="T1" fmla="*/ 25 h 26"/>
                      <a:gd name="T2" fmla="*/ 8 w 21"/>
                      <a:gd name="T3" fmla="*/ 5 h 26"/>
                      <a:gd name="T4" fmla="*/ 6 w 21"/>
                      <a:gd name="T5" fmla="*/ 21 h 26"/>
                      <a:gd name="T6" fmla="*/ 18 w 21"/>
                      <a:gd name="T7" fmla="*/ 25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6">
                        <a:moveTo>
                          <a:pt x="18" y="25"/>
                        </a:moveTo>
                        <a:cubicBezTo>
                          <a:pt x="18" y="25"/>
                          <a:pt x="21" y="0"/>
                          <a:pt x="8" y="5"/>
                        </a:cubicBezTo>
                        <a:cubicBezTo>
                          <a:pt x="0" y="8"/>
                          <a:pt x="1" y="16"/>
                          <a:pt x="6" y="21"/>
                        </a:cubicBezTo>
                        <a:cubicBezTo>
                          <a:pt x="10" y="24"/>
                          <a:pt x="15" y="26"/>
                          <a:pt x="18" y="25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" name="Freeform 73"/>
                  <p:cNvSpPr/>
                  <p:nvPr/>
                </p:nvSpPr>
                <p:spPr bwMode="auto">
                  <a:xfrm>
                    <a:off x="16490950" y="1084262"/>
                    <a:ext cx="211138" cy="233363"/>
                  </a:xfrm>
                  <a:custGeom>
                    <a:avLst/>
                    <a:gdLst>
                      <a:gd name="T0" fmla="*/ 18 w 18"/>
                      <a:gd name="T1" fmla="*/ 19 h 20"/>
                      <a:gd name="T2" fmla="*/ 18 w 18"/>
                      <a:gd name="T3" fmla="*/ 12 h 20"/>
                      <a:gd name="T4" fmla="*/ 3 w 18"/>
                      <a:gd name="T5" fmla="*/ 10 h 20"/>
                      <a:gd name="T6" fmla="*/ 18 w 18"/>
                      <a:gd name="T7" fmla="*/ 1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0">
                        <a:moveTo>
                          <a:pt x="18" y="19"/>
                        </a:move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8" y="12"/>
                          <a:pt x="0" y="0"/>
                          <a:pt x="3" y="10"/>
                        </a:cubicBezTo>
                        <a:cubicBezTo>
                          <a:pt x="6" y="20"/>
                          <a:pt x="18" y="19"/>
                          <a:pt x="18" y="19"/>
                        </a:cubicBezTo>
                        <a:close/>
                      </a:path>
                    </a:pathLst>
                  </a:custGeom>
                  <a:solidFill>
                    <a:srgbClr val="E5BE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" name="Freeform 74"/>
                  <p:cNvSpPr/>
                  <p:nvPr/>
                </p:nvSpPr>
                <p:spPr bwMode="auto">
                  <a:xfrm>
                    <a:off x="17629187" y="2065337"/>
                    <a:ext cx="188913" cy="58738"/>
                  </a:xfrm>
                  <a:custGeom>
                    <a:avLst/>
                    <a:gdLst>
                      <a:gd name="T0" fmla="*/ 16 w 16"/>
                      <a:gd name="T1" fmla="*/ 3 h 5"/>
                      <a:gd name="T2" fmla="*/ 8 w 16"/>
                      <a:gd name="T3" fmla="*/ 5 h 5"/>
                      <a:gd name="T4" fmla="*/ 0 w 16"/>
                      <a:gd name="T5" fmla="*/ 3 h 5"/>
                      <a:gd name="T6" fmla="*/ 8 w 16"/>
                      <a:gd name="T7" fmla="*/ 0 h 5"/>
                      <a:gd name="T8" fmla="*/ 16 w 16"/>
                      <a:gd name="T9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5">
                        <a:moveTo>
                          <a:pt x="16" y="3"/>
                        </a:moveTo>
                        <a:cubicBezTo>
                          <a:pt x="16" y="4"/>
                          <a:pt x="12" y="5"/>
                          <a:pt x="8" y="5"/>
                        </a:cubicBezTo>
                        <a:cubicBezTo>
                          <a:pt x="4" y="5"/>
                          <a:pt x="0" y="4"/>
                          <a:pt x="0" y="3"/>
                        </a:cubicBezTo>
                        <a:cubicBezTo>
                          <a:pt x="0" y="1"/>
                          <a:pt x="4" y="0"/>
                          <a:pt x="8" y="0"/>
                        </a:cubicBezTo>
                        <a:cubicBezTo>
                          <a:pt x="13" y="1"/>
                          <a:pt x="16" y="2"/>
                          <a:pt x="16" y="3"/>
                        </a:cubicBezTo>
                        <a:close/>
                      </a:path>
                    </a:pathLst>
                  </a:custGeom>
                  <a:solidFill>
                    <a:srgbClr val="FFE9C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" name="Freeform 75"/>
                  <p:cNvSpPr/>
                  <p:nvPr/>
                </p:nvSpPr>
                <p:spPr bwMode="auto">
                  <a:xfrm>
                    <a:off x="18545175" y="1130299"/>
                    <a:ext cx="328613" cy="304800"/>
                  </a:xfrm>
                  <a:custGeom>
                    <a:avLst/>
                    <a:gdLst>
                      <a:gd name="T0" fmla="*/ 3 w 28"/>
                      <a:gd name="T1" fmla="*/ 26 h 26"/>
                      <a:gd name="T2" fmla="*/ 0 w 28"/>
                      <a:gd name="T3" fmla="*/ 25 h 26"/>
                      <a:gd name="T4" fmla="*/ 23 w 28"/>
                      <a:gd name="T5" fmla="*/ 0 h 26"/>
                      <a:gd name="T6" fmla="*/ 3 w 28"/>
                      <a:gd name="T7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8" h="26">
                        <a:moveTo>
                          <a:pt x="3" y="26"/>
                        </a:moveTo>
                        <a:cubicBezTo>
                          <a:pt x="0" y="25"/>
                          <a:pt x="0" y="25"/>
                          <a:pt x="0" y="25"/>
                        </a:cubicBezTo>
                        <a:cubicBezTo>
                          <a:pt x="0" y="25"/>
                          <a:pt x="23" y="16"/>
                          <a:pt x="23" y="0"/>
                        </a:cubicBezTo>
                        <a:cubicBezTo>
                          <a:pt x="23" y="0"/>
                          <a:pt x="28" y="17"/>
                          <a:pt x="3" y="26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" name="Freeform 76"/>
                  <p:cNvSpPr/>
                  <p:nvPr/>
                </p:nvSpPr>
                <p:spPr bwMode="auto">
                  <a:xfrm>
                    <a:off x="16514762" y="-225426"/>
                    <a:ext cx="304800" cy="315913"/>
                  </a:xfrm>
                  <a:custGeom>
                    <a:avLst/>
                    <a:gdLst>
                      <a:gd name="T0" fmla="*/ 1 w 26"/>
                      <a:gd name="T1" fmla="*/ 1 h 27"/>
                      <a:gd name="T2" fmla="*/ 3 w 26"/>
                      <a:gd name="T3" fmla="*/ 8 h 27"/>
                      <a:gd name="T4" fmla="*/ 7 w 26"/>
                      <a:gd name="T5" fmla="*/ 16 h 27"/>
                      <a:gd name="T6" fmla="*/ 23 w 26"/>
                      <a:gd name="T7" fmla="*/ 26 h 27"/>
                      <a:gd name="T8" fmla="*/ 26 w 26"/>
                      <a:gd name="T9" fmla="*/ 27 h 27"/>
                      <a:gd name="T10" fmla="*/ 23 w 26"/>
                      <a:gd name="T11" fmla="*/ 25 h 27"/>
                      <a:gd name="T12" fmla="*/ 19 w 26"/>
                      <a:gd name="T13" fmla="*/ 23 h 27"/>
                      <a:gd name="T14" fmla="*/ 11 w 26"/>
                      <a:gd name="T15" fmla="*/ 16 h 27"/>
                      <a:gd name="T16" fmla="*/ 5 w 26"/>
                      <a:gd name="T17" fmla="*/ 8 h 27"/>
                      <a:gd name="T18" fmla="*/ 2 w 26"/>
                      <a:gd name="T19" fmla="*/ 2 h 27"/>
                      <a:gd name="T20" fmla="*/ 1 w 26"/>
                      <a:gd name="T21" fmla="*/ 0 h 27"/>
                      <a:gd name="T22" fmla="*/ 1 w 26"/>
                      <a:gd name="T23" fmla="*/ 1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6" h="27">
                        <a:moveTo>
                          <a:pt x="1" y="1"/>
                        </a:moveTo>
                        <a:cubicBezTo>
                          <a:pt x="0" y="3"/>
                          <a:pt x="2" y="7"/>
                          <a:pt x="3" y="8"/>
                        </a:cubicBezTo>
                        <a:cubicBezTo>
                          <a:pt x="4" y="11"/>
                          <a:pt x="5" y="14"/>
                          <a:pt x="7" y="16"/>
                        </a:cubicBezTo>
                        <a:cubicBezTo>
                          <a:pt x="11" y="21"/>
                          <a:pt x="17" y="25"/>
                          <a:pt x="23" y="26"/>
                        </a:cubicBezTo>
                        <a:cubicBezTo>
                          <a:pt x="24" y="27"/>
                          <a:pt x="25" y="27"/>
                          <a:pt x="26" y="27"/>
                        </a:cubicBezTo>
                        <a:cubicBezTo>
                          <a:pt x="25" y="26"/>
                          <a:pt x="24" y="26"/>
                          <a:pt x="23" y="25"/>
                        </a:cubicBezTo>
                        <a:cubicBezTo>
                          <a:pt x="21" y="24"/>
                          <a:pt x="20" y="23"/>
                          <a:pt x="19" y="23"/>
                        </a:cubicBezTo>
                        <a:cubicBezTo>
                          <a:pt x="16" y="21"/>
                          <a:pt x="13" y="19"/>
                          <a:pt x="11" y="16"/>
                        </a:cubicBezTo>
                        <a:cubicBezTo>
                          <a:pt x="9" y="14"/>
                          <a:pt x="7" y="11"/>
                          <a:pt x="5" y="8"/>
                        </a:cubicBezTo>
                        <a:cubicBezTo>
                          <a:pt x="4" y="6"/>
                          <a:pt x="3" y="4"/>
                          <a:pt x="2" y="2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33242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" name="Freeform 77"/>
                  <p:cNvSpPr/>
                  <p:nvPr/>
                </p:nvSpPr>
                <p:spPr bwMode="auto">
                  <a:xfrm>
                    <a:off x="16690975" y="-341313"/>
                    <a:ext cx="187325" cy="244475"/>
                  </a:xfrm>
                  <a:custGeom>
                    <a:avLst/>
                    <a:gdLst>
                      <a:gd name="T0" fmla="*/ 3 w 16"/>
                      <a:gd name="T1" fmla="*/ 0 h 21"/>
                      <a:gd name="T2" fmla="*/ 16 w 16"/>
                      <a:gd name="T3" fmla="*/ 21 h 21"/>
                      <a:gd name="T4" fmla="*/ 3 w 16"/>
                      <a:gd name="T5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6" h="21">
                        <a:moveTo>
                          <a:pt x="3" y="0"/>
                        </a:moveTo>
                        <a:cubicBezTo>
                          <a:pt x="3" y="0"/>
                          <a:pt x="0" y="17"/>
                          <a:pt x="16" y="21"/>
                        </a:cubicBezTo>
                        <a:cubicBezTo>
                          <a:pt x="16" y="21"/>
                          <a:pt x="5" y="14"/>
                          <a:pt x="3" y="0"/>
                        </a:cubicBezTo>
                        <a:close/>
                      </a:path>
                    </a:pathLst>
                  </a:custGeom>
                  <a:solidFill>
                    <a:srgbClr val="33242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Freeform 78"/>
                  <p:cNvSpPr/>
                  <p:nvPr/>
                </p:nvSpPr>
                <p:spPr bwMode="auto">
                  <a:xfrm>
                    <a:off x="18368962" y="-84138"/>
                    <a:ext cx="317500" cy="338138"/>
                  </a:xfrm>
                  <a:custGeom>
                    <a:avLst/>
                    <a:gdLst>
                      <a:gd name="T0" fmla="*/ 19 w 27"/>
                      <a:gd name="T1" fmla="*/ 0 h 29"/>
                      <a:gd name="T2" fmla="*/ 0 w 27"/>
                      <a:gd name="T3" fmla="*/ 29 h 29"/>
                      <a:gd name="T4" fmla="*/ 19 w 27"/>
                      <a:gd name="T5" fmla="*/ 0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7" h="29">
                        <a:moveTo>
                          <a:pt x="19" y="0"/>
                        </a:moveTo>
                        <a:cubicBezTo>
                          <a:pt x="19" y="0"/>
                          <a:pt x="27" y="23"/>
                          <a:pt x="0" y="29"/>
                        </a:cubicBezTo>
                        <a:cubicBezTo>
                          <a:pt x="0" y="29"/>
                          <a:pt x="14" y="18"/>
                          <a:pt x="19" y="0"/>
                        </a:cubicBezTo>
                        <a:close/>
                      </a:path>
                    </a:pathLst>
                  </a:custGeom>
                  <a:solidFill>
                    <a:srgbClr val="33242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" name="Freeform 79"/>
                  <p:cNvSpPr/>
                  <p:nvPr/>
                </p:nvSpPr>
                <p:spPr bwMode="auto">
                  <a:xfrm>
                    <a:off x="17524412" y="-539751"/>
                    <a:ext cx="903288" cy="257175"/>
                  </a:xfrm>
                  <a:custGeom>
                    <a:avLst/>
                    <a:gdLst>
                      <a:gd name="T0" fmla="*/ 77 w 77"/>
                      <a:gd name="T1" fmla="*/ 18 h 22"/>
                      <a:gd name="T2" fmla="*/ 42 w 77"/>
                      <a:gd name="T3" fmla="*/ 7 h 22"/>
                      <a:gd name="T4" fmla="*/ 9 w 77"/>
                      <a:gd name="T5" fmla="*/ 21 h 22"/>
                      <a:gd name="T6" fmla="*/ 53 w 77"/>
                      <a:gd name="T7" fmla="*/ 17 h 22"/>
                      <a:gd name="T8" fmla="*/ 77 w 77"/>
                      <a:gd name="T9" fmla="*/ 18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7" h="22">
                        <a:moveTo>
                          <a:pt x="77" y="18"/>
                        </a:moveTo>
                        <a:cubicBezTo>
                          <a:pt x="77" y="18"/>
                          <a:pt x="65" y="0"/>
                          <a:pt x="42" y="7"/>
                        </a:cubicBezTo>
                        <a:cubicBezTo>
                          <a:pt x="19" y="15"/>
                          <a:pt x="19" y="21"/>
                          <a:pt x="9" y="21"/>
                        </a:cubicBezTo>
                        <a:cubicBezTo>
                          <a:pt x="0" y="21"/>
                          <a:pt x="34" y="22"/>
                          <a:pt x="53" y="17"/>
                        </a:cubicBezTo>
                        <a:cubicBezTo>
                          <a:pt x="71" y="12"/>
                          <a:pt x="74" y="22"/>
                          <a:pt x="77" y="18"/>
                        </a:cubicBezTo>
                        <a:close/>
                      </a:path>
                    </a:pathLst>
                  </a:custGeom>
                  <a:solidFill>
                    <a:srgbClr val="5139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" name="Freeform 80"/>
                  <p:cNvSpPr/>
                  <p:nvPr/>
                </p:nvSpPr>
                <p:spPr bwMode="auto">
                  <a:xfrm>
                    <a:off x="18534062" y="31749"/>
                    <a:ext cx="363538" cy="503238"/>
                  </a:xfrm>
                  <a:custGeom>
                    <a:avLst/>
                    <a:gdLst>
                      <a:gd name="T0" fmla="*/ 1 w 31"/>
                      <a:gd name="T1" fmla="*/ 25 h 43"/>
                      <a:gd name="T2" fmla="*/ 19 w 31"/>
                      <a:gd name="T3" fmla="*/ 0 h 43"/>
                      <a:gd name="T4" fmla="*/ 28 w 31"/>
                      <a:gd name="T5" fmla="*/ 17 h 43"/>
                      <a:gd name="T6" fmla="*/ 0 w 31"/>
                      <a:gd name="T7" fmla="*/ 43 h 43"/>
                      <a:gd name="T8" fmla="*/ 1 w 31"/>
                      <a:gd name="T9" fmla="*/ 25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" h="43">
                        <a:moveTo>
                          <a:pt x="1" y="25"/>
                        </a:moveTo>
                        <a:cubicBezTo>
                          <a:pt x="1" y="25"/>
                          <a:pt x="20" y="15"/>
                          <a:pt x="19" y="0"/>
                        </a:cubicBezTo>
                        <a:cubicBezTo>
                          <a:pt x="19" y="0"/>
                          <a:pt x="31" y="3"/>
                          <a:pt x="28" y="17"/>
                        </a:cubicBezTo>
                        <a:cubicBezTo>
                          <a:pt x="25" y="31"/>
                          <a:pt x="0" y="43"/>
                          <a:pt x="0" y="43"/>
                        </a:cubicBezTo>
                        <a:lnTo>
                          <a:pt x="1" y="25"/>
                        </a:lnTo>
                        <a:close/>
                      </a:path>
                    </a:pathLst>
                  </a:custGeom>
                  <a:solidFill>
                    <a:srgbClr val="5139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Freeform 81"/>
                  <p:cNvSpPr/>
                  <p:nvPr/>
                </p:nvSpPr>
                <p:spPr bwMode="auto">
                  <a:xfrm>
                    <a:off x="16984662" y="1258887"/>
                    <a:ext cx="69850" cy="23813"/>
                  </a:xfrm>
                  <a:custGeom>
                    <a:avLst/>
                    <a:gdLst>
                      <a:gd name="T0" fmla="*/ 6 w 6"/>
                      <a:gd name="T1" fmla="*/ 1 h 2"/>
                      <a:gd name="T2" fmla="*/ 5 w 6"/>
                      <a:gd name="T3" fmla="*/ 2 h 2"/>
                      <a:gd name="T4" fmla="*/ 1 w 6"/>
                      <a:gd name="T5" fmla="*/ 2 h 2"/>
                      <a:gd name="T6" fmla="*/ 0 w 6"/>
                      <a:gd name="T7" fmla="*/ 1 h 2"/>
                      <a:gd name="T8" fmla="*/ 0 w 6"/>
                      <a:gd name="T9" fmla="*/ 1 h 2"/>
                      <a:gd name="T10" fmla="*/ 1 w 6"/>
                      <a:gd name="T11" fmla="*/ 0 h 2"/>
                      <a:gd name="T12" fmla="*/ 5 w 6"/>
                      <a:gd name="T13" fmla="*/ 0 h 2"/>
                      <a:gd name="T14" fmla="*/ 6 w 6"/>
                      <a:gd name="T1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" h="2">
                        <a:moveTo>
                          <a:pt x="6" y="1"/>
                        </a:moveTo>
                        <a:cubicBezTo>
                          <a:pt x="6" y="2"/>
                          <a:pt x="5" y="2"/>
                          <a:pt x="5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0" y="2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6" y="0"/>
                          <a:pt x="6" y="1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" name="Freeform 82"/>
                  <p:cNvSpPr/>
                  <p:nvPr/>
                </p:nvSpPr>
                <p:spPr bwMode="auto">
                  <a:xfrm>
                    <a:off x="18229262" y="1258887"/>
                    <a:ext cx="58738" cy="23813"/>
                  </a:xfrm>
                  <a:custGeom>
                    <a:avLst/>
                    <a:gdLst>
                      <a:gd name="T0" fmla="*/ 5 w 5"/>
                      <a:gd name="T1" fmla="*/ 1 h 2"/>
                      <a:gd name="T2" fmla="*/ 5 w 5"/>
                      <a:gd name="T3" fmla="*/ 2 h 2"/>
                      <a:gd name="T4" fmla="*/ 1 w 5"/>
                      <a:gd name="T5" fmla="*/ 2 h 2"/>
                      <a:gd name="T6" fmla="*/ 0 w 5"/>
                      <a:gd name="T7" fmla="*/ 1 h 2"/>
                      <a:gd name="T8" fmla="*/ 0 w 5"/>
                      <a:gd name="T9" fmla="*/ 1 h 2"/>
                      <a:gd name="T10" fmla="*/ 1 w 5"/>
                      <a:gd name="T11" fmla="*/ 0 h 2"/>
                      <a:gd name="T12" fmla="*/ 5 w 5"/>
                      <a:gd name="T13" fmla="*/ 0 h 2"/>
                      <a:gd name="T14" fmla="*/ 5 w 5"/>
                      <a:gd name="T1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" h="2">
                        <a:moveTo>
                          <a:pt x="5" y="1"/>
                        </a:moveTo>
                        <a:cubicBezTo>
                          <a:pt x="5" y="1"/>
                          <a:pt x="5" y="2"/>
                          <a:pt x="5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1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" name="Freeform 83"/>
                  <p:cNvSpPr/>
                  <p:nvPr/>
                </p:nvSpPr>
                <p:spPr bwMode="auto">
                  <a:xfrm>
                    <a:off x="17335500" y="908049"/>
                    <a:ext cx="658813" cy="725488"/>
                  </a:xfrm>
                  <a:custGeom>
                    <a:avLst/>
                    <a:gdLst>
                      <a:gd name="T0" fmla="*/ 42 w 56"/>
                      <a:gd name="T1" fmla="*/ 7 h 62"/>
                      <a:gd name="T2" fmla="*/ 42 w 56"/>
                      <a:gd name="T3" fmla="*/ 50 h 62"/>
                      <a:gd name="T4" fmla="*/ 6 w 56"/>
                      <a:gd name="T5" fmla="*/ 46 h 62"/>
                      <a:gd name="T6" fmla="*/ 16 w 56"/>
                      <a:gd name="T7" fmla="*/ 6 h 62"/>
                      <a:gd name="T8" fmla="*/ 28 w 56"/>
                      <a:gd name="T9" fmla="*/ 0 h 62"/>
                      <a:gd name="T10" fmla="*/ 42 w 56"/>
                      <a:gd name="T11" fmla="*/ 7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6" h="62">
                        <a:moveTo>
                          <a:pt x="42" y="7"/>
                        </a:moveTo>
                        <a:cubicBezTo>
                          <a:pt x="42" y="7"/>
                          <a:pt x="56" y="38"/>
                          <a:pt x="42" y="50"/>
                        </a:cubicBezTo>
                        <a:cubicBezTo>
                          <a:pt x="27" y="62"/>
                          <a:pt x="9" y="55"/>
                          <a:pt x="6" y="46"/>
                        </a:cubicBezTo>
                        <a:cubicBezTo>
                          <a:pt x="0" y="31"/>
                          <a:pt x="14" y="26"/>
                          <a:pt x="16" y="6"/>
                        </a:cubicBezTo>
                        <a:cubicBezTo>
                          <a:pt x="16" y="6"/>
                          <a:pt x="20" y="0"/>
                          <a:pt x="28" y="0"/>
                        </a:cubicBezTo>
                        <a:cubicBezTo>
                          <a:pt x="36" y="0"/>
                          <a:pt x="42" y="7"/>
                          <a:pt x="42" y="7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" name="Freeform 84"/>
                  <p:cNvSpPr/>
                  <p:nvPr/>
                </p:nvSpPr>
                <p:spPr bwMode="auto">
                  <a:xfrm>
                    <a:off x="17383125" y="896937"/>
                    <a:ext cx="576263" cy="642938"/>
                  </a:xfrm>
                  <a:custGeom>
                    <a:avLst/>
                    <a:gdLst>
                      <a:gd name="T0" fmla="*/ 37 w 49"/>
                      <a:gd name="T1" fmla="*/ 6 h 55"/>
                      <a:gd name="T2" fmla="*/ 36 w 49"/>
                      <a:gd name="T3" fmla="*/ 44 h 55"/>
                      <a:gd name="T4" fmla="*/ 5 w 49"/>
                      <a:gd name="T5" fmla="*/ 40 h 55"/>
                      <a:gd name="T6" fmla="*/ 13 w 49"/>
                      <a:gd name="T7" fmla="*/ 4 h 55"/>
                      <a:gd name="T8" fmla="*/ 24 w 49"/>
                      <a:gd name="T9" fmla="*/ 0 h 55"/>
                      <a:gd name="T10" fmla="*/ 37 w 49"/>
                      <a:gd name="T11" fmla="*/ 6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9" h="55">
                        <a:moveTo>
                          <a:pt x="37" y="6"/>
                        </a:moveTo>
                        <a:cubicBezTo>
                          <a:pt x="37" y="6"/>
                          <a:pt x="49" y="33"/>
                          <a:pt x="36" y="44"/>
                        </a:cubicBezTo>
                        <a:cubicBezTo>
                          <a:pt x="24" y="55"/>
                          <a:pt x="7" y="48"/>
                          <a:pt x="5" y="40"/>
                        </a:cubicBezTo>
                        <a:cubicBezTo>
                          <a:pt x="0" y="26"/>
                          <a:pt x="11" y="23"/>
                          <a:pt x="13" y="4"/>
                        </a:cubicBezTo>
                        <a:cubicBezTo>
                          <a:pt x="13" y="4"/>
                          <a:pt x="17" y="0"/>
                          <a:pt x="24" y="0"/>
                        </a:cubicBezTo>
                        <a:cubicBezTo>
                          <a:pt x="32" y="0"/>
                          <a:pt x="37" y="6"/>
                          <a:pt x="37" y="6"/>
                        </a:cubicBez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" name="Freeform 85"/>
                  <p:cNvSpPr/>
                  <p:nvPr/>
                </p:nvSpPr>
                <p:spPr bwMode="auto">
                  <a:xfrm>
                    <a:off x="17535525" y="1317624"/>
                    <a:ext cx="106363" cy="47625"/>
                  </a:xfrm>
                  <a:custGeom>
                    <a:avLst/>
                    <a:gdLst>
                      <a:gd name="T0" fmla="*/ 0 w 9"/>
                      <a:gd name="T1" fmla="*/ 3 h 4"/>
                      <a:gd name="T2" fmla="*/ 5 w 9"/>
                      <a:gd name="T3" fmla="*/ 4 h 4"/>
                      <a:gd name="T4" fmla="*/ 9 w 9"/>
                      <a:gd name="T5" fmla="*/ 2 h 4"/>
                      <a:gd name="T6" fmla="*/ 5 w 9"/>
                      <a:gd name="T7" fmla="*/ 0 h 4"/>
                      <a:gd name="T8" fmla="*/ 0 w 9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4">
                        <a:moveTo>
                          <a:pt x="0" y="3"/>
                        </a:moveTo>
                        <a:cubicBezTo>
                          <a:pt x="0" y="4"/>
                          <a:pt x="2" y="4"/>
                          <a:pt x="5" y="4"/>
                        </a:cubicBezTo>
                        <a:cubicBezTo>
                          <a:pt x="7" y="4"/>
                          <a:pt x="9" y="3"/>
                          <a:pt x="9" y="2"/>
                        </a:cubicBezTo>
                        <a:cubicBezTo>
                          <a:pt x="9" y="1"/>
                          <a:pt x="7" y="0"/>
                          <a:pt x="5" y="0"/>
                        </a:cubicBezTo>
                        <a:cubicBezTo>
                          <a:pt x="2" y="1"/>
                          <a:pt x="0" y="1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7" name="Freeform 86"/>
                  <p:cNvSpPr/>
                  <p:nvPr/>
                </p:nvSpPr>
                <p:spPr bwMode="auto">
                  <a:xfrm>
                    <a:off x="17148175" y="1470024"/>
                    <a:ext cx="1068388" cy="420688"/>
                  </a:xfrm>
                  <a:custGeom>
                    <a:avLst/>
                    <a:gdLst>
                      <a:gd name="T0" fmla="*/ 37 w 91"/>
                      <a:gd name="T1" fmla="*/ 35 h 36"/>
                      <a:gd name="T2" fmla="*/ 1 w 91"/>
                      <a:gd name="T3" fmla="*/ 26 h 36"/>
                      <a:gd name="T4" fmla="*/ 1 w 91"/>
                      <a:gd name="T5" fmla="*/ 24 h 36"/>
                      <a:gd name="T6" fmla="*/ 2 w 91"/>
                      <a:gd name="T7" fmla="*/ 24 h 36"/>
                      <a:gd name="T8" fmla="*/ 53 w 91"/>
                      <a:gd name="T9" fmla="*/ 31 h 36"/>
                      <a:gd name="T10" fmla="*/ 86 w 91"/>
                      <a:gd name="T11" fmla="*/ 13 h 36"/>
                      <a:gd name="T12" fmla="*/ 87 w 91"/>
                      <a:gd name="T13" fmla="*/ 2 h 36"/>
                      <a:gd name="T14" fmla="*/ 87 w 91"/>
                      <a:gd name="T15" fmla="*/ 0 h 36"/>
                      <a:gd name="T16" fmla="*/ 89 w 91"/>
                      <a:gd name="T17" fmla="*/ 0 h 36"/>
                      <a:gd name="T18" fmla="*/ 89 w 91"/>
                      <a:gd name="T19" fmla="*/ 14 h 36"/>
                      <a:gd name="T20" fmla="*/ 54 w 91"/>
                      <a:gd name="T21" fmla="*/ 34 h 36"/>
                      <a:gd name="T22" fmla="*/ 37 w 91"/>
                      <a:gd name="T23" fmla="*/ 35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91" h="36">
                        <a:moveTo>
                          <a:pt x="37" y="35"/>
                        </a:moveTo>
                        <a:cubicBezTo>
                          <a:pt x="13" y="35"/>
                          <a:pt x="1" y="26"/>
                          <a:pt x="1" y="26"/>
                        </a:cubicBezTo>
                        <a:cubicBezTo>
                          <a:pt x="0" y="26"/>
                          <a:pt x="0" y="25"/>
                          <a:pt x="1" y="24"/>
                        </a:cubicBezTo>
                        <a:cubicBezTo>
                          <a:pt x="1" y="24"/>
                          <a:pt x="2" y="24"/>
                          <a:pt x="2" y="24"/>
                        </a:cubicBezTo>
                        <a:cubicBezTo>
                          <a:pt x="3" y="24"/>
                          <a:pt x="19" y="36"/>
                          <a:pt x="53" y="31"/>
                        </a:cubicBezTo>
                        <a:cubicBezTo>
                          <a:pt x="76" y="28"/>
                          <a:pt x="84" y="18"/>
                          <a:pt x="86" y="13"/>
                        </a:cubicBezTo>
                        <a:cubicBezTo>
                          <a:pt x="89" y="8"/>
                          <a:pt x="88" y="4"/>
                          <a:pt x="87" y="2"/>
                        </a:cubicBezTo>
                        <a:cubicBezTo>
                          <a:pt x="86" y="1"/>
                          <a:pt x="87" y="0"/>
                          <a:pt x="87" y="0"/>
                        </a:cubicBezTo>
                        <a:cubicBezTo>
                          <a:pt x="88" y="0"/>
                          <a:pt x="88" y="0"/>
                          <a:pt x="89" y="0"/>
                        </a:cubicBezTo>
                        <a:cubicBezTo>
                          <a:pt x="90" y="3"/>
                          <a:pt x="91" y="8"/>
                          <a:pt x="89" y="14"/>
                        </a:cubicBezTo>
                        <a:cubicBezTo>
                          <a:pt x="86" y="20"/>
                          <a:pt x="78" y="30"/>
                          <a:pt x="54" y="34"/>
                        </a:cubicBezTo>
                        <a:cubicBezTo>
                          <a:pt x="48" y="35"/>
                          <a:pt x="42" y="35"/>
                          <a:pt x="37" y="35"/>
                        </a:cubicBezTo>
                        <a:close/>
                      </a:path>
                    </a:pathLst>
                  </a:custGeom>
                  <a:solidFill>
                    <a:srgbClr val="47413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" name="Freeform 87"/>
                  <p:cNvSpPr/>
                  <p:nvPr/>
                </p:nvSpPr>
                <p:spPr bwMode="auto">
                  <a:xfrm>
                    <a:off x="17900650" y="546099"/>
                    <a:ext cx="304800" cy="280988"/>
                  </a:xfrm>
                  <a:custGeom>
                    <a:avLst/>
                    <a:gdLst>
                      <a:gd name="T0" fmla="*/ 1 w 26"/>
                      <a:gd name="T1" fmla="*/ 20 h 24"/>
                      <a:gd name="T2" fmla="*/ 4 w 26"/>
                      <a:gd name="T3" fmla="*/ 24 h 24"/>
                      <a:gd name="T4" fmla="*/ 24 w 26"/>
                      <a:gd name="T5" fmla="*/ 3 h 24"/>
                      <a:gd name="T6" fmla="*/ 23 w 26"/>
                      <a:gd name="T7" fmla="*/ 0 h 24"/>
                      <a:gd name="T8" fmla="*/ 1 w 26"/>
                      <a:gd name="T9" fmla="*/ 2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24">
                        <a:moveTo>
                          <a:pt x="1" y="20"/>
                        </a:moveTo>
                        <a:cubicBezTo>
                          <a:pt x="1" y="20"/>
                          <a:pt x="0" y="24"/>
                          <a:pt x="4" y="24"/>
                        </a:cubicBezTo>
                        <a:cubicBezTo>
                          <a:pt x="9" y="24"/>
                          <a:pt x="24" y="3"/>
                          <a:pt x="24" y="3"/>
                        </a:cubicBezTo>
                        <a:cubicBezTo>
                          <a:pt x="24" y="3"/>
                          <a:pt x="26" y="1"/>
                          <a:pt x="23" y="0"/>
                        </a:cubicBezTo>
                        <a:cubicBezTo>
                          <a:pt x="20" y="0"/>
                          <a:pt x="1" y="20"/>
                          <a:pt x="1" y="20"/>
                        </a:cubicBezTo>
                        <a:close/>
                      </a:path>
                    </a:pathLst>
                  </a:custGeom>
                  <a:solidFill>
                    <a:srgbClr val="4430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" name="Freeform 88"/>
                  <p:cNvSpPr/>
                  <p:nvPr/>
                </p:nvSpPr>
                <p:spPr bwMode="auto">
                  <a:xfrm>
                    <a:off x="17959387" y="815974"/>
                    <a:ext cx="363538" cy="338138"/>
                  </a:xfrm>
                  <a:custGeom>
                    <a:avLst/>
                    <a:gdLst>
                      <a:gd name="T0" fmla="*/ 26 w 31"/>
                      <a:gd name="T1" fmla="*/ 3 h 29"/>
                      <a:gd name="T2" fmla="*/ 22 w 31"/>
                      <a:gd name="T3" fmla="*/ 1 h 29"/>
                      <a:gd name="T4" fmla="*/ 6 w 31"/>
                      <a:gd name="T5" fmla="*/ 10 h 29"/>
                      <a:gd name="T6" fmla="*/ 7 w 31"/>
                      <a:gd name="T7" fmla="*/ 18 h 29"/>
                      <a:gd name="T8" fmla="*/ 29 w 31"/>
                      <a:gd name="T9" fmla="*/ 27 h 29"/>
                      <a:gd name="T10" fmla="*/ 28 w 31"/>
                      <a:gd name="T11" fmla="*/ 21 h 29"/>
                      <a:gd name="T12" fmla="*/ 11 w 31"/>
                      <a:gd name="T13" fmla="*/ 13 h 29"/>
                      <a:gd name="T14" fmla="*/ 25 w 31"/>
                      <a:gd name="T15" fmla="*/ 6 h 29"/>
                      <a:gd name="T16" fmla="*/ 26 w 31"/>
                      <a:gd name="T17" fmla="*/ 3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1" h="29">
                        <a:moveTo>
                          <a:pt x="26" y="3"/>
                        </a:moveTo>
                        <a:cubicBezTo>
                          <a:pt x="26" y="1"/>
                          <a:pt x="24" y="0"/>
                          <a:pt x="22" y="1"/>
                        </a:cubicBezTo>
                        <a:cubicBezTo>
                          <a:pt x="17" y="4"/>
                          <a:pt x="7" y="10"/>
                          <a:pt x="6" y="10"/>
                        </a:cubicBezTo>
                        <a:cubicBezTo>
                          <a:pt x="5" y="10"/>
                          <a:pt x="0" y="14"/>
                          <a:pt x="7" y="18"/>
                        </a:cubicBezTo>
                        <a:cubicBezTo>
                          <a:pt x="15" y="23"/>
                          <a:pt x="27" y="29"/>
                          <a:pt x="29" y="27"/>
                        </a:cubicBezTo>
                        <a:cubicBezTo>
                          <a:pt x="31" y="25"/>
                          <a:pt x="31" y="22"/>
                          <a:pt x="28" y="21"/>
                        </a:cubicBezTo>
                        <a:cubicBezTo>
                          <a:pt x="25" y="20"/>
                          <a:pt x="11" y="13"/>
                          <a:pt x="11" y="13"/>
                        </a:cubicBezTo>
                        <a:cubicBezTo>
                          <a:pt x="25" y="6"/>
                          <a:pt x="25" y="6"/>
                          <a:pt x="25" y="6"/>
                        </a:cubicBezTo>
                        <a:cubicBezTo>
                          <a:pt x="26" y="6"/>
                          <a:pt x="27" y="4"/>
                          <a:pt x="26" y="3"/>
                        </a:cubicBezTo>
                        <a:close/>
                      </a:path>
                    </a:pathLst>
                  </a:custGeom>
                  <a:solidFill>
                    <a:srgbClr val="2827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" name="Freeform 89"/>
                  <p:cNvSpPr/>
                  <p:nvPr/>
                </p:nvSpPr>
                <p:spPr bwMode="auto">
                  <a:xfrm>
                    <a:off x="17078325" y="920749"/>
                    <a:ext cx="257175" cy="257175"/>
                  </a:xfrm>
                  <a:custGeom>
                    <a:avLst/>
                    <a:gdLst>
                      <a:gd name="T0" fmla="*/ 22 w 22"/>
                      <a:gd name="T1" fmla="*/ 11 h 22"/>
                      <a:gd name="T2" fmla="*/ 11 w 22"/>
                      <a:gd name="T3" fmla="*/ 22 h 22"/>
                      <a:gd name="T4" fmla="*/ 0 w 22"/>
                      <a:gd name="T5" fmla="*/ 11 h 22"/>
                      <a:gd name="T6" fmla="*/ 11 w 22"/>
                      <a:gd name="T7" fmla="*/ 0 h 22"/>
                      <a:gd name="T8" fmla="*/ 22 w 22"/>
                      <a:gd name="T9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" h="22">
                        <a:moveTo>
                          <a:pt x="22" y="11"/>
                        </a:moveTo>
                        <a:cubicBezTo>
                          <a:pt x="22" y="17"/>
                          <a:pt x="17" y="22"/>
                          <a:pt x="11" y="22"/>
                        </a:cubicBezTo>
                        <a:cubicBezTo>
                          <a:pt x="5" y="22"/>
                          <a:pt x="0" y="17"/>
                          <a:pt x="0" y="11"/>
                        </a:cubicBezTo>
                        <a:cubicBezTo>
                          <a:pt x="0" y="5"/>
                          <a:pt x="5" y="1"/>
                          <a:pt x="11" y="0"/>
                        </a:cubicBezTo>
                        <a:cubicBezTo>
                          <a:pt x="17" y="0"/>
                          <a:pt x="22" y="5"/>
                          <a:pt x="22" y="11"/>
                        </a:cubicBezTo>
                        <a:close/>
                      </a:path>
                    </a:pathLst>
                  </a:custGeom>
                  <a:solidFill>
                    <a:srgbClr val="47413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" name="Freeform 90"/>
                  <p:cNvSpPr/>
                  <p:nvPr/>
                </p:nvSpPr>
                <p:spPr bwMode="auto">
                  <a:xfrm>
                    <a:off x="17148175" y="944562"/>
                    <a:ext cx="141288" cy="104775"/>
                  </a:xfrm>
                  <a:custGeom>
                    <a:avLst/>
                    <a:gdLst>
                      <a:gd name="T0" fmla="*/ 11 w 12"/>
                      <a:gd name="T1" fmla="*/ 6 h 9"/>
                      <a:gd name="T2" fmla="*/ 5 w 12"/>
                      <a:gd name="T3" fmla="*/ 8 h 9"/>
                      <a:gd name="T4" fmla="*/ 1 w 12"/>
                      <a:gd name="T5" fmla="*/ 3 h 9"/>
                      <a:gd name="T6" fmla="*/ 7 w 12"/>
                      <a:gd name="T7" fmla="*/ 0 h 9"/>
                      <a:gd name="T8" fmla="*/ 11 w 12"/>
                      <a:gd name="T9" fmla="*/ 6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9">
                        <a:moveTo>
                          <a:pt x="11" y="6"/>
                        </a:moveTo>
                        <a:cubicBezTo>
                          <a:pt x="11" y="8"/>
                          <a:pt x="8" y="9"/>
                          <a:pt x="5" y="8"/>
                        </a:cubicBezTo>
                        <a:cubicBezTo>
                          <a:pt x="2" y="7"/>
                          <a:pt x="0" y="5"/>
                          <a:pt x="1" y="3"/>
                        </a:cubicBezTo>
                        <a:cubicBezTo>
                          <a:pt x="1" y="0"/>
                          <a:pt x="4" y="0"/>
                          <a:pt x="7" y="0"/>
                        </a:cubicBezTo>
                        <a:cubicBezTo>
                          <a:pt x="10" y="1"/>
                          <a:pt x="12" y="4"/>
                          <a:pt x="11" y="6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271" name="组合 270"/>
            <p:cNvGrpSpPr/>
            <p:nvPr/>
          </p:nvGrpSpPr>
          <p:grpSpPr>
            <a:xfrm>
              <a:off x="12655665" y="1486786"/>
              <a:ext cx="387022" cy="415467"/>
              <a:chOff x="7896225" y="1592309"/>
              <a:chExt cx="807244" cy="866572"/>
            </a:xfrm>
          </p:grpSpPr>
          <p:sp>
            <p:nvSpPr>
              <p:cNvPr id="268" name="任意多边形 267"/>
              <p:cNvSpPr/>
              <p:nvPr/>
            </p:nvSpPr>
            <p:spPr>
              <a:xfrm>
                <a:off x="7896225" y="1592309"/>
                <a:ext cx="650082" cy="263966"/>
              </a:xfrm>
              <a:custGeom>
                <a:avLst/>
                <a:gdLst>
                  <a:gd name="connsiteX0" fmla="*/ 238125 w 623887"/>
                  <a:gd name="connsiteY0" fmla="*/ 0 h 302419"/>
                  <a:gd name="connsiteX1" fmla="*/ 0 w 623887"/>
                  <a:gd name="connsiteY1" fmla="*/ 216694 h 302419"/>
                  <a:gd name="connsiteX2" fmla="*/ 216693 w 623887"/>
                  <a:gd name="connsiteY2" fmla="*/ 302419 h 302419"/>
                  <a:gd name="connsiteX3" fmla="*/ 373856 w 623887"/>
                  <a:gd name="connsiteY3" fmla="*/ 190500 h 302419"/>
                  <a:gd name="connsiteX4" fmla="*/ 519112 w 623887"/>
                  <a:gd name="connsiteY4" fmla="*/ 254794 h 302419"/>
                  <a:gd name="connsiteX5" fmla="*/ 623887 w 623887"/>
                  <a:gd name="connsiteY5" fmla="*/ 254794 h 302419"/>
                  <a:gd name="connsiteX6" fmla="*/ 623887 w 623887"/>
                  <a:gd name="connsiteY6" fmla="*/ 254794 h 302419"/>
                  <a:gd name="connsiteX0-1" fmla="*/ 238125 w 623887"/>
                  <a:gd name="connsiteY0-2" fmla="*/ 0 h 302419"/>
                  <a:gd name="connsiteX1-3" fmla="*/ 0 w 623887"/>
                  <a:gd name="connsiteY1-4" fmla="*/ 216694 h 302419"/>
                  <a:gd name="connsiteX2-5" fmla="*/ 216693 w 623887"/>
                  <a:gd name="connsiteY2-6" fmla="*/ 302419 h 302419"/>
                  <a:gd name="connsiteX3-7" fmla="*/ 373856 w 623887"/>
                  <a:gd name="connsiteY3-8" fmla="*/ 190500 h 302419"/>
                  <a:gd name="connsiteX4-9" fmla="*/ 519112 w 623887"/>
                  <a:gd name="connsiteY4-10" fmla="*/ 254794 h 302419"/>
                  <a:gd name="connsiteX5-11" fmla="*/ 623887 w 623887"/>
                  <a:gd name="connsiteY5-12" fmla="*/ 254794 h 302419"/>
                  <a:gd name="connsiteX6-13" fmla="*/ 623887 w 623887"/>
                  <a:gd name="connsiteY6-14" fmla="*/ 254794 h 302419"/>
                  <a:gd name="connsiteX0-15" fmla="*/ 238125 w 623887"/>
                  <a:gd name="connsiteY0-16" fmla="*/ 0 h 302419"/>
                  <a:gd name="connsiteX1-17" fmla="*/ 0 w 623887"/>
                  <a:gd name="connsiteY1-18" fmla="*/ 216694 h 302419"/>
                  <a:gd name="connsiteX2-19" fmla="*/ 216693 w 623887"/>
                  <a:gd name="connsiteY2-20" fmla="*/ 302419 h 302419"/>
                  <a:gd name="connsiteX3-21" fmla="*/ 373856 w 623887"/>
                  <a:gd name="connsiteY3-22" fmla="*/ 190500 h 302419"/>
                  <a:gd name="connsiteX4-23" fmla="*/ 519112 w 623887"/>
                  <a:gd name="connsiteY4-24" fmla="*/ 254794 h 302419"/>
                  <a:gd name="connsiteX5-25" fmla="*/ 623887 w 623887"/>
                  <a:gd name="connsiteY5-26" fmla="*/ 254794 h 302419"/>
                  <a:gd name="connsiteX6-27" fmla="*/ 623887 w 623887"/>
                  <a:gd name="connsiteY6-28" fmla="*/ 254794 h 302419"/>
                  <a:gd name="connsiteX0-29" fmla="*/ 261938 w 647700"/>
                  <a:gd name="connsiteY0-30" fmla="*/ 0 h 302419"/>
                  <a:gd name="connsiteX1-31" fmla="*/ 0 w 647700"/>
                  <a:gd name="connsiteY1-32" fmla="*/ 221457 h 302419"/>
                  <a:gd name="connsiteX2-33" fmla="*/ 240506 w 647700"/>
                  <a:gd name="connsiteY2-34" fmla="*/ 302419 h 302419"/>
                  <a:gd name="connsiteX3-35" fmla="*/ 397669 w 647700"/>
                  <a:gd name="connsiteY3-36" fmla="*/ 190500 h 302419"/>
                  <a:gd name="connsiteX4-37" fmla="*/ 542925 w 647700"/>
                  <a:gd name="connsiteY4-38" fmla="*/ 254794 h 302419"/>
                  <a:gd name="connsiteX5-39" fmla="*/ 647700 w 647700"/>
                  <a:gd name="connsiteY5-40" fmla="*/ 254794 h 302419"/>
                  <a:gd name="connsiteX6-41" fmla="*/ 647700 w 647700"/>
                  <a:gd name="connsiteY6-42" fmla="*/ 254794 h 302419"/>
                  <a:gd name="connsiteX0-43" fmla="*/ 261938 w 647700"/>
                  <a:gd name="connsiteY0-44" fmla="*/ 0 h 303699"/>
                  <a:gd name="connsiteX1-45" fmla="*/ 0 w 647700"/>
                  <a:gd name="connsiteY1-46" fmla="*/ 221457 h 303699"/>
                  <a:gd name="connsiteX2-47" fmla="*/ 240506 w 647700"/>
                  <a:gd name="connsiteY2-48" fmla="*/ 302419 h 303699"/>
                  <a:gd name="connsiteX3-49" fmla="*/ 397669 w 647700"/>
                  <a:gd name="connsiteY3-50" fmla="*/ 190500 h 303699"/>
                  <a:gd name="connsiteX4-51" fmla="*/ 542925 w 647700"/>
                  <a:gd name="connsiteY4-52" fmla="*/ 254794 h 303699"/>
                  <a:gd name="connsiteX5-53" fmla="*/ 647700 w 647700"/>
                  <a:gd name="connsiteY5-54" fmla="*/ 254794 h 303699"/>
                  <a:gd name="connsiteX6-55" fmla="*/ 647700 w 647700"/>
                  <a:gd name="connsiteY6-56" fmla="*/ 254794 h 303699"/>
                  <a:gd name="connsiteX0-57" fmla="*/ 261938 w 647700"/>
                  <a:gd name="connsiteY0-58" fmla="*/ 0 h 303699"/>
                  <a:gd name="connsiteX1-59" fmla="*/ 0 w 647700"/>
                  <a:gd name="connsiteY1-60" fmla="*/ 221457 h 303699"/>
                  <a:gd name="connsiteX2-61" fmla="*/ 240506 w 647700"/>
                  <a:gd name="connsiteY2-62" fmla="*/ 302419 h 303699"/>
                  <a:gd name="connsiteX3-63" fmla="*/ 397669 w 647700"/>
                  <a:gd name="connsiteY3-64" fmla="*/ 190500 h 303699"/>
                  <a:gd name="connsiteX4-65" fmla="*/ 542925 w 647700"/>
                  <a:gd name="connsiteY4-66" fmla="*/ 254794 h 303699"/>
                  <a:gd name="connsiteX5-67" fmla="*/ 647700 w 647700"/>
                  <a:gd name="connsiteY5-68" fmla="*/ 254794 h 303699"/>
                  <a:gd name="connsiteX6-69" fmla="*/ 647700 w 647700"/>
                  <a:gd name="connsiteY6-70" fmla="*/ 254794 h 303699"/>
                  <a:gd name="connsiteX0-71" fmla="*/ 261938 w 647700"/>
                  <a:gd name="connsiteY0-72" fmla="*/ 0 h 303699"/>
                  <a:gd name="connsiteX1-73" fmla="*/ 0 w 647700"/>
                  <a:gd name="connsiteY1-74" fmla="*/ 221457 h 303699"/>
                  <a:gd name="connsiteX2-75" fmla="*/ 240506 w 647700"/>
                  <a:gd name="connsiteY2-76" fmla="*/ 302419 h 303699"/>
                  <a:gd name="connsiteX3-77" fmla="*/ 409575 w 647700"/>
                  <a:gd name="connsiteY3-78" fmla="*/ 188119 h 303699"/>
                  <a:gd name="connsiteX4-79" fmla="*/ 542925 w 647700"/>
                  <a:gd name="connsiteY4-80" fmla="*/ 254794 h 303699"/>
                  <a:gd name="connsiteX5-81" fmla="*/ 647700 w 647700"/>
                  <a:gd name="connsiteY5-82" fmla="*/ 254794 h 303699"/>
                  <a:gd name="connsiteX6-83" fmla="*/ 647700 w 647700"/>
                  <a:gd name="connsiteY6-84" fmla="*/ 254794 h 303699"/>
                  <a:gd name="connsiteX0-85" fmla="*/ 261938 w 647700"/>
                  <a:gd name="connsiteY0-86" fmla="*/ 0 h 303699"/>
                  <a:gd name="connsiteX1-87" fmla="*/ 0 w 647700"/>
                  <a:gd name="connsiteY1-88" fmla="*/ 221457 h 303699"/>
                  <a:gd name="connsiteX2-89" fmla="*/ 240506 w 647700"/>
                  <a:gd name="connsiteY2-90" fmla="*/ 302419 h 303699"/>
                  <a:gd name="connsiteX3-91" fmla="*/ 409575 w 647700"/>
                  <a:gd name="connsiteY3-92" fmla="*/ 188119 h 303699"/>
                  <a:gd name="connsiteX4-93" fmla="*/ 542925 w 647700"/>
                  <a:gd name="connsiteY4-94" fmla="*/ 254794 h 303699"/>
                  <a:gd name="connsiteX5-95" fmla="*/ 647700 w 647700"/>
                  <a:gd name="connsiteY5-96" fmla="*/ 254794 h 303699"/>
                  <a:gd name="connsiteX6-97" fmla="*/ 647700 w 647700"/>
                  <a:gd name="connsiteY6-98" fmla="*/ 254794 h 303699"/>
                  <a:gd name="connsiteX0-99" fmla="*/ 261938 w 650082"/>
                  <a:gd name="connsiteY0-100" fmla="*/ 0 h 303699"/>
                  <a:gd name="connsiteX1-101" fmla="*/ 0 w 650082"/>
                  <a:gd name="connsiteY1-102" fmla="*/ 221457 h 303699"/>
                  <a:gd name="connsiteX2-103" fmla="*/ 240506 w 650082"/>
                  <a:gd name="connsiteY2-104" fmla="*/ 302419 h 303699"/>
                  <a:gd name="connsiteX3-105" fmla="*/ 409575 w 650082"/>
                  <a:gd name="connsiteY3-106" fmla="*/ 188119 h 303699"/>
                  <a:gd name="connsiteX4-107" fmla="*/ 542925 w 650082"/>
                  <a:gd name="connsiteY4-108" fmla="*/ 254794 h 303699"/>
                  <a:gd name="connsiteX5-109" fmla="*/ 647700 w 650082"/>
                  <a:gd name="connsiteY5-110" fmla="*/ 254794 h 303699"/>
                  <a:gd name="connsiteX6-111" fmla="*/ 650082 w 650082"/>
                  <a:gd name="connsiteY6-112" fmla="*/ 254794 h 303699"/>
                  <a:gd name="connsiteX0-113" fmla="*/ 261938 w 650082"/>
                  <a:gd name="connsiteY0-114" fmla="*/ 0 h 303699"/>
                  <a:gd name="connsiteX1-115" fmla="*/ 0 w 650082"/>
                  <a:gd name="connsiteY1-116" fmla="*/ 221457 h 303699"/>
                  <a:gd name="connsiteX2-117" fmla="*/ 240506 w 650082"/>
                  <a:gd name="connsiteY2-118" fmla="*/ 302419 h 303699"/>
                  <a:gd name="connsiteX3-119" fmla="*/ 409575 w 650082"/>
                  <a:gd name="connsiteY3-120" fmla="*/ 188119 h 303699"/>
                  <a:gd name="connsiteX4-121" fmla="*/ 542925 w 650082"/>
                  <a:gd name="connsiteY4-122" fmla="*/ 254794 h 303699"/>
                  <a:gd name="connsiteX5-123" fmla="*/ 647700 w 650082"/>
                  <a:gd name="connsiteY5-124" fmla="*/ 254794 h 303699"/>
                  <a:gd name="connsiteX6-125" fmla="*/ 650082 w 650082"/>
                  <a:gd name="connsiteY6-126" fmla="*/ 254794 h 303699"/>
                  <a:gd name="connsiteX0-127" fmla="*/ 281806 w 650082"/>
                  <a:gd name="connsiteY0-128" fmla="*/ 0 h 263965"/>
                  <a:gd name="connsiteX1-129" fmla="*/ 0 w 650082"/>
                  <a:gd name="connsiteY1-130" fmla="*/ 181723 h 263965"/>
                  <a:gd name="connsiteX2-131" fmla="*/ 240506 w 650082"/>
                  <a:gd name="connsiteY2-132" fmla="*/ 262685 h 263965"/>
                  <a:gd name="connsiteX3-133" fmla="*/ 409575 w 650082"/>
                  <a:gd name="connsiteY3-134" fmla="*/ 148385 h 263965"/>
                  <a:gd name="connsiteX4-135" fmla="*/ 542925 w 650082"/>
                  <a:gd name="connsiteY4-136" fmla="*/ 215060 h 263965"/>
                  <a:gd name="connsiteX5-137" fmla="*/ 647700 w 650082"/>
                  <a:gd name="connsiteY5-138" fmla="*/ 215060 h 263965"/>
                  <a:gd name="connsiteX6-139" fmla="*/ 650082 w 650082"/>
                  <a:gd name="connsiteY6-140" fmla="*/ 215060 h 26396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650082" h="263965">
                    <a:moveTo>
                      <a:pt x="281806" y="0"/>
                    </a:moveTo>
                    <a:lnTo>
                      <a:pt x="0" y="181723"/>
                    </a:lnTo>
                    <a:cubicBezTo>
                      <a:pt x="34131" y="226967"/>
                      <a:pt x="137319" y="272210"/>
                      <a:pt x="240506" y="262685"/>
                    </a:cubicBezTo>
                    <a:cubicBezTo>
                      <a:pt x="335757" y="244429"/>
                      <a:pt x="357187" y="185691"/>
                      <a:pt x="409575" y="148385"/>
                    </a:cubicBezTo>
                    <a:cubicBezTo>
                      <a:pt x="468313" y="201566"/>
                      <a:pt x="498475" y="209504"/>
                      <a:pt x="542925" y="215060"/>
                    </a:cubicBezTo>
                    <a:lnTo>
                      <a:pt x="647700" y="215060"/>
                    </a:lnTo>
                    <a:lnTo>
                      <a:pt x="650082" y="215060"/>
                    </a:lnTo>
                  </a:path>
                </a:pathLst>
              </a:custGeom>
              <a:noFill/>
              <a:ln>
                <a:solidFill>
                  <a:srgbClr val="F7CEA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任意多边形 268"/>
              <p:cNvSpPr/>
              <p:nvPr/>
            </p:nvSpPr>
            <p:spPr>
              <a:xfrm>
                <a:off x="8054421" y="1864828"/>
                <a:ext cx="610945" cy="416409"/>
              </a:xfrm>
              <a:custGeom>
                <a:avLst/>
                <a:gdLst>
                  <a:gd name="connsiteX0" fmla="*/ 0 w 621506"/>
                  <a:gd name="connsiteY0" fmla="*/ 30956 h 397669"/>
                  <a:gd name="connsiteX1" fmla="*/ 242887 w 621506"/>
                  <a:gd name="connsiteY1" fmla="*/ 19050 h 397669"/>
                  <a:gd name="connsiteX2" fmla="*/ 459581 w 621506"/>
                  <a:gd name="connsiteY2" fmla="*/ 0 h 397669"/>
                  <a:gd name="connsiteX3" fmla="*/ 571500 w 621506"/>
                  <a:gd name="connsiteY3" fmla="*/ 100012 h 397669"/>
                  <a:gd name="connsiteX4" fmla="*/ 485775 w 621506"/>
                  <a:gd name="connsiteY4" fmla="*/ 114300 h 397669"/>
                  <a:gd name="connsiteX5" fmla="*/ 290512 w 621506"/>
                  <a:gd name="connsiteY5" fmla="*/ 204787 h 397669"/>
                  <a:gd name="connsiteX6" fmla="*/ 73818 w 621506"/>
                  <a:gd name="connsiteY6" fmla="*/ 200025 h 397669"/>
                  <a:gd name="connsiteX7" fmla="*/ 45243 w 621506"/>
                  <a:gd name="connsiteY7" fmla="*/ 285750 h 397669"/>
                  <a:gd name="connsiteX8" fmla="*/ 90487 w 621506"/>
                  <a:gd name="connsiteY8" fmla="*/ 383381 h 397669"/>
                  <a:gd name="connsiteX9" fmla="*/ 154781 w 621506"/>
                  <a:gd name="connsiteY9" fmla="*/ 397669 h 397669"/>
                  <a:gd name="connsiteX10" fmla="*/ 302418 w 621506"/>
                  <a:gd name="connsiteY10" fmla="*/ 390525 h 397669"/>
                  <a:gd name="connsiteX11" fmla="*/ 511968 w 621506"/>
                  <a:gd name="connsiteY11" fmla="*/ 323850 h 397669"/>
                  <a:gd name="connsiteX12" fmla="*/ 621506 w 621506"/>
                  <a:gd name="connsiteY12" fmla="*/ 261937 h 397669"/>
                  <a:gd name="connsiteX13" fmla="*/ 547687 w 621506"/>
                  <a:gd name="connsiteY13" fmla="*/ 188119 h 397669"/>
                  <a:gd name="connsiteX14" fmla="*/ 423862 w 621506"/>
                  <a:gd name="connsiteY14" fmla="*/ 147637 h 397669"/>
                  <a:gd name="connsiteX15" fmla="*/ 423862 w 621506"/>
                  <a:gd name="connsiteY15" fmla="*/ 147637 h 397669"/>
                  <a:gd name="connsiteX0-1" fmla="*/ 0 w 621506"/>
                  <a:gd name="connsiteY0-2" fmla="*/ 30956 h 397669"/>
                  <a:gd name="connsiteX1-3" fmla="*/ 250031 w 621506"/>
                  <a:gd name="connsiteY1-4" fmla="*/ 40482 h 397669"/>
                  <a:gd name="connsiteX2-5" fmla="*/ 459581 w 621506"/>
                  <a:gd name="connsiteY2-6" fmla="*/ 0 h 397669"/>
                  <a:gd name="connsiteX3-7" fmla="*/ 571500 w 621506"/>
                  <a:gd name="connsiteY3-8" fmla="*/ 100012 h 397669"/>
                  <a:gd name="connsiteX4-9" fmla="*/ 485775 w 621506"/>
                  <a:gd name="connsiteY4-10" fmla="*/ 114300 h 397669"/>
                  <a:gd name="connsiteX5-11" fmla="*/ 290512 w 621506"/>
                  <a:gd name="connsiteY5-12" fmla="*/ 204787 h 397669"/>
                  <a:gd name="connsiteX6-13" fmla="*/ 73818 w 621506"/>
                  <a:gd name="connsiteY6-14" fmla="*/ 200025 h 397669"/>
                  <a:gd name="connsiteX7-15" fmla="*/ 45243 w 621506"/>
                  <a:gd name="connsiteY7-16" fmla="*/ 285750 h 397669"/>
                  <a:gd name="connsiteX8-17" fmla="*/ 90487 w 621506"/>
                  <a:gd name="connsiteY8-18" fmla="*/ 383381 h 397669"/>
                  <a:gd name="connsiteX9-19" fmla="*/ 154781 w 621506"/>
                  <a:gd name="connsiteY9-20" fmla="*/ 397669 h 397669"/>
                  <a:gd name="connsiteX10-21" fmla="*/ 302418 w 621506"/>
                  <a:gd name="connsiteY10-22" fmla="*/ 390525 h 397669"/>
                  <a:gd name="connsiteX11-23" fmla="*/ 511968 w 621506"/>
                  <a:gd name="connsiteY11-24" fmla="*/ 323850 h 397669"/>
                  <a:gd name="connsiteX12-25" fmla="*/ 621506 w 621506"/>
                  <a:gd name="connsiteY12-26" fmla="*/ 261937 h 397669"/>
                  <a:gd name="connsiteX13-27" fmla="*/ 547687 w 621506"/>
                  <a:gd name="connsiteY13-28" fmla="*/ 188119 h 397669"/>
                  <a:gd name="connsiteX14-29" fmla="*/ 423862 w 621506"/>
                  <a:gd name="connsiteY14-30" fmla="*/ 147637 h 397669"/>
                  <a:gd name="connsiteX15-31" fmla="*/ 423862 w 621506"/>
                  <a:gd name="connsiteY15-32" fmla="*/ 147637 h 397669"/>
                  <a:gd name="connsiteX0-33" fmla="*/ 0 w 621506"/>
                  <a:gd name="connsiteY0-34" fmla="*/ 30956 h 397669"/>
                  <a:gd name="connsiteX1-35" fmla="*/ 30956 w 621506"/>
                  <a:gd name="connsiteY1-36" fmla="*/ 9525 h 397669"/>
                  <a:gd name="connsiteX2-37" fmla="*/ 250031 w 621506"/>
                  <a:gd name="connsiteY2-38" fmla="*/ 40482 h 397669"/>
                  <a:gd name="connsiteX3-39" fmla="*/ 459581 w 621506"/>
                  <a:gd name="connsiteY3-40" fmla="*/ 0 h 397669"/>
                  <a:gd name="connsiteX4-41" fmla="*/ 571500 w 621506"/>
                  <a:gd name="connsiteY4-42" fmla="*/ 100012 h 397669"/>
                  <a:gd name="connsiteX5-43" fmla="*/ 485775 w 621506"/>
                  <a:gd name="connsiteY5-44" fmla="*/ 114300 h 397669"/>
                  <a:gd name="connsiteX6-45" fmla="*/ 290512 w 621506"/>
                  <a:gd name="connsiteY6-46" fmla="*/ 204787 h 397669"/>
                  <a:gd name="connsiteX7-47" fmla="*/ 73818 w 621506"/>
                  <a:gd name="connsiteY7-48" fmla="*/ 200025 h 397669"/>
                  <a:gd name="connsiteX8-49" fmla="*/ 45243 w 621506"/>
                  <a:gd name="connsiteY8-50" fmla="*/ 285750 h 397669"/>
                  <a:gd name="connsiteX9-51" fmla="*/ 90487 w 621506"/>
                  <a:gd name="connsiteY9-52" fmla="*/ 383381 h 397669"/>
                  <a:gd name="connsiteX10-53" fmla="*/ 154781 w 621506"/>
                  <a:gd name="connsiteY10-54" fmla="*/ 397669 h 397669"/>
                  <a:gd name="connsiteX11-55" fmla="*/ 302418 w 621506"/>
                  <a:gd name="connsiteY11-56" fmla="*/ 390525 h 397669"/>
                  <a:gd name="connsiteX12-57" fmla="*/ 511968 w 621506"/>
                  <a:gd name="connsiteY12-58" fmla="*/ 323850 h 397669"/>
                  <a:gd name="connsiteX13-59" fmla="*/ 621506 w 621506"/>
                  <a:gd name="connsiteY13-60" fmla="*/ 261937 h 397669"/>
                  <a:gd name="connsiteX14-61" fmla="*/ 547687 w 621506"/>
                  <a:gd name="connsiteY14-62" fmla="*/ 188119 h 397669"/>
                  <a:gd name="connsiteX15-63" fmla="*/ 423862 w 621506"/>
                  <a:gd name="connsiteY15-64" fmla="*/ 147637 h 397669"/>
                  <a:gd name="connsiteX16" fmla="*/ 423862 w 621506"/>
                  <a:gd name="connsiteY16" fmla="*/ 147637 h 397669"/>
                  <a:gd name="connsiteX0-65" fmla="*/ 0 w 621506"/>
                  <a:gd name="connsiteY0-66" fmla="*/ 45025 h 411738"/>
                  <a:gd name="connsiteX1-67" fmla="*/ 30956 w 621506"/>
                  <a:gd name="connsiteY1-68" fmla="*/ 23594 h 411738"/>
                  <a:gd name="connsiteX2-69" fmla="*/ 250031 w 621506"/>
                  <a:gd name="connsiteY2-70" fmla="*/ 54551 h 411738"/>
                  <a:gd name="connsiteX3-71" fmla="*/ 459581 w 621506"/>
                  <a:gd name="connsiteY3-72" fmla="*/ 14069 h 411738"/>
                  <a:gd name="connsiteX4-73" fmla="*/ 571500 w 621506"/>
                  <a:gd name="connsiteY4-74" fmla="*/ 114081 h 411738"/>
                  <a:gd name="connsiteX5-75" fmla="*/ 485775 w 621506"/>
                  <a:gd name="connsiteY5-76" fmla="*/ 128369 h 411738"/>
                  <a:gd name="connsiteX6-77" fmla="*/ 290512 w 621506"/>
                  <a:gd name="connsiteY6-78" fmla="*/ 218856 h 411738"/>
                  <a:gd name="connsiteX7-79" fmla="*/ 73818 w 621506"/>
                  <a:gd name="connsiteY7-80" fmla="*/ 214094 h 411738"/>
                  <a:gd name="connsiteX8-81" fmla="*/ 45243 w 621506"/>
                  <a:gd name="connsiteY8-82" fmla="*/ 299819 h 411738"/>
                  <a:gd name="connsiteX9-83" fmla="*/ 90487 w 621506"/>
                  <a:gd name="connsiteY9-84" fmla="*/ 397450 h 411738"/>
                  <a:gd name="connsiteX10-85" fmla="*/ 154781 w 621506"/>
                  <a:gd name="connsiteY10-86" fmla="*/ 411738 h 411738"/>
                  <a:gd name="connsiteX11-87" fmla="*/ 302418 w 621506"/>
                  <a:gd name="connsiteY11-88" fmla="*/ 404594 h 411738"/>
                  <a:gd name="connsiteX12-89" fmla="*/ 511968 w 621506"/>
                  <a:gd name="connsiteY12-90" fmla="*/ 337919 h 411738"/>
                  <a:gd name="connsiteX13-91" fmla="*/ 621506 w 621506"/>
                  <a:gd name="connsiteY13-92" fmla="*/ 276006 h 411738"/>
                  <a:gd name="connsiteX14-93" fmla="*/ 547687 w 621506"/>
                  <a:gd name="connsiteY14-94" fmla="*/ 202188 h 411738"/>
                  <a:gd name="connsiteX15-95" fmla="*/ 423862 w 621506"/>
                  <a:gd name="connsiteY15-96" fmla="*/ 161706 h 411738"/>
                  <a:gd name="connsiteX16-97" fmla="*/ 423862 w 621506"/>
                  <a:gd name="connsiteY16-98" fmla="*/ 161706 h 411738"/>
                  <a:gd name="connsiteX0-99" fmla="*/ 0 w 621506"/>
                  <a:gd name="connsiteY0-100" fmla="*/ 48646 h 415359"/>
                  <a:gd name="connsiteX1-101" fmla="*/ 30956 w 621506"/>
                  <a:gd name="connsiteY1-102" fmla="*/ 27215 h 415359"/>
                  <a:gd name="connsiteX2-103" fmla="*/ 228600 w 621506"/>
                  <a:gd name="connsiteY2-104" fmla="*/ 36741 h 415359"/>
                  <a:gd name="connsiteX3-105" fmla="*/ 459581 w 621506"/>
                  <a:gd name="connsiteY3-106" fmla="*/ 17690 h 415359"/>
                  <a:gd name="connsiteX4-107" fmla="*/ 571500 w 621506"/>
                  <a:gd name="connsiteY4-108" fmla="*/ 117702 h 415359"/>
                  <a:gd name="connsiteX5-109" fmla="*/ 485775 w 621506"/>
                  <a:gd name="connsiteY5-110" fmla="*/ 131990 h 415359"/>
                  <a:gd name="connsiteX6-111" fmla="*/ 290512 w 621506"/>
                  <a:gd name="connsiteY6-112" fmla="*/ 222477 h 415359"/>
                  <a:gd name="connsiteX7-113" fmla="*/ 73818 w 621506"/>
                  <a:gd name="connsiteY7-114" fmla="*/ 217715 h 415359"/>
                  <a:gd name="connsiteX8-115" fmla="*/ 45243 w 621506"/>
                  <a:gd name="connsiteY8-116" fmla="*/ 303440 h 415359"/>
                  <a:gd name="connsiteX9-117" fmla="*/ 90487 w 621506"/>
                  <a:gd name="connsiteY9-118" fmla="*/ 401071 h 415359"/>
                  <a:gd name="connsiteX10-119" fmla="*/ 154781 w 621506"/>
                  <a:gd name="connsiteY10-120" fmla="*/ 415359 h 415359"/>
                  <a:gd name="connsiteX11-121" fmla="*/ 302418 w 621506"/>
                  <a:gd name="connsiteY11-122" fmla="*/ 408215 h 415359"/>
                  <a:gd name="connsiteX12-123" fmla="*/ 511968 w 621506"/>
                  <a:gd name="connsiteY12-124" fmla="*/ 341540 h 415359"/>
                  <a:gd name="connsiteX13-125" fmla="*/ 621506 w 621506"/>
                  <a:gd name="connsiteY13-126" fmla="*/ 279627 h 415359"/>
                  <a:gd name="connsiteX14-127" fmla="*/ 547687 w 621506"/>
                  <a:gd name="connsiteY14-128" fmla="*/ 205809 h 415359"/>
                  <a:gd name="connsiteX15-129" fmla="*/ 423862 w 621506"/>
                  <a:gd name="connsiteY15-130" fmla="*/ 165327 h 415359"/>
                  <a:gd name="connsiteX16-131" fmla="*/ 423862 w 621506"/>
                  <a:gd name="connsiteY16-132" fmla="*/ 165327 h 415359"/>
                  <a:gd name="connsiteX0-133" fmla="*/ 0 w 621506"/>
                  <a:gd name="connsiteY0-134" fmla="*/ 49695 h 416408"/>
                  <a:gd name="connsiteX1-135" fmla="*/ 30956 w 621506"/>
                  <a:gd name="connsiteY1-136" fmla="*/ 28264 h 416408"/>
                  <a:gd name="connsiteX2-137" fmla="*/ 228600 w 621506"/>
                  <a:gd name="connsiteY2-138" fmla="*/ 37790 h 416408"/>
                  <a:gd name="connsiteX3-139" fmla="*/ 459581 w 621506"/>
                  <a:gd name="connsiteY3-140" fmla="*/ 18739 h 416408"/>
                  <a:gd name="connsiteX4-141" fmla="*/ 571500 w 621506"/>
                  <a:gd name="connsiteY4-142" fmla="*/ 118751 h 416408"/>
                  <a:gd name="connsiteX5-143" fmla="*/ 485775 w 621506"/>
                  <a:gd name="connsiteY5-144" fmla="*/ 133039 h 416408"/>
                  <a:gd name="connsiteX6-145" fmla="*/ 290512 w 621506"/>
                  <a:gd name="connsiteY6-146" fmla="*/ 223526 h 416408"/>
                  <a:gd name="connsiteX7-147" fmla="*/ 73818 w 621506"/>
                  <a:gd name="connsiteY7-148" fmla="*/ 218764 h 416408"/>
                  <a:gd name="connsiteX8-149" fmla="*/ 45243 w 621506"/>
                  <a:gd name="connsiteY8-150" fmla="*/ 304489 h 416408"/>
                  <a:gd name="connsiteX9-151" fmla="*/ 90487 w 621506"/>
                  <a:gd name="connsiteY9-152" fmla="*/ 402120 h 416408"/>
                  <a:gd name="connsiteX10-153" fmla="*/ 154781 w 621506"/>
                  <a:gd name="connsiteY10-154" fmla="*/ 416408 h 416408"/>
                  <a:gd name="connsiteX11-155" fmla="*/ 302418 w 621506"/>
                  <a:gd name="connsiteY11-156" fmla="*/ 409264 h 416408"/>
                  <a:gd name="connsiteX12-157" fmla="*/ 511968 w 621506"/>
                  <a:gd name="connsiteY12-158" fmla="*/ 342589 h 416408"/>
                  <a:gd name="connsiteX13-159" fmla="*/ 621506 w 621506"/>
                  <a:gd name="connsiteY13-160" fmla="*/ 280676 h 416408"/>
                  <a:gd name="connsiteX14-161" fmla="*/ 547687 w 621506"/>
                  <a:gd name="connsiteY14-162" fmla="*/ 206858 h 416408"/>
                  <a:gd name="connsiteX15-163" fmla="*/ 423862 w 621506"/>
                  <a:gd name="connsiteY15-164" fmla="*/ 166376 h 416408"/>
                  <a:gd name="connsiteX16-165" fmla="*/ 423862 w 621506"/>
                  <a:gd name="connsiteY16-166" fmla="*/ 166376 h 416408"/>
                  <a:gd name="connsiteX0-167" fmla="*/ 0 w 621506"/>
                  <a:gd name="connsiteY0-168" fmla="*/ 49695 h 416408"/>
                  <a:gd name="connsiteX1-169" fmla="*/ 30956 w 621506"/>
                  <a:gd name="connsiteY1-170" fmla="*/ 28264 h 416408"/>
                  <a:gd name="connsiteX2-171" fmla="*/ 228600 w 621506"/>
                  <a:gd name="connsiteY2-172" fmla="*/ 37790 h 416408"/>
                  <a:gd name="connsiteX3-173" fmla="*/ 459581 w 621506"/>
                  <a:gd name="connsiteY3-174" fmla="*/ 18739 h 416408"/>
                  <a:gd name="connsiteX4-175" fmla="*/ 571500 w 621506"/>
                  <a:gd name="connsiteY4-176" fmla="*/ 118751 h 416408"/>
                  <a:gd name="connsiteX5-177" fmla="*/ 485775 w 621506"/>
                  <a:gd name="connsiteY5-178" fmla="*/ 133039 h 416408"/>
                  <a:gd name="connsiteX6-179" fmla="*/ 290512 w 621506"/>
                  <a:gd name="connsiteY6-180" fmla="*/ 223526 h 416408"/>
                  <a:gd name="connsiteX7-181" fmla="*/ 73818 w 621506"/>
                  <a:gd name="connsiteY7-182" fmla="*/ 218764 h 416408"/>
                  <a:gd name="connsiteX8-183" fmla="*/ 45243 w 621506"/>
                  <a:gd name="connsiteY8-184" fmla="*/ 304489 h 416408"/>
                  <a:gd name="connsiteX9-185" fmla="*/ 90487 w 621506"/>
                  <a:gd name="connsiteY9-186" fmla="*/ 402120 h 416408"/>
                  <a:gd name="connsiteX10-187" fmla="*/ 154781 w 621506"/>
                  <a:gd name="connsiteY10-188" fmla="*/ 416408 h 416408"/>
                  <a:gd name="connsiteX11-189" fmla="*/ 302418 w 621506"/>
                  <a:gd name="connsiteY11-190" fmla="*/ 409264 h 416408"/>
                  <a:gd name="connsiteX12-191" fmla="*/ 511968 w 621506"/>
                  <a:gd name="connsiteY12-192" fmla="*/ 342589 h 416408"/>
                  <a:gd name="connsiteX13-193" fmla="*/ 621506 w 621506"/>
                  <a:gd name="connsiteY13-194" fmla="*/ 280676 h 416408"/>
                  <a:gd name="connsiteX14-195" fmla="*/ 547687 w 621506"/>
                  <a:gd name="connsiteY14-196" fmla="*/ 206858 h 416408"/>
                  <a:gd name="connsiteX15-197" fmla="*/ 423862 w 621506"/>
                  <a:gd name="connsiteY15-198" fmla="*/ 166376 h 416408"/>
                  <a:gd name="connsiteX16-199" fmla="*/ 423862 w 621506"/>
                  <a:gd name="connsiteY16-200" fmla="*/ 166376 h 416408"/>
                  <a:gd name="connsiteX0-201" fmla="*/ 0 w 621506"/>
                  <a:gd name="connsiteY0-202" fmla="*/ 49695 h 416408"/>
                  <a:gd name="connsiteX1-203" fmla="*/ 30956 w 621506"/>
                  <a:gd name="connsiteY1-204" fmla="*/ 28264 h 416408"/>
                  <a:gd name="connsiteX2-205" fmla="*/ 228600 w 621506"/>
                  <a:gd name="connsiteY2-206" fmla="*/ 37790 h 416408"/>
                  <a:gd name="connsiteX3-207" fmla="*/ 459581 w 621506"/>
                  <a:gd name="connsiteY3-208" fmla="*/ 18739 h 416408"/>
                  <a:gd name="connsiteX4-209" fmla="*/ 550069 w 621506"/>
                  <a:gd name="connsiteY4-210" fmla="*/ 109226 h 416408"/>
                  <a:gd name="connsiteX5-211" fmla="*/ 485775 w 621506"/>
                  <a:gd name="connsiteY5-212" fmla="*/ 133039 h 416408"/>
                  <a:gd name="connsiteX6-213" fmla="*/ 290512 w 621506"/>
                  <a:gd name="connsiteY6-214" fmla="*/ 223526 h 416408"/>
                  <a:gd name="connsiteX7-215" fmla="*/ 73818 w 621506"/>
                  <a:gd name="connsiteY7-216" fmla="*/ 218764 h 416408"/>
                  <a:gd name="connsiteX8-217" fmla="*/ 45243 w 621506"/>
                  <a:gd name="connsiteY8-218" fmla="*/ 304489 h 416408"/>
                  <a:gd name="connsiteX9-219" fmla="*/ 90487 w 621506"/>
                  <a:gd name="connsiteY9-220" fmla="*/ 402120 h 416408"/>
                  <a:gd name="connsiteX10-221" fmla="*/ 154781 w 621506"/>
                  <a:gd name="connsiteY10-222" fmla="*/ 416408 h 416408"/>
                  <a:gd name="connsiteX11-223" fmla="*/ 302418 w 621506"/>
                  <a:gd name="connsiteY11-224" fmla="*/ 409264 h 416408"/>
                  <a:gd name="connsiteX12-225" fmla="*/ 511968 w 621506"/>
                  <a:gd name="connsiteY12-226" fmla="*/ 342589 h 416408"/>
                  <a:gd name="connsiteX13-227" fmla="*/ 621506 w 621506"/>
                  <a:gd name="connsiteY13-228" fmla="*/ 280676 h 416408"/>
                  <a:gd name="connsiteX14-229" fmla="*/ 547687 w 621506"/>
                  <a:gd name="connsiteY14-230" fmla="*/ 206858 h 416408"/>
                  <a:gd name="connsiteX15-231" fmla="*/ 423862 w 621506"/>
                  <a:gd name="connsiteY15-232" fmla="*/ 166376 h 416408"/>
                  <a:gd name="connsiteX16-233" fmla="*/ 423862 w 621506"/>
                  <a:gd name="connsiteY16-234" fmla="*/ 166376 h 416408"/>
                  <a:gd name="connsiteX0-235" fmla="*/ 0 w 621506"/>
                  <a:gd name="connsiteY0-236" fmla="*/ 49695 h 416408"/>
                  <a:gd name="connsiteX1-237" fmla="*/ 30956 w 621506"/>
                  <a:gd name="connsiteY1-238" fmla="*/ 28264 h 416408"/>
                  <a:gd name="connsiteX2-239" fmla="*/ 228600 w 621506"/>
                  <a:gd name="connsiteY2-240" fmla="*/ 37790 h 416408"/>
                  <a:gd name="connsiteX3-241" fmla="*/ 459581 w 621506"/>
                  <a:gd name="connsiteY3-242" fmla="*/ 18739 h 416408"/>
                  <a:gd name="connsiteX4-243" fmla="*/ 550069 w 621506"/>
                  <a:gd name="connsiteY4-244" fmla="*/ 109226 h 416408"/>
                  <a:gd name="connsiteX5-245" fmla="*/ 485775 w 621506"/>
                  <a:gd name="connsiteY5-246" fmla="*/ 133039 h 416408"/>
                  <a:gd name="connsiteX6-247" fmla="*/ 290512 w 621506"/>
                  <a:gd name="connsiteY6-248" fmla="*/ 223526 h 416408"/>
                  <a:gd name="connsiteX7-249" fmla="*/ 73818 w 621506"/>
                  <a:gd name="connsiteY7-250" fmla="*/ 218764 h 416408"/>
                  <a:gd name="connsiteX8-251" fmla="*/ 45243 w 621506"/>
                  <a:gd name="connsiteY8-252" fmla="*/ 304489 h 416408"/>
                  <a:gd name="connsiteX9-253" fmla="*/ 90487 w 621506"/>
                  <a:gd name="connsiteY9-254" fmla="*/ 402120 h 416408"/>
                  <a:gd name="connsiteX10-255" fmla="*/ 154781 w 621506"/>
                  <a:gd name="connsiteY10-256" fmla="*/ 416408 h 416408"/>
                  <a:gd name="connsiteX11-257" fmla="*/ 302418 w 621506"/>
                  <a:gd name="connsiteY11-258" fmla="*/ 409264 h 416408"/>
                  <a:gd name="connsiteX12-259" fmla="*/ 511968 w 621506"/>
                  <a:gd name="connsiteY12-260" fmla="*/ 342589 h 416408"/>
                  <a:gd name="connsiteX13-261" fmla="*/ 621506 w 621506"/>
                  <a:gd name="connsiteY13-262" fmla="*/ 280676 h 416408"/>
                  <a:gd name="connsiteX14-263" fmla="*/ 547687 w 621506"/>
                  <a:gd name="connsiteY14-264" fmla="*/ 206858 h 416408"/>
                  <a:gd name="connsiteX15-265" fmla="*/ 423862 w 621506"/>
                  <a:gd name="connsiteY15-266" fmla="*/ 166376 h 416408"/>
                  <a:gd name="connsiteX16-267" fmla="*/ 423862 w 621506"/>
                  <a:gd name="connsiteY16-268" fmla="*/ 166376 h 416408"/>
                  <a:gd name="connsiteX0-269" fmla="*/ 0 w 621506"/>
                  <a:gd name="connsiteY0-270" fmla="*/ 49695 h 416408"/>
                  <a:gd name="connsiteX1-271" fmla="*/ 30956 w 621506"/>
                  <a:gd name="connsiteY1-272" fmla="*/ 28264 h 416408"/>
                  <a:gd name="connsiteX2-273" fmla="*/ 228600 w 621506"/>
                  <a:gd name="connsiteY2-274" fmla="*/ 37790 h 416408"/>
                  <a:gd name="connsiteX3-275" fmla="*/ 459581 w 621506"/>
                  <a:gd name="connsiteY3-276" fmla="*/ 18739 h 416408"/>
                  <a:gd name="connsiteX4-277" fmla="*/ 550069 w 621506"/>
                  <a:gd name="connsiteY4-278" fmla="*/ 109226 h 416408"/>
                  <a:gd name="connsiteX5-279" fmla="*/ 290512 w 621506"/>
                  <a:gd name="connsiteY5-280" fmla="*/ 223526 h 416408"/>
                  <a:gd name="connsiteX6-281" fmla="*/ 73818 w 621506"/>
                  <a:gd name="connsiteY6-282" fmla="*/ 218764 h 416408"/>
                  <a:gd name="connsiteX7-283" fmla="*/ 45243 w 621506"/>
                  <a:gd name="connsiteY7-284" fmla="*/ 304489 h 416408"/>
                  <a:gd name="connsiteX8-285" fmla="*/ 90487 w 621506"/>
                  <a:gd name="connsiteY8-286" fmla="*/ 402120 h 416408"/>
                  <a:gd name="connsiteX9-287" fmla="*/ 154781 w 621506"/>
                  <a:gd name="connsiteY9-288" fmla="*/ 416408 h 416408"/>
                  <a:gd name="connsiteX10-289" fmla="*/ 302418 w 621506"/>
                  <a:gd name="connsiteY10-290" fmla="*/ 409264 h 416408"/>
                  <a:gd name="connsiteX11-291" fmla="*/ 511968 w 621506"/>
                  <a:gd name="connsiteY11-292" fmla="*/ 342589 h 416408"/>
                  <a:gd name="connsiteX12-293" fmla="*/ 621506 w 621506"/>
                  <a:gd name="connsiteY12-294" fmla="*/ 280676 h 416408"/>
                  <a:gd name="connsiteX13-295" fmla="*/ 547687 w 621506"/>
                  <a:gd name="connsiteY13-296" fmla="*/ 206858 h 416408"/>
                  <a:gd name="connsiteX14-297" fmla="*/ 423862 w 621506"/>
                  <a:gd name="connsiteY14-298" fmla="*/ 166376 h 416408"/>
                  <a:gd name="connsiteX15-299" fmla="*/ 423862 w 621506"/>
                  <a:gd name="connsiteY15-300" fmla="*/ 166376 h 416408"/>
                  <a:gd name="connsiteX0-301" fmla="*/ 0 w 621506"/>
                  <a:gd name="connsiteY0-302" fmla="*/ 49695 h 416408"/>
                  <a:gd name="connsiteX1-303" fmla="*/ 30956 w 621506"/>
                  <a:gd name="connsiteY1-304" fmla="*/ 28264 h 416408"/>
                  <a:gd name="connsiteX2-305" fmla="*/ 228600 w 621506"/>
                  <a:gd name="connsiteY2-306" fmla="*/ 37790 h 416408"/>
                  <a:gd name="connsiteX3-307" fmla="*/ 459581 w 621506"/>
                  <a:gd name="connsiteY3-308" fmla="*/ 18739 h 416408"/>
                  <a:gd name="connsiteX4-309" fmla="*/ 550069 w 621506"/>
                  <a:gd name="connsiteY4-310" fmla="*/ 109226 h 416408"/>
                  <a:gd name="connsiteX5-311" fmla="*/ 290512 w 621506"/>
                  <a:gd name="connsiteY5-312" fmla="*/ 223526 h 416408"/>
                  <a:gd name="connsiteX6-313" fmla="*/ 73818 w 621506"/>
                  <a:gd name="connsiteY6-314" fmla="*/ 218764 h 416408"/>
                  <a:gd name="connsiteX7-315" fmla="*/ 45243 w 621506"/>
                  <a:gd name="connsiteY7-316" fmla="*/ 304489 h 416408"/>
                  <a:gd name="connsiteX8-317" fmla="*/ 90487 w 621506"/>
                  <a:gd name="connsiteY8-318" fmla="*/ 402120 h 416408"/>
                  <a:gd name="connsiteX9-319" fmla="*/ 154781 w 621506"/>
                  <a:gd name="connsiteY9-320" fmla="*/ 416408 h 416408"/>
                  <a:gd name="connsiteX10-321" fmla="*/ 302418 w 621506"/>
                  <a:gd name="connsiteY10-322" fmla="*/ 409264 h 416408"/>
                  <a:gd name="connsiteX11-323" fmla="*/ 511968 w 621506"/>
                  <a:gd name="connsiteY11-324" fmla="*/ 342589 h 416408"/>
                  <a:gd name="connsiteX12-325" fmla="*/ 621506 w 621506"/>
                  <a:gd name="connsiteY12-326" fmla="*/ 280676 h 416408"/>
                  <a:gd name="connsiteX13-327" fmla="*/ 547687 w 621506"/>
                  <a:gd name="connsiteY13-328" fmla="*/ 206858 h 416408"/>
                  <a:gd name="connsiteX14-329" fmla="*/ 423862 w 621506"/>
                  <a:gd name="connsiteY14-330" fmla="*/ 166376 h 416408"/>
                  <a:gd name="connsiteX15-331" fmla="*/ 423862 w 621506"/>
                  <a:gd name="connsiteY15-332" fmla="*/ 166376 h 416408"/>
                  <a:gd name="connsiteX0-333" fmla="*/ 0 w 621506"/>
                  <a:gd name="connsiteY0-334" fmla="*/ 49695 h 416408"/>
                  <a:gd name="connsiteX1-335" fmla="*/ 30956 w 621506"/>
                  <a:gd name="connsiteY1-336" fmla="*/ 28264 h 416408"/>
                  <a:gd name="connsiteX2-337" fmla="*/ 228600 w 621506"/>
                  <a:gd name="connsiteY2-338" fmla="*/ 37790 h 416408"/>
                  <a:gd name="connsiteX3-339" fmla="*/ 459581 w 621506"/>
                  <a:gd name="connsiteY3-340" fmla="*/ 18739 h 416408"/>
                  <a:gd name="connsiteX4-341" fmla="*/ 550069 w 621506"/>
                  <a:gd name="connsiteY4-342" fmla="*/ 109226 h 416408"/>
                  <a:gd name="connsiteX5-343" fmla="*/ 290512 w 621506"/>
                  <a:gd name="connsiteY5-344" fmla="*/ 223526 h 416408"/>
                  <a:gd name="connsiteX6-345" fmla="*/ 73818 w 621506"/>
                  <a:gd name="connsiteY6-346" fmla="*/ 218764 h 416408"/>
                  <a:gd name="connsiteX7-347" fmla="*/ 45243 w 621506"/>
                  <a:gd name="connsiteY7-348" fmla="*/ 304489 h 416408"/>
                  <a:gd name="connsiteX8-349" fmla="*/ 90487 w 621506"/>
                  <a:gd name="connsiteY8-350" fmla="*/ 402120 h 416408"/>
                  <a:gd name="connsiteX9-351" fmla="*/ 154781 w 621506"/>
                  <a:gd name="connsiteY9-352" fmla="*/ 416408 h 416408"/>
                  <a:gd name="connsiteX10-353" fmla="*/ 302418 w 621506"/>
                  <a:gd name="connsiteY10-354" fmla="*/ 409264 h 416408"/>
                  <a:gd name="connsiteX11-355" fmla="*/ 511968 w 621506"/>
                  <a:gd name="connsiteY11-356" fmla="*/ 342589 h 416408"/>
                  <a:gd name="connsiteX12-357" fmla="*/ 621506 w 621506"/>
                  <a:gd name="connsiteY12-358" fmla="*/ 280676 h 416408"/>
                  <a:gd name="connsiteX13-359" fmla="*/ 547687 w 621506"/>
                  <a:gd name="connsiteY13-360" fmla="*/ 206858 h 416408"/>
                  <a:gd name="connsiteX14-361" fmla="*/ 423862 w 621506"/>
                  <a:gd name="connsiteY14-362" fmla="*/ 166376 h 416408"/>
                  <a:gd name="connsiteX15-363" fmla="*/ 423862 w 621506"/>
                  <a:gd name="connsiteY15-364" fmla="*/ 166376 h 416408"/>
                  <a:gd name="connsiteX0-365" fmla="*/ 0 w 621506"/>
                  <a:gd name="connsiteY0-366" fmla="*/ 49695 h 416408"/>
                  <a:gd name="connsiteX1-367" fmla="*/ 30956 w 621506"/>
                  <a:gd name="connsiteY1-368" fmla="*/ 28264 h 416408"/>
                  <a:gd name="connsiteX2-369" fmla="*/ 228600 w 621506"/>
                  <a:gd name="connsiteY2-370" fmla="*/ 37790 h 416408"/>
                  <a:gd name="connsiteX3-371" fmla="*/ 459581 w 621506"/>
                  <a:gd name="connsiteY3-372" fmla="*/ 18739 h 416408"/>
                  <a:gd name="connsiteX4-373" fmla="*/ 550069 w 621506"/>
                  <a:gd name="connsiteY4-374" fmla="*/ 109226 h 416408"/>
                  <a:gd name="connsiteX5-375" fmla="*/ 290512 w 621506"/>
                  <a:gd name="connsiteY5-376" fmla="*/ 223526 h 416408"/>
                  <a:gd name="connsiteX6-377" fmla="*/ 73818 w 621506"/>
                  <a:gd name="connsiteY6-378" fmla="*/ 218764 h 416408"/>
                  <a:gd name="connsiteX7-379" fmla="*/ 45243 w 621506"/>
                  <a:gd name="connsiteY7-380" fmla="*/ 304489 h 416408"/>
                  <a:gd name="connsiteX8-381" fmla="*/ 90487 w 621506"/>
                  <a:gd name="connsiteY8-382" fmla="*/ 402120 h 416408"/>
                  <a:gd name="connsiteX9-383" fmla="*/ 154781 w 621506"/>
                  <a:gd name="connsiteY9-384" fmla="*/ 416408 h 416408"/>
                  <a:gd name="connsiteX10-385" fmla="*/ 302418 w 621506"/>
                  <a:gd name="connsiteY10-386" fmla="*/ 409264 h 416408"/>
                  <a:gd name="connsiteX11-387" fmla="*/ 511968 w 621506"/>
                  <a:gd name="connsiteY11-388" fmla="*/ 342589 h 416408"/>
                  <a:gd name="connsiteX12-389" fmla="*/ 621506 w 621506"/>
                  <a:gd name="connsiteY12-390" fmla="*/ 280676 h 416408"/>
                  <a:gd name="connsiteX13-391" fmla="*/ 547687 w 621506"/>
                  <a:gd name="connsiteY13-392" fmla="*/ 206858 h 416408"/>
                  <a:gd name="connsiteX14-393" fmla="*/ 423862 w 621506"/>
                  <a:gd name="connsiteY14-394" fmla="*/ 166376 h 416408"/>
                  <a:gd name="connsiteX15-395" fmla="*/ 423862 w 621506"/>
                  <a:gd name="connsiteY15-396" fmla="*/ 166376 h 416408"/>
                  <a:gd name="connsiteX0-397" fmla="*/ 0 w 621506"/>
                  <a:gd name="connsiteY0-398" fmla="*/ 49695 h 416408"/>
                  <a:gd name="connsiteX1-399" fmla="*/ 30956 w 621506"/>
                  <a:gd name="connsiteY1-400" fmla="*/ 28264 h 416408"/>
                  <a:gd name="connsiteX2-401" fmla="*/ 228600 w 621506"/>
                  <a:gd name="connsiteY2-402" fmla="*/ 37790 h 416408"/>
                  <a:gd name="connsiteX3-403" fmla="*/ 459581 w 621506"/>
                  <a:gd name="connsiteY3-404" fmla="*/ 18739 h 416408"/>
                  <a:gd name="connsiteX4-405" fmla="*/ 550069 w 621506"/>
                  <a:gd name="connsiteY4-406" fmla="*/ 109226 h 416408"/>
                  <a:gd name="connsiteX5-407" fmla="*/ 290512 w 621506"/>
                  <a:gd name="connsiteY5-408" fmla="*/ 223526 h 416408"/>
                  <a:gd name="connsiteX6-409" fmla="*/ 73818 w 621506"/>
                  <a:gd name="connsiteY6-410" fmla="*/ 218764 h 416408"/>
                  <a:gd name="connsiteX7-411" fmla="*/ 45243 w 621506"/>
                  <a:gd name="connsiteY7-412" fmla="*/ 304489 h 416408"/>
                  <a:gd name="connsiteX8-413" fmla="*/ 90487 w 621506"/>
                  <a:gd name="connsiteY8-414" fmla="*/ 402120 h 416408"/>
                  <a:gd name="connsiteX9-415" fmla="*/ 154781 w 621506"/>
                  <a:gd name="connsiteY9-416" fmla="*/ 416408 h 416408"/>
                  <a:gd name="connsiteX10-417" fmla="*/ 302418 w 621506"/>
                  <a:gd name="connsiteY10-418" fmla="*/ 409264 h 416408"/>
                  <a:gd name="connsiteX11-419" fmla="*/ 511968 w 621506"/>
                  <a:gd name="connsiteY11-420" fmla="*/ 342589 h 416408"/>
                  <a:gd name="connsiteX12-421" fmla="*/ 621506 w 621506"/>
                  <a:gd name="connsiteY12-422" fmla="*/ 280676 h 416408"/>
                  <a:gd name="connsiteX13-423" fmla="*/ 423862 w 621506"/>
                  <a:gd name="connsiteY13-424" fmla="*/ 166376 h 416408"/>
                  <a:gd name="connsiteX14-425" fmla="*/ 423862 w 621506"/>
                  <a:gd name="connsiteY14-426" fmla="*/ 166376 h 416408"/>
                  <a:gd name="connsiteX0-427" fmla="*/ 0 w 621506"/>
                  <a:gd name="connsiteY0-428" fmla="*/ 49695 h 416408"/>
                  <a:gd name="connsiteX1-429" fmla="*/ 30956 w 621506"/>
                  <a:gd name="connsiteY1-430" fmla="*/ 28264 h 416408"/>
                  <a:gd name="connsiteX2-431" fmla="*/ 228600 w 621506"/>
                  <a:gd name="connsiteY2-432" fmla="*/ 37790 h 416408"/>
                  <a:gd name="connsiteX3-433" fmla="*/ 459581 w 621506"/>
                  <a:gd name="connsiteY3-434" fmla="*/ 18739 h 416408"/>
                  <a:gd name="connsiteX4-435" fmla="*/ 550069 w 621506"/>
                  <a:gd name="connsiteY4-436" fmla="*/ 109226 h 416408"/>
                  <a:gd name="connsiteX5-437" fmla="*/ 290512 w 621506"/>
                  <a:gd name="connsiteY5-438" fmla="*/ 223526 h 416408"/>
                  <a:gd name="connsiteX6-439" fmla="*/ 73818 w 621506"/>
                  <a:gd name="connsiteY6-440" fmla="*/ 218764 h 416408"/>
                  <a:gd name="connsiteX7-441" fmla="*/ 45243 w 621506"/>
                  <a:gd name="connsiteY7-442" fmla="*/ 304489 h 416408"/>
                  <a:gd name="connsiteX8-443" fmla="*/ 90487 w 621506"/>
                  <a:gd name="connsiteY8-444" fmla="*/ 402120 h 416408"/>
                  <a:gd name="connsiteX9-445" fmla="*/ 154781 w 621506"/>
                  <a:gd name="connsiteY9-446" fmla="*/ 416408 h 416408"/>
                  <a:gd name="connsiteX10-447" fmla="*/ 302418 w 621506"/>
                  <a:gd name="connsiteY10-448" fmla="*/ 409264 h 416408"/>
                  <a:gd name="connsiteX11-449" fmla="*/ 511968 w 621506"/>
                  <a:gd name="connsiteY11-450" fmla="*/ 342589 h 416408"/>
                  <a:gd name="connsiteX12-451" fmla="*/ 621506 w 621506"/>
                  <a:gd name="connsiteY12-452" fmla="*/ 280676 h 416408"/>
                  <a:gd name="connsiteX13-453" fmla="*/ 423862 w 621506"/>
                  <a:gd name="connsiteY13-454" fmla="*/ 166376 h 416408"/>
                  <a:gd name="connsiteX14-455" fmla="*/ 423862 w 621506"/>
                  <a:gd name="connsiteY14-456" fmla="*/ 166376 h 416408"/>
                  <a:gd name="connsiteX0-457" fmla="*/ 0 w 621506"/>
                  <a:gd name="connsiteY0-458" fmla="*/ 49695 h 416408"/>
                  <a:gd name="connsiteX1-459" fmla="*/ 30956 w 621506"/>
                  <a:gd name="connsiteY1-460" fmla="*/ 28264 h 416408"/>
                  <a:gd name="connsiteX2-461" fmla="*/ 228600 w 621506"/>
                  <a:gd name="connsiteY2-462" fmla="*/ 37790 h 416408"/>
                  <a:gd name="connsiteX3-463" fmla="*/ 459581 w 621506"/>
                  <a:gd name="connsiteY3-464" fmla="*/ 18739 h 416408"/>
                  <a:gd name="connsiteX4-465" fmla="*/ 550069 w 621506"/>
                  <a:gd name="connsiteY4-466" fmla="*/ 109226 h 416408"/>
                  <a:gd name="connsiteX5-467" fmla="*/ 290512 w 621506"/>
                  <a:gd name="connsiteY5-468" fmla="*/ 223526 h 416408"/>
                  <a:gd name="connsiteX6-469" fmla="*/ 73818 w 621506"/>
                  <a:gd name="connsiteY6-470" fmla="*/ 218764 h 416408"/>
                  <a:gd name="connsiteX7-471" fmla="*/ 45243 w 621506"/>
                  <a:gd name="connsiteY7-472" fmla="*/ 304489 h 416408"/>
                  <a:gd name="connsiteX8-473" fmla="*/ 90487 w 621506"/>
                  <a:gd name="connsiteY8-474" fmla="*/ 402120 h 416408"/>
                  <a:gd name="connsiteX9-475" fmla="*/ 154781 w 621506"/>
                  <a:gd name="connsiteY9-476" fmla="*/ 416408 h 416408"/>
                  <a:gd name="connsiteX10-477" fmla="*/ 302418 w 621506"/>
                  <a:gd name="connsiteY10-478" fmla="*/ 409264 h 416408"/>
                  <a:gd name="connsiteX11-479" fmla="*/ 511968 w 621506"/>
                  <a:gd name="connsiteY11-480" fmla="*/ 342589 h 416408"/>
                  <a:gd name="connsiteX12-481" fmla="*/ 621506 w 621506"/>
                  <a:gd name="connsiteY12-482" fmla="*/ 280676 h 416408"/>
                  <a:gd name="connsiteX13-483" fmla="*/ 423862 w 621506"/>
                  <a:gd name="connsiteY13-484" fmla="*/ 166376 h 416408"/>
                  <a:gd name="connsiteX14-485" fmla="*/ 423862 w 621506"/>
                  <a:gd name="connsiteY14-486" fmla="*/ 166376 h 416408"/>
                  <a:gd name="connsiteX0-487" fmla="*/ 0 w 621506"/>
                  <a:gd name="connsiteY0-488" fmla="*/ 49695 h 416408"/>
                  <a:gd name="connsiteX1-489" fmla="*/ 30956 w 621506"/>
                  <a:gd name="connsiteY1-490" fmla="*/ 28264 h 416408"/>
                  <a:gd name="connsiteX2-491" fmla="*/ 228600 w 621506"/>
                  <a:gd name="connsiteY2-492" fmla="*/ 37790 h 416408"/>
                  <a:gd name="connsiteX3-493" fmla="*/ 459581 w 621506"/>
                  <a:gd name="connsiteY3-494" fmla="*/ 18739 h 416408"/>
                  <a:gd name="connsiteX4-495" fmla="*/ 550069 w 621506"/>
                  <a:gd name="connsiteY4-496" fmla="*/ 109226 h 416408"/>
                  <a:gd name="connsiteX5-497" fmla="*/ 290512 w 621506"/>
                  <a:gd name="connsiteY5-498" fmla="*/ 223526 h 416408"/>
                  <a:gd name="connsiteX6-499" fmla="*/ 73818 w 621506"/>
                  <a:gd name="connsiteY6-500" fmla="*/ 218764 h 416408"/>
                  <a:gd name="connsiteX7-501" fmla="*/ 45243 w 621506"/>
                  <a:gd name="connsiteY7-502" fmla="*/ 304489 h 416408"/>
                  <a:gd name="connsiteX8-503" fmla="*/ 90487 w 621506"/>
                  <a:gd name="connsiteY8-504" fmla="*/ 402120 h 416408"/>
                  <a:gd name="connsiteX9-505" fmla="*/ 154781 w 621506"/>
                  <a:gd name="connsiteY9-506" fmla="*/ 416408 h 416408"/>
                  <a:gd name="connsiteX10-507" fmla="*/ 302418 w 621506"/>
                  <a:gd name="connsiteY10-508" fmla="*/ 409264 h 416408"/>
                  <a:gd name="connsiteX11-509" fmla="*/ 511968 w 621506"/>
                  <a:gd name="connsiteY11-510" fmla="*/ 342589 h 416408"/>
                  <a:gd name="connsiteX12-511" fmla="*/ 621506 w 621506"/>
                  <a:gd name="connsiteY12-512" fmla="*/ 280676 h 416408"/>
                  <a:gd name="connsiteX13-513" fmla="*/ 423862 w 621506"/>
                  <a:gd name="connsiteY13-514" fmla="*/ 166376 h 416408"/>
                  <a:gd name="connsiteX14-515" fmla="*/ 423862 w 621506"/>
                  <a:gd name="connsiteY14-516" fmla="*/ 166376 h 416408"/>
                  <a:gd name="connsiteX0-517" fmla="*/ 0 w 621506"/>
                  <a:gd name="connsiteY0-518" fmla="*/ 49695 h 416408"/>
                  <a:gd name="connsiteX1-519" fmla="*/ 30956 w 621506"/>
                  <a:gd name="connsiteY1-520" fmla="*/ 28264 h 416408"/>
                  <a:gd name="connsiteX2-521" fmla="*/ 228600 w 621506"/>
                  <a:gd name="connsiteY2-522" fmla="*/ 37790 h 416408"/>
                  <a:gd name="connsiteX3-523" fmla="*/ 459581 w 621506"/>
                  <a:gd name="connsiteY3-524" fmla="*/ 18739 h 416408"/>
                  <a:gd name="connsiteX4-525" fmla="*/ 550069 w 621506"/>
                  <a:gd name="connsiteY4-526" fmla="*/ 109226 h 416408"/>
                  <a:gd name="connsiteX5-527" fmla="*/ 290512 w 621506"/>
                  <a:gd name="connsiteY5-528" fmla="*/ 223526 h 416408"/>
                  <a:gd name="connsiteX6-529" fmla="*/ 73818 w 621506"/>
                  <a:gd name="connsiteY6-530" fmla="*/ 218764 h 416408"/>
                  <a:gd name="connsiteX7-531" fmla="*/ 45243 w 621506"/>
                  <a:gd name="connsiteY7-532" fmla="*/ 304489 h 416408"/>
                  <a:gd name="connsiteX8-533" fmla="*/ 90487 w 621506"/>
                  <a:gd name="connsiteY8-534" fmla="*/ 402120 h 416408"/>
                  <a:gd name="connsiteX9-535" fmla="*/ 154781 w 621506"/>
                  <a:gd name="connsiteY9-536" fmla="*/ 416408 h 416408"/>
                  <a:gd name="connsiteX10-537" fmla="*/ 302418 w 621506"/>
                  <a:gd name="connsiteY10-538" fmla="*/ 409264 h 416408"/>
                  <a:gd name="connsiteX11-539" fmla="*/ 511968 w 621506"/>
                  <a:gd name="connsiteY11-540" fmla="*/ 342589 h 416408"/>
                  <a:gd name="connsiteX12-541" fmla="*/ 621506 w 621506"/>
                  <a:gd name="connsiteY12-542" fmla="*/ 280676 h 416408"/>
                  <a:gd name="connsiteX13-543" fmla="*/ 423862 w 621506"/>
                  <a:gd name="connsiteY13-544" fmla="*/ 166376 h 416408"/>
                  <a:gd name="connsiteX14-545" fmla="*/ 423862 w 621506"/>
                  <a:gd name="connsiteY14-546" fmla="*/ 166376 h 416408"/>
                  <a:gd name="connsiteX0-547" fmla="*/ 0 w 621506"/>
                  <a:gd name="connsiteY0-548" fmla="*/ 49695 h 416408"/>
                  <a:gd name="connsiteX1-549" fmla="*/ 30956 w 621506"/>
                  <a:gd name="connsiteY1-550" fmla="*/ 28264 h 416408"/>
                  <a:gd name="connsiteX2-551" fmla="*/ 228600 w 621506"/>
                  <a:gd name="connsiteY2-552" fmla="*/ 37790 h 416408"/>
                  <a:gd name="connsiteX3-553" fmla="*/ 459581 w 621506"/>
                  <a:gd name="connsiteY3-554" fmla="*/ 18739 h 416408"/>
                  <a:gd name="connsiteX4-555" fmla="*/ 550069 w 621506"/>
                  <a:gd name="connsiteY4-556" fmla="*/ 109226 h 416408"/>
                  <a:gd name="connsiteX5-557" fmla="*/ 290512 w 621506"/>
                  <a:gd name="connsiteY5-558" fmla="*/ 223526 h 416408"/>
                  <a:gd name="connsiteX6-559" fmla="*/ 73818 w 621506"/>
                  <a:gd name="connsiteY6-560" fmla="*/ 218764 h 416408"/>
                  <a:gd name="connsiteX7-561" fmla="*/ 45243 w 621506"/>
                  <a:gd name="connsiteY7-562" fmla="*/ 304489 h 416408"/>
                  <a:gd name="connsiteX8-563" fmla="*/ 90487 w 621506"/>
                  <a:gd name="connsiteY8-564" fmla="*/ 402120 h 416408"/>
                  <a:gd name="connsiteX9-565" fmla="*/ 154781 w 621506"/>
                  <a:gd name="connsiteY9-566" fmla="*/ 416408 h 416408"/>
                  <a:gd name="connsiteX10-567" fmla="*/ 302418 w 621506"/>
                  <a:gd name="connsiteY10-568" fmla="*/ 409264 h 416408"/>
                  <a:gd name="connsiteX11-569" fmla="*/ 511968 w 621506"/>
                  <a:gd name="connsiteY11-570" fmla="*/ 342589 h 416408"/>
                  <a:gd name="connsiteX12-571" fmla="*/ 621506 w 621506"/>
                  <a:gd name="connsiteY12-572" fmla="*/ 280676 h 416408"/>
                  <a:gd name="connsiteX13-573" fmla="*/ 423862 w 621506"/>
                  <a:gd name="connsiteY13-574" fmla="*/ 166376 h 416408"/>
                  <a:gd name="connsiteX14-575" fmla="*/ 423862 w 621506"/>
                  <a:gd name="connsiteY14-576" fmla="*/ 166376 h 416408"/>
                  <a:gd name="connsiteX0-577" fmla="*/ 0 w 621506"/>
                  <a:gd name="connsiteY0-578" fmla="*/ 49695 h 416408"/>
                  <a:gd name="connsiteX1-579" fmla="*/ 30956 w 621506"/>
                  <a:gd name="connsiteY1-580" fmla="*/ 28264 h 416408"/>
                  <a:gd name="connsiteX2-581" fmla="*/ 228600 w 621506"/>
                  <a:gd name="connsiteY2-582" fmla="*/ 37790 h 416408"/>
                  <a:gd name="connsiteX3-583" fmla="*/ 459581 w 621506"/>
                  <a:gd name="connsiteY3-584" fmla="*/ 18739 h 416408"/>
                  <a:gd name="connsiteX4-585" fmla="*/ 550069 w 621506"/>
                  <a:gd name="connsiteY4-586" fmla="*/ 109226 h 416408"/>
                  <a:gd name="connsiteX5-587" fmla="*/ 290512 w 621506"/>
                  <a:gd name="connsiteY5-588" fmla="*/ 223526 h 416408"/>
                  <a:gd name="connsiteX6-589" fmla="*/ 73818 w 621506"/>
                  <a:gd name="connsiteY6-590" fmla="*/ 218764 h 416408"/>
                  <a:gd name="connsiteX7-591" fmla="*/ 45243 w 621506"/>
                  <a:gd name="connsiteY7-592" fmla="*/ 304489 h 416408"/>
                  <a:gd name="connsiteX8-593" fmla="*/ 90487 w 621506"/>
                  <a:gd name="connsiteY8-594" fmla="*/ 402120 h 416408"/>
                  <a:gd name="connsiteX9-595" fmla="*/ 154781 w 621506"/>
                  <a:gd name="connsiteY9-596" fmla="*/ 416408 h 416408"/>
                  <a:gd name="connsiteX10-597" fmla="*/ 302418 w 621506"/>
                  <a:gd name="connsiteY10-598" fmla="*/ 409264 h 416408"/>
                  <a:gd name="connsiteX11-599" fmla="*/ 511968 w 621506"/>
                  <a:gd name="connsiteY11-600" fmla="*/ 342589 h 416408"/>
                  <a:gd name="connsiteX12-601" fmla="*/ 621506 w 621506"/>
                  <a:gd name="connsiteY12-602" fmla="*/ 280676 h 416408"/>
                  <a:gd name="connsiteX13-603" fmla="*/ 423862 w 621506"/>
                  <a:gd name="connsiteY13-604" fmla="*/ 166376 h 416408"/>
                  <a:gd name="connsiteX14-605" fmla="*/ 423862 w 621506"/>
                  <a:gd name="connsiteY14-606" fmla="*/ 166376 h 416408"/>
                  <a:gd name="connsiteX0-607" fmla="*/ 0 w 621506"/>
                  <a:gd name="connsiteY0-608" fmla="*/ 49695 h 416408"/>
                  <a:gd name="connsiteX1-609" fmla="*/ 30956 w 621506"/>
                  <a:gd name="connsiteY1-610" fmla="*/ 28264 h 416408"/>
                  <a:gd name="connsiteX2-611" fmla="*/ 228600 w 621506"/>
                  <a:gd name="connsiteY2-612" fmla="*/ 37790 h 416408"/>
                  <a:gd name="connsiteX3-613" fmla="*/ 459581 w 621506"/>
                  <a:gd name="connsiteY3-614" fmla="*/ 18739 h 416408"/>
                  <a:gd name="connsiteX4-615" fmla="*/ 550069 w 621506"/>
                  <a:gd name="connsiteY4-616" fmla="*/ 109226 h 416408"/>
                  <a:gd name="connsiteX5-617" fmla="*/ 290512 w 621506"/>
                  <a:gd name="connsiteY5-618" fmla="*/ 223526 h 416408"/>
                  <a:gd name="connsiteX6-619" fmla="*/ 73818 w 621506"/>
                  <a:gd name="connsiteY6-620" fmla="*/ 218764 h 416408"/>
                  <a:gd name="connsiteX7-621" fmla="*/ 45243 w 621506"/>
                  <a:gd name="connsiteY7-622" fmla="*/ 304489 h 416408"/>
                  <a:gd name="connsiteX8-623" fmla="*/ 90487 w 621506"/>
                  <a:gd name="connsiteY8-624" fmla="*/ 402120 h 416408"/>
                  <a:gd name="connsiteX9-625" fmla="*/ 154781 w 621506"/>
                  <a:gd name="connsiteY9-626" fmla="*/ 416408 h 416408"/>
                  <a:gd name="connsiteX10-627" fmla="*/ 302418 w 621506"/>
                  <a:gd name="connsiteY10-628" fmla="*/ 409264 h 416408"/>
                  <a:gd name="connsiteX11-629" fmla="*/ 511968 w 621506"/>
                  <a:gd name="connsiteY11-630" fmla="*/ 342589 h 416408"/>
                  <a:gd name="connsiteX12-631" fmla="*/ 621506 w 621506"/>
                  <a:gd name="connsiteY12-632" fmla="*/ 280676 h 416408"/>
                  <a:gd name="connsiteX13-633" fmla="*/ 423862 w 621506"/>
                  <a:gd name="connsiteY13-634" fmla="*/ 166376 h 416408"/>
                  <a:gd name="connsiteX14-635" fmla="*/ 423862 w 621506"/>
                  <a:gd name="connsiteY14-636" fmla="*/ 166376 h 416408"/>
                  <a:gd name="connsiteX0-637" fmla="*/ 0 w 621506"/>
                  <a:gd name="connsiteY0-638" fmla="*/ 49695 h 416408"/>
                  <a:gd name="connsiteX1-639" fmla="*/ 30956 w 621506"/>
                  <a:gd name="connsiteY1-640" fmla="*/ 28264 h 416408"/>
                  <a:gd name="connsiteX2-641" fmla="*/ 228600 w 621506"/>
                  <a:gd name="connsiteY2-642" fmla="*/ 37790 h 416408"/>
                  <a:gd name="connsiteX3-643" fmla="*/ 459581 w 621506"/>
                  <a:gd name="connsiteY3-644" fmla="*/ 18739 h 416408"/>
                  <a:gd name="connsiteX4-645" fmla="*/ 550069 w 621506"/>
                  <a:gd name="connsiteY4-646" fmla="*/ 109226 h 416408"/>
                  <a:gd name="connsiteX5-647" fmla="*/ 290512 w 621506"/>
                  <a:gd name="connsiteY5-648" fmla="*/ 223526 h 416408"/>
                  <a:gd name="connsiteX6-649" fmla="*/ 73818 w 621506"/>
                  <a:gd name="connsiteY6-650" fmla="*/ 218764 h 416408"/>
                  <a:gd name="connsiteX7-651" fmla="*/ 45243 w 621506"/>
                  <a:gd name="connsiteY7-652" fmla="*/ 304489 h 416408"/>
                  <a:gd name="connsiteX8-653" fmla="*/ 90487 w 621506"/>
                  <a:gd name="connsiteY8-654" fmla="*/ 402120 h 416408"/>
                  <a:gd name="connsiteX9-655" fmla="*/ 154781 w 621506"/>
                  <a:gd name="connsiteY9-656" fmla="*/ 416408 h 416408"/>
                  <a:gd name="connsiteX10-657" fmla="*/ 302418 w 621506"/>
                  <a:gd name="connsiteY10-658" fmla="*/ 409264 h 416408"/>
                  <a:gd name="connsiteX11-659" fmla="*/ 511968 w 621506"/>
                  <a:gd name="connsiteY11-660" fmla="*/ 342589 h 416408"/>
                  <a:gd name="connsiteX12-661" fmla="*/ 621506 w 621506"/>
                  <a:gd name="connsiteY12-662" fmla="*/ 280676 h 416408"/>
                  <a:gd name="connsiteX13-663" fmla="*/ 423862 w 621506"/>
                  <a:gd name="connsiteY13-664" fmla="*/ 166376 h 416408"/>
                  <a:gd name="connsiteX14-665" fmla="*/ 423862 w 621506"/>
                  <a:gd name="connsiteY14-666" fmla="*/ 166376 h 416408"/>
                  <a:gd name="connsiteX0-667" fmla="*/ 0 w 621506"/>
                  <a:gd name="connsiteY0-668" fmla="*/ 49695 h 416408"/>
                  <a:gd name="connsiteX1-669" fmla="*/ 30956 w 621506"/>
                  <a:gd name="connsiteY1-670" fmla="*/ 28264 h 416408"/>
                  <a:gd name="connsiteX2-671" fmla="*/ 228600 w 621506"/>
                  <a:gd name="connsiteY2-672" fmla="*/ 37790 h 416408"/>
                  <a:gd name="connsiteX3-673" fmla="*/ 459581 w 621506"/>
                  <a:gd name="connsiteY3-674" fmla="*/ 18739 h 416408"/>
                  <a:gd name="connsiteX4-675" fmla="*/ 550069 w 621506"/>
                  <a:gd name="connsiteY4-676" fmla="*/ 109226 h 416408"/>
                  <a:gd name="connsiteX5-677" fmla="*/ 290512 w 621506"/>
                  <a:gd name="connsiteY5-678" fmla="*/ 223526 h 416408"/>
                  <a:gd name="connsiteX6-679" fmla="*/ 73818 w 621506"/>
                  <a:gd name="connsiteY6-680" fmla="*/ 218764 h 416408"/>
                  <a:gd name="connsiteX7-681" fmla="*/ 45243 w 621506"/>
                  <a:gd name="connsiteY7-682" fmla="*/ 304489 h 416408"/>
                  <a:gd name="connsiteX8-683" fmla="*/ 90487 w 621506"/>
                  <a:gd name="connsiteY8-684" fmla="*/ 402120 h 416408"/>
                  <a:gd name="connsiteX9-685" fmla="*/ 154781 w 621506"/>
                  <a:gd name="connsiteY9-686" fmla="*/ 416408 h 416408"/>
                  <a:gd name="connsiteX10-687" fmla="*/ 302418 w 621506"/>
                  <a:gd name="connsiteY10-688" fmla="*/ 409264 h 416408"/>
                  <a:gd name="connsiteX11-689" fmla="*/ 511968 w 621506"/>
                  <a:gd name="connsiteY11-690" fmla="*/ 342589 h 416408"/>
                  <a:gd name="connsiteX12-691" fmla="*/ 621506 w 621506"/>
                  <a:gd name="connsiteY12-692" fmla="*/ 280676 h 416408"/>
                  <a:gd name="connsiteX13-693" fmla="*/ 423862 w 621506"/>
                  <a:gd name="connsiteY13-694" fmla="*/ 166376 h 416408"/>
                  <a:gd name="connsiteX14-695" fmla="*/ 423862 w 621506"/>
                  <a:gd name="connsiteY14-696" fmla="*/ 166376 h 416408"/>
                  <a:gd name="connsiteX0-697" fmla="*/ 0 w 621506"/>
                  <a:gd name="connsiteY0-698" fmla="*/ 49695 h 416408"/>
                  <a:gd name="connsiteX1-699" fmla="*/ 30956 w 621506"/>
                  <a:gd name="connsiteY1-700" fmla="*/ 28264 h 416408"/>
                  <a:gd name="connsiteX2-701" fmla="*/ 228600 w 621506"/>
                  <a:gd name="connsiteY2-702" fmla="*/ 37790 h 416408"/>
                  <a:gd name="connsiteX3-703" fmla="*/ 459581 w 621506"/>
                  <a:gd name="connsiteY3-704" fmla="*/ 18739 h 416408"/>
                  <a:gd name="connsiteX4-705" fmla="*/ 550069 w 621506"/>
                  <a:gd name="connsiteY4-706" fmla="*/ 109226 h 416408"/>
                  <a:gd name="connsiteX5-707" fmla="*/ 290512 w 621506"/>
                  <a:gd name="connsiteY5-708" fmla="*/ 223526 h 416408"/>
                  <a:gd name="connsiteX6-709" fmla="*/ 73818 w 621506"/>
                  <a:gd name="connsiteY6-710" fmla="*/ 218764 h 416408"/>
                  <a:gd name="connsiteX7-711" fmla="*/ 45243 w 621506"/>
                  <a:gd name="connsiteY7-712" fmla="*/ 304489 h 416408"/>
                  <a:gd name="connsiteX8-713" fmla="*/ 90487 w 621506"/>
                  <a:gd name="connsiteY8-714" fmla="*/ 402120 h 416408"/>
                  <a:gd name="connsiteX9-715" fmla="*/ 154781 w 621506"/>
                  <a:gd name="connsiteY9-716" fmla="*/ 416408 h 416408"/>
                  <a:gd name="connsiteX10-717" fmla="*/ 302418 w 621506"/>
                  <a:gd name="connsiteY10-718" fmla="*/ 409264 h 416408"/>
                  <a:gd name="connsiteX11-719" fmla="*/ 511968 w 621506"/>
                  <a:gd name="connsiteY11-720" fmla="*/ 342589 h 416408"/>
                  <a:gd name="connsiteX12-721" fmla="*/ 621506 w 621506"/>
                  <a:gd name="connsiteY12-722" fmla="*/ 280676 h 416408"/>
                  <a:gd name="connsiteX13-723" fmla="*/ 423862 w 621506"/>
                  <a:gd name="connsiteY13-724" fmla="*/ 166376 h 416408"/>
                  <a:gd name="connsiteX14-725" fmla="*/ 423862 w 621506"/>
                  <a:gd name="connsiteY14-726" fmla="*/ 166376 h 416408"/>
                  <a:gd name="connsiteX0-727" fmla="*/ 48878 w 590916"/>
                  <a:gd name="connsiteY0-728" fmla="*/ 233467 h 416408"/>
                  <a:gd name="connsiteX1-729" fmla="*/ 366 w 590916"/>
                  <a:gd name="connsiteY1-730" fmla="*/ 28264 h 416408"/>
                  <a:gd name="connsiteX2-731" fmla="*/ 198010 w 590916"/>
                  <a:gd name="connsiteY2-732" fmla="*/ 37790 h 416408"/>
                  <a:gd name="connsiteX3-733" fmla="*/ 428991 w 590916"/>
                  <a:gd name="connsiteY3-734" fmla="*/ 18739 h 416408"/>
                  <a:gd name="connsiteX4-735" fmla="*/ 519479 w 590916"/>
                  <a:gd name="connsiteY4-736" fmla="*/ 109226 h 416408"/>
                  <a:gd name="connsiteX5-737" fmla="*/ 259922 w 590916"/>
                  <a:gd name="connsiteY5-738" fmla="*/ 223526 h 416408"/>
                  <a:gd name="connsiteX6-739" fmla="*/ 43228 w 590916"/>
                  <a:gd name="connsiteY6-740" fmla="*/ 218764 h 416408"/>
                  <a:gd name="connsiteX7-741" fmla="*/ 14653 w 590916"/>
                  <a:gd name="connsiteY7-742" fmla="*/ 304489 h 416408"/>
                  <a:gd name="connsiteX8-743" fmla="*/ 59897 w 590916"/>
                  <a:gd name="connsiteY8-744" fmla="*/ 402120 h 416408"/>
                  <a:gd name="connsiteX9-745" fmla="*/ 124191 w 590916"/>
                  <a:gd name="connsiteY9-746" fmla="*/ 416408 h 416408"/>
                  <a:gd name="connsiteX10-747" fmla="*/ 271828 w 590916"/>
                  <a:gd name="connsiteY10-748" fmla="*/ 409264 h 416408"/>
                  <a:gd name="connsiteX11-749" fmla="*/ 481378 w 590916"/>
                  <a:gd name="connsiteY11-750" fmla="*/ 342589 h 416408"/>
                  <a:gd name="connsiteX12-751" fmla="*/ 590916 w 590916"/>
                  <a:gd name="connsiteY12-752" fmla="*/ 280676 h 416408"/>
                  <a:gd name="connsiteX13-753" fmla="*/ 393272 w 590916"/>
                  <a:gd name="connsiteY13-754" fmla="*/ 166376 h 416408"/>
                  <a:gd name="connsiteX14-755" fmla="*/ 393272 w 590916"/>
                  <a:gd name="connsiteY14-756" fmla="*/ 166376 h 416408"/>
                  <a:gd name="connsiteX0-757" fmla="*/ 60131 w 602169"/>
                  <a:gd name="connsiteY0-758" fmla="*/ 233467 h 416408"/>
                  <a:gd name="connsiteX1-759" fmla="*/ 27140 w 602169"/>
                  <a:gd name="connsiteY1-760" fmla="*/ 71142 h 416408"/>
                  <a:gd name="connsiteX2-761" fmla="*/ 11619 w 602169"/>
                  <a:gd name="connsiteY2-762" fmla="*/ 28264 h 416408"/>
                  <a:gd name="connsiteX3-763" fmla="*/ 209263 w 602169"/>
                  <a:gd name="connsiteY3-764" fmla="*/ 37790 h 416408"/>
                  <a:gd name="connsiteX4-765" fmla="*/ 440244 w 602169"/>
                  <a:gd name="connsiteY4-766" fmla="*/ 18739 h 416408"/>
                  <a:gd name="connsiteX5-767" fmla="*/ 530732 w 602169"/>
                  <a:gd name="connsiteY5-768" fmla="*/ 109226 h 416408"/>
                  <a:gd name="connsiteX6-769" fmla="*/ 271175 w 602169"/>
                  <a:gd name="connsiteY6-770" fmla="*/ 223526 h 416408"/>
                  <a:gd name="connsiteX7-771" fmla="*/ 54481 w 602169"/>
                  <a:gd name="connsiteY7-772" fmla="*/ 218764 h 416408"/>
                  <a:gd name="connsiteX8-773" fmla="*/ 25906 w 602169"/>
                  <a:gd name="connsiteY8-774" fmla="*/ 304489 h 416408"/>
                  <a:gd name="connsiteX9-775" fmla="*/ 71150 w 602169"/>
                  <a:gd name="connsiteY9-776" fmla="*/ 402120 h 416408"/>
                  <a:gd name="connsiteX10-777" fmla="*/ 135444 w 602169"/>
                  <a:gd name="connsiteY10-778" fmla="*/ 416408 h 416408"/>
                  <a:gd name="connsiteX11-779" fmla="*/ 283081 w 602169"/>
                  <a:gd name="connsiteY11-780" fmla="*/ 409264 h 416408"/>
                  <a:gd name="connsiteX12-781" fmla="*/ 492631 w 602169"/>
                  <a:gd name="connsiteY12-782" fmla="*/ 342589 h 416408"/>
                  <a:gd name="connsiteX13-783" fmla="*/ 602169 w 602169"/>
                  <a:gd name="connsiteY13-784" fmla="*/ 280676 h 416408"/>
                  <a:gd name="connsiteX14-785" fmla="*/ 404525 w 602169"/>
                  <a:gd name="connsiteY14-786" fmla="*/ 166376 h 416408"/>
                  <a:gd name="connsiteX15-787" fmla="*/ 404525 w 602169"/>
                  <a:gd name="connsiteY15-788" fmla="*/ 166376 h 416408"/>
                  <a:gd name="connsiteX0-789" fmla="*/ 39649 w 581687"/>
                  <a:gd name="connsiteY0-790" fmla="*/ 233467 h 416408"/>
                  <a:gd name="connsiteX1-791" fmla="*/ 6658 w 581687"/>
                  <a:gd name="connsiteY1-792" fmla="*/ 71142 h 416408"/>
                  <a:gd name="connsiteX2-793" fmla="*/ 188781 w 581687"/>
                  <a:gd name="connsiteY2-794" fmla="*/ 37790 h 416408"/>
                  <a:gd name="connsiteX3-795" fmla="*/ 419762 w 581687"/>
                  <a:gd name="connsiteY3-796" fmla="*/ 18739 h 416408"/>
                  <a:gd name="connsiteX4-797" fmla="*/ 510250 w 581687"/>
                  <a:gd name="connsiteY4-798" fmla="*/ 109226 h 416408"/>
                  <a:gd name="connsiteX5-799" fmla="*/ 250693 w 581687"/>
                  <a:gd name="connsiteY5-800" fmla="*/ 223526 h 416408"/>
                  <a:gd name="connsiteX6-801" fmla="*/ 33999 w 581687"/>
                  <a:gd name="connsiteY6-802" fmla="*/ 218764 h 416408"/>
                  <a:gd name="connsiteX7-803" fmla="*/ 5424 w 581687"/>
                  <a:gd name="connsiteY7-804" fmla="*/ 304489 h 416408"/>
                  <a:gd name="connsiteX8-805" fmla="*/ 50668 w 581687"/>
                  <a:gd name="connsiteY8-806" fmla="*/ 402120 h 416408"/>
                  <a:gd name="connsiteX9-807" fmla="*/ 114962 w 581687"/>
                  <a:gd name="connsiteY9-808" fmla="*/ 416408 h 416408"/>
                  <a:gd name="connsiteX10-809" fmla="*/ 262599 w 581687"/>
                  <a:gd name="connsiteY10-810" fmla="*/ 409264 h 416408"/>
                  <a:gd name="connsiteX11-811" fmla="*/ 472149 w 581687"/>
                  <a:gd name="connsiteY11-812" fmla="*/ 342589 h 416408"/>
                  <a:gd name="connsiteX12-813" fmla="*/ 581687 w 581687"/>
                  <a:gd name="connsiteY12-814" fmla="*/ 280676 h 416408"/>
                  <a:gd name="connsiteX13-815" fmla="*/ 384043 w 581687"/>
                  <a:gd name="connsiteY13-816" fmla="*/ 166376 h 416408"/>
                  <a:gd name="connsiteX14-817" fmla="*/ 384043 w 581687"/>
                  <a:gd name="connsiteY14-818" fmla="*/ 166376 h 416408"/>
                  <a:gd name="connsiteX0-819" fmla="*/ 58046 w 600084"/>
                  <a:gd name="connsiteY0-820" fmla="*/ 233467 h 416408"/>
                  <a:gd name="connsiteX1-821" fmla="*/ 5188 w 600084"/>
                  <a:gd name="connsiteY1-822" fmla="*/ 41340 h 416408"/>
                  <a:gd name="connsiteX2-823" fmla="*/ 207178 w 600084"/>
                  <a:gd name="connsiteY2-824" fmla="*/ 37790 h 416408"/>
                  <a:gd name="connsiteX3-825" fmla="*/ 438159 w 600084"/>
                  <a:gd name="connsiteY3-826" fmla="*/ 18739 h 416408"/>
                  <a:gd name="connsiteX4-827" fmla="*/ 528647 w 600084"/>
                  <a:gd name="connsiteY4-828" fmla="*/ 109226 h 416408"/>
                  <a:gd name="connsiteX5-829" fmla="*/ 269090 w 600084"/>
                  <a:gd name="connsiteY5-830" fmla="*/ 223526 h 416408"/>
                  <a:gd name="connsiteX6-831" fmla="*/ 52396 w 600084"/>
                  <a:gd name="connsiteY6-832" fmla="*/ 218764 h 416408"/>
                  <a:gd name="connsiteX7-833" fmla="*/ 23821 w 600084"/>
                  <a:gd name="connsiteY7-834" fmla="*/ 304489 h 416408"/>
                  <a:gd name="connsiteX8-835" fmla="*/ 69065 w 600084"/>
                  <a:gd name="connsiteY8-836" fmla="*/ 402120 h 416408"/>
                  <a:gd name="connsiteX9-837" fmla="*/ 133359 w 600084"/>
                  <a:gd name="connsiteY9-838" fmla="*/ 416408 h 416408"/>
                  <a:gd name="connsiteX10-839" fmla="*/ 280996 w 600084"/>
                  <a:gd name="connsiteY10-840" fmla="*/ 409264 h 416408"/>
                  <a:gd name="connsiteX11-841" fmla="*/ 490546 w 600084"/>
                  <a:gd name="connsiteY11-842" fmla="*/ 342589 h 416408"/>
                  <a:gd name="connsiteX12-843" fmla="*/ 600084 w 600084"/>
                  <a:gd name="connsiteY12-844" fmla="*/ 280676 h 416408"/>
                  <a:gd name="connsiteX13-845" fmla="*/ 402440 w 600084"/>
                  <a:gd name="connsiteY13-846" fmla="*/ 166376 h 416408"/>
                  <a:gd name="connsiteX14-847" fmla="*/ 402440 w 600084"/>
                  <a:gd name="connsiteY14-848" fmla="*/ 166376 h 416408"/>
                  <a:gd name="connsiteX0-849" fmla="*/ 68909 w 610947"/>
                  <a:gd name="connsiteY0-850" fmla="*/ 233467 h 416408"/>
                  <a:gd name="connsiteX1-851" fmla="*/ 16051 w 610947"/>
                  <a:gd name="connsiteY1-852" fmla="*/ 41340 h 416408"/>
                  <a:gd name="connsiteX2-853" fmla="*/ 218041 w 610947"/>
                  <a:gd name="connsiteY2-854" fmla="*/ 37790 h 416408"/>
                  <a:gd name="connsiteX3-855" fmla="*/ 449022 w 610947"/>
                  <a:gd name="connsiteY3-856" fmla="*/ 18739 h 416408"/>
                  <a:gd name="connsiteX4-857" fmla="*/ 539510 w 610947"/>
                  <a:gd name="connsiteY4-858" fmla="*/ 109226 h 416408"/>
                  <a:gd name="connsiteX5-859" fmla="*/ 279953 w 610947"/>
                  <a:gd name="connsiteY5-860" fmla="*/ 223526 h 416408"/>
                  <a:gd name="connsiteX6-861" fmla="*/ 63259 w 610947"/>
                  <a:gd name="connsiteY6-862" fmla="*/ 218764 h 416408"/>
                  <a:gd name="connsiteX7-863" fmla="*/ 34684 w 610947"/>
                  <a:gd name="connsiteY7-864" fmla="*/ 304489 h 416408"/>
                  <a:gd name="connsiteX8-865" fmla="*/ 79928 w 610947"/>
                  <a:gd name="connsiteY8-866" fmla="*/ 402120 h 416408"/>
                  <a:gd name="connsiteX9-867" fmla="*/ 144222 w 610947"/>
                  <a:gd name="connsiteY9-868" fmla="*/ 416408 h 416408"/>
                  <a:gd name="connsiteX10-869" fmla="*/ 291859 w 610947"/>
                  <a:gd name="connsiteY10-870" fmla="*/ 409264 h 416408"/>
                  <a:gd name="connsiteX11-871" fmla="*/ 501409 w 610947"/>
                  <a:gd name="connsiteY11-872" fmla="*/ 342589 h 416408"/>
                  <a:gd name="connsiteX12-873" fmla="*/ 610947 w 610947"/>
                  <a:gd name="connsiteY12-874" fmla="*/ 280676 h 416408"/>
                  <a:gd name="connsiteX13-875" fmla="*/ 413303 w 610947"/>
                  <a:gd name="connsiteY13-876" fmla="*/ 166376 h 416408"/>
                  <a:gd name="connsiteX14-877" fmla="*/ 413303 w 610947"/>
                  <a:gd name="connsiteY14-878" fmla="*/ 166376 h 41640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</a:cxnLst>
                <a:rect l="l" t="t" r="r" b="b"/>
                <a:pathLst>
                  <a:path w="610947" h="416408">
                    <a:moveTo>
                      <a:pt x="68909" y="233467"/>
                    </a:moveTo>
                    <a:cubicBezTo>
                      <a:pt x="63411" y="206413"/>
                      <a:pt x="-38606" y="148455"/>
                      <a:pt x="16051" y="41340"/>
                    </a:cubicBezTo>
                    <a:cubicBezTo>
                      <a:pt x="40906" y="8727"/>
                      <a:pt x="149190" y="46524"/>
                      <a:pt x="218041" y="37790"/>
                    </a:cubicBezTo>
                    <a:cubicBezTo>
                      <a:pt x="287891" y="24296"/>
                      <a:pt x="364885" y="-27299"/>
                      <a:pt x="449022" y="18739"/>
                    </a:cubicBezTo>
                    <a:cubicBezTo>
                      <a:pt x="510141" y="47313"/>
                      <a:pt x="518873" y="66364"/>
                      <a:pt x="539510" y="109226"/>
                    </a:cubicBezTo>
                    <a:cubicBezTo>
                      <a:pt x="452991" y="147326"/>
                      <a:pt x="383140" y="206858"/>
                      <a:pt x="279953" y="223526"/>
                    </a:cubicBezTo>
                    <a:cubicBezTo>
                      <a:pt x="200578" y="240989"/>
                      <a:pt x="135490" y="220351"/>
                      <a:pt x="63259" y="218764"/>
                    </a:cubicBezTo>
                    <a:cubicBezTo>
                      <a:pt x="53734" y="247339"/>
                      <a:pt x="39446" y="240195"/>
                      <a:pt x="34684" y="304489"/>
                    </a:cubicBezTo>
                    <a:cubicBezTo>
                      <a:pt x="42621" y="370370"/>
                      <a:pt x="64847" y="369576"/>
                      <a:pt x="79928" y="402120"/>
                    </a:cubicBezTo>
                    <a:lnTo>
                      <a:pt x="144222" y="416408"/>
                    </a:lnTo>
                    <a:cubicBezTo>
                      <a:pt x="193434" y="414027"/>
                      <a:pt x="218834" y="421170"/>
                      <a:pt x="291859" y="409264"/>
                    </a:cubicBezTo>
                    <a:cubicBezTo>
                      <a:pt x="395046" y="398945"/>
                      <a:pt x="414890" y="381483"/>
                      <a:pt x="501409" y="342589"/>
                    </a:cubicBezTo>
                    <a:cubicBezTo>
                      <a:pt x="552210" y="321951"/>
                      <a:pt x="574434" y="301314"/>
                      <a:pt x="610947" y="280676"/>
                    </a:cubicBezTo>
                    <a:cubicBezTo>
                      <a:pt x="578404" y="230670"/>
                      <a:pt x="538715" y="159232"/>
                      <a:pt x="413303" y="166376"/>
                    </a:cubicBezTo>
                    <a:lnTo>
                      <a:pt x="413303" y="166376"/>
                    </a:lnTo>
                  </a:path>
                </a:pathLst>
              </a:custGeom>
              <a:noFill/>
              <a:ln>
                <a:solidFill>
                  <a:srgbClr val="F7CEA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任意多边形 269"/>
              <p:cNvSpPr/>
              <p:nvPr/>
            </p:nvSpPr>
            <p:spPr>
              <a:xfrm>
                <a:off x="8182858" y="2212181"/>
                <a:ext cx="520611" cy="246700"/>
              </a:xfrm>
              <a:custGeom>
                <a:avLst/>
                <a:gdLst>
                  <a:gd name="connsiteX0" fmla="*/ 330994 w 461963"/>
                  <a:gd name="connsiteY0" fmla="*/ 0 h 211932"/>
                  <a:gd name="connsiteX1" fmla="*/ 419100 w 461963"/>
                  <a:gd name="connsiteY1" fmla="*/ 45244 h 211932"/>
                  <a:gd name="connsiteX2" fmla="*/ 461963 w 461963"/>
                  <a:gd name="connsiteY2" fmla="*/ 107157 h 211932"/>
                  <a:gd name="connsiteX3" fmla="*/ 383382 w 461963"/>
                  <a:gd name="connsiteY3" fmla="*/ 119063 h 211932"/>
                  <a:gd name="connsiteX4" fmla="*/ 233363 w 461963"/>
                  <a:gd name="connsiteY4" fmla="*/ 204788 h 211932"/>
                  <a:gd name="connsiteX5" fmla="*/ 92869 w 461963"/>
                  <a:gd name="connsiteY5" fmla="*/ 211932 h 211932"/>
                  <a:gd name="connsiteX6" fmla="*/ 14288 w 461963"/>
                  <a:gd name="connsiteY6" fmla="*/ 185738 h 211932"/>
                  <a:gd name="connsiteX7" fmla="*/ 0 w 461963"/>
                  <a:gd name="connsiteY7" fmla="*/ 102394 h 211932"/>
                  <a:gd name="connsiteX8" fmla="*/ 35719 w 461963"/>
                  <a:gd name="connsiteY8" fmla="*/ 64294 h 211932"/>
                  <a:gd name="connsiteX9" fmla="*/ 45244 w 461963"/>
                  <a:gd name="connsiteY9" fmla="*/ 64294 h 211932"/>
                  <a:gd name="connsiteX0-1" fmla="*/ 330994 w 461963"/>
                  <a:gd name="connsiteY0-2" fmla="*/ 0 h 211932"/>
                  <a:gd name="connsiteX1-3" fmla="*/ 419100 w 461963"/>
                  <a:gd name="connsiteY1-4" fmla="*/ 45244 h 211932"/>
                  <a:gd name="connsiteX2-5" fmla="*/ 461963 w 461963"/>
                  <a:gd name="connsiteY2-6" fmla="*/ 107157 h 211932"/>
                  <a:gd name="connsiteX3-7" fmla="*/ 383382 w 461963"/>
                  <a:gd name="connsiteY3-8" fmla="*/ 119063 h 211932"/>
                  <a:gd name="connsiteX4-9" fmla="*/ 233363 w 461963"/>
                  <a:gd name="connsiteY4-10" fmla="*/ 204788 h 211932"/>
                  <a:gd name="connsiteX5-11" fmla="*/ 92869 w 461963"/>
                  <a:gd name="connsiteY5-12" fmla="*/ 211932 h 211932"/>
                  <a:gd name="connsiteX6-13" fmla="*/ 14288 w 461963"/>
                  <a:gd name="connsiteY6-14" fmla="*/ 185738 h 211932"/>
                  <a:gd name="connsiteX7-15" fmla="*/ 0 w 461963"/>
                  <a:gd name="connsiteY7-16" fmla="*/ 102394 h 211932"/>
                  <a:gd name="connsiteX8-17" fmla="*/ 35719 w 461963"/>
                  <a:gd name="connsiteY8-18" fmla="*/ 64294 h 211932"/>
                  <a:gd name="connsiteX9-19" fmla="*/ 45244 w 461963"/>
                  <a:gd name="connsiteY9-20" fmla="*/ 64294 h 211932"/>
                  <a:gd name="connsiteX0-21" fmla="*/ 330994 w 461963"/>
                  <a:gd name="connsiteY0-22" fmla="*/ 0 h 211932"/>
                  <a:gd name="connsiteX1-23" fmla="*/ 419100 w 461963"/>
                  <a:gd name="connsiteY1-24" fmla="*/ 45244 h 211932"/>
                  <a:gd name="connsiteX2-25" fmla="*/ 461963 w 461963"/>
                  <a:gd name="connsiteY2-26" fmla="*/ 107157 h 211932"/>
                  <a:gd name="connsiteX3-27" fmla="*/ 383382 w 461963"/>
                  <a:gd name="connsiteY3-28" fmla="*/ 119063 h 211932"/>
                  <a:gd name="connsiteX4-29" fmla="*/ 233363 w 461963"/>
                  <a:gd name="connsiteY4-30" fmla="*/ 204788 h 211932"/>
                  <a:gd name="connsiteX5-31" fmla="*/ 92869 w 461963"/>
                  <a:gd name="connsiteY5-32" fmla="*/ 211932 h 211932"/>
                  <a:gd name="connsiteX6-33" fmla="*/ 14288 w 461963"/>
                  <a:gd name="connsiteY6-34" fmla="*/ 185738 h 211932"/>
                  <a:gd name="connsiteX7-35" fmla="*/ 0 w 461963"/>
                  <a:gd name="connsiteY7-36" fmla="*/ 102394 h 211932"/>
                  <a:gd name="connsiteX8-37" fmla="*/ 35719 w 461963"/>
                  <a:gd name="connsiteY8-38" fmla="*/ 64294 h 211932"/>
                  <a:gd name="connsiteX9-39" fmla="*/ 45244 w 461963"/>
                  <a:gd name="connsiteY9-40" fmla="*/ 64294 h 211932"/>
                  <a:gd name="connsiteX0-41" fmla="*/ 330994 w 461963"/>
                  <a:gd name="connsiteY0-42" fmla="*/ 0 h 211932"/>
                  <a:gd name="connsiteX1-43" fmla="*/ 419100 w 461963"/>
                  <a:gd name="connsiteY1-44" fmla="*/ 45244 h 211932"/>
                  <a:gd name="connsiteX2-45" fmla="*/ 461963 w 461963"/>
                  <a:gd name="connsiteY2-46" fmla="*/ 107157 h 211932"/>
                  <a:gd name="connsiteX3-47" fmla="*/ 385763 w 461963"/>
                  <a:gd name="connsiteY3-48" fmla="*/ 135732 h 211932"/>
                  <a:gd name="connsiteX4-49" fmla="*/ 233363 w 461963"/>
                  <a:gd name="connsiteY4-50" fmla="*/ 204788 h 211932"/>
                  <a:gd name="connsiteX5-51" fmla="*/ 92869 w 461963"/>
                  <a:gd name="connsiteY5-52" fmla="*/ 211932 h 211932"/>
                  <a:gd name="connsiteX6-53" fmla="*/ 14288 w 461963"/>
                  <a:gd name="connsiteY6-54" fmla="*/ 185738 h 211932"/>
                  <a:gd name="connsiteX7-55" fmla="*/ 0 w 461963"/>
                  <a:gd name="connsiteY7-56" fmla="*/ 102394 h 211932"/>
                  <a:gd name="connsiteX8-57" fmla="*/ 35719 w 461963"/>
                  <a:gd name="connsiteY8-58" fmla="*/ 64294 h 211932"/>
                  <a:gd name="connsiteX9-59" fmla="*/ 45244 w 461963"/>
                  <a:gd name="connsiteY9-60" fmla="*/ 64294 h 211932"/>
                  <a:gd name="connsiteX0-61" fmla="*/ 330994 w 461963"/>
                  <a:gd name="connsiteY0-62" fmla="*/ 0 h 211932"/>
                  <a:gd name="connsiteX1-63" fmla="*/ 419100 w 461963"/>
                  <a:gd name="connsiteY1-64" fmla="*/ 45244 h 211932"/>
                  <a:gd name="connsiteX2-65" fmla="*/ 461963 w 461963"/>
                  <a:gd name="connsiteY2-66" fmla="*/ 107157 h 211932"/>
                  <a:gd name="connsiteX3-67" fmla="*/ 385763 w 461963"/>
                  <a:gd name="connsiteY3-68" fmla="*/ 135732 h 211932"/>
                  <a:gd name="connsiteX4-69" fmla="*/ 230981 w 461963"/>
                  <a:gd name="connsiteY4-70" fmla="*/ 195263 h 211932"/>
                  <a:gd name="connsiteX5-71" fmla="*/ 92869 w 461963"/>
                  <a:gd name="connsiteY5-72" fmla="*/ 211932 h 211932"/>
                  <a:gd name="connsiteX6-73" fmla="*/ 14288 w 461963"/>
                  <a:gd name="connsiteY6-74" fmla="*/ 185738 h 211932"/>
                  <a:gd name="connsiteX7-75" fmla="*/ 0 w 461963"/>
                  <a:gd name="connsiteY7-76" fmla="*/ 102394 h 211932"/>
                  <a:gd name="connsiteX8-77" fmla="*/ 35719 w 461963"/>
                  <a:gd name="connsiteY8-78" fmla="*/ 64294 h 211932"/>
                  <a:gd name="connsiteX9-79" fmla="*/ 45244 w 461963"/>
                  <a:gd name="connsiteY9-80" fmla="*/ 64294 h 211932"/>
                  <a:gd name="connsiteX0-81" fmla="*/ 330994 w 461963"/>
                  <a:gd name="connsiteY0-82" fmla="*/ 0 h 211932"/>
                  <a:gd name="connsiteX1-83" fmla="*/ 419100 w 461963"/>
                  <a:gd name="connsiteY1-84" fmla="*/ 45244 h 211932"/>
                  <a:gd name="connsiteX2-85" fmla="*/ 461963 w 461963"/>
                  <a:gd name="connsiteY2-86" fmla="*/ 107157 h 211932"/>
                  <a:gd name="connsiteX3-87" fmla="*/ 385763 w 461963"/>
                  <a:gd name="connsiteY3-88" fmla="*/ 135732 h 211932"/>
                  <a:gd name="connsiteX4-89" fmla="*/ 230981 w 461963"/>
                  <a:gd name="connsiteY4-90" fmla="*/ 195263 h 211932"/>
                  <a:gd name="connsiteX5-91" fmla="*/ 92869 w 461963"/>
                  <a:gd name="connsiteY5-92" fmla="*/ 211932 h 211932"/>
                  <a:gd name="connsiteX6-93" fmla="*/ 14288 w 461963"/>
                  <a:gd name="connsiteY6-94" fmla="*/ 185738 h 211932"/>
                  <a:gd name="connsiteX7-95" fmla="*/ 0 w 461963"/>
                  <a:gd name="connsiteY7-96" fmla="*/ 102394 h 211932"/>
                  <a:gd name="connsiteX8-97" fmla="*/ 35719 w 461963"/>
                  <a:gd name="connsiteY8-98" fmla="*/ 64294 h 211932"/>
                  <a:gd name="connsiteX9-99" fmla="*/ 45244 w 461963"/>
                  <a:gd name="connsiteY9-100" fmla="*/ 64294 h 211932"/>
                  <a:gd name="connsiteX0-101" fmla="*/ 330994 w 461963"/>
                  <a:gd name="connsiteY0-102" fmla="*/ 0 h 211932"/>
                  <a:gd name="connsiteX1-103" fmla="*/ 419100 w 461963"/>
                  <a:gd name="connsiteY1-104" fmla="*/ 45244 h 211932"/>
                  <a:gd name="connsiteX2-105" fmla="*/ 461963 w 461963"/>
                  <a:gd name="connsiteY2-106" fmla="*/ 107157 h 211932"/>
                  <a:gd name="connsiteX3-107" fmla="*/ 385763 w 461963"/>
                  <a:gd name="connsiteY3-108" fmla="*/ 135732 h 211932"/>
                  <a:gd name="connsiteX4-109" fmla="*/ 230981 w 461963"/>
                  <a:gd name="connsiteY4-110" fmla="*/ 195263 h 211932"/>
                  <a:gd name="connsiteX5-111" fmla="*/ 92869 w 461963"/>
                  <a:gd name="connsiteY5-112" fmla="*/ 211932 h 211932"/>
                  <a:gd name="connsiteX6-113" fmla="*/ 14288 w 461963"/>
                  <a:gd name="connsiteY6-114" fmla="*/ 185738 h 211932"/>
                  <a:gd name="connsiteX7-115" fmla="*/ 0 w 461963"/>
                  <a:gd name="connsiteY7-116" fmla="*/ 102394 h 211932"/>
                  <a:gd name="connsiteX8-117" fmla="*/ 35719 w 461963"/>
                  <a:gd name="connsiteY8-118" fmla="*/ 64294 h 211932"/>
                  <a:gd name="connsiteX9-119" fmla="*/ 45244 w 461963"/>
                  <a:gd name="connsiteY9-120" fmla="*/ 64294 h 211932"/>
                  <a:gd name="connsiteX0-121" fmla="*/ 330994 w 461963"/>
                  <a:gd name="connsiteY0-122" fmla="*/ 0 h 211932"/>
                  <a:gd name="connsiteX1-123" fmla="*/ 419100 w 461963"/>
                  <a:gd name="connsiteY1-124" fmla="*/ 45244 h 211932"/>
                  <a:gd name="connsiteX2-125" fmla="*/ 461963 w 461963"/>
                  <a:gd name="connsiteY2-126" fmla="*/ 107157 h 211932"/>
                  <a:gd name="connsiteX3-127" fmla="*/ 385763 w 461963"/>
                  <a:gd name="connsiteY3-128" fmla="*/ 135732 h 211932"/>
                  <a:gd name="connsiteX4-129" fmla="*/ 238125 w 461963"/>
                  <a:gd name="connsiteY4-130" fmla="*/ 200026 h 211932"/>
                  <a:gd name="connsiteX5-131" fmla="*/ 92869 w 461963"/>
                  <a:gd name="connsiteY5-132" fmla="*/ 211932 h 211932"/>
                  <a:gd name="connsiteX6-133" fmla="*/ 14288 w 461963"/>
                  <a:gd name="connsiteY6-134" fmla="*/ 185738 h 211932"/>
                  <a:gd name="connsiteX7-135" fmla="*/ 0 w 461963"/>
                  <a:gd name="connsiteY7-136" fmla="*/ 102394 h 211932"/>
                  <a:gd name="connsiteX8-137" fmla="*/ 35719 w 461963"/>
                  <a:gd name="connsiteY8-138" fmla="*/ 64294 h 211932"/>
                  <a:gd name="connsiteX9-139" fmla="*/ 45244 w 461963"/>
                  <a:gd name="connsiteY9-140" fmla="*/ 64294 h 211932"/>
                  <a:gd name="connsiteX0-141" fmla="*/ 330994 w 461963"/>
                  <a:gd name="connsiteY0-142" fmla="*/ 0 h 211932"/>
                  <a:gd name="connsiteX1-143" fmla="*/ 419100 w 461963"/>
                  <a:gd name="connsiteY1-144" fmla="*/ 45244 h 211932"/>
                  <a:gd name="connsiteX2-145" fmla="*/ 461963 w 461963"/>
                  <a:gd name="connsiteY2-146" fmla="*/ 107157 h 211932"/>
                  <a:gd name="connsiteX3-147" fmla="*/ 385763 w 461963"/>
                  <a:gd name="connsiteY3-148" fmla="*/ 135732 h 211932"/>
                  <a:gd name="connsiteX4-149" fmla="*/ 238125 w 461963"/>
                  <a:gd name="connsiteY4-150" fmla="*/ 200026 h 211932"/>
                  <a:gd name="connsiteX5-151" fmla="*/ 92869 w 461963"/>
                  <a:gd name="connsiteY5-152" fmla="*/ 211932 h 211932"/>
                  <a:gd name="connsiteX6-153" fmla="*/ 0 w 461963"/>
                  <a:gd name="connsiteY6-154" fmla="*/ 102394 h 211932"/>
                  <a:gd name="connsiteX7-155" fmla="*/ 35719 w 461963"/>
                  <a:gd name="connsiteY7-156" fmla="*/ 64294 h 211932"/>
                  <a:gd name="connsiteX8-157" fmla="*/ 45244 w 461963"/>
                  <a:gd name="connsiteY8-158" fmla="*/ 64294 h 211932"/>
                  <a:gd name="connsiteX0-159" fmla="*/ 330994 w 461963"/>
                  <a:gd name="connsiteY0-160" fmla="*/ 0 h 211932"/>
                  <a:gd name="connsiteX1-161" fmla="*/ 419100 w 461963"/>
                  <a:gd name="connsiteY1-162" fmla="*/ 45244 h 211932"/>
                  <a:gd name="connsiteX2-163" fmla="*/ 461963 w 461963"/>
                  <a:gd name="connsiteY2-164" fmla="*/ 107157 h 211932"/>
                  <a:gd name="connsiteX3-165" fmla="*/ 385763 w 461963"/>
                  <a:gd name="connsiteY3-166" fmla="*/ 135732 h 211932"/>
                  <a:gd name="connsiteX4-167" fmla="*/ 238125 w 461963"/>
                  <a:gd name="connsiteY4-168" fmla="*/ 200026 h 211932"/>
                  <a:gd name="connsiteX5-169" fmla="*/ 92869 w 461963"/>
                  <a:gd name="connsiteY5-170" fmla="*/ 211932 h 211932"/>
                  <a:gd name="connsiteX6-171" fmla="*/ 0 w 461963"/>
                  <a:gd name="connsiteY6-172" fmla="*/ 102394 h 211932"/>
                  <a:gd name="connsiteX7-173" fmla="*/ 35719 w 461963"/>
                  <a:gd name="connsiteY7-174" fmla="*/ 64294 h 211932"/>
                  <a:gd name="connsiteX8-175" fmla="*/ 45244 w 461963"/>
                  <a:gd name="connsiteY8-176" fmla="*/ 64294 h 211932"/>
                  <a:gd name="connsiteX0-177" fmla="*/ 330994 w 461963"/>
                  <a:gd name="connsiteY0-178" fmla="*/ 0 h 211932"/>
                  <a:gd name="connsiteX1-179" fmla="*/ 419100 w 461963"/>
                  <a:gd name="connsiteY1-180" fmla="*/ 45244 h 211932"/>
                  <a:gd name="connsiteX2-181" fmla="*/ 461963 w 461963"/>
                  <a:gd name="connsiteY2-182" fmla="*/ 107157 h 211932"/>
                  <a:gd name="connsiteX3-183" fmla="*/ 385763 w 461963"/>
                  <a:gd name="connsiteY3-184" fmla="*/ 135732 h 211932"/>
                  <a:gd name="connsiteX4-185" fmla="*/ 238125 w 461963"/>
                  <a:gd name="connsiteY4-186" fmla="*/ 200026 h 211932"/>
                  <a:gd name="connsiteX5-187" fmla="*/ 92869 w 461963"/>
                  <a:gd name="connsiteY5-188" fmla="*/ 211932 h 211932"/>
                  <a:gd name="connsiteX6-189" fmla="*/ 0 w 461963"/>
                  <a:gd name="connsiteY6-190" fmla="*/ 102394 h 211932"/>
                  <a:gd name="connsiteX7-191" fmla="*/ 35719 w 461963"/>
                  <a:gd name="connsiteY7-192" fmla="*/ 64294 h 211932"/>
                  <a:gd name="connsiteX8-193" fmla="*/ 45244 w 461963"/>
                  <a:gd name="connsiteY8-194" fmla="*/ 64294 h 211932"/>
                  <a:gd name="connsiteX0-195" fmla="*/ 330994 w 461963"/>
                  <a:gd name="connsiteY0-196" fmla="*/ 0 h 211932"/>
                  <a:gd name="connsiteX1-197" fmla="*/ 419100 w 461963"/>
                  <a:gd name="connsiteY1-198" fmla="*/ 45244 h 211932"/>
                  <a:gd name="connsiteX2-199" fmla="*/ 461963 w 461963"/>
                  <a:gd name="connsiteY2-200" fmla="*/ 107157 h 211932"/>
                  <a:gd name="connsiteX3-201" fmla="*/ 238125 w 461963"/>
                  <a:gd name="connsiteY3-202" fmla="*/ 200026 h 211932"/>
                  <a:gd name="connsiteX4-203" fmla="*/ 92869 w 461963"/>
                  <a:gd name="connsiteY4-204" fmla="*/ 211932 h 211932"/>
                  <a:gd name="connsiteX5-205" fmla="*/ 0 w 461963"/>
                  <a:gd name="connsiteY5-206" fmla="*/ 102394 h 211932"/>
                  <a:gd name="connsiteX6-207" fmla="*/ 35719 w 461963"/>
                  <a:gd name="connsiteY6-208" fmla="*/ 64294 h 211932"/>
                  <a:gd name="connsiteX7-209" fmla="*/ 45244 w 461963"/>
                  <a:gd name="connsiteY7-210" fmla="*/ 64294 h 211932"/>
                  <a:gd name="connsiteX0-211" fmla="*/ 330994 w 461963"/>
                  <a:gd name="connsiteY0-212" fmla="*/ 0 h 211932"/>
                  <a:gd name="connsiteX1-213" fmla="*/ 419100 w 461963"/>
                  <a:gd name="connsiteY1-214" fmla="*/ 45244 h 211932"/>
                  <a:gd name="connsiteX2-215" fmla="*/ 461963 w 461963"/>
                  <a:gd name="connsiteY2-216" fmla="*/ 107157 h 211932"/>
                  <a:gd name="connsiteX3-217" fmla="*/ 238125 w 461963"/>
                  <a:gd name="connsiteY3-218" fmla="*/ 200026 h 211932"/>
                  <a:gd name="connsiteX4-219" fmla="*/ 92869 w 461963"/>
                  <a:gd name="connsiteY4-220" fmla="*/ 211932 h 211932"/>
                  <a:gd name="connsiteX5-221" fmla="*/ 0 w 461963"/>
                  <a:gd name="connsiteY5-222" fmla="*/ 102394 h 211932"/>
                  <a:gd name="connsiteX6-223" fmla="*/ 35719 w 461963"/>
                  <a:gd name="connsiteY6-224" fmla="*/ 64294 h 211932"/>
                  <a:gd name="connsiteX0-225" fmla="*/ 389642 w 520611"/>
                  <a:gd name="connsiteY0-226" fmla="*/ 0 h 211932"/>
                  <a:gd name="connsiteX1-227" fmla="*/ 477748 w 520611"/>
                  <a:gd name="connsiteY1-228" fmla="*/ 45244 h 211932"/>
                  <a:gd name="connsiteX2-229" fmla="*/ 520611 w 520611"/>
                  <a:gd name="connsiteY2-230" fmla="*/ 107157 h 211932"/>
                  <a:gd name="connsiteX3-231" fmla="*/ 296773 w 520611"/>
                  <a:gd name="connsiteY3-232" fmla="*/ 200026 h 211932"/>
                  <a:gd name="connsiteX4-233" fmla="*/ 151517 w 520611"/>
                  <a:gd name="connsiteY4-234" fmla="*/ 211932 h 211932"/>
                  <a:gd name="connsiteX5-235" fmla="*/ 58648 w 520611"/>
                  <a:gd name="connsiteY5-236" fmla="*/ 102394 h 211932"/>
                  <a:gd name="connsiteX6-237" fmla="*/ 0 w 520611"/>
                  <a:gd name="connsiteY6-238" fmla="*/ 54360 h 211932"/>
                  <a:gd name="connsiteX0-239" fmla="*/ 389642 w 520611"/>
                  <a:gd name="connsiteY0-240" fmla="*/ 0 h 211932"/>
                  <a:gd name="connsiteX1-241" fmla="*/ 477748 w 520611"/>
                  <a:gd name="connsiteY1-242" fmla="*/ 45244 h 211932"/>
                  <a:gd name="connsiteX2-243" fmla="*/ 520611 w 520611"/>
                  <a:gd name="connsiteY2-244" fmla="*/ 107157 h 211932"/>
                  <a:gd name="connsiteX3-245" fmla="*/ 296773 w 520611"/>
                  <a:gd name="connsiteY3-246" fmla="*/ 200026 h 211932"/>
                  <a:gd name="connsiteX4-247" fmla="*/ 151517 w 520611"/>
                  <a:gd name="connsiteY4-248" fmla="*/ 211932 h 211932"/>
                  <a:gd name="connsiteX5-249" fmla="*/ 4013 w 520611"/>
                  <a:gd name="connsiteY5-250" fmla="*/ 152060 h 211932"/>
                  <a:gd name="connsiteX6-251" fmla="*/ 0 w 520611"/>
                  <a:gd name="connsiteY6-252" fmla="*/ 54360 h 211932"/>
                  <a:gd name="connsiteX0-253" fmla="*/ 389642 w 520611"/>
                  <a:gd name="connsiteY0-254" fmla="*/ 0 h 246700"/>
                  <a:gd name="connsiteX1-255" fmla="*/ 477748 w 520611"/>
                  <a:gd name="connsiteY1-256" fmla="*/ 45244 h 246700"/>
                  <a:gd name="connsiteX2-257" fmla="*/ 520611 w 520611"/>
                  <a:gd name="connsiteY2-258" fmla="*/ 107157 h 246700"/>
                  <a:gd name="connsiteX3-259" fmla="*/ 296773 w 520611"/>
                  <a:gd name="connsiteY3-260" fmla="*/ 200026 h 246700"/>
                  <a:gd name="connsiteX4-261" fmla="*/ 156486 w 520611"/>
                  <a:gd name="connsiteY4-262" fmla="*/ 246700 h 246700"/>
                  <a:gd name="connsiteX5-263" fmla="*/ 4013 w 520611"/>
                  <a:gd name="connsiteY5-264" fmla="*/ 152060 h 246700"/>
                  <a:gd name="connsiteX6-265" fmla="*/ 0 w 520611"/>
                  <a:gd name="connsiteY6-266" fmla="*/ 54360 h 246700"/>
                  <a:gd name="connsiteX0-267" fmla="*/ 389642 w 520611"/>
                  <a:gd name="connsiteY0-268" fmla="*/ 0 h 246700"/>
                  <a:gd name="connsiteX1-269" fmla="*/ 477748 w 520611"/>
                  <a:gd name="connsiteY1-270" fmla="*/ 45244 h 246700"/>
                  <a:gd name="connsiteX2-271" fmla="*/ 520611 w 520611"/>
                  <a:gd name="connsiteY2-272" fmla="*/ 107157 h 246700"/>
                  <a:gd name="connsiteX3-273" fmla="*/ 296773 w 520611"/>
                  <a:gd name="connsiteY3-274" fmla="*/ 200026 h 246700"/>
                  <a:gd name="connsiteX4-275" fmla="*/ 171387 w 520611"/>
                  <a:gd name="connsiteY4-276" fmla="*/ 246700 h 246700"/>
                  <a:gd name="connsiteX5-277" fmla="*/ 4013 w 520611"/>
                  <a:gd name="connsiteY5-278" fmla="*/ 152060 h 246700"/>
                  <a:gd name="connsiteX6-279" fmla="*/ 0 w 520611"/>
                  <a:gd name="connsiteY6-280" fmla="*/ 54360 h 246700"/>
                  <a:gd name="connsiteX0-281" fmla="*/ 389642 w 520611"/>
                  <a:gd name="connsiteY0-282" fmla="*/ 0 h 246700"/>
                  <a:gd name="connsiteX1-283" fmla="*/ 477748 w 520611"/>
                  <a:gd name="connsiteY1-284" fmla="*/ 45244 h 246700"/>
                  <a:gd name="connsiteX2-285" fmla="*/ 520611 w 520611"/>
                  <a:gd name="connsiteY2-286" fmla="*/ 107157 h 246700"/>
                  <a:gd name="connsiteX3-287" fmla="*/ 296773 w 520611"/>
                  <a:gd name="connsiteY3-288" fmla="*/ 200026 h 246700"/>
                  <a:gd name="connsiteX4-289" fmla="*/ 171387 w 520611"/>
                  <a:gd name="connsiteY4-290" fmla="*/ 246700 h 246700"/>
                  <a:gd name="connsiteX5-291" fmla="*/ 4013 w 520611"/>
                  <a:gd name="connsiteY5-292" fmla="*/ 152060 h 246700"/>
                  <a:gd name="connsiteX6-293" fmla="*/ 0 w 520611"/>
                  <a:gd name="connsiteY6-294" fmla="*/ 54360 h 246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520611" h="246700">
                    <a:moveTo>
                      <a:pt x="389642" y="0"/>
                    </a:moveTo>
                    <a:cubicBezTo>
                      <a:pt x="419011" y="15081"/>
                      <a:pt x="438854" y="8731"/>
                      <a:pt x="477748" y="45244"/>
                    </a:cubicBezTo>
                    <a:cubicBezTo>
                      <a:pt x="503943" y="70644"/>
                      <a:pt x="506323" y="86519"/>
                      <a:pt x="520611" y="107157"/>
                    </a:cubicBezTo>
                    <a:lnTo>
                      <a:pt x="296773" y="200026"/>
                    </a:lnTo>
                    <a:cubicBezTo>
                      <a:pt x="238830" y="217488"/>
                      <a:pt x="217424" y="241144"/>
                      <a:pt x="171387" y="246700"/>
                    </a:cubicBezTo>
                    <a:cubicBezTo>
                      <a:pt x="83281" y="231619"/>
                      <a:pt x="28642" y="224906"/>
                      <a:pt x="4013" y="152060"/>
                    </a:cubicBezTo>
                    <a:lnTo>
                      <a:pt x="0" y="54360"/>
                    </a:lnTo>
                  </a:path>
                </a:pathLst>
              </a:custGeom>
              <a:noFill/>
              <a:ln>
                <a:solidFill>
                  <a:srgbClr val="F7CEA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24" name="图片 1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65" t="53303" b="9290"/>
          <a:stretch>
            <a:fillRect/>
          </a:stretch>
        </p:blipFill>
        <p:spPr>
          <a:xfrm>
            <a:off x="6745469" y="3666703"/>
            <a:ext cx="5441950" cy="2565400"/>
          </a:xfrm>
          <a:custGeom>
            <a:avLst/>
            <a:gdLst>
              <a:gd name="connsiteX0" fmla="*/ 0 w 5441950"/>
              <a:gd name="connsiteY0" fmla="*/ 0 h 2565400"/>
              <a:gd name="connsiteX1" fmla="*/ 2432050 w 5441950"/>
              <a:gd name="connsiteY1" fmla="*/ 603250 h 2565400"/>
              <a:gd name="connsiteX2" fmla="*/ 3917950 w 5441950"/>
              <a:gd name="connsiteY2" fmla="*/ 1225550 h 2565400"/>
              <a:gd name="connsiteX3" fmla="*/ 5422900 w 5441950"/>
              <a:gd name="connsiteY3" fmla="*/ 1327150 h 2565400"/>
              <a:gd name="connsiteX4" fmla="*/ 5441950 w 5441950"/>
              <a:gd name="connsiteY4" fmla="*/ 2565400 h 2565400"/>
              <a:gd name="connsiteX5" fmla="*/ 2419350 w 5441950"/>
              <a:gd name="connsiteY5" fmla="*/ 1409700 h 256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41950" h="2565400">
                <a:moveTo>
                  <a:pt x="0" y="0"/>
                </a:moveTo>
                <a:lnTo>
                  <a:pt x="2432050" y="603250"/>
                </a:lnTo>
                <a:cubicBezTo>
                  <a:pt x="3085042" y="807508"/>
                  <a:pt x="3175000" y="914400"/>
                  <a:pt x="3917950" y="1225550"/>
                </a:cubicBezTo>
                <a:lnTo>
                  <a:pt x="5422900" y="1327150"/>
                </a:lnTo>
                <a:lnTo>
                  <a:pt x="5441950" y="2565400"/>
                </a:lnTo>
                <a:lnTo>
                  <a:pt x="2419350" y="1409700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96" t="73233" r="2229" b="348"/>
          <a:stretch>
            <a:fillRect/>
          </a:stretch>
        </p:blipFill>
        <p:spPr>
          <a:xfrm>
            <a:off x="7419903" y="5023305"/>
            <a:ext cx="4495801" cy="1811748"/>
          </a:xfrm>
          <a:custGeom>
            <a:avLst/>
            <a:gdLst>
              <a:gd name="connsiteX0" fmla="*/ 94950 w 4495801"/>
              <a:gd name="connsiteY0" fmla="*/ 72343 h 1811748"/>
              <a:gd name="connsiteX1" fmla="*/ 2247901 w 4495801"/>
              <a:gd name="connsiteY1" fmla="*/ 647700 h 1811748"/>
              <a:gd name="connsiteX2" fmla="*/ 3905249 w 4495801"/>
              <a:gd name="connsiteY2" fmla="*/ 1428750 h 1811748"/>
              <a:gd name="connsiteX3" fmla="*/ 4495801 w 4495801"/>
              <a:gd name="connsiteY3" fmla="*/ 1705571 h 1811748"/>
              <a:gd name="connsiteX4" fmla="*/ 4495801 w 4495801"/>
              <a:gd name="connsiteY4" fmla="*/ 1790700 h 1811748"/>
              <a:gd name="connsiteX5" fmla="*/ 4490539 w 4495801"/>
              <a:gd name="connsiteY5" fmla="*/ 1811748 h 1811748"/>
              <a:gd name="connsiteX6" fmla="*/ 1551442 w 4495801"/>
              <a:gd name="connsiteY6" fmla="*/ 1811748 h 1811748"/>
              <a:gd name="connsiteX7" fmla="*/ 800100 w 4495801"/>
              <a:gd name="connsiteY7" fmla="*/ 609600 h 1811748"/>
              <a:gd name="connsiteX8" fmla="*/ 0 w 4495801"/>
              <a:gd name="connsiteY8" fmla="*/ 0 h 1811748"/>
              <a:gd name="connsiteX9" fmla="*/ 94950 w 4495801"/>
              <a:gd name="connsiteY9" fmla="*/ 72343 h 1811748"/>
              <a:gd name="connsiteX10" fmla="*/ 38100 w 4495801"/>
              <a:gd name="connsiteY10" fmla="*/ 57150 h 1811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495801" h="1811748">
                <a:moveTo>
                  <a:pt x="94950" y="72343"/>
                </a:moveTo>
                <a:lnTo>
                  <a:pt x="2247901" y="647700"/>
                </a:lnTo>
                <a:lnTo>
                  <a:pt x="3905249" y="1428750"/>
                </a:lnTo>
                <a:lnTo>
                  <a:pt x="4495801" y="1705571"/>
                </a:lnTo>
                <a:lnTo>
                  <a:pt x="4495801" y="1790700"/>
                </a:lnTo>
                <a:lnTo>
                  <a:pt x="4490539" y="1811748"/>
                </a:lnTo>
                <a:lnTo>
                  <a:pt x="1551442" y="1811748"/>
                </a:lnTo>
                <a:lnTo>
                  <a:pt x="800100" y="609600"/>
                </a:lnTo>
                <a:close/>
                <a:moveTo>
                  <a:pt x="0" y="0"/>
                </a:moveTo>
                <a:lnTo>
                  <a:pt x="94950" y="72343"/>
                </a:lnTo>
                <a:lnTo>
                  <a:pt x="38100" y="57150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43" name="图片 1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35" t="56695" r="26175" b="286"/>
          <a:stretch>
            <a:fillRect/>
          </a:stretch>
        </p:blipFill>
        <p:spPr>
          <a:xfrm>
            <a:off x="4254670" y="3891298"/>
            <a:ext cx="4741494" cy="2950269"/>
          </a:xfrm>
          <a:custGeom>
            <a:avLst/>
            <a:gdLst>
              <a:gd name="connsiteX0" fmla="*/ 0 w 4741494"/>
              <a:gd name="connsiteY0" fmla="*/ 0 h 2950269"/>
              <a:gd name="connsiteX1" fmla="*/ 2647950 w 4741494"/>
              <a:gd name="connsiteY1" fmla="*/ 685800 h 2950269"/>
              <a:gd name="connsiteX2" fmla="*/ 4000500 w 4741494"/>
              <a:gd name="connsiteY2" fmla="*/ 2190750 h 2950269"/>
              <a:gd name="connsiteX3" fmla="*/ 4741494 w 4741494"/>
              <a:gd name="connsiteY3" fmla="*/ 2950269 h 2950269"/>
              <a:gd name="connsiteX4" fmla="*/ 3302412 w 4741494"/>
              <a:gd name="connsiteY4" fmla="*/ 2950269 h 2950269"/>
              <a:gd name="connsiteX5" fmla="*/ 2438400 w 4741494"/>
              <a:gd name="connsiteY5" fmla="*/ 781050 h 2950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41494" h="2950269">
                <a:moveTo>
                  <a:pt x="0" y="0"/>
                </a:moveTo>
                <a:lnTo>
                  <a:pt x="2647950" y="685800"/>
                </a:lnTo>
                <a:lnTo>
                  <a:pt x="4000500" y="2190750"/>
                </a:lnTo>
                <a:lnTo>
                  <a:pt x="4741494" y="2950269"/>
                </a:lnTo>
                <a:lnTo>
                  <a:pt x="3302412" y="2950269"/>
                </a:lnTo>
                <a:lnTo>
                  <a:pt x="2438400" y="781050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46" name="图片 1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77" t="49412" r="27185" b="25310"/>
          <a:stretch>
            <a:fillRect/>
          </a:stretch>
        </p:blipFill>
        <p:spPr>
          <a:xfrm>
            <a:off x="5101092" y="3393941"/>
            <a:ext cx="3771900" cy="1733550"/>
          </a:xfrm>
          <a:custGeom>
            <a:avLst/>
            <a:gdLst>
              <a:gd name="connsiteX0" fmla="*/ 0 w 3771900"/>
              <a:gd name="connsiteY0" fmla="*/ 0 h 1733550"/>
              <a:gd name="connsiteX1" fmla="*/ 3771900 w 3771900"/>
              <a:gd name="connsiteY1" fmla="*/ 1600200 h 1733550"/>
              <a:gd name="connsiteX2" fmla="*/ 3067050 w 3771900"/>
              <a:gd name="connsiteY2" fmla="*/ 1733550 h 1733550"/>
              <a:gd name="connsiteX3" fmla="*/ 1371600 w 3771900"/>
              <a:gd name="connsiteY3" fmla="*/ 6667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1900" h="1733550">
                <a:moveTo>
                  <a:pt x="0" y="0"/>
                </a:moveTo>
                <a:lnTo>
                  <a:pt x="3771900" y="1600200"/>
                </a:lnTo>
                <a:lnTo>
                  <a:pt x="3067050" y="1733550"/>
                </a:lnTo>
                <a:lnTo>
                  <a:pt x="1371600" y="666750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2" t="60680" r="40932" b="346"/>
          <a:stretch>
            <a:fillRect/>
          </a:stretch>
        </p:blipFill>
        <p:spPr>
          <a:xfrm>
            <a:off x="3699616" y="4172890"/>
            <a:ext cx="3497406" cy="2672817"/>
          </a:xfrm>
          <a:custGeom>
            <a:avLst/>
            <a:gdLst>
              <a:gd name="connsiteX0" fmla="*/ 400333 w 3497406"/>
              <a:gd name="connsiteY0" fmla="*/ 0 h 2672817"/>
              <a:gd name="connsiteX1" fmla="*/ 2819683 w 3497406"/>
              <a:gd name="connsiteY1" fmla="*/ 914400 h 2672817"/>
              <a:gd name="connsiteX2" fmla="*/ 3497406 w 3497406"/>
              <a:gd name="connsiteY2" fmla="*/ 2672817 h 2672817"/>
              <a:gd name="connsiteX3" fmla="*/ 0 w 3497406"/>
              <a:gd name="connsiteY3" fmla="*/ 2672817 h 2672817"/>
              <a:gd name="connsiteX4" fmla="*/ 628933 w 3497406"/>
              <a:gd name="connsiteY4" fmla="*/ 952500 h 2672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7406" h="2672817">
                <a:moveTo>
                  <a:pt x="400333" y="0"/>
                </a:moveTo>
                <a:lnTo>
                  <a:pt x="2819683" y="914400"/>
                </a:lnTo>
                <a:lnTo>
                  <a:pt x="3497406" y="2672817"/>
                </a:lnTo>
                <a:lnTo>
                  <a:pt x="0" y="2672817"/>
                </a:lnTo>
                <a:lnTo>
                  <a:pt x="628933" y="952500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52" name="图片 1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" t="55470" r="67469" b="834"/>
          <a:stretch>
            <a:fillRect/>
          </a:stretch>
        </p:blipFill>
        <p:spPr>
          <a:xfrm>
            <a:off x="18162" y="3806666"/>
            <a:ext cx="3943350" cy="2996667"/>
          </a:xfrm>
          <a:custGeom>
            <a:avLst/>
            <a:gdLst>
              <a:gd name="connsiteX0" fmla="*/ 3943350 w 3943350"/>
              <a:gd name="connsiteY0" fmla="*/ 0 h 2996667"/>
              <a:gd name="connsiteX1" fmla="*/ 3886200 w 3943350"/>
              <a:gd name="connsiteY1" fmla="*/ 476250 h 2996667"/>
              <a:gd name="connsiteX2" fmla="*/ 3246691 w 3943350"/>
              <a:gd name="connsiteY2" fmla="*/ 2996667 h 2996667"/>
              <a:gd name="connsiteX3" fmla="*/ 90015 w 3943350"/>
              <a:gd name="connsiteY3" fmla="*/ 2996667 h 2996667"/>
              <a:gd name="connsiteX4" fmla="*/ 0 w 3943350"/>
              <a:gd name="connsiteY4" fmla="*/ 2441575 h 2996667"/>
              <a:gd name="connsiteX5" fmla="*/ 0 w 3943350"/>
              <a:gd name="connsiteY5" fmla="*/ 2311400 h 2996667"/>
              <a:gd name="connsiteX6" fmla="*/ 438150 w 3943350"/>
              <a:gd name="connsiteY6" fmla="*/ 2019300 h 2996667"/>
              <a:gd name="connsiteX7" fmla="*/ 3352800 w 3943350"/>
              <a:gd name="connsiteY7" fmla="*/ 990600 h 2996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43350" h="2996667">
                <a:moveTo>
                  <a:pt x="3943350" y="0"/>
                </a:moveTo>
                <a:lnTo>
                  <a:pt x="3886200" y="476250"/>
                </a:lnTo>
                <a:lnTo>
                  <a:pt x="3246691" y="2996667"/>
                </a:lnTo>
                <a:lnTo>
                  <a:pt x="90015" y="2996667"/>
                </a:lnTo>
                <a:lnTo>
                  <a:pt x="0" y="2441575"/>
                </a:lnTo>
                <a:lnTo>
                  <a:pt x="0" y="2311400"/>
                </a:lnTo>
                <a:lnTo>
                  <a:pt x="438150" y="2019300"/>
                </a:lnTo>
                <a:lnTo>
                  <a:pt x="3352800" y="990600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56" name="图片 1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" r="66791" b="10576"/>
          <a:stretch>
            <a:fillRect/>
          </a:stretch>
        </p:blipFill>
        <p:spPr>
          <a:xfrm>
            <a:off x="20122" y="8418"/>
            <a:ext cx="4026568" cy="6132697"/>
          </a:xfrm>
          <a:custGeom>
            <a:avLst/>
            <a:gdLst>
              <a:gd name="connsiteX0" fmla="*/ 0 w 4026568"/>
              <a:gd name="connsiteY0" fmla="*/ 0 h 6132697"/>
              <a:gd name="connsiteX1" fmla="*/ 1408993 w 4026568"/>
              <a:gd name="connsiteY1" fmla="*/ 0 h 6132697"/>
              <a:gd name="connsiteX2" fmla="*/ 2149642 w 4026568"/>
              <a:gd name="connsiteY2" fmla="*/ 1404148 h 6132697"/>
              <a:gd name="connsiteX3" fmla="*/ 3336758 w 4026568"/>
              <a:gd name="connsiteY3" fmla="*/ 3152738 h 6132697"/>
              <a:gd name="connsiteX4" fmla="*/ 2791326 w 4026568"/>
              <a:gd name="connsiteY4" fmla="*/ 4115264 h 6132697"/>
              <a:gd name="connsiteX5" fmla="*/ 4026568 w 4026568"/>
              <a:gd name="connsiteY5" fmla="*/ 3377327 h 6132697"/>
              <a:gd name="connsiteX6" fmla="*/ 3962400 w 4026568"/>
              <a:gd name="connsiteY6" fmla="*/ 3842548 h 6132697"/>
              <a:gd name="connsiteX7" fmla="*/ 3336758 w 4026568"/>
              <a:gd name="connsiteY7" fmla="*/ 4805075 h 6132697"/>
              <a:gd name="connsiteX8" fmla="*/ 433137 w 4026568"/>
              <a:gd name="connsiteY8" fmla="*/ 5863854 h 6132697"/>
              <a:gd name="connsiteX9" fmla="*/ 0 w 4026568"/>
              <a:gd name="connsiteY9" fmla="*/ 6132697 h 6132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26568" h="6132697">
                <a:moveTo>
                  <a:pt x="0" y="0"/>
                </a:moveTo>
                <a:lnTo>
                  <a:pt x="1408993" y="0"/>
                </a:lnTo>
                <a:lnTo>
                  <a:pt x="2149642" y="1404148"/>
                </a:lnTo>
                <a:lnTo>
                  <a:pt x="3336758" y="3152738"/>
                </a:lnTo>
                <a:lnTo>
                  <a:pt x="2791326" y="4115264"/>
                </a:lnTo>
                <a:lnTo>
                  <a:pt x="4026568" y="3377327"/>
                </a:lnTo>
                <a:lnTo>
                  <a:pt x="3962400" y="3842548"/>
                </a:lnTo>
                <a:lnTo>
                  <a:pt x="3336758" y="4805075"/>
                </a:lnTo>
                <a:lnTo>
                  <a:pt x="433137" y="5863854"/>
                </a:lnTo>
                <a:lnTo>
                  <a:pt x="0" y="6132697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59" name="图片 1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5" t="146" r="44655" b="40015"/>
          <a:stretch>
            <a:fillRect/>
          </a:stretch>
        </p:blipFill>
        <p:spPr>
          <a:xfrm>
            <a:off x="1441528" y="18974"/>
            <a:ext cx="5304711" cy="4103771"/>
          </a:xfrm>
          <a:custGeom>
            <a:avLst/>
            <a:gdLst>
              <a:gd name="connsiteX0" fmla="*/ 0 w 5304711"/>
              <a:gd name="connsiteY0" fmla="*/ 0 h 4103771"/>
              <a:gd name="connsiteX1" fmla="*/ 5304711 w 5304711"/>
              <a:gd name="connsiteY1" fmla="*/ 0 h 4103771"/>
              <a:gd name="connsiteX2" fmla="*/ 5035718 w 5304711"/>
              <a:gd name="connsiteY2" fmla="*/ 1376613 h 4103771"/>
              <a:gd name="connsiteX3" fmla="*/ 2629402 w 5304711"/>
              <a:gd name="connsiteY3" fmla="*/ 3397918 h 4103771"/>
              <a:gd name="connsiteX4" fmla="*/ 1297907 w 5304711"/>
              <a:gd name="connsiteY4" fmla="*/ 4103771 h 4103771"/>
              <a:gd name="connsiteX5" fmla="*/ 1907507 w 5304711"/>
              <a:gd name="connsiteY5" fmla="*/ 3157287 h 4103771"/>
              <a:gd name="connsiteX6" fmla="*/ 752475 w 5304711"/>
              <a:gd name="connsiteY6" fmla="*/ 1504950 h 410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04711" h="4103771">
                <a:moveTo>
                  <a:pt x="0" y="0"/>
                </a:moveTo>
                <a:lnTo>
                  <a:pt x="5304711" y="0"/>
                </a:lnTo>
                <a:lnTo>
                  <a:pt x="5035718" y="1376613"/>
                </a:lnTo>
                <a:lnTo>
                  <a:pt x="2629402" y="3397918"/>
                </a:lnTo>
                <a:lnTo>
                  <a:pt x="1297907" y="4103771"/>
                </a:lnTo>
                <a:lnTo>
                  <a:pt x="1907507" y="3157287"/>
                </a:lnTo>
                <a:lnTo>
                  <a:pt x="752475" y="1504950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62" name="图片 1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58" t="225" r="8715" b="61456"/>
          <a:stretch>
            <a:fillRect/>
          </a:stretch>
        </p:blipFill>
        <p:spPr>
          <a:xfrm>
            <a:off x="6183839" y="25430"/>
            <a:ext cx="4940968" cy="2627897"/>
          </a:xfrm>
          <a:custGeom>
            <a:avLst/>
            <a:gdLst>
              <a:gd name="connsiteX0" fmla="*/ 561321 w 4940968"/>
              <a:gd name="connsiteY0" fmla="*/ 0 h 2627897"/>
              <a:gd name="connsiteX1" fmla="*/ 1382667 w 4940968"/>
              <a:gd name="connsiteY1" fmla="*/ 0 h 2627897"/>
              <a:gd name="connsiteX2" fmla="*/ 4940968 w 4940968"/>
              <a:gd name="connsiteY2" fmla="*/ 13034 h 2627897"/>
              <a:gd name="connsiteX3" fmla="*/ 2646947 w 4940968"/>
              <a:gd name="connsiteY3" fmla="*/ 1504950 h 2627897"/>
              <a:gd name="connsiteX4" fmla="*/ 1010652 w 4940968"/>
              <a:gd name="connsiteY4" fmla="*/ 1537034 h 2627897"/>
              <a:gd name="connsiteX5" fmla="*/ 0 w 4940968"/>
              <a:gd name="connsiteY5" fmla="*/ 2627897 h 2627897"/>
              <a:gd name="connsiteX6" fmla="*/ 529389 w 4940968"/>
              <a:gd name="connsiteY6" fmla="*/ 1922045 h 2627897"/>
              <a:gd name="connsiteX7" fmla="*/ 497305 w 4940968"/>
              <a:gd name="connsiteY7" fmla="*/ 1264318 h 2627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40968" h="2627897">
                <a:moveTo>
                  <a:pt x="561321" y="0"/>
                </a:moveTo>
                <a:lnTo>
                  <a:pt x="1382667" y="0"/>
                </a:lnTo>
                <a:lnTo>
                  <a:pt x="4940968" y="13034"/>
                </a:lnTo>
                <a:lnTo>
                  <a:pt x="2646947" y="1504950"/>
                </a:lnTo>
                <a:lnTo>
                  <a:pt x="1010652" y="1537034"/>
                </a:lnTo>
                <a:lnTo>
                  <a:pt x="0" y="2627897"/>
                </a:lnTo>
                <a:lnTo>
                  <a:pt x="529389" y="1922045"/>
                </a:lnTo>
                <a:lnTo>
                  <a:pt x="497305" y="1264318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68" name="图片 16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2" t="6561" r="5" b="53994"/>
          <a:stretch>
            <a:fillRect/>
          </a:stretch>
        </p:blipFill>
        <p:spPr>
          <a:xfrm>
            <a:off x="7271884" y="449242"/>
            <a:ext cx="4914900" cy="2705100"/>
          </a:xfrm>
          <a:custGeom>
            <a:avLst/>
            <a:gdLst>
              <a:gd name="connsiteX0" fmla="*/ 4895850 w 4914900"/>
              <a:gd name="connsiteY0" fmla="*/ 0 h 2705100"/>
              <a:gd name="connsiteX1" fmla="*/ 4914900 w 4914900"/>
              <a:gd name="connsiteY1" fmla="*/ 1619250 h 2705100"/>
              <a:gd name="connsiteX2" fmla="*/ 2990850 w 4914900"/>
              <a:gd name="connsiteY2" fmla="*/ 2095500 h 2705100"/>
              <a:gd name="connsiteX3" fmla="*/ 2914650 w 4914900"/>
              <a:gd name="connsiteY3" fmla="*/ 2152650 h 2705100"/>
              <a:gd name="connsiteX4" fmla="*/ 2686050 w 4914900"/>
              <a:gd name="connsiteY4" fmla="*/ 2266950 h 2705100"/>
              <a:gd name="connsiteX5" fmla="*/ 1333500 w 4914900"/>
              <a:gd name="connsiteY5" fmla="*/ 2247900 h 2705100"/>
              <a:gd name="connsiteX6" fmla="*/ 0 w 4914900"/>
              <a:gd name="connsiteY6" fmla="*/ 2705100 h 2705100"/>
              <a:gd name="connsiteX7" fmla="*/ 1162050 w 4914900"/>
              <a:gd name="connsiteY7" fmla="*/ 2133600 h 2705100"/>
              <a:gd name="connsiteX8" fmla="*/ 2533650 w 4914900"/>
              <a:gd name="connsiteY8" fmla="*/ 2038350 h 2705100"/>
              <a:gd name="connsiteX9" fmla="*/ 3143250 w 4914900"/>
              <a:gd name="connsiteY9" fmla="*/ 1390650 h 2705100"/>
              <a:gd name="connsiteX10" fmla="*/ 3276600 w 4914900"/>
              <a:gd name="connsiteY10" fmla="*/ 12954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14900" h="2705100">
                <a:moveTo>
                  <a:pt x="4895850" y="0"/>
                </a:moveTo>
                <a:lnTo>
                  <a:pt x="4914900" y="1619250"/>
                </a:lnTo>
                <a:lnTo>
                  <a:pt x="2990850" y="2095500"/>
                </a:lnTo>
                <a:cubicBezTo>
                  <a:pt x="2990850" y="2095500"/>
                  <a:pt x="2942322" y="2137084"/>
                  <a:pt x="2914650" y="2152650"/>
                </a:cubicBezTo>
                <a:cubicBezTo>
                  <a:pt x="2840398" y="2194417"/>
                  <a:pt x="2762250" y="2228850"/>
                  <a:pt x="2686050" y="2266950"/>
                </a:cubicBezTo>
                <a:lnTo>
                  <a:pt x="1333500" y="2247900"/>
                </a:lnTo>
                <a:lnTo>
                  <a:pt x="0" y="2705100"/>
                </a:lnTo>
                <a:lnTo>
                  <a:pt x="1162050" y="2133600"/>
                </a:lnTo>
                <a:lnTo>
                  <a:pt x="2533650" y="2038350"/>
                </a:lnTo>
                <a:lnTo>
                  <a:pt x="3143250" y="1390650"/>
                </a:lnTo>
                <a:lnTo>
                  <a:pt x="3276600" y="1295400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69" name="图片 16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10" t="23104" r="23017" b="53553"/>
          <a:stretch>
            <a:fillRect/>
          </a:stretch>
        </p:blipFill>
        <p:spPr>
          <a:xfrm>
            <a:off x="5585366" y="1589462"/>
            <a:ext cx="3800590" cy="1600806"/>
          </a:xfrm>
          <a:custGeom>
            <a:avLst/>
            <a:gdLst>
              <a:gd name="connsiteX0" fmla="*/ 3800590 w 3800590"/>
              <a:gd name="connsiteY0" fmla="*/ 0 h 1600806"/>
              <a:gd name="connsiteX1" fmla="*/ 3232503 w 3800590"/>
              <a:gd name="connsiteY1" fmla="*/ 872922 h 1600806"/>
              <a:gd name="connsiteX2" fmla="*/ 1750185 w 3800590"/>
              <a:gd name="connsiteY2" fmla="*/ 990817 h 1600806"/>
              <a:gd name="connsiteX3" fmla="*/ 0 w 3800590"/>
              <a:gd name="connsiteY3" fmla="*/ 1600806 h 1600806"/>
              <a:gd name="connsiteX4" fmla="*/ 2339658 w 3800590"/>
              <a:gd name="connsiteY4" fmla="*/ 460657 h 1600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00590" h="1600806">
                <a:moveTo>
                  <a:pt x="3800590" y="0"/>
                </a:moveTo>
                <a:lnTo>
                  <a:pt x="3232503" y="872922"/>
                </a:lnTo>
                <a:lnTo>
                  <a:pt x="1750185" y="990817"/>
                </a:lnTo>
                <a:lnTo>
                  <a:pt x="0" y="1600806"/>
                </a:lnTo>
                <a:lnTo>
                  <a:pt x="2339658" y="460657"/>
                </a:lnTo>
                <a:close/>
              </a:path>
            </a:pathLst>
          </a:custGeom>
          <a:ln>
            <a:noFill/>
          </a:ln>
        </p:spPr>
      </p:pic>
      <p:grpSp>
        <p:nvGrpSpPr>
          <p:cNvPr id="89" name="组合 88"/>
          <p:cNvGrpSpPr/>
          <p:nvPr/>
        </p:nvGrpSpPr>
        <p:grpSpPr>
          <a:xfrm>
            <a:off x="7325262" y="3095040"/>
            <a:ext cx="2795320" cy="667920"/>
            <a:chOff x="4848762" y="2113966"/>
            <a:chExt cx="2795320" cy="6679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0" name="任意多边形 89"/>
            <p:cNvSpPr/>
            <p:nvPr/>
          </p:nvSpPr>
          <p:spPr>
            <a:xfrm rot="16200000">
              <a:off x="6197944" y="1335747"/>
              <a:ext cx="667920" cy="2224357"/>
            </a:xfrm>
            <a:custGeom>
              <a:avLst/>
              <a:gdLst>
                <a:gd name="connsiteX0" fmla="*/ 667920 w 667920"/>
                <a:gd name="connsiteY0" fmla="*/ 457598 h 2224357"/>
                <a:gd name="connsiteX1" fmla="*/ 667920 w 667920"/>
                <a:gd name="connsiteY1" fmla="*/ 2224357 h 2224357"/>
                <a:gd name="connsiteX2" fmla="*/ 0 w 667920"/>
                <a:gd name="connsiteY2" fmla="*/ 2224357 h 2224357"/>
                <a:gd name="connsiteX3" fmla="*/ 0 w 667920"/>
                <a:gd name="connsiteY3" fmla="*/ 457598 h 2224357"/>
                <a:gd name="connsiteX4" fmla="*/ 1044 w 667920"/>
                <a:gd name="connsiteY4" fmla="*/ 457598 h 2224357"/>
                <a:gd name="connsiteX5" fmla="*/ 485 w 667920"/>
                <a:gd name="connsiteY5" fmla="*/ 425548 h 2224357"/>
                <a:gd name="connsiteX6" fmla="*/ 9575 w 667920"/>
                <a:gd name="connsiteY6" fmla="*/ 343404 h 2224357"/>
                <a:gd name="connsiteX7" fmla="*/ 78520 w 667920"/>
                <a:gd name="connsiteY7" fmla="*/ 192584 h 2224357"/>
                <a:gd name="connsiteX8" fmla="*/ 118919 w 667920"/>
                <a:gd name="connsiteY8" fmla="*/ 55768 h 2224357"/>
                <a:gd name="connsiteX9" fmla="*/ 122445 w 667920"/>
                <a:gd name="connsiteY9" fmla="*/ 0 h 2224357"/>
                <a:gd name="connsiteX10" fmla="*/ 545475 w 667920"/>
                <a:gd name="connsiteY10" fmla="*/ 0 h 2224357"/>
                <a:gd name="connsiteX11" fmla="*/ 549002 w 667920"/>
                <a:gd name="connsiteY11" fmla="*/ 55768 h 2224357"/>
                <a:gd name="connsiteX12" fmla="*/ 589400 w 667920"/>
                <a:gd name="connsiteY12" fmla="*/ 192584 h 2224357"/>
                <a:gd name="connsiteX13" fmla="*/ 658345 w 667920"/>
                <a:gd name="connsiteY13" fmla="*/ 343404 h 2224357"/>
                <a:gd name="connsiteX14" fmla="*/ 667435 w 667920"/>
                <a:gd name="connsiteY14" fmla="*/ 425548 h 2224357"/>
                <a:gd name="connsiteX15" fmla="*/ 666876 w 667920"/>
                <a:gd name="connsiteY15" fmla="*/ 457598 h 2224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67920" h="2224357">
                  <a:moveTo>
                    <a:pt x="667920" y="457598"/>
                  </a:moveTo>
                  <a:lnTo>
                    <a:pt x="667920" y="2224357"/>
                  </a:lnTo>
                  <a:lnTo>
                    <a:pt x="0" y="2224357"/>
                  </a:lnTo>
                  <a:lnTo>
                    <a:pt x="0" y="457598"/>
                  </a:lnTo>
                  <a:lnTo>
                    <a:pt x="1044" y="457598"/>
                  </a:lnTo>
                  <a:lnTo>
                    <a:pt x="485" y="425548"/>
                  </a:lnTo>
                  <a:cubicBezTo>
                    <a:pt x="1497" y="403014"/>
                    <a:pt x="4189" y="376440"/>
                    <a:pt x="9575" y="343404"/>
                  </a:cubicBezTo>
                  <a:cubicBezTo>
                    <a:pt x="32557" y="293130"/>
                    <a:pt x="42610" y="264404"/>
                    <a:pt x="78520" y="192584"/>
                  </a:cubicBezTo>
                  <a:cubicBezTo>
                    <a:pt x="96475" y="148057"/>
                    <a:pt x="111198" y="108915"/>
                    <a:pt x="118919" y="55768"/>
                  </a:cubicBezTo>
                  <a:lnTo>
                    <a:pt x="122445" y="0"/>
                  </a:lnTo>
                  <a:lnTo>
                    <a:pt x="545475" y="0"/>
                  </a:lnTo>
                  <a:lnTo>
                    <a:pt x="549002" y="55768"/>
                  </a:lnTo>
                  <a:cubicBezTo>
                    <a:pt x="556722" y="108915"/>
                    <a:pt x="571445" y="148057"/>
                    <a:pt x="589400" y="192584"/>
                  </a:cubicBezTo>
                  <a:cubicBezTo>
                    <a:pt x="625311" y="264404"/>
                    <a:pt x="635363" y="293130"/>
                    <a:pt x="658345" y="343404"/>
                  </a:cubicBezTo>
                  <a:cubicBezTo>
                    <a:pt x="663733" y="376440"/>
                    <a:pt x="666425" y="403014"/>
                    <a:pt x="667435" y="425548"/>
                  </a:cubicBezTo>
                  <a:lnTo>
                    <a:pt x="666876" y="457598"/>
                  </a:lnTo>
                  <a:close/>
                </a:path>
              </a:pathLst>
            </a:custGeom>
            <a:solidFill>
              <a:srgbClr val="FEC9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16200000">
              <a:off x="4917587" y="2163882"/>
              <a:ext cx="433313" cy="570964"/>
            </a:xfrm>
            <a:custGeom>
              <a:avLst/>
              <a:gdLst>
                <a:gd name="connsiteX0" fmla="*/ 116681 w 239449"/>
                <a:gd name="connsiteY0" fmla="*/ 0 h 315515"/>
                <a:gd name="connsiteX1" fmla="*/ 122768 w 239449"/>
                <a:gd name="connsiteY1" fmla="*/ 0 h 315515"/>
                <a:gd name="connsiteX2" fmla="*/ 239449 w 239449"/>
                <a:gd name="connsiteY2" fmla="*/ 288131 h 315515"/>
                <a:gd name="connsiteX3" fmla="*/ 237853 w 239449"/>
                <a:gd name="connsiteY3" fmla="*/ 315515 h 315515"/>
                <a:gd name="connsiteX4" fmla="*/ 1597 w 239449"/>
                <a:gd name="connsiteY4" fmla="*/ 315515 h 315515"/>
                <a:gd name="connsiteX5" fmla="*/ 0 w 239449"/>
                <a:gd name="connsiteY5" fmla="*/ 288131 h 315515"/>
                <a:gd name="connsiteX6" fmla="*/ 116681 w 239449"/>
                <a:gd name="connsiteY6" fmla="*/ 0 h 315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449" h="315515">
                  <a:moveTo>
                    <a:pt x="116681" y="0"/>
                  </a:moveTo>
                  <a:lnTo>
                    <a:pt x="122768" y="0"/>
                  </a:lnTo>
                  <a:cubicBezTo>
                    <a:pt x="185475" y="65087"/>
                    <a:pt x="238655" y="218282"/>
                    <a:pt x="239449" y="288131"/>
                  </a:cubicBezTo>
                  <a:lnTo>
                    <a:pt x="237853" y="315515"/>
                  </a:lnTo>
                  <a:lnTo>
                    <a:pt x="1597" y="315515"/>
                  </a:lnTo>
                  <a:lnTo>
                    <a:pt x="0" y="288131"/>
                  </a:lnTo>
                  <a:cubicBezTo>
                    <a:pt x="794" y="218282"/>
                    <a:pt x="53974" y="65087"/>
                    <a:pt x="1166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 rot="16200000">
              <a:off x="7259310" y="2397113"/>
              <a:ext cx="667920" cy="1016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7" name="等腰三角形 436"/>
          <p:cNvSpPr/>
          <p:nvPr/>
        </p:nvSpPr>
        <p:spPr>
          <a:xfrm rot="5204560" flipV="1">
            <a:off x="7938425" y="2096376"/>
            <a:ext cx="107348" cy="2241673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-1" fmla="*/ 0 w 190475"/>
              <a:gd name="connsiteY0-2" fmla="*/ 2241673 h 2241673"/>
              <a:gd name="connsiteX1-3" fmla="*/ 86093 w 190475"/>
              <a:gd name="connsiteY1-4" fmla="*/ 0 h 2241673"/>
              <a:gd name="connsiteX2-5" fmla="*/ 190475 w 190475"/>
              <a:gd name="connsiteY2-6" fmla="*/ 1232270 h 2241673"/>
              <a:gd name="connsiteX3-7" fmla="*/ 0 w 190475"/>
              <a:gd name="connsiteY3-8" fmla="*/ 2241673 h 2241673"/>
              <a:gd name="connsiteX0-9" fmla="*/ 0 w 107348"/>
              <a:gd name="connsiteY0-10" fmla="*/ 2241673 h 2241673"/>
              <a:gd name="connsiteX1-11" fmla="*/ 86093 w 107348"/>
              <a:gd name="connsiteY1-12" fmla="*/ 0 h 2241673"/>
              <a:gd name="connsiteX2-13" fmla="*/ 107348 w 107348"/>
              <a:gd name="connsiteY2-14" fmla="*/ 1921039 h 2241673"/>
              <a:gd name="connsiteX3-15" fmla="*/ 0 w 107348"/>
              <a:gd name="connsiteY3-16" fmla="*/ 2241673 h 22416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7348" h="2241673">
                <a:moveTo>
                  <a:pt x="0" y="2241673"/>
                </a:moveTo>
                <a:lnTo>
                  <a:pt x="86093" y="0"/>
                </a:lnTo>
                <a:lnTo>
                  <a:pt x="107348" y="1921039"/>
                </a:lnTo>
                <a:lnTo>
                  <a:pt x="0" y="22416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8" name="等腰三角形 436"/>
          <p:cNvSpPr/>
          <p:nvPr/>
        </p:nvSpPr>
        <p:spPr>
          <a:xfrm rot="15979322">
            <a:off x="7232476" y="3134067"/>
            <a:ext cx="64147" cy="822367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-1" fmla="*/ 0 w 190475"/>
              <a:gd name="connsiteY0-2" fmla="*/ 2241673 h 2241673"/>
              <a:gd name="connsiteX1-3" fmla="*/ 86093 w 190475"/>
              <a:gd name="connsiteY1-4" fmla="*/ 0 h 2241673"/>
              <a:gd name="connsiteX2-5" fmla="*/ 190475 w 190475"/>
              <a:gd name="connsiteY2-6" fmla="*/ 1232270 h 2241673"/>
              <a:gd name="connsiteX3-7" fmla="*/ 0 w 190475"/>
              <a:gd name="connsiteY3-8" fmla="*/ 2241673 h 2241673"/>
              <a:gd name="connsiteX0-9" fmla="*/ 0 w 107348"/>
              <a:gd name="connsiteY0-10" fmla="*/ 2241673 h 2241673"/>
              <a:gd name="connsiteX1-11" fmla="*/ 86093 w 107348"/>
              <a:gd name="connsiteY1-12" fmla="*/ 0 h 2241673"/>
              <a:gd name="connsiteX2-13" fmla="*/ 107348 w 107348"/>
              <a:gd name="connsiteY2-14" fmla="*/ 1921039 h 2241673"/>
              <a:gd name="connsiteX3-15" fmla="*/ 0 w 107348"/>
              <a:gd name="connsiteY3-16" fmla="*/ 2241673 h 22416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7348" h="2241673">
                <a:moveTo>
                  <a:pt x="0" y="2241673"/>
                </a:moveTo>
                <a:lnTo>
                  <a:pt x="86093" y="0"/>
                </a:lnTo>
                <a:lnTo>
                  <a:pt x="107348" y="1921039"/>
                </a:lnTo>
                <a:lnTo>
                  <a:pt x="0" y="22416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9" name="等腰三角形 436"/>
          <p:cNvSpPr/>
          <p:nvPr/>
        </p:nvSpPr>
        <p:spPr>
          <a:xfrm rot="5204560" flipV="1">
            <a:off x="11434577" y="2341075"/>
            <a:ext cx="48674" cy="1339110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-1" fmla="*/ 0 w 190475"/>
              <a:gd name="connsiteY0-2" fmla="*/ 2241673 h 2241673"/>
              <a:gd name="connsiteX1-3" fmla="*/ 86093 w 190475"/>
              <a:gd name="connsiteY1-4" fmla="*/ 0 h 2241673"/>
              <a:gd name="connsiteX2-5" fmla="*/ 190475 w 190475"/>
              <a:gd name="connsiteY2-6" fmla="*/ 1232270 h 2241673"/>
              <a:gd name="connsiteX3-7" fmla="*/ 0 w 190475"/>
              <a:gd name="connsiteY3-8" fmla="*/ 2241673 h 2241673"/>
              <a:gd name="connsiteX0-9" fmla="*/ 0 w 107348"/>
              <a:gd name="connsiteY0-10" fmla="*/ 2241673 h 2241673"/>
              <a:gd name="connsiteX1-11" fmla="*/ 86093 w 107348"/>
              <a:gd name="connsiteY1-12" fmla="*/ 0 h 2241673"/>
              <a:gd name="connsiteX2-13" fmla="*/ 107348 w 107348"/>
              <a:gd name="connsiteY2-14" fmla="*/ 1921039 h 2241673"/>
              <a:gd name="connsiteX3-15" fmla="*/ 0 w 107348"/>
              <a:gd name="connsiteY3-16" fmla="*/ 2241673 h 2241673"/>
              <a:gd name="connsiteX0-17" fmla="*/ 15187 w 122535"/>
              <a:gd name="connsiteY0-18" fmla="*/ 1339110 h 1339110"/>
              <a:gd name="connsiteX1-19" fmla="*/ 0 w 122535"/>
              <a:gd name="connsiteY1-20" fmla="*/ 0 h 1339110"/>
              <a:gd name="connsiteX2-21" fmla="*/ 122535 w 122535"/>
              <a:gd name="connsiteY2-22" fmla="*/ 1018476 h 1339110"/>
              <a:gd name="connsiteX3-23" fmla="*/ 15187 w 122535"/>
              <a:gd name="connsiteY3-24" fmla="*/ 1339110 h 1339110"/>
              <a:gd name="connsiteX0-25" fmla="*/ 15187 w 48674"/>
              <a:gd name="connsiteY0-26" fmla="*/ 1339110 h 1339110"/>
              <a:gd name="connsiteX1-27" fmla="*/ 0 w 48674"/>
              <a:gd name="connsiteY1-28" fmla="*/ 0 h 1339110"/>
              <a:gd name="connsiteX2-29" fmla="*/ 48674 w 48674"/>
              <a:gd name="connsiteY2-30" fmla="*/ 838232 h 1339110"/>
              <a:gd name="connsiteX3-31" fmla="*/ 15187 w 48674"/>
              <a:gd name="connsiteY3-32" fmla="*/ 1339110 h 13391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8674" h="1339110">
                <a:moveTo>
                  <a:pt x="15187" y="1339110"/>
                </a:moveTo>
                <a:lnTo>
                  <a:pt x="0" y="0"/>
                </a:lnTo>
                <a:lnTo>
                  <a:pt x="48674" y="838232"/>
                </a:lnTo>
                <a:lnTo>
                  <a:pt x="15187" y="13391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" name="等腰三角形 436"/>
          <p:cNvSpPr/>
          <p:nvPr/>
        </p:nvSpPr>
        <p:spPr>
          <a:xfrm rot="5400000" flipV="1">
            <a:off x="11324401" y="2508856"/>
            <a:ext cx="216875" cy="2536084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-1" fmla="*/ 0 w 190475"/>
              <a:gd name="connsiteY0-2" fmla="*/ 2241673 h 2241673"/>
              <a:gd name="connsiteX1-3" fmla="*/ 86093 w 190475"/>
              <a:gd name="connsiteY1-4" fmla="*/ 0 h 2241673"/>
              <a:gd name="connsiteX2-5" fmla="*/ 190475 w 190475"/>
              <a:gd name="connsiteY2-6" fmla="*/ 1232270 h 2241673"/>
              <a:gd name="connsiteX3-7" fmla="*/ 0 w 190475"/>
              <a:gd name="connsiteY3-8" fmla="*/ 2241673 h 2241673"/>
              <a:gd name="connsiteX0-9" fmla="*/ 0 w 107348"/>
              <a:gd name="connsiteY0-10" fmla="*/ 2241673 h 2241673"/>
              <a:gd name="connsiteX1-11" fmla="*/ 86093 w 107348"/>
              <a:gd name="connsiteY1-12" fmla="*/ 0 h 2241673"/>
              <a:gd name="connsiteX2-13" fmla="*/ 107348 w 107348"/>
              <a:gd name="connsiteY2-14" fmla="*/ 1921039 h 2241673"/>
              <a:gd name="connsiteX3-15" fmla="*/ 0 w 107348"/>
              <a:gd name="connsiteY3-16" fmla="*/ 2241673 h 2241673"/>
              <a:gd name="connsiteX0-17" fmla="*/ 188269 w 295617"/>
              <a:gd name="connsiteY0-18" fmla="*/ 2480469 h 2480469"/>
              <a:gd name="connsiteX1-19" fmla="*/ 0 w 295617"/>
              <a:gd name="connsiteY1-20" fmla="*/ 0 h 2480469"/>
              <a:gd name="connsiteX2-21" fmla="*/ 295617 w 295617"/>
              <a:gd name="connsiteY2-22" fmla="*/ 2159835 h 2480469"/>
              <a:gd name="connsiteX3-23" fmla="*/ 188269 w 295617"/>
              <a:gd name="connsiteY3-24" fmla="*/ 2480469 h 2480469"/>
              <a:gd name="connsiteX0-25" fmla="*/ 158735 w 266083"/>
              <a:gd name="connsiteY0-26" fmla="*/ 2520312 h 2520312"/>
              <a:gd name="connsiteX1-27" fmla="*/ 0 w 266083"/>
              <a:gd name="connsiteY1-28" fmla="*/ 0 h 2520312"/>
              <a:gd name="connsiteX2-29" fmla="*/ 266083 w 266083"/>
              <a:gd name="connsiteY2-30" fmla="*/ 2199678 h 2520312"/>
              <a:gd name="connsiteX3-31" fmla="*/ 158735 w 266083"/>
              <a:gd name="connsiteY3-32" fmla="*/ 2520312 h 2520312"/>
              <a:gd name="connsiteX0-33" fmla="*/ 207649 w 266083"/>
              <a:gd name="connsiteY0-34" fmla="*/ 2485727 h 2485727"/>
              <a:gd name="connsiteX1-35" fmla="*/ 0 w 266083"/>
              <a:gd name="connsiteY1-36" fmla="*/ 0 h 2485727"/>
              <a:gd name="connsiteX2-37" fmla="*/ 266083 w 266083"/>
              <a:gd name="connsiteY2-38" fmla="*/ 2199678 h 2485727"/>
              <a:gd name="connsiteX3-39" fmla="*/ 207649 w 266083"/>
              <a:gd name="connsiteY3-40" fmla="*/ 2485727 h 2485727"/>
              <a:gd name="connsiteX0-41" fmla="*/ 216875 w 266083"/>
              <a:gd name="connsiteY0-42" fmla="*/ 2536084 h 2536084"/>
              <a:gd name="connsiteX1-43" fmla="*/ 0 w 266083"/>
              <a:gd name="connsiteY1-44" fmla="*/ 0 h 2536084"/>
              <a:gd name="connsiteX2-45" fmla="*/ 266083 w 266083"/>
              <a:gd name="connsiteY2-46" fmla="*/ 2199678 h 2536084"/>
              <a:gd name="connsiteX3-47" fmla="*/ 216875 w 266083"/>
              <a:gd name="connsiteY3-48" fmla="*/ 2536084 h 2536084"/>
              <a:gd name="connsiteX0-49" fmla="*/ 216875 w 216875"/>
              <a:gd name="connsiteY0-50" fmla="*/ 2536084 h 2536084"/>
              <a:gd name="connsiteX1-51" fmla="*/ 0 w 216875"/>
              <a:gd name="connsiteY1-52" fmla="*/ 0 h 2536084"/>
              <a:gd name="connsiteX2-53" fmla="*/ 113208 w 216875"/>
              <a:gd name="connsiteY2-54" fmla="*/ 2195658 h 2536084"/>
              <a:gd name="connsiteX3-55" fmla="*/ 216875 w 216875"/>
              <a:gd name="connsiteY3-56" fmla="*/ 2536084 h 2536084"/>
              <a:gd name="connsiteX0-57" fmla="*/ 216875 w 216875"/>
              <a:gd name="connsiteY0-58" fmla="*/ 2536084 h 2536084"/>
              <a:gd name="connsiteX1-59" fmla="*/ 0 w 216875"/>
              <a:gd name="connsiteY1-60" fmla="*/ 0 h 2536084"/>
              <a:gd name="connsiteX2-61" fmla="*/ 87592 w 216875"/>
              <a:gd name="connsiteY2-62" fmla="*/ 2527850 h 2536084"/>
              <a:gd name="connsiteX3-63" fmla="*/ 216875 w 216875"/>
              <a:gd name="connsiteY3-64" fmla="*/ 2536084 h 2536084"/>
              <a:gd name="connsiteX0-65" fmla="*/ 216875 w 216875"/>
              <a:gd name="connsiteY0-66" fmla="*/ 2536084 h 2536084"/>
              <a:gd name="connsiteX1-67" fmla="*/ 0 w 216875"/>
              <a:gd name="connsiteY1-68" fmla="*/ 0 h 2536084"/>
              <a:gd name="connsiteX2-69" fmla="*/ 113518 w 216875"/>
              <a:gd name="connsiteY2-70" fmla="*/ 2424610 h 2536084"/>
              <a:gd name="connsiteX3-71" fmla="*/ 216875 w 216875"/>
              <a:gd name="connsiteY3-72" fmla="*/ 2536084 h 25360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6875" h="2536084">
                <a:moveTo>
                  <a:pt x="216875" y="2536084"/>
                </a:moveTo>
                <a:lnTo>
                  <a:pt x="0" y="0"/>
                </a:lnTo>
                <a:lnTo>
                  <a:pt x="113518" y="2424610"/>
                </a:lnTo>
                <a:lnTo>
                  <a:pt x="216875" y="25360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" name="等腰三角形 436"/>
          <p:cNvSpPr/>
          <p:nvPr/>
        </p:nvSpPr>
        <p:spPr>
          <a:xfrm rot="5204560" flipV="1">
            <a:off x="6575750" y="1238641"/>
            <a:ext cx="39827" cy="3562827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-1" fmla="*/ 0 w 190475"/>
              <a:gd name="connsiteY0-2" fmla="*/ 2241673 h 2241673"/>
              <a:gd name="connsiteX1-3" fmla="*/ 86093 w 190475"/>
              <a:gd name="connsiteY1-4" fmla="*/ 0 h 2241673"/>
              <a:gd name="connsiteX2-5" fmla="*/ 190475 w 190475"/>
              <a:gd name="connsiteY2-6" fmla="*/ 1232270 h 2241673"/>
              <a:gd name="connsiteX3-7" fmla="*/ 0 w 190475"/>
              <a:gd name="connsiteY3-8" fmla="*/ 2241673 h 2241673"/>
              <a:gd name="connsiteX0-9" fmla="*/ 0 w 107348"/>
              <a:gd name="connsiteY0-10" fmla="*/ 2241673 h 2241673"/>
              <a:gd name="connsiteX1-11" fmla="*/ 86093 w 107348"/>
              <a:gd name="connsiteY1-12" fmla="*/ 0 h 2241673"/>
              <a:gd name="connsiteX2-13" fmla="*/ 107348 w 107348"/>
              <a:gd name="connsiteY2-14" fmla="*/ 1921039 h 2241673"/>
              <a:gd name="connsiteX3-15" fmla="*/ 0 w 107348"/>
              <a:gd name="connsiteY3-16" fmla="*/ 2241673 h 2241673"/>
              <a:gd name="connsiteX0-17" fmla="*/ 0 w 92661"/>
              <a:gd name="connsiteY0-18" fmla="*/ 2241673 h 3562827"/>
              <a:gd name="connsiteX1-19" fmla="*/ 86093 w 92661"/>
              <a:gd name="connsiteY1-20" fmla="*/ 0 h 3562827"/>
              <a:gd name="connsiteX2-21" fmla="*/ 92661 w 92661"/>
              <a:gd name="connsiteY2-22" fmla="*/ 3562827 h 3562827"/>
              <a:gd name="connsiteX3-23" fmla="*/ 0 w 92661"/>
              <a:gd name="connsiteY3-24" fmla="*/ 2241673 h 3562827"/>
              <a:gd name="connsiteX0-25" fmla="*/ 0 w 39827"/>
              <a:gd name="connsiteY0-26" fmla="*/ 3281752 h 3562827"/>
              <a:gd name="connsiteX1-27" fmla="*/ 33259 w 39827"/>
              <a:gd name="connsiteY1-28" fmla="*/ 0 h 3562827"/>
              <a:gd name="connsiteX2-29" fmla="*/ 39827 w 39827"/>
              <a:gd name="connsiteY2-30" fmla="*/ 3562827 h 3562827"/>
              <a:gd name="connsiteX3-31" fmla="*/ 0 w 39827"/>
              <a:gd name="connsiteY3-32" fmla="*/ 3281752 h 35628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9827" h="3562827">
                <a:moveTo>
                  <a:pt x="0" y="3281752"/>
                </a:moveTo>
                <a:lnTo>
                  <a:pt x="33259" y="0"/>
                </a:lnTo>
                <a:cubicBezTo>
                  <a:pt x="35448" y="1187609"/>
                  <a:pt x="37638" y="2375218"/>
                  <a:pt x="39827" y="3562827"/>
                </a:cubicBezTo>
                <a:lnTo>
                  <a:pt x="0" y="32817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2" name="等腰三角形 436"/>
          <p:cNvSpPr/>
          <p:nvPr/>
        </p:nvSpPr>
        <p:spPr>
          <a:xfrm rot="5400000" flipV="1">
            <a:off x="4861851" y="2047620"/>
            <a:ext cx="216875" cy="2831013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-1" fmla="*/ 0 w 190475"/>
              <a:gd name="connsiteY0-2" fmla="*/ 2241673 h 2241673"/>
              <a:gd name="connsiteX1-3" fmla="*/ 86093 w 190475"/>
              <a:gd name="connsiteY1-4" fmla="*/ 0 h 2241673"/>
              <a:gd name="connsiteX2-5" fmla="*/ 190475 w 190475"/>
              <a:gd name="connsiteY2-6" fmla="*/ 1232270 h 2241673"/>
              <a:gd name="connsiteX3-7" fmla="*/ 0 w 190475"/>
              <a:gd name="connsiteY3-8" fmla="*/ 2241673 h 2241673"/>
              <a:gd name="connsiteX0-9" fmla="*/ 0 w 107348"/>
              <a:gd name="connsiteY0-10" fmla="*/ 2241673 h 2241673"/>
              <a:gd name="connsiteX1-11" fmla="*/ 86093 w 107348"/>
              <a:gd name="connsiteY1-12" fmla="*/ 0 h 2241673"/>
              <a:gd name="connsiteX2-13" fmla="*/ 107348 w 107348"/>
              <a:gd name="connsiteY2-14" fmla="*/ 1921039 h 2241673"/>
              <a:gd name="connsiteX3-15" fmla="*/ 0 w 107348"/>
              <a:gd name="connsiteY3-16" fmla="*/ 2241673 h 2241673"/>
              <a:gd name="connsiteX0-17" fmla="*/ 188269 w 295617"/>
              <a:gd name="connsiteY0-18" fmla="*/ 2480469 h 2480469"/>
              <a:gd name="connsiteX1-19" fmla="*/ 0 w 295617"/>
              <a:gd name="connsiteY1-20" fmla="*/ 0 h 2480469"/>
              <a:gd name="connsiteX2-21" fmla="*/ 295617 w 295617"/>
              <a:gd name="connsiteY2-22" fmla="*/ 2159835 h 2480469"/>
              <a:gd name="connsiteX3-23" fmla="*/ 188269 w 295617"/>
              <a:gd name="connsiteY3-24" fmla="*/ 2480469 h 2480469"/>
              <a:gd name="connsiteX0-25" fmla="*/ 158735 w 266083"/>
              <a:gd name="connsiteY0-26" fmla="*/ 2520312 h 2520312"/>
              <a:gd name="connsiteX1-27" fmla="*/ 0 w 266083"/>
              <a:gd name="connsiteY1-28" fmla="*/ 0 h 2520312"/>
              <a:gd name="connsiteX2-29" fmla="*/ 266083 w 266083"/>
              <a:gd name="connsiteY2-30" fmla="*/ 2199678 h 2520312"/>
              <a:gd name="connsiteX3-31" fmla="*/ 158735 w 266083"/>
              <a:gd name="connsiteY3-32" fmla="*/ 2520312 h 2520312"/>
              <a:gd name="connsiteX0-33" fmla="*/ 207649 w 266083"/>
              <a:gd name="connsiteY0-34" fmla="*/ 2485727 h 2485727"/>
              <a:gd name="connsiteX1-35" fmla="*/ 0 w 266083"/>
              <a:gd name="connsiteY1-36" fmla="*/ 0 h 2485727"/>
              <a:gd name="connsiteX2-37" fmla="*/ 266083 w 266083"/>
              <a:gd name="connsiteY2-38" fmla="*/ 2199678 h 2485727"/>
              <a:gd name="connsiteX3-39" fmla="*/ 207649 w 266083"/>
              <a:gd name="connsiteY3-40" fmla="*/ 2485727 h 2485727"/>
              <a:gd name="connsiteX0-41" fmla="*/ 216875 w 266083"/>
              <a:gd name="connsiteY0-42" fmla="*/ 2536084 h 2536084"/>
              <a:gd name="connsiteX1-43" fmla="*/ 0 w 266083"/>
              <a:gd name="connsiteY1-44" fmla="*/ 0 h 2536084"/>
              <a:gd name="connsiteX2-45" fmla="*/ 266083 w 266083"/>
              <a:gd name="connsiteY2-46" fmla="*/ 2199678 h 2536084"/>
              <a:gd name="connsiteX3-47" fmla="*/ 216875 w 266083"/>
              <a:gd name="connsiteY3-48" fmla="*/ 2536084 h 2536084"/>
              <a:gd name="connsiteX0-49" fmla="*/ 216875 w 216875"/>
              <a:gd name="connsiteY0-50" fmla="*/ 2536084 h 2536084"/>
              <a:gd name="connsiteX1-51" fmla="*/ 0 w 216875"/>
              <a:gd name="connsiteY1-52" fmla="*/ 0 h 2536084"/>
              <a:gd name="connsiteX2-53" fmla="*/ 113208 w 216875"/>
              <a:gd name="connsiteY2-54" fmla="*/ 2195658 h 2536084"/>
              <a:gd name="connsiteX3-55" fmla="*/ 216875 w 216875"/>
              <a:gd name="connsiteY3-56" fmla="*/ 2536084 h 2536084"/>
              <a:gd name="connsiteX0-57" fmla="*/ 216875 w 216875"/>
              <a:gd name="connsiteY0-58" fmla="*/ 2536084 h 2536084"/>
              <a:gd name="connsiteX1-59" fmla="*/ 0 w 216875"/>
              <a:gd name="connsiteY1-60" fmla="*/ 0 h 2536084"/>
              <a:gd name="connsiteX2-61" fmla="*/ 87592 w 216875"/>
              <a:gd name="connsiteY2-62" fmla="*/ 2527850 h 2536084"/>
              <a:gd name="connsiteX3-63" fmla="*/ 216875 w 216875"/>
              <a:gd name="connsiteY3-64" fmla="*/ 2536084 h 2536084"/>
              <a:gd name="connsiteX0-65" fmla="*/ 216875 w 216875"/>
              <a:gd name="connsiteY0-66" fmla="*/ 2536084 h 2536084"/>
              <a:gd name="connsiteX1-67" fmla="*/ 0 w 216875"/>
              <a:gd name="connsiteY1-68" fmla="*/ 0 h 2536084"/>
              <a:gd name="connsiteX2-69" fmla="*/ 113518 w 216875"/>
              <a:gd name="connsiteY2-70" fmla="*/ 2424610 h 2536084"/>
              <a:gd name="connsiteX3-71" fmla="*/ 216875 w 216875"/>
              <a:gd name="connsiteY3-72" fmla="*/ 2536084 h 2536084"/>
              <a:gd name="connsiteX0-73" fmla="*/ 216875 w 216875"/>
              <a:gd name="connsiteY0-74" fmla="*/ 2536084 h 2831013"/>
              <a:gd name="connsiteX1-75" fmla="*/ 0 w 216875"/>
              <a:gd name="connsiteY1-76" fmla="*/ 0 h 2831013"/>
              <a:gd name="connsiteX2-77" fmla="*/ 177021 w 216875"/>
              <a:gd name="connsiteY2-78" fmla="*/ 2831013 h 2831013"/>
              <a:gd name="connsiteX3-79" fmla="*/ 216875 w 216875"/>
              <a:gd name="connsiteY3-80" fmla="*/ 2536084 h 28310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6875" h="2831013">
                <a:moveTo>
                  <a:pt x="216875" y="2536084"/>
                </a:moveTo>
                <a:lnTo>
                  <a:pt x="0" y="0"/>
                </a:lnTo>
                <a:lnTo>
                  <a:pt x="177021" y="2831013"/>
                </a:lnTo>
                <a:lnTo>
                  <a:pt x="216875" y="25360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3" name="等腰三角形 436"/>
          <p:cNvSpPr/>
          <p:nvPr/>
        </p:nvSpPr>
        <p:spPr>
          <a:xfrm rot="5400000" flipH="1" flipV="1">
            <a:off x="4961779" y="3001649"/>
            <a:ext cx="45719" cy="562699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-1" fmla="*/ 0 w 190475"/>
              <a:gd name="connsiteY0-2" fmla="*/ 2241673 h 2241673"/>
              <a:gd name="connsiteX1-3" fmla="*/ 86093 w 190475"/>
              <a:gd name="connsiteY1-4" fmla="*/ 0 h 2241673"/>
              <a:gd name="connsiteX2-5" fmla="*/ 190475 w 190475"/>
              <a:gd name="connsiteY2-6" fmla="*/ 1232270 h 2241673"/>
              <a:gd name="connsiteX3-7" fmla="*/ 0 w 190475"/>
              <a:gd name="connsiteY3-8" fmla="*/ 2241673 h 2241673"/>
              <a:gd name="connsiteX0-9" fmla="*/ 0 w 107348"/>
              <a:gd name="connsiteY0-10" fmla="*/ 2241673 h 2241673"/>
              <a:gd name="connsiteX1-11" fmla="*/ 86093 w 107348"/>
              <a:gd name="connsiteY1-12" fmla="*/ 0 h 2241673"/>
              <a:gd name="connsiteX2-13" fmla="*/ 107348 w 107348"/>
              <a:gd name="connsiteY2-14" fmla="*/ 1921039 h 2241673"/>
              <a:gd name="connsiteX3-15" fmla="*/ 0 w 107348"/>
              <a:gd name="connsiteY3-16" fmla="*/ 2241673 h 2241673"/>
              <a:gd name="connsiteX0-17" fmla="*/ 188269 w 295617"/>
              <a:gd name="connsiteY0-18" fmla="*/ 2480469 h 2480469"/>
              <a:gd name="connsiteX1-19" fmla="*/ 0 w 295617"/>
              <a:gd name="connsiteY1-20" fmla="*/ 0 h 2480469"/>
              <a:gd name="connsiteX2-21" fmla="*/ 295617 w 295617"/>
              <a:gd name="connsiteY2-22" fmla="*/ 2159835 h 2480469"/>
              <a:gd name="connsiteX3-23" fmla="*/ 188269 w 295617"/>
              <a:gd name="connsiteY3-24" fmla="*/ 2480469 h 2480469"/>
              <a:gd name="connsiteX0-25" fmla="*/ 158735 w 266083"/>
              <a:gd name="connsiteY0-26" fmla="*/ 2520312 h 2520312"/>
              <a:gd name="connsiteX1-27" fmla="*/ 0 w 266083"/>
              <a:gd name="connsiteY1-28" fmla="*/ 0 h 2520312"/>
              <a:gd name="connsiteX2-29" fmla="*/ 266083 w 266083"/>
              <a:gd name="connsiteY2-30" fmla="*/ 2199678 h 2520312"/>
              <a:gd name="connsiteX3-31" fmla="*/ 158735 w 266083"/>
              <a:gd name="connsiteY3-32" fmla="*/ 2520312 h 2520312"/>
              <a:gd name="connsiteX0-33" fmla="*/ 207649 w 266083"/>
              <a:gd name="connsiteY0-34" fmla="*/ 2485727 h 2485727"/>
              <a:gd name="connsiteX1-35" fmla="*/ 0 w 266083"/>
              <a:gd name="connsiteY1-36" fmla="*/ 0 h 2485727"/>
              <a:gd name="connsiteX2-37" fmla="*/ 266083 w 266083"/>
              <a:gd name="connsiteY2-38" fmla="*/ 2199678 h 2485727"/>
              <a:gd name="connsiteX3-39" fmla="*/ 207649 w 266083"/>
              <a:gd name="connsiteY3-40" fmla="*/ 2485727 h 2485727"/>
              <a:gd name="connsiteX0-41" fmla="*/ 216875 w 266083"/>
              <a:gd name="connsiteY0-42" fmla="*/ 2536084 h 2536084"/>
              <a:gd name="connsiteX1-43" fmla="*/ 0 w 266083"/>
              <a:gd name="connsiteY1-44" fmla="*/ 0 h 2536084"/>
              <a:gd name="connsiteX2-45" fmla="*/ 266083 w 266083"/>
              <a:gd name="connsiteY2-46" fmla="*/ 2199678 h 2536084"/>
              <a:gd name="connsiteX3-47" fmla="*/ 216875 w 266083"/>
              <a:gd name="connsiteY3-48" fmla="*/ 2536084 h 2536084"/>
              <a:gd name="connsiteX0-49" fmla="*/ 216875 w 216875"/>
              <a:gd name="connsiteY0-50" fmla="*/ 2536084 h 2536084"/>
              <a:gd name="connsiteX1-51" fmla="*/ 0 w 216875"/>
              <a:gd name="connsiteY1-52" fmla="*/ 0 h 2536084"/>
              <a:gd name="connsiteX2-53" fmla="*/ 113208 w 216875"/>
              <a:gd name="connsiteY2-54" fmla="*/ 2195658 h 2536084"/>
              <a:gd name="connsiteX3-55" fmla="*/ 216875 w 216875"/>
              <a:gd name="connsiteY3-56" fmla="*/ 2536084 h 2536084"/>
              <a:gd name="connsiteX0-57" fmla="*/ 216875 w 216875"/>
              <a:gd name="connsiteY0-58" fmla="*/ 2536084 h 2536084"/>
              <a:gd name="connsiteX1-59" fmla="*/ 0 w 216875"/>
              <a:gd name="connsiteY1-60" fmla="*/ 0 h 2536084"/>
              <a:gd name="connsiteX2-61" fmla="*/ 87592 w 216875"/>
              <a:gd name="connsiteY2-62" fmla="*/ 2527850 h 2536084"/>
              <a:gd name="connsiteX3-63" fmla="*/ 216875 w 216875"/>
              <a:gd name="connsiteY3-64" fmla="*/ 2536084 h 2536084"/>
              <a:gd name="connsiteX0-65" fmla="*/ 216875 w 216875"/>
              <a:gd name="connsiteY0-66" fmla="*/ 2536084 h 2536084"/>
              <a:gd name="connsiteX1-67" fmla="*/ 0 w 216875"/>
              <a:gd name="connsiteY1-68" fmla="*/ 0 h 2536084"/>
              <a:gd name="connsiteX2-69" fmla="*/ 113518 w 216875"/>
              <a:gd name="connsiteY2-70" fmla="*/ 2424610 h 2536084"/>
              <a:gd name="connsiteX3-71" fmla="*/ 216875 w 216875"/>
              <a:gd name="connsiteY3-72" fmla="*/ 2536084 h 25360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6875" h="2536084">
                <a:moveTo>
                  <a:pt x="216875" y="2536084"/>
                </a:moveTo>
                <a:lnTo>
                  <a:pt x="0" y="0"/>
                </a:lnTo>
                <a:lnTo>
                  <a:pt x="113518" y="2424610"/>
                </a:lnTo>
                <a:lnTo>
                  <a:pt x="216875" y="25360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4" name="等腰三角形 436"/>
          <p:cNvSpPr/>
          <p:nvPr/>
        </p:nvSpPr>
        <p:spPr>
          <a:xfrm rot="17148436" flipV="1">
            <a:off x="5974426" y="3416864"/>
            <a:ext cx="109539" cy="700813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-1" fmla="*/ 0 w 190475"/>
              <a:gd name="connsiteY0-2" fmla="*/ 2241673 h 2241673"/>
              <a:gd name="connsiteX1-3" fmla="*/ 86093 w 190475"/>
              <a:gd name="connsiteY1-4" fmla="*/ 0 h 2241673"/>
              <a:gd name="connsiteX2-5" fmla="*/ 190475 w 190475"/>
              <a:gd name="connsiteY2-6" fmla="*/ 1232270 h 2241673"/>
              <a:gd name="connsiteX3-7" fmla="*/ 0 w 190475"/>
              <a:gd name="connsiteY3-8" fmla="*/ 2241673 h 2241673"/>
              <a:gd name="connsiteX0-9" fmla="*/ 0 w 107348"/>
              <a:gd name="connsiteY0-10" fmla="*/ 2241673 h 2241673"/>
              <a:gd name="connsiteX1-11" fmla="*/ 86093 w 107348"/>
              <a:gd name="connsiteY1-12" fmla="*/ 0 h 2241673"/>
              <a:gd name="connsiteX2-13" fmla="*/ 107348 w 107348"/>
              <a:gd name="connsiteY2-14" fmla="*/ 1921039 h 2241673"/>
              <a:gd name="connsiteX3-15" fmla="*/ 0 w 107348"/>
              <a:gd name="connsiteY3-16" fmla="*/ 2241673 h 2241673"/>
              <a:gd name="connsiteX0-17" fmla="*/ 188269 w 295617"/>
              <a:gd name="connsiteY0-18" fmla="*/ 2480469 h 2480469"/>
              <a:gd name="connsiteX1-19" fmla="*/ 0 w 295617"/>
              <a:gd name="connsiteY1-20" fmla="*/ 0 h 2480469"/>
              <a:gd name="connsiteX2-21" fmla="*/ 295617 w 295617"/>
              <a:gd name="connsiteY2-22" fmla="*/ 2159835 h 2480469"/>
              <a:gd name="connsiteX3-23" fmla="*/ 188269 w 295617"/>
              <a:gd name="connsiteY3-24" fmla="*/ 2480469 h 2480469"/>
              <a:gd name="connsiteX0-25" fmla="*/ 158735 w 266083"/>
              <a:gd name="connsiteY0-26" fmla="*/ 2520312 h 2520312"/>
              <a:gd name="connsiteX1-27" fmla="*/ 0 w 266083"/>
              <a:gd name="connsiteY1-28" fmla="*/ 0 h 2520312"/>
              <a:gd name="connsiteX2-29" fmla="*/ 266083 w 266083"/>
              <a:gd name="connsiteY2-30" fmla="*/ 2199678 h 2520312"/>
              <a:gd name="connsiteX3-31" fmla="*/ 158735 w 266083"/>
              <a:gd name="connsiteY3-32" fmla="*/ 2520312 h 2520312"/>
              <a:gd name="connsiteX0-33" fmla="*/ 207649 w 266083"/>
              <a:gd name="connsiteY0-34" fmla="*/ 2485727 h 2485727"/>
              <a:gd name="connsiteX1-35" fmla="*/ 0 w 266083"/>
              <a:gd name="connsiteY1-36" fmla="*/ 0 h 2485727"/>
              <a:gd name="connsiteX2-37" fmla="*/ 266083 w 266083"/>
              <a:gd name="connsiteY2-38" fmla="*/ 2199678 h 2485727"/>
              <a:gd name="connsiteX3-39" fmla="*/ 207649 w 266083"/>
              <a:gd name="connsiteY3-40" fmla="*/ 2485727 h 2485727"/>
              <a:gd name="connsiteX0-41" fmla="*/ 216875 w 266083"/>
              <a:gd name="connsiteY0-42" fmla="*/ 2536084 h 2536084"/>
              <a:gd name="connsiteX1-43" fmla="*/ 0 w 266083"/>
              <a:gd name="connsiteY1-44" fmla="*/ 0 h 2536084"/>
              <a:gd name="connsiteX2-45" fmla="*/ 266083 w 266083"/>
              <a:gd name="connsiteY2-46" fmla="*/ 2199678 h 2536084"/>
              <a:gd name="connsiteX3-47" fmla="*/ 216875 w 266083"/>
              <a:gd name="connsiteY3-48" fmla="*/ 2536084 h 2536084"/>
              <a:gd name="connsiteX0-49" fmla="*/ 216875 w 216875"/>
              <a:gd name="connsiteY0-50" fmla="*/ 2536084 h 2536084"/>
              <a:gd name="connsiteX1-51" fmla="*/ 0 w 216875"/>
              <a:gd name="connsiteY1-52" fmla="*/ 0 h 2536084"/>
              <a:gd name="connsiteX2-53" fmla="*/ 113208 w 216875"/>
              <a:gd name="connsiteY2-54" fmla="*/ 2195658 h 2536084"/>
              <a:gd name="connsiteX3-55" fmla="*/ 216875 w 216875"/>
              <a:gd name="connsiteY3-56" fmla="*/ 2536084 h 2536084"/>
              <a:gd name="connsiteX0-57" fmla="*/ 216875 w 216875"/>
              <a:gd name="connsiteY0-58" fmla="*/ 2536084 h 2536084"/>
              <a:gd name="connsiteX1-59" fmla="*/ 0 w 216875"/>
              <a:gd name="connsiteY1-60" fmla="*/ 0 h 2536084"/>
              <a:gd name="connsiteX2-61" fmla="*/ 87592 w 216875"/>
              <a:gd name="connsiteY2-62" fmla="*/ 2527850 h 2536084"/>
              <a:gd name="connsiteX3-63" fmla="*/ 216875 w 216875"/>
              <a:gd name="connsiteY3-64" fmla="*/ 2536084 h 2536084"/>
              <a:gd name="connsiteX0-65" fmla="*/ 216875 w 216875"/>
              <a:gd name="connsiteY0-66" fmla="*/ 2536084 h 2536084"/>
              <a:gd name="connsiteX1-67" fmla="*/ 0 w 216875"/>
              <a:gd name="connsiteY1-68" fmla="*/ 0 h 2536084"/>
              <a:gd name="connsiteX2-69" fmla="*/ 113518 w 216875"/>
              <a:gd name="connsiteY2-70" fmla="*/ 2424610 h 2536084"/>
              <a:gd name="connsiteX3-71" fmla="*/ 216875 w 216875"/>
              <a:gd name="connsiteY3-72" fmla="*/ 2536084 h 2536084"/>
              <a:gd name="connsiteX0-73" fmla="*/ 329271 w 329271"/>
              <a:gd name="connsiteY0-74" fmla="*/ 2536084 h 2536084"/>
              <a:gd name="connsiteX1-75" fmla="*/ 112396 w 329271"/>
              <a:gd name="connsiteY1-76" fmla="*/ 0 h 2536084"/>
              <a:gd name="connsiteX2-77" fmla="*/ 0 w 329271"/>
              <a:gd name="connsiteY2-78" fmla="*/ 2317292 h 2536084"/>
              <a:gd name="connsiteX3-79" fmla="*/ 329271 w 329271"/>
              <a:gd name="connsiteY3-80" fmla="*/ 2536084 h 2536084"/>
              <a:gd name="connsiteX0-81" fmla="*/ 329271 w 329271"/>
              <a:gd name="connsiteY0-82" fmla="*/ 1205280 h 1205280"/>
              <a:gd name="connsiteX1-83" fmla="*/ 315723 w 329271"/>
              <a:gd name="connsiteY1-84" fmla="*/ 0 h 1205280"/>
              <a:gd name="connsiteX2-85" fmla="*/ 0 w 329271"/>
              <a:gd name="connsiteY2-86" fmla="*/ 986488 h 1205280"/>
              <a:gd name="connsiteX3-87" fmla="*/ 329271 w 329271"/>
              <a:gd name="connsiteY3-88" fmla="*/ 1205280 h 1205280"/>
              <a:gd name="connsiteX0-89" fmla="*/ 193719 w 315723"/>
              <a:gd name="connsiteY0-90" fmla="*/ 926249 h 986488"/>
              <a:gd name="connsiteX1-91" fmla="*/ 315723 w 315723"/>
              <a:gd name="connsiteY1-92" fmla="*/ 0 h 986488"/>
              <a:gd name="connsiteX2-93" fmla="*/ 0 w 315723"/>
              <a:gd name="connsiteY2-94" fmla="*/ 986488 h 986488"/>
              <a:gd name="connsiteX3-95" fmla="*/ 193719 w 315723"/>
              <a:gd name="connsiteY3-96" fmla="*/ 926249 h 986488"/>
              <a:gd name="connsiteX0-97" fmla="*/ 0 w 519614"/>
              <a:gd name="connsiteY0-98" fmla="*/ 3158565 h 3158565"/>
              <a:gd name="connsiteX1-99" fmla="*/ 519614 w 519614"/>
              <a:gd name="connsiteY1-100" fmla="*/ 0 h 3158565"/>
              <a:gd name="connsiteX2-101" fmla="*/ 203891 w 519614"/>
              <a:gd name="connsiteY2-102" fmla="*/ 986488 h 3158565"/>
              <a:gd name="connsiteX3-103" fmla="*/ 0 w 519614"/>
              <a:gd name="connsiteY3-104" fmla="*/ 3158565 h 31585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19614" h="3158565">
                <a:moveTo>
                  <a:pt x="0" y="3158565"/>
                </a:moveTo>
                <a:lnTo>
                  <a:pt x="519614" y="0"/>
                </a:lnTo>
                <a:lnTo>
                  <a:pt x="203891" y="986488"/>
                </a:lnTo>
                <a:lnTo>
                  <a:pt x="0" y="31585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5" name="等腰三角形 436"/>
          <p:cNvSpPr/>
          <p:nvPr/>
        </p:nvSpPr>
        <p:spPr>
          <a:xfrm rot="5400000" flipV="1">
            <a:off x="9214067" y="3581083"/>
            <a:ext cx="224493" cy="1588543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-1" fmla="*/ 0 w 190475"/>
              <a:gd name="connsiteY0-2" fmla="*/ 2241673 h 2241673"/>
              <a:gd name="connsiteX1-3" fmla="*/ 86093 w 190475"/>
              <a:gd name="connsiteY1-4" fmla="*/ 0 h 2241673"/>
              <a:gd name="connsiteX2-5" fmla="*/ 190475 w 190475"/>
              <a:gd name="connsiteY2-6" fmla="*/ 1232270 h 2241673"/>
              <a:gd name="connsiteX3-7" fmla="*/ 0 w 190475"/>
              <a:gd name="connsiteY3-8" fmla="*/ 2241673 h 2241673"/>
              <a:gd name="connsiteX0-9" fmla="*/ 0 w 107348"/>
              <a:gd name="connsiteY0-10" fmla="*/ 2241673 h 2241673"/>
              <a:gd name="connsiteX1-11" fmla="*/ 86093 w 107348"/>
              <a:gd name="connsiteY1-12" fmla="*/ 0 h 2241673"/>
              <a:gd name="connsiteX2-13" fmla="*/ 107348 w 107348"/>
              <a:gd name="connsiteY2-14" fmla="*/ 1921039 h 2241673"/>
              <a:gd name="connsiteX3-15" fmla="*/ 0 w 107348"/>
              <a:gd name="connsiteY3-16" fmla="*/ 2241673 h 2241673"/>
              <a:gd name="connsiteX0-17" fmla="*/ 188269 w 295617"/>
              <a:gd name="connsiteY0-18" fmla="*/ 2480469 h 2480469"/>
              <a:gd name="connsiteX1-19" fmla="*/ 0 w 295617"/>
              <a:gd name="connsiteY1-20" fmla="*/ 0 h 2480469"/>
              <a:gd name="connsiteX2-21" fmla="*/ 295617 w 295617"/>
              <a:gd name="connsiteY2-22" fmla="*/ 2159835 h 2480469"/>
              <a:gd name="connsiteX3-23" fmla="*/ 188269 w 295617"/>
              <a:gd name="connsiteY3-24" fmla="*/ 2480469 h 2480469"/>
              <a:gd name="connsiteX0-25" fmla="*/ 158735 w 266083"/>
              <a:gd name="connsiteY0-26" fmla="*/ 2520312 h 2520312"/>
              <a:gd name="connsiteX1-27" fmla="*/ 0 w 266083"/>
              <a:gd name="connsiteY1-28" fmla="*/ 0 h 2520312"/>
              <a:gd name="connsiteX2-29" fmla="*/ 266083 w 266083"/>
              <a:gd name="connsiteY2-30" fmla="*/ 2199678 h 2520312"/>
              <a:gd name="connsiteX3-31" fmla="*/ 158735 w 266083"/>
              <a:gd name="connsiteY3-32" fmla="*/ 2520312 h 2520312"/>
              <a:gd name="connsiteX0-33" fmla="*/ 207649 w 266083"/>
              <a:gd name="connsiteY0-34" fmla="*/ 2485727 h 2485727"/>
              <a:gd name="connsiteX1-35" fmla="*/ 0 w 266083"/>
              <a:gd name="connsiteY1-36" fmla="*/ 0 h 2485727"/>
              <a:gd name="connsiteX2-37" fmla="*/ 266083 w 266083"/>
              <a:gd name="connsiteY2-38" fmla="*/ 2199678 h 2485727"/>
              <a:gd name="connsiteX3-39" fmla="*/ 207649 w 266083"/>
              <a:gd name="connsiteY3-40" fmla="*/ 2485727 h 2485727"/>
              <a:gd name="connsiteX0-41" fmla="*/ 216875 w 266083"/>
              <a:gd name="connsiteY0-42" fmla="*/ 2536084 h 2536084"/>
              <a:gd name="connsiteX1-43" fmla="*/ 0 w 266083"/>
              <a:gd name="connsiteY1-44" fmla="*/ 0 h 2536084"/>
              <a:gd name="connsiteX2-45" fmla="*/ 266083 w 266083"/>
              <a:gd name="connsiteY2-46" fmla="*/ 2199678 h 2536084"/>
              <a:gd name="connsiteX3-47" fmla="*/ 216875 w 266083"/>
              <a:gd name="connsiteY3-48" fmla="*/ 2536084 h 2536084"/>
              <a:gd name="connsiteX0-49" fmla="*/ 216875 w 216875"/>
              <a:gd name="connsiteY0-50" fmla="*/ 2536084 h 2536084"/>
              <a:gd name="connsiteX1-51" fmla="*/ 0 w 216875"/>
              <a:gd name="connsiteY1-52" fmla="*/ 0 h 2536084"/>
              <a:gd name="connsiteX2-53" fmla="*/ 113208 w 216875"/>
              <a:gd name="connsiteY2-54" fmla="*/ 2195658 h 2536084"/>
              <a:gd name="connsiteX3-55" fmla="*/ 216875 w 216875"/>
              <a:gd name="connsiteY3-56" fmla="*/ 2536084 h 2536084"/>
              <a:gd name="connsiteX0-57" fmla="*/ 216875 w 216875"/>
              <a:gd name="connsiteY0-58" fmla="*/ 2536084 h 2536084"/>
              <a:gd name="connsiteX1-59" fmla="*/ 0 w 216875"/>
              <a:gd name="connsiteY1-60" fmla="*/ 0 h 2536084"/>
              <a:gd name="connsiteX2-61" fmla="*/ 87592 w 216875"/>
              <a:gd name="connsiteY2-62" fmla="*/ 2527850 h 2536084"/>
              <a:gd name="connsiteX3-63" fmla="*/ 216875 w 216875"/>
              <a:gd name="connsiteY3-64" fmla="*/ 2536084 h 2536084"/>
              <a:gd name="connsiteX0-65" fmla="*/ 216875 w 216875"/>
              <a:gd name="connsiteY0-66" fmla="*/ 2536084 h 2536084"/>
              <a:gd name="connsiteX1-67" fmla="*/ 0 w 216875"/>
              <a:gd name="connsiteY1-68" fmla="*/ 0 h 2536084"/>
              <a:gd name="connsiteX2-69" fmla="*/ 113518 w 216875"/>
              <a:gd name="connsiteY2-70" fmla="*/ 2424610 h 2536084"/>
              <a:gd name="connsiteX3-71" fmla="*/ 216875 w 216875"/>
              <a:gd name="connsiteY3-72" fmla="*/ 2536084 h 2536084"/>
              <a:gd name="connsiteX0-73" fmla="*/ 224493 w 224493"/>
              <a:gd name="connsiteY0-74" fmla="*/ 1777312 h 1777312"/>
              <a:gd name="connsiteX1-75" fmla="*/ 0 w 224493"/>
              <a:gd name="connsiteY1-76" fmla="*/ 0 h 1777312"/>
              <a:gd name="connsiteX2-77" fmla="*/ 121136 w 224493"/>
              <a:gd name="connsiteY2-78" fmla="*/ 1665838 h 1777312"/>
              <a:gd name="connsiteX3-79" fmla="*/ 224493 w 224493"/>
              <a:gd name="connsiteY3-80" fmla="*/ 1777312 h 177731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4493" h="1777312">
                <a:moveTo>
                  <a:pt x="224493" y="1777312"/>
                </a:moveTo>
                <a:lnTo>
                  <a:pt x="0" y="0"/>
                </a:lnTo>
                <a:lnTo>
                  <a:pt x="121136" y="1665838"/>
                </a:lnTo>
                <a:lnTo>
                  <a:pt x="224493" y="17773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6" name="等腰三角形 436"/>
          <p:cNvSpPr/>
          <p:nvPr/>
        </p:nvSpPr>
        <p:spPr>
          <a:xfrm rot="5686227" flipV="1">
            <a:off x="9884985" y="2079989"/>
            <a:ext cx="172747" cy="1362909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-1" fmla="*/ 0 w 190475"/>
              <a:gd name="connsiteY0-2" fmla="*/ 2241673 h 2241673"/>
              <a:gd name="connsiteX1-3" fmla="*/ 86093 w 190475"/>
              <a:gd name="connsiteY1-4" fmla="*/ 0 h 2241673"/>
              <a:gd name="connsiteX2-5" fmla="*/ 190475 w 190475"/>
              <a:gd name="connsiteY2-6" fmla="*/ 1232270 h 2241673"/>
              <a:gd name="connsiteX3-7" fmla="*/ 0 w 190475"/>
              <a:gd name="connsiteY3-8" fmla="*/ 2241673 h 2241673"/>
              <a:gd name="connsiteX0-9" fmla="*/ 0 w 107348"/>
              <a:gd name="connsiteY0-10" fmla="*/ 2241673 h 2241673"/>
              <a:gd name="connsiteX1-11" fmla="*/ 86093 w 107348"/>
              <a:gd name="connsiteY1-12" fmla="*/ 0 h 2241673"/>
              <a:gd name="connsiteX2-13" fmla="*/ 107348 w 107348"/>
              <a:gd name="connsiteY2-14" fmla="*/ 1921039 h 2241673"/>
              <a:gd name="connsiteX3-15" fmla="*/ 0 w 107348"/>
              <a:gd name="connsiteY3-16" fmla="*/ 2241673 h 2241673"/>
              <a:gd name="connsiteX0-17" fmla="*/ 188269 w 295617"/>
              <a:gd name="connsiteY0-18" fmla="*/ 2480469 h 2480469"/>
              <a:gd name="connsiteX1-19" fmla="*/ 0 w 295617"/>
              <a:gd name="connsiteY1-20" fmla="*/ 0 h 2480469"/>
              <a:gd name="connsiteX2-21" fmla="*/ 295617 w 295617"/>
              <a:gd name="connsiteY2-22" fmla="*/ 2159835 h 2480469"/>
              <a:gd name="connsiteX3-23" fmla="*/ 188269 w 295617"/>
              <a:gd name="connsiteY3-24" fmla="*/ 2480469 h 2480469"/>
              <a:gd name="connsiteX0-25" fmla="*/ 158735 w 266083"/>
              <a:gd name="connsiteY0-26" fmla="*/ 2520312 h 2520312"/>
              <a:gd name="connsiteX1-27" fmla="*/ 0 w 266083"/>
              <a:gd name="connsiteY1-28" fmla="*/ 0 h 2520312"/>
              <a:gd name="connsiteX2-29" fmla="*/ 266083 w 266083"/>
              <a:gd name="connsiteY2-30" fmla="*/ 2199678 h 2520312"/>
              <a:gd name="connsiteX3-31" fmla="*/ 158735 w 266083"/>
              <a:gd name="connsiteY3-32" fmla="*/ 2520312 h 2520312"/>
              <a:gd name="connsiteX0-33" fmla="*/ 207649 w 266083"/>
              <a:gd name="connsiteY0-34" fmla="*/ 2485727 h 2485727"/>
              <a:gd name="connsiteX1-35" fmla="*/ 0 w 266083"/>
              <a:gd name="connsiteY1-36" fmla="*/ 0 h 2485727"/>
              <a:gd name="connsiteX2-37" fmla="*/ 266083 w 266083"/>
              <a:gd name="connsiteY2-38" fmla="*/ 2199678 h 2485727"/>
              <a:gd name="connsiteX3-39" fmla="*/ 207649 w 266083"/>
              <a:gd name="connsiteY3-40" fmla="*/ 2485727 h 2485727"/>
              <a:gd name="connsiteX0-41" fmla="*/ 216875 w 266083"/>
              <a:gd name="connsiteY0-42" fmla="*/ 2536084 h 2536084"/>
              <a:gd name="connsiteX1-43" fmla="*/ 0 w 266083"/>
              <a:gd name="connsiteY1-44" fmla="*/ 0 h 2536084"/>
              <a:gd name="connsiteX2-45" fmla="*/ 266083 w 266083"/>
              <a:gd name="connsiteY2-46" fmla="*/ 2199678 h 2536084"/>
              <a:gd name="connsiteX3-47" fmla="*/ 216875 w 266083"/>
              <a:gd name="connsiteY3-48" fmla="*/ 2536084 h 2536084"/>
              <a:gd name="connsiteX0-49" fmla="*/ 216875 w 216875"/>
              <a:gd name="connsiteY0-50" fmla="*/ 2536084 h 2536084"/>
              <a:gd name="connsiteX1-51" fmla="*/ 0 w 216875"/>
              <a:gd name="connsiteY1-52" fmla="*/ 0 h 2536084"/>
              <a:gd name="connsiteX2-53" fmla="*/ 113208 w 216875"/>
              <a:gd name="connsiteY2-54" fmla="*/ 2195658 h 2536084"/>
              <a:gd name="connsiteX3-55" fmla="*/ 216875 w 216875"/>
              <a:gd name="connsiteY3-56" fmla="*/ 2536084 h 2536084"/>
              <a:gd name="connsiteX0-57" fmla="*/ 216875 w 216875"/>
              <a:gd name="connsiteY0-58" fmla="*/ 2536084 h 2536084"/>
              <a:gd name="connsiteX1-59" fmla="*/ 0 w 216875"/>
              <a:gd name="connsiteY1-60" fmla="*/ 0 h 2536084"/>
              <a:gd name="connsiteX2-61" fmla="*/ 87592 w 216875"/>
              <a:gd name="connsiteY2-62" fmla="*/ 2527850 h 2536084"/>
              <a:gd name="connsiteX3-63" fmla="*/ 216875 w 216875"/>
              <a:gd name="connsiteY3-64" fmla="*/ 2536084 h 2536084"/>
              <a:gd name="connsiteX0-65" fmla="*/ 216875 w 216875"/>
              <a:gd name="connsiteY0-66" fmla="*/ 2536084 h 2536084"/>
              <a:gd name="connsiteX1-67" fmla="*/ 0 w 216875"/>
              <a:gd name="connsiteY1-68" fmla="*/ 0 h 2536084"/>
              <a:gd name="connsiteX2-69" fmla="*/ 113518 w 216875"/>
              <a:gd name="connsiteY2-70" fmla="*/ 2424610 h 2536084"/>
              <a:gd name="connsiteX3-71" fmla="*/ 216875 w 216875"/>
              <a:gd name="connsiteY3-72" fmla="*/ 2536084 h 2536084"/>
              <a:gd name="connsiteX0-73" fmla="*/ 224493 w 224493"/>
              <a:gd name="connsiteY0-74" fmla="*/ 1777312 h 1777312"/>
              <a:gd name="connsiteX1-75" fmla="*/ 0 w 224493"/>
              <a:gd name="connsiteY1-76" fmla="*/ 0 h 1777312"/>
              <a:gd name="connsiteX2-77" fmla="*/ 121136 w 224493"/>
              <a:gd name="connsiteY2-78" fmla="*/ 1665838 h 1777312"/>
              <a:gd name="connsiteX3-79" fmla="*/ 224493 w 224493"/>
              <a:gd name="connsiteY3-80" fmla="*/ 1777312 h 1777312"/>
              <a:gd name="connsiteX0-81" fmla="*/ 103357 w 615135"/>
              <a:gd name="connsiteY0-82" fmla="*/ 2175906 h 2175906"/>
              <a:gd name="connsiteX1-83" fmla="*/ 615135 w 615135"/>
              <a:gd name="connsiteY1-84" fmla="*/ 0 h 2175906"/>
              <a:gd name="connsiteX2-85" fmla="*/ 0 w 615135"/>
              <a:gd name="connsiteY2-86" fmla="*/ 2064432 h 2175906"/>
              <a:gd name="connsiteX3-87" fmla="*/ 103357 w 615135"/>
              <a:gd name="connsiteY3-88" fmla="*/ 2175906 h 2175906"/>
              <a:gd name="connsiteX0-89" fmla="*/ 352742 w 615135"/>
              <a:gd name="connsiteY0-90" fmla="*/ 3584277 h 3584277"/>
              <a:gd name="connsiteX1-91" fmla="*/ 615135 w 615135"/>
              <a:gd name="connsiteY1-92" fmla="*/ 0 h 3584277"/>
              <a:gd name="connsiteX2-93" fmla="*/ 0 w 615135"/>
              <a:gd name="connsiteY2-94" fmla="*/ 2064432 h 3584277"/>
              <a:gd name="connsiteX3-95" fmla="*/ 352742 w 615135"/>
              <a:gd name="connsiteY3-96" fmla="*/ 3584277 h 3584277"/>
              <a:gd name="connsiteX0-97" fmla="*/ 0 w 262393"/>
              <a:gd name="connsiteY0-98" fmla="*/ 3584277 h 3584277"/>
              <a:gd name="connsiteX1-99" fmla="*/ 262393 w 262393"/>
              <a:gd name="connsiteY1-100" fmla="*/ 0 h 3584277"/>
              <a:gd name="connsiteX2-101" fmla="*/ 39144 w 262393"/>
              <a:gd name="connsiteY2-102" fmla="*/ 2649038 h 3584277"/>
              <a:gd name="connsiteX3-103" fmla="*/ 0 w 262393"/>
              <a:gd name="connsiteY3-104" fmla="*/ 3584277 h 3584277"/>
              <a:gd name="connsiteX0-105" fmla="*/ 14196 w 276589"/>
              <a:gd name="connsiteY0-106" fmla="*/ 3584277 h 3584277"/>
              <a:gd name="connsiteX1-107" fmla="*/ 276589 w 276589"/>
              <a:gd name="connsiteY1-108" fmla="*/ 0 h 3584277"/>
              <a:gd name="connsiteX2-109" fmla="*/ 0 w 276589"/>
              <a:gd name="connsiteY2-110" fmla="*/ 2657563 h 3584277"/>
              <a:gd name="connsiteX3-111" fmla="*/ 14196 w 276589"/>
              <a:gd name="connsiteY3-112" fmla="*/ 3584277 h 358427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76589" h="3584277">
                <a:moveTo>
                  <a:pt x="14196" y="3584277"/>
                </a:moveTo>
                <a:lnTo>
                  <a:pt x="276589" y="0"/>
                </a:lnTo>
                <a:lnTo>
                  <a:pt x="0" y="2657563"/>
                </a:lnTo>
                <a:lnTo>
                  <a:pt x="14196" y="35842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等腰三角形 436"/>
          <p:cNvSpPr/>
          <p:nvPr/>
        </p:nvSpPr>
        <p:spPr>
          <a:xfrm rot="16395440">
            <a:off x="9923495" y="3201499"/>
            <a:ext cx="107348" cy="2241673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-1" fmla="*/ 0 w 190475"/>
              <a:gd name="connsiteY0-2" fmla="*/ 2241673 h 2241673"/>
              <a:gd name="connsiteX1-3" fmla="*/ 86093 w 190475"/>
              <a:gd name="connsiteY1-4" fmla="*/ 0 h 2241673"/>
              <a:gd name="connsiteX2-5" fmla="*/ 190475 w 190475"/>
              <a:gd name="connsiteY2-6" fmla="*/ 1232270 h 2241673"/>
              <a:gd name="connsiteX3-7" fmla="*/ 0 w 190475"/>
              <a:gd name="connsiteY3-8" fmla="*/ 2241673 h 2241673"/>
              <a:gd name="connsiteX0-9" fmla="*/ 0 w 107348"/>
              <a:gd name="connsiteY0-10" fmla="*/ 2241673 h 2241673"/>
              <a:gd name="connsiteX1-11" fmla="*/ 86093 w 107348"/>
              <a:gd name="connsiteY1-12" fmla="*/ 0 h 2241673"/>
              <a:gd name="connsiteX2-13" fmla="*/ 107348 w 107348"/>
              <a:gd name="connsiteY2-14" fmla="*/ 1921039 h 2241673"/>
              <a:gd name="connsiteX3-15" fmla="*/ 0 w 107348"/>
              <a:gd name="connsiteY3-16" fmla="*/ 2241673 h 22416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7348" h="2241673">
                <a:moveTo>
                  <a:pt x="0" y="2241673"/>
                </a:moveTo>
                <a:lnTo>
                  <a:pt x="86093" y="0"/>
                </a:lnTo>
                <a:lnTo>
                  <a:pt x="107348" y="1921039"/>
                </a:lnTo>
                <a:lnTo>
                  <a:pt x="0" y="22416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8" name="等腰三角形 436"/>
          <p:cNvSpPr/>
          <p:nvPr/>
        </p:nvSpPr>
        <p:spPr>
          <a:xfrm rot="16597037">
            <a:off x="11906082" y="3774446"/>
            <a:ext cx="64147" cy="822367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-1" fmla="*/ 0 w 190475"/>
              <a:gd name="connsiteY0-2" fmla="*/ 2241673 h 2241673"/>
              <a:gd name="connsiteX1-3" fmla="*/ 86093 w 190475"/>
              <a:gd name="connsiteY1-4" fmla="*/ 0 h 2241673"/>
              <a:gd name="connsiteX2-5" fmla="*/ 190475 w 190475"/>
              <a:gd name="connsiteY2-6" fmla="*/ 1232270 h 2241673"/>
              <a:gd name="connsiteX3-7" fmla="*/ 0 w 190475"/>
              <a:gd name="connsiteY3-8" fmla="*/ 2241673 h 2241673"/>
              <a:gd name="connsiteX0-9" fmla="*/ 0 w 107348"/>
              <a:gd name="connsiteY0-10" fmla="*/ 2241673 h 2241673"/>
              <a:gd name="connsiteX1-11" fmla="*/ 86093 w 107348"/>
              <a:gd name="connsiteY1-12" fmla="*/ 0 h 2241673"/>
              <a:gd name="connsiteX2-13" fmla="*/ 107348 w 107348"/>
              <a:gd name="connsiteY2-14" fmla="*/ 1921039 h 2241673"/>
              <a:gd name="connsiteX3-15" fmla="*/ 0 w 107348"/>
              <a:gd name="connsiteY3-16" fmla="*/ 2241673 h 22416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7348" h="2241673">
                <a:moveTo>
                  <a:pt x="0" y="2241673"/>
                </a:moveTo>
                <a:lnTo>
                  <a:pt x="86093" y="0"/>
                </a:lnTo>
                <a:lnTo>
                  <a:pt x="107348" y="1921039"/>
                </a:lnTo>
                <a:lnTo>
                  <a:pt x="0" y="22416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等腰三角形 436"/>
          <p:cNvSpPr/>
          <p:nvPr/>
        </p:nvSpPr>
        <p:spPr>
          <a:xfrm rot="4840562" flipV="1">
            <a:off x="10199489" y="2619975"/>
            <a:ext cx="216875" cy="1379066"/>
          </a:xfrm>
          <a:custGeom>
            <a:avLst/>
            <a:gdLst>
              <a:gd name="connsiteX0" fmla="*/ 0 w 332978"/>
              <a:gd name="connsiteY0" fmla="*/ 1232270 h 1232270"/>
              <a:gd name="connsiteX1" fmla="*/ 228596 w 332978"/>
              <a:gd name="connsiteY1" fmla="*/ 0 h 1232270"/>
              <a:gd name="connsiteX2" fmla="*/ 332978 w 332978"/>
              <a:gd name="connsiteY2" fmla="*/ 1232270 h 1232270"/>
              <a:gd name="connsiteX3" fmla="*/ 0 w 332978"/>
              <a:gd name="connsiteY3" fmla="*/ 1232270 h 1232270"/>
              <a:gd name="connsiteX0-1" fmla="*/ 0 w 190475"/>
              <a:gd name="connsiteY0-2" fmla="*/ 2241673 h 2241673"/>
              <a:gd name="connsiteX1-3" fmla="*/ 86093 w 190475"/>
              <a:gd name="connsiteY1-4" fmla="*/ 0 h 2241673"/>
              <a:gd name="connsiteX2-5" fmla="*/ 190475 w 190475"/>
              <a:gd name="connsiteY2-6" fmla="*/ 1232270 h 2241673"/>
              <a:gd name="connsiteX3-7" fmla="*/ 0 w 190475"/>
              <a:gd name="connsiteY3-8" fmla="*/ 2241673 h 2241673"/>
              <a:gd name="connsiteX0-9" fmla="*/ 0 w 107348"/>
              <a:gd name="connsiteY0-10" fmla="*/ 2241673 h 2241673"/>
              <a:gd name="connsiteX1-11" fmla="*/ 86093 w 107348"/>
              <a:gd name="connsiteY1-12" fmla="*/ 0 h 2241673"/>
              <a:gd name="connsiteX2-13" fmla="*/ 107348 w 107348"/>
              <a:gd name="connsiteY2-14" fmla="*/ 1921039 h 2241673"/>
              <a:gd name="connsiteX3-15" fmla="*/ 0 w 107348"/>
              <a:gd name="connsiteY3-16" fmla="*/ 2241673 h 2241673"/>
              <a:gd name="connsiteX0-17" fmla="*/ 188269 w 295617"/>
              <a:gd name="connsiteY0-18" fmla="*/ 2480469 h 2480469"/>
              <a:gd name="connsiteX1-19" fmla="*/ 0 w 295617"/>
              <a:gd name="connsiteY1-20" fmla="*/ 0 h 2480469"/>
              <a:gd name="connsiteX2-21" fmla="*/ 295617 w 295617"/>
              <a:gd name="connsiteY2-22" fmla="*/ 2159835 h 2480469"/>
              <a:gd name="connsiteX3-23" fmla="*/ 188269 w 295617"/>
              <a:gd name="connsiteY3-24" fmla="*/ 2480469 h 2480469"/>
              <a:gd name="connsiteX0-25" fmla="*/ 158735 w 266083"/>
              <a:gd name="connsiteY0-26" fmla="*/ 2520312 h 2520312"/>
              <a:gd name="connsiteX1-27" fmla="*/ 0 w 266083"/>
              <a:gd name="connsiteY1-28" fmla="*/ 0 h 2520312"/>
              <a:gd name="connsiteX2-29" fmla="*/ 266083 w 266083"/>
              <a:gd name="connsiteY2-30" fmla="*/ 2199678 h 2520312"/>
              <a:gd name="connsiteX3-31" fmla="*/ 158735 w 266083"/>
              <a:gd name="connsiteY3-32" fmla="*/ 2520312 h 2520312"/>
              <a:gd name="connsiteX0-33" fmla="*/ 207649 w 266083"/>
              <a:gd name="connsiteY0-34" fmla="*/ 2485727 h 2485727"/>
              <a:gd name="connsiteX1-35" fmla="*/ 0 w 266083"/>
              <a:gd name="connsiteY1-36" fmla="*/ 0 h 2485727"/>
              <a:gd name="connsiteX2-37" fmla="*/ 266083 w 266083"/>
              <a:gd name="connsiteY2-38" fmla="*/ 2199678 h 2485727"/>
              <a:gd name="connsiteX3-39" fmla="*/ 207649 w 266083"/>
              <a:gd name="connsiteY3-40" fmla="*/ 2485727 h 2485727"/>
              <a:gd name="connsiteX0-41" fmla="*/ 216875 w 266083"/>
              <a:gd name="connsiteY0-42" fmla="*/ 2536084 h 2536084"/>
              <a:gd name="connsiteX1-43" fmla="*/ 0 w 266083"/>
              <a:gd name="connsiteY1-44" fmla="*/ 0 h 2536084"/>
              <a:gd name="connsiteX2-45" fmla="*/ 266083 w 266083"/>
              <a:gd name="connsiteY2-46" fmla="*/ 2199678 h 2536084"/>
              <a:gd name="connsiteX3-47" fmla="*/ 216875 w 266083"/>
              <a:gd name="connsiteY3-48" fmla="*/ 2536084 h 2536084"/>
              <a:gd name="connsiteX0-49" fmla="*/ 216875 w 216875"/>
              <a:gd name="connsiteY0-50" fmla="*/ 2536084 h 2536084"/>
              <a:gd name="connsiteX1-51" fmla="*/ 0 w 216875"/>
              <a:gd name="connsiteY1-52" fmla="*/ 0 h 2536084"/>
              <a:gd name="connsiteX2-53" fmla="*/ 113208 w 216875"/>
              <a:gd name="connsiteY2-54" fmla="*/ 2195658 h 2536084"/>
              <a:gd name="connsiteX3-55" fmla="*/ 216875 w 216875"/>
              <a:gd name="connsiteY3-56" fmla="*/ 2536084 h 2536084"/>
              <a:gd name="connsiteX0-57" fmla="*/ 216875 w 216875"/>
              <a:gd name="connsiteY0-58" fmla="*/ 2536084 h 2536084"/>
              <a:gd name="connsiteX1-59" fmla="*/ 0 w 216875"/>
              <a:gd name="connsiteY1-60" fmla="*/ 0 h 2536084"/>
              <a:gd name="connsiteX2-61" fmla="*/ 87592 w 216875"/>
              <a:gd name="connsiteY2-62" fmla="*/ 2527850 h 2536084"/>
              <a:gd name="connsiteX3-63" fmla="*/ 216875 w 216875"/>
              <a:gd name="connsiteY3-64" fmla="*/ 2536084 h 2536084"/>
              <a:gd name="connsiteX0-65" fmla="*/ 216875 w 216875"/>
              <a:gd name="connsiteY0-66" fmla="*/ 2536084 h 2536084"/>
              <a:gd name="connsiteX1-67" fmla="*/ 0 w 216875"/>
              <a:gd name="connsiteY1-68" fmla="*/ 0 h 2536084"/>
              <a:gd name="connsiteX2-69" fmla="*/ 113518 w 216875"/>
              <a:gd name="connsiteY2-70" fmla="*/ 2424610 h 2536084"/>
              <a:gd name="connsiteX3-71" fmla="*/ 216875 w 216875"/>
              <a:gd name="connsiteY3-72" fmla="*/ 2536084 h 25360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6875" h="2536084">
                <a:moveTo>
                  <a:pt x="216875" y="2536084"/>
                </a:moveTo>
                <a:lnTo>
                  <a:pt x="0" y="0"/>
                </a:lnTo>
                <a:lnTo>
                  <a:pt x="113518" y="2424610"/>
                </a:lnTo>
                <a:lnTo>
                  <a:pt x="216875" y="25360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ShortSwoosh1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749982" y="-1279217"/>
            <a:ext cx="609600" cy="609600"/>
          </a:xfrm>
          <a:prstGeom prst="rect">
            <a:avLst/>
          </a:prstGeom>
        </p:spPr>
      </p:pic>
      <p:pic>
        <p:nvPicPr>
          <p:cNvPr id="3" name="玻璃2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86400" y="-124920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137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4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300"/>
                                            <p:tgtEl>
                                              <p:spTgt spid="4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4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2" fill="hold" grpId="1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300"/>
                                            <p:tgtEl>
                                              <p:spTgt spid="4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250"/>
                                            <p:tgtEl>
                                              <p:spTgt spid="4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xit" presetSubtype="2" fill="hold" grpId="1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300"/>
                                            <p:tgtEl>
                                              <p:spTgt spid="4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xit" presetSubtype="2" fill="hold" grpId="1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10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300"/>
                                            <p:tgtEl>
                                              <p:spTgt spid="4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2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4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xit" presetSubtype="2" fill="hold" grpId="1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300"/>
                                            <p:tgtEl>
                                              <p:spTgt spid="4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250"/>
                                            <p:tgtEl>
                                              <p:spTgt spid="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300"/>
                                            <p:tgtEl>
                                              <p:spTgt spid="4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10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" dur="300"/>
                                            <p:tgtEl>
                                              <p:spTgt spid="4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250"/>
                                            <p:tgtEl>
                                              <p:spTgt spid="4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grpId="2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300"/>
                                            <p:tgtEl>
                                              <p:spTgt spid="4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50"/>
                                            <p:tgtEl>
                                              <p:spTgt spid="4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10" presetClass="exit" presetSubtype="0" fill="hold" grpId="2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9" dur="300"/>
                                            <p:tgtEl>
                                              <p:spTgt spid="4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5" dur="500"/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/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10" presetClass="exit" presetSubtype="0" fill="hold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300"/>
                                            <p:tgtEl>
                                              <p:spTgt spid="4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50"/>
                                            <p:tgtEl>
                                              <p:spTgt spid="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0" presetClass="exit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9" dur="300"/>
                                            <p:tgtEl>
                                              <p:spTgt spid="4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250"/>
                                            <p:tgtEl>
                                              <p:spTgt spid="4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5" dur="500"/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500"/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10" presetClass="exit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300"/>
                                            <p:tgtEl>
                                              <p:spTgt spid="4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2" presetClass="exit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2" dur="25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25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mediacall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2" accel="100000" fill="hold" nodeType="withEffect" p14:presetBounceEnd="40000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9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0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8" fill="hold" grpId="0" nodeType="withEffect" p14:presetBounceEnd="30000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53" dur="3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54" dur="3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2" accel="100000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7" dur="500" fill="hold"/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8" dur="500" fill="hold"/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10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0" dur="250"/>
                                            <p:tgtEl>
                                              <p:spTgt spid="4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" presetID="1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2" presetClass="exit" presetSubtype="3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7" dur="250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250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2" presetClass="exit" presetSubtype="3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73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4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2" presetClass="exit" presetSubtype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79" dur="250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0" dur="250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2" presetClass="exit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5" dur="25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6" dur="25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2" presetClass="exit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91" dur="250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2" dur="250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2" presetClass="exit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97" dur="250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8" dur="250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2" presetClass="exit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3" dur="25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4" dur="25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2" presetClass="exit" presetSubtype="6" fill="hold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9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0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2" presetClass="exit" presetSubtype="6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5" dur="2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6" dur="2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1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2" presetClass="exit" presetSubtype="6" fill="hold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1" dur="25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2" dur="25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2" presetClass="exit" presetSubtype="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7" dur="2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8" dur="2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xit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1" dur="4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77200">
                    <p:cTn id="23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80000" numSld="999" showWhenStopped="0">
                    <p:cTn id="23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273" grpId="0"/>
          <p:bldP spid="450" grpId="0" animBg="1"/>
          <p:bldP spid="437" grpId="0" animBg="1"/>
          <p:bldP spid="437" grpId="1" animBg="1"/>
          <p:bldP spid="437" grpId="2" animBg="1"/>
          <p:bldP spid="438" grpId="0" animBg="1"/>
          <p:bldP spid="438" grpId="1" animBg="1"/>
          <p:bldP spid="438" grpId="2" animBg="1"/>
          <p:bldP spid="439" grpId="0" animBg="1"/>
          <p:bldP spid="439" grpId="1" animBg="1"/>
          <p:bldP spid="439" grpId="2" animBg="1"/>
          <p:bldP spid="440" grpId="0" animBg="1"/>
          <p:bldP spid="440" grpId="1" animBg="1"/>
          <p:bldP spid="440" grpId="2" animBg="1"/>
          <p:bldP spid="441" grpId="0" animBg="1"/>
          <p:bldP spid="441" grpId="1" animBg="1"/>
          <p:bldP spid="441" grpId="2" animBg="1"/>
          <p:bldP spid="442" grpId="0" animBg="1"/>
          <p:bldP spid="442" grpId="1" animBg="1"/>
          <p:bldP spid="442" grpId="2" animBg="1"/>
          <p:bldP spid="443" grpId="0" animBg="1"/>
          <p:bldP spid="443" grpId="1" animBg="1"/>
          <p:bldP spid="443" grpId="2" animBg="1"/>
          <p:bldP spid="444" grpId="0" animBg="1"/>
          <p:bldP spid="444" grpId="1" animBg="1"/>
          <p:bldP spid="444" grpId="2" animBg="1"/>
          <p:bldP spid="445" grpId="0" animBg="1"/>
          <p:bldP spid="445" grpId="1" animBg="1"/>
          <p:bldP spid="445" grpId="2" animBg="1"/>
          <p:bldP spid="446" grpId="0" animBg="1"/>
          <p:bldP spid="446" grpId="1" animBg="1"/>
          <p:bldP spid="446" grpId="2" animBg="1"/>
          <p:bldP spid="447" grpId="0" animBg="1"/>
          <p:bldP spid="447" grpId="1" animBg="1"/>
          <p:bldP spid="447" grpId="2" animBg="1"/>
          <p:bldP spid="448" grpId="0" animBg="1"/>
          <p:bldP spid="448" grpId="1" animBg="1"/>
          <p:bldP spid="448" grpId="2" animBg="1"/>
          <p:bldP spid="449" grpId="0" animBg="1"/>
          <p:bldP spid="449" grpId="1" animBg="1"/>
          <p:bldP spid="449" grpId="2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137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4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300"/>
                                            <p:tgtEl>
                                              <p:spTgt spid="4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4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2" fill="hold" grpId="1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300"/>
                                            <p:tgtEl>
                                              <p:spTgt spid="4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250"/>
                                            <p:tgtEl>
                                              <p:spTgt spid="4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xit" presetSubtype="2" fill="hold" grpId="1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300"/>
                                            <p:tgtEl>
                                              <p:spTgt spid="4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xit" presetSubtype="2" fill="hold" grpId="1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10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300"/>
                                            <p:tgtEl>
                                              <p:spTgt spid="4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2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4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xit" presetSubtype="2" fill="hold" grpId="1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300"/>
                                            <p:tgtEl>
                                              <p:spTgt spid="4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250"/>
                                            <p:tgtEl>
                                              <p:spTgt spid="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300"/>
                                            <p:tgtEl>
                                              <p:spTgt spid="4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10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" dur="300"/>
                                            <p:tgtEl>
                                              <p:spTgt spid="4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250"/>
                                            <p:tgtEl>
                                              <p:spTgt spid="4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grpId="2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300"/>
                                            <p:tgtEl>
                                              <p:spTgt spid="4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50"/>
                                            <p:tgtEl>
                                              <p:spTgt spid="4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10" presetClass="exit" presetSubtype="0" fill="hold" grpId="2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9" dur="300"/>
                                            <p:tgtEl>
                                              <p:spTgt spid="4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5" dur="500"/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/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10" presetClass="exit" presetSubtype="0" fill="hold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300"/>
                                            <p:tgtEl>
                                              <p:spTgt spid="4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50"/>
                                            <p:tgtEl>
                                              <p:spTgt spid="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0" presetClass="exit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9" dur="300"/>
                                            <p:tgtEl>
                                              <p:spTgt spid="4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250"/>
                                            <p:tgtEl>
                                              <p:spTgt spid="4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" presetClass="exit" presetSubtype="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5" dur="500"/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500"/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10" presetClass="exit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300"/>
                                            <p:tgtEl>
                                              <p:spTgt spid="4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2" presetClass="exit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2" dur="25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25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mediacall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2" accel="100000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8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3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3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2" ac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 fill="hold"/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10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0" dur="250"/>
                                            <p:tgtEl>
                                              <p:spTgt spid="4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" presetID="1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2" presetClass="exit" presetSubtype="3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7" dur="250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250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2" presetClass="exit" presetSubtype="3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73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4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2" presetClass="exit" presetSubtype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79" dur="250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0" dur="250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2" presetClass="exit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5" dur="25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6" dur="25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2" presetClass="exit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91" dur="250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2" dur="250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2" presetClass="exit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97" dur="250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8" dur="250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2" presetClass="exit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3" dur="25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4" dur="25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2" presetClass="exit" presetSubtype="6" fill="hold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9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0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2" presetClass="exit" presetSubtype="6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5" dur="2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6" dur="2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1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2" presetClass="exit" presetSubtype="6" fill="hold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1" dur="25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2" dur="25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2" presetClass="exit" presetSubtype="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7" dur="2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8" dur="2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xit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1" dur="4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77200">
                    <p:cTn id="23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80000" numSld="999" showWhenStopped="0">
                    <p:cTn id="23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273" grpId="0"/>
          <p:bldP spid="450" grpId="0" animBg="1"/>
          <p:bldP spid="437" grpId="0" animBg="1"/>
          <p:bldP spid="437" grpId="1" animBg="1"/>
          <p:bldP spid="437" grpId="2" animBg="1"/>
          <p:bldP spid="438" grpId="0" animBg="1"/>
          <p:bldP spid="438" grpId="1" animBg="1"/>
          <p:bldP spid="438" grpId="2" animBg="1"/>
          <p:bldP spid="439" grpId="0" animBg="1"/>
          <p:bldP spid="439" grpId="1" animBg="1"/>
          <p:bldP spid="439" grpId="2" animBg="1"/>
          <p:bldP spid="440" grpId="0" animBg="1"/>
          <p:bldP spid="440" grpId="1" animBg="1"/>
          <p:bldP spid="440" grpId="2" animBg="1"/>
          <p:bldP spid="441" grpId="0" animBg="1"/>
          <p:bldP spid="441" grpId="1" animBg="1"/>
          <p:bldP spid="441" grpId="2" animBg="1"/>
          <p:bldP spid="442" grpId="0" animBg="1"/>
          <p:bldP spid="442" grpId="1" animBg="1"/>
          <p:bldP spid="442" grpId="2" animBg="1"/>
          <p:bldP spid="443" grpId="0" animBg="1"/>
          <p:bldP spid="443" grpId="1" animBg="1"/>
          <p:bldP spid="443" grpId="2" animBg="1"/>
          <p:bldP spid="444" grpId="0" animBg="1"/>
          <p:bldP spid="444" grpId="1" animBg="1"/>
          <p:bldP spid="444" grpId="2" animBg="1"/>
          <p:bldP spid="445" grpId="0" animBg="1"/>
          <p:bldP spid="445" grpId="1" animBg="1"/>
          <p:bldP spid="445" grpId="2" animBg="1"/>
          <p:bldP spid="446" grpId="0" animBg="1"/>
          <p:bldP spid="446" grpId="1" animBg="1"/>
          <p:bldP spid="446" grpId="2" animBg="1"/>
          <p:bldP spid="447" grpId="0" animBg="1"/>
          <p:bldP spid="447" grpId="1" animBg="1"/>
          <p:bldP spid="447" grpId="2" animBg="1"/>
          <p:bldP spid="448" grpId="0" animBg="1"/>
          <p:bldP spid="448" grpId="1" animBg="1"/>
          <p:bldP spid="448" grpId="2" animBg="1"/>
          <p:bldP spid="449" grpId="0" animBg="1"/>
          <p:bldP spid="449" grpId="1" animBg="1"/>
          <p:bldP spid="449" grpId="2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115550" y="-2143758"/>
            <a:ext cx="933450" cy="876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1" name="Cartoon17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14807" y="-950777"/>
            <a:ext cx="609601" cy="609600"/>
          </a:xfrm>
          <a:prstGeom prst="rect">
            <a:avLst/>
          </a:prstGeom>
        </p:spPr>
      </p:pic>
      <p:pic>
        <p:nvPicPr>
          <p:cNvPr id="12" name="Cartoon38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5088" y="-950777"/>
            <a:ext cx="609600" cy="609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11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矩形 169"/>
          <p:cNvSpPr/>
          <p:nvPr/>
        </p:nvSpPr>
        <p:spPr>
          <a:xfrm>
            <a:off x="2651600" y="684028"/>
            <a:ext cx="6888801" cy="264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最</a:t>
            </a:r>
            <a:r>
              <a:rPr lang="zh-CN" altLang="en-US" sz="166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快乐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69" name="Group 4"/>
          <p:cNvGrpSpPr>
            <a:grpSpLocks noChangeAspect="1"/>
          </p:cNvGrpSpPr>
          <p:nvPr/>
        </p:nvGrpSpPr>
        <p:grpSpPr bwMode="auto">
          <a:xfrm>
            <a:off x="4895056" y="2255434"/>
            <a:ext cx="2401888" cy="4493029"/>
            <a:chOff x="3183" y="1737"/>
            <a:chExt cx="1314" cy="2458"/>
          </a:xfrm>
        </p:grpSpPr>
        <p:sp>
          <p:nvSpPr>
            <p:cNvPr id="71" name="Freeform 5"/>
            <p:cNvSpPr/>
            <p:nvPr/>
          </p:nvSpPr>
          <p:spPr bwMode="auto">
            <a:xfrm>
              <a:off x="3672" y="3318"/>
              <a:ext cx="511" cy="499"/>
            </a:xfrm>
            <a:custGeom>
              <a:avLst/>
              <a:gdLst>
                <a:gd name="T0" fmla="*/ 19 w 117"/>
                <a:gd name="T1" fmla="*/ 0 h 115"/>
                <a:gd name="T2" fmla="*/ 7 w 117"/>
                <a:gd name="T3" fmla="*/ 112 h 115"/>
                <a:gd name="T4" fmla="*/ 106 w 117"/>
                <a:gd name="T5" fmla="*/ 80 h 115"/>
                <a:gd name="T6" fmla="*/ 117 w 117"/>
                <a:gd name="T7" fmla="*/ 60 h 115"/>
                <a:gd name="T8" fmla="*/ 26 w 117"/>
                <a:gd name="T9" fmla="*/ 89 h 115"/>
                <a:gd name="T10" fmla="*/ 38 w 117"/>
                <a:gd name="T11" fmla="*/ 6 h 115"/>
                <a:gd name="T12" fmla="*/ 19 w 117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15">
                  <a:moveTo>
                    <a:pt x="19" y="0"/>
                  </a:moveTo>
                  <a:cubicBezTo>
                    <a:pt x="19" y="0"/>
                    <a:pt x="0" y="108"/>
                    <a:pt x="7" y="112"/>
                  </a:cubicBezTo>
                  <a:cubicBezTo>
                    <a:pt x="14" y="115"/>
                    <a:pt x="106" y="80"/>
                    <a:pt x="106" y="80"/>
                  </a:cubicBezTo>
                  <a:cubicBezTo>
                    <a:pt x="117" y="60"/>
                    <a:pt x="117" y="60"/>
                    <a:pt x="117" y="60"/>
                  </a:cubicBezTo>
                  <a:cubicBezTo>
                    <a:pt x="95" y="69"/>
                    <a:pt x="30" y="93"/>
                    <a:pt x="26" y="89"/>
                  </a:cubicBezTo>
                  <a:cubicBezTo>
                    <a:pt x="21" y="84"/>
                    <a:pt x="38" y="6"/>
                    <a:pt x="38" y="6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"/>
            <p:cNvSpPr/>
            <p:nvPr/>
          </p:nvSpPr>
          <p:spPr bwMode="auto">
            <a:xfrm>
              <a:off x="3733" y="3318"/>
              <a:ext cx="445" cy="417"/>
            </a:xfrm>
            <a:custGeom>
              <a:avLst/>
              <a:gdLst>
                <a:gd name="T0" fmla="*/ 12 w 102"/>
                <a:gd name="T1" fmla="*/ 89 h 96"/>
                <a:gd name="T2" fmla="*/ 24 w 102"/>
                <a:gd name="T3" fmla="*/ 6 h 96"/>
                <a:gd name="T4" fmla="*/ 5 w 102"/>
                <a:gd name="T5" fmla="*/ 0 h 96"/>
                <a:gd name="T6" fmla="*/ 2 w 102"/>
                <a:gd name="T7" fmla="*/ 20 h 96"/>
                <a:gd name="T8" fmla="*/ 5 w 102"/>
                <a:gd name="T9" fmla="*/ 22 h 96"/>
                <a:gd name="T10" fmla="*/ 9 w 102"/>
                <a:gd name="T11" fmla="*/ 41 h 96"/>
                <a:gd name="T12" fmla="*/ 5 w 102"/>
                <a:gd name="T13" fmla="*/ 73 h 96"/>
                <a:gd name="T14" fmla="*/ 2 w 102"/>
                <a:gd name="T15" fmla="*/ 88 h 96"/>
                <a:gd name="T16" fmla="*/ 12 w 102"/>
                <a:gd name="T17" fmla="*/ 95 h 96"/>
                <a:gd name="T18" fmla="*/ 66 w 102"/>
                <a:gd name="T19" fmla="*/ 80 h 96"/>
                <a:gd name="T20" fmla="*/ 79 w 102"/>
                <a:gd name="T21" fmla="*/ 77 h 96"/>
                <a:gd name="T22" fmla="*/ 83 w 102"/>
                <a:gd name="T23" fmla="*/ 83 h 96"/>
                <a:gd name="T24" fmla="*/ 92 w 102"/>
                <a:gd name="T25" fmla="*/ 80 h 96"/>
                <a:gd name="T26" fmla="*/ 102 w 102"/>
                <a:gd name="T27" fmla="*/ 60 h 96"/>
                <a:gd name="T28" fmla="*/ 12 w 102"/>
                <a:gd name="T29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96">
                  <a:moveTo>
                    <a:pt x="12" y="89"/>
                  </a:moveTo>
                  <a:cubicBezTo>
                    <a:pt x="7" y="84"/>
                    <a:pt x="24" y="6"/>
                    <a:pt x="24" y="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8"/>
                    <a:pt x="2" y="20"/>
                  </a:cubicBezTo>
                  <a:cubicBezTo>
                    <a:pt x="3" y="21"/>
                    <a:pt x="4" y="21"/>
                    <a:pt x="5" y="22"/>
                  </a:cubicBezTo>
                  <a:cubicBezTo>
                    <a:pt x="10" y="26"/>
                    <a:pt x="10" y="35"/>
                    <a:pt x="9" y="41"/>
                  </a:cubicBezTo>
                  <a:cubicBezTo>
                    <a:pt x="9" y="52"/>
                    <a:pt x="7" y="62"/>
                    <a:pt x="5" y="73"/>
                  </a:cubicBezTo>
                  <a:cubicBezTo>
                    <a:pt x="4" y="78"/>
                    <a:pt x="3" y="83"/>
                    <a:pt x="2" y="88"/>
                  </a:cubicBezTo>
                  <a:cubicBezTo>
                    <a:pt x="0" y="96"/>
                    <a:pt x="7" y="96"/>
                    <a:pt x="12" y="95"/>
                  </a:cubicBezTo>
                  <a:cubicBezTo>
                    <a:pt x="31" y="92"/>
                    <a:pt x="49" y="88"/>
                    <a:pt x="66" y="80"/>
                  </a:cubicBezTo>
                  <a:cubicBezTo>
                    <a:pt x="70" y="78"/>
                    <a:pt x="76" y="74"/>
                    <a:pt x="79" y="77"/>
                  </a:cubicBezTo>
                  <a:cubicBezTo>
                    <a:pt x="81" y="79"/>
                    <a:pt x="82" y="81"/>
                    <a:pt x="83" y="83"/>
                  </a:cubicBezTo>
                  <a:cubicBezTo>
                    <a:pt x="89" y="81"/>
                    <a:pt x="92" y="80"/>
                    <a:pt x="92" y="80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78" y="69"/>
                    <a:pt x="16" y="93"/>
                    <a:pt x="12" y="89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"/>
            <p:cNvSpPr/>
            <p:nvPr/>
          </p:nvSpPr>
          <p:spPr bwMode="auto">
            <a:xfrm>
              <a:off x="3925" y="3630"/>
              <a:ext cx="131" cy="105"/>
            </a:xfrm>
            <a:custGeom>
              <a:avLst/>
              <a:gdLst>
                <a:gd name="T0" fmla="*/ 25 w 30"/>
                <a:gd name="T1" fmla="*/ 0 h 24"/>
                <a:gd name="T2" fmla="*/ 0 w 30"/>
                <a:gd name="T3" fmla="*/ 9 h 24"/>
                <a:gd name="T4" fmla="*/ 3 w 30"/>
                <a:gd name="T5" fmla="*/ 24 h 24"/>
                <a:gd name="T6" fmla="*/ 30 w 30"/>
                <a:gd name="T7" fmla="*/ 15 h 24"/>
                <a:gd name="T8" fmla="*/ 25 w 3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4">
                  <a:moveTo>
                    <a:pt x="25" y="0"/>
                  </a:moveTo>
                  <a:cubicBezTo>
                    <a:pt x="17" y="3"/>
                    <a:pt x="8" y="6"/>
                    <a:pt x="0" y="9"/>
                  </a:cubicBezTo>
                  <a:cubicBezTo>
                    <a:pt x="1" y="14"/>
                    <a:pt x="2" y="19"/>
                    <a:pt x="3" y="24"/>
                  </a:cubicBezTo>
                  <a:cubicBezTo>
                    <a:pt x="13" y="21"/>
                    <a:pt x="22" y="17"/>
                    <a:pt x="30" y="15"/>
                  </a:cubicBezTo>
                  <a:cubicBezTo>
                    <a:pt x="28" y="10"/>
                    <a:pt x="27" y="5"/>
                    <a:pt x="25" y="0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"/>
            <p:cNvSpPr/>
            <p:nvPr/>
          </p:nvSpPr>
          <p:spPr bwMode="auto">
            <a:xfrm>
              <a:off x="3903" y="3353"/>
              <a:ext cx="406" cy="607"/>
            </a:xfrm>
            <a:custGeom>
              <a:avLst/>
              <a:gdLst>
                <a:gd name="T0" fmla="*/ 0 w 93"/>
                <a:gd name="T1" fmla="*/ 0 h 140"/>
                <a:gd name="T2" fmla="*/ 19 w 93"/>
                <a:gd name="T3" fmla="*/ 101 h 140"/>
                <a:gd name="T4" fmla="*/ 87 w 93"/>
                <a:gd name="T5" fmla="*/ 140 h 140"/>
                <a:gd name="T6" fmla="*/ 93 w 93"/>
                <a:gd name="T7" fmla="*/ 128 h 140"/>
                <a:gd name="T8" fmla="*/ 36 w 93"/>
                <a:gd name="T9" fmla="*/ 92 h 140"/>
                <a:gd name="T10" fmla="*/ 19 w 93"/>
                <a:gd name="T11" fmla="*/ 0 h 140"/>
                <a:gd name="T12" fmla="*/ 0 w 93"/>
                <a:gd name="T1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140">
                  <a:moveTo>
                    <a:pt x="0" y="0"/>
                  </a:moveTo>
                  <a:cubicBezTo>
                    <a:pt x="0" y="0"/>
                    <a:pt x="11" y="88"/>
                    <a:pt x="19" y="101"/>
                  </a:cubicBezTo>
                  <a:cubicBezTo>
                    <a:pt x="26" y="110"/>
                    <a:pt x="67" y="131"/>
                    <a:pt x="87" y="140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78" y="122"/>
                    <a:pt x="58" y="111"/>
                    <a:pt x="36" y="92"/>
                  </a:cubicBezTo>
                  <a:cubicBezTo>
                    <a:pt x="36" y="92"/>
                    <a:pt x="14" y="49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9"/>
            <p:cNvSpPr/>
            <p:nvPr/>
          </p:nvSpPr>
          <p:spPr bwMode="auto">
            <a:xfrm>
              <a:off x="3903" y="3353"/>
              <a:ext cx="406" cy="577"/>
            </a:xfrm>
            <a:custGeom>
              <a:avLst/>
              <a:gdLst>
                <a:gd name="T0" fmla="*/ 12 w 93"/>
                <a:gd name="T1" fmla="*/ 24 h 133"/>
                <a:gd name="T2" fmla="*/ 13 w 93"/>
                <a:gd name="T3" fmla="*/ 25 h 133"/>
                <a:gd name="T4" fmla="*/ 36 w 93"/>
                <a:gd name="T5" fmla="*/ 104 h 133"/>
                <a:gd name="T6" fmla="*/ 75 w 93"/>
                <a:gd name="T7" fmla="*/ 125 h 133"/>
                <a:gd name="T8" fmla="*/ 91 w 93"/>
                <a:gd name="T9" fmla="*/ 133 h 133"/>
                <a:gd name="T10" fmla="*/ 93 w 93"/>
                <a:gd name="T11" fmla="*/ 128 h 133"/>
                <a:gd name="T12" fmla="*/ 36 w 93"/>
                <a:gd name="T13" fmla="*/ 92 h 133"/>
                <a:gd name="T14" fmla="*/ 19 w 93"/>
                <a:gd name="T15" fmla="*/ 0 h 133"/>
                <a:gd name="T16" fmla="*/ 0 w 93"/>
                <a:gd name="T17" fmla="*/ 0 h 133"/>
                <a:gd name="T18" fmla="*/ 3 w 93"/>
                <a:gd name="T19" fmla="*/ 24 h 133"/>
                <a:gd name="T20" fmla="*/ 12 w 93"/>
                <a:gd name="T21" fmla="*/ 2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133">
                  <a:moveTo>
                    <a:pt x="12" y="24"/>
                  </a:moveTo>
                  <a:cubicBezTo>
                    <a:pt x="12" y="24"/>
                    <a:pt x="13" y="24"/>
                    <a:pt x="13" y="25"/>
                  </a:cubicBezTo>
                  <a:cubicBezTo>
                    <a:pt x="17" y="51"/>
                    <a:pt x="15" y="84"/>
                    <a:pt x="36" y="104"/>
                  </a:cubicBezTo>
                  <a:cubicBezTo>
                    <a:pt x="47" y="114"/>
                    <a:pt x="61" y="120"/>
                    <a:pt x="75" y="125"/>
                  </a:cubicBezTo>
                  <a:cubicBezTo>
                    <a:pt x="80" y="128"/>
                    <a:pt x="86" y="130"/>
                    <a:pt x="91" y="133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78" y="122"/>
                    <a:pt x="58" y="111"/>
                    <a:pt x="36" y="92"/>
                  </a:cubicBezTo>
                  <a:cubicBezTo>
                    <a:pt x="36" y="92"/>
                    <a:pt x="14" y="49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0"/>
                    <a:pt x="3" y="24"/>
                  </a:cubicBezTo>
                  <a:lnTo>
                    <a:pt x="12" y="24"/>
                  </a:ln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0"/>
            <p:cNvSpPr/>
            <p:nvPr/>
          </p:nvSpPr>
          <p:spPr bwMode="auto">
            <a:xfrm>
              <a:off x="4074" y="3552"/>
              <a:ext cx="279" cy="343"/>
            </a:xfrm>
            <a:custGeom>
              <a:avLst/>
              <a:gdLst>
                <a:gd name="T0" fmla="*/ 63 w 64"/>
                <a:gd name="T1" fmla="*/ 54 h 79"/>
                <a:gd name="T2" fmla="*/ 29 w 64"/>
                <a:gd name="T3" fmla="*/ 0 h 79"/>
                <a:gd name="T4" fmla="*/ 17 w 64"/>
                <a:gd name="T5" fmla="*/ 46 h 79"/>
                <a:gd name="T6" fmla="*/ 63 w 64"/>
                <a:gd name="T7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9">
                  <a:moveTo>
                    <a:pt x="63" y="54"/>
                  </a:moveTo>
                  <a:cubicBezTo>
                    <a:pt x="63" y="54"/>
                    <a:pt x="41" y="11"/>
                    <a:pt x="29" y="0"/>
                  </a:cubicBezTo>
                  <a:cubicBezTo>
                    <a:pt x="29" y="0"/>
                    <a:pt x="0" y="12"/>
                    <a:pt x="17" y="46"/>
                  </a:cubicBezTo>
                  <a:cubicBezTo>
                    <a:pt x="34" y="79"/>
                    <a:pt x="64" y="61"/>
                    <a:pt x="63" y="54"/>
                  </a:cubicBezTo>
                  <a:close/>
                </a:path>
              </a:pathLst>
            </a:custGeom>
            <a:solidFill>
              <a:srgbClr val="684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1"/>
            <p:cNvSpPr/>
            <p:nvPr/>
          </p:nvSpPr>
          <p:spPr bwMode="auto">
            <a:xfrm>
              <a:off x="4117" y="3600"/>
              <a:ext cx="197" cy="243"/>
            </a:xfrm>
            <a:custGeom>
              <a:avLst/>
              <a:gdLst>
                <a:gd name="T0" fmla="*/ 3 w 45"/>
                <a:gd name="T1" fmla="*/ 5 h 56"/>
                <a:gd name="T2" fmla="*/ 7 w 45"/>
                <a:gd name="T3" fmla="*/ 35 h 56"/>
                <a:gd name="T4" fmla="*/ 38 w 45"/>
                <a:gd name="T5" fmla="*/ 54 h 56"/>
                <a:gd name="T6" fmla="*/ 3 w 45"/>
                <a:gd name="T7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6">
                  <a:moveTo>
                    <a:pt x="3" y="5"/>
                  </a:moveTo>
                  <a:cubicBezTo>
                    <a:pt x="0" y="12"/>
                    <a:pt x="0" y="22"/>
                    <a:pt x="7" y="35"/>
                  </a:cubicBezTo>
                  <a:cubicBezTo>
                    <a:pt x="15" y="52"/>
                    <a:pt x="28" y="56"/>
                    <a:pt x="38" y="54"/>
                  </a:cubicBezTo>
                  <a:cubicBezTo>
                    <a:pt x="45" y="38"/>
                    <a:pt x="22" y="0"/>
                    <a:pt x="3" y="5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2"/>
            <p:cNvSpPr/>
            <p:nvPr/>
          </p:nvSpPr>
          <p:spPr bwMode="auto">
            <a:xfrm>
              <a:off x="4196" y="3761"/>
              <a:ext cx="30" cy="43"/>
            </a:xfrm>
            <a:custGeom>
              <a:avLst/>
              <a:gdLst>
                <a:gd name="T0" fmla="*/ 1 w 7"/>
                <a:gd name="T1" fmla="*/ 1 h 10"/>
                <a:gd name="T2" fmla="*/ 6 w 7"/>
                <a:gd name="T3" fmla="*/ 4 h 10"/>
                <a:gd name="T4" fmla="*/ 6 w 7"/>
                <a:gd name="T5" fmla="*/ 10 h 10"/>
                <a:gd name="T6" fmla="*/ 1 w 7"/>
                <a:gd name="T7" fmla="*/ 6 h 10"/>
                <a:gd name="T8" fmla="*/ 1 w 7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1" y="1"/>
                  </a:moveTo>
                  <a:cubicBezTo>
                    <a:pt x="2" y="0"/>
                    <a:pt x="4" y="2"/>
                    <a:pt x="6" y="4"/>
                  </a:cubicBezTo>
                  <a:cubicBezTo>
                    <a:pt x="7" y="6"/>
                    <a:pt x="7" y="9"/>
                    <a:pt x="6" y="10"/>
                  </a:cubicBezTo>
                  <a:cubicBezTo>
                    <a:pt x="4" y="10"/>
                    <a:pt x="2" y="9"/>
                    <a:pt x="1" y="6"/>
                  </a:cubicBezTo>
                  <a:cubicBezTo>
                    <a:pt x="0" y="4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996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3"/>
            <p:cNvSpPr/>
            <p:nvPr/>
          </p:nvSpPr>
          <p:spPr bwMode="auto">
            <a:xfrm>
              <a:off x="4100" y="3839"/>
              <a:ext cx="231" cy="356"/>
            </a:xfrm>
            <a:custGeom>
              <a:avLst/>
              <a:gdLst>
                <a:gd name="T0" fmla="*/ 39 w 53"/>
                <a:gd name="T1" fmla="*/ 76 h 82"/>
                <a:gd name="T2" fmla="*/ 53 w 53"/>
                <a:gd name="T3" fmla="*/ 12 h 82"/>
                <a:gd name="T4" fmla="*/ 12 w 53"/>
                <a:gd name="T5" fmla="*/ 37 h 82"/>
                <a:gd name="T6" fmla="*/ 39 w 53"/>
                <a:gd name="T7" fmla="*/ 7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2">
                  <a:moveTo>
                    <a:pt x="39" y="76"/>
                  </a:moveTo>
                  <a:cubicBezTo>
                    <a:pt x="39" y="76"/>
                    <a:pt x="53" y="29"/>
                    <a:pt x="53" y="12"/>
                  </a:cubicBezTo>
                  <a:cubicBezTo>
                    <a:pt x="53" y="12"/>
                    <a:pt x="23" y="0"/>
                    <a:pt x="12" y="37"/>
                  </a:cubicBezTo>
                  <a:cubicBezTo>
                    <a:pt x="0" y="73"/>
                    <a:pt x="35" y="82"/>
                    <a:pt x="39" y="76"/>
                  </a:cubicBezTo>
                  <a:close/>
                </a:path>
              </a:pathLst>
            </a:custGeom>
            <a:solidFill>
              <a:srgbClr val="684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4"/>
            <p:cNvSpPr/>
            <p:nvPr/>
          </p:nvSpPr>
          <p:spPr bwMode="auto">
            <a:xfrm>
              <a:off x="4126" y="3895"/>
              <a:ext cx="179" cy="261"/>
            </a:xfrm>
            <a:custGeom>
              <a:avLst/>
              <a:gdLst>
                <a:gd name="T0" fmla="*/ 24 w 41"/>
                <a:gd name="T1" fmla="*/ 0 h 60"/>
                <a:gd name="T2" fmla="*/ 6 w 41"/>
                <a:gd name="T3" fmla="*/ 24 h 60"/>
                <a:gd name="T4" fmla="*/ 15 w 41"/>
                <a:gd name="T5" fmla="*/ 60 h 60"/>
                <a:gd name="T6" fmla="*/ 24 w 41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60">
                  <a:moveTo>
                    <a:pt x="24" y="0"/>
                  </a:moveTo>
                  <a:cubicBezTo>
                    <a:pt x="17" y="3"/>
                    <a:pt x="10" y="10"/>
                    <a:pt x="6" y="24"/>
                  </a:cubicBezTo>
                  <a:cubicBezTo>
                    <a:pt x="0" y="43"/>
                    <a:pt x="6" y="54"/>
                    <a:pt x="15" y="60"/>
                  </a:cubicBezTo>
                  <a:cubicBezTo>
                    <a:pt x="31" y="54"/>
                    <a:pt x="41" y="10"/>
                    <a:pt x="24" y="0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5"/>
            <p:cNvSpPr/>
            <p:nvPr/>
          </p:nvSpPr>
          <p:spPr bwMode="auto">
            <a:xfrm>
              <a:off x="4161" y="4047"/>
              <a:ext cx="26" cy="44"/>
            </a:xfrm>
            <a:custGeom>
              <a:avLst/>
              <a:gdLst>
                <a:gd name="T0" fmla="*/ 4 w 6"/>
                <a:gd name="T1" fmla="*/ 0 h 10"/>
                <a:gd name="T2" fmla="*/ 6 w 6"/>
                <a:gd name="T3" fmla="*/ 6 h 10"/>
                <a:gd name="T4" fmla="*/ 2 w 6"/>
                <a:gd name="T5" fmla="*/ 10 h 10"/>
                <a:gd name="T6" fmla="*/ 1 w 6"/>
                <a:gd name="T7" fmla="*/ 4 h 10"/>
                <a:gd name="T8" fmla="*/ 4 w 6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4" y="0"/>
                  </a:moveTo>
                  <a:cubicBezTo>
                    <a:pt x="6" y="0"/>
                    <a:pt x="6" y="3"/>
                    <a:pt x="6" y="6"/>
                  </a:cubicBezTo>
                  <a:cubicBezTo>
                    <a:pt x="5" y="8"/>
                    <a:pt x="3" y="10"/>
                    <a:pt x="2" y="10"/>
                  </a:cubicBezTo>
                  <a:cubicBezTo>
                    <a:pt x="0" y="9"/>
                    <a:pt x="0" y="7"/>
                    <a:pt x="1" y="4"/>
                  </a:cubicBezTo>
                  <a:cubicBezTo>
                    <a:pt x="1" y="1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996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6"/>
            <p:cNvSpPr/>
            <p:nvPr/>
          </p:nvSpPr>
          <p:spPr bwMode="auto">
            <a:xfrm>
              <a:off x="4340" y="2185"/>
              <a:ext cx="118" cy="143"/>
            </a:xfrm>
            <a:custGeom>
              <a:avLst/>
              <a:gdLst>
                <a:gd name="T0" fmla="*/ 0 w 27"/>
                <a:gd name="T1" fmla="*/ 11 h 33"/>
                <a:gd name="T2" fmla="*/ 19 w 27"/>
                <a:gd name="T3" fmla="*/ 0 h 33"/>
                <a:gd name="T4" fmla="*/ 26 w 27"/>
                <a:gd name="T5" fmla="*/ 15 h 33"/>
                <a:gd name="T6" fmla="*/ 24 w 27"/>
                <a:gd name="T7" fmla="*/ 31 h 33"/>
                <a:gd name="T8" fmla="*/ 9 w 27"/>
                <a:gd name="T9" fmla="*/ 33 h 33"/>
                <a:gd name="T10" fmla="*/ 0 w 27"/>
                <a:gd name="T1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3">
                  <a:moveTo>
                    <a:pt x="0" y="1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26" y="8"/>
                    <a:pt x="26" y="15"/>
                  </a:cubicBezTo>
                  <a:cubicBezTo>
                    <a:pt x="27" y="22"/>
                    <a:pt x="27" y="31"/>
                    <a:pt x="24" y="31"/>
                  </a:cubicBezTo>
                  <a:cubicBezTo>
                    <a:pt x="21" y="32"/>
                    <a:pt x="9" y="33"/>
                    <a:pt x="9" y="33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7"/>
            <p:cNvSpPr/>
            <p:nvPr/>
          </p:nvSpPr>
          <p:spPr bwMode="auto">
            <a:xfrm>
              <a:off x="4340" y="2185"/>
              <a:ext cx="113" cy="143"/>
            </a:xfrm>
            <a:custGeom>
              <a:avLst/>
              <a:gdLst>
                <a:gd name="T0" fmla="*/ 16 w 26"/>
                <a:gd name="T1" fmla="*/ 26 h 33"/>
                <a:gd name="T2" fmla="*/ 12 w 26"/>
                <a:gd name="T3" fmla="*/ 16 h 33"/>
                <a:gd name="T4" fmla="*/ 15 w 26"/>
                <a:gd name="T5" fmla="*/ 13 h 33"/>
                <a:gd name="T6" fmla="*/ 25 w 26"/>
                <a:gd name="T7" fmla="*/ 11 h 33"/>
                <a:gd name="T8" fmla="*/ 19 w 26"/>
                <a:gd name="T9" fmla="*/ 0 h 33"/>
                <a:gd name="T10" fmla="*/ 0 w 26"/>
                <a:gd name="T11" fmla="*/ 11 h 33"/>
                <a:gd name="T12" fmla="*/ 9 w 26"/>
                <a:gd name="T13" fmla="*/ 33 h 33"/>
                <a:gd name="T14" fmla="*/ 24 w 26"/>
                <a:gd name="T15" fmla="*/ 31 h 33"/>
                <a:gd name="T16" fmla="*/ 26 w 26"/>
                <a:gd name="T17" fmla="*/ 27 h 33"/>
                <a:gd name="T18" fmla="*/ 16 w 26"/>
                <a:gd name="T19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3">
                  <a:moveTo>
                    <a:pt x="16" y="26"/>
                  </a:moveTo>
                  <a:cubicBezTo>
                    <a:pt x="12" y="24"/>
                    <a:pt x="11" y="20"/>
                    <a:pt x="12" y="16"/>
                  </a:cubicBezTo>
                  <a:cubicBezTo>
                    <a:pt x="12" y="15"/>
                    <a:pt x="14" y="14"/>
                    <a:pt x="15" y="13"/>
                  </a:cubicBezTo>
                  <a:cubicBezTo>
                    <a:pt x="19" y="12"/>
                    <a:pt x="22" y="12"/>
                    <a:pt x="25" y="11"/>
                  </a:cubicBezTo>
                  <a:cubicBezTo>
                    <a:pt x="23" y="5"/>
                    <a:pt x="19" y="0"/>
                    <a:pt x="19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21" y="32"/>
                    <a:pt x="24" y="31"/>
                  </a:cubicBezTo>
                  <a:cubicBezTo>
                    <a:pt x="25" y="31"/>
                    <a:pt x="26" y="29"/>
                    <a:pt x="26" y="27"/>
                  </a:cubicBezTo>
                  <a:cubicBezTo>
                    <a:pt x="22" y="27"/>
                    <a:pt x="19" y="27"/>
                    <a:pt x="16" y="2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8"/>
            <p:cNvSpPr/>
            <p:nvPr/>
          </p:nvSpPr>
          <p:spPr bwMode="auto">
            <a:xfrm>
              <a:off x="4357" y="2124"/>
              <a:ext cx="127" cy="113"/>
            </a:xfrm>
            <a:custGeom>
              <a:avLst/>
              <a:gdLst>
                <a:gd name="T0" fmla="*/ 2 w 29"/>
                <a:gd name="T1" fmla="*/ 6 h 26"/>
                <a:gd name="T2" fmla="*/ 8 w 29"/>
                <a:gd name="T3" fmla="*/ 0 h 26"/>
                <a:gd name="T4" fmla="*/ 26 w 29"/>
                <a:gd name="T5" fmla="*/ 20 h 26"/>
                <a:gd name="T6" fmla="*/ 15 w 29"/>
                <a:gd name="T7" fmla="*/ 20 h 26"/>
                <a:gd name="T8" fmla="*/ 2 w 29"/>
                <a:gd name="T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" y="6"/>
                  </a:moveTo>
                  <a:cubicBezTo>
                    <a:pt x="2" y="6"/>
                    <a:pt x="0" y="0"/>
                    <a:pt x="8" y="0"/>
                  </a:cubicBezTo>
                  <a:cubicBezTo>
                    <a:pt x="16" y="1"/>
                    <a:pt x="29" y="14"/>
                    <a:pt x="26" y="20"/>
                  </a:cubicBezTo>
                  <a:cubicBezTo>
                    <a:pt x="22" y="26"/>
                    <a:pt x="15" y="20"/>
                    <a:pt x="15" y="20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19"/>
            <p:cNvSpPr/>
            <p:nvPr/>
          </p:nvSpPr>
          <p:spPr bwMode="auto">
            <a:xfrm>
              <a:off x="4362" y="2132"/>
              <a:ext cx="109" cy="105"/>
            </a:xfrm>
            <a:custGeom>
              <a:avLst/>
              <a:gdLst>
                <a:gd name="T0" fmla="*/ 25 w 25"/>
                <a:gd name="T1" fmla="*/ 13 h 24"/>
                <a:gd name="T2" fmla="*/ 24 w 25"/>
                <a:gd name="T3" fmla="*/ 15 h 24"/>
                <a:gd name="T4" fmla="*/ 19 w 25"/>
                <a:gd name="T5" fmla="*/ 17 h 24"/>
                <a:gd name="T6" fmla="*/ 14 w 25"/>
                <a:gd name="T7" fmla="*/ 8 h 24"/>
                <a:gd name="T8" fmla="*/ 2 w 25"/>
                <a:gd name="T9" fmla="*/ 0 h 24"/>
                <a:gd name="T10" fmla="*/ 1 w 25"/>
                <a:gd name="T11" fmla="*/ 4 h 24"/>
                <a:gd name="T12" fmla="*/ 14 w 25"/>
                <a:gd name="T13" fmla="*/ 18 h 24"/>
                <a:gd name="T14" fmla="*/ 25 w 25"/>
                <a:gd name="T15" fmla="*/ 18 h 24"/>
                <a:gd name="T16" fmla="*/ 25 w 25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4">
                  <a:moveTo>
                    <a:pt x="25" y="13"/>
                  </a:moveTo>
                  <a:cubicBezTo>
                    <a:pt x="24" y="14"/>
                    <a:pt x="24" y="15"/>
                    <a:pt x="24" y="15"/>
                  </a:cubicBezTo>
                  <a:cubicBezTo>
                    <a:pt x="23" y="17"/>
                    <a:pt x="21" y="19"/>
                    <a:pt x="19" y="17"/>
                  </a:cubicBezTo>
                  <a:cubicBezTo>
                    <a:pt x="17" y="15"/>
                    <a:pt x="16" y="11"/>
                    <a:pt x="14" y="8"/>
                  </a:cubicBezTo>
                  <a:cubicBezTo>
                    <a:pt x="11" y="4"/>
                    <a:pt x="7" y="0"/>
                    <a:pt x="2" y="0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21" y="24"/>
                    <a:pt x="25" y="18"/>
                  </a:cubicBezTo>
                  <a:cubicBezTo>
                    <a:pt x="25" y="17"/>
                    <a:pt x="25" y="15"/>
                    <a:pt x="25" y="1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20"/>
            <p:cNvSpPr/>
            <p:nvPr/>
          </p:nvSpPr>
          <p:spPr bwMode="auto">
            <a:xfrm>
              <a:off x="4322" y="2128"/>
              <a:ext cx="131" cy="113"/>
            </a:xfrm>
            <a:custGeom>
              <a:avLst/>
              <a:gdLst>
                <a:gd name="T0" fmla="*/ 1 w 30"/>
                <a:gd name="T1" fmla="*/ 9 h 26"/>
                <a:gd name="T2" fmla="*/ 5 w 30"/>
                <a:gd name="T3" fmla="*/ 2 h 26"/>
                <a:gd name="T4" fmla="*/ 24 w 30"/>
                <a:gd name="T5" fmla="*/ 15 h 26"/>
                <a:gd name="T6" fmla="*/ 18 w 30"/>
                <a:gd name="T7" fmla="*/ 23 h 26"/>
                <a:gd name="T8" fmla="*/ 1 w 30"/>
                <a:gd name="T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6">
                  <a:moveTo>
                    <a:pt x="1" y="9"/>
                  </a:moveTo>
                  <a:cubicBezTo>
                    <a:pt x="1" y="9"/>
                    <a:pt x="0" y="4"/>
                    <a:pt x="5" y="2"/>
                  </a:cubicBezTo>
                  <a:cubicBezTo>
                    <a:pt x="11" y="0"/>
                    <a:pt x="19" y="4"/>
                    <a:pt x="24" y="15"/>
                  </a:cubicBezTo>
                  <a:cubicBezTo>
                    <a:pt x="30" y="26"/>
                    <a:pt x="21" y="25"/>
                    <a:pt x="18" y="23"/>
                  </a:cubicBezTo>
                  <a:cubicBezTo>
                    <a:pt x="16" y="22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21"/>
            <p:cNvSpPr/>
            <p:nvPr/>
          </p:nvSpPr>
          <p:spPr bwMode="auto">
            <a:xfrm>
              <a:off x="4327" y="2154"/>
              <a:ext cx="113" cy="83"/>
            </a:xfrm>
            <a:custGeom>
              <a:avLst/>
              <a:gdLst>
                <a:gd name="T0" fmla="*/ 21 w 26"/>
                <a:gd name="T1" fmla="*/ 13 h 19"/>
                <a:gd name="T2" fmla="*/ 14 w 26"/>
                <a:gd name="T3" fmla="*/ 3 h 19"/>
                <a:gd name="T4" fmla="*/ 1 w 26"/>
                <a:gd name="T5" fmla="*/ 0 h 19"/>
                <a:gd name="T6" fmla="*/ 0 w 26"/>
                <a:gd name="T7" fmla="*/ 3 h 19"/>
                <a:gd name="T8" fmla="*/ 17 w 26"/>
                <a:gd name="T9" fmla="*/ 17 h 19"/>
                <a:gd name="T10" fmla="*/ 25 w 26"/>
                <a:gd name="T11" fmla="*/ 13 h 19"/>
                <a:gd name="T12" fmla="*/ 21 w 26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1" y="13"/>
                  </a:moveTo>
                  <a:cubicBezTo>
                    <a:pt x="19" y="9"/>
                    <a:pt x="19" y="5"/>
                    <a:pt x="14" y="3"/>
                  </a:cubicBezTo>
                  <a:cubicBezTo>
                    <a:pt x="10" y="2"/>
                    <a:pt x="5" y="1"/>
                    <a:pt x="1" y="0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3"/>
                    <a:pt x="15" y="16"/>
                    <a:pt x="17" y="17"/>
                  </a:cubicBezTo>
                  <a:cubicBezTo>
                    <a:pt x="19" y="18"/>
                    <a:pt x="26" y="19"/>
                    <a:pt x="25" y="13"/>
                  </a:cubicBezTo>
                  <a:cubicBezTo>
                    <a:pt x="24" y="15"/>
                    <a:pt x="22" y="15"/>
                    <a:pt x="21" y="1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22"/>
            <p:cNvSpPr/>
            <p:nvPr/>
          </p:nvSpPr>
          <p:spPr bwMode="auto">
            <a:xfrm>
              <a:off x="4274" y="2145"/>
              <a:ext cx="153" cy="126"/>
            </a:xfrm>
            <a:custGeom>
              <a:avLst/>
              <a:gdLst>
                <a:gd name="T0" fmla="*/ 10 w 35"/>
                <a:gd name="T1" fmla="*/ 24 h 29"/>
                <a:gd name="T2" fmla="*/ 5 w 35"/>
                <a:gd name="T3" fmla="*/ 6 h 29"/>
                <a:gd name="T4" fmla="*/ 29 w 35"/>
                <a:gd name="T5" fmla="*/ 11 h 29"/>
                <a:gd name="T6" fmla="*/ 19 w 35"/>
                <a:gd name="T7" fmla="*/ 18 h 29"/>
                <a:gd name="T8" fmla="*/ 10 w 35"/>
                <a:gd name="T9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9">
                  <a:moveTo>
                    <a:pt x="10" y="24"/>
                  </a:moveTo>
                  <a:cubicBezTo>
                    <a:pt x="10" y="24"/>
                    <a:pt x="0" y="12"/>
                    <a:pt x="5" y="6"/>
                  </a:cubicBezTo>
                  <a:cubicBezTo>
                    <a:pt x="10" y="0"/>
                    <a:pt x="22" y="2"/>
                    <a:pt x="29" y="11"/>
                  </a:cubicBezTo>
                  <a:cubicBezTo>
                    <a:pt x="35" y="19"/>
                    <a:pt x="29" y="29"/>
                    <a:pt x="19" y="18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3"/>
            <p:cNvSpPr/>
            <p:nvPr/>
          </p:nvSpPr>
          <p:spPr bwMode="auto">
            <a:xfrm>
              <a:off x="4301" y="2163"/>
              <a:ext cx="109" cy="95"/>
            </a:xfrm>
            <a:custGeom>
              <a:avLst/>
              <a:gdLst>
                <a:gd name="T0" fmla="*/ 23 w 25"/>
                <a:gd name="T1" fmla="*/ 15 h 22"/>
                <a:gd name="T2" fmla="*/ 16 w 25"/>
                <a:gd name="T3" fmla="*/ 10 h 22"/>
                <a:gd name="T4" fmla="*/ 13 w 25"/>
                <a:gd name="T5" fmla="*/ 1 h 22"/>
                <a:gd name="T6" fmla="*/ 6 w 25"/>
                <a:gd name="T7" fmla="*/ 4 h 22"/>
                <a:gd name="T8" fmla="*/ 0 w 25"/>
                <a:gd name="T9" fmla="*/ 13 h 22"/>
                <a:gd name="T10" fmla="*/ 4 w 25"/>
                <a:gd name="T11" fmla="*/ 20 h 22"/>
                <a:gd name="T12" fmla="*/ 13 w 25"/>
                <a:gd name="T13" fmla="*/ 14 h 22"/>
                <a:gd name="T14" fmla="*/ 25 w 25"/>
                <a:gd name="T15" fmla="*/ 14 h 22"/>
                <a:gd name="T16" fmla="*/ 23 w 25"/>
                <a:gd name="T17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2">
                  <a:moveTo>
                    <a:pt x="23" y="15"/>
                  </a:moveTo>
                  <a:cubicBezTo>
                    <a:pt x="20" y="15"/>
                    <a:pt x="17" y="11"/>
                    <a:pt x="16" y="10"/>
                  </a:cubicBezTo>
                  <a:cubicBezTo>
                    <a:pt x="14" y="7"/>
                    <a:pt x="17" y="2"/>
                    <a:pt x="13" y="1"/>
                  </a:cubicBezTo>
                  <a:cubicBezTo>
                    <a:pt x="10" y="0"/>
                    <a:pt x="7" y="4"/>
                    <a:pt x="6" y="4"/>
                  </a:cubicBezTo>
                  <a:cubicBezTo>
                    <a:pt x="3" y="7"/>
                    <a:pt x="2" y="10"/>
                    <a:pt x="0" y="13"/>
                  </a:cubicBezTo>
                  <a:cubicBezTo>
                    <a:pt x="2" y="17"/>
                    <a:pt x="4" y="20"/>
                    <a:pt x="4" y="2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20" y="22"/>
                    <a:pt x="25" y="19"/>
                    <a:pt x="25" y="14"/>
                  </a:cubicBezTo>
                  <a:cubicBezTo>
                    <a:pt x="25" y="15"/>
                    <a:pt x="24" y="15"/>
                    <a:pt x="23" y="1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4"/>
            <p:cNvSpPr/>
            <p:nvPr/>
          </p:nvSpPr>
          <p:spPr bwMode="auto">
            <a:xfrm>
              <a:off x="4296" y="2158"/>
              <a:ext cx="105" cy="187"/>
            </a:xfrm>
            <a:custGeom>
              <a:avLst/>
              <a:gdLst>
                <a:gd name="T0" fmla="*/ 17 w 24"/>
                <a:gd name="T1" fmla="*/ 43 h 43"/>
                <a:gd name="T2" fmla="*/ 12 w 24"/>
                <a:gd name="T3" fmla="*/ 37 h 43"/>
                <a:gd name="T4" fmla="*/ 0 w 24"/>
                <a:gd name="T5" fmla="*/ 24 h 43"/>
                <a:gd name="T6" fmla="*/ 12 w 24"/>
                <a:gd name="T7" fmla="*/ 4 h 43"/>
                <a:gd name="T8" fmla="*/ 18 w 24"/>
                <a:gd name="T9" fmla="*/ 4 h 43"/>
                <a:gd name="T10" fmla="*/ 14 w 24"/>
                <a:gd name="T11" fmla="*/ 17 h 43"/>
                <a:gd name="T12" fmla="*/ 24 w 24"/>
                <a:gd name="T13" fmla="*/ 38 h 43"/>
                <a:gd name="T14" fmla="*/ 17 w 24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43">
                  <a:moveTo>
                    <a:pt x="17" y="43"/>
                  </a:move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0" y="29"/>
                    <a:pt x="0" y="24"/>
                  </a:cubicBezTo>
                  <a:cubicBezTo>
                    <a:pt x="0" y="19"/>
                    <a:pt x="12" y="4"/>
                    <a:pt x="12" y="4"/>
                  </a:cubicBezTo>
                  <a:cubicBezTo>
                    <a:pt x="12" y="4"/>
                    <a:pt x="15" y="0"/>
                    <a:pt x="18" y="4"/>
                  </a:cubicBezTo>
                  <a:cubicBezTo>
                    <a:pt x="20" y="7"/>
                    <a:pt x="21" y="9"/>
                    <a:pt x="14" y="17"/>
                  </a:cubicBezTo>
                  <a:cubicBezTo>
                    <a:pt x="14" y="17"/>
                    <a:pt x="24" y="20"/>
                    <a:pt x="24" y="38"/>
                  </a:cubicBezTo>
                  <a:lnTo>
                    <a:pt x="17" y="43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5"/>
            <p:cNvSpPr/>
            <p:nvPr/>
          </p:nvSpPr>
          <p:spPr bwMode="auto">
            <a:xfrm>
              <a:off x="4318" y="2167"/>
              <a:ext cx="83" cy="178"/>
            </a:xfrm>
            <a:custGeom>
              <a:avLst/>
              <a:gdLst>
                <a:gd name="T0" fmla="*/ 9 w 19"/>
                <a:gd name="T1" fmla="*/ 15 h 41"/>
                <a:gd name="T2" fmla="*/ 13 w 19"/>
                <a:gd name="T3" fmla="*/ 2 h 41"/>
                <a:gd name="T4" fmla="*/ 10 w 19"/>
                <a:gd name="T5" fmla="*/ 0 h 41"/>
                <a:gd name="T6" fmla="*/ 9 w 19"/>
                <a:gd name="T7" fmla="*/ 10 h 41"/>
                <a:gd name="T8" fmla="*/ 3 w 19"/>
                <a:gd name="T9" fmla="*/ 22 h 41"/>
                <a:gd name="T10" fmla="*/ 9 w 19"/>
                <a:gd name="T11" fmla="*/ 30 h 41"/>
                <a:gd name="T12" fmla="*/ 9 w 19"/>
                <a:gd name="T13" fmla="*/ 32 h 41"/>
                <a:gd name="T14" fmla="*/ 4 w 19"/>
                <a:gd name="T15" fmla="*/ 33 h 41"/>
                <a:gd name="T16" fmla="*/ 7 w 19"/>
                <a:gd name="T17" fmla="*/ 35 h 41"/>
                <a:gd name="T18" fmla="*/ 12 w 19"/>
                <a:gd name="T19" fmla="*/ 41 h 41"/>
                <a:gd name="T20" fmla="*/ 19 w 19"/>
                <a:gd name="T21" fmla="*/ 36 h 41"/>
                <a:gd name="T22" fmla="*/ 9 w 19"/>
                <a:gd name="T23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1">
                  <a:moveTo>
                    <a:pt x="9" y="15"/>
                  </a:moveTo>
                  <a:cubicBezTo>
                    <a:pt x="16" y="7"/>
                    <a:pt x="15" y="5"/>
                    <a:pt x="13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2" y="4"/>
                    <a:pt x="11" y="7"/>
                    <a:pt x="9" y="10"/>
                  </a:cubicBezTo>
                  <a:cubicBezTo>
                    <a:pt x="7" y="13"/>
                    <a:pt x="0" y="17"/>
                    <a:pt x="3" y="22"/>
                  </a:cubicBezTo>
                  <a:cubicBezTo>
                    <a:pt x="5" y="25"/>
                    <a:pt x="7" y="28"/>
                    <a:pt x="9" y="30"/>
                  </a:cubicBezTo>
                  <a:cubicBezTo>
                    <a:pt x="10" y="31"/>
                    <a:pt x="10" y="32"/>
                    <a:pt x="9" y="32"/>
                  </a:cubicBezTo>
                  <a:cubicBezTo>
                    <a:pt x="7" y="33"/>
                    <a:pt x="5" y="33"/>
                    <a:pt x="4" y="33"/>
                  </a:cubicBezTo>
                  <a:cubicBezTo>
                    <a:pt x="5" y="34"/>
                    <a:pt x="7" y="35"/>
                    <a:pt x="7" y="3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18"/>
                    <a:pt x="9" y="15"/>
                    <a:pt x="9" y="1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6"/>
            <p:cNvSpPr/>
            <p:nvPr/>
          </p:nvSpPr>
          <p:spPr bwMode="auto">
            <a:xfrm>
              <a:off x="3895" y="2358"/>
              <a:ext cx="602" cy="547"/>
            </a:xfrm>
            <a:custGeom>
              <a:avLst/>
              <a:gdLst>
                <a:gd name="T0" fmla="*/ 9 w 138"/>
                <a:gd name="T1" fmla="*/ 102 h 126"/>
                <a:gd name="T2" fmla="*/ 26 w 138"/>
                <a:gd name="T3" fmla="*/ 93 h 126"/>
                <a:gd name="T4" fmla="*/ 105 w 138"/>
                <a:gd name="T5" fmla="*/ 80 h 126"/>
                <a:gd name="T6" fmla="*/ 107 w 138"/>
                <a:gd name="T7" fmla="*/ 5 h 126"/>
                <a:gd name="T8" fmla="*/ 128 w 138"/>
                <a:gd name="T9" fmla="*/ 0 h 126"/>
                <a:gd name="T10" fmla="*/ 129 w 138"/>
                <a:gd name="T11" fmla="*/ 105 h 126"/>
                <a:gd name="T12" fmla="*/ 38 w 138"/>
                <a:gd name="T13" fmla="*/ 126 h 126"/>
                <a:gd name="T14" fmla="*/ 20 w 138"/>
                <a:gd name="T15" fmla="*/ 126 h 126"/>
                <a:gd name="T16" fmla="*/ 9 w 138"/>
                <a:gd name="T17" fmla="*/ 10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26">
                  <a:moveTo>
                    <a:pt x="9" y="102"/>
                  </a:moveTo>
                  <a:cubicBezTo>
                    <a:pt x="9" y="102"/>
                    <a:pt x="16" y="91"/>
                    <a:pt x="26" y="93"/>
                  </a:cubicBezTo>
                  <a:cubicBezTo>
                    <a:pt x="36" y="96"/>
                    <a:pt x="96" y="101"/>
                    <a:pt x="105" y="80"/>
                  </a:cubicBezTo>
                  <a:cubicBezTo>
                    <a:pt x="114" y="59"/>
                    <a:pt x="107" y="5"/>
                    <a:pt x="107" y="5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0"/>
                    <a:pt x="138" y="92"/>
                    <a:pt x="129" y="105"/>
                  </a:cubicBezTo>
                  <a:cubicBezTo>
                    <a:pt x="120" y="117"/>
                    <a:pt x="38" y="126"/>
                    <a:pt x="38" y="126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6"/>
                    <a:pt x="0" y="117"/>
                    <a:pt x="9" y="102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27"/>
            <p:cNvSpPr/>
            <p:nvPr/>
          </p:nvSpPr>
          <p:spPr bwMode="auto">
            <a:xfrm>
              <a:off x="3895" y="2358"/>
              <a:ext cx="602" cy="547"/>
            </a:xfrm>
            <a:custGeom>
              <a:avLst/>
              <a:gdLst>
                <a:gd name="T0" fmla="*/ 128 w 138"/>
                <a:gd name="T1" fmla="*/ 0 h 126"/>
                <a:gd name="T2" fmla="*/ 107 w 138"/>
                <a:gd name="T3" fmla="*/ 5 h 126"/>
                <a:gd name="T4" fmla="*/ 108 w 138"/>
                <a:gd name="T5" fmla="*/ 14 h 126"/>
                <a:gd name="T6" fmla="*/ 113 w 138"/>
                <a:gd name="T7" fmla="*/ 15 h 126"/>
                <a:gd name="T8" fmla="*/ 116 w 138"/>
                <a:gd name="T9" fmla="*/ 16 h 126"/>
                <a:gd name="T10" fmla="*/ 126 w 138"/>
                <a:gd name="T11" fmla="*/ 38 h 126"/>
                <a:gd name="T12" fmla="*/ 125 w 138"/>
                <a:gd name="T13" fmla="*/ 88 h 126"/>
                <a:gd name="T14" fmla="*/ 67 w 138"/>
                <a:gd name="T15" fmla="*/ 113 h 126"/>
                <a:gd name="T16" fmla="*/ 54 w 138"/>
                <a:gd name="T17" fmla="*/ 114 h 126"/>
                <a:gd name="T18" fmla="*/ 34 w 138"/>
                <a:gd name="T19" fmla="*/ 111 h 126"/>
                <a:gd name="T20" fmla="*/ 27 w 138"/>
                <a:gd name="T21" fmla="*/ 94 h 126"/>
                <a:gd name="T22" fmla="*/ 26 w 138"/>
                <a:gd name="T23" fmla="*/ 93 h 126"/>
                <a:gd name="T24" fmla="*/ 9 w 138"/>
                <a:gd name="T25" fmla="*/ 102 h 126"/>
                <a:gd name="T26" fmla="*/ 20 w 138"/>
                <a:gd name="T27" fmla="*/ 126 h 126"/>
                <a:gd name="T28" fmla="*/ 38 w 138"/>
                <a:gd name="T29" fmla="*/ 126 h 126"/>
                <a:gd name="T30" fmla="*/ 129 w 138"/>
                <a:gd name="T31" fmla="*/ 105 h 126"/>
                <a:gd name="T32" fmla="*/ 128 w 138"/>
                <a:gd name="T3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8" h="126">
                  <a:moveTo>
                    <a:pt x="128" y="0"/>
                  </a:moveTo>
                  <a:cubicBezTo>
                    <a:pt x="107" y="5"/>
                    <a:pt x="107" y="5"/>
                    <a:pt x="107" y="5"/>
                  </a:cubicBezTo>
                  <a:cubicBezTo>
                    <a:pt x="107" y="5"/>
                    <a:pt x="107" y="9"/>
                    <a:pt x="108" y="14"/>
                  </a:cubicBezTo>
                  <a:cubicBezTo>
                    <a:pt x="109" y="14"/>
                    <a:pt x="111" y="15"/>
                    <a:pt x="113" y="15"/>
                  </a:cubicBezTo>
                  <a:cubicBezTo>
                    <a:pt x="114" y="15"/>
                    <a:pt x="115" y="16"/>
                    <a:pt x="116" y="16"/>
                  </a:cubicBezTo>
                  <a:cubicBezTo>
                    <a:pt x="125" y="19"/>
                    <a:pt x="126" y="29"/>
                    <a:pt x="126" y="38"/>
                  </a:cubicBezTo>
                  <a:cubicBezTo>
                    <a:pt x="126" y="54"/>
                    <a:pt x="130" y="72"/>
                    <a:pt x="125" y="88"/>
                  </a:cubicBezTo>
                  <a:cubicBezTo>
                    <a:pt x="116" y="109"/>
                    <a:pt x="88" y="112"/>
                    <a:pt x="67" y="113"/>
                  </a:cubicBezTo>
                  <a:cubicBezTo>
                    <a:pt x="62" y="113"/>
                    <a:pt x="58" y="114"/>
                    <a:pt x="54" y="114"/>
                  </a:cubicBezTo>
                  <a:cubicBezTo>
                    <a:pt x="47" y="115"/>
                    <a:pt x="39" y="117"/>
                    <a:pt x="34" y="111"/>
                  </a:cubicBezTo>
                  <a:cubicBezTo>
                    <a:pt x="30" y="106"/>
                    <a:pt x="28" y="100"/>
                    <a:pt x="27" y="94"/>
                  </a:cubicBezTo>
                  <a:cubicBezTo>
                    <a:pt x="27" y="93"/>
                    <a:pt x="26" y="93"/>
                    <a:pt x="26" y="93"/>
                  </a:cubicBezTo>
                  <a:cubicBezTo>
                    <a:pt x="16" y="91"/>
                    <a:pt x="9" y="102"/>
                    <a:pt x="9" y="102"/>
                  </a:cubicBezTo>
                  <a:cubicBezTo>
                    <a:pt x="0" y="117"/>
                    <a:pt x="20" y="126"/>
                    <a:pt x="20" y="126"/>
                  </a:cubicBezTo>
                  <a:cubicBezTo>
                    <a:pt x="38" y="126"/>
                    <a:pt x="38" y="126"/>
                    <a:pt x="38" y="126"/>
                  </a:cubicBezTo>
                  <a:cubicBezTo>
                    <a:pt x="38" y="126"/>
                    <a:pt x="120" y="117"/>
                    <a:pt x="129" y="105"/>
                  </a:cubicBezTo>
                  <a:cubicBezTo>
                    <a:pt x="138" y="92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28"/>
            <p:cNvSpPr/>
            <p:nvPr/>
          </p:nvSpPr>
          <p:spPr bwMode="auto">
            <a:xfrm>
              <a:off x="4331" y="2302"/>
              <a:ext cx="127" cy="87"/>
            </a:xfrm>
            <a:custGeom>
              <a:avLst/>
              <a:gdLst>
                <a:gd name="T0" fmla="*/ 2 w 29"/>
                <a:gd name="T1" fmla="*/ 5 h 20"/>
                <a:gd name="T2" fmla="*/ 28 w 29"/>
                <a:gd name="T3" fmla="*/ 5 h 20"/>
                <a:gd name="T4" fmla="*/ 29 w 29"/>
                <a:gd name="T5" fmla="*/ 18 h 20"/>
                <a:gd name="T6" fmla="*/ 7 w 29"/>
                <a:gd name="T7" fmla="*/ 20 h 20"/>
                <a:gd name="T8" fmla="*/ 2 w 29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">
                  <a:moveTo>
                    <a:pt x="2" y="5"/>
                  </a:moveTo>
                  <a:cubicBezTo>
                    <a:pt x="2" y="5"/>
                    <a:pt x="26" y="0"/>
                    <a:pt x="28" y="5"/>
                  </a:cubicBezTo>
                  <a:cubicBezTo>
                    <a:pt x="29" y="10"/>
                    <a:pt x="29" y="18"/>
                    <a:pt x="29" y="18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0" y="12"/>
                    <a:pt x="2" y="5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29"/>
            <p:cNvSpPr/>
            <p:nvPr/>
          </p:nvSpPr>
          <p:spPr bwMode="auto">
            <a:xfrm>
              <a:off x="3222" y="2198"/>
              <a:ext cx="118" cy="138"/>
            </a:xfrm>
            <a:custGeom>
              <a:avLst/>
              <a:gdLst>
                <a:gd name="T0" fmla="*/ 27 w 27"/>
                <a:gd name="T1" fmla="*/ 11 h 32"/>
                <a:gd name="T2" fmla="*/ 8 w 27"/>
                <a:gd name="T3" fmla="*/ 0 h 32"/>
                <a:gd name="T4" fmla="*/ 0 w 27"/>
                <a:gd name="T5" fmla="*/ 15 h 32"/>
                <a:gd name="T6" fmla="*/ 3 w 27"/>
                <a:gd name="T7" fmla="*/ 31 h 32"/>
                <a:gd name="T8" fmla="*/ 17 w 27"/>
                <a:gd name="T9" fmla="*/ 32 h 32"/>
                <a:gd name="T10" fmla="*/ 27 w 27"/>
                <a:gd name="T11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2">
                  <a:moveTo>
                    <a:pt x="27" y="11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1" y="8"/>
                    <a:pt x="0" y="15"/>
                  </a:cubicBezTo>
                  <a:cubicBezTo>
                    <a:pt x="0" y="22"/>
                    <a:pt x="0" y="31"/>
                    <a:pt x="3" y="31"/>
                  </a:cubicBezTo>
                  <a:cubicBezTo>
                    <a:pt x="6" y="32"/>
                    <a:pt x="17" y="32"/>
                    <a:pt x="17" y="32"/>
                  </a:cubicBezTo>
                  <a:lnTo>
                    <a:pt x="27" y="1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30"/>
            <p:cNvSpPr/>
            <p:nvPr/>
          </p:nvSpPr>
          <p:spPr bwMode="auto">
            <a:xfrm>
              <a:off x="3227" y="2198"/>
              <a:ext cx="113" cy="138"/>
            </a:xfrm>
            <a:custGeom>
              <a:avLst/>
              <a:gdLst>
                <a:gd name="T0" fmla="*/ 10 w 26"/>
                <a:gd name="T1" fmla="*/ 25 h 32"/>
                <a:gd name="T2" fmla="*/ 14 w 26"/>
                <a:gd name="T3" fmla="*/ 16 h 32"/>
                <a:gd name="T4" fmla="*/ 11 w 26"/>
                <a:gd name="T5" fmla="*/ 13 h 32"/>
                <a:gd name="T6" fmla="*/ 0 w 26"/>
                <a:gd name="T7" fmla="*/ 10 h 32"/>
                <a:gd name="T8" fmla="*/ 7 w 26"/>
                <a:gd name="T9" fmla="*/ 0 h 32"/>
                <a:gd name="T10" fmla="*/ 26 w 26"/>
                <a:gd name="T11" fmla="*/ 11 h 32"/>
                <a:gd name="T12" fmla="*/ 16 w 26"/>
                <a:gd name="T13" fmla="*/ 32 h 32"/>
                <a:gd name="T14" fmla="*/ 2 w 26"/>
                <a:gd name="T15" fmla="*/ 31 h 32"/>
                <a:gd name="T16" fmla="*/ 0 w 26"/>
                <a:gd name="T17" fmla="*/ 27 h 32"/>
                <a:gd name="T18" fmla="*/ 10 w 26"/>
                <a:gd name="T1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2">
                  <a:moveTo>
                    <a:pt x="10" y="25"/>
                  </a:moveTo>
                  <a:cubicBezTo>
                    <a:pt x="13" y="23"/>
                    <a:pt x="14" y="20"/>
                    <a:pt x="14" y="16"/>
                  </a:cubicBezTo>
                  <a:cubicBezTo>
                    <a:pt x="13" y="14"/>
                    <a:pt x="12" y="13"/>
                    <a:pt x="11" y="13"/>
                  </a:cubicBezTo>
                  <a:cubicBezTo>
                    <a:pt x="7" y="12"/>
                    <a:pt x="4" y="12"/>
                    <a:pt x="0" y="10"/>
                  </a:cubicBezTo>
                  <a:cubicBezTo>
                    <a:pt x="3" y="5"/>
                    <a:pt x="7" y="0"/>
                    <a:pt x="7" y="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5" y="32"/>
                    <a:pt x="2" y="31"/>
                  </a:cubicBezTo>
                  <a:cubicBezTo>
                    <a:pt x="1" y="31"/>
                    <a:pt x="0" y="29"/>
                    <a:pt x="0" y="27"/>
                  </a:cubicBezTo>
                  <a:cubicBezTo>
                    <a:pt x="3" y="27"/>
                    <a:pt x="7" y="27"/>
                    <a:pt x="10" y="2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31"/>
            <p:cNvSpPr/>
            <p:nvPr/>
          </p:nvSpPr>
          <p:spPr bwMode="auto">
            <a:xfrm>
              <a:off x="3196" y="2132"/>
              <a:ext cx="127" cy="118"/>
            </a:xfrm>
            <a:custGeom>
              <a:avLst/>
              <a:gdLst>
                <a:gd name="T0" fmla="*/ 27 w 29"/>
                <a:gd name="T1" fmla="*/ 7 h 27"/>
                <a:gd name="T2" fmla="*/ 21 w 29"/>
                <a:gd name="T3" fmla="*/ 1 h 27"/>
                <a:gd name="T4" fmla="*/ 3 w 29"/>
                <a:gd name="T5" fmla="*/ 21 h 27"/>
                <a:gd name="T6" fmla="*/ 14 w 29"/>
                <a:gd name="T7" fmla="*/ 21 h 27"/>
                <a:gd name="T8" fmla="*/ 27 w 29"/>
                <a:gd name="T9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7">
                  <a:moveTo>
                    <a:pt x="27" y="7"/>
                  </a:moveTo>
                  <a:cubicBezTo>
                    <a:pt x="27" y="7"/>
                    <a:pt x="29" y="0"/>
                    <a:pt x="21" y="1"/>
                  </a:cubicBezTo>
                  <a:cubicBezTo>
                    <a:pt x="13" y="1"/>
                    <a:pt x="0" y="15"/>
                    <a:pt x="3" y="21"/>
                  </a:cubicBezTo>
                  <a:cubicBezTo>
                    <a:pt x="7" y="27"/>
                    <a:pt x="14" y="21"/>
                    <a:pt x="14" y="21"/>
                  </a:cubicBezTo>
                  <a:lnTo>
                    <a:pt x="27" y="7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2"/>
            <p:cNvSpPr/>
            <p:nvPr/>
          </p:nvSpPr>
          <p:spPr bwMode="auto">
            <a:xfrm>
              <a:off x="3205" y="2141"/>
              <a:ext cx="113" cy="109"/>
            </a:xfrm>
            <a:custGeom>
              <a:avLst/>
              <a:gdLst>
                <a:gd name="T0" fmla="*/ 1 w 26"/>
                <a:gd name="T1" fmla="*/ 14 h 25"/>
                <a:gd name="T2" fmla="*/ 2 w 26"/>
                <a:gd name="T3" fmla="*/ 16 h 25"/>
                <a:gd name="T4" fmla="*/ 6 w 26"/>
                <a:gd name="T5" fmla="*/ 18 h 25"/>
                <a:gd name="T6" fmla="*/ 12 w 26"/>
                <a:gd name="T7" fmla="*/ 9 h 25"/>
                <a:gd name="T8" fmla="*/ 24 w 26"/>
                <a:gd name="T9" fmla="*/ 0 h 25"/>
                <a:gd name="T10" fmla="*/ 25 w 26"/>
                <a:gd name="T11" fmla="*/ 5 h 25"/>
                <a:gd name="T12" fmla="*/ 12 w 26"/>
                <a:gd name="T13" fmla="*/ 19 h 25"/>
                <a:gd name="T14" fmla="*/ 1 w 26"/>
                <a:gd name="T15" fmla="*/ 19 h 25"/>
                <a:gd name="T16" fmla="*/ 1 w 26"/>
                <a:gd name="T17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" y="14"/>
                  </a:moveTo>
                  <a:cubicBezTo>
                    <a:pt x="1" y="14"/>
                    <a:pt x="2" y="15"/>
                    <a:pt x="2" y="16"/>
                  </a:cubicBezTo>
                  <a:cubicBezTo>
                    <a:pt x="3" y="18"/>
                    <a:pt x="5" y="19"/>
                    <a:pt x="6" y="18"/>
                  </a:cubicBezTo>
                  <a:cubicBezTo>
                    <a:pt x="9" y="16"/>
                    <a:pt x="10" y="12"/>
                    <a:pt x="12" y="9"/>
                  </a:cubicBezTo>
                  <a:cubicBezTo>
                    <a:pt x="15" y="4"/>
                    <a:pt x="18" y="1"/>
                    <a:pt x="24" y="0"/>
                  </a:cubicBezTo>
                  <a:cubicBezTo>
                    <a:pt x="26" y="2"/>
                    <a:pt x="25" y="5"/>
                    <a:pt x="25" y="5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5" y="25"/>
                    <a:pt x="1" y="19"/>
                  </a:cubicBezTo>
                  <a:cubicBezTo>
                    <a:pt x="0" y="18"/>
                    <a:pt x="0" y="16"/>
                    <a:pt x="1" y="1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3"/>
            <p:cNvSpPr/>
            <p:nvPr/>
          </p:nvSpPr>
          <p:spPr bwMode="auto">
            <a:xfrm>
              <a:off x="3227" y="2141"/>
              <a:ext cx="131" cy="109"/>
            </a:xfrm>
            <a:custGeom>
              <a:avLst/>
              <a:gdLst>
                <a:gd name="T0" fmla="*/ 29 w 30"/>
                <a:gd name="T1" fmla="*/ 9 h 25"/>
                <a:gd name="T2" fmla="*/ 25 w 30"/>
                <a:gd name="T3" fmla="*/ 2 h 25"/>
                <a:gd name="T4" fmla="*/ 6 w 30"/>
                <a:gd name="T5" fmla="*/ 14 h 25"/>
                <a:gd name="T6" fmla="*/ 11 w 30"/>
                <a:gd name="T7" fmla="*/ 23 h 25"/>
                <a:gd name="T8" fmla="*/ 29 w 30"/>
                <a:gd name="T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29" y="9"/>
                  </a:moveTo>
                  <a:cubicBezTo>
                    <a:pt x="29" y="9"/>
                    <a:pt x="30" y="4"/>
                    <a:pt x="25" y="2"/>
                  </a:cubicBezTo>
                  <a:cubicBezTo>
                    <a:pt x="19" y="0"/>
                    <a:pt x="11" y="3"/>
                    <a:pt x="6" y="14"/>
                  </a:cubicBezTo>
                  <a:cubicBezTo>
                    <a:pt x="0" y="25"/>
                    <a:pt x="9" y="24"/>
                    <a:pt x="11" y="23"/>
                  </a:cubicBezTo>
                  <a:cubicBezTo>
                    <a:pt x="14" y="22"/>
                    <a:pt x="29" y="9"/>
                    <a:pt x="29" y="9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34"/>
            <p:cNvSpPr/>
            <p:nvPr/>
          </p:nvSpPr>
          <p:spPr bwMode="auto">
            <a:xfrm>
              <a:off x="3240" y="2163"/>
              <a:ext cx="113" cy="87"/>
            </a:xfrm>
            <a:custGeom>
              <a:avLst/>
              <a:gdLst>
                <a:gd name="T0" fmla="*/ 5 w 26"/>
                <a:gd name="T1" fmla="*/ 13 h 20"/>
                <a:gd name="T2" fmla="*/ 11 w 26"/>
                <a:gd name="T3" fmla="*/ 4 h 20"/>
                <a:gd name="T4" fmla="*/ 25 w 26"/>
                <a:gd name="T5" fmla="*/ 0 h 20"/>
                <a:gd name="T6" fmla="*/ 26 w 26"/>
                <a:gd name="T7" fmla="*/ 4 h 20"/>
                <a:gd name="T8" fmla="*/ 8 w 26"/>
                <a:gd name="T9" fmla="*/ 18 h 20"/>
                <a:gd name="T10" fmla="*/ 1 w 26"/>
                <a:gd name="T11" fmla="*/ 14 h 20"/>
                <a:gd name="T12" fmla="*/ 5 w 26"/>
                <a:gd name="T1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5" y="13"/>
                  </a:moveTo>
                  <a:cubicBezTo>
                    <a:pt x="7" y="10"/>
                    <a:pt x="7" y="6"/>
                    <a:pt x="11" y="4"/>
                  </a:cubicBezTo>
                  <a:cubicBezTo>
                    <a:pt x="16" y="2"/>
                    <a:pt x="21" y="1"/>
                    <a:pt x="25" y="0"/>
                  </a:cubicBezTo>
                  <a:cubicBezTo>
                    <a:pt x="26" y="2"/>
                    <a:pt x="26" y="4"/>
                    <a:pt x="26" y="4"/>
                  </a:cubicBezTo>
                  <a:cubicBezTo>
                    <a:pt x="26" y="4"/>
                    <a:pt x="11" y="17"/>
                    <a:pt x="8" y="18"/>
                  </a:cubicBezTo>
                  <a:cubicBezTo>
                    <a:pt x="7" y="19"/>
                    <a:pt x="0" y="20"/>
                    <a:pt x="1" y="14"/>
                  </a:cubicBezTo>
                  <a:cubicBezTo>
                    <a:pt x="2" y="15"/>
                    <a:pt x="4" y="16"/>
                    <a:pt x="5" y="1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35"/>
            <p:cNvSpPr/>
            <p:nvPr/>
          </p:nvSpPr>
          <p:spPr bwMode="auto">
            <a:xfrm>
              <a:off x="3249" y="2158"/>
              <a:ext cx="152" cy="126"/>
            </a:xfrm>
            <a:custGeom>
              <a:avLst/>
              <a:gdLst>
                <a:gd name="T0" fmla="*/ 25 w 35"/>
                <a:gd name="T1" fmla="*/ 24 h 29"/>
                <a:gd name="T2" fmla="*/ 31 w 35"/>
                <a:gd name="T3" fmla="*/ 6 h 29"/>
                <a:gd name="T4" fmla="*/ 7 w 35"/>
                <a:gd name="T5" fmla="*/ 10 h 29"/>
                <a:gd name="T6" fmla="*/ 17 w 35"/>
                <a:gd name="T7" fmla="*/ 18 h 29"/>
                <a:gd name="T8" fmla="*/ 25 w 35"/>
                <a:gd name="T9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9">
                  <a:moveTo>
                    <a:pt x="25" y="24"/>
                  </a:moveTo>
                  <a:cubicBezTo>
                    <a:pt x="25" y="24"/>
                    <a:pt x="35" y="11"/>
                    <a:pt x="31" y="6"/>
                  </a:cubicBezTo>
                  <a:cubicBezTo>
                    <a:pt x="26" y="0"/>
                    <a:pt x="14" y="2"/>
                    <a:pt x="7" y="10"/>
                  </a:cubicBezTo>
                  <a:cubicBezTo>
                    <a:pt x="0" y="19"/>
                    <a:pt x="7" y="29"/>
                    <a:pt x="17" y="18"/>
                  </a:cubicBezTo>
                  <a:lnTo>
                    <a:pt x="25" y="24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36"/>
            <p:cNvSpPr/>
            <p:nvPr/>
          </p:nvSpPr>
          <p:spPr bwMode="auto">
            <a:xfrm>
              <a:off x="3266" y="2176"/>
              <a:ext cx="114" cy="95"/>
            </a:xfrm>
            <a:custGeom>
              <a:avLst/>
              <a:gdLst>
                <a:gd name="T0" fmla="*/ 3 w 26"/>
                <a:gd name="T1" fmla="*/ 15 h 22"/>
                <a:gd name="T2" fmla="*/ 10 w 26"/>
                <a:gd name="T3" fmla="*/ 9 h 22"/>
                <a:gd name="T4" fmla="*/ 13 w 26"/>
                <a:gd name="T5" fmla="*/ 0 h 22"/>
                <a:gd name="T6" fmla="*/ 20 w 26"/>
                <a:gd name="T7" fmla="*/ 4 h 22"/>
                <a:gd name="T8" fmla="*/ 26 w 26"/>
                <a:gd name="T9" fmla="*/ 13 h 22"/>
                <a:gd name="T10" fmla="*/ 21 w 26"/>
                <a:gd name="T11" fmla="*/ 20 h 22"/>
                <a:gd name="T12" fmla="*/ 13 w 26"/>
                <a:gd name="T13" fmla="*/ 14 h 22"/>
                <a:gd name="T14" fmla="*/ 0 w 26"/>
                <a:gd name="T15" fmla="*/ 14 h 22"/>
                <a:gd name="T16" fmla="*/ 3 w 26"/>
                <a:gd name="T17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2">
                  <a:moveTo>
                    <a:pt x="3" y="15"/>
                  </a:moveTo>
                  <a:cubicBezTo>
                    <a:pt x="6" y="15"/>
                    <a:pt x="8" y="11"/>
                    <a:pt x="10" y="9"/>
                  </a:cubicBezTo>
                  <a:cubicBezTo>
                    <a:pt x="12" y="7"/>
                    <a:pt x="9" y="2"/>
                    <a:pt x="13" y="0"/>
                  </a:cubicBezTo>
                  <a:cubicBezTo>
                    <a:pt x="16" y="0"/>
                    <a:pt x="19" y="3"/>
                    <a:pt x="20" y="4"/>
                  </a:cubicBezTo>
                  <a:cubicBezTo>
                    <a:pt x="23" y="7"/>
                    <a:pt x="24" y="10"/>
                    <a:pt x="26" y="13"/>
                  </a:cubicBezTo>
                  <a:cubicBezTo>
                    <a:pt x="24" y="17"/>
                    <a:pt x="21" y="20"/>
                    <a:pt x="21" y="2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6" y="22"/>
                    <a:pt x="1" y="19"/>
                    <a:pt x="0" y="14"/>
                  </a:cubicBezTo>
                  <a:cubicBezTo>
                    <a:pt x="1" y="14"/>
                    <a:pt x="2" y="15"/>
                    <a:pt x="3" y="1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7"/>
            <p:cNvSpPr/>
            <p:nvPr/>
          </p:nvSpPr>
          <p:spPr bwMode="auto">
            <a:xfrm>
              <a:off x="3275" y="2171"/>
              <a:ext cx="109" cy="187"/>
            </a:xfrm>
            <a:custGeom>
              <a:avLst/>
              <a:gdLst>
                <a:gd name="T0" fmla="*/ 8 w 25"/>
                <a:gd name="T1" fmla="*/ 43 h 43"/>
                <a:gd name="T2" fmla="*/ 13 w 25"/>
                <a:gd name="T3" fmla="*/ 37 h 43"/>
                <a:gd name="T4" fmla="*/ 25 w 25"/>
                <a:gd name="T5" fmla="*/ 24 h 43"/>
                <a:gd name="T6" fmla="*/ 13 w 25"/>
                <a:gd name="T7" fmla="*/ 3 h 43"/>
                <a:gd name="T8" fmla="*/ 7 w 25"/>
                <a:gd name="T9" fmla="*/ 3 h 43"/>
                <a:gd name="T10" fmla="*/ 11 w 25"/>
                <a:gd name="T11" fmla="*/ 17 h 43"/>
                <a:gd name="T12" fmla="*/ 0 w 25"/>
                <a:gd name="T13" fmla="*/ 37 h 43"/>
                <a:gd name="T14" fmla="*/ 8 w 25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3">
                  <a:moveTo>
                    <a:pt x="8" y="43"/>
                  </a:move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25" y="29"/>
                    <a:pt x="25" y="24"/>
                  </a:cubicBezTo>
                  <a:cubicBezTo>
                    <a:pt x="25" y="19"/>
                    <a:pt x="13" y="3"/>
                    <a:pt x="13" y="3"/>
                  </a:cubicBezTo>
                  <a:cubicBezTo>
                    <a:pt x="13" y="3"/>
                    <a:pt x="10" y="0"/>
                    <a:pt x="7" y="3"/>
                  </a:cubicBezTo>
                  <a:cubicBezTo>
                    <a:pt x="5" y="6"/>
                    <a:pt x="3" y="9"/>
                    <a:pt x="11" y="17"/>
                  </a:cubicBezTo>
                  <a:cubicBezTo>
                    <a:pt x="11" y="17"/>
                    <a:pt x="1" y="20"/>
                    <a:pt x="0" y="37"/>
                  </a:cubicBezTo>
                  <a:lnTo>
                    <a:pt x="8" y="43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8"/>
            <p:cNvSpPr/>
            <p:nvPr/>
          </p:nvSpPr>
          <p:spPr bwMode="auto">
            <a:xfrm>
              <a:off x="3275" y="2180"/>
              <a:ext cx="87" cy="178"/>
            </a:xfrm>
            <a:custGeom>
              <a:avLst/>
              <a:gdLst>
                <a:gd name="T0" fmla="*/ 11 w 20"/>
                <a:gd name="T1" fmla="*/ 15 h 41"/>
                <a:gd name="T2" fmla="*/ 7 w 20"/>
                <a:gd name="T3" fmla="*/ 1 h 41"/>
                <a:gd name="T4" fmla="*/ 10 w 20"/>
                <a:gd name="T5" fmla="*/ 0 h 41"/>
                <a:gd name="T6" fmla="*/ 11 w 20"/>
                <a:gd name="T7" fmla="*/ 10 h 41"/>
                <a:gd name="T8" fmla="*/ 17 w 20"/>
                <a:gd name="T9" fmla="*/ 22 h 41"/>
                <a:gd name="T10" fmla="*/ 11 w 20"/>
                <a:gd name="T11" fmla="*/ 30 h 41"/>
                <a:gd name="T12" fmla="*/ 11 w 20"/>
                <a:gd name="T13" fmla="*/ 32 h 41"/>
                <a:gd name="T14" fmla="*/ 16 w 20"/>
                <a:gd name="T15" fmla="*/ 33 h 41"/>
                <a:gd name="T16" fmla="*/ 13 w 20"/>
                <a:gd name="T17" fmla="*/ 35 h 41"/>
                <a:gd name="T18" fmla="*/ 8 w 20"/>
                <a:gd name="T19" fmla="*/ 41 h 41"/>
                <a:gd name="T20" fmla="*/ 0 w 20"/>
                <a:gd name="T21" fmla="*/ 35 h 41"/>
                <a:gd name="T22" fmla="*/ 11 w 20"/>
                <a:gd name="T23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1">
                  <a:moveTo>
                    <a:pt x="11" y="15"/>
                  </a:moveTo>
                  <a:cubicBezTo>
                    <a:pt x="3" y="7"/>
                    <a:pt x="5" y="4"/>
                    <a:pt x="7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8" y="3"/>
                    <a:pt x="8" y="6"/>
                    <a:pt x="11" y="10"/>
                  </a:cubicBezTo>
                  <a:cubicBezTo>
                    <a:pt x="13" y="13"/>
                    <a:pt x="20" y="16"/>
                    <a:pt x="17" y="22"/>
                  </a:cubicBezTo>
                  <a:cubicBezTo>
                    <a:pt x="15" y="25"/>
                    <a:pt x="13" y="27"/>
                    <a:pt x="11" y="30"/>
                  </a:cubicBezTo>
                  <a:cubicBezTo>
                    <a:pt x="10" y="31"/>
                    <a:pt x="10" y="32"/>
                    <a:pt x="11" y="32"/>
                  </a:cubicBezTo>
                  <a:cubicBezTo>
                    <a:pt x="13" y="33"/>
                    <a:pt x="14" y="33"/>
                    <a:pt x="16" y="33"/>
                  </a:cubicBezTo>
                  <a:cubicBezTo>
                    <a:pt x="14" y="34"/>
                    <a:pt x="13" y="35"/>
                    <a:pt x="13" y="35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18"/>
                    <a:pt x="11" y="15"/>
                    <a:pt x="11" y="1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9"/>
            <p:cNvSpPr/>
            <p:nvPr/>
          </p:nvSpPr>
          <p:spPr bwMode="auto">
            <a:xfrm>
              <a:off x="3183" y="2371"/>
              <a:ext cx="602" cy="547"/>
            </a:xfrm>
            <a:custGeom>
              <a:avLst/>
              <a:gdLst>
                <a:gd name="T0" fmla="*/ 129 w 138"/>
                <a:gd name="T1" fmla="*/ 102 h 126"/>
                <a:gd name="T2" fmla="*/ 112 w 138"/>
                <a:gd name="T3" fmla="*/ 93 h 126"/>
                <a:gd name="T4" fmla="*/ 33 w 138"/>
                <a:gd name="T5" fmla="*/ 80 h 126"/>
                <a:gd name="T6" fmla="*/ 31 w 138"/>
                <a:gd name="T7" fmla="*/ 5 h 126"/>
                <a:gd name="T8" fmla="*/ 10 w 138"/>
                <a:gd name="T9" fmla="*/ 0 h 126"/>
                <a:gd name="T10" fmla="*/ 8 w 138"/>
                <a:gd name="T11" fmla="*/ 105 h 126"/>
                <a:gd name="T12" fmla="*/ 100 w 138"/>
                <a:gd name="T13" fmla="*/ 126 h 126"/>
                <a:gd name="T14" fmla="*/ 119 w 138"/>
                <a:gd name="T15" fmla="*/ 126 h 126"/>
                <a:gd name="T16" fmla="*/ 129 w 138"/>
                <a:gd name="T17" fmla="*/ 10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26">
                  <a:moveTo>
                    <a:pt x="129" y="102"/>
                  </a:moveTo>
                  <a:cubicBezTo>
                    <a:pt x="129" y="102"/>
                    <a:pt x="122" y="91"/>
                    <a:pt x="112" y="93"/>
                  </a:cubicBezTo>
                  <a:cubicBezTo>
                    <a:pt x="102" y="96"/>
                    <a:pt x="42" y="101"/>
                    <a:pt x="33" y="80"/>
                  </a:cubicBezTo>
                  <a:cubicBezTo>
                    <a:pt x="24" y="59"/>
                    <a:pt x="31" y="5"/>
                    <a:pt x="31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0" y="92"/>
                    <a:pt x="8" y="105"/>
                  </a:cubicBezTo>
                  <a:cubicBezTo>
                    <a:pt x="17" y="117"/>
                    <a:pt x="100" y="126"/>
                    <a:pt x="10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38" y="117"/>
                    <a:pt x="129" y="102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40"/>
            <p:cNvSpPr/>
            <p:nvPr/>
          </p:nvSpPr>
          <p:spPr bwMode="auto">
            <a:xfrm>
              <a:off x="3183" y="2371"/>
              <a:ext cx="602" cy="547"/>
            </a:xfrm>
            <a:custGeom>
              <a:avLst/>
              <a:gdLst>
                <a:gd name="T0" fmla="*/ 10 w 138"/>
                <a:gd name="T1" fmla="*/ 0 h 126"/>
                <a:gd name="T2" fmla="*/ 31 w 138"/>
                <a:gd name="T3" fmla="*/ 5 h 126"/>
                <a:gd name="T4" fmla="*/ 30 w 138"/>
                <a:gd name="T5" fmla="*/ 14 h 126"/>
                <a:gd name="T6" fmla="*/ 25 w 138"/>
                <a:gd name="T7" fmla="*/ 15 h 126"/>
                <a:gd name="T8" fmla="*/ 22 w 138"/>
                <a:gd name="T9" fmla="*/ 16 h 126"/>
                <a:gd name="T10" fmla="*/ 12 w 138"/>
                <a:gd name="T11" fmla="*/ 38 h 126"/>
                <a:gd name="T12" fmla="*/ 13 w 138"/>
                <a:gd name="T13" fmla="*/ 88 h 126"/>
                <a:gd name="T14" fmla="*/ 71 w 138"/>
                <a:gd name="T15" fmla="*/ 113 h 126"/>
                <a:gd name="T16" fmla="*/ 84 w 138"/>
                <a:gd name="T17" fmla="*/ 114 h 126"/>
                <a:gd name="T18" fmla="*/ 104 w 138"/>
                <a:gd name="T19" fmla="*/ 111 h 126"/>
                <a:gd name="T20" fmla="*/ 111 w 138"/>
                <a:gd name="T21" fmla="*/ 94 h 126"/>
                <a:gd name="T22" fmla="*/ 112 w 138"/>
                <a:gd name="T23" fmla="*/ 93 h 126"/>
                <a:gd name="T24" fmla="*/ 129 w 138"/>
                <a:gd name="T25" fmla="*/ 102 h 126"/>
                <a:gd name="T26" fmla="*/ 119 w 138"/>
                <a:gd name="T27" fmla="*/ 126 h 126"/>
                <a:gd name="T28" fmla="*/ 100 w 138"/>
                <a:gd name="T29" fmla="*/ 126 h 126"/>
                <a:gd name="T30" fmla="*/ 8 w 138"/>
                <a:gd name="T31" fmla="*/ 105 h 126"/>
                <a:gd name="T32" fmla="*/ 10 w 138"/>
                <a:gd name="T3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8" h="126">
                  <a:moveTo>
                    <a:pt x="10" y="0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9"/>
                    <a:pt x="30" y="14"/>
                  </a:cubicBezTo>
                  <a:cubicBezTo>
                    <a:pt x="28" y="14"/>
                    <a:pt x="27" y="14"/>
                    <a:pt x="25" y="15"/>
                  </a:cubicBezTo>
                  <a:cubicBezTo>
                    <a:pt x="24" y="15"/>
                    <a:pt x="23" y="16"/>
                    <a:pt x="22" y="16"/>
                  </a:cubicBezTo>
                  <a:cubicBezTo>
                    <a:pt x="13" y="18"/>
                    <a:pt x="12" y="29"/>
                    <a:pt x="12" y="38"/>
                  </a:cubicBezTo>
                  <a:cubicBezTo>
                    <a:pt x="11" y="54"/>
                    <a:pt x="8" y="72"/>
                    <a:pt x="13" y="88"/>
                  </a:cubicBezTo>
                  <a:cubicBezTo>
                    <a:pt x="21" y="109"/>
                    <a:pt x="50" y="112"/>
                    <a:pt x="71" y="113"/>
                  </a:cubicBezTo>
                  <a:cubicBezTo>
                    <a:pt x="76" y="113"/>
                    <a:pt x="80" y="114"/>
                    <a:pt x="84" y="114"/>
                  </a:cubicBezTo>
                  <a:cubicBezTo>
                    <a:pt x="91" y="115"/>
                    <a:pt x="99" y="117"/>
                    <a:pt x="104" y="111"/>
                  </a:cubicBezTo>
                  <a:cubicBezTo>
                    <a:pt x="108" y="107"/>
                    <a:pt x="110" y="100"/>
                    <a:pt x="111" y="94"/>
                  </a:cubicBezTo>
                  <a:cubicBezTo>
                    <a:pt x="111" y="94"/>
                    <a:pt x="112" y="93"/>
                    <a:pt x="112" y="93"/>
                  </a:cubicBezTo>
                  <a:cubicBezTo>
                    <a:pt x="122" y="91"/>
                    <a:pt x="129" y="102"/>
                    <a:pt x="129" y="102"/>
                  </a:cubicBezTo>
                  <a:cubicBezTo>
                    <a:pt x="138" y="117"/>
                    <a:pt x="119" y="126"/>
                    <a:pt x="119" y="126"/>
                  </a:cubicBezTo>
                  <a:cubicBezTo>
                    <a:pt x="100" y="126"/>
                    <a:pt x="100" y="126"/>
                    <a:pt x="100" y="126"/>
                  </a:cubicBezTo>
                  <a:cubicBezTo>
                    <a:pt x="100" y="126"/>
                    <a:pt x="17" y="117"/>
                    <a:pt x="8" y="105"/>
                  </a:cubicBezTo>
                  <a:cubicBezTo>
                    <a:pt x="0" y="92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41"/>
            <p:cNvSpPr/>
            <p:nvPr/>
          </p:nvSpPr>
          <p:spPr bwMode="auto">
            <a:xfrm>
              <a:off x="3218" y="2310"/>
              <a:ext cx="131" cy="92"/>
            </a:xfrm>
            <a:custGeom>
              <a:avLst/>
              <a:gdLst>
                <a:gd name="T0" fmla="*/ 27 w 30"/>
                <a:gd name="T1" fmla="*/ 5 h 21"/>
                <a:gd name="T2" fmla="*/ 2 w 30"/>
                <a:gd name="T3" fmla="*/ 5 h 21"/>
                <a:gd name="T4" fmla="*/ 0 w 30"/>
                <a:gd name="T5" fmla="*/ 19 h 21"/>
                <a:gd name="T6" fmla="*/ 23 w 30"/>
                <a:gd name="T7" fmla="*/ 21 h 21"/>
                <a:gd name="T8" fmla="*/ 27 w 30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1">
                  <a:moveTo>
                    <a:pt x="27" y="5"/>
                  </a:moveTo>
                  <a:cubicBezTo>
                    <a:pt x="27" y="5"/>
                    <a:pt x="3" y="0"/>
                    <a:pt x="2" y="5"/>
                  </a:cubicBezTo>
                  <a:cubicBezTo>
                    <a:pt x="1" y="10"/>
                    <a:pt x="0" y="19"/>
                    <a:pt x="0" y="19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30" y="13"/>
                    <a:pt x="27" y="5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42"/>
            <p:cNvSpPr/>
            <p:nvPr/>
          </p:nvSpPr>
          <p:spPr bwMode="auto">
            <a:xfrm>
              <a:off x="3650" y="3313"/>
              <a:ext cx="424" cy="235"/>
            </a:xfrm>
            <a:custGeom>
              <a:avLst/>
              <a:gdLst>
                <a:gd name="T0" fmla="*/ 6 w 97"/>
                <a:gd name="T1" fmla="*/ 0 h 54"/>
                <a:gd name="T2" fmla="*/ 25 w 97"/>
                <a:gd name="T3" fmla="*/ 44 h 54"/>
                <a:gd name="T4" fmla="*/ 48 w 97"/>
                <a:gd name="T5" fmla="*/ 53 h 54"/>
                <a:gd name="T6" fmla="*/ 74 w 97"/>
                <a:gd name="T7" fmla="*/ 46 h 54"/>
                <a:gd name="T8" fmla="*/ 89 w 97"/>
                <a:gd name="T9" fmla="*/ 0 h 54"/>
                <a:gd name="T10" fmla="*/ 6 w 97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54">
                  <a:moveTo>
                    <a:pt x="6" y="0"/>
                  </a:moveTo>
                  <a:cubicBezTo>
                    <a:pt x="6" y="0"/>
                    <a:pt x="0" y="27"/>
                    <a:pt x="25" y="44"/>
                  </a:cubicBezTo>
                  <a:cubicBezTo>
                    <a:pt x="25" y="44"/>
                    <a:pt x="31" y="53"/>
                    <a:pt x="48" y="53"/>
                  </a:cubicBezTo>
                  <a:cubicBezTo>
                    <a:pt x="64" y="54"/>
                    <a:pt x="74" y="46"/>
                    <a:pt x="74" y="46"/>
                  </a:cubicBezTo>
                  <a:cubicBezTo>
                    <a:pt x="74" y="46"/>
                    <a:pt x="97" y="40"/>
                    <a:pt x="89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43"/>
            <p:cNvSpPr/>
            <p:nvPr/>
          </p:nvSpPr>
          <p:spPr bwMode="auto">
            <a:xfrm>
              <a:off x="3676" y="3379"/>
              <a:ext cx="371" cy="169"/>
            </a:xfrm>
            <a:custGeom>
              <a:avLst/>
              <a:gdLst>
                <a:gd name="T0" fmla="*/ 47 w 85"/>
                <a:gd name="T1" fmla="*/ 24 h 39"/>
                <a:gd name="T2" fmla="*/ 0 w 85"/>
                <a:gd name="T3" fmla="*/ 0 h 39"/>
                <a:gd name="T4" fmla="*/ 19 w 85"/>
                <a:gd name="T5" fmla="*/ 29 h 39"/>
                <a:gd name="T6" fmla="*/ 42 w 85"/>
                <a:gd name="T7" fmla="*/ 38 h 39"/>
                <a:gd name="T8" fmla="*/ 68 w 85"/>
                <a:gd name="T9" fmla="*/ 31 h 39"/>
                <a:gd name="T10" fmla="*/ 85 w 85"/>
                <a:gd name="T11" fmla="*/ 7 h 39"/>
                <a:gd name="T12" fmla="*/ 47 w 85"/>
                <a:gd name="T13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39">
                  <a:moveTo>
                    <a:pt x="47" y="24"/>
                  </a:moveTo>
                  <a:cubicBezTo>
                    <a:pt x="25" y="27"/>
                    <a:pt x="15" y="12"/>
                    <a:pt x="0" y="0"/>
                  </a:cubicBezTo>
                  <a:cubicBezTo>
                    <a:pt x="2" y="9"/>
                    <a:pt x="6" y="20"/>
                    <a:pt x="19" y="29"/>
                  </a:cubicBezTo>
                  <a:cubicBezTo>
                    <a:pt x="19" y="29"/>
                    <a:pt x="25" y="38"/>
                    <a:pt x="42" y="38"/>
                  </a:cubicBezTo>
                  <a:cubicBezTo>
                    <a:pt x="58" y="39"/>
                    <a:pt x="68" y="31"/>
                    <a:pt x="68" y="31"/>
                  </a:cubicBezTo>
                  <a:cubicBezTo>
                    <a:pt x="68" y="31"/>
                    <a:pt x="82" y="27"/>
                    <a:pt x="85" y="7"/>
                  </a:cubicBezTo>
                  <a:cubicBezTo>
                    <a:pt x="74" y="16"/>
                    <a:pt x="59" y="22"/>
                    <a:pt x="47" y="24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44"/>
            <p:cNvSpPr/>
            <p:nvPr/>
          </p:nvSpPr>
          <p:spPr bwMode="auto">
            <a:xfrm>
              <a:off x="3676" y="3270"/>
              <a:ext cx="367" cy="65"/>
            </a:xfrm>
            <a:custGeom>
              <a:avLst/>
              <a:gdLst>
                <a:gd name="T0" fmla="*/ 0 w 84"/>
                <a:gd name="T1" fmla="*/ 8 h 15"/>
                <a:gd name="T2" fmla="*/ 0 w 84"/>
                <a:gd name="T3" fmla="*/ 14 h 15"/>
                <a:gd name="T4" fmla="*/ 27 w 84"/>
                <a:gd name="T5" fmla="*/ 14 h 15"/>
                <a:gd name="T6" fmla="*/ 54 w 84"/>
                <a:gd name="T7" fmla="*/ 14 h 15"/>
                <a:gd name="T8" fmla="*/ 84 w 84"/>
                <a:gd name="T9" fmla="*/ 12 h 15"/>
                <a:gd name="T10" fmla="*/ 83 w 84"/>
                <a:gd name="T11" fmla="*/ 8 h 15"/>
                <a:gd name="T12" fmla="*/ 0 w 84"/>
                <a:gd name="T1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5">
                  <a:moveTo>
                    <a:pt x="0" y="8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2" y="13"/>
                    <a:pt x="27" y="14"/>
                  </a:cubicBezTo>
                  <a:cubicBezTo>
                    <a:pt x="32" y="14"/>
                    <a:pt x="49" y="15"/>
                    <a:pt x="54" y="14"/>
                  </a:cubicBezTo>
                  <a:cubicBezTo>
                    <a:pt x="64" y="14"/>
                    <a:pt x="79" y="15"/>
                    <a:pt x="84" y="12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8"/>
                    <a:pt x="36" y="0"/>
                    <a:pt x="0" y="8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45"/>
            <p:cNvSpPr/>
            <p:nvPr/>
          </p:nvSpPr>
          <p:spPr bwMode="auto">
            <a:xfrm>
              <a:off x="3624" y="2740"/>
              <a:ext cx="454" cy="573"/>
            </a:xfrm>
            <a:custGeom>
              <a:avLst/>
              <a:gdLst>
                <a:gd name="T0" fmla="*/ 11 w 104"/>
                <a:gd name="T1" fmla="*/ 7 h 132"/>
                <a:gd name="T2" fmla="*/ 77 w 104"/>
                <a:gd name="T3" fmla="*/ 2 h 132"/>
                <a:gd name="T4" fmla="*/ 86 w 104"/>
                <a:gd name="T5" fmla="*/ 12 h 132"/>
                <a:gd name="T6" fmla="*/ 98 w 104"/>
                <a:gd name="T7" fmla="*/ 92 h 132"/>
                <a:gd name="T8" fmla="*/ 97 w 104"/>
                <a:gd name="T9" fmla="*/ 132 h 132"/>
                <a:gd name="T10" fmla="*/ 10 w 104"/>
                <a:gd name="T11" fmla="*/ 132 h 132"/>
                <a:gd name="T12" fmla="*/ 11 w 104"/>
                <a:gd name="T13" fmla="*/ 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32">
                  <a:moveTo>
                    <a:pt x="11" y="7"/>
                  </a:moveTo>
                  <a:cubicBezTo>
                    <a:pt x="11" y="7"/>
                    <a:pt x="25" y="0"/>
                    <a:pt x="77" y="2"/>
                  </a:cubicBezTo>
                  <a:cubicBezTo>
                    <a:pt x="77" y="2"/>
                    <a:pt x="84" y="4"/>
                    <a:pt x="86" y="12"/>
                  </a:cubicBezTo>
                  <a:cubicBezTo>
                    <a:pt x="87" y="16"/>
                    <a:pt x="89" y="55"/>
                    <a:pt x="98" y="92"/>
                  </a:cubicBezTo>
                  <a:cubicBezTo>
                    <a:pt x="104" y="116"/>
                    <a:pt x="97" y="132"/>
                    <a:pt x="97" y="132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0" y="132"/>
                    <a:pt x="0" y="20"/>
                    <a:pt x="11" y="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46"/>
            <p:cNvSpPr/>
            <p:nvPr/>
          </p:nvSpPr>
          <p:spPr bwMode="auto">
            <a:xfrm>
              <a:off x="3655" y="3153"/>
              <a:ext cx="419" cy="160"/>
            </a:xfrm>
            <a:custGeom>
              <a:avLst/>
              <a:gdLst>
                <a:gd name="T0" fmla="*/ 62 w 96"/>
                <a:gd name="T1" fmla="*/ 28 h 37"/>
                <a:gd name="T2" fmla="*/ 14 w 96"/>
                <a:gd name="T3" fmla="*/ 22 h 37"/>
                <a:gd name="T4" fmla="*/ 0 w 96"/>
                <a:gd name="T5" fmla="*/ 2 h 37"/>
                <a:gd name="T6" fmla="*/ 3 w 96"/>
                <a:gd name="T7" fmla="*/ 37 h 37"/>
                <a:gd name="T8" fmla="*/ 90 w 96"/>
                <a:gd name="T9" fmla="*/ 37 h 37"/>
                <a:gd name="T10" fmla="*/ 92 w 96"/>
                <a:gd name="T11" fmla="*/ 0 h 37"/>
                <a:gd name="T12" fmla="*/ 62 w 96"/>
                <a:gd name="T13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37">
                  <a:moveTo>
                    <a:pt x="62" y="28"/>
                  </a:moveTo>
                  <a:cubicBezTo>
                    <a:pt x="47" y="33"/>
                    <a:pt x="27" y="33"/>
                    <a:pt x="14" y="22"/>
                  </a:cubicBezTo>
                  <a:cubicBezTo>
                    <a:pt x="7" y="17"/>
                    <a:pt x="3" y="10"/>
                    <a:pt x="0" y="2"/>
                  </a:cubicBezTo>
                  <a:cubicBezTo>
                    <a:pt x="2" y="22"/>
                    <a:pt x="3" y="37"/>
                    <a:pt x="3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7"/>
                    <a:pt x="96" y="22"/>
                    <a:pt x="92" y="0"/>
                  </a:cubicBezTo>
                  <a:cubicBezTo>
                    <a:pt x="86" y="13"/>
                    <a:pt x="77" y="23"/>
                    <a:pt x="62" y="28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47"/>
            <p:cNvSpPr/>
            <p:nvPr/>
          </p:nvSpPr>
          <p:spPr bwMode="auto">
            <a:xfrm>
              <a:off x="3650" y="2784"/>
              <a:ext cx="240" cy="273"/>
            </a:xfrm>
            <a:custGeom>
              <a:avLst/>
              <a:gdLst>
                <a:gd name="T0" fmla="*/ 27 w 55"/>
                <a:gd name="T1" fmla="*/ 1 h 63"/>
                <a:gd name="T2" fmla="*/ 33 w 55"/>
                <a:gd name="T3" fmla="*/ 32 h 63"/>
                <a:gd name="T4" fmla="*/ 20 w 55"/>
                <a:gd name="T5" fmla="*/ 54 h 63"/>
                <a:gd name="T6" fmla="*/ 0 w 55"/>
                <a:gd name="T7" fmla="*/ 42 h 63"/>
                <a:gd name="T8" fmla="*/ 0 w 55"/>
                <a:gd name="T9" fmla="*/ 60 h 63"/>
                <a:gd name="T10" fmla="*/ 10 w 55"/>
                <a:gd name="T11" fmla="*/ 63 h 63"/>
                <a:gd name="T12" fmla="*/ 37 w 55"/>
                <a:gd name="T13" fmla="*/ 47 h 63"/>
                <a:gd name="T14" fmla="*/ 49 w 55"/>
                <a:gd name="T15" fmla="*/ 28 h 63"/>
                <a:gd name="T16" fmla="*/ 55 w 55"/>
                <a:gd name="T17" fmla="*/ 0 h 63"/>
                <a:gd name="T18" fmla="*/ 27 w 55"/>
                <a:gd name="T1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7" y="1"/>
                  </a:moveTo>
                  <a:cubicBezTo>
                    <a:pt x="35" y="10"/>
                    <a:pt x="36" y="21"/>
                    <a:pt x="33" y="32"/>
                  </a:cubicBezTo>
                  <a:cubicBezTo>
                    <a:pt x="33" y="40"/>
                    <a:pt x="28" y="52"/>
                    <a:pt x="20" y="54"/>
                  </a:cubicBezTo>
                  <a:cubicBezTo>
                    <a:pt x="11" y="56"/>
                    <a:pt x="3" y="50"/>
                    <a:pt x="0" y="42"/>
                  </a:cubicBezTo>
                  <a:cubicBezTo>
                    <a:pt x="0" y="48"/>
                    <a:pt x="0" y="54"/>
                    <a:pt x="0" y="60"/>
                  </a:cubicBezTo>
                  <a:cubicBezTo>
                    <a:pt x="3" y="62"/>
                    <a:pt x="6" y="62"/>
                    <a:pt x="10" y="63"/>
                  </a:cubicBezTo>
                  <a:cubicBezTo>
                    <a:pt x="20" y="61"/>
                    <a:pt x="31" y="55"/>
                    <a:pt x="37" y="47"/>
                  </a:cubicBezTo>
                  <a:cubicBezTo>
                    <a:pt x="42" y="41"/>
                    <a:pt x="46" y="34"/>
                    <a:pt x="49" y="28"/>
                  </a:cubicBezTo>
                  <a:cubicBezTo>
                    <a:pt x="52" y="19"/>
                    <a:pt x="53" y="9"/>
                    <a:pt x="55" y="0"/>
                  </a:cubicBezTo>
                  <a:cubicBezTo>
                    <a:pt x="43" y="0"/>
                    <a:pt x="34" y="1"/>
                    <a:pt x="27" y="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48"/>
            <p:cNvSpPr/>
            <p:nvPr/>
          </p:nvSpPr>
          <p:spPr bwMode="auto">
            <a:xfrm>
              <a:off x="3650" y="2758"/>
              <a:ext cx="83" cy="195"/>
            </a:xfrm>
            <a:custGeom>
              <a:avLst/>
              <a:gdLst>
                <a:gd name="T0" fmla="*/ 6 w 19"/>
                <a:gd name="T1" fmla="*/ 31 h 45"/>
                <a:gd name="T2" fmla="*/ 11 w 19"/>
                <a:gd name="T3" fmla="*/ 15 h 45"/>
                <a:gd name="T4" fmla="*/ 19 w 19"/>
                <a:gd name="T5" fmla="*/ 0 h 45"/>
                <a:gd name="T6" fmla="*/ 5 w 19"/>
                <a:gd name="T7" fmla="*/ 3 h 45"/>
                <a:gd name="T8" fmla="*/ 0 w 19"/>
                <a:gd name="T9" fmla="*/ 45 h 45"/>
                <a:gd name="T10" fmla="*/ 6 w 19"/>
                <a:gd name="T11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5">
                  <a:moveTo>
                    <a:pt x="6" y="31"/>
                  </a:moveTo>
                  <a:cubicBezTo>
                    <a:pt x="8" y="26"/>
                    <a:pt x="9" y="21"/>
                    <a:pt x="11" y="15"/>
                  </a:cubicBezTo>
                  <a:cubicBezTo>
                    <a:pt x="12" y="9"/>
                    <a:pt x="15" y="4"/>
                    <a:pt x="19" y="0"/>
                  </a:cubicBezTo>
                  <a:cubicBezTo>
                    <a:pt x="8" y="1"/>
                    <a:pt x="5" y="3"/>
                    <a:pt x="5" y="3"/>
                  </a:cubicBezTo>
                  <a:cubicBezTo>
                    <a:pt x="1" y="8"/>
                    <a:pt x="0" y="25"/>
                    <a:pt x="0" y="45"/>
                  </a:cubicBezTo>
                  <a:cubicBezTo>
                    <a:pt x="2" y="41"/>
                    <a:pt x="5" y="36"/>
                    <a:pt x="6" y="3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49"/>
            <p:cNvSpPr/>
            <p:nvPr/>
          </p:nvSpPr>
          <p:spPr bwMode="auto">
            <a:xfrm>
              <a:off x="3930" y="2749"/>
              <a:ext cx="130" cy="452"/>
            </a:xfrm>
            <a:custGeom>
              <a:avLst/>
              <a:gdLst>
                <a:gd name="T0" fmla="*/ 29 w 30"/>
                <a:gd name="T1" fmla="*/ 95 h 104"/>
                <a:gd name="T2" fmla="*/ 16 w 30"/>
                <a:gd name="T3" fmla="*/ 10 h 104"/>
                <a:gd name="T4" fmla="*/ 7 w 30"/>
                <a:gd name="T5" fmla="*/ 0 h 104"/>
                <a:gd name="T6" fmla="*/ 0 w 30"/>
                <a:gd name="T7" fmla="*/ 0 h 104"/>
                <a:gd name="T8" fmla="*/ 1 w 30"/>
                <a:gd name="T9" fmla="*/ 9 h 104"/>
                <a:gd name="T10" fmla="*/ 9 w 30"/>
                <a:gd name="T11" fmla="*/ 14 h 104"/>
                <a:gd name="T12" fmla="*/ 12 w 30"/>
                <a:gd name="T13" fmla="*/ 23 h 104"/>
                <a:gd name="T14" fmla="*/ 14 w 30"/>
                <a:gd name="T15" fmla="*/ 43 h 104"/>
                <a:gd name="T16" fmla="*/ 26 w 30"/>
                <a:gd name="T17" fmla="*/ 94 h 104"/>
                <a:gd name="T18" fmla="*/ 29 w 30"/>
                <a:gd name="T19" fmla="*/ 104 h 104"/>
                <a:gd name="T20" fmla="*/ 29 w 30"/>
                <a:gd name="T21" fmla="*/ 9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04">
                  <a:moveTo>
                    <a:pt x="29" y="95"/>
                  </a:moveTo>
                  <a:cubicBezTo>
                    <a:pt x="20" y="56"/>
                    <a:pt x="18" y="14"/>
                    <a:pt x="16" y="10"/>
                  </a:cubicBezTo>
                  <a:cubicBezTo>
                    <a:pt x="15" y="2"/>
                    <a:pt x="7" y="0"/>
                    <a:pt x="7" y="0"/>
                  </a:cubicBezTo>
                  <a:cubicBezTo>
                    <a:pt x="5" y="0"/>
                    <a:pt x="2" y="0"/>
                    <a:pt x="0" y="0"/>
                  </a:cubicBezTo>
                  <a:cubicBezTo>
                    <a:pt x="0" y="3"/>
                    <a:pt x="1" y="6"/>
                    <a:pt x="1" y="9"/>
                  </a:cubicBezTo>
                  <a:cubicBezTo>
                    <a:pt x="1" y="8"/>
                    <a:pt x="8" y="13"/>
                    <a:pt x="9" y="14"/>
                  </a:cubicBezTo>
                  <a:cubicBezTo>
                    <a:pt x="11" y="16"/>
                    <a:pt x="12" y="20"/>
                    <a:pt x="12" y="23"/>
                  </a:cubicBezTo>
                  <a:cubicBezTo>
                    <a:pt x="13" y="29"/>
                    <a:pt x="13" y="36"/>
                    <a:pt x="14" y="43"/>
                  </a:cubicBezTo>
                  <a:cubicBezTo>
                    <a:pt x="18" y="60"/>
                    <a:pt x="20" y="77"/>
                    <a:pt x="26" y="94"/>
                  </a:cubicBezTo>
                  <a:cubicBezTo>
                    <a:pt x="27" y="98"/>
                    <a:pt x="28" y="101"/>
                    <a:pt x="29" y="104"/>
                  </a:cubicBezTo>
                  <a:cubicBezTo>
                    <a:pt x="29" y="101"/>
                    <a:pt x="30" y="98"/>
                    <a:pt x="29" y="95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50"/>
            <p:cNvSpPr/>
            <p:nvPr/>
          </p:nvSpPr>
          <p:spPr bwMode="auto">
            <a:xfrm>
              <a:off x="3655" y="2658"/>
              <a:ext cx="148" cy="165"/>
            </a:xfrm>
            <a:custGeom>
              <a:avLst/>
              <a:gdLst>
                <a:gd name="T0" fmla="*/ 3 w 34"/>
                <a:gd name="T1" fmla="*/ 0 h 38"/>
                <a:gd name="T2" fmla="*/ 2 w 34"/>
                <a:gd name="T3" fmla="*/ 27 h 38"/>
                <a:gd name="T4" fmla="*/ 13 w 34"/>
                <a:gd name="T5" fmla="*/ 36 h 38"/>
                <a:gd name="T6" fmla="*/ 33 w 34"/>
                <a:gd name="T7" fmla="*/ 31 h 38"/>
                <a:gd name="T8" fmla="*/ 34 w 34"/>
                <a:gd name="T9" fmla="*/ 24 h 38"/>
                <a:gd name="T10" fmla="*/ 3 w 34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8">
                  <a:moveTo>
                    <a:pt x="3" y="0"/>
                  </a:moveTo>
                  <a:cubicBezTo>
                    <a:pt x="3" y="0"/>
                    <a:pt x="0" y="22"/>
                    <a:pt x="2" y="27"/>
                  </a:cubicBezTo>
                  <a:cubicBezTo>
                    <a:pt x="3" y="31"/>
                    <a:pt x="7" y="35"/>
                    <a:pt x="13" y="36"/>
                  </a:cubicBezTo>
                  <a:cubicBezTo>
                    <a:pt x="28" y="38"/>
                    <a:pt x="33" y="31"/>
                    <a:pt x="33" y="31"/>
                  </a:cubicBezTo>
                  <a:cubicBezTo>
                    <a:pt x="34" y="24"/>
                    <a:pt x="34" y="24"/>
                    <a:pt x="34" y="24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51"/>
            <p:cNvSpPr/>
            <p:nvPr/>
          </p:nvSpPr>
          <p:spPr bwMode="auto">
            <a:xfrm>
              <a:off x="3851" y="2666"/>
              <a:ext cx="153" cy="126"/>
            </a:xfrm>
            <a:custGeom>
              <a:avLst/>
              <a:gdLst>
                <a:gd name="T0" fmla="*/ 35 w 35"/>
                <a:gd name="T1" fmla="*/ 0 h 29"/>
                <a:gd name="T2" fmla="*/ 33 w 35"/>
                <a:gd name="T3" fmla="*/ 20 h 29"/>
                <a:gd name="T4" fmla="*/ 0 w 35"/>
                <a:gd name="T5" fmla="*/ 29 h 29"/>
                <a:gd name="T6" fmla="*/ 5 w 35"/>
                <a:gd name="T7" fmla="*/ 7 h 29"/>
                <a:gd name="T8" fmla="*/ 35 w 35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9">
                  <a:moveTo>
                    <a:pt x="35" y="0"/>
                  </a:moveTo>
                  <a:cubicBezTo>
                    <a:pt x="35" y="0"/>
                    <a:pt x="34" y="18"/>
                    <a:pt x="33" y="20"/>
                  </a:cubicBezTo>
                  <a:cubicBezTo>
                    <a:pt x="31" y="22"/>
                    <a:pt x="29" y="28"/>
                    <a:pt x="0" y="29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52"/>
            <p:cNvSpPr/>
            <p:nvPr/>
          </p:nvSpPr>
          <p:spPr bwMode="auto">
            <a:xfrm>
              <a:off x="3951" y="3313"/>
              <a:ext cx="101" cy="139"/>
            </a:xfrm>
            <a:custGeom>
              <a:avLst/>
              <a:gdLst>
                <a:gd name="T0" fmla="*/ 1 w 23"/>
                <a:gd name="T1" fmla="*/ 0 h 32"/>
                <a:gd name="T2" fmla="*/ 19 w 23"/>
                <a:gd name="T3" fmla="*/ 32 h 32"/>
                <a:gd name="T4" fmla="*/ 20 w 23"/>
                <a:gd name="T5" fmla="*/ 0 h 32"/>
                <a:gd name="T6" fmla="*/ 1 w 2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2">
                  <a:moveTo>
                    <a:pt x="1" y="0"/>
                  </a:moveTo>
                  <a:cubicBezTo>
                    <a:pt x="0" y="21"/>
                    <a:pt x="10" y="30"/>
                    <a:pt x="19" y="32"/>
                  </a:cubicBezTo>
                  <a:cubicBezTo>
                    <a:pt x="22" y="25"/>
                    <a:pt x="23" y="15"/>
                    <a:pt x="2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53"/>
            <p:cNvSpPr/>
            <p:nvPr/>
          </p:nvSpPr>
          <p:spPr bwMode="auto">
            <a:xfrm>
              <a:off x="3655" y="3313"/>
              <a:ext cx="139" cy="170"/>
            </a:xfrm>
            <a:custGeom>
              <a:avLst/>
              <a:gdLst>
                <a:gd name="T0" fmla="*/ 17 w 32"/>
                <a:gd name="T1" fmla="*/ 39 h 39"/>
                <a:gd name="T2" fmla="*/ 27 w 32"/>
                <a:gd name="T3" fmla="*/ 28 h 39"/>
                <a:gd name="T4" fmla="*/ 29 w 32"/>
                <a:gd name="T5" fmla="*/ 0 h 39"/>
                <a:gd name="T6" fmla="*/ 5 w 32"/>
                <a:gd name="T7" fmla="*/ 0 h 39"/>
                <a:gd name="T8" fmla="*/ 17 w 32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9">
                  <a:moveTo>
                    <a:pt x="17" y="39"/>
                  </a:moveTo>
                  <a:cubicBezTo>
                    <a:pt x="21" y="36"/>
                    <a:pt x="25" y="32"/>
                    <a:pt x="27" y="28"/>
                  </a:cubicBezTo>
                  <a:cubicBezTo>
                    <a:pt x="32" y="20"/>
                    <a:pt x="31" y="9"/>
                    <a:pt x="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0" y="22"/>
                    <a:pt x="17" y="39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54"/>
            <p:cNvSpPr/>
            <p:nvPr/>
          </p:nvSpPr>
          <p:spPr bwMode="auto">
            <a:xfrm>
              <a:off x="3925" y="2740"/>
              <a:ext cx="205" cy="699"/>
            </a:xfrm>
            <a:custGeom>
              <a:avLst/>
              <a:gdLst>
                <a:gd name="T0" fmla="*/ 37 w 47"/>
                <a:gd name="T1" fmla="*/ 106 h 161"/>
                <a:gd name="T2" fmla="*/ 35 w 47"/>
                <a:gd name="T3" fmla="*/ 31 h 161"/>
                <a:gd name="T4" fmla="*/ 0 w 47"/>
                <a:gd name="T5" fmla="*/ 0 h 161"/>
                <a:gd name="T6" fmla="*/ 11 w 47"/>
                <a:gd name="T7" fmla="*/ 70 h 161"/>
                <a:gd name="T8" fmla="*/ 10 w 47"/>
                <a:gd name="T9" fmla="*/ 123 h 161"/>
                <a:gd name="T10" fmla="*/ 25 w 47"/>
                <a:gd name="T11" fmla="*/ 161 h 161"/>
                <a:gd name="T12" fmla="*/ 46 w 47"/>
                <a:gd name="T13" fmla="*/ 137 h 161"/>
                <a:gd name="T14" fmla="*/ 37 w 47"/>
                <a:gd name="T15" fmla="*/ 10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61">
                  <a:moveTo>
                    <a:pt x="37" y="106"/>
                  </a:moveTo>
                  <a:cubicBezTo>
                    <a:pt x="39" y="89"/>
                    <a:pt x="42" y="56"/>
                    <a:pt x="35" y="31"/>
                  </a:cubicBezTo>
                  <a:cubicBezTo>
                    <a:pt x="28" y="5"/>
                    <a:pt x="30" y="2"/>
                    <a:pt x="0" y="0"/>
                  </a:cubicBezTo>
                  <a:cubicBezTo>
                    <a:pt x="0" y="0"/>
                    <a:pt x="9" y="49"/>
                    <a:pt x="11" y="70"/>
                  </a:cubicBezTo>
                  <a:cubicBezTo>
                    <a:pt x="13" y="92"/>
                    <a:pt x="11" y="109"/>
                    <a:pt x="10" y="123"/>
                  </a:cubicBezTo>
                  <a:cubicBezTo>
                    <a:pt x="9" y="136"/>
                    <a:pt x="11" y="155"/>
                    <a:pt x="25" y="161"/>
                  </a:cubicBezTo>
                  <a:cubicBezTo>
                    <a:pt x="25" y="161"/>
                    <a:pt x="42" y="154"/>
                    <a:pt x="46" y="137"/>
                  </a:cubicBezTo>
                  <a:cubicBezTo>
                    <a:pt x="47" y="129"/>
                    <a:pt x="37" y="111"/>
                    <a:pt x="37" y="106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55"/>
            <p:cNvSpPr/>
            <p:nvPr/>
          </p:nvSpPr>
          <p:spPr bwMode="auto">
            <a:xfrm>
              <a:off x="3925" y="2736"/>
              <a:ext cx="105" cy="313"/>
            </a:xfrm>
            <a:custGeom>
              <a:avLst/>
              <a:gdLst>
                <a:gd name="T0" fmla="*/ 14 w 24"/>
                <a:gd name="T1" fmla="*/ 39 h 72"/>
                <a:gd name="T2" fmla="*/ 24 w 24"/>
                <a:gd name="T3" fmla="*/ 42 h 72"/>
                <a:gd name="T4" fmla="*/ 11 w 24"/>
                <a:gd name="T5" fmla="*/ 72 h 72"/>
                <a:gd name="T6" fmla="*/ 0 w 24"/>
                <a:gd name="T7" fmla="*/ 1 h 72"/>
                <a:gd name="T8" fmla="*/ 22 w 24"/>
                <a:gd name="T9" fmla="*/ 1 h 72"/>
                <a:gd name="T10" fmla="*/ 14 w 24"/>
                <a:gd name="T11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72">
                  <a:moveTo>
                    <a:pt x="14" y="39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12" y="72"/>
                    <a:pt x="11" y="72"/>
                  </a:cubicBezTo>
                  <a:cubicBezTo>
                    <a:pt x="6" y="41"/>
                    <a:pt x="0" y="1"/>
                    <a:pt x="0" y="1"/>
                  </a:cubicBezTo>
                  <a:cubicBezTo>
                    <a:pt x="9" y="0"/>
                    <a:pt x="16" y="1"/>
                    <a:pt x="22" y="1"/>
                  </a:cubicBezTo>
                  <a:lnTo>
                    <a:pt x="14" y="39"/>
                  </a:lnTo>
                  <a:close/>
                </a:path>
              </a:pathLst>
            </a:custGeom>
            <a:solidFill>
              <a:srgbClr val="02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56"/>
            <p:cNvSpPr/>
            <p:nvPr/>
          </p:nvSpPr>
          <p:spPr bwMode="auto">
            <a:xfrm>
              <a:off x="3585" y="2753"/>
              <a:ext cx="196" cy="708"/>
            </a:xfrm>
            <a:custGeom>
              <a:avLst/>
              <a:gdLst>
                <a:gd name="T0" fmla="*/ 34 w 45"/>
                <a:gd name="T1" fmla="*/ 0 h 163"/>
                <a:gd name="T2" fmla="*/ 33 w 45"/>
                <a:gd name="T3" fmla="*/ 71 h 163"/>
                <a:gd name="T4" fmla="*/ 41 w 45"/>
                <a:gd name="T5" fmla="*/ 123 h 163"/>
                <a:gd name="T6" fmla="*/ 32 w 45"/>
                <a:gd name="T7" fmla="*/ 163 h 163"/>
                <a:gd name="T8" fmla="*/ 8 w 45"/>
                <a:gd name="T9" fmla="*/ 147 h 163"/>
                <a:gd name="T10" fmla="*/ 12 w 45"/>
                <a:gd name="T11" fmla="*/ 110 h 163"/>
                <a:gd name="T12" fmla="*/ 4 w 45"/>
                <a:gd name="T13" fmla="*/ 35 h 163"/>
                <a:gd name="T14" fmla="*/ 34 w 45"/>
                <a:gd name="T1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63">
                  <a:moveTo>
                    <a:pt x="34" y="0"/>
                  </a:moveTo>
                  <a:cubicBezTo>
                    <a:pt x="34" y="0"/>
                    <a:pt x="32" y="49"/>
                    <a:pt x="33" y="71"/>
                  </a:cubicBezTo>
                  <a:cubicBezTo>
                    <a:pt x="34" y="93"/>
                    <a:pt x="38" y="110"/>
                    <a:pt x="41" y="123"/>
                  </a:cubicBezTo>
                  <a:cubicBezTo>
                    <a:pt x="43" y="136"/>
                    <a:pt x="45" y="155"/>
                    <a:pt x="32" y="163"/>
                  </a:cubicBezTo>
                  <a:cubicBezTo>
                    <a:pt x="32" y="163"/>
                    <a:pt x="13" y="160"/>
                    <a:pt x="8" y="147"/>
                  </a:cubicBezTo>
                  <a:cubicBezTo>
                    <a:pt x="4" y="137"/>
                    <a:pt x="14" y="117"/>
                    <a:pt x="12" y="110"/>
                  </a:cubicBezTo>
                  <a:cubicBezTo>
                    <a:pt x="8" y="93"/>
                    <a:pt x="0" y="61"/>
                    <a:pt x="4" y="35"/>
                  </a:cubicBezTo>
                  <a:cubicBezTo>
                    <a:pt x="8" y="9"/>
                    <a:pt x="5" y="6"/>
                    <a:pt x="34" y="0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57"/>
            <p:cNvSpPr/>
            <p:nvPr/>
          </p:nvSpPr>
          <p:spPr bwMode="auto">
            <a:xfrm>
              <a:off x="3641" y="2753"/>
              <a:ext cx="92" cy="313"/>
            </a:xfrm>
            <a:custGeom>
              <a:avLst/>
              <a:gdLst>
                <a:gd name="T0" fmla="*/ 13 w 21"/>
                <a:gd name="T1" fmla="*/ 39 h 72"/>
                <a:gd name="T2" fmla="*/ 3 w 21"/>
                <a:gd name="T3" fmla="*/ 43 h 72"/>
                <a:gd name="T4" fmla="*/ 20 w 21"/>
                <a:gd name="T5" fmla="*/ 72 h 72"/>
                <a:gd name="T6" fmla="*/ 21 w 21"/>
                <a:gd name="T7" fmla="*/ 0 h 72"/>
                <a:gd name="T8" fmla="*/ 0 w 21"/>
                <a:gd name="T9" fmla="*/ 3 h 72"/>
                <a:gd name="T10" fmla="*/ 13 w 21"/>
                <a:gd name="T11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2">
                  <a:moveTo>
                    <a:pt x="13" y="39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19" y="71"/>
                    <a:pt x="20" y="72"/>
                  </a:cubicBezTo>
                  <a:cubicBezTo>
                    <a:pt x="21" y="41"/>
                    <a:pt x="21" y="0"/>
                    <a:pt x="21" y="0"/>
                  </a:cubicBezTo>
                  <a:cubicBezTo>
                    <a:pt x="12" y="0"/>
                    <a:pt x="5" y="2"/>
                    <a:pt x="0" y="3"/>
                  </a:cubicBezTo>
                  <a:lnTo>
                    <a:pt x="13" y="39"/>
                  </a:lnTo>
                  <a:close/>
                </a:path>
              </a:pathLst>
            </a:custGeom>
            <a:solidFill>
              <a:srgbClr val="02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58"/>
            <p:cNvSpPr/>
            <p:nvPr/>
          </p:nvSpPr>
          <p:spPr bwMode="auto">
            <a:xfrm>
              <a:off x="3646" y="2636"/>
              <a:ext cx="153" cy="161"/>
            </a:xfrm>
            <a:custGeom>
              <a:avLst/>
              <a:gdLst>
                <a:gd name="T0" fmla="*/ 3 w 35"/>
                <a:gd name="T1" fmla="*/ 0 h 37"/>
                <a:gd name="T2" fmla="*/ 2 w 35"/>
                <a:gd name="T3" fmla="*/ 26 h 37"/>
                <a:gd name="T4" fmla="*/ 13 w 35"/>
                <a:gd name="T5" fmla="*/ 35 h 37"/>
                <a:gd name="T6" fmla="*/ 32 w 35"/>
                <a:gd name="T7" fmla="*/ 36 h 37"/>
                <a:gd name="T8" fmla="*/ 35 w 35"/>
                <a:gd name="T9" fmla="*/ 21 h 37"/>
                <a:gd name="T10" fmla="*/ 3 w 35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7">
                  <a:moveTo>
                    <a:pt x="3" y="0"/>
                  </a:moveTo>
                  <a:cubicBezTo>
                    <a:pt x="3" y="0"/>
                    <a:pt x="0" y="22"/>
                    <a:pt x="2" y="26"/>
                  </a:cubicBezTo>
                  <a:cubicBezTo>
                    <a:pt x="3" y="30"/>
                    <a:pt x="8" y="35"/>
                    <a:pt x="13" y="35"/>
                  </a:cubicBezTo>
                  <a:cubicBezTo>
                    <a:pt x="28" y="37"/>
                    <a:pt x="32" y="36"/>
                    <a:pt x="32" y="36"/>
                  </a:cubicBezTo>
                  <a:cubicBezTo>
                    <a:pt x="35" y="21"/>
                    <a:pt x="35" y="21"/>
                    <a:pt x="35" y="21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59"/>
            <p:cNvSpPr/>
            <p:nvPr/>
          </p:nvSpPr>
          <p:spPr bwMode="auto">
            <a:xfrm>
              <a:off x="3864" y="2649"/>
              <a:ext cx="148" cy="126"/>
            </a:xfrm>
            <a:custGeom>
              <a:avLst/>
              <a:gdLst>
                <a:gd name="T0" fmla="*/ 34 w 34"/>
                <a:gd name="T1" fmla="*/ 0 h 29"/>
                <a:gd name="T2" fmla="*/ 32 w 34"/>
                <a:gd name="T3" fmla="*/ 20 h 29"/>
                <a:gd name="T4" fmla="*/ 0 w 34"/>
                <a:gd name="T5" fmla="*/ 29 h 29"/>
                <a:gd name="T6" fmla="*/ 6 w 34"/>
                <a:gd name="T7" fmla="*/ 7 h 29"/>
                <a:gd name="T8" fmla="*/ 34 w 3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9">
                  <a:moveTo>
                    <a:pt x="34" y="0"/>
                  </a:moveTo>
                  <a:cubicBezTo>
                    <a:pt x="34" y="0"/>
                    <a:pt x="33" y="18"/>
                    <a:pt x="32" y="20"/>
                  </a:cubicBezTo>
                  <a:cubicBezTo>
                    <a:pt x="30" y="22"/>
                    <a:pt x="29" y="28"/>
                    <a:pt x="0" y="29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60"/>
            <p:cNvSpPr/>
            <p:nvPr/>
          </p:nvSpPr>
          <p:spPr bwMode="auto">
            <a:xfrm>
              <a:off x="3655" y="2640"/>
              <a:ext cx="157" cy="135"/>
            </a:xfrm>
            <a:custGeom>
              <a:avLst/>
              <a:gdLst>
                <a:gd name="T0" fmla="*/ 1 w 36"/>
                <a:gd name="T1" fmla="*/ 7 h 31"/>
                <a:gd name="T2" fmla="*/ 0 w 36"/>
                <a:gd name="T3" fmla="*/ 5 h 31"/>
                <a:gd name="T4" fmla="*/ 3 w 36"/>
                <a:gd name="T5" fmla="*/ 1 h 31"/>
                <a:gd name="T6" fmla="*/ 9 w 36"/>
                <a:gd name="T7" fmla="*/ 5 h 31"/>
                <a:gd name="T8" fmla="*/ 21 w 36"/>
                <a:gd name="T9" fmla="*/ 12 h 31"/>
                <a:gd name="T10" fmla="*/ 32 w 36"/>
                <a:gd name="T11" fmla="*/ 21 h 31"/>
                <a:gd name="T12" fmla="*/ 32 w 36"/>
                <a:gd name="T13" fmla="*/ 31 h 31"/>
                <a:gd name="T14" fmla="*/ 25 w 36"/>
                <a:gd name="T15" fmla="*/ 23 h 31"/>
                <a:gd name="T16" fmla="*/ 20 w 36"/>
                <a:gd name="T17" fmla="*/ 20 h 31"/>
                <a:gd name="T18" fmla="*/ 13 w 36"/>
                <a:gd name="T19" fmla="*/ 16 h 31"/>
                <a:gd name="T20" fmla="*/ 4 w 36"/>
                <a:gd name="T21" fmla="*/ 10 h 31"/>
                <a:gd name="T22" fmla="*/ 1 w 36"/>
                <a:gd name="T23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31">
                  <a:moveTo>
                    <a:pt x="1" y="7"/>
                  </a:moveTo>
                  <a:cubicBezTo>
                    <a:pt x="1" y="6"/>
                    <a:pt x="0" y="6"/>
                    <a:pt x="0" y="5"/>
                  </a:cubicBezTo>
                  <a:cubicBezTo>
                    <a:pt x="0" y="3"/>
                    <a:pt x="0" y="0"/>
                    <a:pt x="3" y="1"/>
                  </a:cubicBezTo>
                  <a:cubicBezTo>
                    <a:pt x="5" y="1"/>
                    <a:pt x="7" y="4"/>
                    <a:pt x="9" y="5"/>
                  </a:cubicBezTo>
                  <a:cubicBezTo>
                    <a:pt x="13" y="7"/>
                    <a:pt x="17" y="9"/>
                    <a:pt x="21" y="12"/>
                  </a:cubicBezTo>
                  <a:cubicBezTo>
                    <a:pt x="25" y="15"/>
                    <a:pt x="29" y="17"/>
                    <a:pt x="32" y="21"/>
                  </a:cubicBezTo>
                  <a:cubicBezTo>
                    <a:pt x="33" y="21"/>
                    <a:pt x="36" y="30"/>
                    <a:pt x="32" y="31"/>
                  </a:cubicBezTo>
                  <a:cubicBezTo>
                    <a:pt x="27" y="31"/>
                    <a:pt x="29" y="25"/>
                    <a:pt x="25" y="23"/>
                  </a:cubicBezTo>
                  <a:cubicBezTo>
                    <a:pt x="23" y="22"/>
                    <a:pt x="22" y="21"/>
                    <a:pt x="20" y="20"/>
                  </a:cubicBezTo>
                  <a:cubicBezTo>
                    <a:pt x="18" y="18"/>
                    <a:pt x="15" y="18"/>
                    <a:pt x="13" y="16"/>
                  </a:cubicBezTo>
                  <a:cubicBezTo>
                    <a:pt x="10" y="14"/>
                    <a:pt x="7" y="12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61"/>
            <p:cNvSpPr/>
            <p:nvPr/>
          </p:nvSpPr>
          <p:spPr bwMode="auto">
            <a:xfrm>
              <a:off x="3868" y="2658"/>
              <a:ext cx="144" cy="82"/>
            </a:xfrm>
            <a:custGeom>
              <a:avLst/>
              <a:gdLst>
                <a:gd name="T0" fmla="*/ 30 w 33"/>
                <a:gd name="T1" fmla="*/ 0 h 19"/>
                <a:gd name="T2" fmla="*/ 21 w 33"/>
                <a:gd name="T3" fmla="*/ 4 h 19"/>
                <a:gd name="T4" fmla="*/ 11 w 33"/>
                <a:gd name="T5" fmla="*/ 7 h 19"/>
                <a:gd name="T6" fmla="*/ 2 w 33"/>
                <a:gd name="T7" fmla="*/ 15 h 19"/>
                <a:gd name="T8" fmla="*/ 0 w 33"/>
                <a:gd name="T9" fmla="*/ 19 h 19"/>
                <a:gd name="T10" fmla="*/ 10 w 33"/>
                <a:gd name="T11" fmla="*/ 13 h 19"/>
                <a:gd name="T12" fmla="*/ 27 w 33"/>
                <a:gd name="T13" fmla="*/ 7 h 19"/>
                <a:gd name="T14" fmla="*/ 33 w 33"/>
                <a:gd name="T15" fmla="*/ 2 h 19"/>
                <a:gd name="T16" fmla="*/ 30 w 33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9">
                  <a:moveTo>
                    <a:pt x="30" y="0"/>
                  </a:moveTo>
                  <a:cubicBezTo>
                    <a:pt x="27" y="0"/>
                    <a:pt x="23" y="2"/>
                    <a:pt x="21" y="4"/>
                  </a:cubicBezTo>
                  <a:cubicBezTo>
                    <a:pt x="17" y="6"/>
                    <a:pt x="14" y="6"/>
                    <a:pt x="11" y="7"/>
                  </a:cubicBezTo>
                  <a:cubicBezTo>
                    <a:pt x="7" y="8"/>
                    <a:pt x="3" y="11"/>
                    <a:pt x="2" y="15"/>
                  </a:cubicBezTo>
                  <a:cubicBezTo>
                    <a:pt x="1" y="16"/>
                    <a:pt x="1" y="18"/>
                    <a:pt x="0" y="19"/>
                  </a:cubicBezTo>
                  <a:cubicBezTo>
                    <a:pt x="4" y="18"/>
                    <a:pt x="7" y="16"/>
                    <a:pt x="10" y="13"/>
                  </a:cubicBezTo>
                  <a:cubicBezTo>
                    <a:pt x="15" y="10"/>
                    <a:pt x="21" y="7"/>
                    <a:pt x="27" y="7"/>
                  </a:cubicBezTo>
                  <a:cubicBezTo>
                    <a:pt x="30" y="7"/>
                    <a:pt x="33" y="6"/>
                    <a:pt x="33" y="2"/>
                  </a:cubicBezTo>
                  <a:cubicBezTo>
                    <a:pt x="33" y="0"/>
                    <a:pt x="33" y="1"/>
                    <a:pt x="30" y="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62"/>
            <p:cNvSpPr/>
            <p:nvPr/>
          </p:nvSpPr>
          <p:spPr bwMode="auto">
            <a:xfrm>
              <a:off x="3777" y="2749"/>
              <a:ext cx="100" cy="65"/>
            </a:xfrm>
            <a:custGeom>
              <a:avLst/>
              <a:gdLst>
                <a:gd name="T0" fmla="*/ 1 w 23"/>
                <a:gd name="T1" fmla="*/ 1 h 15"/>
                <a:gd name="T2" fmla="*/ 4 w 23"/>
                <a:gd name="T3" fmla="*/ 14 h 15"/>
                <a:gd name="T4" fmla="*/ 15 w 23"/>
                <a:gd name="T5" fmla="*/ 14 h 15"/>
                <a:gd name="T6" fmla="*/ 20 w 23"/>
                <a:gd name="T7" fmla="*/ 0 h 15"/>
                <a:gd name="T8" fmla="*/ 1 w 23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5">
                  <a:moveTo>
                    <a:pt x="1" y="1"/>
                  </a:moveTo>
                  <a:cubicBezTo>
                    <a:pt x="0" y="4"/>
                    <a:pt x="1" y="13"/>
                    <a:pt x="4" y="14"/>
                  </a:cubicBezTo>
                  <a:cubicBezTo>
                    <a:pt x="6" y="15"/>
                    <a:pt x="10" y="15"/>
                    <a:pt x="15" y="14"/>
                  </a:cubicBezTo>
                  <a:cubicBezTo>
                    <a:pt x="23" y="13"/>
                    <a:pt x="20" y="0"/>
                    <a:pt x="2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63"/>
            <p:cNvSpPr/>
            <p:nvPr/>
          </p:nvSpPr>
          <p:spPr bwMode="auto">
            <a:xfrm>
              <a:off x="3318" y="2797"/>
              <a:ext cx="598" cy="421"/>
            </a:xfrm>
            <a:custGeom>
              <a:avLst/>
              <a:gdLst>
                <a:gd name="T0" fmla="*/ 110 w 137"/>
                <a:gd name="T1" fmla="*/ 2 h 97"/>
                <a:gd name="T2" fmla="*/ 102 w 137"/>
                <a:gd name="T3" fmla="*/ 50 h 97"/>
                <a:gd name="T4" fmla="*/ 79 w 137"/>
                <a:gd name="T5" fmla="*/ 46 h 97"/>
                <a:gd name="T6" fmla="*/ 38 w 137"/>
                <a:gd name="T7" fmla="*/ 27 h 97"/>
                <a:gd name="T8" fmla="*/ 21 w 137"/>
                <a:gd name="T9" fmla="*/ 97 h 97"/>
                <a:gd name="T10" fmla="*/ 56 w 137"/>
                <a:gd name="T11" fmla="*/ 83 h 97"/>
                <a:gd name="T12" fmla="*/ 52 w 137"/>
                <a:gd name="T13" fmla="*/ 53 h 97"/>
                <a:gd name="T14" fmla="*/ 83 w 137"/>
                <a:gd name="T15" fmla="*/ 57 h 97"/>
                <a:gd name="T16" fmla="*/ 122 w 137"/>
                <a:gd name="T17" fmla="*/ 0 h 97"/>
                <a:gd name="T18" fmla="*/ 110 w 137"/>
                <a:gd name="T19" fmla="*/ 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97">
                  <a:moveTo>
                    <a:pt x="110" y="2"/>
                  </a:moveTo>
                  <a:cubicBezTo>
                    <a:pt x="110" y="2"/>
                    <a:pt x="116" y="39"/>
                    <a:pt x="102" y="50"/>
                  </a:cubicBezTo>
                  <a:cubicBezTo>
                    <a:pt x="89" y="60"/>
                    <a:pt x="79" y="46"/>
                    <a:pt x="79" y="46"/>
                  </a:cubicBezTo>
                  <a:cubicBezTo>
                    <a:pt x="79" y="46"/>
                    <a:pt x="61" y="23"/>
                    <a:pt x="38" y="27"/>
                  </a:cubicBezTo>
                  <a:cubicBezTo>
                    <a:pt x="15" y="31"/>
                    <a:pt x="0" y="58"/>
                    <a:pt x="21" y="97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42" y="59"/>
                    <a:pt x="52" y="53"/>
                  </a:cubicBezTo>
                  <a:cubicBezTo>
                    <a:pt x="62" y="46"/>
                    <a:pt x="71" y="51"/>
                    <a:pt x="83" y="57"/>
                  </a:cubicBezTo>
                  <a:cubicBezTo>
                    <a:pt x="96" y="63"/>
                    <a:pt x="137" y="26"/>
                    <a:pt x="122" y="0"/>
                  </a:cubicBezTo>
                  <a:lnTo>
                    <a:pt x="110" y="2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64"/>
            <p:cNvSpPr/>
            <p:nvPr/>
          </p:nvSpPr>
          <p:spPr bwMode="auto">
            <a:xfrm>
              <a:off x="3393" y="2797"/>
              <a:ext cx="523" cy="421"/>
            </a:xfrm>
            <a:custGeom>
              <a:avLst/>
              <a:gdLst>
                <a:gd name="T0" fmla="*/ 105 w 120"/>
                <a:gd name="T1" fmla="*/ 0 h 97"/>
                <a:gd name="T2" fmla="*/ 99 w 120"/>
                <a:gd name="T3" fmla="*/ 1 h 97"/>
                <a:gd name="T4" fmla="*/ 90 w 120"/>
                <a:gd name="T5" fmla="*/ 44 h 97"/>
                <a:gd name="T6" fmla="*/ 85 w 120"/>
                <a:gd name="T7" fmla="*/ 50 h 97"/>
                <a:gd name="T8" fmla="*/ 74 w 120"/>
                <a:gd name="T9" fmla="*/ 54 h 97"/>
                <a:gd name="T10" fmla="*/ 39 w 120"/>
                <a:gd name="T11" fmla="*/ 42 h 97"/>
                <a:gd name="T12" fmla="*/ 3 w 120"/>
                <a:gd name="T13" fmla="*/ 96 h 97"/>
                <a:gd name="T14" fmla="*/ 4 w 120"/>
                <a:gd name="T15" fmla="*/ 97 h 97"/>
                <a:gd name="T16" fmla="*/ 39 w 120"/>
                <a:gd name="T17" fmla="*/ 83 h 97"/>
                <a:gd name="T18" fmla="*/ 35 w 120"/>
                <a:gd name="T19" fmla="*/ 53 h 97"/>
                <a:gd name="T20" fmla="*/ 66 w 120"/>
                <a:gd name="T21" fmla="*/ 57 h 97"/>
                <a:gd name="T22" fmla="*/ 105 w 120"/>
                <a:gd name="T2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" h="97">
                  <a:moveTo>
                    <a:pt x="105" y="0"/>
                  </a:moveTo>
                  <a:cubicBezTo>
                    <a:pt x="99" y="1"/>
                    <a:pt x="99" y="1"/>
                    <a:pt x="99" y="1"/>
                  </a:cubicBezTo>
                  <a:cubicBezTo>
                    <a:pt x="100" y="17"/>
                    <a:pt x="102" y="34"/>
                    <a:pt x="90" y="44"/>
                  </a:cubicBezTo>
                  <a:cubicBezTo>
                    <a:pt x="89" y="46"/>
                    <a:pt x="87" y="48"/>
                    <a:pt x="85" y="50"/>
                  </a:cubicBezTo>
                  <a:cubicBezTo>
                    <a:pt x="81" y="53"/>
                    <a:pt x="78" y="54"/>
                    <a:pt x="74" y="54"/>
                  </a:cubicBezTo>
                  <a:cubicBezTo>
                    <a:pt x="63" y="55"/>
                    <a:pt x="49" y="42"/>
                    <a:pt x="39" y="42"/>
                  </a:cubicBezTo>
                  <a:cubicBezTo>
                    <a:pt x="12" y="41"/>
                    <a:pt x="0" y="73"/>
                    <a:pt x="3" y="96"/>
                  </a:cubicBezTo>
                  <a:cubicBezTo>
                    <a:pt x="4" y="96"/>
                    <a:pt x="4" y="97"/>
                    <a:pt x="4" y="97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83"/>
                    <a:pt x="25" y="59"/>
                    <a:pt x="35" y="53"/>
                  </a:cubicBezTo>
                  <a:cubicBezTo>
                    <a:pt x="45" y="46"/>
                    <a:pt x="54" y="51"/>
                    <a:pt x="66" y="57"/>
                  </a:cubicBezTo>
                  <a:cubicBezTo>
                    <a:pt x="79" y="63"/>
                    <a:pt x="120" y="26"/>
                    <a:pt x="105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65"/>
            <p:cNvSpPr/>
            <p:nvPr/>
          </p:nvSpPr>
          <p:spPr bwMode="auto">
            <a:xfrm>
              <a:off x="3803" y="2827"/>
              <a:ext cx="61" cy="87"/>
            </a:xfrm>
            <a:custGeom>
              <a:avLst/>
              <a:gdLst>
                <a:gd name="T0" fmla="*/ 0 w 14"/>
                <a:gd name="T1" fmla="*/ 20 h 20"/>
                <a:gd name="T2" fmla="*/ 13 w 14"/>
                <a:gd name="T3" fmla="*/ 12 h 20"/>
                <a:gd name="T4" fmla="*/ 14 w 14"/>
                <a:gd name="T5" fmla="*/ 0 h 20"/>
                <a:gd name="T6" fmla="*/ 0 w 14"/>
                <a:gd name="T7" fmla="*/ 9 h 20"/>
                <a:gd name="T8" fmla="*/ 0 w 1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0" y="20"/>
                  </a:moveTo>
                  <a:cubicBezTo>
                    <a:pt x="4" y="17"/>
                    <a:pt x="9" y="14"/>
                    <a:pt x="13" y="12"/>
                  </a:cubicBezTo>
                  <a:cubicBezTo>
                    <a:pt x="14" y="8"/>
                    <a:pt x="14" y="4"/>
                    <a:pt x="14" y="0"/>
                  </a:cubicBezTo>
                  <a:cubicBezTo>
                    <a:pt x="9" y="2"/>
                    <a:pt x="4" y="5"/>
                    <a:pt x="0" y="9"/>
                  </a:cubicBezTo>
                  <a:cubicBezTo>
                    <a:pt x="1" y="12"/>
                    <a:pt x="0" y="16"/>
                    <a:pt x="0" y="2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66"/>
            <p:cNvSpPr/>
            <p:nvPr/>
          </p:nvSpPr>
          <p:spPr bwMode="auto">
            <a:xfrm>
              <a:off x="3772" y="2966"/>
              <a:ext cx="44" cy="39"/>
            </a:xfrm>
            <a:custGeom>
              <a:avLst/>
              <a:gdLst>
                <a:gd name="T0" fmla="*/ 1 w 10"/>
                <a:gd name="T1" fmla="*/ 9 h 9"/>
                <a:gd name="T2" fmla="*/ 10 w 10"/>
                <a:gd name="T3" fmla="*/ 0 h 9"/>
                <a:gd name="T4" fmla="*/ 4 w 10"/>
                <a:gd name="T5" fmla="*/ 2 h 9"/>
                <a:gd name="T6" fmla="*/ 0 w 10"/>
                <a:gd name="T7" fmla="*/ 9 h 9"/>
                <a:gd name="T8" fmla="*/ 1 w 10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" y="9"/>
                  </a:moveTo>
                  <a:cubicBezTo>
                    <a:pt x="4" y="6"/>
                    <a:pt x="7" y="3"/>
                    <a:pt x="10" y="0"/>
                  </a:cubicBezTo>
                  <a:cubicBezTo>
                    <a:pt x="8" y="1"/>
                    <a:pt x="6" y="1"/>
                    <a:pt x="4" y="2"/>
                  </a:cubicBezTo>
                  <a:cubicBezTo>
                    <a:pt x="3" y="5"/>
                    <a:pt x="2" y="7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67"/>
            <p:cNvSpPr/>
            <p:nvPr/>
          </p:nvSpPr>
          <p:spPr bwMode="auto">
            <a:xfrm>
              <a:off x="3375" y="2918"/>
              <a:ext cx="170" cy="204"/>
            </a:xfrm>
            <a:custGeom>
              <a:avLst/>
              <a:gdLst>
                <a:gd name="T0" fmla="*/ 39 w 39"/>
                <a:gd name="T1" fmla="*/ 47 h 47"/>
                <a:gd name="T2" fmla="*/ 38 w 39"/>
                <a:gd name="T3" fmla="*/ 46 h 47"/>
                <a:gd name="T4" fmla="*/ 36 w 39"/>
                <a:gd name="T5" fmla="*/ 39 h 47"/>
                <a:gd name="T6" fmla="*/ 19 w 39"/>
                <a:gd name="T7" fmla="*/ 0 h 47"/>
                <a:gd name="T8" fmla="*/ 0 w 39"/>
                <a:gd name="T9" fmla="*/ 20 h 47"/>
                <a:gd name="T10" fmla="*/ 39 w 39"/>
                <a:gd name="T1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7">
                  <a:moveTo>
                    <a:pt x="39" y="47"/>
                  </a:moveTo>
                  <a:cubicBezTo>
                    <a:pt x="39" y="47"/>
                    <a:pt x="38" y="46"/>
                    <a:pt x="38" y="46"/>
                  </a:cubicBezTo>
                  <a:cubicBezTo>
                    <a:pt x="37" y="44"/>
                    <a:pt x="36" y="41"/>
                    <a:pt x="36" y="39"/>
                  </a:cubicBezTo>
                  <a:cubicBezTo>
                    <a:pt x="24" y="31"/>
                    <a:pt x="16" y="15"/>
                    <a:pt x="19" y="0"/>
                  </a:cubicBezTo>
                  <a:cubicBezTo>
                    <a:pt x="10" y="4"/>
                    <a:pt x="3" y="10"/>
                    <a:pt x="0" y="20"/>
                  </a:cubicBezTo>
                  <a:cubicBezTo>
                    <a:pt x="8" y="35"/>
                    <a:pt x="22" y="46"/>
                    <a:pt x="39" y="4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68"/>
            <p:cNvSpPr/>
            <p:nvPr/>
          </p:nvSpPr>
          <p:spPr bwMode="auto">
            <a:xfrm>
              <a:off x="3532" y="2936"/>
              <a:ext cx="109" cy="100"/>
            </a:xfrm>
            <a:custGeom>
              <a:avLst/>
              <a:gdLst>
                <a:gd name="T0" fmla="*/ 13 w 25"/>
                <a:gd name="T1" fmla="*/ 0 h 23"/>
                <a:gd name="T2" fmla="*/ 1 w 25"/>
                <a:gd name="T3" fmla="*/ 23 h 23"/>
                <a:gd name="T4" fmla="*/ 3 w 25"/>
                <a:gd name="T5" fmla="*/ 21 h 23"/>
                <a:gd name="T6" fmla="*/ 8 w 25"/>
                <a:gd name="T7" fmla="*/ 18 h 23"/>
                <a:gd name="T8" fmla="*/ 25 w 25"/>
                <a:gd name="T9" fmla="*/ 8 h 23"/>
                <a:gd name="T10" fmla="*/ 13 w 25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3">
                  <a:moveTo>
                    <a:pt x="13" y="0"/>
                  </a:moveTo>
                  <a:cubicBezTo>
                    <a:pt x="4" y="4"/>
                    <a:pt x="0" y="14"/>
                    <a:pt x="1" y="23"/>
                  </a:cubicBezTo>
                  <a:cubicBezTo>
                    <a:pt x="1" y="22"/>
                    <a:pt x="2" y="21"/>
                    <a:pt x="3" y="21"/>
                  </a:cubicBezTo>
                  <a:cubicBezTo>
                    <a:pt x="5" y="19"/>
                    <a:pt x="6" y="19"/>
                    <a:pt x="8" y="18"/>
                  </a:cubicBezTo>
                  <a:cubicBezTo>
                    <a:pt x="13" y="14"/>
                    <a:pt x="19" y="11"/>
                    <a:pt x="25" y="8"/>
                  </a:cubicBezTo>
                  <a:cubicBezTo>
                    <a:pt x="22" y="6"/>
                    <a:pt x="18" y="3"/>
                    <a:pt x="13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69"/>
            <p:cNvSpPr/>
            <p:nvPr/>
          </p:nvSpPr>
          <p:spPr bwMode="auto">
            <a:xfrm>
              <a:off x="3655" y="3018"/>
              <a:ext cx="104" cy="35"/>
            </a:xfrm>
            <a:custGeom>
              <a:avLst/>
              <a:gdLst>
                <a:gd name="T0" fmla="*/ 23 w 24"/>
                <a:gd name="T1" fmla="*/ 0 h 8"/>
                <a:gd name="T2" fmla="*/ 7 w 24"/>
                <a:gd name="T3" fmla="*/ 0 h 8"/>
                <a:gd name="T4" fmla="*/ 0 w 24"/>
                <a:gd name="T5" fmla="*/ 3 h 8"/>
                <a:gd name="T6" fmla="*/ 6 w 24"/>
                <a:gd name="T7" fmla="*/ 6 h 8"/>
                <a:gd name="T8" fmla="*/ 24 w 24"/>
                <a:gd name="T9" fmla="*/ 0 h 8"/>
                <a:gd name="T10" fmla="*/ 23 w 2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8">
                  <a:moveTo>
                    <a:pt x="23" y="0"/>
                  </a:moveTo>
                  <a:cubicBezTo>
                    <a:pt x="17" y="4"/>
                    <a:pt x="11" y="2"/>
                    <a:pt x="7" y="0"/>
                  </a:cubicBezTo>
                  <a:cubicBezTo>
                    <a:pt x="5" y="1"/>
                    <a:pt x="2" y="2"/>
                    <a:pt x="0" y="3"/>
                  </a:cubicBezTo>
                  <a:cubicBezTo>
                    <a:pt x="2" y="4"/>
                    <a:pt x="4" y="5"/>
                    <a:pt x="6" y="6"/>
                  </a:cubicBezTo>
                  <a:cubicBezTo>
                    <a:pt x="10" y="8"/>
                    <a:pt x="17" y="5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70"/>
            <p:cNvSpPr/>
            <p:nvPr/>
          </p:nvSpPr>
          <p:spPr bwMode="auto">
            <a:xfrm>
              <a:off x="3410" y="1776"/>
              <a:ext cx="742" cy="1021"/>
            </a:xfrm>
            <a:custGeom>
              <a:avLst/>
              <a:gdLst>
                <a:gd name="T0" fmla="*/ 4 w 170"/>
                <a:gd name="T1" fmla="*/ 113 h 235"/>
                <a:gd name="T2" fmla="*/ 10 w 170"/>
                <a:gd name="T3" fmla="*/ 195 h 235"/>
                <a:gd name="T4" fmla="*/ 30 w 170"/>
                <a:gd name="T5" fmla="*/ 218 h 235"/>
                <a:gd name="T6" fmla="*/ 73 w 170"/>
                <a:gd name="T7" fmla="*/ 223 h 235"/>
                <a:gd name="T8" fmla="*/ 94 w 170"/>
                <a:gd name="T9" fmla="*/ 234 h 235"/>
                <a:gd name="T10" fmla="*/ 102 w 170"/>
                <a:gd name="T11" fmla="*/ 232 h 235"/>
                <a:gd name="T12" fmla="*/ 112 w 170"/>
                <a:gd name="T13" fmla="*/ 224 h 235"/>
                <a:gd name="T14" fmla="*/ 158 w 170"/>
                <a:gd name="T15" fmla="*/ 214 h 235"/>
                <a:gd name="T16" fmla="*/ 168 w 170"/>
                <a:gd name="T17" fmla="*/ 192 h 235"/>
                <a:gd name="T18" fmla="*/ 163 w 170"/>
                <a:gd name="T19" fmla="*/ 96 h 235"/>
                <a:gd name="T20" fmla="*/ 135 w 170"/>
                <a:gd name="T21" fmla="*/ 37 h 235"/>
                <a:gd name="T22" fmla="*/ 4 w 170"/>
                <a:gd name="T23" fmla="*/ 11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235">
                  <a:moveTo>
                    <a:pt x="4" y="113"/>
                  </a:moveTo>
                  <a:cubicBezTo>
                    <a:pt x="4" y="113"/>
                    <a:pt x="6" y="175"/>
                    <a:pt x="10" y="195"/>
                  </a:cubicBezTo>
                  <a:cubicBezTo>
                    <a:pt x="15" y="214"/>
                    <a:pt x="18" y="215"/>
                    <a:pt x="30" y="218"/>
                  </a:cubicBezTo>
                  <a:cubicBezTo>
                    <a:pt x="41" y="220"/>
                    <a:pt x="68" y="220"/>
                    <a:pt x="73" y="223"/>
                  </a:cubicBezTo>
                  <a:cubicBezTo>
                    <a:pt x="79" y="226"/>
                    <a:pt x="86" y="235"/>
                    <a:pt x="94" y="234"/>
                  </a:cubicBezTo>
                  <a:cubicBezTo>
                    <a:pt x="97" y="233"/>
                    <a:pt x="100" y="234"/>
                    <a:pt x="102" y="232"/>
                  </a:cubicBezTo>
                  <a:cubicBezTo>
                    <a:pt x="105" y="229"/>
                    <a:pt x="110" y="225"/>
                    <a:pt x="112" y="224"/>
                  </a:cubicBezTo>
                  <a:cubicBezTo>
                    <a:pt x="117" y="223"/>
                    <a:pt x="152" y="216"/>
                    <a:pt x="158" y="214"/>
                  </a:cubicBezTo>
                  <a:cubicBezTo>
                    <a:pt x="164" y="211"/>
                    <a:pt x="168" y="206"/>
                    <a:pt x="168" y="192"/>
                  </a:cubicBezTo>
                  <a:cubicBezTo>
                    <a:pt x="168" y="178"/>
                    <a:pt x="170" y="122"/>
                    <a:pt x="163" y="96"/>
                  </a:cubicBezTo>
                  <a:cubicBezTo>
                    <a:pt x="157" y="69"/>
                    <a:pt x="152" y="47"/>
                    <a:pt x="135" y="37"/>
                  </a:cubicBezTo>
                  <a:cubicBezTo>
                    <a:pt x="129" y="32"/>
                    <a:pt x="0" y="0"/>
                    <a:pt x="4" y="11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71"/>
            <p:cNvSpPr/>
            <p:nvPr/>
          </p:nvSpPr>
          <p:spPr bwMode="auto">
            <a:xfrm>
              <a:off x="4100" y="2263"/>
              <a:ext cx="148" cy="212"/>
            </a:xfrm>
            <a:custGeom>
              <a:avLst/>
              <a:gdLst>
                <a:gd name="T0" fmla="*/ 5 w 34"/>
                <a:gd name="T1" fmla="*/ 49 h 49"/>
                <a:gd name="T2" fmla="*/ 21 w 34"/>
                <a:gd name="T3" fmla="*/ 7 h 49"/>
                <a:gd name="T4" fmla="*/ 0 w 34"/>
                <a:gd name="T5" fmla="*/ 17 h 49"/>
                <a:gd name="T6" fmla="*/ 5 w 34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9">
                  <a:moveTo>
                    <a:pt x="5" y="49"/>
                  </a:moveTo>
                  <a:cubicBezTo>
                    <a:pt x="34" y="48"/>
                    <a:pt x="34" y="15"/>
                    <a:pt x="21" y="7"/>
                  </a:cubicBezTo>
                  <a:cubicBezTo>
                    <a:pt x="8" y="0"/>
                    <a:pt x="0" y="17"/>
                    <a:pt x="0" y="17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72"/>
            <p:cNvSpPr/>
            <p:nvPr/>
          </p:nvSpPr>
          <p:spPr bwMode="auto">
            <a:xfrm>
              <a:off x="3314" y="2310"/>
              <a:ext cx="144" cy="191"/>
            </a:xfrm>
            <a:custGeom>
              <a:avLst/>
              <a:gdLst>
                <a:gd name="T0" fmla="*/ 31 w 33"/>
                <a:gd name="T1" fmla="*/ 42 h 44"/>
                <a:gd name="T2" fmla="*/ 10 w 33"/>
                <a:gd name="T3" fmla="*/ 35 h 44"/>
                <a:gd name="T4" fmla="*/ 17 w 33"/>
                <a:gd name="T5" fmla="*/ 1 h 44"/>
                <a:gd name="T6" fmla="*/ 33 w 33"/>
                <a:gd name="T7" fmla="*/ 18 h 44"/>
                <a:gd name="T8" fmla="*/ 31 w 33"/>
                <a:gd name="T9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4">
                  <a:moveTo>
                    <a:pt x="31" y="42"/>
                  </a:moveTo>
                  <a:cubicBezTo>
                    <a:pt x="31" y="42"/>
                    <a:pt x="20" y="44"/>
                    <a:pt x="10" y="35"/>
                  </a:cubicBezTo>
                  <a:cubicBezTo>
                    <a:pt x="0" y="27"/>
                    <a:pt x="1" y="3"/>
                    <a:pt x="17" y="1"/>
                  </a:cubicBezTo>
                  <a:cubicBezTo>
                    <a:pt x="33" y="0"/>
                    <a:pt x="33" y="18"/>
                    <a:pt x="33" y="18"/>
                  </a:cubicBezTo>
                  <a:lnTo>
                    <a:pt x="31" y="4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73"/>
            <p:cNvSpPr/>
            <p:nvPr/>
          </p:nvSpPr>
          <p:spPr bwMode="auto">
            <a:xfrm>
              <a:off x="3423" y="1742"/>
              <a:ext cx="703" cy="1024"/>
            </a:xfrm>
            <a:custGeom>
              <a:avLst/>
              <a:gdLst>
                <a:gd name="T0" fmla="*/ 4 w 161"/>
                <a:gd name="T1" fmla="*/ 113 h 236"/>
                <a:gd name="T2" fmla="*/ 5 w 161"/>
                <a:gd name="T3" fmla="*/ 176 h 236"/>
                <a:gd name="T4" fmla="*/ 8 w 161"/>
                <a:gd name="T5" fmla="*/ 197 h 236"/>
                <a:gd name="T6" fmla="*/ 29 w 161"/>
                <a:gd name="T7" fmla="*/ 218 h 236"/>
                <a:gd name="T8" fmla="*/ 63 w 161"/>
                <a:gd name="T9" fmla="*/ 227 h 236"/>
                <a:gd name="T10" fmla="*/ 93 w 161"/>
                <a:gd name="T11" fmla="*/ 235 h 236"/>
                <a:gd name="T12" fmla="*/ 116 w 161"/>
                <a:gd name="T13" fmla="*/ 227 h 236"/>
                <a:gd name="T14" fmla="*/ 152 w 161"/>
                <a:gd name="T15" fmla="*/ 214 h 236"/>
                <a:gd name="T16" fmla="*/ 161 w 161"/>
                <a:gd name="T17" fmla="*/ 192 h 236"/>
                <a:gd name="T18" fmla="*/ 154 w 161"/>
                <a:gd name="T19" fmla="*/ 96 h 236"/>
                <a:gd name="T20" fmla="*/ 130 w 161"/>
                <a:gd name="T21" fmla="*/ 37 h 236"/>
                <a:gd name="T22" fmla="*/ 4 w 161"/>
                <a:gd name="T23" fmla="*/ 11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" h="236">
                  <a:moveTo>
                    <a:pt x="4" y="113"/>
                  </a:moveTo>
                  <a:cubicBezTo>
                    <a:pt x="4" y="113"/>
                    <a:pt x="3" y="150"/>
                    <a:pt x="5" y="176"/>
                  </a:cubicBezTo>
                  <a:cubicBezTo>
                    <a:pt x="6" y="183"/>
                    <a:pt x="7" y="193"/>
                    <a:pt x="8" y="197"/>
                  </a:cubicBezTo>
                  <a:cubicBezTo>
                    <a:pt x="12" y="216"/>
                    <a:pt x="18" y="215"/>
                    <a:pt x="29" y="218"/>
                  </a:cubicBezTo>
                  <a:cubicBezTo>
                    <a:pt x="32" y="218"/>
                    <a:pt x="48" y="222"/>
                    <a:pt x="63" y="227"/>
                  </a:cubicBezTo>
                  <a:cubicBezTo>
                    <a:pt x="74" y="230"/>
                    <a:pt x="82" y="236"/>
                    <a:pt x="93" y="235"/>
                  </a:cubicBezTo>
                  <a:cubicBezTo>
                    <a:pt x="102" y="235"/>
                    <a:pt x="109" y="229"/>
                    <a:pt x="116" y="227"/>
                  </a:cubicBezTo>
                  <a:cubicBezTo>
                    <a:pt x="135" y="221"/>
                    <a:pt x="150" y="215"/>
                    <a:pt x="152" y="214"/>
                  </a:cubicBezTo>
                  <a:cubicBezTo>
                    <a:pt x="158" y="211"/>
                    <a:pt x="161" y="206"/>
                    <a:pt x="161" y="192"/>
                  </a:cubicBezTo>
                  <a:cubicBezTo>
                    <a:pt x="161" y="178"/>
                    <a:pt x="161" y="122"/>
                    <a:pt x="154" y="96"/>
                  </a:cubicBezTo>
                  <a:cubicBezTo>
                    <a:pt x="148" y="69"/>
                    <a:pt x="146" y="47"/>
                    <a:pt x="130" y="37"/>
                  </a:cubicBezTo>
                  <a:cubicBezTo>
                    <a:pt x="125" y="32"/>
                    <a:pt x="0" y="0"/>
                    <a:pt x="4" y="113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74"/>
            <p:cNvSpPr/>
            <p:nvPr/>
          </p:nvSpPr>
          <p:spPr bwMode="auto">
            <a:xfrm>
              <a:off x="3441" y="1750"/>
              <a:ext cx="637" cy="469"/>
            </a:xfrm>
            <a:custGeom>
              <a:avLst/>
              <a:gdLst>
                <a:gd name="T0" fmla="*/ 80 w 146"/>
                <a:gd name="T1" fmla="*/ 105 h 108"/>
                <a:gd name="T2" fmla="*/ 146 w 146"/>
                <a:gd name="T3" fmla="*/ 73 h 108"/>
                <a:gd name="T4" fmla="*/ 126 w 146"/>
                <a:gd name="T5" fmla="*/ 35 h 108"/>
                <a:gd name="T6" fmla="*/ 0 w 146"/>
                <a:gd name="T7" fmla="*/ 100 h 108"/>
                <a:gd name="T8" fmla="*/ 57 w 146"/>
                <a:gd name="T9" fmla="*/ 108 h 108"/>
                <a:gd name="T10" fmla="*/ 80 w 146"/>
                <a:gd name="T11" fmla="*/ 10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08">
                  <a:moveTo>
                    <a:pt x="80" y="105"/>
                  </a:moveTo>
                  <a:cubicBezTo>
                    <a:pt x="103" y="97"/>
                    <a:pt x="126" y="86"/>
                    <a:pt x="146" y="73"/>
                  </a:cubicBezTo>
                  <a:cubicBezTo>
                    <a:pt x="142" y="56"/>
                    <a:pt x="138" y="42"/>
                    <a:pt x="126" y="35"/>
                  </a:cubicBezTo>
                  <a:cubicBezTo>
                    <a:pt x="121" y="30"/>
                    <a:pt x="5" y="0"/>
                    <a:pt x="0" y="100"/>
                  </a:cubicBezTo>
                  <a:cubicBezTo>
                    <a:pt x="19" y="104"/>
                    <a:pt x="38" y="107"/>
                    <a:pt x="57" y="108"/>
                  </a:cubicBezTo>
                  <a:cubicBezTo>
                    <a:pt x="65" y="108"/>
                    <a:pt x="72" y="106"/>
                    <a:pt x="80" y="10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75"/>
            <p:cNvSpPr/>
            <p:nvPr/>
          </p:nvSpPr>
          <p:spPr bwMode="auto">
            <a:xfrm>
              <a:off x="3353" y="1998"/>
              <a:ext cx="149" cy="517"/>
            </a:xfrm>
            <a:custGeom>
              <a:avLst/>
              <a:gdLst>
                <a:gd name="T0" fmla="*/ 1 w 34"/>
                <a:gd name="T1" fmla="*/ 0 h 119"/>
                <a:gd name="T2" fmla="*/ 4 w 34"/>
                <a:gd name="T3" fmla="*/ 74 h 119"/>
                <a:gd name="T4" fmla="*/ 11 w 34"/>
                <a:gd name="T5" fmla="*/ 73 h 119"/>
                <a:gd name="T6" fmla="*/ 24 w 34"/>
                <a:gd name="T7" fmla="*/ 87 h 119"/>
                <a:gd name="T8" fmla="*/ 23 w 34"/>
                <a:gd name="T9" fmla="*/ 117 h 119"/>
                <a:gd name="T10" fmla="*/ 29 w 34"/>
                <a:gd name="T11" fmla="*/ 119 h 119"/>
                <a:gd name="T12" fmla="*/ 34 w 34"/>
                <a:gd name="T13" fmla="*/ 116 h 119"/>
                <a:gd name="T14" fmla="*/ 33 w 34"/>
                <a:gd name="T15" fmla="*/ 10 h 119"/>
                <a:gd name="T16" fmla="*/ 1 w 34"/>
                <a:gd name="T1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19">
                  <a:moveTo>
                    <a:pt x="1" y="0"/>
                  </a:moveTo>
                  <a:cubicBezTo>
                    <a:pt x="1" y="0"/>
                    <a:pt x="0" y="55"/>
                    <a:pt x="4" y="74"/>
                  </a:cubicBezTo>
                  <a:cubicBezTo>
                    <a:pt x="4" y="74"/>
                    <a:pt x="7" y="73"/>
                    <a:pt x="11" y="73"/>
                  </a:cubicBezTo>
                  <a:cubicBezTo>
                    <a:pt x="15" y="73"/>
                    <a:pt x="22" y="76"/>
                    <a:pt x="24" y="87"/>
                  </a:cubicBezTo>
                  <a:cubicBezTo>
                    <a:pt x="27" y="108"/>
                    <a:pt x="23" y="117"/>
                    <a:pt x="23" y="117"/>
                  </a:cubicBezTo>
                  <a:cubicBezTo>
                    <a:pt x="23" y="117"/>
                    <a:pt x="24" y="119"/>
                    <a:pt x="29" y="119"/>
                  </a:cubicBezTo>
                  <a:cubicBezTo>
                    <a:pt x="34" y="119"/>
                    <a:pt x="34" y="116"/>
                    <a:pt x="34" y="116"/>
                  </a:cubicBezTo>
                  <a:cubicBezTo>
                    <a:pt x="33" y="10"/>
                    <a:pt x="33" y="10"/>
                    <a:pt x="33" y="1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76"/>
            <p:cNvSpPr/>
            <p:nvPr/>
          </p:nvSpPr>
          <p:spPr bwMode="auto">
            <a:xfrm>
              <a:off x="3362" y="2254"/>
              <a:ext cx="79" cy="78"/>
            </a:xfrm>
            <a:custGeom>
              <a:avLst/>
              <a:gdLst>
                <a:gd name="T0" fmla="*/ 18 w 18"/>
                <a:gd name="T1" fmla="*/ 18 h 18"/>
                <a:gd name="T2" fmla="*/ 17 w 18"/>
                <a:gd name="T3" fmla="*/ 9 h 18"/>
                <a:gd name="T4" fmla="*/ 14 w 18"/>
                <a:gd name="T5" fmla="*/ 6 h 18"/>
                <a:gd name="T6" fmla="*/ 2 w 18"/>
                <a:gd name="T7" fmla="*/ 0 h 18"/>
                <a:gd name="T8" fmla="*/ 0 w 18"/>
                <a:gd name="T9" fmla="*/ 0 h 18"/>
                <a:gd name="T10" fmla="*/ 2 w 18"/>
                <a:gd name="T11" fmla="*/ 15 h 18"/>
                <a:gd name="T12" fmla="*/ 9 w 18"/>
                <a:gd name="T13" fmla="*/ 14 h 18"/>
                <a:gd name="T14" fmla="*/ 18 w 18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8">
                  <a:moveTo>
                    <a:pt x="18" y="18"/>
                  </a:moveTo>
                  <a:cubicBezTo>
                    <a:pt x="17" y="15"/>
                    <a:pt x="17" y="13"/>
                    <a:pt x="17" y="9"/>
                  </a:cubicBezTo>
                  <a:cubicBezTo>
                    <a:pt x="16" y="8"/>
                    <a:pt x="15" y="7"/>
                    <a:pt x="14" y="6"/>
                  </a:cubicBezTo>
                  <a:cubicBezTo>
                    <a:pt x="10" y="4"/>
                    <a:pt x="6" y="2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6"/>
                    <a:pt x="1" y="11"/>
                    <a:pt x="2" y="15"/>
                  </a:cubicBezTo>
                  <a:cubicBezTo>
                    <a:pt x="2" y="15"/>
                    <a:pt x="5" y="14"/>
                    <a:pt x="9" y="14"/>
                  </a:cubicBezTo>
                  <a:cubicBezTo>
                    <a:pt x="11" y="14"/>
                    <a:pt x="15" y="15"/>
                    <a:pt x="18" y="18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77"/>
            <p:cNvSpPr/>
            <p:nvPr/>
          </p:nvSpPr>
          <p:spPr bwMode="auto">
            <a:xfrm>
              <a:off x="3358" y="2041"/>
              <a:ext cx="139" cy="126"/>
            </a:xfrm>
            <a:custGeom>
              <a:avLst/>
              <a:gdLst>
                <a:gd name="T0" fmla="*/ 0 w 32"/>
                <a:gd name="T1" fmla="*/ 0 h 29"/>
                <a:gd name="T2" fmla="*/ 0 w 32"/>
                <a:gd name="T3" fmla="*/ 17 h 29"/>
                <a:gd name="T4" fmla="*/ 32 w 32"/>
                <a:gd name="T5" fmla="*/ 28 h 29"/>
                <a:gd name="T6" fmla="*/ 32 w 32"/>
                <a:gd name="T7" fmla="*/ 14 h 29"/>
                <a:gd name="T8" fmla="*/ 0 w 3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9">
                  <a:moveTo>
                    <a:pt x="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6" y="29"/>
                    <a:pt x="32" y="28"/>
                  </a:cubicBezTo>
                  <a:cubicBezTo>
                    <a:pt x="32" y="14"/>
                    <a:pt x="32" y="14"/>
                    <a:pt x="32" y="1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78"/>
            <p:cNvSpPr/>
            <p:nvPr/>
          </p:nvSpPr>
          <p:spPr bwMode="auto">
            <a:xfrm>
              <a:off x="3270" y="1746"/>
              <a:ext cx="1009" cy="734"/>
            </a:xfrm>
            <a:custGeom>
              <a:avLst/>
              <a:gdLst>
                <a:gd name="T0" fmla="*/ 36 w 231"/>
                <a:gd name="T1" fmla="*/ 8 h 169"/>
                <a:gd name="T2" fmla="*/ 80 w 231"/>
                <a:gd name="T3" fmla="*/ 23 h 169"/>
                <a:gd name="T4" fmla="*/ 154 w 231"/>
                <a:gd name="T5" fmla="*/ 0 h 169"/>
                <a:gd name="T6" fmla="*/ 197 w 231"/>
                <a:gd name="T7" fmla="*/ 36 h 169"/>
                <a:gd name="T8" fmla="*/ 225 w 231"/>
                <a:gd name="T9" fmla="*/ 47 h 169"/>
                <a:gd name="T10" fmla="*/ 212 w 231"/>
                <a:gd name="T11" fmla="*/ 127 h 169"/>
                <a:gd name="T12" fmla="*/ 210 w 231"/>
                <a:gd name="T13" fmla="*/ 126 h 169"/>
                <a:gd name="T14" fmla="*/ 194 w 231"/>
                <a:gd name="T15" fmla="*/ 130 h 169"/>
                <a:gd name="T16" fmla="*/ 197 w 231"/>
                <a:gd name="T17" fmla="*/ 165 h 169"/>
                <a:gd name="T18" fmla="*/ 191 w 231"/>
                <a:gd name="T19" fmla="*/ 168 h 169"/>
                <a:gd name="T20" fmla="*/ 185 w 231"/>
                <a:gd name="T21" fmla="*/ 163 h 169"/>
                <a:gd name="T22" fmla="*/ 181 w 231"/>
                <a:gd name="T23" fmla="*/ 97 h 169"/>
                <a:gd name="T24" fmla="*/ 179 w 231"/>
                <a:gd name="T25" fmla="*/ 69 h 169"/>
                <a:gd name="T26" fmla="*/ 70 w 231"/>
                <a:gd name="T27" fmla="*/ 97 h 169"/>
                <a:gd name="T28" fmla="*/ 0 w 231"/>
                <a:gd name="T29" fmla="*/ 28 h 169"/>
                <a:gd name="T30" fmla="*/ 20 w 231"/>
                <a:gd name="T31" fmla="*/ 47 h 169"/>
                <a:gd name="T32" fmla="*/ 20 w 231"/>
                <a:gd name="T33" fmla="*/ 8 h 169"/>
                <a:gd name="T34" fmla="*/ 32 w 231"/>
                <a:gd name="T35" fmla="*/ 28 h 169"/>
                <a:gd name="T36" fmla="*/ 36 w 231"/>
                <a:gd name="T37" fmla="*/ 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169">
                  <a:moveTo>
                    <a:pt x="36" y="8"/>
                  </a:moveTo>
                  <a:cubicBezTo>
                    <a:pt x="36" y="8"/>
                    <a:pt x="37" y="33"/>
                    <a:pt x="80" y="23"/>
                  </a:cubicBezTo>
                  <a:cubicBezTo>
                    <a:pt x="109" y="17"/>
                    <a:pt x="130" y="0"/>
                    <a:pt x="154" y="0"/>
                  </a:cubicBezTo>
                  <a:cubicBezTo>
                    <a:pt x="178" y="0"/>
                    <a:pt x="196" y="21"/>
                    <a:pt x="197" y="36"/>
                  </a:cubicBezTo>
                  <a:cubicBezTo>
                    <a:pt x="197" y="36"/>
                    <a:pt x="214" y="23"/>
                    <a:pt x="225" y="47"/>
                  </a:cubicBezTo>
                  <a:cubicBezTo>
                    <a:pt x="231" y="62"/>
                    <a:pt x="224" y="88"/>
                    <a:pt x="212" y="127"/>
                  </a:cubicBezTo>
                  <a:cubicBezTo>
                    <a:pt x="212" y="127"/>
                    <a:pt x="211" y="126"/>
                    <a:pt x="210" y="126"/>
                  </a:cubicBezTo>
                  <a:cubicBezTo>
                    <a:pt x="207" y="124"/>
                    <a:pt x="201" y="123"/>
                    <a:pt x="194" y="130"/>
                  </a:cubicBezTo>
                  <a:cubicBezTo>
                    <a:pt x="189" y="136"/>
                    <a:pt x="197" y="165"/>
                    <a:pt x="197" y="165"/>
                  </a:cubicBezTo>
                  <a:cubicBezTo>
                    <a:pt x="197" y="165"/>
                    <a:pt x="197" y="168"/>
                    <a:pt x="191" y="168"/>
                  </a:cubicBezTo>
                  <a:cubicBezTo>
                    <a:pt x="184" y="169"/>
                    <a:pt x="185" y="163"/>
                    <a:pt x="185" y="163"/>
                  </a:cubicBezTo>
                  <a:cubicBezTo>
                    <a:pt x="185" y="163"/>
                    <a:pt x="183" y="134"/>
                    <a:pt x="181" y="97"/>
                  </a:cubicBezTo>
                  <a:cubicBezTo>
                    <a:pt x="181" y="82"/>
                    <a:pt x="181" y="73"/>
                    <a:pt x="179" y="69"/>
                  </a:cubicBezTo>
                  <a:cubicBezTo>
                    <a:pt x="179" y="69"/>
                    <a:pt x="126" y="107"/>
                    <a:pt x="70" y="97"/>
                  </a:cubicBezTo>
                  <a:cubicBezTo>
                    <a:pt x="13" y="88"/>
                    <a:pt x="4" y="53"/>
                    <a:pt x="0" y="28"/>
                  </a:cubicBezTo>
                  <a:cubicBezTo>
                    <a:pt x="0" y="28"/>
                    <a:pt x="6" y="43"/>
                    <a:pt x="20" y="47"/>
                  </a:cubicBezTo>
                  <a:cubicBezTo>
                    <a:pt x="20" y="47"/>
                    <a:pt x="7" y="28"/>
                    <a:pt x="20" y="8"/>
                  </a:cubicBezTo>
                  <a:cubicBezTo>
                    <a:pt x="20" y="8"/>
                    <a:pt x="24" y="23"/>
                    <a:pt x="32" y="28"/>
                  </a:cubicBezTo>
                  <a:cubicBezTo>
                    <a:pt x="32" y="28"/>
                    <a:pt x="29" y="25"/>
                    <a:pt x="36" y="8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79"/>
            <p:cNvSpPr/>
            <p:nvPr/>
          </p:nvSpPr>
          <p:spPr bwMode="auto">
            <a:xfrm>
              <a:off x="4108" y="2245"/>
              <a:ext cx="105" cy="70"/>
            </a:xfrm>
            <a:custGeom>
              <a:avLst/>
              <a:gdLst>
                <a:gd name="T0" fmla="*/ 24 w 24"/>
                <a:gd name="T1" fmla="*/ 0 h 16"/>
                <a:gd name="T2" fmla="*/ 2 w 24"/>
                <a:gd name="T3" fmla="*/ 5 h 16"/>
                <a:gd name="T4" fmla="*/ 2 w 24"/>
                <a:gd name="T5" fmla="*/ 5 h 16"/>
                <a:gd name="T6" fmla="*/ 2 w 24"/>
                <a:gd name="T7" fmla="*/ 16 h 16"/>
                <a:gd name="T8" fmla="*/ 2 w 24"/>
                <a:gd name="T9" fmla="*/ 16 h 16"/>
                <a:gd name="T10" fmla="*/ 2 w 24"/>
                <a:gd name="T11" fmla="*/ 15 h 16"/>
                <a:gd name="T12" fmla="*/ 18 w 24"/>
                <a:gd name="T13" fmla="*/ 11 h 16"/>
                <a:gd name="T14" fmla="*/ 20 w 24"/>
                <a:gd name="T15" fmla="*/ 12 h 16"/>
                <a:gd name="T16" fmla="*/ 24 w 24"/>
                <a:gd name="T17" fmla="*/ 0 h 16"/>
                <a:gd name="T18" fmla="*/ 24 w 24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cubicBezTo>
                    <a:pt x="16" y="0"/>
                    <a:pt x="9" y="1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8"/>
                    <a:pt x="0" y="13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5"/>
                  </a:cubicBezTo>
                  <a:cubicBezTo>
                    <a:pt x="9" y="8"/>
                    <a:pt x="15" y="9"/>
                    <a:pt x="18" y="11"/>
                  </a:cubicBezTo>
                  <a:cubicBezTo>
                    <a:pt x="19" y="11"/>
                    <a:pt x="20" y="12"/>
                    <a:pt x="20" y="12"/>
                  </a:cubicBezTo>
                  <a:cubicBezTo>
                    <a:pt x="22" y="8"/>
                    <a:pt x="23" y="4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80"/>
            <p:cNvSpPr/>
            <p:nvPr/>
          </p:nvSpPr>
          <p:spPr bwMode="auto">
            <a:xfrm>
              <a:off x="3511" y="2185"/>
              <a:ext cx="122" cy="104"/>
            </a:xfrm>
            <a:custGeom>
              <a:avLst/>
              <a:gdLst>
                <a:gd name="T0" fmla="*/ 28 w 28"/>
                <a:gd name="T1" fmla="*/ 7 h 24"/>
                <a:gd name="T2" fmla="*/ 10 w 28"/>
                <a:gd name="T3" fmla="*/ 3 h 24"/>
                <a:gd name="T4" fmla="*/ 0 w 28"/>
                <a:gd name="T5" fmla="*/ 16 h 24"/>
                <a:gd name="T6" fmla="*/ 0 w 28"/>
                <a:gd name="T7" fmla="*/ 24 h 24"/>
                <a:gd name="T8" fmla="*/ 28 w 28"/>
                <a:gd name="T9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4">
                  <a:moveTo>
                    <a:pt x="28" y="7"/>
                  </a:moveTo>
                  <a:cubicBezTo>
                    <a:pt x="28" y="7"/>
                    <a:pt x="20" y="0"/>
                    <a:pt x="10" y="3"/>
                  </a:cubicBezTo>
                  <a:cubicBezTo>
                    <a:pt x="2" y="5"/>
                    <a:pt x="0" y="16"/>
                    <a:pt x="0" y="16"/>
                  </a:cubicBezTo>
                  <a:cubicBezTo>
                    <a:pt x="0" y="19"/>
                    <a:pt x="0" y="22"/>
                    <a:pt x="0" y="24"/>
                  </a:cubicBezTo>
                  <a:cubicBezTo>
                    <a:pt x="0" y="24"/>
                    <a:pt x="16" y="7"/>
                    <a:pt x="28" y="7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81"/>
            <p:cNvSpPr/>
            <p:nvPr/>
          </p:nvSpPr>
          <p:spPr bwMode="auto">
            <a:xfrm>
              <a:off x="3934" y="2193"/>
              <a:ext cx="105" cy="91"/>
            </a:xfrm>
            <a:custGeom>
              <a:avLst/>
              <a:gdLst>
                <a:gd name="T0" fmla="*/ 7 w 24"/>
                <a:gd name="T1" fmla="*/ 1 h 21"/>
                <a:gd name="T2" fmla="*/ 0 w 24"/>
                <a:gd name="T3" fmla="*/ 6 h 21"/>
                <a:gd name="T4" fmla="*/ 23 w 24"/>
                <a:gd name="T5" fmla="*/ 21 h 21"/>
                <a:gd name="T6" fmla="*/ 22 w 24"/>
                <a:gd name="T7" fmla="*/ 9 h 21"/>
                <a:gd name="T8" fmla="*/ 7 w 24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1">
                  <a:moveTo>
                    <a:pt x="7" y="1"/>
                  </a:moveTo>
                  <a:cubicBezTo>
                    <a:pt x="7" y="1"/>
                    <a:pt x="2" y="1"/>
                    <a:pt x="0" y="6"/>
                  </a:cubicBezTo>
                  <a:cubicBezTo>
                    <a:pt x="0" y="6"/>
                    <a:pt x="17" y="10"/>
                    <a:pt x="23" y="21"/>
                  </a:cubicBezTo>
                  <a:cubicBezTo>
                    <a:pt x="23" y="21"/>
                    <a:pt x="24" y="14"/>
                    <a:pt x="22" y="9"/>
                  </a:cubicBezTo>
                  <a:cubicBezTo>
                    <a:pt x="21" y="5"/>
                    <a:pt x="15" y="0"/>
                    <a:pt x="7" y="1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82"/>
            <p:cNvSpPr/>
            <p:nvPr/>
          </p:nvSpPr>
          <p:spPr bwMode="auto">
            <a:xfrm>
              <a:off x="4126" y="2310"/>
              <a:ext cx="78" cy="105"/>
            </a:xfrm>
            <a:custGeom>
              <a:avLst/>
              <a:gdLst>
                <a:gd name="T0" fmla="*/ 5 w 18"/>
                <a:gd name="T1" fmla="*/ 24 h 24"/>
                <a:gd name="T2" fmla="*/ 11 w 18"/>
                <a:gd name="T3" fmla="*/ 3 h 24"/>
                <a:gd name="T4" fmla="*/ 14 w 18"/>
                <a:gd name="T5" fmla="*/ 18 h 24"/>
                <a:gd name="T6" fmla="*/ 5 w 18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4">
                  <a:moveTo>
                    <a:pt x="5" y="24"/>
                  </a:moveTo>
                  <a:cubicBezTo>
                    <a:pt x="5" y="24"/>
                    <a:pt x="0" y="0"/>
                    <a:pt x="11" y="3"/>
                  </a:cubicBezTo>
                  <a:cubicBezTo>
                    <a:pt x="18" y="5"/>
                    <a:pt x="18" y="13"/>
                    <a:pt x="14" y="18"/>
                  </a:cubicBezTo>
                  <a:cubicBezTo>
                    <a:pt x="12" y="21"/>
                    <a:pt x="8" y="24"/>
                    <a:pt x="5" y="2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83"/>
            <p:cNvSpPr/>
            <p:nvPr/>
          </p:nvSpPr>
          <p:spPr bwMode="auto">
            <a:xfrm>
              <a:off x="4143" y="2328"/>
              <a:ext cx="61" cy="82"/>
            </a:xfrm>
            <a:custGeom>
              <a:avLst/>
              <a:gdLst>
                <a:gd name="T0" fmla="*/ 1 w 14"/>
                <a:gd name="T1" fmla="*/ 19 h 19"/>
                <a:gd name="T2" fmla="*/ 0 w 14"/>
                <a:gd name="T3" fmla="*/ 13 h 19"/>
                <a:gd name="T4" fmla="*/ 12 w 14"/>
                <a:gd name="T5" fmla="*/ 9 h 19"/>
                <a:gd name="T6" fmla="*/ 1 w 14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9">
                  <a:moveTo>
                    <a:pt x="1" y="19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4" y="0"/>
                    <a:pt x="12" y="9"/>
                  </a:cubicBezTo>
                  <a:cubicBezTo>
                    <a:pt x="11" y="19"/>
                    <a:pt x="1" y="19"/>
                    <a:pt x="1" y="19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84"/>
            <p:cNvSpPr/>
            <p:nvPr/>
          </p:nvSpPr>
          <p:spPr bwMode="auto">
            <a:xfrm>
              <a:off x="3349" y="2341"/>
              <a:ext cx="92" cy="117"/>
            </a:xfrm>
            <a:custGeom>
              <a:avLst/>
              <a:gdLst>
                <a:gd name="T0" fmla="*/ 19 w 21"/>
                <a:gd name="T1" fmla="*/ 26 h 27"/>
                <a:gd name="T2" fmla="*/ 8 w 21"/>
                <a:gd name="T3" fmla="*/ 5 h 27"/>
                <a:gd name="T4" fmla="*/ 7 w 21"/>
                <a:gd name="T5" fmla="*/ 22 h 27"/>
                <a:gd name="T6" fmla="*/ 19 w 21"/>
                <a:gd name="T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7">
                  <a:moveTo>
                    <a:pt x="19" y="26"/>
                  </a:moveTo>
                  <a:cubicBezTo>
                    <a:pt x="19" y="26"/>
                    <a:pt x="21" y="0"/>
                    <a:pt x="8" y="5"/>
                  </a:cubicBezTo>
                  <a:cubicBezTo>
                    <a:pt x="0" y="9"/>
                    <a:pt x="1" y="17"/>
                    <a:pt x="7" y="22"/>
                  </a:cubicBezTo>
                  <a:cubicBezTo>
                    <a:pt x="10" y="25"/>
                    <a:pt x="15" y="27"/>
                    <a:pt x="19" y="2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85"/>
            <p:cNvSpPr/>
            <p:nvPr/>
          </p:nvSpPr>
          <p:spPr bwMode="auto">
            <a:xfrm>
              <a:off x="3349" y="2371"/>
              <a:ext cx="83" cy="87"/>
            </a:xfrm>
            <a:custGeom>
              <a:avLst/>
              <a:gdLst>
                <a:gd name="T0" fmla="*/ 19 w 19"/>
                <a:gd name="T1" fmla="*/ 19 h 20"/>
                <a:gd name="T2" fmla="*/ 19 w 19"/>
                <a:gd name="T3" fmla="*/ 12 h 20"/>
                <a:gd name="T4" fmla="*/ 3 w 19"/>
                <a:gd name="T5" fmla="*/ 10 h 20"/>
                <a:gd name="T6" fmla="*/ 19 w 19"/>
                <a:gd name="T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19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0" y="0"/>
                    <a:pt x="3" y="10"/>
                  </a:cubicBezTo>
                  <a:cubicBezTo>
                    <a:pt x="7" y="20"/>
                    <a:pt x="19" y="19"/>
                    <a:pt x="19" y="19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Oval 86"/>
            <p:cNvSpPr>
              <a:spLocks noChangeArrowheads="1"/>
            </p:cNvSpPr>
            <p:nvPr/>
          </p:nvSpPr>
          <p:spPr bwMode="auto">
            <a:xfrm>
              <a:off x="3790" y="2727"/>
              <a:ext cx="70" cy="22"/>
            </a:xfrm>
            <a:prstGeom prst="ellipse">
              <a:avLst/>
            </a:pr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87"/>
            <p:cNvSpPr/>
            <p:nvPr/>
          </p:nvSpPr>
          <p:spPr bwMode="auto">
            <a:xfrm>
              <a:off x="4126" y="2363"/>
              <a:ext cx="122" cy="117"/>
            </a:xfrm>
            <a:custGeom>
              <a:avLst/>
              <a:gdLst>
                <a:gd name="T0" fmla="*/ 3 w 28"/>
                <a:gd name="T1" fmla="*/ 27 h 27"/>
                <a:gd name="T2" fmla="*/ 0 w 28"/>
                <a:gd name="T3" fmla="*/ 26 h 27"/>
                <a:gd name="T4" fmla="*/ 22 w 28"/>
                <a:gd name="T5" fmla="*/ 0 h 27"/>
                <a:gd name="T6" fmla="*/ 3 w 28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7">
                  <a:moveTo>
                    <a:pt x="3" y="27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22" y="16"/>
                    <a:pt x="22" y="0"/>
                  </a:cubicBezTo>
                  <a:cubicBezTo>
                    <a:pt x="22" y="0"/>
                    <a:pt x="28" y="17"/>
                    <a:pt x="3" y="2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88"/>
            <p:cNvSpPr/>
            <p:nvPr/>
          </p:nvSpPr>
          <p:spPr bwMode="auto">
            <a:xfrm>
              <a:off x="3340" y="1876"/>
              <a:ext cx="118" cy="117"/>
            </a:xfrm>
            <a:custGeom>
              <a:avLst/>
              <a:gdLst>
                <a:gd name="T0" fmla="*/ 1 w 27"/>
                <a:gd name="T1" fmla="*/ 1 h 27"/>
                <a:gd name="T2" fmla="*/ 3 w 27"/>
                <a:gd name="T3" fmla="*/ 9 h 27"/>
                <a:gd name="T4" fmla="*/ 8 w 27"/>
                <a:gd name="T5" fmla="*/ 17 h 27"/>
                <a:gd name="T6" fmla="*/ 24 w 27"/>
                <a:gd name="T7" fmla="*/ 27 h 27"/>
                <a:gd name="T8" fmla="*/ 27 w 27"/>
                <a:gd name="T9" fmla="*/ 27 h 27"/>
                <a:gd name="T10" fmla="*/ 24 w 27"/>
                <a:gd name="T11" fmla="*/ 25 h 27"/>
                <a:gd name="T12" fmla="*/ 20 w 27"/>
                <a:gd name="T13" fmla="*/ 23 h 27"/>
                <a:gd name="T14" fmla="*/ 12 w 27"/>
                <a:gd name="T15" fmla="*/ 16 h 27"/>
                <a:gd name="T16" fmla="*/ 6 w 27"/>
                <a:gd name="T17" fmla="*/ 9 h 27"/>
                <a:gd name="T18" fmla="*/ 2 w 27"/>
                <a:gd name="T19" fmla="*/ 2 h 27"/>
                <a:gd name="T20" fmla="*/ 1 w 27"/>
                <a:gd name="T21" fmla="*/ 0 h 27"/>
                <a:gd name="T22" fmla="*/ 1 w 27"/>
                <a:gd name="T2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27">
                  <a:moveTo>
                    <a:pt x="1" y="1"/>
                  </a:moveTo>
                  <a:cubicBezTo>
                    <a:pt x="0" y="3"/>
                    <a:pt x="2" y="7"/>
                    <a:pt x="3" y="9"/>
                  </a:cubicBezTo>
                  <a:cubicBezTo>
                    <a:pt x="4" y="12"/>
                    <a:pt x="6" y="15"/>
                    <a:pt x="8" y="17"/>
                  </a:cubicBezTo>
                  <a:cubicBezTo>
                    <a:pt x="12" y="22"/>
                    <a:pt x="18" y="25"/>
                    <a:pt x="24" y="27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7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3"/>
                  </a:cubicBezTo>
                  <a:cubicBezTo>
                    <a:pt x="17" y="21"/>
                    <a:pt x="14" y="19"/>
                    <a:pt x="12" y="16"/>
                  </a:cubicBezTo>
                  <a:cubicBezTo>
                    <a:pt x="10" y="14"/>
                    <a:pt x="8" y="11"/>
                    <a:pt x="6" y="9"/>
                  </a:cubicBezTo>
                  <a:cubicBezTo>
                    <a:pt x="5" y="6"/>
                    <a:pt x="3" y="5"/>
                    <a:pt x="2" y="2"/>
                  </a:cubicBezTo>
                  <a:cubicBezTo>
                    <a:pt x="2" y="2"/>
                    <a:pt x="1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89"/>
            <p:cNvSpPr/>
            <p:nvPr/>
          </p:nvSpPr>
          <p:spPr bwMode="auto">
            <a:xfrm>
              <a:off x="3410" y="1833"/>
              <a:ext cx="70" cy="91"/>
            </a:xfrm>
            <a:custGeom>
              <a:avLst/>
              <a:gdLst>
                <a:gd name="T0" fmla="*/ 2 w 16"/>
                <a:gd name="T1" fmla="*/ 0 h 21"/>
                <a:gd name="T2" fmla="*/ 16 w 16"/>
                <a:gd name="T3" fmla="*/ 21 h 21"/>
                <a:gd name="T4" fmla="*/ 2 w 16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1">
                  <a:moveTo>
                    <a:pt x="2" y="0"/>
                  </a:moveTo>
                  <a:cubicBezTo>
                    <a:pt x="2" y="0"/>
                    <a:pt x="0" y="17"/>
                    <a:pt x="16" y="21"/>
                  </a:cubicBezTo>
                  <a:cubicBezTo>
                    <a:pt x="16" y="21"/>
                    <a:pt x="4" y="14"/>
                    <a:pt x="2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90"/>
            <p:cNvSpPr/>
            <p:nvPr/>
          </p:nvSpPr>
          <p:spPr bwMode="auto">
            <a:xfrm>
              <a:off x="4047" y="1907"/>
              <a:ext cx="114" cy="130"/>
            </a:xfrm>
            <a:custGeom>
              <a:avLst/>
              <a:gdLst>
                <a:gd name="T0" fmla="*/ 18 w 26"/>
                <a:gd name="T1" fmla="*/ 0 h 30"/>
                <a:gd name="T2" fmla="*/ 0 w 26"/>
                <a:gd name="T3" fmla="*/ 30 h 30"/>
                <a:gd name="T4" fmla="*/ 18 w 26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30">
                  <a:moveTo>
                    <a:pt x="18" y="0"/>
                  </a:moveTo>
                  <a:cubicBezTo>
                    <a:pt x="18" y="0"/>
                    <a:pt x="26" y="24"/>
                    <a:pt x="0" y="30"/>
                  </a:cubicBezTo>
                  <a:cubicBezTo>
                    <a:pt x="0" y="30"/>
                    <a:pt x="14" y="18"/>
                    <a:pt x="18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91"/>
            <p:cNvSpPr/>
            <p:nvPr/>
          </p:nvSpPr>
          <p:spPr bwMode="auto">
            <a:xfrm>
              <a:off x="3720" y="1737"/>
              <a:ext cx="340" cy="105"/>
            </a:xfrm>
            <a:custGeom>
              <a:avLst/>
              <a:gdLst>
                <a:gd name="T0" fmla="*/ 78 w 78"/>
                <a:gd name="T1" fmla="*/ 19 h 24"/>
                <a:gd name="T2" fmla="*/ 42 w 78"/>
                <a:gd name="T3" fmla="*/ 9 h 24"/>
                <a:gd name="T4" fmla="*/ 10 w 78"/>
                <a:gd name="T5" fmla="*/ 23 h 24"/>
                <a:gd name="T6" fmla="*/ 53 w 78"/>
                <a:gd name="T7" fmla="*/ 18 h 24"/>
                <a:gd name="T8" fmla="*/ 78 w 78"/>
                <a:gd name="T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4">
                  <a:moveTo>
                    <a:pt x="78" y="19"/>
                  </a:moveTo>
                  <a:cubicBezTo>
                    <a:pt x="78" y="19"/>
                    <a:pt x="66" y="0"/>
                    <a:pt x="42" y="9"/>
                  </a:cubicBezTo>
                  <a:cubicBezTo>
                    <a:pt x="19" y="17"/>
                    <a:pt x="19" y="23"/>
                    <a:pt x="10" y="23"/>
                  </a:cubicBezTo>
                  <a:cubicBezTo>
                    <a:pt x="0" y="24"/>
                    <a:pt x="35" y="24"/>
                    <a:pt x="53" y="18"/>
                  </a:cubicBezTo>
                  <a:cubicBezTo>
                    <a:pt x="72" y="12"/>
                    <a:pt x="75" y="23"/>
                    <a:pt x="78" y="19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92"/>
            <p:cNvSpPr/>
            <p:nvPr/>
          </p:nvSpPr>
          <p:spPr bwMode="auto">
            <a:xfrm>
              <a:off x="4113" y="1950"/>
              <a:ext cx="126" cy="191"/>
            </a:xfrm>
            <a:custGeom>
              <a:avLst/>
              <a:gdLst>
                <a:gd name="T0" fmla="*/ 0 w 29"/>
                <a:gd name="T1" fmla="*/ 26 h 44"/>
                <a:gd name="T2" fmla="*/ 17 w 29"/>
                <a:gd name="T3" fmla="*/ 0 h 44"/>
                <a:gd name="T4" fmla="*/ 26 w 29"/>
                <a:gd name="T5" fmla="*/ 17 h 44"/>
                <a:gd name="T6" fmla="*/ 0 w 29"/>
                <a:gd name="T7" fmla="*/ 44 h 44"/>
                <a:gd name="T8" fmla="*/ 0 w 29"/>
                <a:gd name="T9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4">
                  <a:moveTo>
                    <a:pt x="0" y="26"/>
                  </a:moveTo>
                  <a:cubicBezTo>
                    <a:pt x="0" y="26"/>
                    <a:pt x="19" y="15"/>
                    <a:pt x="17" y="0"/>
                  </a:cubicBezTo>
                  <a:cubicBezTo>
                    <a:pt x="17" y="0"/>
                    <a:pt x="29" y="3"/>
                    <a:pt x="26" y="17"/>
                  </a:cubicBezTo>
                  <a:cubicBezTo>
                    <a:pt x="24" y="31"/>
                    <a:pt x="0" y="44"/>
                    <a:pt x="0" y="44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93"/>
            <p:cNvSpPr/>
            <p:nvPr/>
          </p:nvSpPr>
          <p:spPr bwMode="auto">
            <a:xfrm>
              <a:off x="3532" y="2428"/>
              <a:ext cx="31" cy="13"/>
            </a:xfrm>
            <a:custGeom>
              <a:avLst/>
              <a:gdLst>
                <a:gd name="T0" fmla="*/ 7 w 7"/>
                <a:gd name="T1" fmla="*/ 2 h 3"/>
                <a:gd name="T2" fmla="*/ 5 w 7"/>
                <a:gd name="T3" fmla="*/ 3 h 3"/>
                <a:gd name="T4" fmla="*/ 2 w 7"/>
                <a:gd name="T5" fmla="*/ 3 h 3"/>
                <a:gd name="T6" fmla="*/ 0 w 7"/>
                <a:gd name="T7" fmla="*/ 2 h 3"/>
                <a:gd name="T8" fmla="*/ 0 w 7"/>
                <a:gd name="T9" fmla="*/ 2 h 3"/>
                <a:gd name="T10" fmla="*/ 2 w 7"/>
                <a:gd name="T11" fmla="*/ 0 h 3"/>
                <a:gd name="T12" fmla="*/ 5 w 7"/>
                <a:gd name="T13" fmla="*/ 0 h 3"/>
                <a:gd name="T14" fmla="*/ 7 w 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">
                  <a:moveTo>
                    <a:pt x="7" y="2"/>
                  </a:moveTo>
                  <a:cubicBezTo>
                    <a:pt x="7" y="2"/>
                    <a:pt x="6" y="3"/>
                    <a:pt x="5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94"/>
            <p:cNvSpPr/>
            <p:nvPr/>
          </p:nvSpPr>
          <p:spPr bwMode="auto">
            <a:xfrm>
              <a:off x="4004" y="2415"/>
              <a:ext cx="22" cy="8"/>
            </a:xfrm>
            <a:custGeom>
              <a:avLst/>
              <a:gdLst>
                <a:gd name="T0" fmla="*/ 5 w 5"/>
                <a:gd name="T1" fmla="*/ 1 h 2"/>
                <a:gd name="T2" fmla="*/ 5 w 5"/>
                <a:gd name="T3" fmla="*/ 2 h 2"/>
                <a:gd name="T4" fmla="*/ 1 w 5"/>
                <a:gd name="T5" fmla="*/ 2 h 2"/>
                <a:gd name="T6" fmla="*/ 0 w 5"/>
                <a:gd name="T7" fmla="*/ 1 h 2"/>
                <a:gd name="T8" fmla="*/ 0 w 5"/>
                <a:gd name="T9" fmla="*/ 1 h 2"/>
                <a:gd name="T10" fmla="*/ 1 w 5"/>
                <a:gd name="T11" fmla="*/ 0 h 2"/>
                <a:gd name="T12" fmla="*/ 5 w 5"/>
                <a:gd name="T13" fmla="*/ 0 h 2"/>
                <a:gd name="T14" fmla="*/ 5 w 5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95"/>
            <p:cNvSpPr/>
            <p:nvPr/>
          </p:nvSpPr>
          <p:spPr bwMode="auto">
            <a:xfrm>
              <a:off x="3672" y="2297"/>
              <a:ext cx="244" cy="270"/>
            </a:xfrm>
            <a:custGeom>
              <a:avLst/>
              <a:gdLst>
                <a:gd name="T0" fmla="*/ 14 w 56"/>
                <a:gd name="T1" fmla="*/ 7 h 62"/>
                <a:gd name="T2" fmla="*/ 15 w 56"/>
                <a:gd name="T3" fmla="*/ 51 h 62"/>
                <a:gd name="T4" fmla="*/ 51 w 56"/>
                <a:gd name="T5" fmla="*/ 46 h 62"/>
                <a:gd name="T6" fmla="*/ 40 w 56"/>
                <a:gd name="T7" fmla="*/ 5 h 62"/>
                <a:gd name="T8" fmla="*/ 27 w 56"/>
                <a:gd name="T9" fmla="*/ 0 h 62"/>
                <a:gd name="T10" fmla="*/ 14 w 56"/>
                <a:gd name="T11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2">
                  <a:moveTo>
                    <a:pt x="14" y="7"/>
                  </a:moveTo>
                  <a:cubicBezTo>
                    <a:pt x="14" y="7"/>
                    <a:pt x="0" y="39"/>
                    <a:pt x="15" y="51"/>
                  </a:cubicBezTo>
                  <a:cubicBezTo>
                    <a:pt x="30" y="62"/>
                    <a:pt x="48" y="55"/>
                    <a:pt x="51" y="46"/>
                  </a:cubicBezTo>
                  <a:cubicBezTo>
                    <a:pt x="56" y="30"/>
                    <a:pt x="43" y="26"/>
                    <a:pt x="40" y="5"/>
                  </a:cubicBezTo>
                  <a:cubicBezTo>
                    <a:pt x="40" y="5"/>
                    <a:pt x="35" y="0"/>
                    <a:pt x="27" y="0"/>
                  </a:cubicBezTo>
                  <a:cubicBezTo>
                    <a:pt x="19" y="0"/>
                    <a:pt x="14" y="7"/>
                    <a:pt x="14" y="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96"/>
            <p:cNvSpPr/>
            <p:nvPr/>
          </p:nvSpPr>
          <p:spPr bwMode="auto">
            <a:xfrm>
              <a:off x="3685" y="2293"/>
              <a:ext cx="218" cy="239"/>
            </a:xfrm>
            <a:custGeom>
              <a:avLst/>
              <a:gdLst>
                <a:gd name="T0" fmla="*/ 12 w 50"/>
                <a:gd name="T1" fmla="*/ 6 h 55"/>
                <a:gd name="T2" fmla="*/ 13 w 50"/>
                <a:gd name="T3" fmla="*/ 44 h 55"/>
                <a:gd name="T4" fmla="*/ 45 w 50"/>
                <a:gd name="T5" fmla="*/ 40 h 55"/>
                <a:gd name="T6" fmla="*/ 35 w 50"/>
                <a:gd name="T7" fmla="*/ 4 h 55"/>
                <a:gd name="T8" fmla="*/ 24 w 50"/>
                <a:gd name="T9" fmla="*/ 0 h 55"/>
                <a:gd name="T10" fmla="*/ 12 w 50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5">
                  <a:moveTo>
                    <a:pt x="12" y="6"/>
                  </a:moveTo>
                  <a:cubicBezTo>
                    <a:pt x="12" y="6"/>
                    <a:pt x="0" y="34"/>
                    <a:pt x="13" y="44"/>
                  </a:cubicBezTo>
                  <a:cubicBezTo>
                    <a:pt x="26" y="55"/>
                    <a:pt x="43" y="48"/>
                    <a:pt x="45" y="40"/>
                  </a:cubicBezTo>
                  <a:cubicBezTo>
                    <a:pt x="50" y="26"/>
                    <a:pt x="38" y="23"/>
                    <a:pt x="35" y="4"/>
                  </a:cubicBezTo>
                  <a:cubicBezTo>
                    <a:pt x="35" y="4"/>
                    <a:pt x="31" y="0"/>
                    <a:pt x="24" y="0"/>
                  </a:cubicBezTo>
                  <a:cubicBezTo>
                    <a:pt x="17" y="0"/>
                    <a:pt x="12" y="6"/>
                    <a:pt x="12" y="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Oval 97"/>
            <p:cNvSpPr>
              <a:spLocks noChangeArrowheads="1"/>
            </p:cNvSpPr>
            <p:nvPr/>
          </p:nvSpPr>
          <p:spPr bwMode="auto">
            <a:xfrm>
              <a:off x="3803" y="2449"/>
              <a:ext cx="39" cy="18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Oval 98"/>
            <p:cNvSpPr>
              <a:spLocks noChangeArrowheads="1"/>
            </p:cNvSpPr>
            <p:nvPr/>
          </p:nvSpPr>
          <p:spPr bwMode="auto">
            <a:xfrm>
              <a:off x="3572" y="2310"/>
              <a:ext cx="96" cy="92"/>
            </a:xfrm>
            <a:prstGeom prst="ellipse">
              <a:avLst/>
            </a:pr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99"/>
            <p:cNvSpPr/>
            <p:nvPr/>
          </p:nvSpPr>
          <p:spPr bwMode="auto">
            <a:xfrm>
              <a:off x="3611" y="2328"/>
              <a:ext cx="48" cy="39"/>
            </a:xfrm>
            <a:custGeom>
              <a:avLst/>
              <a:gdLst>
                <a:gd name="T0" fmla="*/ 10 w 11"/>
                <a:gd name="T1" fmla="*/ 6 h 9"/>
                <a:gd name="T2" fmla="*/ 4 w 11"/>
                <a:gd name="T3" fmla="*/ 8 h 9"/>
                <a:gd name="T4" fmla="*/ 1 w 11"/>
                <a:gd name="T5" fmla="*/ 3 h 9"/>
                <a:gd name="T6" fmla="*/ 7 w 11"/>
                <a:gd name="T7" fmla="*/ 1 h 9"/>
                <a:gd name="T8" fmla="*/ 10 w 11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0" y="6"/>
                  </a:moveTo>
                  <a:cubicBezTo>
                    <a:pt x="10" y="8"/>
                    <a:pt x="7" y="9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10" y="1"/>
                    <a:pt x="11" y="4"/>
                    <a:pt x="10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Oval 100"/>
            <p:cNvSpPr>
              <a:spLocks noChangeArrowheads="1"/>
            </p:cNvSpPr>
            <p:nvPr/>
          </p:nvSpPr>
          <p:spPr bwMode="auto">
            <a:xfrm>
              <a:off x="3908" y="2310"/>
              <a:ext cx="96" cy="92"/>
            </a:xfrm>
            <a:prstGeom prst="ellipse">
              <a:avLst/>
            </a:pr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01"/>
            <p:cNvSpPr/>
            <p:nvPr/>
          </p:nvSpPr>
          <p:spPr bwMode="auto">
            <a:xfrm>
              <a:off x="3951" y="2328"/>
              <a:ext cx="44" cy="39"/>
            </a:xfrm>
            <a:custGeom>
              <a:avLst/>
              <a:gdLst>
                <a:gd name="T0" fmla="*/ 10 w 10"/>
                <a:gd name="T1" fmla="*/ 6 h 9"/>
                <a:gd name="T2" fmla="*/ 4 w 10"/>
                <a:gd name="T3" fmla="*/ 8 h 9"/>
                <a:gd name="T4" fmla="*/ 0 w 10"/>
                <a:gd name="T5" fmla="*/ 3 h 9"/>
                <a:gd name="T6" fmla="*/ 6 w 10"/>
                <a:gd name="T7" fmla="*/ 1 h 9"/>
                <a:gd name="T8" fmla="*/ 10 w 10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0" y="6"/>
                  </a:moveTo>
                  <a:cubicBezTo>
                    <a:pt x="9" y="8"/>
                    <a:pt x="6" y="9"/>
                    <a:pt x="4" y="8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ubicBezTo>
                    <a:pt x="9" y="1"/>
                    <a:pt x="10" y="4"/>
                    <a:pt x="10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02"/>
            <p:cNvSpPr/>
            <p:nvPr/>
          </p:nvSpPr>
          <p:spPr bwMode="auto">
            <a:xfrm>
              <a:off x="3659" y="2562"/>
              <a:ext cx="305" cy="139"/>
            </a:xfrm>
            <a:custGeom>
              <a:avLst/>
              <a:gdLst>
                <a:gd name="T0" fmla="*/ 0 w 70"/>
                <a:gd name="T1" fmla="*/ 3 h 32"/>
                <a:gd name="T2" fmla="*/ 36 w 70"/>
                <a:gd name="T3" fmla="*/ 4 h 32"/>
                <a:gd name="T4" fmla="*/ 70 w 70"/>
                <a:gd name="T5" fmla="*/ 0 h 32"/>
                <a:gd name="T6" fmla="*/ 58 w 70"/>
                <a:gd name="T7" fmla="*/ 24 h 32"/>
                <a:gd name="T8" fmla="*/ 17 w 70"/>
                <a:gd name="T9" fmla="*/ 27 h 32"/>
                <a:gd name="T10" fmla="*/ 0 w 70"/>
                <a:gd name="T11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32">
                  <a:moveTo>
                    <a:pt x="0" y="3"/>
                  </a:moveTo>
                  <a:cubicBezTo>
                    <a:pt x="0" y="3"/>
                    <a:pt x="13" y="6"/>
                    <a:pt x="36" y="4"/>
                  </a:cubicBezTo>
                  <a:cubicBezTo>
                    <a:pt x="49" y="3"/>
                    <a:pt x="70" y="0"/>
                    <a:pt x="70" y="0"/>
                  </a:cubicBezTo>
                  <a:cubicBezTo>
                    <a:pt x="70" y="0"/>
                    <a:pt x="66" y="17"/>
                    <a:pt x="58" y="24"/>
                  </a:cubicBezTo>
                  <a:cubicBezTo>
                    <a:pt x="49" y="31"/>
                    <a:pt x="27" y="32"/>
                    <a:pt x="17" y="27"/>
                  </a:cubicBezTo>
                  <a:cubicBezTo>
                    <a:pt x="8" y="2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03"/>
            <p:cNvSpPr/>
            <p:nvPr/>
          </p:nvSpPr>
          <p:spPr bwMode="auto">
            <a:xfrm>
              <a:off x="3772" y="2562"/>
              <a:ext cx="192" cy="135"/>
            </a:xfrm>
            <a:custGeom>
              <a:avLst/>
              <a:gdLst>
                <a:gd name="T0" fmla="*/ 10 w 44"/>
                <a:gd name="T1" fmla="*/ 4 h 31"/>
                <a:gd name="T2" fmla="*/ 9 w 44"/>
                <a:gd name="T3" fmla="*/ 4 h 31"/>
                <a:gd name="T4" fmla="*/ 1 w 44"/>
                <a:gd name="T5" fmla="*/ 25 h 31"/>
                <a:gd name="T6" fmla="*/ 2 w 44"/>
                <a:gd name="T7" fmla="*/ 30 h 31"/>
                <a:gd name="T8" fmla="*/ 32 w 44"/>
                <a:gd name="T9" fmla="*/ 24 h 31"/>
                <a:gd name="T10" fmla="*/ 44 w 44"/>
                <a:gd name="T11" fmla="*/ 0 h 31"/>
                <a:gd name="T12" fmla="*/ 10 w 44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31">
                  <a:moveTo>
                    <a:pt x="10" y="4"/>
                  </a:moveTo>
                  <a:cubicBezTo>
                    <a:pt x="10" y="4"/>
                    <a:pt x="10" y="4"/>
                    <a:pt x="9" y="4"/>
                  </a:cubicBezTo>
                  <a:cubicBezTo>
                    <a:pt x="3" y="9"/>
                    <a:pt x="0" y="16"/>
                    <a:pt x="1" y="25"/>
                  </a:cubicBezTo>
                  <a:cubicBezTo>
                    <a:pt x="1" y="26"/>
                    <a:pt x="1" y="28"/>
                    <a:pt x="2" y="30"/>
                  </a:cubicBezTo>
                  <a:cubicBezTo>
                    <a:pt x="12" y="31"/>
                    <a:pt x="25" y="29"/>
                    <a:pt x="32" y="24"/>
                  </a:cubicBezTo>
                  <a:cubicBezTo>
                    <a:pt x="40" y="17"/>
                    <a:pt x="44" y="0"/>
                    <a:pt x="44" y="0"/>
                  </a:cubicBezTo>
                  <a:cubicBezTo>
                    <a:pt x="44" y="0"/>
                    <a:pt x="23" y="3"/>
                    <a:pt x="10" y="4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3" name="矩形 172"/>
          <p:cNvSpPr/>
          <p:nvPr/>
        </p:nvSpPr>
        <p:spPr>
          <a:xfrm>
            <a:off x="13287375" y="-2115183"/>
            <a:ext cx="933450" cy="876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xit" presetSubtype="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xit" presetSubtype="2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2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mediacall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8" dur="278" fill="hold"/>
                                            <p:tgtEl>
                                              <p:spTgt spid="17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accel="100000" fill="hold" grpId="0" nodeType="withEffect" p14:presetBounceEnd="36000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" presetClass="mediacall" presetSubtype="0" fill="hold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8" dur="487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>
                    <p:cTn id="6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1"/>
                    </p:tgtEl>
                  </p:cMediaNode>
                </p:audio>
                <p:audio>
                  <p:cMediaNode>
                    <p:cTn id="6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</p:childTnLst>
            </p:cTn>
          </p:par>
        </p:tnLst>
        <p:bldLst>
          <p:bldP spid="9" grpId="0" animBg="1"/>
          <p:bldP spid="11" grpId="0" animBg="1"/>
          <p:bldP spid="170" grpId="0"/>
          <p:bldP spid="17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xit" presetSubtype="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xit" presetSubtype="2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2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mediacall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8" dur="278" fill="hold"/>
                                            <p:tgtEl>
                                              <p:spTgt spid="17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accel="10000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" presetClass="mediacall" presetSubtype="0" fill="hold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8" dur="487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>
                    <p:cTn id="6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1"/>
                    </p:tgtEl>
                  </p:cMediaNode>
                </p:audio>
                <p:audio>
                  <p:cMediaNode>
                    <p:cTn id="6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</p:childTnLst>
            </p:cTn>
          </p:par>
        </p:tnLst>
        <p:bldLst>
          <p:bldP spid="9" grpId="0" animBg="1"/>
          <p:bldP spid="11" grpId="0" animBg="1"/>
          <p:bldP spid="170" grpId="0"/>
          <p:bldP spid="173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7383" y="1699710"/>
            <a:ext cx="1924650" cy="4638900"/>
          </a:xfrm>
          <a:prstGeom prst="rect">
            <a:avLst/>
          </a:prstGeom>
        </p:spPr>
      </p:pic>
      <p:grpSp>
        <p:nvGrpSpPr>
          <p:cNvPr id="134" name="组合 133"/>
          <p:cNvGrpSpPr/>
          <p:nvPr/>
        </p:nvGrpSpPr>
        <p:grpSpPr>
          <a:xfrm>
            <a:off x="7809307" y="2175451"/>
            <a:ext cx="2569041" cy="4053241"/>
            <a:chOff x="13614430" y="-3986204"/>
            <a:chExt cx="1895470" cy="2990518"/>
          </a:xfrm>
        </p:grpSpPr>
        <p:sp>
          <p:nvSpPr>
            <p:cNvPr id="15" name="Freeform 12"/>
            <p:cNvSpPr/>
            <p:nvPr/>
          </p:nvSpPr>
          <p:spPr bwMode="auto">
            <a:xfrm>
              <a:off x="14790766" y="-1074843"/>
              <a:ext cx="238042" cy="79157"/>
            </a:xfrm>
            <a:custGeom>
              <a:avLst/>
              <a:gdLst>
                <a:gd name="T0" fmla="*/ 0 w 3848"/>
                <a:gd name="T1" fmla="*/ 518 h 760"/>
                <a:gd name="T2" fmla="*/ 238 w 3848"/>
                <a:gd name="T3" fmla="*/ 760 h 760"/>
                <a:gd name="T4" fmla="*/ 3611 w 3848"/>
                <a:gd name="T5" fmla="*/ 760 h 760"/>
                <a:gd name="T6" fmla="*/ 3848 w 3848"/>
                <a:gd name="T7" fmla="*/ 518 h 760"/>
                <a:gd name="T8" fmla="*/ 3848 w 3848"/>
                <a:gd name="T9" fmla="*/ 237 h 760"/>
                <a:gd name="T10" fmla="*/ 3611 w 3848"/>
                <a:gd name="T11" fmla="*/ 0 h 760"/>
                <a:gd name="T12" fmla="*/ 238 w 3848"/>
                <a:gd name="T13" fmla="*/ 0 h 760"/>
                <a:gd name="T14" fmla="*/ 0 w 3848"/>
                <a:gd name="T15" fmla="*/ 237 h 760"/>
                <a:gd name="T16" fmla="*/ 0 w 3848"/>
                <a:gd name="T17" fmla="*/ 51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8" h="760">
                  <a:moveTo>
                    <a:pt x="0" y="518"/>
                  </a:moveTo>
                  <a:cubicBezTo>
                    <a:pt x="0" y="654"/>
                    <a:pt x="108" y="760"/>
                    <a:pt x="238" y="760"/>
                  </a:cubicBezTo>
                  <a:cubicBezTo>
                    <a:pt x="3611" y="760"/>
                    <a:pt x="3611" y="760"/>
                    <a:pt x="3611" y="760"/>
                  </a:cubicBezTo>
                  <a:cubicBezTo>
                    <a:pt x="3741" y="760"/>
                    <a:pt x="3848" y="654"/>
                    <a:pt x="3848" y="518"/>
                  </a:cubicBezTo>
                  <a:cubicBezTo>
                    <a:pt x="3848" y="237"/>
                    <a:pt x="3848" y="237"/>
                    <a:pt x="3848" y="237"/>
                  </a:cubicBezTo>
                  <a:cubicBezTo>
                    <a:pt x="3848" y="107"/>
                    <a:pt x="3741" y="0"/>
                    <a:pt x="3611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108" y="0"/>
                    <a:pt x="0" y="107"/>
                    <a:pt x="0" y="237"/>
                  </a:cubicBezTo>
                  <a:lnTo>
                    <a:pt x="0" y="518"/>
                  </a:lnTo>
                  <a:close/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14530416" y="-3325806"/>
              <a:ext cx="644526" cy="900111"/>
            </a:xfrm>
            <a:custGeom>
              <a:avLst/>
              <a:gdLst>
                <a:gd name="T0" fmla="*/ 527 w 3384"/>
                <a:gd name="T1" fmla="*/ 2979 h 4720"/>
                <a:gd name="T2" fmla="*/ 1483 w 3384"/>
                <a:gd name="T3" fmla="*/ 0 h 4720"/>
                <a:gd name="T4" fmla="*/ 3384 w 3384"/>
                <a:gd name="T5" fmla="*/ 4251 h 4720"/>
                <a:gd name="T6" fmla="*/ 527 w 3384"/>
                <a:gd name="T7" fmla="*/ 2979 h 4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4720">
                  <a:moveTo>
                    <a:pt x="527" y="2979"/>
                  </a:moveTo>
                  <a:cubicBezTo>
                    <a:pt x="0" y="1804"/>
                    <a:pt x="431" y="470"/>
                    <a:pt x="1483" y="0"/>
                  </a:cubicBezTo>
                  <a:cubicBezTo>
                    <a:pt x="3384" y="4251"/>
                    <a:pt x="3384" y="4251"/>
                    <a:pt x="3384" y="4251"/>
                  </a:cubicBezTo>
                  <a:cubicBezTo>
                    <a:pt x="2332" y="4720"/>
                    <a:pt x="1047" y="4150"/>
                    <a:pt x="527" y="2979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14843155" y="-1641472"/>
              <a:ext cx="350838" cy="138112"/>
            </a:xfrm>
            <a:custGeom>
              <a:avLst/>
              <a:gdLst>
                <a:gd name="T0" fmla="*/ 12 w 1840"/>
                <a:gd name="T1" fmla="*/ 420 h 720"/>
                <a:gd name="T2" fmla="*/ 340 w 1840"/>
                <a:gd name="T3" fmla="*/ 709 h 720"/>
                <a:gd name="T4" fmla="*/ 1540 w 1840"/>
                <a:gd name="T5" fmla="*/ 624 h 720"/>
                <a:gd name="T6" fmla="*/ 1829 w 1840"/>
                <a:gd name="T7" fmla="*/ 295 h 720"/>
                <a:gd name="T8" fmla="*/ 1501 w 1840"/>
                <a:gd name="T9" fmla="*/ 12 h 720"/>
                <a:gd name="T10" fmla="*/ 295 w 1840"/>
                <a:gd name="T11" fmla="*/ 91 h 720"/>
                <a:gd name="T12" fmla="*/ 12 w 1840"/>
                <a:gd name="T13" fmla="*/ 4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0" h="720">
                  <a:moveTo>
                    <a:pt x="12" y="420"/>
                  </a:moveTo>
                  <a:cubicBezTo>
                    <a:pt x="23" y="590"/>
                    <a:pt x="170" y="720"/>
                    <a:pt x="340" y="709"/>
                  </a:cubicBezTo>
                  <a:cubicBezTo>
                    <a:pt x="1540" y="624"/>
                    <a:pt x="1540" y="624"/>
                    <a:pt x="1540" y="624"/>
                  </a:cubicBezTo>
                  <a:cubicBezTo>
                    <a:pt x="1716" y="613"/>
                    <a:pt x="1840" y="465"/>
                    <a:pt x="1829" y="295"/>
                  </a:cubicBezTo>
                  <a:cubicBezTo>
                    <a:pt x="1818" y="125"/>
                    <a:pt x="1671" y="0"/>
                    <a:pt x="1501" y="12"/>
                  </a:cubicBezTo>
                  <a:cubicBezTo>
                    <a:pt x="295" y="91"/>
                    <a:pt x="295" y="91"/>
                    <a:pt x="295" y="91"/>
                  </a:cubicBezTo>
                  <a:cubicBezTo>
                    <a:pt x="125" y="103"/>
                    <a:pt x="0" y="250"/>
                    <a:pt x="12" y="420"/>
                  </a:cubicBezTo>
                </a:path>
              </a:pathLst>
            </a:custGeom>
            <a:solidFill>
              <a:srgbClr val="3F3F3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14711391" y="-2365370"/>
              <a:ext cx="460376" cy="225425"/>
            </a:xfrm>
            <a:custGeom>
              <a:avLst/>
              <a:gdLst>
                <a:gd name="T0" fmla="*/ 51 w 2416"/>
                <a:gd name="T1" fmla="*/ 867 h 1184"/>
                <a:gd name="T2" fmla="*/ 487 w 2416"/>
                <a:gd name="T3" fmla="*/ 1139 h 1184"/>
                <a:gd name="T4" fmla="*/ 2105 w 2416"/>
                <a:gd name="T5" fmla="*/ 754 h 1184"/>
                <a:gd name="T6" fmla="*/ 2371 w 2416"/>
                <a:gd name="T7" fmla="*/ 318 h 1184"/>
                <a:gd name="T8" fmla="*/ 1936 w 2416"/>
                <a:gd name="T9" fmla="*/ 46 h 1184"/>
                <a:gd name="T10" fmla="*/ 317 w 2416"/>
                <a:gd name="T11" fmla="*/ 431 h 1184"/>
                <a:gd name="T12" fmla="*/ 51 w 2416"/>
                <a:gd name="T13" fmla="*/ 867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6" h="1184">
                  <a:moveTo>
                    <a:pt x="51" y="867"/>
                  </a:moveTo>
                  <a:cubicBezTo>
                    <a:pt x="97" y="1066"/>
                    <a:pt x="289" y="1184"/>
                    <a:pt x="487" y="1139"/>
                  </a:cubicBezTo>
                  <a:cubicBezTo>
                    <a:pt x="2105" y="754"/>
                    <a:pt x="2105" y="754"/>
                    <a:pt x="2105" y="754"/>
                  </a:cubicBezTo>
                  <a:cubicBezTo>
                    <a:pt x="2298" y="709"/>
                    <a:pt x="2416" y="510"/>
                    <a:pt x="2371" y="318"/>
                  </a:cubicBezTo>
                  <a:cubicBezTo>
                    <a:pt x="2343" y="182"/>
                    <a:pt x="2128" y="0"/>
                    <a:pt x="1936" y="46"/>
                  </a:cubicBezTo>
                  <a:cubicBezTo>
                    <a:pt x="317" y="431"/>
                    <a:pt x="317" y="431"/>
                    <a:pt x="317" y="431"/>
                  </a:cubicBezTo>
                  <a:cubicBezTo>
                    <a:pt x="125" y="476"/>
                    <a:pt x="0" y="675"/>
                    <a:pt x="51" y="867"/>
                  </a:cubicBezTo>
                </a:path>
              </a:pathLst>
            </a:custGeom>
            <a:solidFill>
              <a:srgbClr val="59595C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15047942" y="-1609722"/>
              <a:ext cx="144463" cy="544512"/>
            </a:xfrm>
            <a:custGeom>
              <a:avLst/>
              <a:gdLst>
                <a:gd name="T0" fmla="*/ 0 w 91"/>
                <a:gd name="T1" fmla="*/ 63 h 343"/>
                <a:gd name="T2" fmla="*/ 11 w 91"/>
                <a:gd name="T3" fmla="*/ 343 h 343"/>
                <a:gd name="T4" fmla="*/ 85 w 91"/>
                <a:gd name="T5" fmla="*/ 343 h 343"/>
                <a:gd name="T6" fmla="*/ 91 w 91"/>
                <a:gd name="T7" fmla="*/ 0 h 343"/>
                <a:gd name="T8" fmla="*/ 0 w 91"/>
                <a:gd name="T9" fmla="*/ 6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43">
                  <a:moveTo>
                    <a:pt x="0" y="63"/>
                  </a:moveTo>
                  <a:lnTo>
                    <a:pt x="11" y="343"/>
                  </a:lnTo>
                  <a:lnTo>
                    <a:pt x="85" y="343"/>
                  </a:lnTo>
                  <a:lnTo>
                    <a:pt x="91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14868554" y="-1624009"/>
              <a:ext cx="152401" cy="558799"/>
            </a:xfrm>
            <a:custGeom>
              <a:avLst/>
              <a:gdLst>
                <a:gd name="T0" fmla="*/ 0 w 96"/>
                <a:gd name="T1" fmla="*/ 36 h 352"/>
                <a:gd name="T2" fmla="*/ 18 w 96"/>
                <a:gd name="T3" fmla="*/ 352 h 352"/>
                <a:gd name="T4" fmla="*/ 93 w 96"/>
                <a:gd name="T5" fmla="*/ 352 h 352"/>
                <a:gd name="T6" fmla="*/ 96 w 96"/>
                <a:gd name="T7" fmla="*/ 0 h 352"/>
                <a:gd name="T8" fmla="*/ 0 w 96"/>
                <a:gd name="T9" fmla="*/ 3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352">
                  <a:moveTo>
                    <a:pt x="0" y="36"/>
                  </a:moveTo>
                  <a:lnTo>
                    <a:pt x="18" y="352"/>
                  </a:lnTo>
                  <a:lnTo>
                    <a:pt x="93" y="352"/>
                  </a:lnTo>
                  <a:lnTo>
                    <a:pt x="96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14824104" y="-2555870"/>
              <a:ext cx="198439" cy="254000"/>
            </a:xfrm>
            <a:custGeom>
              <a:avLst/>
              <a:gdLst>
                <a:gd name="T0" fmla="*/ 125 w 125"/>
                <a:gd name="T1" fmla="*/ 151 h 160"/>
                <a:gd name="T2" fmla="*/ 29 w 125"/>
                <a:gd name="T3" fmla="*/ 160 h 160"/>
                <a:gd name="T4" fmla="*/ 0 w 125"/>
                <a:gd name="T5" fmla="*/ 18 h 160"/>
                <a:gd name="T6" fmla="*/ 125 w 125"/>
                <a:gd name="T7" fmla="*/ 0 h 160"/>
                <a:gd name="T8" fmla="*/ 125 w 125"/>
                <a:gd name="T9" fmla="*/ 15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60">
                  <a:moveTo>
                    <a:pt x="125" y="151"/>
                  </a:moveTo>
                  <a:lnTo>
                    <a:pt x="29" y="160"/>
                  </a:lnTo>
                  <a:lnTo>
                    <a:pt x="0" y="18"/>
                  </a:lnTo>
                  <a:lnTo>
                    <a:pt x="125" y="0"/>
                  </a:lnTo>
                  <a:lnTo>
                    <a:pt x="125" y="151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14839980" y="-2509833"/>
              <a:ext cx="123825" cy="119063"/>
            </a:xfrm>
            <a:custGeom>
              <a:avLst/>
              <a:gdLst>
                <a:gd name="T0" fmla="*/ 0 w 78"/>
                <a:gd name="T1" fmla="*/ 42 h 75"/>
                <a:gd name="T2" fmla="*/ 6 w 78"/>
                <a:gd name="T3" fmla="*/ 75 h 75"/>
                <a:gd name="T4" fmla="*/ 78 w 78"/>
                <a:gd name="T5" fmla="*/ 0 h 75"/>
                <a:gd name="T6" fmla="*/ 0 w 78"/>
                <a:gd name="T7" fmla="*/ 4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5">
                  <a:moveTo>
                    <a:pt x="0" y="42"/>
                  </a:moveTo>
                  <a:lnTo>
                    <a:pt x="6" y="75"/>
                  </a:lnTo>
                  <a:lnTo>
                    <a:pt x="7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EFB68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14177990" y="-3324218"/>
              <a:ext cx="1012827" cy="817562"/>
            </a:xfrm>
            <a:custGeom>
              <a:avLst/>
              <a:gdLst>
                <a:gd name="T0" fmla="*/ 4198 w 5312"/>
                <a:gd name="T1" fmla="*/ 4288 h 4288"/>
                <a:gd name="T2" fmla="*/ 730 w 5312"/>
                <a:gd name="T3" fmla="*/ 3938 h 4288"/>
                <a:gd name="T4" fmla="*/ 0 w 5312"/>
                <a:gd name="T5" fmla="*/ 136 h 4288"/>
                <a:gd name="T6" fmla="*/ 5312 w 5312"/>
                <a:gd name="T7" fmla="*/ 0 h 4288"/>
                <a:gd name="T8" fmla="*/ 5143 w 5312"/>
                <a:gd name="T9" fmla="*/ 1324 h 4288"/>
                <a:gd name="T10" fmla="*/ 4792 w 5312"/>
                <a:gd name="T11" fmla="*/ 3378 h 4288"/>
                <a:gd name="T12" fmla="*/ 4198 w 5312"/>
                <a:gd name="T13" fmla="*/ 4288 h 4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12" h="4288">
                  <a:moveTo>
                    <a:pt x="4198" y="4288"/>
                  </a:moveTo>
                  <a:cubicBezTo>
                    <a:pt x="730" y="3938"/>
                    <a:pt x="730" y="3938"/>
                    <a:pt x="730" y="39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5312" y="0"/>
                    <a:pt x="5312" y="0"/>
                    <a:pt x="5312" y="0"/>
                  </a:cubicBezTo>
                  <a:cubicBezTo>
                    <a:pt x="5312" y="0"/>
                    <a:pt x="5154" y="1251"/>
                    <a:pt x="5143" y="1324"/>
                  </a:cubicBezTo>
                  <a:cubicBezTo>
                    <a:pt x="5058" y="2020"/>
                    <a:pt x="4911" y="2688"/>
                    <a:pt x="4792" y="3378"/>
                  </a:cubicBezTo>
                  <a:cubicBezTo>
                    <a:pt x="4752" y="3638"/>
                    <a:pt x="4306" y="4221"/>
                    <a:pt x="4198" y="4288"/>
                  </a:cubicBezTo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14335154" y="-3635368"/>
              <a:ext cx="925515" cy="1090611"/>
            </a:xfrm>
            <a:custGeom>
              <a:avLst/>
              <a:gdLst>
                <a:gd name="T0" fmla="*/ 3624 w 4856"/>
                <a:gd name="T1" fmla="*/ 2165 h 5720"/>
                <a:gd name="T2" fmla="*/ 3607 w 4856"/>
                <a:gd name="T3" fmla="*/ 5720 h 5720"/>
                <a:gd name="T4" fmla="*/ 4235 w 4856"/>
                <a:gd name="T5" fmla="*/ 5534 h 5720"/>
                <a:gd name="T6" fmla="*/ 4856 w 4856"/>
                <a:gd name="T7" fmla="*/ 407 h 5720"/>
                <a:gd name="T8" fmla="*/ 102 w 4856"/>
                <a:gd name="T9" fmla="*/ 0 h 5720"/>
                <a:gd name="T10" fmla="*/ 3624 w 4856"/>
                <a:gd name="T11" fmla="*/ 2165 h 5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6" h="5720">
                  <a:moveTo>
                    <a:pt x="3624" y="2165"/>
                  </a:moveTo>
                  <a:cubicBezTo>
                    <a:pt x="3607" y="5720"/>
                    <a:pt x="3607" y="5720"/>
                    <a:pt x="3607" y="5720"/>
                  </a:cubicBezTo>
                  <a:cubicBezTo>
                    <a:pt x="4235" y="5534"/>
                    <a:pt x="4235" y="5534"/>
                    <a:pt x="4235" y="5534"/>
                  </a:cubicBezTo>
                  <a:cubicBezTo>
                    <a:pt x="4856" y="407"/>
                    <a:pt x="4856" y="407"/>
                    <a:pt x="4856" y="407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0" y="814"/>
                    <a:pt x="549" y="1662"/>
                    <a:pt x="3624" y="2165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15000317" y="-2682869"/>
              <a:ext cx="22225" cy="90488"/>
            </a:xfrm>
            <a:custGeom>
              <a:avLst/>
              <a:gdLst>
                <a:gd name="T0" fmla="*/ 14 w 14"/>
                <a:gd name="T1" fmla="*/ 0 h 57"/>
                <a:gd name="T2" fmla="*/ 0 w 14"/>
                <a:gd name="T3" fmla="*/ 2 h 57"/>
                <a:gd name="T4" fmla="*/ 14 w 14"/>
                <a:gd name="T5" fmla="*/ 57 h 57"/>
                <a:gd name="T6" fmla="*/ 14 w 14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57">
                  <a:moveTo>
                    <a:pt x="14" y="0"/>
                  </a:moveTo>
                  <a:lnTo>
                    <a:pt x="0" y="2"/>
                  </a:lnTo>
                  <a:lnTo>
                    <a:pt x="14" y="5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E3BE9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15022542" y="-2709857"/>
              <a:ext cx="136525" cy="117474"/>
            </a:xfrm>
            <a:custGeom>
              <a:avLst/>
              <a:gdLst>
                <a:gd name="T0" fmla="*/ 86 w 86"/>
                <a:gd name="T1" fmla="*/ 0 h 74"/>
                <a:gd name="T2" fmla="*/ 0 w 86"/>
                <a:gd name="T3" fmla="*/ 17 h 74"/>
                <a:gd name="T4" fmla="*/ 0 w 86"/>
                <a:gd name="T5" fmla="*/ 74 h 74"/>
                <a:gd name="T6" fmla="*/ 86 w 86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74">
                  <a:moveTo>
                    <a:pt x="86" y="0"/>
                  </a:moveTo>
                  <a:lnTo>
                    <a:pt x="0" y="17"/>
                  </a:lnTo>
                  <a:lnTo>
                    <a:pt x="0" y="74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41141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14978092" y="-3125782"/>
              <a:ext cx="244476" cy="495299"/>
            </a:xfrm>
            <a:custGeom>
              <a:avLst/>
              <a:gdLst>
                <a:gd name="T0" fmla="*/ 0 w 1288"/>
                <a:gd name="T1" fmla="*/ 578 h 2600"/>
                <a:gd name="T2" fmla="*/ 124 w 1288"/>
                <a:gd name="T3" fmla="*/ 2346 h 2600"/>
                <a:gd name="T4" fmla="*/ 1260 w 1288"/>
                <a:gd name="T5" fmla="*/ 1179 h 2600"/>
                <a:gd name="T6" fmla="*/ 0 w 1288"/>
                <a:gd name="T7" fmla="*/ 578 h 2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8" h="2600">
                  <a:moveTo>
                    <a:pt x="0" y="578"/>
                  </a:moveTo>
                  <a:cubicBezTo>
                    <a:pt x="124" y="2346"/>
                    <a:pt x="124" y="2346"/>
                    <a:pt x="124" y="2346"/>
                  </a:cubicBezTo>
                  <a:cubicBezTo>
                    <a:pt x="1142" y="2600"/>
                    <a:pt x="1288" y="1587"/>
                    <a:pt x="1260" y="1179"/>
                  </a:cubicBezTo>
                  <a:cubicBezTo>
                    <a:pt x="1182" y="0"/>
                    <a:pt x="0" y="578"/>
                    <a:pt x="0" y="578"/>
                  </a:cubicBezTo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14712979" y="-2389183"/>
              <a:ext cx="523876" cy="920748"/>
            </a:xfrm>
            <a:custGeom>
              <a:avLst/>
              <a:gdLst>
                <a:gd name="T0" fmla="*/ 2605 w 2752"/>
                <a:gd name="T1" fmla="*/ 4063 h 4832"/>
                <a:gd name="T2" fmla="*/ 2226 w 2752"/>
                <a:gd name="T3" fmla="*/ 232 h 4832"/>
                <a:gd name="T4" fmla="*/ 1722 w 2752"/>
                <a:gd name="T5" fmla="*/ 34 h 4832"/>
                <a:gd name="T6" fmla="*/ 731 w 2752"/>
                <a:gd name="T7" fmla="*/ 289 h 4832"/>
                <a:gd name="T8" fmla="*/ 635 w 2752"/>
                <a:gd name="T9" fmla="*/ 4012 h 4832"/>
                <a:gd name="T10" fmla="*/ 2605 w 2752"/>
                <a:gd name="T11" fmla="*/ 4063 h 4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2" h="4832">
                  <a:moveTo>
                    <a:pt x="2605" y="4063"/>
                  </a:moveTo>
                  <a:cubicBezTo>
                    <a:pt x="2226" y="232"/>
                    <a:pt x="2226" y="232"/>
                    <a:pt x="2226" y="232"/>
                  </a:cubicBezTo>
                  <a:cubicBezTo>
                    <a:pt x="1722" y="34"/>
                    <a:pt x="1722" y="34"/>
                    <a:pt x="1722" y="34"/>
                  </a:cubicBezTo>
                  <a:cubicBezTo>
                    <a:pt x="1592" y="0"/>
                    <a:pt x="788" y="232"/>
                    <a:pt x="731" y="289"/>
                  </a:cubicBezTo>
                  <a:cubicBezTo>
                    <a:pt x="0" y="1008"/>
                    <a:pt x="391" y="1771"/>
                    <a:pt x="635" y="4012"/>
                  </a:cubicBezTo>
                  <a:cubicBezTo>
                    <a:pt x="725" y="4832"/>
                    <a:pt x="2752" y="4352"/>
                    <a:pt x="2605" y="4063"/>
                  </a:cubicBezTo>
                </a:path>
              </a:pathLst>
            </a:custGeom>
            <a:solidFill>
              <a:srgbClr val="FFFFF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14855854" y="-2352670"/>
              <a:ext cx="196850" cy="712786"/>
            </a:xfrm>
            <a:custGeom>
              <a:avLst/>
              <a:gdLst>
                <a:gd name="T0" fmla="*/ 18 w 124"/>
                <a:gd name="T1" fmla="*/ 4 h 449"/>
                <a:gd name="T2" fmla="*/ 30 w 124"/>
                <a:gd name="T3" fmla="*/ 4 h 449"/>
                <a:gd name="T4" fmla="*/ 41 w 124"/>
                <a:gd name="T5" fmla="*/ 0 h 449"/>
                <a:gd name="T6" fmla="*/ 124 w 124"/>
                <a:gd name="T7" fmla="*/ 332 h 449"/>
                <a:gd name="T8" fmla="*/ 58 w 124"/>
                <a:gd name="T9" fmla="*/ 449 h 449"/>
                <a:gd name="T10" fmla="*/ 0 w 124"/>
                <a:gd name="T11" fmla="*/ 376 h 449"/>
                <a:gd name="T12" fmla="*/ 18 w 124"/>
                <a:gd name="T13" fmla="*/ 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449">
                  <a:moveTo>
                    <a:pt x="18" y="4"/>
                  </a:moveTo>
                  <a:lnTo>
                    <a:pt x="30" y="4"/>
                  </a:lnTo>
                  <a:lnTo>
                    <a:pt x="41" y="0"/>
                  </a:lnTo>
                  <a:lnTo>
                    <a:pt x="124" y="332"/>
                  </a:lnTo>
                  <a:lnTo>
                    <a:pt x="58" y="449"/>
                  </a:lnTo>
                  <a:lnTo>
                    <a:pt x="0" y="376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E65F4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14870141" y="-2389183"/>
              <a:ext cx="63500" cy="69850"/>
            </a:xfrm>
            <a:custGeom>
              <a:avLst/>
              <a:gdLst>
                <a:gd name="T0" fmla="*/ 143 w 328"/>
                <a:gd name="T1" fmla="*/ 0 h 368"/>
                <a:gd name="T2" fmla="*/ 0 w 328"/>
                <a:gd name="T3" fmla="*/ 182 h 368"/>
                <a:gd name="T4" fmla="*/ 181 w 328"/>
                <a:gd name="T5" fmla="*/ 368 h 368"/>
                <a:gd name="T6" fmla="*/ 328 w 328"/>
                <a:gd name="T7" fmla="*/ 102 h 368"/>
                <a:gd name="T8" fmla="*/ 143 w 328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368">
                  <a:moveTo>
                    <a:pt x="143" y="0"/>
                  </a:moveTo>
                  <a:cubicBezTo>
                    <a:pt x="143" y="0"/>
                    <a:pt x="39" y="131"/>
                    <a:pt x="0" y="182"/>
                  </a:cubicBezTo>
                  <a:cubicBezTo>
                    <a:pt x="181" y="368"/>
                    <a:pt x="181" y="368"/>
                    <a:pt x="181" y="368"/>
                  </a:cubicBezTo>
                  <a:cubicBezTo>
                    <a:pt x="328" y="102"/>
                    <a:pt x="328" y="102"/>
                    <a:pt x="328" y="102"/>
                  </a:cubicBezTo>
                  <a:cubicBezTo>
                    <a:pt x="328" y="102"/>
                    <a:pt x="230" y="46"/>
                    <a:pt x="143" y="0"/>
                  </a:cubicBezTo>
                </a:path>
              </a:pathLst>
            </a:custGeom>
            <a:solidFill>
              <a:srgbClr val="E65F47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14816166" y="-2390770"/>
              <a:ext cx="80963" cy="101600"/>
            </a:xfrm>
            <a:custGeom>
              <a:avLst/>
              <a:gdLst>
                <a:gd name="T0" fmla="*/ 51 w 51"/>
                <a:gd name="T1" fmla="*/ 1 h 64"/>
                <a:gd name="T2" fmla="*/ 26 w 51"/>
                <a:gd name="T3" fmla="*/ 64 h 64"/>
                <a:gd name="T4" fmla="*/ 0 w 51"/>
                <a:gd name="T5" fmla="*/ 38 h 64"/>
                <a:gd name="T6" fmla="*/ 19 w 51"/>
                <a:gd name="T7" fmla="*/ 15 h 64"/>
                <a:gd name="T8" fmla="*/ 21 w 51"/>
                <a:gd name="T9" fmla="*/ 0 h 64"/>
                <a:gd name="T10" fmla="*/ 51 w 51"/>
                <a:gd name="T11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64">
                  <a:moveTo>
                    <a:pt x="51" y="1"/>
                  </a:moveTo>
                  <a:lnTo>
                    <a:pt x="26" y="64"/>
                  </a:lnTo>
                  <a:lnTo>
                    <a:pt x="0" y="38"/>
                  </a:lnTo>
                  <a:lnTo>
                    <a:pt x="19" y="15"/>
                  </a:lnTo>
                  <a:lnTo>
                    <a:pt x="21" y="0"/>
                  </a:lnTo>
                  <a:lnTo>
                    <a:pt x="51" y="1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14897130" y="-2433633"/>
              <a:ext cx="171450" cy="127000"/>
            </a:xfrm>
            <a:custGeom>
              <a:avLst/>
              <a:gdLst>
                <a:gd name="T0" fmla="*/ 0 w 108"/>
                <a:gd name="T1" fmla="*/ 28 h 80"/>
                <a:gd name="T2" fmla="*/ 80 w 108"/>
                <a:gd name="T3" fmla="*/ 0 h 80"/>
                <a:gd name="T4" fmla="*/ 108 w 108"/>
                <a:gd name="T5" fmla="*/ 37 h 80"/>
                <a:gd name="T6" fmla="*/ 36 w 108"/>
                <a:gd name="T7" fmla="*/ 80 h 80"/>
                <a:gd name="T8" fmla="*/ 0 w 108"/>
                <a:gd name="T9" fmla="*/ 2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80">
                  <a:moveTo>
                    <a:pt x="0" y="28"/>
                  </a:moveTo>
                  <a:lnTo>
                    <a:pt x="80" y="0"/>
                  </a:lnTo>
                  <a:lnTo>
                    <a:pt x="108" y="37"/>
                  </a:lnTo>
                  <a:lnTo>
                    <a:pt x="36" y="8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14908241" y="-2436808"/>
              <a:ext cx="325439" cy="912811"/>
            </a:xfrm>
            <a:custGeom>
              <a:avLst/>
              <a:gdLst>
                <a:gd name="T0" fmla="*/ 615 w 1704"/>
                <a:gd name="T1" fmla="*/ 0 h 4792"/>
                <a:gd name="T2" fmla="*/ 841 w 1704"/>
                <a:gd name="T3" fmla="*/ 323 h 4792"/>
                <a:gd name="T4" fmla="*/ 1231 w 1704"/>
                <a:gd name="T5" fmla="*/ 488 h 4792"/>
                <a:gd name="T6" fmla="*/ 1704 w 1704"/>
                <a:gd name="T7" fmla="*/ 4792 h 4792"/>
                <a:gd name="T8" fmla="*/ 548 w 1704"/>
                <a:gd name="T9" fmla="*/ 4781 h 4792"/>
                <a:gd name="T10" fmla="*/ 164 w 1704"/>
                <a:gd name="T11" fmla="*/ 4736 h 4792"/>
                <a:gd name="T12" fmla="*/ 0 w 1704"/>
                <a:gd name="T13" fmla="*/ 2833 h 4792"/>
                <a:gd name="T14" fmla="*/ 412 w 1704"/>
                <a:gd name="T15" fmla="*/ 85 h 4792"/>
                <a:gd name="T16" fmla="*/ 615 w 1704"/>
                <a:gd name="T17" fmla="*/ 0 h 4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4" h="4792">
                  <a:moveTo>
                    <a:pt x="615" y="0"/>
                  </a:moveTo>
                  <a:cubicBezTo>
                    <a:pt x="841" y="323"/>
                    <a:pt x="841" y="323"/>
                    <a:pt x="841" y="323"/>
                  </a:cubicBezTo>
                  <a:cubicBezTo>
                    <a:pt x="1231" y="488"/>
                    <a:pt x="1231" y="488"/>
                    <a:pt x="1231" y="488"/>
                  </a:cubicBezTo>
                  <a:cubicBezTo>
                    <a:pt x="1704" y="4792"/>
                    <a:pt x="1704" y="4792"/>
                    <a:pt x="1704" y="4792"/>
                  </a:cubicBezTo>
                  <a:cubicBezTo>
                    <a:pt x="548" y="4781"/>
                    <a:pt x="548" y="4781"/>
                    <a:pt x="548" y="4781"/>
                  </a:cubicBezTo>
                  <a:cubicBezTo>
                    <a:pt x="164" y="4736"/>
                    <a:pt x="164" y="4736"/>
                    <a:pt x="164" y="4736"/>
                  </a:cubicBezTo>
                  <a:cubicBezTo>
                    <a:pt x="164" y="4736"/>
                    <a:pt x="68" y="3790"/>
                    <a:pt x="0" y="2833"/>
                  </a:cubicBezTo>
                  <a:cubicBezTo>
                    <a:pt x="0" y="2833"/>
                    <a:pt x="249" y="844"/>
                    <a:pt x="412" y="85"/>
                  </a:cubicBezTo>
                  <a:cubicBezTo>
                    <a:pt x="412" y="85"/>
                    <a:pt x="615" y="0"/>
                    <a:pt x="615" y="0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14751079" y="-2390770"/>
              <a:ext cx="212726" cy="887411"/>
            </a:xfrm>
            <a:custGeom>
              <a:avLst/>
              <a:gdLst>
                <a:gd name="T0" fmla="*/ 0 w 134"/>
                <a:gd name="T1" fmla="*/ 58 h 559"/>
                <a:gd name="T2" fmla="*/ 58 w 134"/>
                <a:gd name="T3" fmla="*/ 17 h 559"/>
                <a:gd name="T4" fmla="*/ 58 w 134"/>
                <a:gd name="T5" fmla="*/ 4 h 559"/>
                <a:gd name="T6" fmla="*/ 62 w 134"/>
                <a:gd name="T7" fmla="*/ 0 h 559"/>
                <a:gd name="T8" fmla="*/ 113 w 134"/>
                <a:gd name="T9" fmla="*/ 333 h 559"/>
                <a:gd name="T10" fmla="*/ 134 w 134"/>
                <a:gd name="T11" fmla="*/ 559 h 559"/>
                <a:gd name="T12" fmla="*/ 45 w 134"/>
                <a:gd name="T13" fmla="*/ 559 h 559"/>
                <a:gd name="T14" fmla="*/ 0 w 134"/>
                <a:gd name="T15" fmla="*/ 58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559">
                  <a:moveTo>
                    <a:pt x="0" y="58"/>
                  </a:moveTo>
                  <a:lnTo>
                    <a:pt x="58" y="17"/>
                  </a:lnTo>
                  <a:lnTo>
                    <a:pt x="58" y="4"/>
                  </a:lnTo>
                  <a:lnTo>
                    <a:pt x="62" y="0"/>
                  </a:lnTo>
                  <a:lnTo>
                    <a:pt x="113" y="333"/>
                  </a:lnTo>
                  <a:lnTo>
                    <a:pt x="134" y="559"/>
                  </a:lnTo>
                  <a:lnTo>
                    <a:pt x="45" y="559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15014605" y="-2341558"/>
              <a:ext cx="427039" cy="384174"/>
            </a:xfrm>
            <a:custGeom>
              <a:avLst/>
              <a:gdLst>
                <a:gd name="T0" fmla="*/ 206 w 269"/>
                <a:gd name="T1" fmla="*/ 242 h 242"/>
                <a:gd name="T2" fmla="*/ 0 w 269"/>
                <a:gd name="T3" fmla="*/ 53 h 242"/>
                <a:gd name="T4" fmla="*/ 82 w 269"/>
                <a:gd name="T5" fmla="*/ 0 h 242"/>
                <a:gd name="T6" fmla="*/ 269 w 269"/>
                <a:gd name="T7" fmla="*/ 197 h 242"/>
                <a:gd name="T8" fmla="*/ 206 w 269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42">
                  <a:moveTo>
                    <a:pt x="206" y="242"/>
                  </a:moveTo>
                  <a:lnTo>
                    <a:pt x="0" y="53"/>
                  </a:lnTo>
                  <a:lnTo>
                    <a:pt x="82" y="0"/>
                  </a:lnTo>
                  <a:lnTo>
                    <a:pt x="269" y="197"/>
                  </a:lnTo>
                  <a:lnTo>
                    <a:pt x="206" y="242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13614430" y="-2120895"/>
              <a:ext cx="317501" cy="220663"/>
            </a:xfrm>
            <a:custGeom>
              <a:avLst/>
              <a:gdLst>
                <a:gd name="T0" fmla="*/ 17 w 1664"/>
                <a:gd name="T1" fmla="*/ 1030 h 1160"/>
                <a:gd name="T2" fmla="*/ 0 w 1664"/>
                <a:gd name="T3" fmla="*/ 600 h 1160"/>
                <a:gd name="T4" fmla="*/ 835 w 1664"/>
                <a:gd name="T5" fmla="*/ 606 h 1160"/>
                <a:gd name="T6" fmla="*/ 801 w 1664"/>
                <a:gd name="T7" fmla="*/ 295 h 1160"/>
                <a:gd name="T8" fmla="*/ 886 w 1664"/>
                <a:gd name="T9" fmla="*/ 57 h 1160"/>
                <a:gd name="T10" fmla="*/ 1078 w 1664"/>
                <a:gd name="T11" fmla="*/ 346 h 1160"/>
                <a:gd name="T12" fmla="*/ 1258 w 1664"/>
                <a:gd name="T13" fmla="*/ 663 h 1160"/>
                <a:gd name="T14" fmla="*/ 1619 w 1664"/>
                <a:gd name="T15" fmla="*/ 708 h 1160"/>
                <a:gd name="T16" fmla="*/ 1653 w 1664"/>
                <a:gd name="T17" fmla="*/ 991 h 1160"/>
                <a:gd name="T18" fmla="*/ 1507 w 1664"/>
                <a:gd name="T19" fmla="*/ 1070 h 1160"/>
                <a:gd name="T20" fmla="*/ 1382 w 1664"/>
                <a:gd name="T21" fmla="*/ 1110 h 1160"/>
                <a:gd name="T22" fmla="*/ 463 w 1664"/>
                <a:gd name="T23" fmla="*/ 1160 h 1160"/>
                <a:gd name="T24" fmla="*/ 17 w 1664"/>
                <a:gd name="T25" fmla="*/ 103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4" h="1160">
                  <a:moveTo>
                    <a:pt x="17" y="1030"/>
                  </a:moveTo>
                  <a:cubicBezTo>
                    <a:pt x="12" y="1025"/>
                    <a:pt x="0" y="600"/>
                    <a:pt x="0" y="600"/>
                  </a:cubicBezTo>
                  <a:cubicBezTo>
                    <a:pt x="835" y="606"/>
                    <a:pt x="835" y="606"/>
                    <a:pt x="835" y="606"/>
                  </a:cubicBezTo>
                  <a:cubicBezTo>
                    <a:pt x="801" y="295"/>
                    <a:pt x="801" y="295"/>
                    <a:pt x="801" y="295"/>
                  </a:cubicBezTo>
                  <a:cubicBezTo>
                    <a:pt x="801" y="295"/>
                    <a:pt x="751" y="0"/>
                    <a:pt x="886" y="57"/>
                  </a:cubicBezTo>
                  <a:cubicBezTo>
                    <a:pt x="976" y="91"/>
                    <a:pt x="1078" y="346"/>
                    <a:pt x="1078" y="346"/>
                  </a:cubicBezTo>
                  <a:cubicBezTo>
                    <a:pt x="1258" y="663"/>
                    <a:pt x="1258" y="663"/>
                    <a:pt x="1258" y="663"/>
                  </a:cubicBezTo>
                  <a:cubicBezTo>
                    <a:pt x="1258" y="663"/>
                    <a:pt x="1614" y="685"/>
                    <a:pt x="1619" y="708"/>
                  </a:cubicBezTo>
                  <a:cubicBezTo>
                    <a:pt x="1636" y="781"/>
                    <a:pt x="1642" y="911"/>
                    <a:pt x="1653" y="991"/>
                  </a:cubicBezTo>
                  <a:cubicBezTo>
                    <a:pt x="1664" y="1098"/>
                    <a:pt x="1585" y="1064"/>
                    <a:pt x="1507" y="1070"/>
                  </a:cubicBezTo>
                  <a:cubicBezTo>
                    <a:pt x="1467" y="1070"/>
                    <a:pt x="1428" y="1110"/>
                    <a:pt x="1382" y="1110"/>
                  </a:cubicBezTo>
                  <a:cubicBezTo>
                    <a:pt x="463" y="1160"/>
                    <a:pt x="463" y="1160"/>
                    <a:pt x="463" y="1160"/>
                  </a:cubicBezTo>
                  <a:lnTo>
                    <a:pt x="17" y="1030"/>
                  </a:lnTo>
                  <a:close/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13855727" y="-2005009"/>
              <a:ext cx="46038" cy="104775"/>
            </a:xfrm>
            <a:custGeom>
              <a:avLst/>
              <a:gdLst>
                <a:gd name="T0" fmla="*/ 3 w 29"/>
                <a:gd name="T1" fmla="*/ 0 h 66"/>
                <a:gd name="T2" fmla="*/ 29 w 29"/>
                <a:gd name="T3" fmla="*/ 2 h 66"/>
                <a:gd name="T4" fmla="*/ 21 w 29"/>
                <a:gd name="T5" fmla="*/ 66 h 66"/>
                <a:gd name="T6" fmla="*/ 0 w 29"/>
                <a:gd name="T7" fmla="*/ 65 h 66"/>
                <a:gd name="T8" fmla="*/ 3 w 29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6">
                  <a:moveTo>
                    <a:pt x="3" y="0"/>
                  </a:moveTo>
                  <a:lnTo>
                    <a:pt x="29" y="2"/>
                  </a:lnTo>
                  <a:lnTo>
                    <a:pt x="21" y="66"/>
                  </a:lnTo>
                  <a:lnTo>
                    <a:pt x="0" y="6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13881128" y="-2024059"/>
              <a:ext cx="523876" cy="142875"/>
            </a:xfrm>
            <a:custGeom>
              <a:avLst/>
              <a:gdLst>
                <a:gd name="T0" fmla="*/ 0 w 330"/>
                <a:gd name="T1" fmla="*/ 90 h 90"/>
                <a:gd name="T2" fmla="*/ 330 w 330"/>
                <a:gd name="T3" fmla="*/ 76 h 90"/>
                <a:gd name="T4" fmla="*/ 321 w 330"/>
                <a:gd name="T5" fmla="*/ 0 h 90"/>
                <a:gd name="T6" fmla="*/ 9 w 330"/>
                <a:gd name="T7" fmla="*/ 9 h 90"/>
                <a:gd name="T8" fmla="*/ 0 w 330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90">
                  <a:moveTo>
                    <a:pt x="0" y="90"/>
                  </a:moveTo>
                  <a:lnTo>
                    <a:pt x="330" y="76"/>
                  </a:lnTo>
                  <a:lnTo>
                    <a:pt x="321" y="0"/>
                  </a:lnTo>
                  <a:lnTo>
                    <a:pt x="9" y="9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14333566" y="-2022471"/>
              <a:ext cx="117475" cy="117474"/>
            </a:xfrm>
            <a:custGeom>
              <a:avLst/>
              <a:gdLst>
                <a:gd name="T0" fmla="*/ 29 w 616"/>
                <a:gd name="T1" fmla="*/ 362 h 616"/>
                <a:gd name="T2" fmla="*/ 362 w 616"/>
                <a:gd name="T3" fmla="*/ 588 h 616"/>
                <a:gd name="T4" fmla="*/ 583 w 616"/>
                <a:gd name="T5" fmla="*/ 255 h 616"/>
                <a:gd name="T6" fmla="*/ 255 w 616"/>
                <a:gd name="T7" fmla="*/ 29 h 616"/>
                <a:gd name="T8" fmla="*/ 29 w 616"/>
                <a:gd name="T9" fmla="*/ 36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616">
                  <a:moveTo>
                    <a:pt x="29" y="362"/>
                  </a:moveTo>
                  <a:cubicBezTo>
                    <a:pt x="57" y="515"/>
                    <a:pt x="204" y="616"/>
                    <a:pt x="362" y="588"/>
                  </a:cubicBezTo>
                  <a:cubicBezTo>
                    <a:pt x="515" y="554"/>
                    <a:pt x="616" y="407"/>
                    <a:pt x="583" y="255"/>
                  </a:cubicBezTo>
                  <a:cubicBezTo>
                    <a:pt x="554" y="102"/>
                    <a:pt x="407" y="0"/>
                    <a:pt x="255" y="29"/>
                  </a:cubicBezTo>
                  <a:cubicBezTo>
                    <a:pt x="97" y="57"/>
                    <a:pt x="0" y="204"/>
                    <a:pt x="29" y="362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15332105" y="-2051046"/>
              <a:ext cx="117475" cy="117474"/>
            </a:xfrm>
            <a:custGeom>
              <a:avLst/>
              <a:gdLst>
                <a:gd name="T0" fmla="*/ 15 w 308"/>
                <a:gd name="T1" fmla="*/ 181 h 308"/>
                <a:gd name="T2" fmla="*/ 181 w 308"/>
                <a:gd name="T3" fmla="*/ 294 h 308"/>
                <a:gd name="T4" fmla="*/ 294 w 308"/>
                <a:gd name="T5" fmla="*/ 128 h 308"/>
                <a:gd name="T6" fmla="*/ 128 w 308"/>
                <a:gd name="T7" fmla="*/ 15 h 308"/>
                <a:gd name="T8" fmla="*/ 15 w 308"/>
                <a:gd name="T9" fmla="*/ 181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308">
                  <a:moveTo>
                    <a:pt x="15" y="181"/>
                  </a:moveTo>
                  <a:cubicBezTo>
                    <a:pt x="29" y="258"/>
                    <a:pt x="102" y="308"/>
                    <a:pt x="181" y="294"/>
                  </a:cubicBezTo>
                  <a:cubicBezTo>
                    <a:pt x="258" y="280"/>
                    <a:pt x="308" y="207"/>
                    <a:pt x="294" y="128"/>
                  </a:cubicBezTo>
                  <a:cubicBezTo>
                    <a:pt x="277" y="51"/>
                    <a:pt x="204" y="0"/>
                    <a:pt x="128" y="15"/>
                  </a:cubicBezTo>
                  <a:cubicBezTo>
                    <a:pt x="51" y="32"/>
                    <a:pt x="0" y="105"/>
                    <a:pt x="15" y="181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15143192" y="-2341558"/>
              <a:ext cx="65088" cy="260349"/>
            </a:xfrm>
            <a:custGeom>
              <a:avLst/>
              <a:gdLst>
                <a:gd name="T0" fmla="*/ 0 w 41"/>
                <a:gd name="T1" fmla="*/ 0 h 164"/>
                <a:gd name="T2" fmla="*/ 41 w 41"/>
                <a:gd name="T3" fmla="*/ 164 h 164"/>
                <a:gd name="T4" fmla="*/ 16 w 41"/>
                <a:gd name="T5" fmla="*/ 141 h 164"/>
                <a:gd name="T6" fmla="*/ 0 w 41"/>
                <a:gd name="T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64">
                  <a:moveTo>
                    <a:pt x="0" y="0"/>
                  </a:moveTo>
                  <a:lnTo>
                    <a:pt x="41" y="164"/>
                  </a:lnTo>
                  <a:lnTo>
                    <a:pt x="16" y="1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14506604" y="-2943219"/>
              <a:ext cx="79375" cy="79375"/>
            </a:xfrm>
            <a:custGeom>
              <a:avLst/>
              <a:gdLst>
                <a:gd name="T0" fmla="*/ 18 w 416"/>
                <a:gd name="T1" fmla="*/ 246 h 416"/>
                <a:gd name="T2" fmla="*/ 240 w 416"/>
                <a:gd name="T3" fmla="*/ 399 h 416"/>
                <a:gd name="T4" fmla="*/ 394 w 416"/>
                <a:gd name="T5" fmla="*/ 171 h 416"/>
                <a:gd name="T6" fmla="*/ 171 w 416"/>
                <a:gd name="T7" fmla="*/ 23 h 416"/>
                <a:gd name="T8" fmla="*/ 18 w 416"/>
                <a:gd name="T9" fmla="*/ 24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416">
                  <a:moveTo>
                    <a:pt x="18" y="246"/>
                  </a:moveTo>
                  <a:cubicBezTo>
                    <a:pt x="40" y="348"/>
                    <a:pt x="137" y="416"/>
                    <a:pt x="240" y="399"/>
                  </a:cubicBezTo>
                  <a:cubicBezTo>
                    <a:pt x="348" y="377"/>
                    <a:pt x="416" y="280"/>
                    <a:pt x="394" y="171"/>
                  </a:cubicBezTo>
                  <a:cubicBezTo>
                    <a:pt x="377" y="69"/>
                    <a:pt x="274" y="0"/>
                    <a:pt x="171" y="23"/>
                  </a:cubicBezTo>
                  <a:cubicBezTo>
                    <a:pt x="69" y="40"/>
                    <a:pt x="0" y="143"/>
                    <a:pt x="18" y="246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14355791" y="-2940044"/>
              <a:ext cx="77788" cy="79375"/>
            </a:xfrm>
            <a:custGeom>
              <a:avLst/>
              <a:gdLst>
                <a:gd name="T0" fmla="*/ 17 w 408"/>
                <a:gd name="T1" fmla="*/ 246 h 416"/>
                <a:gd name="T2" fmla="*/ 241 w 408"/>
                <a:gd name="T3" fmla="*/ 399 h 416"/>
                <a:gd name="T4" fmla="*/ 386 w 408"/>
                <a:gd name="T5" fmla="*/ 171 h 416"/>
                <a:gd name="T6" fmla="*/ 168 w 408"/>
                <a:gd name="T7" fmla="*/ 23 h 416"/>
                <a:gd name="T8" fmla="*/ 17 w 408"/>
                <a:gd name="T9" fmla="*/ 24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416">
                  <a:moveTo>
                    <a:pt x="17" y="246"/>
                  </a:moveTo>
                  <a:cubicBezTo>
                    <a:pt x="40" y="348"/>
                    <a:pt x="135" y="416"/>
                    <a:pt x="241" y="399"/>
                  </a:cubicBezTo>
                  <a:cubicBezTo>
                    <a:pt x="341" y="377"/>
                    <a:pt x="408" y="280"/>
                    <a:pt x="386" y="171"/>
                  </a:cubicBezTo>
                  <a:cubicBezTo>
                    <a:pt x="369" y="69"/>
                    <a:pt x="269" y="0"/>
                    <a:pt x="168" y="23"/>
                  </a:cubicBezTo>
                  <a:cubicBezTo>
                    <a:pt x="68" y="40"/>
                    <a:pt x="0" y="143"/>
                    <a:pt x="17" y="246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14760605" y="-3190868"/>
              <a:ext cx="7938" cy="3175"/>
            </a:xfrm>
            <a:custGeom>
              <a:avLst/>
              <a:gdLst>
                <a:gd name="T0" fmla="*/ 40 w 40"/>
                <a:gd name="T1" fmla="*/ 6 h 16"/>
                <a:gd name="T2" fmla="*/ 10 w 40"/>
                <a:gd name="T3" fmla="*/ 16 h 16"/>
                <a:gd name="T4" fmla="*/ 0 w 40"/>
                <a:gd name="T5" fmla="*/ 0 h 16"/>
                <a:gd name="T6" fmla="*/ 40 w 40"/>
                <a:gd name="T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6">
                  <a:moveTo>
                    <a:pt x="40" y="6"/>
                  </a:moveTo>
                  <a:cubicBezTo>
                    <a:pt x="30" y="11"/>
                    <a:pt x="20" y="16"/>
                    <a:pt x="1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30" y="6"/>
                    <a:pt x="40" y="6"/>
                  </a:cubicBezTo>
                </a:path>
              </a:pathLst>
            </a:custGeom>
            <a:solidFill>
              <a:srgbClr val="EAAE9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6"/>
            <p:cNvSpPr/>
            <p:nvPr/>
          </p:nvSpPr>
          <p:spPr bwMode="auto">
            <a:xfrm>
              <a:off x="14216090" y="-3187693"/>
              <a:ext cx="574676" cy="174624"/>
            </a:xfrm>
            <a:custGeom>
              <a:avLst/>
              <a:gdLst>
                <a:gd name="T0" fmla="*/ 1456 w 3024"/>
                <a:gd name="T1" fmla="*/ 0 h 920"/>
                <a:gd name="T2" fmla="*/ 2877 w 3024"/>
                <a:gd name="T3" fmla="*/ 0 h 920"/>
                <a:gd name="T4" fmla="*/ 3024 w 3024"/>
                <a:gd name="T5" fmla="*/ 330 h 920"/>
                <a:gd name="T6" fmla="*/ 1524 w 3024"/>
                <a:gd name="T7" fmla="*/ 364 h 920"/>
                <a:gd name="T8" fmla="*/ 1665 w 3024"/>
                <a:gd name="T9" fmla="*/ 688 h 920"/>
                <a:gd name="T10" fmla="*/ 46 w 3024"/>
                <a:gd name="T11" fmla="*/ 671 h 920"/>
                <a:gd name="T12" fmla="*/ 0 w 3024"/>
                <a:gd name="T13" fmla="*/ 415 h 920"/>
                <a:gd name="T14" fmla="*/ 1456 w 3024"/>
                <a:gd name="T15" fmla="*/ 0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4" h="920">
                  <a:moveTo>
                    <a:pt x="1456" y="0"/>
                  </a:moveTo>
                  <a:cubicBezTo>
                    <a:pt x="1915" y="177"/>
                    <a:pt x="2413" y="188"/>
                    <a:pt x="2877" y="0"/>
                  </a:cubicBezTo>
                  <a:cubicBezTo>
                    <a:pt x="3024" y="330"/>
                    <a:pt x="3024" y="330"/>
                    <a:pt x="3024" y="330"/>
                  </a:cubicBezTo>
                  <a:cubicBezTo>
                    <a:pt x="2537" y="546"/>
                    <a:pt x="2005" y="540"/>
                    <a:pt x="1524" y="364"/>
                  </a:cubicBezTo>
                  <a:cubicBezTo>
                    <a:pt x="1665" y="688"/>
                    <a:pt x="1665" y="688"/>
                    <a:pt x="1665" y="688"/>
                  </a:cubicBezTo>
                  <a:cubicBezTo>
                    <a:pt x="1144" y="920"/>
                    <a:pt x="561" y="892"/>
                    <a:pt x="46" y="671"/>
                  </a:cubicBezTo>
                  <a:cubicBezTo>
                    <a:pt x="0" y="415"/>
                    <a:pt x="0" y="415"/>
                    <a:pt x="0" y="415"/>
                  </a:cubicBezTo>
                  <a:lnTo>
                    <a:pt x="1456" y="0"/>
                  </a:lnTo>
                  <a:close/>
                </a:path>
              </a:pathLst>
            </a:custGeom>
            <a:solidFill>
              <a:srgbClr val="EFB68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14741554" y="-3259132"/>
              <a:ext cx="176213" cy="76200"/>
            </a:xfrm>
            <a:custGeom>
              <a:avLst/>
              <a:gdLst>
                <a:gd name="T0" fmla="*/ 0 w 928"/>
                <a:gd name="T1" fmla="*/ 6 h 400"/>
                <a:gd name="T2" fmla="*/ 210 w 928"/>
                <a:gd name="T3" fmla="*/ 23 h 400"/>
                <a:gd name="T4" fmla="*/ 861 w 928"/>
                <a:gd name="T5" fmla="*/ 0 h 400"/>
                <a:gd name="T6" fmla="*/ 928 w 928"/>
                <a:gd name="T7" fmla="*/ 361 h 400"/>
                <a:gd name="T8" fmla="*/ 278 w 928"/>
                <a:gd name="T9" fmla="*/ 378 h 400"/>
                <a:gd name="T10" fmla="*/ 148 w 928"/>
                <a:gd name="T11" fmla="*/ 361 h 400"/>
                <a:gd name="T12" fmla="*/ 0 w 928"/>
                <a:gd name="T13" fmla="*/ 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8" h="400">
                  <a:moveTo>
                    <a:pt x="0" y="6"/>
                  </a:moveTo>
                  <a:cubicBezTo>
                    <a:pt x="57" y="12"/>
                    <a:pt x="153" y="17"/>
                    <a:pt x="210" y="23"/>
                  </a:cubicBezTo>
                  <a:cubicBezTo>
                    <a:pt x="436" y="40"/>
                    <a:pt x="651" y="34"/>
                    <a:pt x="861" y="0"/>
                  </a:cubicBezTo>
                  <a:cubicBezTo>
                    <a:pt x="928" y="361"/>
                    <a:pt x="928" y="361"/>
                    <a:pt x="928" y="361"/>
                  </a:cubicBezTo>
                  <a:cubicBezTo>
                    <a:pt x="719" y="389"/>
                    <a:pt x="504" y="400"/>
                    <a:pt x="278" y="378"/>
                  </a:cubicBezTo>
                  <a:cubicBezTo>
                    <a:pt x="238" y="372"/>
                    <a:pt x="193" y="367"/>
                    <a:pt x="148" y="361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EFB68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14304990" y="-2584444"/>
              <a:ext cx="679451" cy="266700"/>
            </a:xfrm>
            <a:custGeom>
              <a:avLst/>
              <a:gdLst>
                <a:gd name="T0" fmla="*/ 428 w 428"/>
                <a:gd name="T1" fmla="*/ 40 h 168"/>
                <a:gd name="T2" fmla="*/ 210 w 428"/>
                <a:gd name="T3" fmla="*/ 163 h 168"/>
                <a:gd name="T4" fmla="*/ 144 w 428"/>
                <a:gd name="T5" fmla="*/ 168 h 168"/>
                <a:gd name="T6" fmla="*/ 0 w 428"/>
                <a:gd name="T7" fmla="*/ 0 h 168"/>
                <a:gd name="T8" fmla="*/ 428 w 428"/>
                <a:gd name="T9" fmla="*/ 4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168">
                  <a:moveTo>
                    <a:pt x="428" y="40"/>
                  </a:moveTo>
                  <a:lnTo>
                    <a:pt x="210" y="163"/>
                  </a:lnTo>
                  <a:lnTo>
                    <a:pt x="144" y="168"/>
                  </a:lnTo>
                  <a:lnTo>
                    <a:pt x="0" y="0"/>
                  </a:lnTo>
                  <a:lnTo>
                    <a:pt x="428" y="40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13879538" y="-3986204"/>
              <a:ext cx="1385890" cy="1212848"/>
            </a:xfrm>
            <a:custGeom>
              <a:avLst/>
              <a:gdLst>
                <a:gd name="T0" fmla="*/ 1488 w 7272"/>
                <a:gd name="T1" fmla="*/ 352 h 6360"/>
                <a:gd name="T2" fmla="*/ 1816 w 7272"/>
                <a:gd name="T3" fmla="*/ 1094 h 6360"/>
                <a:gd name="T4" fmla="*/ 2839 w 7272"/>
                <a:gd name="T5" fmla="*/ 0 h 6360"/>
                <a:gd name="T6" fmla="*/ 3229 w 7272"/>
                <a:gd name="T7" fmla="*/ 873 h 6360"/>
                <a:gd name="T8" fmla="*/ 7272 w 7272"/>
                <a:gd name="T9" fmla="*/ 2079 h 6360"/>
                <a:gd name="T10" fmla="*/ 7216 w 7272"/>
                <a:gd name="T11" fmla="*/ 2390 h 6360"/>
                <a:gd name="T12" fmla="*/ 6221 w 7272"/>
                <a:gd name="T13" fmla="*/ 3693 h 6360"/>
                <a:gd name="T14" fmla="*/ 5910 w 7272"/>
                <a:gd name="T15" fmla="*/ 6326 h 6360"/>
                <a:gd name="T16" fmla="*/ 5231 w 7272"/>
                <a:gd name="T17" fmla="*/ 4712 h 6360"/>
                <a:gd name="T18" fmla="*/ 5129 w 7272"/>
                <a:gd name="T19" fmla="*/ 3942 h 6360"/>
                <a:gd name="T20" fmla="*/ 4756 w 7272"/>
                <a:gd name="T21" fmla="*/ 3937 h 6360"/>
                <a:gd name="T22" fmla="*/ 4581 w 7272"/>
                <a:gd name="T23" fmla="*/ 3914 h 6360"/>
                <a:gd name="T24" fmla="*/ 4733 w 7272"/>
                <a:gd name="T25" fmla="*/ 4259 h 6360"/>
                <a:gd name="T26" fmla="*/ 3241 w 7272"/>
                <a:gd name="T27" fmla="*/ 4288 h 6360"/>
                <a:gd name="T28" fmla="*/ 3382 w 7272"/>
                <a:gd name="T29" fmla="*/ 4610 h 6360"/>
                <a:gd name="T30" fmla="*/ 526 w 7272"/>
                <a:gd name="T31" fmla="*/ 3336 h 6360"/>
                <a:gd name="T32" fmla="*/ 1488 w 7272"/>
                <a:gd name="T33" fmla="*/ 352 h 6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72" h="6360">
                  <a:moveTo>
                    <a:pt x="1488" y="352"/>
                  </a:moveTo>
                  <a:cubicBezTo>
                    <a:pt x="1816" y="1094"/>
                    <a:pt x="1816" y="1094"/>
                    <a:pt x="1816" y="1094"/>
                  </a:cubicBezTo>
                  <a:cubicBezTo>
                    <a:pt x="2002" y="612"/>
                    <a:pt x="2358" y="216"/>
                    <a:pt x="2839" y="0"/>
                  </a:cubicBezTo>
                  <a:cubicBezTo>
                    <a:pt x="3229" y="873"/>
                    <a:pt x="3229" y="873"/>
                    <a:pt x="3229" y="873"/>
                  </a:cubicBezTo>
                  <a:cubicBezTo>
                    <a:pt x="7272" y="2079"/>
                    <a:pt x="7272" y="2079"/>
                    <a:pt x="7272" y="2079"/>
                  </a:cubicBezTo>
                  <a:cubicBezTo>
                    <a:pt x="7261" y="2187"/>
                    <a:pt x="7244" y="2288"/>
                    <a:pt x="7216" y="2390"/>
                  </a:cubicBezTo>
                  <a:cubicBezTo>
                    <a:pt x="6221" y="3693"/>
                    <a:pt x="6221" y="3693"/>
                    <a:pt x="6221" y="3693"/>
                  </a:cubicBezTo>
                  <a:cubicBezTo>
                    <a:pt x="5910" y="6326"/>
                    <a:pt x="5910" y="6326"/>
                    <a:pt x="5910" y="6326"/>
                  </a:cubicBezTo>
                  <a:cubicBezTo>
                    <a:pt x="5712" y="6360"/>
                    <a:pt x="5412" y="5641"/>
                    <a:pt x="5231" y="4712"/>
                  </a:cubicBezTo>
                  <a:cubicBezTo>
                    <a:pt x="5180" y="4441"/>
                    <a:pt x="5146" y="4174"/>
                    <a:pt x="5129" y="3942"/>
                  </a:cubicBezTo>
                  <a:cubicBezTo>
                    <a:pt x="5005" y="3948"/>
                    <a:pt x="4881" y="3948"/>
                    <a:pt x="4756" y="3937"/>
                  </a:cubicBezTo>
                  <a:cubicBezTo>
                    <a:pt x="4700" y="3931"/>
                    <a:pt x="4637" y="3920"/>
                    <a:pt x="4581" y="3914"/>
                  </a:cubicBezTo>
                  <a:cubicBezTo>
                    <a:pt x="4733" y="4259"/>
                    <a:pt x="4733" y="4259"/>
                    <a:pt x="4733" y="4259"/>
                  </a:cubicBezTo>
                  <a:cubicBezTo>
                    <a:pt x="4253" y="4475"/>
                    <a:pt x="3721" y="4469"/>
                    <a:pt x="3241" y="4288"/>
                  </a:cubicBezTo>
                  <a:cubicBezTo>
                    <a:pt x="3382" y="4610"/>
                    <a:pt x="3382" y="4610"/>
                    <a:pt x="3382" y="4610"/>
                  </a:cubicBezTo>
                  <a:cubicBezTo>
                    <a:pt x="2330" y="5081"/>
                    <a:pt x="1052" y="4514"/>
                    <a:pt x="526" y="3336"/>
                  </a:cubicBezTo>
                  <a:cubicBezTo>
                    <a:pt x="0" y="2158"/>
                    <a:pt x="430" y="822"/>
                    <a:pt x="1488" y="352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14901890" y="-1912934"/>
              <a:ext cx="39688" cy="41275"/>
            </a:xfrm>
            <a:custGeom>
              <a:avLst/>
              <a:gdLst>
                <a:gd name="T0" fmla="*/ 6 w 208"/>
                <a:gd name="T1" fmla="*/ 123 h 216"/>
                <a:gd name="T2" fmla="*/ 116 w 208"/>
                <a:gd name="T3" fmla="*/ 211 h 216"/>
                <a:gd name="T4" fmla="*/ 203 w 208"/>
                <a:gd name="T5" fmla="*/ 94 h 216"/>
                <a:gd name="T6" fmla="*/ 93 w 208"/>
                <a:gd name="T7" fmla="*/ 6 h 216"/>
                <a:gd name="T8" fmla="*/ 6 w 208"/>
                <a:gd name="T9" fmla="*/ 12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16">
                  <a:moveTo>
                    <a:pt x="6" y="123"/>
                  </a:moveTo>
                  <a:cubicBezTo>
                    <a:pt x="12" y="176"/>
                    <a:pt x="64" y="216"/>
                    <a:pt x="116" y="211"/>
                  </a:cubicBezTo>
                  <a:cubicBezTo>
                    <a:pt x="174" y="205"/>
                    <a:pt x="208" y="152"/>
                    <a:pt x="203" y="94"/>
                  </a:cubicBezTo>
                  <a:cubicBezTo>
                    <a:pt x="197" y="41"/>
                    <a:pt x="145" y="0"/>
                    <a:pt x="93" y="6"/>
                  </a:cubicBezTo>
                  <a:cubicBezTo>
                    <a:pt x="41" y="18"/>
                    <a:pt x="0" y="65"/>
                    <a:pt x="6" y="123"/>
                  </a:cubicBezTo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14911415" y="-1824034"/>
              <a:ext cx="39688" cy="39688"/>
            </a:xfrm>
            <a:custGeom>
              <a:avLst/>
              <a:gdLst>
                <a:gd name="T0" fmla="*/ 6 w 208"/>
                <a:gd name="T1" fmla="*/ 116 h 208"/>
                <a:gd name="T2" fmla="*/ 116 w 208"/>
                <a:gd name="T3" fmla="*/ 203 h 208"/>
                <a:gd name="T4" fmla="*/ 203 w 208"/>
                <a:gd name="T5" fmla="*/ 93 h 208"/>
                <a:gd name="T6" fmla="*/ 93 w 208"/>
                <a:gd name="T7" fmla="*/ 6 h 208"/>
                <a:gd name="T8" fmla="*/ 6 w 208"/>
                <a:gd name="T9" fmla="*/ 11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08">
                  <a:moveTo>
                    <a:pt x="6" y="116"/>
                  </a:moveTo>
                  <a:cubicBezTo>
                    <a:pt x="12" y="174"/>
                    <a:pt x="64" y="208"/>
                    <a:pt x="116" y="203"/>
                  </a:cubicBezTo>
                  <a:cubicBezTo>
                    <a:pt x="174" y="197"/>
                    <a:pt x="208" y="151"/>
                    <a:pt x="203" y="93"/>
                  </a:cubicBezTo>
                  <a:cubicBezTo>
                    <a:pt x="197" y="41"/>
                    <a:pt x="145" y="0"/>
                    <a:pt x="93" y="6"/>
                  </a:cubicBezTo>
                  <a:cubicBezTo>
                    <a:pt x="41" y="12"/>
                    <a:pt x="0" y="64"/>
                    <a:pt x="6" y="116"/>
                  </a:cubicBezTo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15192403" y="-3587742"/>
              <a:ext cx="203200" cy="596899"/>
            </a:xfrm>
            <a:custGeom>
              <a:avLst/>
              <a:gdLst>
                <a:gd name="T0" fmla="*/ 192 w 532"/>
                <a:gd name="T1" fmla="*/ 0 h 1568"/>
                <a:gd name="T2" fmla="*/ 0 w 532"/>
                <a:gd name="T3" fmla="*/ 1568 h 1568"/>
                <a:gd name="T4" fmla="*/ 32 w 532"/>
                <a:gd name="T5" fmla="*/ 708 h 1568"/>
                <a:gd name="T6" fmla="*/ 192 w 532"/>
                <a:gd name="T7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2" h="1568">
                  <a:moveTo>
                    <a:pt x="192" y="0"/>
                  </a:moveTo>
                  <a:cubicBezTo>
                    <a:pt x="192" y="0"/>
                    <a:pt x="532" y="929"/>
                    <a:pt x="0" y="1568"/>
                  </a:cubicBezTo>
                  <a:cubicBezTo>
                    <a:pt x="32" y="708"/>
                    <a:pt x="32" y="708"/>
                    <a:pt x="32" y="708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15384487" y="-1601784"/>
              <a:ext cx="125413" cy="252413"/>
            </a:xfrm>
            <a:custGeom>
              <a:avLst/>
              <a:gdLst>
                <a:gd name="T0" fmla="*/ 32 w 328"/>
                <a:gd name="T1" fmla="*/ 29 h 660"/>
                <a:gd name="T2" fmla="*/ 35 w 328"/>
                <a:gd name="T3" fmla="*/ 131 h 660"/>
                <a:gd name="T4" fmla="*/ 15 w 328"/>
                <a:gd name="T5" fmla="*/ 238 h 660"/>
                <a:gd name="T6" fmla="*/ 6 w 328"/>
                <a:gd name="T7" fmla="*/ 343 h 660"/>
                <a:gd name="T8" fmla="*/ 20 w 328"/>
                <a:gd name="T9" fmla="*/ 541 h 660"/>
                <a:gd name="T10" fmla="*/ 72 w 328"/>
                <a:gd name="T11" fmla="*/ 522 h 660"/>
                <a:gd name="T12" fmla="*/ 75 w 328"/>
                <a:gd name="T13" fmla="*/ 411 h 660"/>
                <a:gd name="T14" fmla="*/ 112 w 328"/>
                <a:gd name="T15" fmla="*/ 592 h 660"/>
                <a:gd name="T16" fmla="*/ 63 w 328"/>
                <a:gd name="T17" fmla="*/ 660 h 660"/>
                <a:gd name="T18" fmla="*/ 297 w 328"/>
                <a:gd name="T19" fmla="*/ 641 h 660"/>
                <a:gd name="T20" fmla="*/ 328 w 328"/>
                <a:gd name="T21" fmla="*/ 513 h 660"/>
                <a:gd name="T22" fmla="*/ 289 w 328"/>
                <a:gd name="T23" fmla="*/ 312 h 660"/>
                <a:gd name="T24" fmla="*/ 246 w 328"/>
                <a:gd name="T25" fmla="*/ 114 h 660"/>
                <a:gd name="T26" fmla="*/ 206 w 328"/>
                <a:gd name="T27" fmla="*/ 0 h 660"/>
                <a:gd name="T28" fmla="*/ 32 w 328"/>
                <a:gd name="T29" fmla="*/ 29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8" h="660">
                  <a:moveTo>
                    <a:pt x="32" y="29"/>
                  </a:moveTo>
                  <a:cubicBezTo>
                    <a:pt x="40" y="63"/>
                    <a:pt x="38" y="100"/>
                    <a:pt x="35" y="131"/>
                  </a:cubicBezTo>
                  <a:cubicBezTo>
                    <a:pt x="32" y="168"/>
                    <a:pt x="23" y="204"/>
                    <a:pt x="15" y="238"/>
                  </a:cubicBezTo>
                  <a:cubicBezTo>
                    <a:pt x="15" y="238"/>
                    <a:pt x="3" y="306"/>
                    <a:pt x="6" y="343"/>
                  </a:cubicBezTo>
                  <a:cubicBezTo>
                    <a:pt x="20" y="541"/>
                    <a:pt x="20" y="541"/>
                    <a:pt x="20" y="541"/>
                  </a:cubicBezTo>
                  <a:cubicBezTo>
                    <a:pt x="72" y="522"/>
                    <a:pt x="72" y="522"/>
                    <a:pt x="72" y="522"/>
                  </a:cubicBezTo>
                  <a:cubicBezTo>
                    <a:pt x="72" y="519"/>
                    <a:pt x="75" y="411"/>
                    <a:pt x="75" y="411"/>
                  </a:cubicBezTo>
                  <a:cubicBezTo>
                    <a:pt x="112" y="592"/>
                    <a:pt x="112" y="592"/>
                    <a:pt x="112" y="592"/>
                  </a:cubicBezTo>
                  <a:cubicBezTo>
                    <a:pt x="112" y="592"/>
                    <a:pt x="0" y="595"/>
                    <a:pt x="63" y="660"/>
                  </a:cubicBezTo>
                  <a:cubicBezTo>
                    <a:pt x="297" y="641"/>
                    <a:pt x="297" y="641"/>
                    <a:pt x="297" y="641"/>
                  </a:cubicBezTo>
                  <a:cubicBezTo>
                    <a:pt x="328" y="513"/>
                    <a:pt x="328" y="513"/>
                    <a:pt x="328" y="513"/>
                  </a:cubicBezTo>
                  <a:cubicBezTo>
                    <a:pt x="289" y="312"/>
                    <a:pt x="289" y="312"/>
                    <a:pt x="289" y="312"/>
                  </a:cubicBezTo>
                  <a:cubicBezTo>
                    <a:pt x="246" y="114"/>
                    <a:pt x="246" y="114"/>
                    <a:pt x="246" y="114"/>
                  </a:cubicBezTo>
                  <a:cubicBezTo>
                    <a:pt x="243" y="108"/>
                    <a:pt x="209" y="0"/>
                    <a:pt x="206" y="0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15379724" y="-1541460"/>
              <a:ext cx="109538" cy="34925"/>
            </a:xfrm>
            <a:custGeom>
              <a:avLst/>
              <a:gdLst>
                <a:gd name="T0" fmla="*/ 0 w 69"/>
                <a:gd name="T1" fmla="*/ 6 h 22"/>
                <a:gd name="T2" fmla="*/ 2 w 69"/>
                <a:gd name="T3" fmla="*/ 20 h 22"/>
                <a:gd name="T4" fmla="*/ 69 w 69"/>
                <a:gd name="T5" fmla="*/ 22 h 22"/>
                <a:gd name="T6" fmla="*/ 67 w 69"/>
                <a:gd name="T7" fmla="*/ 0 h 22"/>
                <a:gd name="T8" fmla="*/ 0 w 69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2">
                  <a:moveTo>
                    <a:pt x="0" y="6"/>
                  </a:moveTo>
                  <a:lnTo>
                    <a:pt x="2" y="20"/>
                  </a:lnTo>
                  <a:lnTo>
                    <a:pt x="69" y="22"/>
                  </a:lnTo>
                  <a:lnTo>
                    <a:pt x="6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15327337" y="-2030408"/>
              <a:ext cx="173039" cy="504824"/>
            </a:xfrm>
            <a:custGeom>
              <a:avLst/>
              <a:gdLst>
                <a:gd name="T0" fmla="*/ 109 w 109"/>
                <a:gd name="T1" fmla="*/ 309 h 318"/>
                <a:gd name="T2" fmla="*/ 72 w 109"/>
                <a:gd name="T3" fmla="*/ 0 h 318"/>
                <a:gd name="T4" fmla="*/ 0 w 109"/>
                <a:gd name="T5" fmla="*/ 10 h 318"/>
                <a:gd name="T6" fmla="*/ 30 w 109"/>
                <a:gd name="T7" fmla="*/ 318 h 318"/>
                <a:gd name="T8" fmla="*/ 109 w 109"/>
                <a:gd name="T9" fmla="*/ 30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18">
                  <a:moveTo>
                    <a:pt x="109" y="309"/>
                  </a:moveTo>
                  <a:lnTo>
                    <a:pt x="72" y="0"/>
                  </a:lnTo>
                  <a:lnTo>
                    <a:pt x="0" y="10"/>
                  </a:lnTo>
                  <a:lnTo>
                    <a:pt x="30" y="318"/>
                  </a:lnTo>
                  <a:lnTo>
                    <a:pt x="109" y="309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14133534" y="-2855907"/>
              <a:ext cx="400050" cy="538162"/>
            </a:xfrm>
            <a:custGeom>
              <a:avLst/>
              <a:gdLst>
                <a:gd name="T0" fmla="*/ 225 w 252"/>
                <a:gd name="T1" fmla="*/ 0 h 339"/>
                <a:gd name="T2" fmla="*/ 252 w 252"/>
                <a:gd name="T3" fmla="*/ 339 h 339"/>
                <a:gd name="T4" fmla="*/ 0 w 252"/>
                <a:gd name="T5" fmla="*/ 43 h 339"/>
                <a:gd name="T6" fmla="*/ 225 w 252"/>
                <a:gd name="T7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" h="339">
                  <a:moveTo>
                    <a:pt x="225" y="0"/>
                  </a:moveTo>
                  <a:lnTo>
                    <a:pt x="252" y="339"/>
                  </a:lnTo>
                  <a:lnTo>
                    <a:pt x="0" y="43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14385942" y="-2298695"/>
              <a:ext cx="406400" cy="393699"/>
            </a:xfrm>
            <a:custGeom>
              <a:avLst/>
              <a:gdLst>
                <a:gd name="T0" fmla="*/ 0 w 256"/>
                <a:gd name="T1" fmla="*/ 173 h 248"/>
                <a:gd name="T2" fmla="*/ 230 w 256"/>
                <a:gd name="T3" fmla="*/ 0 h 248"/>
                <a:gd name="T4" fmla="*/ 256 w 256"/>
                <a:gd name="T5" fmla="*/ 90 h 248"/>
                <a:gd name="T6" fmla="*/ 11 w 256"/>
                <a:gd name="T7" fmla="*/ 248 h 248"/>
                <a:gd name="T8" fmla="*/ 0 w 256"/>
                <a:gd name="T9" fmla="*/ 17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48">
                  <a:moveTo>
                    <a:pt x="0" y="173"/>
                  </a:moveTo>
                  <a:lnTo>
                    <a:pt x="230" y="0"/>
                  </a:lnTo>
                  <a:lnTo>
                    <a:pt x="256" y="90"/>
                  </a:lnTo>
                  <a:lnTo>
                    <a:pt x="11" y="248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8"/>
            <p:cNvSpPr/>
            <p:nvPr/>
          </p:nvSpPr>
          <p:spPr bwMode="auto">
            <a:xfrm>
              <a:off x="14939979" y="-1541460"/>
              <a:ext cx="249238" cy="47625"/>
            </a:xfrm>
            <a:custGeom>
              <a:avLst/>
              <a:gdLst>
                <a:gd name="T0" fmla="*/ 14 w 157"/>
                <a:gd name="T1" fmla="*/ 0 h 30"/>
                <a:gd name="T2" fmla="*/ 0 w 157"/>
                <a:gd name="T3" fmla="*/ 24 h 30"/>
                <a:gd name="T4" fmla="*/ 157 w 157"/>
                <a:gd name="T5" fmla="*/ 30 h 30"/>
                <a:gd name="T6" fmla="*/ 157 w 157"/>
                <a:gd name="T7" fmla="*/ 7 h 30"/>
                <a:gd name="T8" fmla="*/ 14 w 157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30">
                  <a:moveTo>
                    <a:pt x="14" y="0"/>
                  </a:moveTo>
                  <a:lnTo>
                    <a:pt x="0" y="24"/>
                  </a:lnTo>
                  <a:lnTo>
                    <a:pt x="157" y="30"/>
                  </a:lnTo>
                  <a:lnTo>
                    <a:pt x="157" y="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9"/>
            <p:cNvSpPr/>
            <p:nvPr/>
          </p:nvSpPr>
          <p:spPr bwMode="auto">
            <a:xfrm>
              <a:off x="14436742" y="-2614607"/>
              <a:ext cx="174625" cy="117474"/>
            </a:xfrm>
            <a:custGeom>
              <a:avLst/>
              <a:gdLst>
                <a:gd name="T0" fmla="*/ 523 w 920"/>
                <a:gd name="T1" fmla="*/ 571 h 616"/>
                <a:gd name="T2" fmla="*/ 12 w 920"/>
                <a:gd name="T3" fmla="*/ 221 h 616"/>
                <a:gd name="T4" fmla="*/ 57 w 920"/>
                <a:gd name="T5" fmla="*/ 147 h 616"/>
                <a:gd name="T6" fmla="*/ 131 w 920"/>
                <a:gd name="T7" fmla="*/ 198 h 616"/>
                <a:gd name="T8" fmla="*/ 500 w 920"/>
                <a:gd name="T9" fmla="*/ 447 h 616"/>
                <a:gd name="T10" fmla="*/ 750 w 920"/>
                <a:gd name="T11" fmla="*/ 80 h 616"/>
                <a:gd name="T12" fmla="*/ 801 w 920"/>
                <a:gd name="T13" fmla="*/ 6 h 616"/>
                <a:gd name="T14" fmla="*/ 875 w 920"/>
                <a:gd name="T15" fmla="*/ 57 h 616"/>
                <a:gd name="T16" fmla="*/ 523 w 920"/>
                <a:gd name="T17" fmla="*/ 571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0" h="616">
                  <a:moveTo>
                    <a:pt x="523" y="571"/>
                  </a:moveTo>
                  <a:cubicBezTo>
                    <a:pt x="284" y="616"/>
                    <a:pt x="57" y="458"/>
                    <a:pt x="12" y="221"/>
                  </a:cubicBezTo>
                  <a:cubicBezTo>
                    <a:pt x="0" y="187"/>
                    <a:pt x="23" y="153"/>
                    <a:pt x="57" y="147"/>
                  </a:cubicBezTo>
                  <a:cubicBezTo>
                    <a:pt x="91" y="142"/>
                    <a:pt x="125" y="164"/>
                    <a:pt x="131" y="198"/>
                  </a:cubicBezTo>
                  <a:cubicBezTo>
                    <a:pt x="165" y="368"/>
                    <a:pt x="330" y="481"/>
                    <a:pt x="500" y="447"/>
                  </a:cubicBezTo>
                  <a:cubicBezTo>
                    <a:pt x="671" y="413"/>
                    <a:pt x="784" y="249"/>
                    <a:pt x="750" y="80"/>
                  </a:cubicBezTo>
                  <a:cubicBezTo>
                    <a:pt x="744" y="46"/>
                    <a:pt x="767" y="12"/>
                    <a:pt x="801" y="6"/>
                  </a:cubicBezTo>
                  <a:cubicBezTo>
                    <a:pt x="835" y="0"/>
                    <a:pt x="869" y="23"/>
                    <a:pt x="875" y="57"/>
                  </a:cubicBezTo>
                  <a:cubicBezTo>
                    <a:pt x="920" y="294"/>
                    <a:pt x="761" y="526"/>
                    <a:pt x="523" y="571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15017767" y="-1525585"/>
              <a:ext cx="171450" cy="31750"/>
            </a:xfrm>
            <a:custGeom>
              <a:avLst/>
              <a:gdLst>
                <a:gd name="T0" fmla="*/ 0 w 108"/>
                <a:gd name="T1" fmla="*/ 0 h 20"/>
                <a:gd name="T2" fmla="*/ 108 w 108"/>
                <a:gd name="T3" fmla="*/ 20 h 20"/>
                <a:gd name="T4" fmla="*/ 108 w 108"/>
                <a:gd name="T5" fmla="*/ 1 h 20"/>
                <a:gd name="T6" fmla="*/ 0 w 10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0">
                  <a:moveTo>
                    <a:pt x="0" y="0"/>
                  </a:moveTo>
                  <a:lnTo>
                    <a:pt x="108" y="20"/>
                  </a:lnTo>
                  <a:lnTo>
                    <a:pt x="108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1"/>
            <p:cNvSpPr/>
            <p:nvPr/>
          </p:nvSpPr>
          <p:spPr bwMode="auto">
            <a:xfrm>
              <a:off x="14733610" y="-2298695"/>
              <a:ext cx="31750" cy="180975"/>
            </a:xfrm>
            <a:custGeom>
              <a:avLst/>
              <a:gdLst>
                <a:gd name="T0" fmla="*/ 11 w 20"/>
                <a:gd name="T1" fmla="*/ 0 h 114"/>
                <a:gd name="T2" fmla="*/ 0 w 20"/>
                <a:gd name="T3" fmla="*/ 114 h 114"/>
                <a:gd name="T4" fmla="*/ 20 w 20"/>
                <a:gd name="T5" fmla="*/ 101 h 114"/>
                <a:gd name="T6" fmla="*/ 11 w 20"/>
                <a:gd name="T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14">
                  <a:moveTo>
                    <a:pt x="11" y="0"/>
                  </a:moveTo>
                  <a:lnTo>
                    <a:pt x="0" y="114"/>
                  </a:lnTo>
                  <a:lnTo>
                    <a:pt x="20" y="10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2"/>
            <p:cNvSpPr/>
            <p:nvPr/>
          </p:nvSpPr>
          <p:spPr bwMode="auto">
            <a:xfrm>
              <a:off x="15063810" y="-1120773"/>
              <a:ext cx="119063" cy="55563"/>
            </a:xfrm>
            <a:custGeom>
              <a:avLst/>
              <a:gdLst>
                <a:gd name="T0" fmla="*/ 75 w 75"/>
                <a:gd name="T1" fmla="*/ 0 h 35"/>
                <a:gd name="T2" fmla="*/ 75 w 75"/>
                <a:gd name="T3" fmla="*/ 35 h 35"/>
                <a:gd name="T4" fmla="*/ 1 w 75"/>
                <a:gd name="T5" fmla="*/ 35 h 35"/>
                <a:gd name="T6" fmla="*/ 0 w 75"/>
                <a:gd name="T7" fmla="*/ 0 h 35"/>
                <a:gd name="T8" fmla="*/ 75 w 7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5">
                  <a:moveTo>
                    <a:pt x="75" y="0"/>
                  </a:moveTo>
                  <a:lnTo>
                    <a:pt x="75" y="35"/>
                  </a:lnTo>
                  <a:lnTo>
                    <a:pt x="1" y="35"/>
                  </a:lnTo>
                  <a:lnTo>
                    <a:pt x="0" y="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14893942" y="-1120775"/>
              <a:ext cx="123825" cy="55563"/>
            </a:xfrm>
            <a:custGeom>
              <a:avLst/>
              <a:gdLst>
                <a:gd name="T0" fmla="*/ 78 w 78"/>
                <a:gd name="T1" fmla="*/ 0 h 35"/>
                <a:gd name="T2" fmla="*/ 78 w 78"/>
                <a:gd name="T3" fmla="*/ 35 h 35"/>
                <a:gd name="T4" fmla="*/ 2 w 78"/>
                <a:gd name="T5" fmla="*/ 35 h 35"/>
                <a:gd name="T6" fmla="*/ 0 w 78"/>
                <a:gd name="T7" fmla="*/ 0 h 35"/>
                <a:gd name="T8" fmla="*/ 78 w 7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35">
                  <a:moveTo>
                    <a:pt x="78" y="0"/>
                  </a:moveTo>
                  <a:lnTo>
                    <a:pt x="78" y="35"/>
                  </a:lnTo>
                  <a:lnTo>
                    <a:pt x="2" y="35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2"/>
            <p:cNvSpPr/>
            <p:nvPr/>
          </p:nvSpPr>
          <p:spPr bwMode="auto">
            <a:xfrm>
              <a:off x="14916235" y="-1074845"/>
              <a:ext cx="277729" cy="79157"/>
            </a:xfrm>
            <a:custGeom>
              <a:avLst/>
              <a:gdLst>
                <a:gd name="T0" fmla="*/ 0 w 3848"/>
                <a:gd name="T1" fmla="*/ 518 h 760"/>
                <a:gd name="T2" fmla="*/ 238 w 3848"/>
                <a:gd name="T3" fmla="*/ 760 h 760"/>
                <a:gd name="T4" fmla="*/ 3611 w 3848"/>
                <a:gd name="T5" fmla="*/ 760 h 760"/>
                <a:gd name="T6" fmla="*/ 3848 w 3848"/>
                <a:gd name="T7" fmla="*/ 518 h 760"/>
                <a:gd name="T8" fmla="*/ 3848 w 3848"/>
                <a:gd name="T9" fmla="*/ 237 h 760"/>
                <a:gd name="T10" fmla="*/ 3611 w 3848"/>
                <a:gd name="T11" fmla="*/ 0 h 760"/>
                <a:gd name="T12" fmla="*/ 238 w 3848"/>
                <a:gd name="T13" fmla="*/ 0 h 760"/>
                <a:gd name="T14" fmla="*/ 0 w 3848"/>
                <a:gd name="T15" fmla="*/ 237 h 760"/>
                <a:gd name="T16" fmla="*/ 0 w 3848"/>
                <a:gd name="T17" fmla="*/ 51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8" h="760">
                  <a:moveTo>
                    <a:pt x="0" y="518"/>
                  </a:moveTo>
                  <a:cubicBezTo>
                    <a:pt x="0" y="654"/>
                    <a:pt x="108" y="760"/>
                    <a:pt x="238" y="760"/>
                  </a:cubicBezTo>
                  <a:cubicBezTo>
                    <a:pt x="3611" y="760"/>
                    <a:pt x="3611" y="760"/>
                    <a:pt x="3611" y="760"/>
                  </a:cubicBezTo>
                  <a:cubicBezTo>
                    <a:pt x="3741" y="760"/>
                    <a:pt x="3848" y="654"/>
                    <a:pt x="3848" y="518"/>
                  </a:cubicBezTo>
                  <a:cubicBezTo>
                    <a:pt x="3848" y="237"/>
                    <a:pt x="3848" y="237"/>
                    <a:pt x="3848" y="237"/>
                  </a:cubicBezTo>
                  <a:cubicBezTo>
                    <a:pt x="3848" y="107"/>
                    <a:pt x="3741" y="0"/>
                    <a:pt x="3611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108" y="0"/>
                    <a:pt x="0" y="107"/>
                    <a:pt x="0" y="237"/>
                  </a:cubicBezTo>
                  <a:lnTo>
                    <a:pt x="0" y="518"/>
                  </a:lnTo>
                  <a:close/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1758933" y="2188732"/>
            <a:ext cx="2681454" cy="4071671"/>
            <a:chOff x="10440988" y="-3875088"/>
            <a:chExt cx="1892300" cy="2873375"/>
          </a:xfrm>
        </p:grpSpPr>
        <p:sp>
          <p:nvSpPr>
            <p:cNvPr id="70" name="Freeform 67"/>
            <p:cNvSpPr/>
            <p:nvPr/>
          </p:nvSpPr>
          <p:spPr bwMode="auto">
            <a:xfrm>
              <a:off x="10906786" y="-1087437"/>
              <a:ext cx="252524" cy="85724"/>
            </a:xfrm>
            <a:custGeom>
              <a:avLst/>
              <a:gdLst>
                <a:gd name="T0" fmla="*/ 0 w 3856"/>
                <a:gd name="T1" fmla="*/ 518 h 760"/>
                <a:gd name="T2" fmla="*/ 239 w 3856"/>
                <a:gd name="T3" fmla="*/ 760 h 760"/>
                <a:gd name="T4" fmla="*/ 3618 w 3856"/>
                <a:gd name="T5" fmla="*/ 760 h 760"/>
                <a:gd name="T6" fmla="*/ 3856 w 3856"/>
                <a:gd name="T7" fmla="*/ 518 h 760"/>
                <a:gd name="T8" fmla="*/ 3856 w 3856"/>
                <a:gd name="T9" fmla="*/ 237 h 760"/>
                <a:gd name="T10" fmla="*/ 3618 w 3856"/>
                <a:gd name="T11" fmla="*/ 0 h 760"/>
                <a:gd name="T12" fmla="*/ 239 w 3856"/>
                <a:gd name="T13" fmla="*/ 0 h 760"/>
                <a:gd name="T14" fmla="*/ 0 w 3856"/>
                <a:gd name="T15" fmla="*/ 237 h 760"/>
                <a:gd name="T16" fmla="*/ 0 w 3856"/>
                <a:gd name="T17" fmla="*/ 51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56" h="760">
                  <a:moveTo>
                    <a:pt x="0" y="518"/>
                  </a:moveTo>
                  <a:cubicBezTo>
                    <a:pt x="0" y="654"/>
                    <a:pt x="108" y="760"/>
                    <a:pt x="239" y="760"/>
                  </a:cubicBezTo>
                  <a:cubicBezTo>
                    <a:pt x="3618" y="760"/>
                    <a:pt x="3618" y="760"/>
                    <a:pt x="3618" y="760"/>
                  </a:cubicBezTo>
                  <a:cubicBezTo>
                    <a:pt x="3749" y="760"/>
                    <a:pt x="3856" y="654"/>
                    <a:pt x="3856" y="518"/>
                  </a:cubicBezTo>
                  <a:cubicBezTo>
                    <a:pt x="3856" y="237"/>
                    <a:pt x="3856" y="237"/>
                    <a:pt x="3856" y="237"/>
                  </a:cubicBezTo>
                  <a:cubicBezTo>
                    <a:pt x="3856" y="107"/>
                    <a:pt x="3749" y="0"/>
                    <a:pt x="3618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108" y="0"/>
                    <a:pt x="0" y="107"/>
                    <a:pt x="0" y="237"/>
                  </a:cubicBezTo>
                  <a:lnTo>
                    <a:pt x="0" y="518"/>
                  </a:lnTo>
                  <a:close/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9"/>
            <p:cNvSpPr/>
            <p:nvPr/>
          </p:nvSpPr>
          <p:spPr bwMode="auto">
            <a:xfrm>
              <a:off x="11431588" y="-2846388"/>
              <a:ext cx="501650" cy="560388"/>
            </a:xfrm>
            <a:custGeom>
              <a:avLst/>
              <a:gdLst>
                <a:gd name="T0" fmla="*/ 85 w 316"/>
                <a:gd name="T1" fmla="*/ 0 h 353"/>
                <a:gd name="T2" fmla="*/ 0 w 316"/>
                <a:gd name="T3" fmla="*/ 353 h 353"/>
                <a:gd name="T4" fmla="*/ 316 w 316"/>
                <a:gd name="T5" fmla="*/ 84 h 353"/>
                <a:gd name="T6" fmla="*/ 85 w 316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353">
                  <a:moveTo>
                    <a:pt x="85" y="0"/>
                  </a:moveTo>
                  <a:lnTo>
                    <a:pt x="0" y="353"/>
                  </a:lnTo>
                  <a:lnTo>
                    <a:pt x="316" y="84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0"/>
            <p:cNvSpPr/>
            <p:nvPr/>
          </p:nvSpPr>
          <p:spPr bwMode="auto">
            <a:xfrm>
              <a:off x="10914063" y="-2619375"/>
              <a:ext cx="244475" cy="295275"/>
            </a:xfrm>
            <a:custGeom>
              <a:avLst/>
              <a:gdLst>
                <a:gd name="T0" fmla="*/ 0 w 154"/>
                <a:gd name="T1" fmla="*/ 158 h 186"/>
                <a:gd name="T2" fmla="*/ 100 w 154"/>
                <a:gd name="T3" fmla="*/ 186 h 186"/>
                <a:gd name="T4" fmla="*/ 154 w 154"/>
                <a:gd name="T5" fmla="*/ 40 h 186"/>
                <a:gd name="T6" fmla="*/ 26 w 154"/>
                <a:gd name="T7" fmla="*/ 0 h 186"/>
                <a:gd name="T8" fmla="*/ 0 w 154"/>
                <a:gd name="T9" fmla="*/ 15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86">
                  <a:moveTo>
                    <a:pt x="0" y="158"/>
                  </a:moveTo>
                  <a:lnTo>
                    <a:pt x="100" y="186"/>
                  </a:lnTo>
                  <a:lnTo>
                    <a:pt x="154" y="40"/>
                  </a:lnTo>
                  <a:lnTo>
                    <a:pt x="26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1"/>
            <p:cNvSpPr/>
            <p:nvPr/>
          </p:nvSpPr>
          <p:spPr bwMode="auto">
            <a:xfrm>
              <a:off x="11007726" y="-2560638"/>
              <a:ext cx="120650" cy="144463"/>
            </a:xfrm>
            <a:custGeom>
              <a:avLst/>
              <a:gdLst>
                <a:gd name="T0" fmla="*/ 76 w 76"/>
                <a:gd name="T1" fmla="*/ 57 h 91"/>
                <a:gd name="T2" fmla="*/ 63 w 76"/>
                <a:gd name="T3" fmla="*/ 91 h 91"/>
                <a:gd name="T4" fmla="*/ 0 w 76"/>
                <a:gd name="T5" fmla="*/ 0 h 91"/>
                <a:gd name="T6" fmla="*/ 76 w 76"/>
                <a:gd name="T7" fmla="*/ 5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91">
                  <a:moveTo>
                    <a:pt x="76" y="57"/>
                  </a:moveTo>
                  <a:lnTo>
                    <a:pt x="63" y="91"/>
                  </a:lnTo>
                  <a:lnTo>
                    <a:pt x="0" y="0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EFB68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2"/>
            <p:cNvSpPr/>
            <p:nvPr/>
          </p:nvSpPr>
          <p:spPr bwMode="auto">
            <a:xfrm>
              <a:off x="10893426" y="-3459163"/>
              <a:ext cx="1077913" cy="941388"/>
            </a:xfrm>
            <a:custGeom>
              <a:avLst/>
              <a:gdLst>
                <a:gd name="T0" fmla="*/ 1031 w 11312"/>
                <a:gd name="T1" fmla="*/ 9435 h 9888"/>
                <a:gd name="T2" fmla="*/ 8482 w 11312"/>
                <a:gd name="T3" fmla="*/ 9888 h 9888"/>
                <a:gd name="T4" fmla="*/ 11312 w 11312"/>
                <a:gd name="T5" fmla="*/ 2096 h 9888"/>
                <a:gd name="T6" fmla="*/ 136 w 11312"/>
                <a:gd name="T7" fmla="*/ 0 h 9888"/>
                <a:gd name="T8" fmla="*/ 46 w 11312"/>
                <a:gd name="T9" fmla="*/ 2855 h 9888"/>
                <a:gd name="T10" fmla="*/ 80 w 11312"/>
                <a:gd name="T11" fmla="*/ 7317 h 9888"/>
                <a:gd name="T12" fmla="*/ 1031 w 11312"/>
                <a:gd name="T13" fmla="*/ 9435 h 9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12" h="9888">
                  <a:moveTo>
                    <a:pt x="1031" y="9435"/>
                  </a:moveTo>
                  <a:cubicBezTo>
                    <a:pt x="8482" y="9888"/>
                    <a:pt x="8482" y="9888"/>
                    <a:pt x="8482" y="9888"/>
                  </a:cubicBezTo>
                  <a:cubicBezTo>
                    <a:pt x="11312" y="2096"/>
                    <a:pt x="11312" y="2096"/>
                    <a:pt x="11312" y="2096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0"/>
                    <a:pt x="46" y="2696"/>
                    <a:pt x="46" y="2855"/>
                  </a:cubicBezTo>
                  <a:cubicBezTo>
                    <a:pt x="0" y="4350"/>
                    <a:pt x="80" y="5811"/>
                    <a:pt x="80" y="7317"/>
                  </a:cubicBezTo>
                  <a:cubicBezTo>
                    <a:pt x="91" y="7884"/>
                    <a:pt x="838" y="9254"/>
                    <a:pt x="1031" y="9435"/>
                  </a:cubicBezTo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3"/>
            <p:cNvSpPr/>
            <p:nvPr/>
          </p:nvSpPr>
          <p:spPr bwMode="auto">
            <a:xfrm>
              <a:off x="10815638" y="-3717925"/>
              <a:ext cx="996950" cy="1187450"/>
            </a:xfrm>
            <a:custGeom>
              <a:avLst/>
              <a:gdLst>
                <a:gd name="T0" fmla="*/ 2597 w 10464"/>
                <a:gd name="T1" fmla="*/ 4142 h 12480"/>
                <a:gd name="T2" fmla="*/ 1418 w 10464"/>
                <a:gd name="T3" fmla="*/ 11675 h 12480"/>
                <a:gd name="T4" fmla="*/ 0 w 10464"/>
                <a:gd name="T5" fmla="*/ 12480 h 12480"/>
                <a:gd name="T6" fmla="*/ 579 w 10464"/>
                <a:gd name="T7" fmla="*/ 0 h 12480"/>
                <a:gd name="T8" fmla="*/ 10464 w 10464"/>
                <a:gd name="T9" fmla="*/ 1146 h 12480"/>
                <a:gd name="T10" fmla="*/ 2597 w 10464"/>
                <a:gd name="T11" fmla="*/ 4142 h 1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64" h="12480">
                  <a:moveTo>
                    <a:pt x="2597" y="4142"/>
                  </a:moveTo>
                  <a:cubicBezTo>
                    <a:pt x="1418" y="11675"/>
                    <a:pt x="1418" y="11675"/>
                    <a:pt x="1418" y="11675"/>
                  </a:cubicBezTo>
                  <a:cubicBezTo>
                    <a:pt x="0" y="12480"/>
                    <a:pt x="0" y="12480"/>
                    <a:pt x="0" y="1248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10464" y="1146"/>
                    <a:pt x="10464" y="1146"/>
                    <a:pt x="10464" y="1146"/>
                  </a:cubicBezTo>
                  <a:cubicBezTo>
                    <a:pt x="10396" y="2905"/>
                    <a:pt x="9274" y="4142"/>
                    <a:pt x="2597" y="4142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4"/>
            <p:cNvSpPr/>
            <p:nvPr/>
          </p:nvSpPr>
          <p:spPr bwMode="auto">
            <a:xfrm>
              <a:off x="10961688" y="-2752725"/>
              <a:ext cx="36513" cy="95250"/>
            </a:xfrm>
            <a:custGeom>
              <a:avLst/>
              <a:gdLst>
                <a:gd name="T0" fmla="*/ 9 w 23"/>
                <a:gd name="T1" fmla="*/ 0 h 60"/>
                <a:gd name="T2" fmla="*/ 0 w 23"/>
                <a:gd name="T3" fmla="*/ 60 h 60"/>
                <a:gd name="T4" fmla="*/ 0 w 23"/>
                <a:gd name="T5" fmla="*/ 60 h 60"/>
                <a:gd name="T6" fmla="*/ 23 w 23"/>
                <a:gd name="T7" fmla="*/ 5 h 60"/>
                <a:gd name="T8" fmla="*/ 9 w 23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60">
                  <a:moveTo>
                    <a:pt x="9" y="0"/>
                  </a:moveTo>
                  <a:lnTo>
                    <a:pt x="0" y="60"/>
                  </a:lnTo>
                  <a:lnTo>
                    <a:pt x="0" y="60"/>
                  </a:lnTo>
                  <a:lnTo>
                    <a:pt x="23" y="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3BE9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5"/>
            <p:cNvSpPr/>
            <p:nvPr/>
          </p:nvSpPr>
          <p:spPr bwMode="auto">
            <a:xfrm>
              <a:off x="10837863" y="-2803525"/>
              <a:ext cx="138113" cy="146050"/>
            </a:xfrm>
            <a:custGeom>
              <a:avLst/>
              <a:gdLst>
                <a:gd name="T0" fmla="*/ 0 w 87"/>
                <a:gd name="T1" fmla="*/ 0 h 92"/>
                <a:gd name="T2" fmla="*/ 78 w 87"/>
                <a:gd name="T3" fmla="*/ 92 h 92"/>
                <a:gd name="T4" fmla="*/ 87 w 87"/>
                <a:gd name="T5" fmla="*/ 32 h 92"/>
                <a:gd name="T6" fmla="*/ 0 w 87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92">
                  <a:moveTo>
                    <a:pt x="0" y="0"/>
                  </a:moveTo>
                  <a:lnTo>
                    <a:pt x="78" y="92"/>
                  </a:lnTo>
                  <a:lnTo>
                    <a:pt x="87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793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6"/>
            <p:cNvSpPr/>
            <p:nvPr/>
          </p:nvSpPr>
          <p:spPr bwMode="auto">
            <a:xfrm>
              <a:off x="10783888" y="-3251200"/>
              <a:ext cx="296863" cy="523875"/>
            </a:xfrm>
            <a:custGeom>
              <a:avLst/>
              <a:gdLst>
                <a:gd name="T0" fmla="*/ 3120 w 3120"/>
                <a:gd name="T1" fmla="*/ 1619 h 5488"/>
                <a:gd name="T2" fmla="*/ 2250 w 3120"/>
                <a:gd name="T3" fmla="*/ 5307 h 5488"/>
                <a:gd name="T4" fmla="*/ 238 w 3120"/>
                <a:gd name="T5" fmla="*/ 2456 h 5488"/>
                <a:gd name="T6" fmla="*/ 3120 w 3120"/>
                <a:gd name="T7" fmla="*/ 1619 h 5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0" h="5488">
                  <a:moveTo>
                    <a:pt x="3120" y="1619"/>
                  </a:moveTo>
                  <a:cubicBezTo>
                    <a:pt x="2250" y="5307"/>
                    <a:pt x="2250" y="5307"/>
                    <a:pt x="2250" y="5307"/>
                  </a:cubicBezTo>
                  <a:cubicBezTo>
                    <a:pt x="0" y="5488"/>
                    <a:pt x="46" y="3305"/>
                    <a:pt x="238" y="2456"/>
                  </a:cubicBezTo>
                  <a:cubicBezTo>
                    <a:pt x="814" y="0"/>
                    <a:pt x="3120" y="1619"/>
                    <a:pt x="3120" y="1619"/>
                  </a:cubicBezTo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7"/>
            <p:cNvSpPr/>
            <p:nvPr/>
          </p:nvSpPr>
          <p:spPr bwMode="auto">
            <a:xfrm>
              <a:off x="11663363" y="-2676525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AE9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8"/>
            <p:cNvSpPr/>
            <p:nvPr/>
          </p:nvSpPr>
          <p:spPr bwMode="auto">
            <a:xfrm>
              <a:off x="11472863" y="-2949575"/>
              <a:ext cx="87313" cy="88900"/>
            </a:xfrm>
            <a:custGeom>
              <a:avLst/>
              <a:gdLst>
                <a:gd name="T0" fmla="*/ 845 w 912"/>
                <a:gd name="T1" fmla="*/ 600 h 928"/>
                <a:gd name="T2" fmla="*/ 327 w 912"/>
                <a:gd name="T3" fmla="*/ 849 h 928"/>
                <a:gd name="T4" fmla="*/ 79 w 912"/>
                <a:gd name="T5" fmla="*/ 329 h 928"/>
                <a:gd name="T6" fmla="*/ 597 w 912"/>
                <a:gd name="T7" fmla="*/ 80 h 928"/>
                <a:gd name="T8" fmla="*/ 845 w 912"/>
                <a:gd name="T9" fmla="*/ 60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928">
                  <a:moveTo>
                    <a:pt x="845" y="600"/>
                  </a:moveTo>
                  <a:cubicBezTo>
                    <a:pt x="766" y="815"/>
                    <a:pt x="530" y="928"/>
                    <a:pt x="327" y="849"/>
                  </a:cubicBezTo>
                  <a:cubicBezTo>
                    <a:pt x="113" y="770"/>
                    <a:pt x="0" y="532"/>
                    <a:pt x="79" y="329"/>
                  </a:cubicBezTo>
                  <a:cubicBezTo>
                    <a:pt x="158" y="114"/>
                    <a:pt x="395" y="0"/>
                    <a:pt x="597" y="80"/>
                  </a:cubicBezTo>
                  <a:cubicBezTo>
                    <a:pt x="811" y="159"/>
                    <a:pt x="912" y="397"/>
                    <a:pt x="845" y="600"/>
                  </a:cubicBezTo>
                </a:path>
              </a:pathLst>
            </a:custGeom>
            <a:solidFill>
              <a:srgbClr val="1D6F87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9"/>
            <p:cNvSpPr/>
            <p:nvPr/>
          </p:nvSpPr>
          <p:spPr bwMode="auto">
            <a:xfrm>
              <a:off x="11633201" y="-2919413"/>
              <a:ext cx="87313" cy="87313"/>
            </a:xfrm>
            <a:custGeom>
              <a:avLst/>
              <a:gdLst>
                <a:gd name="T0" fmla="*/ 834 w 912"/>
                <a:gd name="T1" fmla="*/ 596 h 928"/>
                <a:gd name="T2" fmla="*/ 316 w 912"/>
                <a:gd name="T3" fmla="*/ 848 h 928"/>
                <a:gd name="T4" fmla="*/ 68 w 912"/>
                <a:gd name="T5" fmla="*/ 321 h 928"/>
                <a:gd name="T6" fmla="*/ 586 w 912"/>
                <a:gd name="T7" fmla="*/ 69 h 928"/>
                <a:gd name="T8" fmla="*/ 834 w 912"/>
                <a:gd name="T9" fmla="*/ 596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928">
                  <a:moveTo>
                    <a:pt x="834" y="596"/>
                  </a:moveTo>
                  <a:cubicBezTo>
                    <a:pt x="755" y="814"/>
                    <a:pt x="530" y="928"/>
                    <a:pt x="316" y="848"/>
                  </a:cubicBezTo>
                  <a:cubicBezTo>
                    <a:pt x="102" y="768"/>
                    <a:pt x="0" y="539"/>
                    <a:pt x="68" y="321"/>
                  </a:cubicBezTo>
                  <a:cubicBezTo>
                    <a:pt x="147" y="104"/>
                    <a:pt x="383" y="0"/>
                    <a:pt x="586" y="69"/>
                  </a:cubicBezTo>
                  <a:cubicBezTo>
                    <a:pt x="800" y="149"/>
                    <a:pt x="912" y="390"/>
                    <a:pt x="834" y="596"/>
                  </a:cubicBezTo>
                </a:path>
              </a:pathLst>
            </a:custGeom>
            <a:solidFill>
              <a:srgbClr val="1D6F87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0"/>
            <p:cNvSpPr/>
            <p:nvPr/>
          </p:nvSpPr>
          <p:spPr bwMode="auto">
            <a:xfrm>
              <a:off x="11329988" y="-3246438"/>
              <a:ext cx="7938" cy="4763"/>
            </a:xfrm>
            <a:custGeom>
              <a:avLst/>
              <a:gdLst>
                <a:gd name="T0" fmla="*/ 0 w 80"/>
                <a:gd name="T1" fmla="*/ 0 h 48"/>
                <a:gd name="T2" fmla="*/ 60 w 80"/>
                <a:gd name="T3" fmla="*/ 48 h 48"/>
                <a:gd name="T4" fmla="*/ 80 w 80"/>
                <a:gd name="T5" fmla="*/ 0 h 48"/>
                <a:gd name="T6" fmla="*/ 0 w 8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8">
                  <a:moveTo>
                    <a:pt x="0" y="0"/>
                  </a:moveTo>
                  <a:cubicBezTo>
                    <a:pt x="20" y="24"/>
                    <a:pt x="40" y="36"/>
                    <a:pt x="60" y="4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50" y="0"/>
                    <a:pt x="30" y="0"/>
                    <a:pt x="0" y="0"/>
                  </a:cubicBezTo>
                </a:path>
              </a:pathLst>
            </a:custGeom>
            <a:solidFill>
              <a:srgbClr val="EAAE9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1"/>
            <p:cNvSpPr/>
            <p:nvPr/>
          </p:nvSpPr>
          <p:spPr bwMode="auto">
            <a:xfrm>
              <a:off x="10988676" y="-2576513"/>
              <a:ext cx="758825" cy="290513"/>
            </a:xfrm>
            <a:custGeom>
              <a:avLst/>
              <a:gdLst>
                <a:gd name="T0" fmla="*/ 0 w 478"/>
                <a:gd name="T1" fmla="*/ 0 h 183"/>
                <a:gd name="T2" fmla="*/ 210 w 478"/>
                <a:gd name="T3" fmla="*/ 167 h 183"/>
                <a:gd name="T4" fmla="*/ 279 w 478"/>
                <a:gd name="T5" fmla="*/ 183 h 183"/>
                <a:gd name="T6" fmla="*/ 478 w 478"/>
                <a:gd name="T7" fmla="*/ 14 h 183"/>
                <a:gd name="T8" fmla="*/ 0 w 478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8" h="183">
                  <a:moveTo>
                    <a:pt x="0" y="0"/>
                  </a:moveTo>
                  <a:lnTo>
                    <a:pt x="210" y="167"/>
                  </a:lnTo>
                  <a:lnTo>
                    <a:pt x="279" y="183"/>
                  </a:lnTo>
                  <a:lnTo>
                    <a:pt x="478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2"/>
            <p:cNvSpPr/>
            <p:nvPr/>
          </p:nvSpPr>
          <p:spPr bwMode="auto">
            <a:xfrm>
              <a:off x="10679113" y="-3771900"/>
              <a:ext cx="211138" cy="665163"/>
            </a:xfrm>
            <a:custGeom>
              <a:avLst/>
              <a:gdLst>
                <a:gd name="T0" fmla="*/ 2078 w 2224"/>
                <a:gd name="T1" fmla="*/ 0 h 6976"/>
                <a:gd name="T2" fmla="*/ 1775 w 2224"/>
                <a:gd name="T3" fmla="*/ 6976 h 6976"/>
                <a:gd name="T4" fmla="*/ 2224 w 2224"/>
                <a:gd name="T5" fmla="*/ 3319 h 6976"/>
                <a:gd name="T6" fmla="*/ 2078 w 2224"/>
                <a:gd name="T7" fmla="*/ 0 h 6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24" h="6976">
                  <a:moveTo>
                    <a:pt x="2078" y="0"/>
                  </a:moveTo>
                  <a:cubicBezTo>
                    <a:pt x="2078" y="0"/>
                    <a:pt x="0" y="3907"/>
                    <a:pt x="1775" y="6976"/>
                  </a:cubicBezTo>
                  <a:cubicBezTo>
                    <a:pt x="2224" y="3319"/>
                    <a:pt x="2224" y="3319"/>
                    <a:pt x="2224" y="3319"/>
                  </a:cubicBezTo>
                  <a:lnTo>
                    <a:pt x="2078" y="0"/>
                  </a:lnTo>
                  <a:close/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3"/>
            <p:cNvSpPr/>
            <p:nvPr/>
          </p:nvSpPr>
          <p:spPr bwMode="auto">
            <a:xfrm>
              <a:off x="11212513" y="-2671763"/>
              <a:ext cx="582613" cy="236538"/>
            </a:xfrm>
            <a:custGeom>
              <a:avLst/>
              <a:gdLst>
                <a:gd name="T0" fmla="*/ 4913 w 6112"/>
                <a:gd name="T1" fmla="*/ 1286 h 2480"/>
                <a:gd name="T2" fmla="*/ 4222 w 6112"/>
                <a:gd name="T3" fmla="*/ 508 h 2480"/>
                <a:gd name="T4" fmla="*/ 3498 w 6112"/>
                <a:gd name="T5" fmla="*/ 282 h 2480"/>
                <a:gd name="T6" fmla="*/ 3238 w 6112"/>
                <a:gd name="T7" fmla="*/ 384 h 2480"/>
                <a:gd name="T8" fmla="*/ 3045 w 6112"/>
                <a:gd name="T9" fmla="*/ 170 h 2480"/>
                <a:gd name="T10" fmla="*/ 2287 w 6112"/>
                <a:gd name="T11" fmla="*/ 57 h 2480"/>
                <a:gd name="T12" fmla="*/ 1325 w 6112"/>
                <a:gd name="T13" fmla="*/ 451 h 2480"/>
                <a:gd name="T14" fmla="*/ 148 w 6112"/>
                <a:gd name="T15" fmla="*/ 136 h 2480"/>
                <a:gd name="T16" fmla="*/ 951 w 6112"/>
                <a:gd name="T17" fmla="*/ 1488 h 2480"/>
                <a:gd name="T18" fmla="*/ 2830 w 6112"/>
                <a:gd name="T19" fmla="*/ 1353 h 2480"/>
                <a:gd name="T20" fmla="*/ 2864 w 6112"/>
                <a:gd name="T21" fmla="*/ 1331 h 2480"/>
                <a:gd name="T22" fmla="*/ 3045 w 6112"/>
                <a:gd name="T23" fmla="*/ 1173 h 2480"/>
                <a:gd name="T24" fmla="*/ 3147 w 6112"/>
                <a:gd name="T25" fmla="*/ 1398 h 2480"/>
                <a:gd name="T26" fmla="*/ 3170 w 6112"/>
                <a:gd name="T27" fmla="*/ 1432 h 2480"/>
                <a:gd name="T28" fmla="*/ 4800 w 6112"/>
                <a:gd name="T29" fmla="*/ 2379 h 2480"/>
                <a:gd name="T30" fmla="*/ 6112 w 6112"/>
                <a:gd name="T31" fmla="*/ 1522 h 2480"/>
                <a:gd name="T32" fmla="*/ 4913 w 6112"/>
                <a:gd name="T33" fmla="*/ 1286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12" h="2480">
                  <a:moveTo>
                    <a:pt x="4913" y="1286"/>
                  </a:moveTo>
                  <a:cubicBezTo>
                    <a:pt x="4686" y="1004"/>
                    <a:pt x="4505" y="733"/>
                    <a:pt x="4222" y="508"/>
                  </a:cubicBezTo>
                  <a:cubicBezTo>
                    <a:pt x="4030" y="350"/>
                    <a:pt x="3747" y="248"/>
                    <a:pt x="3498" y="282"/>
                  </a:cubicBezTo>
                  <a:cubicBezTo>
                    <a:pt x="3396" y="294"/>
                    <a:pt x="3305" y="327"/>
                    <a:pt x="3238" y="384"/>
                  </a:cubicBezTo>
                  <a:cubicBezTo>
                    <a:pt x="3192" y="305"/>
                    <a:pt x="3136" y="226"/>
                    <a:pt x="3045" y="170"/>
                  </a:cubicBezTo>
                  <a:cubicBezTo>
                    <a:pt x="2830" y="34"/>
                    <a:pt x="2536" y="0"/>
                    <a:pt x="2287" y="57"/>
                  </a:cubicBezTo>
                  <a:cubicBezTo>
                    <a:pt x="1936" y="136"/>
                    <a:pt x="1653" y="294"/>
                    <a:pt x="1325" y="451"/>
                  </a:cubicBezTo>
                  <a:cubicBezTo>
                    <a:pt x="849" y="677"/>
                    <a:pt x="340" y="756"/>
                    <a:pt x="148" y="136"/>
                  </a:cubicBezTo>
                  <a:cubicBezTo>
                    <a:pt x="0" y="744"/>
                    <a:pt x="397" y="1319"/>
                    <a:pt x="951" y="1488"/>
                  </a:cubicBezTo>
                  <a:cubicBezTo>
                    <a:pt x="1551" y="1658"/>
                    <a:pt x="2275" y="1680"/>
                    <a:pt x="2830" y="1353"/>
                  </a:cubicBezTo>
                  <a:cubicBezTo>
                    <a:pt x="2841" y="1342"/>
                    <a:pt x="2853" y="1342"/>
                    <a:pt x="2864" y="1331"/>
                  </a:cubicBezTo>
                  <a:cubicBezTo>
                    <a:pt x="2932" y="1286"/>
                    <a:pt x="2989" y="1229"/>
                    <a:pt x="3045" y="1173"/>
                  </a:cubicBezTo>
                  <a:cubicBezTo>
                    <a:pt x="3079" y="1252"/>
                    <a:pt x="3113" y="1331"/>
                    <a:pt x="3147" y="1398"/>
                  </a:cubicBezTo>
                  <a:cubicBezTo>
                    <a:pt x="3158" y="1410"/>
                    <a:pt x="3170" y="1421"/>
                    <a:pt x="3170" y="1432"/>
                  </a:cubicBezTo>
                  <a:cubicBezTo>
                    <a:pt x="3521" y="1973"/>
                    <a:pt x="4177" y="2266"/>
                    <a:pt x="4800" y="2379"/>
                  </a:cubicBezTo>
                  <a:cubicBezTo>
                    <a:pt x="5354" y="2480"/>
                    <a:pt x="5965" y="2131"/>
                    <a:pt x="6112" y="1522"/>
                  </a:cubicBezTo>
                  <a:cubicBezTo>
                    <a:pt x="5660" y="1984"/>
                    <a:pt x="5241" y="1703"/>
                    <a:pt x="4913" y="1286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4"/>
            <p:cNvSpPr/>
            <p:nvPr/>
          </p:nvSpPr>
          <p:spPr bwMode="auto">
            <a:xfrm>
              <a:off x="11815763" y="-3857625"/>
              <a:ext cx="488950" cy="488950"/>
            </a:xfrm>
            <a:custGeom>
              <a:avLst/>
              <a:gdLst>
                <a:gd name="T0" fmla="*/ 215 w 2560"/>
                <a:gd name="T1" fmla="*/ 894 h 2568"/>
                <a:gd name="T2" fmla="*/ 891 w 2560"/>
                <a:gd name="T3" fmla="*/ 2354 h 2568"/>
                <a:gd name="T4" fmla="*/ 2346 w 2560"/>
                <a:gd name="T5" fmla="*/ 1675 h 2568"/>
                <a:gd name="T6" fmla="*/ 1670 w 2560"/>
                <a:gd name="T7" fmla="*/ 215 h 2568"/>
                <a:gd name="T8" fmla="*/ 215 w 2560"/>
                <a:gd name="T9" fmla="*/ 894 h 2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0" h="2568">
                  <a:moveTo>
                    <a:pt x="215" y="894"/>
                  </a:moveTo>
                  <a:cubicBezTo>
                    <a:pt x="0" y="1488"/>
                    <a:pt x="305" y="2139"/>
                    <a:pt x="891" y="2354"/>
                  </a:cubicBezTo>
                  <a:cubicBezTo>
                    <a:pt x="1478" y="2568"/>
                    <a:pt x="2132" y="2263"/>
                    <a:pt x="2346" y="1675"/>
                  </a:cubicBezTo>
                  <a:cubicBezTo>
                    <a:pt x="2560" y="1081"/>
                    <a:pt x="2256" y="430"/>
                    <a:pt x="1670" y="215"/>
                  </a:cubicBezTo>
                  <a:cubicBezTo>
                    <a:pt x="1077" y="0"/>
                    <a:pt x="429" y="306"/>
                    <a:pt x="215" y="894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5"/>
            <p:cNvSpPr/>
            <p:nvPr/>
          </p:nvSpPr>
          <p:spPr bwMode="auto">
            <a:xfrm>
              <a:off x="11596688" y="-3867150"/>
              <a:ext cx="295275" cy="296863"/>
            </a:xfrm>
            <a:custGeom>
              <a:avLst/>
              <a:gdLst>
                <a:gd name="T0" fmla="*/ 260 w 3104"/>
                <a:gd name="T1" fmla="*/ 1084 h 3104"/>
                <a:gd name="T2" fmla="*/ 1073 w 3104"/>
                <a:gd name="T3" fmla="*/ 2845 h 3104"/>
                <a:gd name="T4" fmla="*/ 2845 w 3104"/>
                <a:gd name="T5" fmla="*/ 2021 h 3104"/>
                <a:gd name="T6" fmla="*/ 2021 w 3104"/>
                <a:gd name="T7" fmla="*/ 260 h 3104"/>
                <a:gd name="T8" fmla="*/ 260 w 3104"/>
                <a:gd name="T9" fmla="*/ 1084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4" h="3104">
                  <a:moveTo>
                    <a:pt x="260" y="1084"/>
                  </a:moveTo>
                  <a:cubicBezTo>
                    <a:pt x="0" y="1795"/>
                    <a:pt x="362" y="2585"/>
                    <a:pt x="1073" y="2845"/>
                  </a:cubicBezTo>
                  <a:cubicBezTo>
                    <a:pt x="1795" y="3104"/>
                    <a:pt x="2585" y="2732"/>
                    <a:pt x="2845" y="2021"/>
                  </a:cubicBezTo>
                  <a:cubicBezTo>
                    <a:pt x="3104" y="1310"/>
                    <a:pt x="2732" y="520"/>
                    <a:pt x="2021" y="260"/>
                  </a:cubicBezTo>
                  <a:cubicBezTo>
                    <a:pt x="1310" y="0"/>
                    <a:pt x="520" y="362"/>
                    <a:pt x="260" y="1084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6"/>
            <p:cNvSpPr/>
            <p:nvPr/>
          </p:nvSpPr>
          <p:spPr bwMode="auto">
            <a:xfrm>
              <a:off x="11350626" y="-3870325"/>
              <a:ext cx="296863" cy="298450"/>
            </a:xfrm>
            <a:custGeom>
              <a:avLst/>
              <a:gdLst>
                <a:gd name="T0" fmla="*/ 260 w 3104"/>
                <a:gd name="T1" fmla="*/ 1090 h 3120"/>
                <a:gd name="T2" fmla="*/ 1073 w 3104"/>
                <a:gd name="T3" fmla="*/ 2860 h 3120"/>
                <a:gd name="T4" fmla="*/ 2845 w 3104"/>
                <a:gd name="T5" fmla="*/ 2043 h 3120"/>
                <a:gd name="T6" fmla="*/ 2021 w 3104"/>
                <a:gd name="T7" fmla="*/ 261 h 3120"/>
                <a:gd name="T8" fmla="*/ 260 w 3104"/>
                <a:gd name="T9" fmla="*/ 1090 h 3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4" h="3120">
                  <a:moveTo>
                    <a:pt x="260" y="1090"/>
                  </a:moveTo>
                  <a:cubicBezTo>
                    <a:pt x="0" y="1804"/>
                    <a:pt x="362" y="2599"/>
                    <a:pt x="1073" y="2860"/>
                  </a:cubicBezTo>
                  <a:cubicBezTo>
                    <a:pt x="1795" y="3120"/>
                    <a:pt x="2585" y="2757"/>
                    <a:pt x="2845" y="2043"/>
                  </a:cubicBezTo>
                  <a:cubicBezTo>
                    <a:pt x="3104" y="1317"/>
                    <a:pt x="2732" y="522"/>
                    <a:pt x="2021" y="261"/>
                  </a:cubicBezTo>
                  <a:cubicBezTo>
                    <a:pt x="1310" y="0"/>
                    <a:pt x="520" y="375"/>
                    <a:pt x="260" y="1090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7"/>
            <p:cNvSpPr/>
            <p:nvPr/>
          </p:nvSpPr>
          <p:spPr bwMode="auto">
            <a:xfrm>
              <a:off x="11102976" y="-3871913"/>
              <a:ext cx="295275" cy="298450"/>
            </a:xfrm>
            <a:custGeom>
              <a:avLst/>
              <a:gdLst>
                <a:gd name="T0" fmla="*/ 260 w 3104"/>
                <a:gd name="T1" fmla="*/ 1090 h 3120"/>
                <a:gd name="T2" fmla="*/ 1084 w 3104"/>
                <a:gd name="T3" fmla="*/ 2860 h 3120"/>
                <a:gd name="T4" fmla="*/ 2845 w 3104"/>
                <a:gd name="T5" fmla="*/ 2031 h 3120"/>
                <a:gd name="T6" fmla="*/ 2021 w 3104"/>
                <a:gd name="T7" fmla="*/ 261 h 3120"/>
                <a:gd name="T8" fmla="*/ 260 w 3104"/>
                <a:gd name="T9" fmla="*/ 1090 h 3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4" h="3120">
                  <a:moveTo>
                    <a:pt x="260" y="1090"/>
                  </a:moveTo>
                  <a:cubicBezTo>
                    <a:pt x="0" y="1804"/>
                    <a:pt x="373" y="2599"/>
                    <a:pt x="1084" y="2860"/>
                  </a:cubicBezTo>
                  <a:cubicBezTo>
                    <a:pt x="1795" y="3120"/>
                    <a:pt x="2585" y="2757"/>
                    <a:pt x="2845" y="2031"/>
                  </a:cubicBezTo>
                  <a:cubicBezTo>
                    <a:pt x="3104" y="1317"/>
                    <a:pt x="2743" y="522"/>
                    <a:pt x="2021" y="261"/>
                  </a:cubicBezTo>
                  <a:cubicBezTo>
                    <a:pt x="1310" y="0"/>
                    <a:pt x="520" y="375"/>
                    <a:pt x="260" y="1090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8"/>
            <p:cNvSpPr/>
            <p:nvPr/>
          </p:nvSpPr>
          <p:spPr bwMode="auto">
            <a:xfrm>
              <a:off x="10852151" y="-3875088"/>
              <a:ext cx="298450" cy="296863"/>
            </a:xfrm>
            <a:custGeom>
              <a:avLst/>
              <a:gdLst>
                <a:gd name="T0" fmla="*/ 261 w 3120"/>
                <a:gd name="T1" fmla="*/ 1090 h 3120"/>
                <a:gd name="T2" fmla="*/ 1090 w 3120"/>
                <a:gd name="T3" fmla="*/ 2860 h 3120"/>
                <a:gd name="T4" fmla="*/ 2860 w 3120"/>
                <a:gd name="T5" fmla="*/ 2043 h 3120"/>
                <a:gd name="T6" fmla="*/ 2043 w 3120"/>
                <a:gd name="T7" fmla="*/ 261 h 3120"/>
                <a:gd name="T8" fmla="*/ 261 w 3120"/>
                <a:gd name="T9" fmla="*/ 1090 h 3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0" h="3120">
                  <a:moveTo>
                    <a:pt x="261" y="1090"/>
                  </a:moveTo>
                  <a:cubicBezTo>
                    <a:pt x="0" y="1804"/>
                    <a:pt x="375" y="2599"/>
                    <a:pt x="1090" y="2860"/>
                  </a:cubicBezTo>
                  <a:cubicBezTo>
                    <a:pt x="1816" y="3120"/>
                    <a:pt x="2599" y="2757"/>
                    <a:pt x="2860" y="2043"/>
                  </a:cubicBezTo>
                  <a:cubicBezTo>
                    <a:pt x="3120" y="1317"/>
                    <a:pt x="2757" y="522"/>
                    <a:pt x="2043" y="261"/>
                  </a:cubicBezTo>
                  <a:cubicBezTo>
                    <a:pt x="1317" y="0"/>
                    <a:pt x="522" y="375"/>
                    <a:pt x="261" y="1090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9"/>
            <p:cNvSpPr/>
            <p:nvPr/>
          </p:nvSpPr>
          <p:spPr bwMode="auto">
            <a:xfrm>
              <a:off x="10996613" y="-2817813"/>
              <a:ext cx="708025" cy="727075"/>
            </a:xfrm>
            <a:custGeom>
              <a:avLst/>
              <a:gdLst>
                <a:gd name="T0" fmla="*/ 590 w 7440"/>
                <a:gd name="T1" fmla="*/ 91 h 7632"/>
                <a:gd name="T2" fmla="*/ 1350 w 7440"/>
                <a:gd name="T3" fmla="*/ 1144 h 7632"/>
                <a:gd name="T4" fmla="*/ 4662 w 7440"/>
                <a:gd name="T5" fmla="*/ 4405 h 7632"/>
                <a:gd name="T6" fmla="*/ 6284 w 7440"/>
                <a:gd name="T7" fmla="*/ 4122 h 7632"/>
                <a:gd name="T8" fmla="*/ 3913 w 7440"/>
                <a:gd name="T9" fmla="*/ 5968 h 7632"/>
                <a:gd name="T10" fmla="*/ 137 w 7440"/>
                <a:gd name="T11" fmla="*/ 2695 h 7632"/>
                <a:gd name="T12" fmla="*/ 590 w 7440"/>
                <a:gd name="T13" fmla="*/ 91 h 7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40" h="7632">
                  <a:moveTo>
                    <a:pt x="590" y="91"/>
                  </a:moveTo>
                  <a:cubicBezTo>
                    <a:pt x="1180" y="0"/>
                    <a:pt x="1316" y="555"/>
                    <a:pt x="1350" y="1144"/>
                  </a:cubicBezTo>
                  <a:cubicBezTo>
                    <a:pt x="1407" y="2401"/>
                    <a:pt x="1736" y="3839"/>
                    <a:pt x="4662" y="4405"/>
                  </a:cubicBezTo>
                  <a:cubicBezTo>
                    <a:pt x="5161" y="4507"/>
                    <a:pt x="5683" y="4586"/>
                    <a:pt x="6284" y="4122"/>
                  </a:cubicBezTo>
                  <a:cubicBezTo>
                    <a:pt x="6284" y="4122"/>
                    <a:pt x="7440" y="7632"/>
                    <a:pt x="3913" y="5968"/>
                  </a:cubicBezTo>
                  <a:cubicBezTo>
                    <a:pt x="2428" y="5266"/>
                    <a:pt x="137" y="2695"/>
                    <a:pt x="137" y="2695"/>
                  </a:cubicBezTo>
                  <a:cubicBezTo>
                    <a:pt x="137" y="2695"/>
                    <a:pt x="0" y="182"/>
                    <a:pt x="590" y="91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0"/>
            <p:cNvSpPr/>
            <p:nvPr/>
          </p:nvSpPr>
          <p:spPr bwMode="auto">
            <a:xfrm>
              <a:off x="11333163" y="-3255963"/>
              <a:ext cx="7938" cy="4763"/>
            </a:xfrm>
            <a:custGeom>
              <a:avLst/>
              <a:gdLst>
                <a:gd name="T0" fmla="*/ 0 w 80"/>
                <a:gd name="T1" fmla="*/ 0 h 48"/>
                <a:gd name="T2" fmla="*/ 60 w 80"/>
                <a:gd name="T3" fmla="*/ 48 h 48"/>
                <a:gd name="T4" fmla="*/ 80 w 80"/>
                <a:gd name="T5" fmla="*/ 0 h 48"/>
                <a:gd name="T6" fmla="*/ 0 w 8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8">
                  <a:moveTo>
                    <a:pt x="0" y="0"/>
                  </a:moveTo>
                  <a:cubicBezTo>
                    <a:pt x="20" y="12"/>
                    <a:pt x="40" y="36"/>
                    <a:pt x="60" y="4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0" y="0"/>
                    <a:pt x="30" y="0"/>
                    <a:pt x="0" y="0"/>
                  </a:cubicBezTo>
                </a:path>
              </a:pathLst>
            </a:custGeom>
            <a:solidFill>
              <a:srgbClr val="EAAE9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1"/>
            <p:cNvSpPr/>
            <p:nvPr/>
          </p:nvSpPr>
          <p:spPr bwMode="auto">
            <a:xfrm>
              <a:off x="11299826" y="-3251200"/>
              <a:ext cx="604838" cy="252413"/>
            </a:xfrm>
            <a:custGeom>
              <a:avLst/>
              <a:gdLst>
                <a:gd name="T0" fmla="*/ 3420 w 6352"/>
                <a:gd name="T1" fmla="*/ 484 h 2640"/>
                <a:gd name="T2" fmla="*/ 419 w 6352"/>
                <a:gd name="T3" fmla="*/ 0 h 2640"/>
                <a:gd name="T4" fmla="*/ 0 w 6352"/>
                <a:gd name="T5" fmla="*/ 630 h 2640"/>
                <a:gd name="T6" fmla="*/ 3159 w 6352"/>
                <a:gd name="T7" fmla="*/ 1203 h 2640"/>
                <a:gd name="T8" fmla="*/ 2741 w 6352"/>
                <a:gd name="T9" fmla="*/ 1832 h 2640"/>
                <a:gd name="T10" fmla="*/ 6160 w 6352"/>
                <a:gd name="T11" fmla="*/ 2348 h 2640"/>
                <a:gd name="T12" fmla="*/ 6352 w 6352"/>
                <a:gd name="T13" fmla="*/ 1832 h 2640"/>
                <a:gd name="T14" fmla="*/ 3420 w 6352"/>
                <a:gd name="T15" fmla="*/ 484 h 2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52" h="2640">
                  <a:moveTo>
                    <a:pt x="3420" y="484"/>
                  </a:moveTo>
                  <a:cubicBezTo>
                    <a:pt x="2401" y="686"/>
                    <a:pt x="1337" y="540"/>
                    <a:pt x="419" y="0"/>
                  </a:cubicBezTo>
                  <a:cubicBezTo>
                    <a:pt x="0" y="630"/>
                    <a:pt x="0" y="630"/>
                    <a:pt x="0" y="630"/>
                  </a:cubicBezTo>
                  <a:cubicBezTo>
                    <a:pt x="952" y="1247"/>
                    <a:pt x="2073" y="1416"/>
                    <a:pt x="3159" y="1203"/>
                  </a:cubicBezTo>
                  <a:cubicBezTo>
                    <a:pt x="2741" y="1832"/>
                    <a:pt x="2741" y="1832"/>
                    <a:pt x="2741" y="1832"/>
                  </a:cubicBezTo>
                  <a:cubicBezTo>
                    <a:pt x="3760" y="2494"/>
                    <a:pt x="5005" y="2640"/>
                    <a:pt x="6160" y="2348"/>
                  </a:cubicBezTo>
                  <a:cubicBezTo>
                    <a:pt x="6352" y="1832"/>
                    <a:pt x="6352" y="1832"/>
                    <a:pt x="6352" y="1832"/>
                  </a:cubicBezTo>
                  <a:lnTo>
                    <a:pt x="3420" y="484"/>
                  </a:lnTo>
                  <a:close/>
                </a:path>
              </a:pathLst>
            </a:custGeom>
            <a:solidFill>
              <a:srgbClr val="EFB68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2"/>
            <p:cNvSpPr/>
            <p:nvPr/>
          </p:nvSpPr>
          <p:spPr bwMode="auto">
            <a:xfrm>
              <a:off x="11177588" y="-3351213"/>
              <a:ext cx="196850" cy="95250"/>
            </a:xfrm>
            <a:custGeom>
              <a:avLst/>
              <a:gdLst>
                <a:gd name="T0" fmla="*/ 2064 w 2064"/>
                <a:gd name="T1" fmla="*/ 298 h 1008"/>
                <a:gd name="T2" fmla="*/ 1616 w 2064"/>
                <a:gd name="T3" fmla="*/ 264 h 1008"/>
                <a:gd name="T4" fmla="*/ 258 w 2064"/>
                <a:gd name="T5" fmla="*/ 0 h 1008"/>
                <a:gd name="T6" fmla="*/ 0 w 2064"/>
                <a:gd name="T7" fmla="*/ 734 h 1008"/>
                <a:gd name="T8" fmla="*/ 1347 w 2064"/>
                <a:gd name="T9" fmla="*/ 997 h 1008"/>
                <a:gd name="T10" fmla="*/ 1627 w 2064"/>
                <a:gd name="T11" fmla="*/ 1008 h 1008"/>
                <a:gd name="T12" fmla="*/ 2064 w 2064"/>
                <a:gd name="T13" fmla="*/ 29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4" h="1008">
                  <a:moveTo>
                    <a:pt x="2064" y="298"/>
                  </a:moveTo>
                  <a:cubicBezTo>
                    <a:pt x="1941" y="298"/>
                    <a:pt x="1739" y="264"/>
                    <a:pt x="1616" y="264"/>
                  </a:cubicBezTo>
                  <a:cubicBezTo>
                    <a:pt x="1133" y="230"/>
                    <a:pt x="685" y="138"/>
                    <a:pt x="258" y="0"/>
                  </a:cubicBezTo>
                  <a:cubicBezTo>
                    <a:pt x="0" y="734"/>
                    <a:pt x="0" y="734"/>
                    <a:pt x="0" y="734"/>
                  </a:cubicBezTo>
                  <a:cubicBezTo>
                    <a:pt x="427" y="882"/>
                    <a:pt x="875" y="974"/>
                    <a:pt x="1347" y="997"/>
                  </a:cubicBezTo>
                  <a:cubicBezTo>
                    <a:pt x="1436" y="1008"/>
                    <a:pt x="1537" y="1008"/>
                    <a:pt x="1627" y="1008"/>
                  </a:cubicBezTo>
                  <a:lnTo>
                    <a:pt x="2064" y="298"/>
                  </a:lnTo>
                  <a:close/>
                </a:path>
              </a:pathLst>
            </a:custGeom>
            <a:solidFill>
              <a:srgbClr val="EFB68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3"/>
            <p:cNvSpPr/>
            <p:nvPr/>
          </p:nvSpPr>
          <p:spPr bwMode="auto">
            <a:xfrm>
              <a:off x="10872788" y="-3751263"/>
              <a:ext cx="1409700" cy="914400"/>
            </a:xfrm>
            <a:custGeom>
              <a:avLst/>
              <a:gdLst>
                <a:gd name="T0" fmla="*/ 6 w 7400"/>
                <a:gd name="T1" fmla="*/ 0 h 4792"/>
                <a:gd name="T2" fmla="*/ 6 w 7400"/>
                <a:gd name="T3" fmla="*/ 0 h 4792"/>
                <a:gd name="T4" fmla="*/ 7372 w 7400"/>
                <a:gd name="T5" fmla="*/ 663 h 4792"/>
                <a:gd name="T6" fmla="*/ 6919 w 7400"/>
                <a:gd name="T7" fmla="*/ 2481 h 4792"/>
                <a:gd name="T8" fmla="*/ 3686 w 7400"/>
                <a:gd name="T9" fmla="*/ 3342 h 4792"/>
                <a:gd name="T10" fmla="*/ 3896 w 7400"/>
                <a:gd name="T11" fmla="*/ 3025 h 4792"/>
                <a:gd name="T12" fmla="*/ 2316 w 7400"/>
                <a:gd name="T13" fmla="*/ 2736 h 4792"/>
                <a:gd name="T14" fmla="*/ 2537 w 7400"/>
                <a:gd name="T15" fmla="*/ 2396 h 4792"/>
                <a:gd name="T16" fmla="*/ 2350 w 7400"/>
                <a:gd name="T17" fmla="*/ 2391 h 4792"/>
                <a:gd name="T18" fmla="*/ 1959 w 7400"/>
                <a:gd name="T19" fmla="*/ 2340 h 4792"/>
                <a:gd name="T20" fmla="*/ 1716 w 7400"/>
                <a:gd name="T21" fmla="*/ 3133 h 4792"/>
                <a:gd name="T22" fmla="*/ 725 w 7400"/>
                <a:gd name="T23" fmla="*/ 4719 h 4792"/>
                <a:gd name="T24" fmla="*/ 844 w 7400"/>
                <a:gd name="T25" fmla="*/ 1887 h 4792"/>
                <a:gd name="T26" fmla="*/ 12 w 7400"/>
                <a:gd name="T27" fmla="*/ 346 h 4792"/>
                <a:gd name="T28" fmla="*/ 6 w 7400"/>
                <a:gd name="T29" fmla="*/ 0 h 4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400" h="479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372" y="663"/>
                    <a:pt x="7372" y="663"/>
                    <a:pt x="7372" y="663"/>
                  </a:cubicBezTo>
                  <a:cubicBezTo>
                    <a:pt x="7400" y="1196"/>
                    <a:pt x="7253" y="1977"/>
                    <a:pt x="6919" y="2481"/>
                  </a:cubicBezTo>
                  <a:cubicBezTo>
                    <a:pt x="6166" y="3631"/>
                    <a:pt x="4722" y="4016"/>
                    <a:pt x="3686" y="3342"/>
                  </a:cubicBezTo>
                  <a:cubicBezTo>
                    <a:pt x="3896" y="3025"/>
                    <a:pt x="3896" y="3025"/>
                    <a:pt x="3896" y="3025"/>
                  </a:cubicBezTo>
                  <a:cubicBezTo>
                    <a:pt x="3352" y="3133"/>
                    <a:pt x="2792" y="3048"/>
                    <a:pt x="2316" y="2736"/>
                  </a:cubicBezTo>
                  <a:cubicBezTo>
                    <a:pt x="2537" y="2396"/>
                    <a:pt x="2537" y="2396"/>
                    <a:pt x="2537" y="2396"/>
                  </a:cubicBezTo>
                  <a:cubicBezTo>
                    <a:pt x="2475" y="2396"/>
                    <a:pt x="2412" y="2396"/>
                    <a:pt x="2350" y="2391"/>
                  </a:cubicBezTo>
                  <a:cubicBezTo>
                    <a:pt x="2214" y="2385"/>
                    <a:pt x="2084" y="2368"/>
                    <a:pt x="1959" y="2340"/>
                  </a:cubicBezTo>
                  <a:cubicBezTo>
                    <a:pt x="1897" y="2583"/>
                    <a:pt x="1818" y="2850"/>
                    <a:pt x="1716" y="3133"/>
                  </a:cubicBezTo>
                  <a:cubicBezTo>
                    <a:pt x="1371" y="4084"/>
                    <a:pt x="929" y="4792"/>
                    <a:pt x="725" y="4719"/>
                  </a:cubicBezTo>
                  <a:cubicBezTo>
                    <a:pt x="844" y="1887"/>
                    <a:pt x="844" y="1887"/>
                    <a:pt x="844" y="1887"/>
                  </a:cubicBezTo>
                  <a:cubicBezTo>
                    <a:pt x="12" y="346"/>
                    <a:pt x="12" y="346"/>
                    <a:pt x="12" y="346"/>
                  </a:cubicBezTo>
                  <a:cubicBezTo>
                    <a:pt x="0" y="233"/>
                    <a:pt x="0" y="119"/>
                    <a:pt x="6" y="0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4"/>
            <p:cNvSpPr/>
            <p:nvPr/>
          </p:nvSpPr>
          <p:spPr bwMode="auto">
            <a:xfrm>
              <a:off x="10753726" y="-1639888"/>
              <a:ext cx="350838" cy="139700"/>
            </a:xfrm>
            <a:custGeom>
              <a:avLst/>
              <a:gdLst>
                <a:gd name="T0" fmla="*/ 1829 w 1840"/>
                <a:gd name="T1" fmla="*/ 425 h 728"/>
                <a:gd name="T2" fmla="*/ 1502 w 1840"/>
                <a:gd name="T3" fmla="*/ 717 h 728"/>
                <a:gd name="T4" fmla="*/ 300 w 1840"/>
                <a:gd name="T5" fmla="*/ 631 h 728"/>
                <a:gd name="T6" fmla="*/ 12 w 1840"/>
                <a:gd name="T7" fmla="*/ 304 h 728"/>
                <a:gd name="T8" fmla="*/ 339 w 1840"/>
                <a:gd name="T9" fmla="*/ 12 h 728"/>
                <a:gd name="T10" fmla="*/ 1541 w 1840"/>
                <a:gd name="T11" fmla="*/ 92 h 728"/>
                <a:gd name="T12" fmla="*/ 1829 w 1840"/>
                <a:gd name="T13" fmla="*/ 425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0" h="728">
                  <a:moveTo>
                    <a:pt x="1829" y="425"/>
                  </a:moveTo>
                  <a:cubicBezTo>
                    <a:pt x="1818" y="597"/>
                    <a:pt x="1671" y="728"/>
                    <a:pt x="1502" y="717"/>
                  </a:cubicBezTo>
                  <a:cubicBezTo>
                    <a:pt x="300" y="631"/>
                    <a:pt x="300" y="631"/>
                    <a:pt x="300" y="631"/>
                  </a:cubicBezTo>
                  <a:cubicBezTo>
                    <a:pt x="130" y="620"/>
                    <a:pt x="0" y="476"/>
                    <a:pt x="12" y="304"/>
                  </a:cubicBezTo>
                  <a:cubicBezTo>
                    <a:pt x="23" y="132"/>
                    <a:pt x="170" y="0"/>
                    <a:pt x="339" y="12"/>
                  </a:cubicBezTo>
                  <a:cubicBezTo>
                    <a:pt x="1541" y="92"/>
                    <a:pt x="1541" y="92"/>
                    <a:pt x="1541" y="92"/>
                  </a:cubicBezTo>
                  <a:cubicBezTo>
                    <a:pt x="1711" y="104"/>
                    <a:pt x="1840" y="253"/>
                    <a:pt x="1829" y="425"/>
                  </a:cubicBezTo>
                </a:path>
              </a:pathLst>
            </a:custGeom>
            <a:solidFill>
              <a:srgbClr val="3F3F3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5"/>
            <p:cNvSpPr/>
            <p:nvPr/>
          </p:nvSpPr>
          <p:spPr bwMode="auto">
            <a:xfrm>
              <a:off x="10775951" y="-2363788"/>
              <a:ext cx="460375" cy="225425"/>
            </a:xfrm>
            <a:custGeom>
              <a:avLst/>
              <a:gdLst>
                <a:gd name="T0" fmla="*/ 4742 w 4832"/>
                <a:gd name="T1" fmla="*/ 1745 h 2368"/>
                <a:gd name="T2" fmla="*/ 3871 w 4832"/>
                <a:gd name="T3" fmla="*/ 2278 h 2368"/>
                <a:gd name="T4" fmla="*/ 634 w 4832"/>
                <a:gd name="T5" fmla="*/ 1507 h 2368"/>
                <a:gd name="T6" fmla="*/ 91 w 4832"/>
                <a:gd name="T7" fmla="*/ 635 h 2368"/>
                <a:gd name="T8" fmla="*/ 974 w 4832"/>
                <a:gd name="T9" fmla="*/ 91 h 2368"/>
                <a:gd name="T10" fmla="*/ 4199 w 4832"/>
                <a:gd name="T11" fmla="*/ 862 h 2368"/>
                <a:gd name="T12" fmla="*/ 4742 w 4832"/>
                <a:gd name="T13" fmla="*/ 1745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32" h="2368">
                  <a:moveTo>
                    <a:pt x="4742" y="1745"/>
                  </a:moveTo>
                  <a:cubicBezTo>
                    <a:pt x="4651" y="2131"/>
                    <a:pt x="4255" y="2368"/>
                    <a:pt x="3871" y="2278"/>
                  </a:cubicBezTo>
                  <a:cubicBezTo>
                    <a:pt x="634" y="1507"/>
                    <a:pt x="634" y="1507"/>
                    <a:pt x="634" y="1507"/>
                  </a:cubicBezTo>
                  <a:cubicBezTo>
                    <a:pt x="238" y="1417"/>
                    <a:pt x="0" y="1020"/>
                    <a:pt x="91" y="635"/>
                  </a:cubicBezTo>
                  <a:cubicBezTo>
                    <a:pt x="159" y="363"/>
                    <a:pt x="589" y="0"/>
                    <a:pt x="974" y="91"/>
                  </a:cubicBezTo>
                  <a:cubicBezTo>
                    <a:pt x="4199" y="862"/>
                    <a:pt x="4199" y="862"/>
                    <a:pt x="4199" y="862"/>
                  </a:cubicBezTo>
                  <a:cubicBezTo>
                    <a:pt x="4595" y="952"/>
                    <a:pt x="4832" y="1349"/>
                    <a:pt x="4742" y="1745"/>
                  </a:cubicBezTo>
                </a:path>
              </a:pathLst>
            </a:custGeom>
            <a:solidFill>
              <a:srgbClr val="59595C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6"/>
            <p:cNvSpPr/>
            <p:nvPr/>
          </p:nvSpPr>
          <p:spPr bwMode="auto">
            <a:xfrm>
              <a:off x="10756901" y="-1608138"/>
              <a:ext cx="144463" cy="544513"/>
            </a:xfrm>
            <a:custGeom>
              <a:avLst/>
              <a:gdLst>
                <a:gd name="T0" fmla="*/ 91 w 91"/>
                <a:gd name="T1" fmla="*/ 63 h 343"/>
                <a:gd name="T2" fmla="*/ 78 w 91"/>
                <a:gd name="T3" fmla="*/ 343 h 343"/>
                <a:gd name="T4" fmla="*/ 6 w 91"/>
                <a:gd name="T5" fmla="*/ 343 h 343"/>
                <a:gd name="T6" fmla="*/ 0 w 91"/>
                <a:gd name="T7" fmla="*/ 0 h 343"/>
                <a:gd name="T8" fmla="*/ 91 w 91"/>
                <a:gd name="T9" fmla="*/ 6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43">
                  <a:moveTo>
                    <a:pt x="91" y="63"/>
                  </a:moveTo>
                  <a:lnTo>
                    <a:pt x="78" y="343"/>
                  </a:lnTo>
                  <a:lnTo>
                    <a:pt x="6" y="343"/>
                  </a:lnTo>
                  <a:lnTo>
                    <a:pt x="0" y="0"/>
                  </a:lnTo>
                  <a:lnTo>
                    <a:pt x="91" y="63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7"/>
            <p:cNvSpPr/>
            <p:nvPr/>
          </p:nvSpPr>
          <p:spPr bwMode="auto">
            <a:xfrm>
              <a:off x="10926763" y="-1622425"/>
              <a:ext cx="152400" cy="558800"/>
            </a:xfrm>
            <a:custGeom>
              <a:avLst/>
              <a:gdLst>
                <a:gd name="T0" fmla="*/ 96 w 96"/>
                <a:gd name="T1" fmla="*/ 36 h 352"/>
                <a:gd name="T2" fmla="*/ 78 w 96"/>
                <a:gd name="T3" fmla="*/ 352 h 352"/>
                <a:gd name="T4" fmla="*/ 3 w 96"/>
                <a:gd name="T5" fmla="*/ 352 h 352"/>
                <a:gd name="T6" fmla="*/ 0 w 96"/>
                <a:gd name="T7" fmla="*/ 0 h 352"/>
                <a:gd name="T8" fmla="*/ 96 w 96"/>
                <a:gd name="T9" fmla="*/ 3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352">
                  <a:moveTo>
                    <a:pt x="96" y="36"/>
                  </a:moveTo>
                  <a:lnTo>
                    <a:pt x="78" y="352"/>
                  </a:lnTo>
                  <a:lnTo>
                    <a:pt x="3" y="352"/>
                  </a:lnTo>
                  <a:lnTo>
                    <a:pt x="0" y="0"/>
                  </a:lnTo>
                  <a:lnTo>
                    <a:pt x="96" y="36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8"/>
            <p:cNvSpPr/>
            <p:nvPr/>
          </p:nvSpPr>
          <p:spPr bwMode="auto">
            <a:xfrm>
              <a:off x="10712451" y="-2387600"/>
              <a:ext cx="522288" cy="922338"/>
            </a:xfrm>
            <a:custGeom>
              <a:avLst/>
              <a:gdLst>
                <a:gd name="T0" fmla="*/ 147 w 2744"/>
                <a:gd name="T1" fmla="*/ 4070 h 4840"/>
                <a:gd name="T2" fmla="*/ 520 w 2744"/>
                <a:gd name="T3" fmla="*/ 233 h 4840"/>
                <a:gd name="T4" fmla="*/ 1028 w 2744"/>
                <a:gd name="T5" fmla="*/ 34 h 4840"/>
                <a:gd name="T6" fmla="*/ 2016 w 2744"/>
                <a:gd name="T7" fmla="*/ 290 h 4840"/>
                <a:gd name="T8" fmla="*/ 2106 w 2744"/>
                <a:gd name="T9" fmla="*/ 4019 h 4840"/>
                <a:gd name="T10" fmla="*/ 147 w 2744"/>
                <a:gd name="T11" fmla="*/ 4070 h 4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44" h="4840">
                  <a:moveTo>
                    <a:pt x="147" y="4070"/>
                  </a:moveTo>
                  <a:cubicBezTo>
                    <a:pt x="520" y="233"/>
                    <a:pt x="520" y="233"/>
                    <a:pt x="520" y="233"/>
                  </a:cubicBezTo>
                  <a:cubicBezTo>
                    <a:pt x="1028" y="34"/>
                    <a:pt x="1028" y="34"/>
                    <a:pt x="1028" y="34"/>
                  </a:cubicBezTo>
                  <a:cubicBezTo>
                    <a:pt x="1152" y="0"/>
                    <a:pt x="1960" y="233"/>
                    <a:pt x="2016" y="290"/>
                  </a:cubicBezTo>
                  <a:cubicBezTo>
                    <a:pt x="2744" y="1009"/>
                    <a:pt x="2355" y="1774"/>
                    <a:pt x="2106" y="4019"/>
                  </a:cubicBezTo>
                  <a:cubicBezTo>
                    <a:pt x="2016" y="4840"/>
                    <a:pt x="0" y="4359"/>
                    <a:pt x="147" y="4070"/>
                  </a:cubicBezTo>
                </a:path>
              </a:pathLst>
            </a:custGeom>
            <a:solidFill>
              <a:srgbClr val="FFFFF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9"/>
            <p:cNvSpPr/>
            <p:nvPr/>
          </p:nvSpPr>
          <p:spPr bwMode="auto">
            <a:xfrm>
              <a:off x="10898188" y="-2349500"/>
              <a:ext cx="193675" cy="711200"/>
            </a:xfrm>
            <a:custGeom>
              <a:avLst/>
              <a:gdLst>
                <a:gd name="T0" fmla="*/ 104 w 122"/>
                <a:gd name="T1" fmla="*/ 4 h 448"/>
                <a:gd name="T2" fmla="*/ 92 w 122"/>
                <a:gd name="T3" fmla="*/ 3 h 448"/>
                <a:gd name="T4" fmla="*/ 82 w 122"/>
                <a:gd name="T5" fmla="*/ 0 h 448"/>
                <a:gd name="T6" fmla="*/ 0 w 122"/>
                <a:gd name="T7" fmla="*/ 331 h 448"/>
                <a:gd name="T8" fmla="*/ 64 w 122"/>
                <a:gd name="T9" fmla="*/ 448 h 448"/>
                <a:gd name="T10" fmla="*/ 122 w 122"/>
                <a:gd name="T11" fmla="*/ 375 h 448"/>
                <a:gd name="T12" fmla="*/ 104 w 122"/>
                <a:gd name="T13" fmla="*/ 4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448">
                  <a:moveTo>
                    <a:pt x="104" y="4"/>
                  </a:moveTo>
                  <a:lnTo>
                    <a:pt x="92" y="3"/>
                  </a:lnTo>
                  <a:lnTo>
                    <a:pt x="82" y="0"/>
                  </a:lnTo>
                  <a:lnTo>
                    <a:pt x="0" y="331"/>
                  </a:lnTo>
                  <a:lnTo>
                    <a:pt x="64" y="448"/>
                  </a:lnTo>
                  <a:lnTo>
                    <a:pt x="122" y="375"/>
                  </a:lnTo>
                  <a:lnTo>
                    <a:pt x="104" y="4"/>
                  </a:lnTo>
                  <a:close/>
                </a:path>
              </a:pathLst>
            </a:custGeom>
            <a:solidFill>
              <a:srgbClr val="F09F4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0"/>
            <p:cNvSpPr/>
            <p:nvPr/>
          </p:nvSpPr>
          <p:spPr bwMode="auto">
            <a:xfrm>
              <a:off x="11012488" y="-2387600"/>
              <a:ext cx="66675" cy="69850"/>
            </a:xfrm>
            <a:custGeom>
              <a:avLst/>
              <a:gdLst>
                <a:gd name="T0" fmla="*/ 395 w 688"/>
                <a:gd name="T1" fmla="*/ 0 h 736"/>
                <a:gd name="T2" fmla="*/ 688 w 688"/>
                <a:gd name="T3" fmla="*/ 363 h 736"/>
                <a:gd name="T4" fmla="*/ 305 w 688"/>
                <a:gd name="T5" fmla="*/ 736 h 736"/>
                <a:gd name="T6" fmla="*/ 0 w 688"/>
                <a:gd name="T7" fmla="*/ 204 h 736"/>
                <a:gd name="T8" fmla="*/ 395 w 688"/>
                <a:gd name="T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736">
                  <a:moveTo>
                    <a:pt x="395" y="0"/>
                  </a:moveTo>
                  <a:cubicBezTo>
                    <a:pt x="395" y="0"/>
                    <a:pt x="610" y="261"/>
                    <a:pt x="688" y="363"/>
                  </a:cubicBezTo>
                  <a:cubicBezTo>
                    <a:pt x="305" y="736"/>
                    <a:pt x="305" y="736"/>
                    <a:pt x="305" y="73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4"/>
                    <a:pt x="215" y="91"/>
                    <a:pt x="395" y="0"/>
                  </a:cubicBezTo>
                </a:path>
              </a:pathLst>
            </a:custGeom>
            <a:solidFill>
              <a:srgbClr val="F09F4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1"/>
            <p:cNvSpPr/>
            <p:nvPr/>
          </p:nvSpPr>
          <p:spPr bwMode="auto">
            <a:xfrm>
              <a:off x="11047413" y="-2389188"/>
              <a:ext cx="85725" cy="103188"/>
            </a:xfrm>
            <a:custGeom>
              <a:avLst/>
              <a:gdLst>
                <a:gd name="T0" fmla="*/ 0 w 54"/>
                <a:gd name="T1" fmla="*/ 1 h 65"/>
                <a:gd name="T2" fmla="*/ 27 w 54"/>
                <a:gd name="T3" fmla="*/ 65 h 65"/>
                <a:gd name="T4" fmla="*/ 54 w 54"/>
                <a:gd name="T5" fmla="*/ 38 h 65"/>
                <a:gd name="T6" fmla="*/ 33 w 54"/>
                <a:gd name="T7" fmla="*/ 15 h 65"/>
                <a:gd name="T8" fmla="*/ 31 w 54"/>
                <a:gd name="T9" fmla="*/ 0 h 65"/>
                <a:gd name="T10" fmla="*/ 0 w 54"/>
                <a:gd name="T11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5">
                  <a:moveTo>
                    <a:pt x="0" y="1"/>
                  </a:moveTo>
                  <a:lnTo>
                    <a:pt x="27" y="65"/>
                  </a:lnTo>
                  <a:lnTo>
                    <a:pt x="54" y="38"/>
                  </a:lnTo>
                  <a:lnTo>
                    <a:pt x="33" y="15"/>
                  </a:lnTo>
                  <a:lnTo>
                    <a:pt x="3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2"/>
            <p:cNvSpPr/>
            <p:nvPr/>
          </p:nvSpPr>
          <p:spPr bwMode="auto">
            <a:xfrm>
              <a:off x="10879138" y="-2430463"/>
              <a:ext cx="168275" cy="127000"/>
            </a:xfrm>
            <a:custGeom>
              <a:avLst/>
              <a:gdLst>
                <a:gd name="T0" fmla="*/ 106 w 106"/>
                <a:gd name="T1" fmla="*/ 27 h 80"/>
                <a:gd name="T2" fmla="*/ 27 w 106"/>
                <a:gd name="T3" fmla="*/ 0 h 80"/>
                <a:gd name="T4" fmla="*/ 0 w 106"/>
                <a:gd name="T5" fmla="*/ 36 h 80"/>
                <a:gd name="T6" fmla="*/ 72 w 106"/>
                <a:gd name="T7" fmla="*/ 80 h 80"/>
                <a:gd name="T8" fmla="*/ 106 w 106"/>
                <a:gd name="T9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80">
                  <a:moveTo>
                    <a:pt x="106" y="27"/>
                  </a:moveTo>
                  <a:lnTo>
                    <a:pt x="27" y="0"/>
                  </a:lnTo>
                  <a:lnTo>
                    <a:pt x="0" y="36"/>
                  </a:lnTo>
                  <a:lnTo>
                    <a:pt x="72" y="80"/>
                  </a:lnTo>
                  <a:lnTo>
                    <a:pt x="106" y="27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3"/>
            <p:cNvSpPr/>
            <p:nvPr/>
          </p:nvSpPr>
          <p:spPr bwMode="auto">
            <a:xfrm>
              <a:off x="10714038" y="-2433638"/>
              <a:ext cx="325438" cy="911225"/>
            </a:xfrm>
            <a:custGeom>
              <a:avLst/>
              <a:gdLst>
                <a:gd name="T0" fmla="*/ 1087 w 1704"/>
                <a:gd name="T1" fmla="*/ 0 h 4784"/>
                <a:gd name="T2" fmla="*/ 867 w 1704"/>
                <a:gd name="T3" fmla="*/ 323 h 4784"/>
                <a:gd name="T4" fmla="*/ 476 w 1704"/>
                <a:gd name="T5" fmla="*/ 487 h 4784"/>
                <a:gd name="T6" fmla="*/ 0 w 1704"/>
                <a:gd name="T7" fmla="*/ 4784 h 4784"/>
                <a:gd name="T8" fmla="*/ 1155 w 1704"/>
                <a:gd name="T9" fmla="*/ 4773 h 4784"/>
                <a:gd name="T10" fmla="*/ 1540 w 1704"/>
                <a:gd name="T11" fmla="*/ 4728 h 4784"/>
                <a:gd name="T12" fmla="*/ 1704 w 1704"/>
                <a:gd name="T13" fmla="*/ 2828 h 4784"/>
                <a:gd name="T14" fmla="*/ 1297 w 1704"/>
                <a:gd name="T15" fmla="*/ 85 h 4784"/>
                <a:gd name="T16" fmla="*/ 1087 w 1704"/>
                <a:gd name="T17" fmla="*/ 0 h 4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4" h="4784">
                  <a:moveTo>
                    <a:pt x="1087" y="0"/>
                  </a:moveTo>
                  <a:cubicBezTo>
                    <a:pt x="867" y="323"/>
                    <a:pt x="867" y="323"/>
                    <a:pt x="867" y="323"/>
                  </a:cubicBezTo>
                  <a:cubicBezTo>
                    <a:pt x="476" y="487"/>
                    <a:pt x="476" y="487"/>
                    <a:pt x="476" y="487"/>
                  </a:cubicBezTo>
                  <a:cubicBezTo>
                    <a:pt x="0" y="4784"/>
                    <a:pt x="0" y="4784"/>
                    <a:pt x="0" y="4784"/>
                  </a:cubicBezTo>
                  <a:cubicBezTo>
                    <a:pt x="1155" y="4773"/>
                    <a:pt x="1155" y="4773"/>
                    <a:pt x="1155" y="4773"/>
                  </a:cubicBezTo>
                  <a:cubicBezTo>
                    <a:pt x="1540" y="4728"/>
                    <a:pt x="1540" y="4728"/>
                    <a:pt x="1540" y="4728"/>
                  </a:cubicBezTo>
                  <a:cubicBezTo>
                    <a:pt x="1540" y="4728"/>
                    <a:pt x="1642" y="3784"/>
                    <a:pt x="1704" y="2828"/>
                  </a:cubicBezTo>
                  <a:cubicBezTo>
                    <a:pt x="1704" y="2828"/>
                    <a:pt x="1461" y="843"/>
                    <a:pt x="1297" y="85"/>
                  </a:cubicBezTo>
                  <a:cubicBezTo>
                    <a:pt x="1297" y="85"/>
                    <a:pt x="1087" y="0"/>
                    <a:pt x="1087" y="0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4"/>
            <p:cNvSpPr/>
            <p:nvPr/>
          </p:nvSpPr>
          <p:spPr bwMode="auto">
            <a:xfrm>
              <a:off x="10985501" y="-2389188"/>
              <a:ext cx="209550" cy="889000"/>
            </a:xfrm>
            <a:custGeom>
              <a:avLst/>
              <a:gdLst>
                <a:gd name="T0" fmla="*/ 132 w 132"/>
                <a:gd name="T1" fmla="*/ 59 h 560"/>
                <a:gd name="T2" fmla="*/ 74 w 132"/>
                <a:gd name="T3" fmla="*/ 17 h 560"/>
                <a:gd name="T4" fmla="*/ 74 w 132"/>
                <a:gd name="T5" fmla="*/ 4 h 560"/>
                <a:gd name="T6" fmla="*/ 70 w 132"/>
                <a:gd name="T7" fmla="*/ 0 h 560"/>
                <a:gd name="T8" fmla="*/ 19 w 132"/>
                <a:gd name="T9" fmla="*/ 333 h 560"/>
                <a:gd name="T10" fmla="*/ 0 w 132"/>
                <a:gd name="T11" fmla="*/ 560 h 560"/>
                <a:gd name="T12" fmla="*/ 88 w 132"/>
                <a:gd name="T13" fmla="*/ 560 h 560"/>
                <a:gd name="T14" fmla="*/ 132 w 132"/>
                <a:gd name="T15" fmla="*/ 59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560">
                  <a:moveTo>
                    <a:pt x="132" y="59"/>
                  </a:moveTo>
                  <a:lnTo>
                    <a:pt x="74" y="17"/>
                  </a:lnTo>
                  <a:lnTo>
                    <a:pt x="74" y="4"/>
                  </a:lnTo>
                  <a:lnTo>
                    <a:pt x="70" y="0"/>
                  </a:lnTo>
                  <a:lnTo>
                    <a:pt x="19" y="333"/>
                  </a:lnTo>
                  <a:lnTo>
                    <a:pt x="0" y="560"/>
                  </a:lnTo>
                  <a:lnTo>
                    <a:pt x="88" y="560"/>
                  </a:lnTo>
                  <a:lnTo>
                    <a:pt x="132" y="59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5"/>
            <p:cNvSpPr/>
            <p:nvPr/>
          </p:nvSpPr>
          <p:spPr bwMode="auto">
            <a:xfrm>
              <a:off x="10506076" y="-2339975"/>
              <a:ext cx="427038" cy="384175"/>
            </a:xfrm>
            <a:custGeom>
              <a:avLst/>
              <a:gdLst>
                <a:gd name="T0" fmla="*/ 65 w 269"/>
                <a:gd name="T1" fmla="*/ 242 h 242"/>
                <a:gd name="T2" fmla="*/ 269 w 269"/>
                <a:gd name="T3" fmla="*/ 54 h 242"/>
                <a:gd name="T4" fmla="*/ 187 w 269"/>
                <a:gd name="T5" fmla="*/ 0 h 242"/>
                <a:gd name="T6" fmla="*/ 0 w 269"/>
                <a:gd name="T7" fmla="*/ 198 h 242"/>
                <a:gd name="T8" fmla="*/ 65 w 269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42">
                  <a:moveTo>
                    <a:pt x="65" y="242"/>
                  </a:moveTo>
                  <a:lnTo>
                    <a:pt x="269" y="54"/>
                  </a:lnTo>
                  <a:lnTo>
                    <a:pt x="187" y="0"/>
                  </a:lnTo>
                  <a:lnTo>
                    <a:pt x="0" y="198"/>
                  </a:lnTo>
                  <a:lnTo>
                    <a:pt x="65" y="242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6"/>
            <p:cNvSpPr/>
            <p:nvPr/>
          </p:nvSpPr>
          <p:spPr bwMode="auto">
            <a:xfrm>
              <a:off x="11496676" y="-2019300"/>
              <a:ext cx="117475" cy="117475"/>
            </a:xfrm>
            <a:custGeom>
              <a:avLst/>
              <a:gdLst>
                <a:gd name="T0" fmla="*/ 588 w 616"/>
                <a:gd name="T1" fmla="*/ 362 h 616"/>
                <a:gd name="T2" fmla="*/ 255 w 616"/>
                <a:gd name="T3" fmla="*/ 588 h 616"/>
                <a:gd name="T4" fmla="*/ 29 w 616"/>
                <a:gd name="T5" fmla="*/ 255 h 616"/>
                <a:gd name="T6" fmla="*/ 362 w 616"/>
                <a:gd name="T7" fmla="*/ 29 h 616"/>
                <a:gd name="T8" fmla="*/ 588 w 616"/>
                <a:gd name="T9" fmla="*/ 36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616">
                  <a:moveTo>
                    <a:pt x="588" y="362"/>
                  </a:moveTo>
                  <a:cubicBezTo>
                    <a:pt x="560" y="515"/>
                    <a:pt x="407" y="616"/>
                    <a:pt x="255" y="588"/>
                  </a:cubicBezTo>
                  <a:cubicBezTo>
                    <a:pt x="102" y="554"/>
                    <a:pt x="0" y="407"/>
                    <a:pt x="29" y="255"/>
                  </a:cubicBezTo>
                  <a:cubicBezTo>
                    <a:pt x="57" y="102"/>
                    <a:pt x="210" y="0"/>
                    <a:pt x="362" y="29"/>
                  </a:cubicBezTo>
                  <a:cubicBezTo>
                    <a:pt x="515" y="57"/>
                    <a:pt x="616" y="204"/>
                    <a:pt x="588" y="362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7"/>
            <p:cNvSpPr/>
            <p:nvPr/>
          </p:nvSpPr>
          <p:spPr bwMode="auto">
            <a:xfrm>
              <a:off x="10498138" y="-2049463"/>
              <a:ext cx="117475" cy="117475"/>
            </a:xfrm>
            <a:custGeom>
              <a:avLst/>
              <a:gdLst>
                <a:gd name="T0" fmla="*/ 588 w 616"/>
                <a:gd name="T1" fmla="*/ 362 h 616"/>
                <a:gd name="T2" fmla="*/ 255 w 616"/>
                <a:gd name="T3" fmla="*/ 588 h 616"/>
                <a:gd name="T4" fmla="*/ 29 w 616"/>
                <a:gd name="T5" fmla="*/ 255 h 616"/>
                <a:gd name="T6" fmla="*/ 362 w 616"/>
                <a:gd name="T7" fmla="*/ 29 h 616"/>
                <a:gd name="T8" fmla="*/ 588 w 616"/>
                <a:gd name="T9" fmla="*/ 36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616">
                  <a:moveTo>
                    <a:pt x="588" y="362"/>
                  </a:moveTo>
                  <a:cubicBezTo>
                    <a:pt x="554" y="515"/>
                    <a:pt x="407" y="616"/>
                    <a:pt x="255" y="588"/>
                  </a:cubicBezTo>
                  <a:cubicBezTo>
                    <a:pt x="102" y="560"/>
                    <a:pt x="0" y="413"/>
                    <a:pt x="29" y="255"/>
                  </a:cubicBezTo>
                  <a:cubicBezTo>
                    <a:pt x="57" y="102"/>
                    <a:pt x="204" y="0"/>
                    <a:pt x="362" y="29"/>
                  </a:cubicBezTo>
                  <a:cubicBezTo>
                    <a:pt x="515" y="63"/>
                    <a:pt x="616" y="210"/>
                    <a:pt x="588" y="362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8"/>
            <p:cNvSpPr/>
            <p:nvPr/>
          </p:nvSpPr>
          <p:spPr bwMode="auto">
            <a:xfrm>
              <a:off x="10739438" y="-2339975"/>
              <a:ext cx="65088" cy="260350"/>
            </a:xfrm>
            <a:custGeom>
              <a:avLst/>
              <a:gdLst>
                <a:gd name="T0" fmla="*/ 41 w 41"/>
                <a:gd name="T1" fmla="*/ 0 h 164"/>
                <a:gd name="T2" fmla="*/ 0 w 41"/>
                <a:gd name="T3" fmla="*/ 164 h 164"/>
                <a:gd name="T4" fmla="*/ 26 w 41"/>
                <a:gd name="T5" fmla="*/ 142 h 164"/>
                <a:gd name="T6" fmla="*/ 41 w 41"/>
                <a:gd name="T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64">
                  <a:moveTo>
                    <a:pt x="41" y="0"/>
                  </a:moveTo>
                  <a:lnTo>
                    <a:pt x="0" y="164"/>
                  </a:lnTo>
                  <a:lnTo>
                    <a:pt x="26" y="14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9"/>
            <p:cNvSpPr/>
            <p:nvPr/>
          </p:nvSpPr>
          <p:spPr bwMode="auto">
            <a:xfrm>
              <a:off x="11006138" y="-1909763"/>
              <a:ext cx="39688" cy="39688"/>
            </a:xfrm>
            <a:custGeom>
              <a:avLst/>
              <a:gdLst>
                <a:gd name="T0" fmla="*/ 203 w 208"/>
                <a:gd name="T1" fmla="*/ 119 h 208"/>
                <a:gd name="T2" fmla="*/ 90 w 208"/>
                <a:gd name="T3" fmla="*/ 203 h 208"/>
                <a:gd name="T4" fmla="*/ 6 w 208"/>
                <a:gd name="T5" fmla="*/ 96 h 208"/>
                <a:gd name="T6" fmla="*/ 119 w 208"/>
                <a:gd name="T7" fmla="*/ 12 h 208"/>
                <a:gd name="T8" fmla="*/ 203 w 208"/>
                <a:gd name="T9" fmla="*/ 11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08">
                  <a:moveTo>
                    <a:pt x="203" y="119"/>
                  </a:moveTo>
                  <a:cubicBezTo>
                    <a:pt x="192" y="169"/>
                    <a:pt x="147" y="208"/>
                    <a:pt x="90" y="203"/>
                  </a:cubicBezTo>
                  <a:cubicBezTo>
                    <a:pt x="40" y="197"/>
                    <a:pt x="0" y="147"/>
                    <a:pt x="6" y="96"/>
                  </a:cubicBezTo>
                  <a:cubicBezTo>
                    <a:pt x="12" y="40"/>
                    <a:pt x="62" y="0"/>
                    <a:pt x="119" y="12"/>
                  </a:cubicBezTo>
                  <a:cubicBezTo>
                    <a:pt x="169" y="17"/>
                    <a:pt x="208" y="62"/>
                    <a:pt x="203" y="119"/>
                  </a:cubicBezTo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0"/>
            <p:cNvSpPr/>
            <p:nvPr/>
          </p:nvSpPr>
          <p:spPr bwMode="auto">
            <a:xfrm>
              <a:off x="10996613" y="-1820863"/>
              <a:ext cx="39688" cy="39688"/>
            </a:xfrm>
            <a:custGeom>
              <a:avLst/>
              <a:gdLst>
                <a:gd name="T0" fmla="*/ 203 w 208"/>
                <a:gd name="T1" fmla="*/ 113 h 208"/>
                <a:gd name="T2" fmla="*/ 90 w 208"/>
                <a:gd name="T3" fmla="*/ 197 h 208"/>
                <a:gd name="T4" fmla="*/ 6 w 208"/>
                <a:gd name="T5" fmla="*/ 90 h 208"/>
                <a:gd name="T6" fmla="*/ 119 w 208"/>
                <a:gd name="T7" fmla="*/ 6 h 208"/>
                <a:gd name="T8" fmla="*/ 203 w 208"/>
                <a:gd name="T9" fmla="*/ 11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08">
                  <a:moveTo>
                    <a:pt x="203" y="113"/>
                  </a:moveTo>
                  <a:cubicBezTo>
                    <a:pt x="192" y="169"/>
                    <a:pt x="147" y="208"/>
                    <a:pt x="90" y="197"/>
                  </a:cubicBezTo>
                  <a:cubicBezTo>
                    <a:pt x="40" y="192"/>
                    <a:pt x="0" y="147"/>
                    <a:pt x="6" y="90"/>
                  </a:cubicBezTo>
                  <a:cubicBezTo>
                    <a:pt x="17" y="40"/>
                    <a:pt x="62" y="0"/>
                    <a:pt x="119" y="6"/>
                  </a:cubicBezTo>
                  <a:cubicBezTo>
                    <a:pt x="169" y="12"/>
                    <a:pt x="208" y="62"/>
                    <a:pt x="203" y="113"/>
                  </a:cubicBezTo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1"/>
            <p:cNvSpPr/>
            <p:nvPr/>
          </p:nvSpPr>
          <p:spPr bwMode="auto">
            <a:xfrm>
              <a:off x="10440988" y="-1600200"/>
              <a:ext cx="122238" cy="254000"/>
            </a:xfrm>
            <a:custGeom>
              <a:avLst/>
              <a:gdLst>
                <a:gd name="T0" fmla="*/ 579 w 640"/>
                <a:gd name="T1" fmla="*/ 57 h 1328"/>
                <a:gd name="T2" fmla="*/ 573 w 640"/>
                <a:gd name="T3" fmla="*/ 263 h 1328"/>
                <a:gd name="T4" fmla="*/ 618 w 640"/>
                <a:gd name="T5" fmla="*/ 479 h 1328"/>
                <a:gd name="T6" fmla="*/ 635 w 640"/>
                <a:gd name="T7" fmla="*/ 690 h 1328"/>
                <a:gd name="T8" fmla="*/ 607 w 640"/>
                <a:gd name="T9" fmla="*/ 1089 h 1328"/>
                <a:gd name="T10" fmla="*/ 506 w 640"/>
                <a:gd name="T11" fmla="*/ 1049 h 1328"/>
                <a:gd name="T12" fmla="*/ 495 w 640"/>
                <a:gd name="T13" fmla="*/ 827 h 1328"/>
                <a:gd name="T14" fmla="*/ 427 w 640"/>
                <a:gd name="T15" fmla="*/ 1192 h 1328"/>
                <a:gd name="T16" fmla="*/ 523 w 640"/>
                <a:gd name="T17" fmla="*/ 1328 h 1328"/>
                <a:gd name="T18" fmla="*/ 57 w 640"/>
                <a:gd name="T19" fmla="*/ 1294 h 1328"/>
                <a:gd name="T20" fmla="*/ 0 w 640"/>
                <a:gd name="T21" fmla="*/ 1032 h 1328"/>
                <a:gd name="T22" fmla="*/ 79 w 640"/>
                <a:gd name="T23" fmla="*/ 633 h 1328"/>
                <a:gd name="T24" fmla="*/ 163 w 640"/>
                <a:gd name="T25" fmla="*/ 228 h 1328"/>
                <a:gd name="T26" fmla="*/ 236 w 640"/>
                <a:gd name="T27" fmla="*/ 0 h 1328"/>
                <a:gd name="T28" fmla="*/ 579 w 640"/>
                <a:gd name="T29" fmla="*/ 57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0" h="1328">
                  <a:moveTo>
                    <a:pt x="579" y="57"/>
                  </a:moveTo>
                  <a:cubicBezTo>
                    <a:pt x="567" y="126"/>
                    <a:pt x="567" y="200"/>
                    <a:pt x="573" y="263"/>
                  </a:cubicBezTo>
                  <a:cubicBezTo>
                    <a:pt x="579" y="337"/>
                    <a:pt x="601" y="411"/>
                    <a:pt x="618" y="479"/>
                  </a:cubicBezTo>
                  <a:cubicBezTo>
                    <a:pt x="618" y="479"/>
                    <a:pt x="635" y="616"/>
                    <a:pt x="635" y="690"/>
                  </a:cubicBezTo>
                  <a:cubicBezTo>
                    <a:pt x="607" y="1089"/>
                    <a:pt x="607" y="1089"/>
                    <a:pt x="607" y="1089"/>
                  </a:cubicBezTo>
                  <a:cubicBezTo>
                    <a:pt x="506" y="1049"/>
                    <a:pt x="506" y="1049"/>
                    <a:pt x="506" y="1049"/>
                  </a:cubicBezTo>
                  <a:cubicBezTo>
                    <a:pt x="506" y="1043"/>
                    <a:pt x="495" y="827"/>
                    <a:pt x="495" y="827"/>
                  </a:cubicBezTo>
                  <a:cubicBezTo>
                    <a:pt x="427" y="1192"/>
                    <a:pt x="427" y="1192"/>
                    <a:pt x="427" y="1192"/>
                  </a:cubicBezTo>
                  <a:cubicBezTo>
                    <a:pt x="427" y="1192"/>
                    <a:pt x="640" y="1197"/>
                    <a:pt x="523" y="1328"/>
                  </a:cubicBezTo>
                  <a:cubicBezTo>
                    <a:pt x="57" y="1294"/>
                    <a:pt x="57" y="1294"/>
                    <a:pt x="57" y="1294"/>
                  </a:cubicBezTo>
                  <a:cubicBezTo>
                    <a:pt x="0" y="1032"/>
                    <a:pt x="0" y="1032"/>
                    <a:pt x="0" y="1032"/>
                  </a:cubicBezTo>
                  <a:cubicBezTo>
                    <a:pt x="79" y="633"/>
                    <a:pt x="79" y="633"/>
                    <a:pt x="79" y="633"/>
                  </a:cubicBezTo>
                  <a:cubicBezTo>
                    <a:pt x="163" y="228"/>
                    <a:pt x="163" y="228"/>
                    <a:pt x="163" y="228"/>
                  </a:cubicBezTo>
                  <a:cubicBezTo>
                    <a:pt x="163" y="217"/>
                    <a:pt x="231" y="0"/>
                    <a:pt x="236" y="0"/>
                  </a:cubicBezTo>
                  <a:lnTo>
                    <a:pt x="579" y="57"/>
                  </a:lnTo>
                  <a:close/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2"/>
            <p:cNvSpPr/>
            <p:nvPr/>
          </p:nvSpPr>
          <p:spPr bwMode="auto">
            <a:xfrm>
              <a:off x="10458451" y="-1538288"/>
              <a:ext cx="109538" cy="36513"/>
            </a:xfrm>
            <a:custGeom>
              <a:avLst/>
              <a:gdLst>
                <a:gd name="T0" fmla="*/ 69 w 69"/>
                <a:gd name="T1" fmla="*/ 6 h 23"/>
                <a:gd name="T2" fmla="*/ 67 w 69"/>
                <a:gd name="T3" fmla="*/ 21 h 23"/>
                <a:gd name="T4" fmla="*/ 0 w 69"/>
                <a:gd name="T5" fmla="*/ 23 h 23"/>
                <a:gd name="T6" fmla="*/ 2 w 69"/>
                <a:gd name="T7" fmla="*/ 0 h 23"/>
                <a:gd name="T8" fmla="*/ 69 w 69"/>
                <a:gd name="T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3">
                  <a:moveTo>
                    <a:pt x="69" y="6"/>
                  </a:moveTo>
                  <a:lnTo>
                    <a:pt x="67" y="21"/>
                  </a:lnTo>
                  <a:lnTo>
                    <a:pt x="0" y="23"/>
                  </a:lnTo>
                  <a:lnTo>
                    <a:pt x="2" y="0"/>
                  </a:lnTo>
                  <a:lnTo>
                    <a:pt x="69" y="6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3"/>
            <p:cNvSpPr/>
            <p:nvPr/>
          </p:nvSpPr>
          <p:spPr bwMode="auto">
            <a:xfrm>
              <a:off x="10447338" y="-2027238"/>
              <a:ext cx="173038" cy="503238"/>
            </a:xfrm>
            <a:custGeom>
              <a:avLst/>
              <a:gdLst>
                <a:gd name="T0" fmla="*/ 0 w 109"/>
                <a:gd name="T1" fmla="*/ 309 h 317"/>
                <a:gd name="T2" fmla="*/ 37 w 109"/>
                <a:gd name="T3" fmla="*/ 0 h 317"/>
                <a:gd name="T4" fmla="*/ 109 w 109"/>
                <a:gd name="T5" fmla="*/ 8 h 317"/>
                <a:gd name="T6" fmla="*/ 78 w 109"/>
                <a:gd name="T7" fmla="*/ 317 h 317"/>
                <a:gd name="T8" fmla="*/ 0 w 109"/>
                <a:gd name="T9" fmla="*/ 30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17">
                  <a:moveTo>
                    <a:pt x="0" y="309"/>
                  </a:moveTo>
                  <a:lnTo>
                    <a:pt x="37" y="0"/>
                  </a:lnTo>
                  <a:lnTo>
                    <a:pt x="109" y="8"/>
                  </a:lnTo>
                  <a:lnTo>
                    <a:pt x="78" y="317"/>
                  </a:lnTo>
                  <a:lnTo>
                    <a:pt x="0" y="309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4"/>
            <p:cNvSpPr/>
            <p:nvPr/>
          </p:nvSpPr>
          <p:spPr bwMode="auto">
            <a:xfrm>
              <a:off x="10756901" y="-1538288"/>
              <a:ext cx="250825" cy="46038"/>
            </a:xfrm>
            <a:custGeom>
              <a:avLst/>
              <a:gdLst>
                <a:gd name="T0" fmla="*/ 146 w 158"/>
                <a:gd name="T1" fmla="*/ 0 h 29"/>
                <a:gd name="T2" fmla="*/ 158 w 158"/>
                <a:gd name="T3" fmla="*/ 23 h 29"/>
                <a:gd name="T4" fmla="*/ 1 w 158"/>
                <a:gd name="T5" fmla="*/ 29 h 29"/>
                <a:gd name="T6" fmla="*/ 0 w 158"/>
                <a:gd name="T7" fmla="*/ 7 h 29"/>
                <a:gd name="T8" fmla="*/ 146 w 158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9">
                  <a:moveTo>
                    <a:pt x="146" y="0"/>
                  </a:moveTo>
                  <a:lnTo>
                    <a:pt x="158" y="23"/>
                  </a:lnTo>
                  <a:lnTo>
                    <a:pt x="1" y="29"/>
                  </a:lnTo>
                  <a:lnTo>
                    <a:pt x="0" y="7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5"/>
            <p:cNvSpPr/>
            <p:nvPr/>
          </p:nvSpPr>
          <p:spPr bwMode="auto">
            <a:xfrm>
              <a:off x="10756901" y="-1524000"/>
              <a:ext cx="169863" cy="31750"/>
            </a:xfrm>
            <a:custGeom>
              <a:avLst/>
              <a:gdLst>
                <a:gd name="T0" fmla="*/ 107 w 107"/>
                <a:gd name="T1" fmla="*/ 0 h 20"/>
                <a:gd name="T2" fmla="*/ 1 w 107"/>
                <a:gd name="T3" fmla="*/ 20 h 20"/>
                <a:gd name="T4" fmla="*/ 0 w 107"/>
                <a:gd name="T5" fmla="*/ 1 h 20"/>
                <a:gd name="T6" fmla="*/ 107 w 107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0">
                  <a:moveTo>
                    <a:pt x="107" y="0"/>
                  </a:moveTo>
                  <a:lnTo>
                    <a:pt x="1" y="20"/>
                  </a:lnTo>
                  <a:lnTo>
                    <a:pt x="0" y="1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6"/>
            <p:cNvSpPr/>
            <p:nvPr/>
          </p:nvSpPr>
          <p:spPr bwMode="auto">
            <a:xfrm>
              <a:off x="11182351" y="-2295525"/>
              <a:ext cx="31750" cy="179388"/>
            </a:xfrm>
            <a:custGeom>
              <a:avLst/>
              <a:gdLst>
                <a:gd name="T0" fmla="*/ 9 w 20"/>
                <a:gd name="T1" fmla="*/ 0 h 113"/>
                <a:gd name="T2" fmla="*/ 20 w 20"/>
                <a:gd name="T3" fmla="*/ 113 h 113"/>
                <a:gd name="T4" fmla="*/ 0 w 20"/>
                <a:gd name="T5" fmla="*/ 100 h 113"/>
                <a:gd name="T6" fmla="*/ 9 w 20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13">
                  <a:moveTo>
                    <a:pt x="9" y="0"/>
                  </a:moveTo>
                  <a:lnTo>
                    <a:pt x="20" y="113"/>
                  </a:lnTo>
                  <a:lnTo>
                    <a:pt x="0" y="10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1"/>
            <p:cNvSpPr/>
            <p:nvPr/>
          </p:nvSpPr>
          <p:spPr bwMode="auto">
            <a:xfrm>
              <a:off x="11180763" y="-2138363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282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2"/>
            <p:cNvSpPr/>
            <p:nvPr/>
          </p:nvSpPr>
          <p:spPr bwMode="auto">
            <a:xfrm>
              <a:off x="11496676" y="-1995488"/>
              <a:ext cx="114300" cy="88900"/>
            </a:xfrm>
            <a:custGeom>
              <a:avLst/>
              <a:gdLst>
                <a:gd name="T0" fmla="*/ 92 w 600"/>
                <a:gd name="T1" fmla="*/ 0 h 472"/>
                <a:gd name="T2" fmla="*/ 29 w 600"/>
                <a:gd name="T3" fmla="*/ 131 h 472"/>
                <a:gd name="T4" fmla="*/ 258 w 600"/>
                <a:gd name="T5" fmla="*/ 467 h 472"/>
                <a:gd name="T6" fmla="*/ 315 w 600"/>
                <a:gd name="T7" fmla="*/ 472 h 472"/>
                <a:gd name="T8" fmla="*/ 595 w 600"/>
                <a:gd name="T9" fmla="*/ 239 h 472"/>
                <a:gd name="T10" fmla="*/ 595 w 600"/>
                <a:gd name="T11" fmla="*/ 143 h 472"/>
                <a:gd name="T12" fmla="*/ 298 w 600"/>
                <a:gd name="T13" fmla="*/ 86 h 472"/>
                <a:gd name="T14" fmla="*/ 92 w 600"/>
                <a:gd name="T15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0" h="472">
                  <a:moveTo>
                    <a:pt x="92" y="0"/>
                  </a:moveTo>
                  <a:cubicBezTo>
                    <a:pt x="63" y="35"/>
                    <a:pt x="40" y="80"/>
                    <a:pt x="29" y="131"/>
                  </a:cubicBezTo>
                  <a:cubicBezTo>
                    <a:pt x="0" y="285"/>
                    <a:pt x="103" y="433"/>
                    <a:pt x="258" y="467"/>
                  </a:cubicBezTo>
                  <a:cubicBezTo>
                    <a:pt x="275" y="467"/>
                    <a:pt x="292" y="472"/>
                    <a:pt x="315" y="472"/>
                  </a:cubicBezTo>
                  <a:cubicBezTo>
                    <a:pt x="446" y="472"/>
                    <a:pt x="566" y="376"/>
                    <a:pt x="595" y="239"/>
                  </a:cubicBezTo>
                  <a:cubicBezTo>
                    <a:pt x="600" y="205"/>
                    <a:pt x="600" y="171"/>
                    <a:pt x="595" y="143"/>
                  </a:cubicBezTo>
                  <a:cubicBezTo>
                    <a:pt x="298" y="86"/>
                    <a:pt x="298" y="86"/>
                    <a:pt x="298" y="86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rgbClr val="28282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3"/>
            <p:cNvSpPr/>
            <p:nvPr/>
          </p:nvSpPr>
          <p:spPr bwMode="auto">
            <a:xfrm>
              <a:off x="11182351" y="-2138363"/>
              <a:ext cx="31750" cy="22225"/>
            </a:xfrm>
            <a:custGeom>
              <a:avLst/>
              <a:gdLst>
                <a:gd name="T0" fmla="*/ 1 w 20"/>
                <a:gd name="T1" fmla="*/ 0 h 14"/>
                <a:gd name="T2" fmla="*/ 0 w 20"/>
                <a:gd name="T3" fmla="*/ 1 h 14"/>
                <a:gd name="T4" fmla="*/ 20 w 20"/>
                <a:gd name="T5" fmla="*/ 14 h 14"/>
                <a:gd name="T6" fmla="*/ 20 w 20"/>
                <a:gd name="T7" fmla="*/ 9 h 14"/>
                <a:gd name="T8" fmla="*/ 1 w 2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4">
                  <a:moveTo>
                    <a:pt x="1" y="0"/>
                  </a:moveTo>
                  <a:lnTo>
                    <a:pt x="0" y="1"/>
                  </a:lnTo>
                  <a:lnTo>
                    <a:pt x="20" y="14"/>
                  </a:lnTo>
                  <a:lnTo>
                    <a:pt x="20" y="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4"/>
            <p:cNvSpPr/>
            <p:nvPr/>
          </p:nvSpPr>
          <p:spPr bwMode="auto">
            <a:xfrm>
              <a:off x="10764838" y="-1120775"/>
              <a:ext cx="119063" cy="55563"/>
            </a:xfrm>
            <a:custGeom>
              <a:avLst/>
              <a:gdLst>
                <a:gd name="T0" fmla="*/ 0 w 75"/>
                <a:gd name="T1" fmla="*/ 0 h 35"/>
                <a:gd name="T2" fmla="*/ 1 w 75"/>
                <a:gd name="T3" fmla="*/ 35 h 35"/>
                <a:gd name="T4" fmla="*/ 73 w 75"/>
                <a:gd name="T5" fmla="*/ 35 h 35"/>
                <a:gd name="T6" fmla="*/ 75 w 75"/>
                <a:gd name="T7" fmla="*/ 0 h 35"/>
                <a:gd name="T8" fmla="*/ 0 w 7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5">
                  <a:moveTo>
                    <a:pt x="0" y="0"/>
                  </a:moveTo>
                  <a:lnTo>
                    <a:pt x="1" y="35"/>
                  </a:lnTo>
                  <a:lnTo>
                    <a:pt x="73" y="35"/>
                  </a:lnTo>
                  <a:lnTo>
                    <a:pt x="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5"/>
            <p:cNvSpPr/>
            <p:nvPr/>
          </p:nvSpPr>
          <p:spPr bwMode="auto">
            <a:xfrm>
              <a:off x="10929938" y="-1120775"/>
              <a:ext cx="123825" cy="55563"/>
            </a:xfrm>
            <a:custGeom>
              <a:avLst/>
              <a:gdLst>
                <a:gd name="T0" fmla="*/ 0 w 78"/>
                <a:gd name="T1" fmla="*/ 0 h 35"/>
                <a:gd name="T2" fmla="*/ 0 w 78"/>
                <a:gd name="T3" fmla="*/ 35 h 35"/>
                <a:gd name="T4" fmla="*/ 76 w 78"/>
                <a:gd name="T5" fmla="*/ 35 h 35"/>
                <a:gd name="T6" fmla="*/ 78 w 78"/>
                <a:gd name="T7" fmla="*/ 0 h 35"/>
                <a:gd name="T8" fmla="*/ 0 w 7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35">
                  <a:moveTo>
                    <a:pt x="0" y="0"/>
                  </a:moveTo>
                  <a:lnTo>
                    <a:pt x="0" y="35"/>
                  </a:lnTo>
                  <a:lnTo>
                    <a:pt x="76" y="3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6"/>
            <p:cNvSpPr/>
            <p:nvPr/>
          </p:nvSpPr>
          <p:spPr bwMode="auto">
            <a:xfrm>
              <a:off x="12015788" y="-2119313"/>
              <a:ext cx="317500" cy="220663"/>
            </a:xfrm>
            <a:custGeom>
              <a:avLst/>
              <a:gdLst>
                <a:gd name="T0" fmla="*/ 1642 w 1664"/>
                <a:gd name="T1" fmla="*/ 1030 h 1160"/>
                <a:gd name="T2" fmla="*/ 1664 w 1664"/>
                <a:gd name="T3" fmla="*/ 600 h 1160"/>
                <a:gd name="T4" fmla="*/ 830 w 1664"/>
                <a:gd name="T5" fmla="*/ 606 h 1160"/>
                <a:gd name="T6" fmla="*/ 858 w 1664"/>
                <a:gd name="T7" fmla="*/ 295 h 1160"/>
                <a:gd name="T8" fmla="*/ 773 w 1664"/>
                <a:gd name="T9" fmla="*/ 57 h 1160"/>
                <a:gd name="T10" fmla="*/ 587 w 1664"/>
                <a:gd name="T11" fmla="*/ 346 h 1160"/>
                <a:gd name="T12" fmla="*/ 407 w 1664"/>
                <a:gd name="T13" fmla="*/ 663 h 1160"/>
                <a:gd name="T14" fmla="*/ 40 w 1664"/>
                <a:gd name="T15" fmla="*/ 708 h 1160"/>
                <a:gd name="T16" fmla="*/ 12 w 1664"/>
                <a:gd name="T17" fmla="*/ 991 h 1160"/>
                <a:gd name="T18" fmla="*/ 153 w 1664"/>
                <a:gd name="T19" fmla="*/ 1070 h 1160"/>
                <a:gd name="T20" fmla="*/ 283 w 1664"/>
                <a:gd name="T21" fmla="*/ 1110 h 1160"/>
                <a:gd name="T22" fmla="*/ 1196 w 1664"/>
                <a:gd name="T23" fmla="*/ 1160 h 1160"/>
                <a:gd name="T24" fmla="*/ 1642 w 1664"/>
                <a:gd name="T25" fmla="*/ 103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4" h="1160">
                  <a:moveTo>
                    <a:pt x="1642" y="1030"/>
                  </a:moveTo>
                  <a:cubicBezTo>
                    <a:pt x="1648" y="1025"/>
                    <a:pt x="1664" y="600"/>
                    <a:pt x="1664" y="600"/>
                  </a:cubicBezTo>
                  <a:cubicBezTo>
                    <a:pt x="830" y="606"/>
                    <a:pt x="830" y="606"/>
                    <a:pt x="830" y="606"/>
                  </a:cubicBezTo>
                  <a:cubicBezTo>
                    <a:pt x="858" y="295"/>
                    <a:pt x="858" y="295"/>
                    <a:pt x="858" y="295"/>
                  </a:cubicBezTo>
                  <a:cubicBezTo>
                    <a:pt x="858" y="295"/>
                    <a:pt x="909" y="0"/>
                    <a:pt x="773" y="57"/>
                  </a:cubicBezTo>
                  <a:cubicBezTo>
                    <a:pt x="683" y="97"/>
                    <a:pt x="587" y="346"/>
                    <a:pt x="587" y="346"/>
                  </a:cubicBezTo>
                  <a:cubicBezTo>
                    <a:pt x="407" y="663"/>
                    <a:pt x="407" y="663"/>
                    <a:pt x="407" y="663"/>
                  </a:cubicBezTo>
                  <a:cubicBezTo>
                    <a:pt x="407" y="663"/>
                    <a:pt x="46" y="685"/>
                    <a:pt x="40" y="708"/>
                  </a:cubicBezTo>
                  <a:cubicBezTo>
                    <a:pt x="29" y="781"/>
                    <a:pt x="17" y="911"/>
                    <a:pt x="12" y="991"/>
                  </a:cubicBezTo>
                  <a:cubicBezTo>
                    <a:pt x="0" y="1098"/>
                    <a:pt x="79" y="1064"/>
                    <a:pt x="153" y="1070"/>
                  </a:cubicBezTo>
                  <a:cubicBezTo>
                    <a:pt x="198" y="1070"/>
                    <a:pt x="237" y="1110"/>
                    <a:pt x="283" y="1110"/>
                  </a:cubicBezTo>
                  <a:cubicBezTo>
                    <a:pt x="1196" y="1160"/>
                    <a:pt x="1196" y="1160"/>
                    <a:pt x="1196" y="1160"/>
                  </a:cubicBezTo>
                  <a:lnTo>
                    <a:pt x="1642" y="1030"/>
                  </a:lnTo>
                  <a:close/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27"/>
            <p:cNvSpPr/>
            <p:nvPr/>
          </p:nvSpPr>
          <p:spPr bwMode="auto">
            <a:xfrm>
              <a:off x="12045951" y="-2003425"/>
              <a:ext cx="46038" cy="104775"/>
            </a:xfrm>
            <a:custGeom>
              <a:avLst/>
              <a:gdLst>
                <a:gd name="T0" fmla="*/ 26 w 29"/>
                <a:gd name="T1" fmla="*/ 0 h 66"/>
                <a:gd name="T2" fmla="*/ 0 w 29"/>
                <a:gd name="T3" fmla="*/ 2 h 66"/>
                <a:gd name="T4" fmla="*/ 8 w 29"/>
                <a:gd name="T5" fmla="*/ 66 h 66"/>
                <a:gd name="T6" fmla="*/ 29 w 29"/>
                <a:gd name="T7" fmla="*/ 66 h 66"/>
                <a:gd name="T8" fmla="*/ 26 w 29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6">
                  <a:moveTo>
                    <a:pt x="26" y="0"/>
                  </a:moveTo>
                  <a:lnTo>
                    <a:pt x="0" y="2"/>
                  </a:lnTo>
                  <a:lnTo>
                    <a:pt x="8" y="66"/>
                  </a:lnTo>
                  <a:lnTo>
                    <a:pt x="29" y="6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28"/>
            <p:cNvSpPr/>
            <p:nvPr/>
          </p:nvSpPr>
          <p:spPr bwMode="auto">
            <a:xfrm>
              <a:off x="11542713" y="-2022475"/>
              <a:ext cx="523875" cy="142875"/>
            </a:xfrm>
            <a:custGeom>
              <a:avLst/>
              <a:gdLst>
                <a:gd name="T0" fmla="*/ 330 w 330"/>
                <a:gd name="T1" fmla="*/ 90 h 90"/>
                <a:gd name="T2" fmla="*/ 0 w 330"/>
                <a:gd name="T3" fmla="*/ 77 h 90"/>
                <a:gd name="T4" fmla="*/ 10 w 330"/>
                <a:gd name="T5" fmla="*/ 0 h 90"/>
                <a:gd name="T6" fmla="*/ 321 w 330"/>
                <a:gd name="T7" fmla="*/ 9 h 90"/>
                <a:gd name="T8" fmla="*/ 330 w 330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90">
                  <a:moveTo>
                    <a:pt x="330" y="90"/>
                  </a:moveTo>
                  <a:lnTo>
                    <a:pt x="0" y="77"/>
                  </a:lnTo>
                  <a:lnTo>
                    <a:pt x="10" y="0"/>
                  </a:lnTo>
                  <a:lnTo>
                    <a:pt x="321" y="9"/>
                  </a:lnTo>
                  <a:lnTo>
                    <a:pt x="330" y="9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29"/>
            <p:cNvSpPr/>
            <p:nvPr/>
          </p:nvSpPr>
          <p:spPr bwMode="auto">
            <a:xfrm>
              <a:off x="11155363" y="-2295525"/>
              <a:ext cx="404813" cy="393700"/>
            </a:xfrm>
            <a:custGeom>
              <a:avLst/>
              <a:gdLst>
                <a:gd name="T0" fmla="*/ 255 w 255"/>
                <a:gd name="T1" fmla="*/ 172 h 248"/>
                <a:gd name="T2" fmla="*/ 26 w 255"/>
                <a:gd name="T3" fmla="*/ 0 h 248"/>
                <a:gd name="T4" fmla="*/ 0 w 255"/>
                <a:gd name="T5" fmla="*/ 89 h 248"/>
                <a:gd name="T6" fmla="*/ 245 w 255"/>
                <a:gd name="T7" fmla="*/ 248 h 248"/>
                <a:gd name="T8" fmla="*/ 255 w 255"/>
                <a:gd name="T9" fmla="*/ 17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48">
                  <a:moveTo>
                    <a:pt x="255" y="172"/>
                  </a:moveTo>
                  <a:lnTo>
                    <a:pt x="26" y="0"/>
                  </a:lnTo>
                  <a:lnTo>
                    <a:pt x="0" y="89"/>
                  </a:lnTo>
                  <a:lnTo>
                    <a:pt x="245" y="248"/>
                  </a:lnTo>
                  <a:lnTo>
                    <a:pt x="255" y="172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67"/>
            <p:cNvSpPr/>
            <p:nvPr/>
          </p:nvSpPr>
          <p:spPr bwMode="auto">
            <a:xfrm>
              <a:off x="10758321" y="-1087437"/>
              <a:ext cx="252524" cy="85724"/>
            </a:xfrm>
            <a:custGeom>
              <a:avLst/>
              <a:gdLst>
                <a:gd name="T0" fmla="*/ 0 w 3856"/>
                <a:gd name="T1" fmla="*/ 518 h 760"/>
                <a:gd name="T2" fmla="*/ 239 w 3856"/>
                <a:gd name="T3" fmla="*/ 760 h 760"/>
                <a:gd name="T4" fmla="*/ 3618 w 3856"/>
                <a:gd name="T5" fmla="*/ 760 h 760"/>
                <a:gd name="T6" fmla="*/ 3856 w 3856"/>
                <a:gd name="T7" fmla="*/ 518 h 760"/>
                <a:gd name="T8" fmla="*/ 3856 w 3856"/>
                <a:gd name="T9" fmla="*/ 237 h 760"/>
                <a:gd name="T10" fmla="*/ 3618 w 3856"/>
                <a:gd name="T11" fmla="*/ 0 h 760"/>
                <a:gd name="T12" fmla="*/ 239 w 3856"/>
                <a:gd name="T13" fmla="*/ 0 h 760"/>
                <a:gd name="T14" fmla="*/ 0 w 3856"/>
                <a:gd name="T15" fmla="*/ 237 h 760"/>
                <a:gd name="T16" fmla="*/ 0 w 3856"/>
                <a:gd name="T17" fmla="*/ 51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56" h="760">
                  <a:moveTo>
                    <a:pt x="0" y="518"/>
                  </a:moveTo>
                  <a:cubicBezTo>
                    <a:pt x="0" y="654"/>
                    <a:pt x="108" y="760"/>
                    <a:pt x="239" y="760"/>
                  </a:cubicBezTo>
                  <a:cubicBezTo>
                    <a:pt x="3618" y="760"/>
                    <a:pt x="3618" y="760"/>
                    <a:pt x="3618" y="760"/>
                  </a:cubicBezTo>
                  <a:cubicBezTo>
                    <a:pt x="3749" y="760"/>
                    <a:pt x="3856" y="654"/>
                    <a:pt x="3856" y="518"/>
                  </a:cubicBezTo>
                  <a:cubicBezTo>
                    <a:pt x="3856" y="237"/>
                    <a:pt x="3856" y="237"/>
                    <a:pt x="3856" y="237"/>
                  </a:cubicBezTo>
                  <a:cubicBezTo>
                    <a:pt x="3856" y="107"/>
                    <a:pt x="3749" y="0"/>
                    <a:pt x="3618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108" y="0"/>
                    <a:pt x="0" y="107"/>
                    <a:pt x="0" y="237"/>
                  </a:cubicBezTo>
                  <a:lnTo>
                    <a:pt x="0" y="518"/>
                  </a:lnTo>
                  <a:close/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8" name="矩形 247"/>
          <p:cNvSpPr/>
          <p:nvPr/>
        </p:nvSpPr>
        <p:spPr>
          <a:xfrm>
            <a:off x="0" y="-2667003"/>
            <a:ext cx="12192000" cy="12192003"/>
          </a:xfrm>
          <a:prstGeom prst="rect">
            <a:avLst/>
          </a:prstGeom>
          <a:solidFill>
            <a:srgbClr val="E51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矩形 246"/>
          <p:cNvSpPr/>
          <p:nvPr/>
        </p:nvSpPr>
        <p:spPr>
          <a:xfrm>
            <a:off x="0" y="-2667003"/>
            <a:ext cx="12192000" cy="12192003"/>
          </a:xfrm>
          <a:prstGeom prst="rect">
            <a:avLst/>
          </a:prstGeom>
          <a:solidFill>
            <a:srgbClr val="FFC6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矩形 245"/>
          <p:cNvSpPr/>
          <p:nvPr/>
        </p:nvSpPr>
        <p:spPr>
          <a:xfrm>
            <a:off x="0" y="-2667003"/>
            <a:ext cx="12192000" cy="12192003"/>
          </a:xfrm>
          <a:prstGeom prst="rect">
            <a:avLst/>
          </a:prstGeom>
          <a:solidFill>
            <a:srgbClr val="028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矩形 250"/>
          <p:cNvSpPr/>
          <p:nvPr/>
        </p:nvSpPr>
        <p:spPr>
          <a:xfrm>
            <a:off x="14116050" y="-4838700"/>
            <a:ext cx="933450" cy="876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任意多边形 249"/>
          <p:cNvSpPr/>
          <p:nvPr/>
        </p:nvSpPr>
        <p:spPr>
          <a:xfrm>
            <a:off x="7195769" y="2970151"/>
            <a:ext cx="49338" cy="398680"/>
          </a:xfrm>
          <a:custGeom>
            <a:avLst/>
            <a:gdLst>
              <a:gd name="connsiteX0" fmla="*/ 58358 w 115508"/>
              <a:gd name="connsiteY0" fmla="*/ 0 h 904875"/>
              <a:gd name="connsiteX1" fmla="*/ 1208 w 115508"/>
              <a:gd name="connsiteY1" fmla="*/ 247650 h 904875"/>
              <a:gd name="connsiteX2" fmla="*/ 105983 w 115508"/>
              <a:gd name="connsiteY2" fmla="*/ 533400 h 904875"/>
              <a:gd name="connsiteX3" fmla="*/ 20258 w 115508"/>
              <a:gd name="connsiteY3" fmla="*/ 752475 h 904875"/>
              <a:gd name="connsiteX4" fmla="*/ 115508 w 115508"/>
              <a:gd name="connsiteY4" fmla="*/ 904875 h 904875"/>
              <a:gd name="connsiteX5" fmla="*/ 115508 w 115508"/>
              <a:gd name="connsiteY5" fmla="*/ 904875 h 9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508" h="904875">
                <a:moveTo>
                  <a:pt x="58358" y="0"/>
                </a:moveTo>
                <a:cubicBezTo>
                  <a:pt x="25814" y="79375"/>
                  <a:pt x="-6729" y="158750"/>
                  <a:pt x="1208" y="247650"/>
                </a:cubicBezTo>
                <a:cubicBezTo>
                  <a:pt x="9145" y="336550"/>
                  <a:pt x="102808" y="449263"/>
                  <a:pt x="105983" y="533400"/>
                </a:cubicBezTo>
                <a:cubicBezTo>
                  <a:pt x="109158" y="617537"/>
                  <a:pt x="18671" y="690563"/>
                  <a:pt x="20258" y="752475"/>
                </a:cubicBezTo>
                <a:cubicBezTo>
                  <a:pt x="21845" y="814387"/>
                  <a:pt x="115508" y="904875"/>
                  <a:pt x="115508" y="904875"/>
                </a:cubicBezTo>
                <a:lnTo>
                  <a:pt x="115508" y="904875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5" name="组合 244"/>
          <p:cNvGrpSpPr/>
          <p:nvPr/>
        </p:nvGrpSpPr>
        <p:grpSpPr>
          <a:xfrm>
            <a:off x="0" y="-2667003"/>
            <a:ext cx="12192000" cy="12210568"/>
            <a:chOff x="0" y="-2667003"/>
            <a:chExt cx="12192000" cy="12210568"/>
          </a:xfrm>
        </p:grpSpPr>
        <p:sp>
          <p:nvSpPr>
            <p:cNvPr id="143" name="矩形 142"/>
            <p:cNvSpPr/>
            <p:nvPr/>
          </p:nvSpPr>
          <p:spPr>
            <a:xfrm>
              <a:off x="0" y="-2667003"/>
              <a:ext cx="12192000" cy="12210568"/>
            </a:xfrm>
            <a:prstGeom prst="rect">
              <a:avLst/>
            </a:prstGeom>
            <a:solidFill>
              <a:srgbClr val="EC11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2651600" y="684028"/>
              <a:ext cx="6888801" cy="2646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dirty="0" smtClean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最</a:t>
              </a:r>
              <a:r>
                <a:rPr lang="zh-CN" altLang="en-US" sz="16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快乐</a:t>
              </a:r>
              <a:endParaRPr lang="zh-CN" altLang="en-US" sz="166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grpSp>
          <p:nvGrpSpPr>
            <p:cNvPr id="145" name="Group 4"/>
            <p:cNvGrpSpPr>
              <a:grpSpLocks noChangeAspect="1"/>
            </p:cNvGrpSpPr>
            <p:nvPr/>
          </p:nvGrpSpPr>
          <p:grpSpPr bwMode="auto">
            <a:xfrm>
              <a:off x="4895056" y="2255434"/>
              <a:ext cx="2401888" cy="4493029"/>
              <a:chOff x="3183" y="1737"/>
              <a:chExt cx="1314" cy="2458"/>
            </a:xfrm>
          </p:grpSpPr>
          <p:sp>
            <p:nvSpPr>
              <p:cNvPr id="146" name="Freeform 5"/>
              <p:cNvSpPr/>
              <p:nvPr/>
            </p:nvSpPr>
            <p:spPr bwMode="auto">
              <a:xfrm>
                <a:off x="3672" y="3318"/>
                <a:ext cx="511" cy="499"/>
              </a:xfrm>
              <a:custGeom>
                <a:avLst/>
                <a:gdLst>
                  <a:gd name="T0" fmla="*/ 19 w 117"/>
                  <a:gd name="T1" fmla="*/ 0 h 115"/>
                  <a:gd name="T2" fmla="*/ 7 w 117"/>
                  <a:gd name="T3" fmla="*/ 112 h 115"/>
                  <a:gd name="T4" fmla="*/ 106 w 117"/>
                  <a:gd name="T5" fmla="*/ 80 h 115"/>
                  <a:gd name="T6" fmla="*/ 117 w 117"/>
                  <a:gd name="T7" fmla="*/ 60 h 115"/>
                  <a:gd name="T8" fmla="*/ 26 w 117"/>
                  <a:gd name="T9" fmla="*/ 89 h 115"/>
                  <a:gd name="T10" fmla="*/ 38 w 117"/>
                  <a:gd name="T11" fmla="*/ 6 h 115"/>
                  <a:gd name="T12" fmla="*/ 19 w 117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15">
                    <a:moveTo>
                      <a:pt x="19" y="0"/>
                    </a:moveTo>
                    <a:cubicBezTo>
                      <a:pt x="19" y="0"/>
                      <a:pt x="0" y="108"/>
                      <a:pt x="7" y="112"/>
                    </a:cubicBezTo>
                    <a:cubicBezTo>
                      <a:pt x="14" y="115"/>
                      <a:pt x="106" y="80"/>
                      <a:pt x="106" y="80"/>
                    </a:cubicBezTo>
                    <a:cubicBezTo>
                      <a:pt x="117" y="60"/>
                      <a:pt x="117" y="60"/>
                      <a:pt x="117" y="60"/>
                    </a:cubicBezTo>
                    <a:cubicBezTo>
                      <a:pt x="95" y="69"/>
                      <a:pt x="30" y="93"/>
                      <a:pt x="26" y="89"/>
                    </a:cubicBezTo>
                    <a:cubicBezTo>
                      <a:pt x="21" y="84"/>
                      <a:pt x="38" y="6"/>
                      <a:pt x="38" y="6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6"/>
              <p:cNvSpPr/>
              <p:nvPr/>
            </p:nvSpPr>
            <p:spPr bwMode="auto">
              <a:xfrm>
                <a:off x="3733" y="3318"/>
                <a:ext cx="445" cy="417"/>
              </a:xfrm>
              <a:custGeom>
                <a:avLst/>
                <a:gdLst>
                  <a:gd name="T0" fmla="*/ 12 w 102"/>
                  <a:gd name="T1" fmla="*/ 89 h 96"/>
                  <a:gd name="T2" fmla="*/ 24 w 102"/>
                  <a:gd name="T3" fmla="*/ 6 h 96"/>
                  <a:gd name="T4" fmla="*/ 5 w 102"/>
                  <a:gd name="T5" fmla="*/ 0 h 96"/>
                  <a:gd name="T6" fmla="*/ 2 w 102"/>
                  <a:gd name="T7" fmla="*/ 20 h 96"/>
                  <a:gd name="T8" fmla="*/ 5 w 102"/>
                  <a:gd name="T9" fmla="*/ 22 h 96"/>
                  <a:gd name="T10" fmla="*/ 9 w 102"/>
                  <a:gd name="T11" fmla="*/ 41 h 96"/>
                  <a:gd name="T12" fmla="*/ 5 w 102"/>
                  <a:gd name="T13" fmla="*/ 73 h 96"/>
                  <a:gd name="T14" fmla="*/ 2 w 102"/>
                  <a:gd name="T15" fmla="*/ 88 h 96"/>
                  <a:gd name="T16" fmla="*/ 12 w 102"/>
                  <a:gd name="T17" fmla="*/ 95 h 96"/>
                  <a:gd name="T18" fmla="*/ 66 w 102"/>
                  <a:gd name="T19" fmla="*/ 80 h 96"/>
                  <a:gd name="T20" fmla="*/ 79 w 102"/>
                  <a:gd name="T21" fmla="*/ 77 h 96"/>
                  <a:gd name="T22" fmla="*/ 83 w 102"/>
                  <a:gd name="T23" fmla="*/ 83 h 96"/>
                  <a:gd name="T24" fmla="*/ 92 w 102"/>
                  <a:gd name="T25" fmla="*/ 80 h 96"/>
                  <a:gd name="T26" fmla="*/ 102 w 102"/>
                  <a:gd name="T27" fmla="*/ 60 h 96"/>
                  <a:gd name="T28" fmla="*/ 12 w 102"/>
                  <a:gd name="T2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96">
                    <a:moveTo>
                      <a:pt x="12" y="89"/>
                    </a:moveTo>
                    <a:cubicBezTo>
                      <a:pt x="7" y="84"/>
                      <a:pt x="24" y="6"/>
                      <a:pt x="24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8"/>
                      <a:pt x="2" y="20"/>
                    </a:cubicBezTo>
                    <a:cubicBezTo>
                      <a:pt x="3" y="21"/>
                      <a:pt x="4" y="21"/>
                      <a:pt x="5" y="22"/>
                    </a:cubicBezTo>
                    <a:cubicBezTo>
                      <a:pt x="10" y="26"/>
                      <a:pt x="10" y="35"/>
                      <a:pt x="9" y="41"/>
                    </a:cubicBezTo>
                    <a:cubicBezTo>
                      <a:pt x="9" y="52"/>
                      <a:pt x="7" y="62"/>
                      <a:pt x="5" y="73"/>
                    </a:cubicBezTo>
                    <a:cubicBezTo>
                      <a:pt x="4" y="78"/>
                      <a:pt x="3" y="83"/>
                      <a:pt x="2" y="88"/>
                    </a:cubicBezTo>
                    <a:cubicBezTo>
                      <a:pt x="0" y="96"/>
                      <a:pt x="7" y="96"/>
                      <a:pt x="12" y="95"/>
                    </a:cubicBezTo>
                    <a:cubicBezTo>
                      <a:pt x="31" y="92"/>
                      <a:pt x="49" y="88"/>
                      <a:pt x="66" y="80"/>
                    </a:cubicBezTo>
                    <a:cubicBezTo>
                      <a:pt x="70" y="78"/>
                      <a:pt x="76" y="74"/>
                      <a:pt x="79" y="77"/>
                    </a:cubicBezTo>
                    <a:cubicBezTo>
                      <a:pt x="81" y="79"/>
                      <a:pt x="82" y="81"/>
                      <a:pt x="83" y="83"/>
                    </a:cubicBezTo>
                    <a:cubicBezTo>
                      <a:pt x="89" y="81"/>
                      <a:pt x="92" y="80"/>
                      <a:pt x="92" y="80"/>
                    </a:cubicBezTo>
                    <a:cubicBezTo>
                      <a:pt x="102" y="60"/>
                      <a:pt x="102" y="60"/>
                      <a:pt x="102" y="60"/>
                    </a:cubicBezTo>
                    <a:cubicBezTo>
                      <a:pt x="78" y="69"/>
                      <a:pt x="16" y="93"/>
                      <a:pt x="12" y="89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7"/>
              <p:cNvSpPr/>
              <p:nvPr/>
            </p:nvSpPr>
            <p:spPr bwMode="auto">
              <a:xfrm>
                <a:off x="3925" y="3630"/>
                <a:ext cx="131" cy="105"/>
              </a:xfrm>
              <a:custGeom>
                <a:avLst/>
                <a:gdLst>
                  <a:gd name="T0" fmla="*/ 25 w 30"/>
                  <a:gd name="T1" fmla="*/ 0 h 24"/>
                  <a:gd name="T2" fmla="*/ 0 w 30"/>
                  <a:gd name="T3" fmla="*/ 9 h 24"/>
                  <a:gd name="T4" fmla="*/ 3 w 30"/>
                  <a:gd name="T5" fmla="*/ 24 h 24"/>
                  <a:gd name="T6" fmla="*/ 30 w 30"/>
                  <a:gd name="T7" fmla="*/ 15 h 24"/>
                  <a:gd name="T8" fmla="*/ 25 w 3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25" y="0"/>
                    </a:moveTo>
                    <a:cubicBezTo>
                      <a:pt x="17" y="3"/>
                      <a:pt x="8" y="6"/>
                      <a:pt x="0" y="9"/>
                    </a:cubicBezTo>
                    <a:cubicBezTo>
                      <a:pt x="1" y="14"/>
                      <a:pt x="2" y="19"/>
                      <a:pt x="3" y="24"/>
                    </a:cubicBezTo>
                    <a:cubicBezTo>
                      <a:pt x="13" y="21"/>
                      <a:pt x="22" y="17"/>
                      <a:pt x="30" y="15"/>
                    </a:cubicBezTo>
                    <a:cubicBezTo>
                      <a:pt x="28" y="10"/>
                      <a:pt x="27" y="5"/>
                      <a:pt x="25" y="0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8"/>
              <p:cNvSpPr/>
              <p:nvPr/>
            </p:nvSpPr>
            <p:spPr bwMode="auto">
              <a:xfrm>
                <a:off x="3903" y="3353"/>
                <a:ext cx="406" cy="607"/>
              </a:xfrm>
              <a:custGeom>
                <a:avLst/>
                <a:gdLst>
                  <a:gd name="T0" fmla="*/ 0 w 93"/>
                  <a:gd name="T1" fmla="*/ 0 h 140"/>
                  <a:gd name="T2" fmla="*/ 19 w 93"/>
                  <a:gd name="T3" fmla="*/ 101 h 140"/>
                  <a:gd name="T4" fmla="*/ 87 w 93"/>
                  <a:gd name="T5" fmla="*/ 140 h 140"/>
                  <a:gd name="T6" fmla="*/ 93 w 93"/>
                  <a:gd name="T7" fmla="*/ 128 h 140"/>
                  <a:gd name="T8" fmla="*/ 36 w 93"/>
                  <a:gd name="T9" fmla="*/ 92 h 140"/>
                  <a:gd name="T10" fmla="*/ 19 w 93"/>
                  <a:gd name="T11" fmla="*/ 0 h 140"/>
                  <a:gd name="T12" fmla="*/ 0 w 93"/>
                  <a:gd name="T1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140">
                    <a:moveTo>
                      <a:pt x="0" y="0"/>
                    </a:moveTo>
                    <a:cubicBezTo>
                      <a:pt x="0" y="0"/>
                      <a:pt x="11" y="88"/>
                      <a:pt x="19" y="101"/>
                    </a:cubicBezTo>
                    <a:cubicBezTo>
                      <a:pt x="26" y="110"/>
                      <a:pt x="67" y="131"/>
                      <a:pt x="87" y="140"/>
                    </a:cubicBezTo>
                    <a:cubicBezTo>
                      <a:pt x="93" y="128"/>
                      <a:pt x="93" y="128"/>
                      <a:pt x="93" y="128"/>
                    </a:cubicBezTo>
                    <a:cubicBezTo>
                      <a:pt x="78" y="122"/>
                      <a:pt x="58" y="111"/>
                      <a:pt x="36" y="92"/>
                    </a:cubicBezTo>
                    <a:cubicBezTo>
                      <a:pt x="36" y="92"/>
                      <a:pt x="14" y="49"/>
                      <a:pt x="1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9"/>
              <p:cNvSpPr/>
              <p:nvPr/>
            </p:nvSpPr>
            <p:spPr bwMode="auto">
              <a:xfrm>
                <a:off x="3903" y="3353"/>
                <a:ext cx="406" cy="577"/>
              </a:xfrm>
              <a:custGeom>
                <a:avLst/>
                <a:gdLst>
                  <a:gd name="T0" fmla="*/ 12 w 93"/>
                  <a:gd name="T1" fmla="*/ 24 h 133"/>
                  <a:gd name="T2" fmla="*/ 13 w 93"/>
                  <a:gd name="T3" fmla="*/ 25 h 133"/>
                  <a:gd name="T4" fmla="*/ 36 w 93"/>
                  <a:gd name="T5" fmla="*/ 104 h 133"/>
                  <a:gd name="T6" fmla="*/ 75 w 93"/>
                  <a:gd name="T7" fmla="*/ 125 h 133"/>
                  <a:gd name="T8" fmla="*/ 91 w 93"/>
                  <a:gd name="T9" fmla="*/ 133 h 133"/>
                  <a:gd name="T10" fmla="*/ 93 w 93"/>
                  <a:gd name="T11" fmla="*/ 128 h 133"/>
                  <a:gd name="T12" fmla="*/ 36 w 93"/>
                  <a:gd name="T13" fmla="*/ 92 h 133"/>
                  <a:gd name="T14" fmla="*/ 19 w 93"/>
                  <a:gd name="T15" fmla="*/ 0 h 133"/>
                  <a:gd name="T16" fmla="*/ 0 w 93"/>
                  <a:gd name="T17" fmla="*/ 0 h 133"/>
                  <a:gd name="T18" fmla="*/ 3 w 93"/>
                  <a:gd name="T19" fmla="*/ 24 h 133"/>
                  <a:gd name="T20" fmla="*/ 12 w 93"/>
                  <a:gd name="T21" fmla="*/ 2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133">
                    <a:moveTo>
                      <a:pt x="12" y="24"/>
                    </a:moveTo>
                    <a:cubicBezTo>
                      <a:pt x="12" y="24"/>
                      <a:pt x="13" y="24"/>
                      <a:pt x="13" y="25"/>
                    </a:cubicBezTo>
                    <a:cubicBezTo>
                      <a:pt x="17" y="51"/>
                      <a:pt x="15" y="84"/>
                      <a:pt x="36" y="104"/>
                    </a:cubicBezTo>
                    <a:cubicBezTo>
                      <a:pt x="47" y="114"/>
                      <a:pt x="61" y="120"/>
                      <a:pt x="75" y="125"/>
                    </a:cubicBezTo>
                    <a:cubicBezTo>
                      <a:pt x="80" y="128"/>
                      <a:pt x="86" y="130"/>
                      <a:pt x="91" y="133"/>
                    </a:cubicBezTo>
                    <a:cubicBezTo>
                      <a:pt x="93" y="128"/>
                      <a:pt x="93" y="128"/>
                      <a:pt x="93" y="128"/>
                    </a:cubicBezTo>
                    <a:cubicBezTo>
                      <a:pt x="78" y="122"/>
                      <a:pt x="58" y="111"/>
                      <a:pt x="36" y="92"/>
                    </a:cubicBezTo>
                    <a:cubicBezTo>
                      <a:pt x="36" y="92"/>
                      <a:pt x="14" y="49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0"/>
                      <a:pt x="3" y="24"/>
                    </a:cubicBezTo>
                    <a:lnTo>
                      <a:pt x="12" y="24"/>
                    </a:ln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0"/>
              <p:cNvSpPr/>
              <p:nvPr/>
            </p:nvSpPr>
            <p:spPr bwMode="auto">
              <a:xfrm>
                <a:off x="4074" y="3552"/>
                <a:ext cx="279" cy="343"/>
              </a:xfrm>
              <a:custGeom>
                <a:avLst/>
                <a:gdLst>
                  <a:gd name="T0" fmla="*/ 63 w 64"/>
                  <a:gd name="T1" fmla="*/ 54 h 79"/>
                  <a:gd name="T2" fmla="*/ 29 w 64"/>
                  <a:gd name="T3" fmla="*/ 0 h 79"/>
                  <a:gd name="T4" fmla="*/ 17 w 64"/>
                  <a:gd name="T5" fmla="*/ 46 h 79"/>
                  <a:gd name="T6" fmla="*/ 63 w 64"/>
                  <a:gd name="T7" fmla="*/ 5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79">
                    <a:moveTo>
                      <a:pt x="63" y="54"/>
                    </a:moveTo>
                    <a:cubicBezTo>
                      <a:pt x="63" y="54"/>
                      <a:pt x="41" y="11"/>
                      <a:pt x="29" y="0"/>
                    </a:cubicBezTo>
                    <a:cubicBezTo>
                      <a:pt x="29" y="0"/>
                      <a:pt x="0" y="12"/>
                      <a:pt x="17" y="46"/>
                    </a:cubicBezTo>
                    <a:cubicBezTo>
                      <a:pt x="34" y="79"/>
                      <a:pt x="64" y="61"/>
                      <a:pt x="63" y="54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1"/>
              <p:cNvSpPr/>
              <p:nvPr/>
            </p:nvSpPr>
            <p:spPr bwMode="auto">
              <a:xfrm>
                <a:off x="4117" y="3600"/>
                <a:ext cx="197" cy="243"/>
              </a:xfrm>
              <a:custGeom>
                <a:avLst/>
                <a:gdLst>
                  <a:gd name="T0" fmla="*/ 3 w 45"/>
                  <a:gd name="T1" fmla="*/ 5 h 56"/>
                  <a:gd name="T2" fmla="*/ 7 w 45"/>
                  <a:gd name="T3" fmla="*/ 35 h 56"/>
                  <a:gd name="T4" fmla="*/ 38 w 45"/>
                  <a:gd name="T5" fmla="*/ 54 h 56"/>
                  <a:gd name="T6" fmla="*/ 3 w 45"/>
                  <a:gd name="T7" fmla="*/ 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6">
                    <a:moveTo>
                      <a:pt x="3" y="5"/>
                    </a:moveTo>
                    <a:cubicBezTo>
                      <a:pt x="0" y="12"/>
                      <a:pt x="0" y="22"/>
                      <a:pt x="7" y="35"/>
                    </a:cubicBezTo>
                    <a:cubicBezTo>
                      <a:pt x="15" y="52"/>
                      <a:pt x="28" y="56"/>
                      <a:pt x="38" y="54"/>
                    </a:cubicBezTo>
                    <a:cubicBezTo>
                      <a:pt x="45" y="38"/>
                      <a:pt x="22" y="0"/>
                      <a:pt x="3" y="5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2"/>
              <p:cNvSpPr/>
              <p:nvPr/>
            </p:nvSpPr>
            <p:spPr bwMode="auto">
              <a:xfrm>
                <a:off x="4196" y="3761"/>
                <a:ext cx="30" cy="43"/>
              </a:xfrm>
              <a:custGeom>
                <a:avLst/>
                <a:gdLst>
                  <a:gd name="T0" fmla="*/ 1 w 7"/>
                  <a:gd name="T1" fmla="*/ 1 h 10"/>
                  <a:gd name="T2" fmla="*/ 6 w 7"/>
                  <a:gd name="T3" fmla="*/ 4 h 10"/>
                  <a:gd name="T4" fmla="*/ 6 w 7"/>
                  <a:gd name="T5" fmla="*/ 10 h 10"/>
                  <a:gd name="T6" fmla="*/ 1 w 7"/>
                  <a:gd name="T7" fmla="*/ 6 h 10"/>
                  <a:gd name="T8" fmla="*/ 1 w 7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0">
                    <a:moveTo>
                      <a:pt x="1" y="1"/>
                    </a:moveTo>
                    <a:cubicBezTo>
                      <a:pt x="2" y="0"/>
                      <a:pt x="4" y="2"/>
                      <a:pt x="6" y="4"/>
                    </a:cubicBezTo>
                    <a:cubicBezTo>
                      <a:pt x="7" y="6"/>
                      <a:pt x="7" y="9"/>
                      <a:pt x="6" y="10"/>
                    </a:cubicBezTo>
                    <a:cubicBezTo>
                      <a:pt x="4" y="10"/>
                      <a:pt x="2" y="9"/>
                      <a:pt x="1" y="6"/>
                    </a:cubicBezTo>
                    <a:cubicBezTo>
                      <a:pt x="0" y="4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/>
              <p:nvPr/>
            </p:nvSpPr>
            <p:spPr bwMode="auto">
              <a:xfrm>
                <a:off x="4100" y="3839"/>
                <a:ext cx="231" cy="356"/>
              </a:xfrm>
              <a:custGeom>
                <a:avLst/>
                <a:gdLst>
                  <a:gd name="T0" fmla="*/ 39 w 53"/>
                  <a:gd name="T1" fmla="*/ 76 h 82"/>
                  <a:gd name="T2" fmla="*/ 53 w 53"/>
                  <a:gd name="T3" fmla="*/ 12 h 82"/>
                  <a:gd name="T4" fmla="*/ 12 w 53"/>
                  <a:gd name="T5" fmla="*/ 37 h 82"/>
                  <a:gd name="T6" fmla="*/ 39 w 53"/>
                  <a:gd name="T7" fmla="*/ 7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82">
                    <a:moveTo>
                      <a:pt x="39" y="76"/>
                    </a:moveTo>
                    <a:cubicBezTo>
                      <a:pt x="39" y="76"/>
                      <a:pt x="53" y="29"/>
                      <a:pt x="53" y="12"/>
                    </a:cubicBezTo>
                    <a:cubicBezTo>
                      <a:pt x="53" y="12"/>
                      <a:pt x="23" y="0"/>
                      <a:pt x="12" y="37"/>
                    </a:cubicBezTo>
                    <a:cubicBezTo>
                      <a:pt x="0" y="73"/>
                      <a:pt x="35" y="82"/>
                      <a:pt x="39" y="76"/>
                    </a:cubicBezTo>
                    <a:close/>
                  </a:path>
                </a:pathLst>
              </a:custGeom>
              <a:solidFill>
                <a:srgbClr val="684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/>
              <p:nvPr/>
            </p:nvSpPr>
            <p:spPr bwMode="auto">
              <a:xfrm>
                <a:off x="4126" y="3895"/>
                <a:ext cx="179" cy="261"/>
              </a:xfrm>
              <a:custGeom>
                <a:avLst/>
                <a:gdLst>
                  <a:gd name="T0" fmla="*/ 24 w 41"/>
                  <a:gd name="T1" fmla="*/ 0 h 60"/>
                  <a:gd name="T2" fmla="*/ 6 w 41"/>
                  <a:gd name="T3" fmla="*/ 24 h 60"/>
                  <a:gd name="T4" fmla="*/ 15 w 41"/>
                  <a:gd name="T5" fmla="*/ 60 h 60"/>
                  <a:gd name="T6" fmla="*/ 24 w 41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60">
                    <a:moveTo>
                      <a:pt x="24" y="0"/>
                    </a:moveTo>
                    <a:cubicBezTo>
                      <a:pt x="17" y="3"/>
                      <a:pt x="10" y="10"/>
                      <a:pt x="6" y="24"/>
                    </a:cubicBezTo>
                    <a:cubicBezTo>
                      <a:pt x="0" y="43"/>
                      <a:pt x="6" y="54"/>
                      <a:pt x="15" y="60"/>
                    </a:cubicBezTo>
                    <a:cubicBezTo>
                      <a:pt x="31" y="54"/>
                      <a:pt x="41" y="10"/>
                      <a:pt x="24" y="0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/>
              <p:nvPr/>
            </p:nvSpPr>
            <p:spPr bwMode="auto">
              <a:xfrm>
                <a:off x="4161" y="4047"/>
                <a:ext cx="26" cy="44"/>
              </a:xfrm>
              <a:custGeom>
                <a:avLst/>
                <a:gdLst>
                  <a:gd name="T0" fmla="*/ 4 w 6"/>
                  <a:gd name="T1" fmla="*/ 0 h 10"/>
                  <a:gd name="T2" fmla="*/ 6 w 6"/>
                  <a:gd name="T3" fmla="*/ 6 h 10"/>
                  <a:gd name="T4" fmla="*/ 2 w 6"/>
                  <a:gd name="T5" fmla="*/ 10 h 10"/>
                  <a:gd name="T6" fmla="*/ 1 w 6"/>
                  <a:gd name="T7" fmla="*/ 4 h 10"/>
                  <a:gd name="T8" fmla="*/ 4 w 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4" y="0"/>
                    </a:moveTo>
                    <a:cubicBezTo>
                      <a:pt x="6" y="0"/>
                      <a:pt x="6" y="3"/>
                      <a:pt x="6" y="6"/>
                    </a:cubicBezTo>
                    <a:cubicBezTo>
                      <a:pt x="5" y="8"/>
                      <a:pt x="3" y="10"/>
                      <a:pt x="2" y="10"/>
                    </a:cubicBezTo>
                    <a:cubicBezTo>
                      <a:pt x="0" y="9"/>
                      <a:pt x="0" y="7"/>
                      <a:pt x="1" y="4"/>
                    </a:cubicBezTo>
                    <a:cubicBezTo>
                      <a:pt x="1" y="1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996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/>
              <p:nvPr/>
            </p:nvSpPr>
            <p:spPr bwMode="auto">
              <a:xfrm>
                <a:off x="4340" y="2185"/>
                <a:ext cx="118" cy="143"/>
              </a:xfrm>
              <a:custGeom>
                <a:avLst/>
                <a:gdLst>
                  <a:gd name="T0" fmla="*/ 0 w 27"/>
                  <a:gd name="T1" fmla="*/ 11 h 33"/>
                  <a:gd name="T2" fmla="*/ 19 w 27"/>
                  <a:gd name="T3" fmla="*/ 0 h 33"/>
                  <a:gd name="T4" fmla="*/ 26 w 27"/>
                  <a:gd name="T5" fmla="*/ 15 h 33"/>
                  <a:gd name="T6" fmla="*/ 24 w 27"/>
                  <a:gd name="T7" fmla="*/ 31 h 33"/>
                  <a:gd name="T8" fmla="*/ 9 w 27"/>
                  <a:gd name="T9" fmla="*/ 33 h 33"/>
                  <a:gd name="T10" fmla="*/ 0 w 27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3">
                    <a:moveTo>
                      <a:pt x="0" y="1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26" y="8"/>
                      <a:pt x="26" y="15"/>
                    </a:cubicBezTo>
                    <a:cubicBezTo>
                      <a:pt x="27" y="22"/>
                      <a:pt x="27" y="31"/>
                      <a:pt x="24" y="31"/>
                    </a:cubicBezTo>
                    <a:cubicBezTo>
                      <a:pt x="21" y="32"/>
                      <a:pt x="9" y="33"/>
                      <a:pt x="9" y="33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/>
              <p:nvPr/>
            </p:nvSpPr>
            <p:spPr bwMode="auto">
              <a:xfrm>
                <a:off x="4340" y="2185"/>
                <a:ext cx="113" cy="143"/>
              </a:xfrm>
              <a:custGeom>
                <a:avLst/>
                <a:gdLst>
                  <a:gd name="T0" fmla="*/ 16 w 26"/>
                  <a:gd name="T1" fmla="*/ 26 h 33"/>
                  <a:gd name="T2" fmla="*/ 12 w 26"/>
                  <a:gd name="T3" fmla="*/ 16 h 33"/>
                  <a:gd name="T4" fmla="*/ 15 w 26"/>
                  <a:gd name="T5" fmla="*/ 13 h 33"/>
                  <a:gd name="T6" fmla="*/ 25 w 26"/>
                  <a:gd name="T7" fmla="*/ 11 h 33"/>
                  <a:gd name="T8" fmla="*/ 19 w 26"/>
                  <a:gd name="T9" fmla="*/ 0 h 33"/>
                  <a:gd name="T10" fmla="*/ 0 w 26"/>
                  <a:gd name="T11" fmla="*/ 11 h 33"/>
                  <a:gd name="T12" fmla="*/ 9 w 26"/>
                  <a:gd name="T13" fmla="*/ 33 h 33"/>
                  <a:gd name="T14" fmla="*/ 24 w 26"/>
                  <a:gd name="T15" fmla="*/ 31 h 33"/>
                  <a:gd name="T16" fmla="*/ 26 w 26"/>
                  <a:gd name="T17" fmla="*/ 27 h 33"/>
                  <a:gd name="T18" fmla="*/ 16 w 26"/>
                  <a:gd name="T19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3">
                    <a:moveTo>
                      <a:pt x="16" y="26"/>
                    </a:moveTo>
                    <a:cubicBezTo>
                      <a:pt x="12" y="24"/>
                      <a:pt x="11" y="20"/>
                      <a:pt x="12" y="16"/>
                    </a:cubicBezTo>
                    <a:cubicBezTo>
                      <a:pt x="12" y="15"/>
                      <a:pt x="14" y="14"/>
                      <a:pt x="15" y="13"/>
                    </a:cubicBezTo>
                    <a:cubicBezTo>
                      <a:pt x="19" y="12"/>
                      <a:pt x="22" y="12"/>
                      <a:pt x="25" y="11"/>
                    </a:cubicBezTo>
                    <a:cubicBezTo>
                      <a:pt x="23" y="5"/>
                      <a:pt x="19" y="0"/>
                      <a:pt x="19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21" y="32"/>
                      <a:pt x="24" y="31"/>
                    </a:cubicBezTo>
                    <a:cubicBezTo>
                      <a:pt x="25" y="31"/>
                      <a:pt x="26" y="29"/>
                      <a:pt x="26" y="27"/>
                    </a:cubicBezTo>
                    <a:cubicBezTo>
                      <a:pt x="22" y="27"/>
                      <a:pt x="19" y="27"/>
                      <a:pt x="16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/>
              <p:nvPr/>
            </p:nvSpPr>
            <p:spPr bwMode="auto">
              <a:xfrm>
                <a:off x="4357" y="2124"/>
                <a:ext cx="127" cy="113"/>
              </a:xfrm>
              <a:custGeom>
                <a:avLst/>
                <a:gdLst>
                  <a:gd name="T0" fmla="*/ 2 w 29"/>
                  <a:gd name="T1" fmla="*/ 6 h 26"/>
                  <a:gd name="T2" fmla="*/ 8 w 29"/>
                  <a:gd name="T3" fmla="*/ 0 h 26"/>
                  <a:gd name="T4" fmla="*/ 26 w 29"/>
                  <a:gd name="T5" fmla="*/ 20 h 26"/>
                  <a:gd name="T6" fmla="*/ 15 w 29"/>
                  <a:gd name="T7" fmla="*/ 20 h 26"/>
                  <a:gd name="T8" fmla="*/ 2 w 29"/>
                  <a:gd name="T9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6">
                    <a:moveTo>
                      <a:pt x="2" y="6"/>
                    </a:moveTo>
                    <a:cubicBezTo>
                      <a:pt x="2" y="6"/>
                      <a:pt x="0" y="0"/>
                      <a:pt x="8" y="0"/>
                    </a:cubicBezTo>
                    <a:cubicBezTo>
                      <a:pt x="16" y="1"/>
                      <a:pt x="29" y="14"/>
                      <a:pt x="26" y="20"/>
                    </a:cubicBezTo>
                    <a:cubicBezTo>
                      <a:pt x="22" y="26"/>
                      <a:pt x="15" y="20"/>
                      <a:pt x="15" y="20"/>
                    </a:cubicBez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19"/>
              <p:cNvSpPr/>
              <p:nvPr/>
            </p:nvSpPr>
            <p:spPr bwMode="auto">
              <a:xfrm>
                <a:off x="4362" y="2132"/>
                <a:ext cx="109" cy="105"/>
              </a:xfrm>
              <a:custGeom>
                <a:avLst/>
                <a:gdLst>
                  <a:gd name="T0" fmla="*/ 25 w 25"/>
                  <a:gd name="T1" fmla="*/ 13 h 24"/>
                  <a:gd name="T2" fmla="*/ 24 w 25"/>
                  <a:gd name="T3" fmla="*/ 15 h 24"/>
                  <a:gd name="T4" fmla="*/ 19 w 25"/>
                  <a:gd name="T5" fmla="*/ 17 h 24"/>
                  <a:gd name="T6" fmla="*/ 14 w 25"/>
                  <a:gd name="T7" fmla="*/ 8 h 24"/>
                  <a:gd name="T8" fmla="*/ 2 w 25"/>
                  <a:gd name="T9" fmla="*/ 0 h 24"/>
                  <a:gd name="T10" fmla="*/ 1 w 25"/>
                  <a:gd name="T11" fmla="*/ 4 h 24"/>
                  <a:gd name="T12" fmla="*/ 14 w 25"/>
                  <a:gd name="T13" fmla="*/ 18 h 24"/>
                  <a:gd name="T14" fmla="*/ 25 w 25"/>
                  <a:gd name="T15" fmla="*/ 18 h 24"/>
                  <a:gd name="T16" fmla="*/ 25 w 25"/>
                  <a:gd name="T17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13"/>
                    </a:moveTo>
                    <a:cubicBezTo>
                      <a:pt x="24" y="14"/>
                      <a:pt x="24" y="15"/>
                      <a:pt x="24" y="15"/>
                    </a:cubicBezTo>
                    <a:cubicBezTo>
                      <a:pt x="23" y="17"/>
                      <a:pt x="21" y="19"/>
                      <a:pt x="19" y="17"/>
                    </a:cubicBezTo>
                    <a:cubicBezTo>
                      <a:pt x="17" y="15"/>
                      <a:pt x="16" y="11"/>
                      <a:pt x="14" y="8"/>
                    </a:cubicBezTo>
                    <a:cubicBezTo>
                      <a:pt x="11" y="4"/>
                      <a:pt x="7" y="0"/>
                      <a:pt x="2" y="0"/>
                    </a:cubicBezTo>
                    <a:cubicBezTo>
                      <a:pt x="0" y="2"/>
                      <a:pt x="1" y="4"/>
                      <a:pt x="1" y="4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21" y="24"/>
                      <a:pt x="25" y="18"/>
                    </a:cubicBezTo>
                    <a:cubicBezTo>
                      <a:pt x="25" y="17"/>
                      <a:pt x="25" y="15"/>
                      <a:pt x="25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20"/>
              <p:cNvSpPr/>
              <p:nvPr/>
            </p:nvSpPr>
            <p:spPr bwMode="auto">
              <a:xfrm>
                <a:off x="4322" y="2128"/>
                <a:ext cx="131" cy="113"/>
              </a:xfrm>
              <a:custGeom>
                <a:avLst/>
                <a:gdLst>
                  <a:gd name="T0" fmla="*/ 1 w 30"/>
                  <a:gd name="T1" fmla="*/ 9 h 26"/>
                  <a:gd name="T2" fmla="*/ 5 w 30"/>
                  <a:gd name="T3" fmla="*/ 2 h 26"/>
                  <a:gd name="T4" fmla="*/ 24 w 30"/>
                  <a:gd name="T5" fmla="*/ 15 h 26"/>
                  <a:gd name="T6" fmla="*/ 18 w 30"/>
                  <a:gd name="T7" fmla="*/ 23 h 26"/>
                  <a:gd name="T8" fmla="*/ 1 w 30"/>
                  <a:gd name="T9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6">
                    <a:moveTo>
                      <a:pt x="1" y="9"/>
                    </a:moveTo>
                    <a:cubicBezTo>
                      <a:pt x="1" y="9"/>
                      <a:pt x="0" y="4"/>
                      <a:pt x="5" y="2"/>
                    </a:cubicBezTo>
                    <a:cubicBezTo>
                      <a:pt x="11" y="0"/>
                      <a:pt x="19" y="4"/>
                      <a:pt x="24" y="15"/>
                    </a:cubicBezTo>
                    <a:cubicBezTo>
                      <a:pt x="30" y="26"/>
                      <a:pt x="21" y="25"/>
                      <a:pt x="18" y="23"/>
                    </a:cubicBezTo>
                    <a:cubicBezTo>
                      <a:pt x="16" y="22"/>
                      <a:pt x="1" y="9"/>
                      <a:pt x="1" y="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21"/>
              <p:cNvSpPr/>
              <p:nvPr/>
            </p:nvSpPr>
            <p:spPr bwMode="auto">
              <a:xfrm>
                <a:off x="4327" y="2154"/>
                <a:ext cx="113" cy="83"/>
              </a:xfrm>
              <a:custGeom>
                <a:avLst/>
                <a:gdLst>
                  <a:gd name="T0" fmla="*/ 21 w 26"/>
                  <a:gd name="T1" fmla="*/ 13 h 19"/>
                  <a:gd name="T2" fmla="*/ 14 w 26"/>
                  <a:gd name="T3" fmla="*/ 3 h 19"/>
                  <a:gd name="T4" fmla="*/ 1 w 26"/>
                  <a:gd name="T5" fmla="*/ 0 h 19"/>
                  <a:gd name="T6" fmla="*/ 0 w 26"/>
                  <a:gd name="T7" fmla="*/ 3 h 19"/>
                  <a:gd name="T8" fmla="*/ 17 w 26"/>
                  <a:gd name="T9" fmla="*/ 17 h 19"/>
                  <a:gd name="T10" fmla="*/ 25 w 26"/>
                  <a:gd name="T11" fmla="*/ 13 h 19"/>
                  <a:gd name="T12" fmla="*/ 21 w 26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9">
                    <a:moveTo>
                      <a:pt x="21" y="13"/>
                    </a:moveTo>
                    <a:cubicBezTo>
                      <a:pt x="19" y="9"/>
                      <a:pt x="19" y="5"/>
                      <a:pt x="14" y="3"/>
                    </a:cubicBezTo>
                    <a:cubicBezTo>
                      <a:pt x="10" y="2"/>
                      <a:pt x="5" y="1"/>
                      <a:pt x="1" y="0"/>
                    </a:cubicBezTo>
                    <a:cubicBezTo>
                      <a:pt x="0" y="1"/>
                      <a:pt x="0" y="3"/>
                      <a:pt x="0" y="3"/>
                    </a:cubicBezTo>
                    <a:cubicBezTo>
                      <a:pt x="0" y="3"/>
                      <a:pt x="15" y="16"/>
                      <a:pt x="17" y="17"/>
                    </a:cubicBezTo>
                    <a:cubicBezTo>
                      <a:pt x="19" y="18"/>
                      <a:pt x="26" y="19"/>
                      <a:pt x="25" y="13"/>
                    </a:cubicBezTo>
                    <a:cubicBezTo>
                      <a:pt x="24" y="15"/>
                      <a:pt x="22" y="15"/>
                      <a:pt x="21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22"/>
              <p:cNvSpPr/>
              <p:nvPr/>
            </p:nvSpPr>
            <p:spPr bwMode="auto">
              <a:xfrm>
                <a:off x="4274" y="2145"/>
                <a:ext cx="153" cy="126"/>
              </a:xfrm>
              <a:custGeom>
                <a:avLst/>
                <a:gdLst>
                  <a:gd name="T0" fmla="*/ 10 w 35"/>
                  <a:gd name="T1" fmla="*/ 24 h 29"/>
                  <a:gd name="T2" fmla="*/ 5 w 35"/>
                  <a:gd name="T3" fmla="*/ 6 h 29"/>
                  <a:gd name="T4" fmla="*/ 29 w 35"/>
                  <a:gd name="T5" fmla="*/ 11 h 29"/>
                  <a:gd name="T6" fmla="*/ 19 w 35"/>
                  <a:gd name="T7" fmla="*/ 18 h 29"/>
                  <a:gd name="T8" fmla="*/ 10 w 35"/>
                  <a:gd name="T9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9">
                    <a:moveTo>
                      <a:pt x="10" y="24"/>
                    </a:moveTo>
                    <a:cubicBezTo>
                      <a:pt x="10" y="24"/>
                      <a:pt x="0" y="12"/>
                      <a:pt x="5" y="6"/>
                    </a:cubicBezTo>
                    <a:cubicBezTo>
                      <a:pt x="10" y="0"/>
                      <a:pt x="22" y="2"/>
                      <a:pt x="29" y="11"/>
                    </a:cubicBezTo>
                    <a:cubicBezTo>
                      <a:pt x="35" y="19"/>
                      <a:pt x="29" y="29"/>
                      <a:pt x="19" y="18"/>
                    </a:cubicBezTo>
                    <a:lnTo>
                      <a:pt x="10" y="24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23"/>
              <p:cNvSpPr/>
              <p:nvPr/>
            </p:nvSpPr>
            <p:spPr bwMode="auto">
              <a:xfrm>
                <a:off x="4301" y="2163"/>
                <a:ext cx="109" cy="95"/>
              </a:xfrm>
              <a:custGeom>
                <a:avLst/>
                <a:gdLst>
                  <a:gd name="T0" fmla="*/ 23 w 25"/>
                  <a:gd name="T1" fmla="*/ 15 h 22"/>
                  <a:gd name="T2" fmla="*/ 16 w 25"/>
                  <a:gd name="T3" fmla="*/ 10 h 22"/>
                  <a:gd name="T4" fmla="*/ 13 w 25"/>
                  <a:gd name="T5" fmla="*/ 1 h 22"/>
                  <a:gd name="T6" fmla="*/ 6 w 25"/>
                  <a:gd name="T7" fmla="*/ 4 h 22"/>
                  <a:gd name="T8" fmla="*/ 0 w 25"/>
                  <a:gd name="T9" fmla="*/ 13 h 22"/>
                  <a:gd name="T10" fmla="*/ 4 w 25"/>
                  <a:gd name="T11" fmla="*/ 20 h 22"/>
                  <a:gd name="T12" fmla="*/ 13 w 25"/>
                  <a:gd name="T13" fmla="*/ 14 h 22"/>
                  <a:gd name="T14" fmla="*/ 25 w 25"/>
                  <a:gd name="T15" fmla="*/ 14 h 22"/>
                  <a:gd name="T16" fmla="*/ 23 w 25"/>
                  <a:gd name="T17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2">
                    <a:moveTo>
                      <a:pt x="23" y="15"/>
                    </a:moveTo>
                    <a:cubicBezTo>
                      <a:pt x="20" y="15"/>
                      <a:pt x="17" y="11"/>
                      <a:pt x="16" y="10"/>
                    </a:cubicBezTo>
                    <a:cubicBezTo>
                      <a:pt x="14" y="7"/>
                      <a:pt x="17" y="2"/>
                      <a:pt x="13" y="1"/>
                    </a:cubicBezTo>
                    <a:cubicBezTo>
                      <a:pt x="10" y="0"/>
                      <a:pt x="7" y="4"/>
                      <a:pt x="6" y="4"/>
                    </a:cubicBezTo>
                    <a:cubicBezTo>
                      <a:pt x="3" y="7"/>
                      <a:pt x="2" y="10"/>
                      <a:pt x="0" y="13"/>
                    </a:cubicBezTo>
                    <a:cubicBezTo>
                      <a:pt x="2" y="17"/>
                      <a:pt x="4" y="20"/>
                      <a:pt x="4" y="20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20" y="22"/>
                      <a:pt x="25" y="19"/>
                      <a:pt x="25" y="14"/>
                    </a:cubicBezTo>
                    <a:cubicBezTo>
                      <a:pt x="25" y="15"/>
                      <a:pt x="24" y="15"/>
                      <a:pt x="23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24"/>
              <p:cNvSpPr/>
              <p:nvPr/>
            </p:nvSpPr>
            <p:spPr bwMode="auto">
              <a:xfrm>
                <a:off x="4296" y="2158"/>
                <a:ext cx="105" cy="187"/>
              </a:xfrm>
              <a:custGeom>
                <a:avLst/>
                <a:gdLst>
                  <a:gd name="T0" fmla="*/ 17 w 24"/>
                  <a:gd name="T1" fmla="*/ 43 h 43"/>
                  <a:gd name="T2" fmla="*/ 12 w 24"/>
                  <a:gd name="T3" fmla="*/ 37 h 43"/>
                  <a:gd name="T4" fmla="*/ 0 w 24"/>
                  <a:gd name="T5" fmla="*/ 24 h 43"/>
                  <a:gd name="T6" fmla="*/ 12 w 24"/>
                  <a:gd name="T7" fmla="*/ 4 h 43"/>
                  <a:gd name="T8" fmla="*/ 18 w 24"/>
                  <a:gd name="T9" fmla="*/ 4 h 43"/>
                  <a:gd name="T10" fmla="*/ 14 w 24"/>
                  <a:gd name="T11" fmla="*/ 17 h 43"/>
                  <a:gd name="T12" fmla="*/ 24 w 24"/>
                  <a:gd name="T13" fmla="*/ 38 h 43"/>
                  <a:gd name="T14" fmla="*/ 17 w 24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3">
                    <a:moveTo>
                      <a:pt x="17" y="43"/>
                    </a:move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0" y="29"/>
                      <a:pt x="0" y="24"/>
                    </a:cubicBezTo>
                    <a:cubicBezTo>
                      <a:pt x="0" y="19"/>
                      <a:pt x="12" y="4"/>
                      <a:pt x="12" y="4"/>
                    </a:cubicBezTo>
                    <a:cubicBezTo>
                      <a:pt x="12" y="4"/>
                      <a:pt x="15" y="0"/>
                      <a:pt x="18" y="4"/>
                    </a:cubicBezTo>
                    <a:cubicBezTo>
                      <a:pt x="20" y="7"/>
                      <a:pt x="21" y="9"/>
                      <a:pt x="14" y="17"/>
                    </a:cubicBezTo>
                    <a:cubicBezTo>
                      <a:pt x="14" y="17"/>
                      <a:pt x="24" y="20"/>
                      <a:pt x="24" y="38"/>
                    </a:cubicBezTo>
                    <a:lnTo>
                      <a:pt x="17" y="4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25"/>
              <p:cNvSpPr/>
              <p:nvPr/>
            </p:nvSpPr>
            <p:spPr bwMode="auto">
              <a:xfrm>
                <a:off x="4318" y="2167"/>
                <a:ext cx="83" cy="178"/>
              </a:xfrm>
              <a:custGeom>
                <a:avLst/>
                <a:gdLst>
                  <a:gd name="T0" fmla="*/ 9 w 19"/>
                  <a:gd name="T1" fmla="*/ 15 h 41"/>
                  <a:gd name="T2" fmla="*/ 13 w 19"/>
                  <a:gd name="T3" fmla="*/ 2 h 41"/>
                  <a:gd name="T4" fmla="*/ 10 w 19"/>
                  <a:gd name="T5" fmla="*/ 0 h 41"/>
                  <a:gd name="T6" fmla="*/ 9 w 19"/>
                  <a:gd name="T7" fmla="*/ 10 h 41"/>
                  <a:gd name="T8" fmla="*/ 3 w 19"/>
                  <a:gd name="T9" fmla="*/ 22 h 41"/>
                  <a:gd name="T10" fmla="*/ 9 w 19"/>
                  <a:gd name="T11" fmla="*/ 30 h 41"/>
                  <a:gd name="T12" fmla="*/ 9 w 19"/>
                  <a:gd name="T13" fmla="*/ 32 h 41"/>
                  <a:gd name="T14" fmla="*/ 4 w 19"/>
                  <a:gd name="T15" fmla="*/ 33 h 41"/>
                  <a:gd name="T16" fmla="*/ 7 w 19"/>
                  <a:gd name="T17" fmla="*/ 35 h 41"/>
                  <a:gd name="T18" fmla="*/ 12 w 19"/>
                  <a:gd name="T19" fmla="*/ 41 h 41"/>
                  <a:gd name="T20" fmla="*/ 19 w 19"/>
                  <a:gd name="T21" fmla="*/ 36 h 41"/>
                  <a:gd name="T22" fmla="*/ 9 w 19"/>
                  <a:gd name="T23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41">
                    <a:moveTo>
                      <a:pt x="9" y="15"/>
                    </a:moveTo>
                    <a:cubicBezTo>
                      <a:pt x="16" y="7"/>
                      <a:pt x="15" y="5"/>
                      <a:pt x="13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2" y="4"/>
                      <a:pt x="11" y="7"/>
                      <a:pt x="9" y="10"/>
                    </a:cubicBezTo>
                    <a:cubicBezTo>
                      <a:pt x="7" y="13"/>
                      <a:pt x="0" y="17"/>
                      <a:pt x="3" y="22"/>
                    </a:cubicBezTo>
                    <a:cubicBezTo>
                      <a:pt x="5" y="25"/>
                      <a:pt x="7" y="28"/>
                      <a:pt x="9" y="30"/>
                    </a:cubicBezTo>
                    <a:cubicBezTo>
                      <a:pt x="10" y="31"/>
                      <a:pt x="10" y="32"/>
                      <a:pt x="9" y="32"/>
                    </a:cubicBezTo>
                    <a:cubicBezTo>
                      <a:pt x="7" y="33"/>
                      <a:pt x="5" y="33"/>
                      <a:pt x="4" y="33"/>
                    </a:cubicBezTo>
                    <a:cubicBezTo>
                      <a:pt x="5" y="34"/>
                      <a:pt x="7" y="35"/>
                      <a:pt x="7" y="35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18"/>
                      <a:pt x="9" y="15"/>
                      <a:pt x="9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26"/>
              <p:cNvSpPr/>
              <p:nvPr/>
            </p:nvSpPr>
            <p:spPr bwMode="auto">
              <a:xfrm>
                <a:off x="3895" y="2358"/>
                <a:ext cx="602" cy="547"/>
              </a:xfrm>
              <a:custGeom>
                <a:avLst/>
                <a:gdLst>
                  <a:gd name="T0" fmla="*/ 9 w 138"/>
                  <a:gd name="T1" fmla="*/ 102 h 126"/>
                  <a:gd name="T2" fmla="*/ 26 w 138"/>
                  <a:gd name="T3" fmla="*/ 93 h 126"/>
                  <a:gd name="T4" fmla="*/ 105 w 138"/>
                  <a:gd name="T5" fmla="*/ 80 h 126"/>
                  <a:gd name="T6" fmla="*/ 107 w 138"/>
                  <a:gd name="T7" fmla="*/ 5 h 126"/>
                  <a:gd name="T8" fmla="*/ 128 w 138"/>
                  <a:gd name="T9" fmla="*/ 0 h 126"/>
                  <a:gd name="T10" fmla="*/ 129 w 138"/>
                  <a:gd name="T11" fmla="*/ 105 h 126"/>
                  <a:gd name="T12" fmla="*/ 38 w 138"/>
                  <a:gd name="T13" fmla="*/ 126 h 126"/>
                  <a:gd name="T14" fmla="*/ 20 w 138"/>
                  <a:gd name="T15" fmla="*/ 126 h 126"/>
                  <a:gd name="T16" fmla="*/ 9 w 138"/>
                  <a:gd name="T17" fmla="*/ 10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26">
                    <a:moveTo>
                      <a:pt x="9" y="102"/>
                    </a:moveTo>
                    <a:cubicBezTo>
                      <a:pt x="9" y="102"/>
                      <a:pt x="16" y="91"/>
                      <a:pt x="26" y="93"/>
                    </a:cubicBezTo>
                    <a:cubicBezTo>
                      <a:pt x="36" y="96"/>
                      <a:pt x="96" y="101"/>
                      <a:pt x="105" y="80"/>
                    </a:cubicBezTo>
                    <a:cubicBezTo>
                      <a:pt x="114" y="59"/>
                      <a:pt x="107" y="5"/>
                      <a:pt x="107" y="5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0"/>
                      <a:pt x="138" y="92"/>
                      <a:pt x="129" y="105"/>
                    </a:cubicBezTo>
                    <a:cubicBezTo>
                      <a:pt x="120" y="117"/>
                      <a:pt x="38" y="126"/>
                      <a:pt x="38" y="126"/>
                    </a:cubicBezTo>
                    <a:cubicBezTo>
                      <a:pt x="20" y="126"/>
                      <a:pt x="20" y="126"/>
                      <a:pt x="20" y="126"/>
                    </a:cubicBezTo>
                    <a:cubicBezTo>
                      <a:pt x="20" y="126"/>
                      <a:pt x="0" y="117"/>
                      <a:pt x="9" y="102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27"/>
              <p:cNvSpPr/>
              <p:nvPr/>
            </p:nvSpPr>
            <p:spPr bwMode="auto">
              <a:xfrm>
                <a:off x="3895" y="2358"/>
                <a:ext cx="602" cy="547"/>
              </a:xfrm>
              <a:custGeom>
                <a:avLst/>
                <a:gdLst>
                  <a:gd name="T0" fmla="*/ 128 w 138"/>
                  <a:gd name="T1" fmla="*/ 0 h 126"/>
                  <a:gd name="T2" fmla="*/ 107 w 138"/>
                  <a:gd name="T3" fmla="*/ 5 h 126"/>
                  <a:gd name="T4" fmla="*/ 108 w 138"/>
                  <a:gd name="T5" fmla="*/ 14 h 126"/>
                  <a:gd name="T6" fmla="*/ 113 w 138"/>
                  <a:gd name="T7" fmla="*/ 15 h 126"/>
                  <a:gd name="T8" fmla="*/ 116 w 138"/>
                  <a:gd name="T9" fmla="*/ 16 h 126"/>
                  <a:gd name="T10" fmla="*/ 126 w 138"/>
                  <a:gd name="T11" fmla="*/ 38 h 126"/>
                  <a:gd name="T12" fmla="*/ 125 w 138"/>
                  <a:gd name="T13" fmla="*/ 88 h 126"/>
                  <a:gd name="T14" fmla="*/ 67 w 138"/>
                  <a:gd name="T15" fmla="*/ 113 h 126"/>
                  <a:gd name="T16" fmla="*/ 54 w 138"/>
                  <a:gd name="T17" fmla="*/ 114 h 126"/>
                  <a:gd name="T18" fmla="*/ 34 w 138"/>
                  <a:gd name="T19" fmla="*/ 111 h 126"/>
                  <a:gd name="T20" fmla="*/ 27 w 138"/>
                  <a:gd name="T21" fmla="*/ 94 h 126"/>
                  <a:gd name="T22" fmla="*/ 26 w 138"/>
                  <a:gd name="T23" fmla="*/ 93 h 126"/>
                  <a:gd name="T24" fmla="*/ 9 w 138"/>
                  <a:gd name="T25" fmla="*/ 102 h 126"/>
                  <a:gd name="T26" fmla="*/ 20 w 138"/>
                  <a:gd name="T27" fmla="*/ 126 h 126"/>
                  <a:gd name="T28" fmla="*/ 38 w 138"/>
                  <a:gd name="T29" fmla="*/ 126 h 126"/>
                  <a:gd name="T30" fmla="*/ 129 w 138"/>
                  <a:gd name="T31" fmla="*/ 105 h 126"/>
                  <a:gd name="T32" fmla="*/ 128 w 138"/>
                  <a:gd name="T3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8" h="126">
                    <a:moveTo>
                      <a:pt x="128" y="0"/>
                    </a:moveTo>
                    <a:cubicBezTo>
                      <a:pt x="107" y="5"/>
                      <a:pt x="107" y="5"/>
                      <a:pt x="107" y="5"/>
                    </a:cubicBezTo>
                    <a:cubicBezTo>
                      <a:pt x="107" y="5"/>
                      <a:pt x="107" y="9"/>
                      <a:pt x="108" y="14"/>
                    </a:cubicBezTo>
                    <a:cubicBezTo>
                      <a:pt x="109" y="14"/>
                      <a:pt x="111" y="15"/>
                      <a:pt x="113" y="15"/>
                    </a:cubicBezTo>
                    <a:cubicBezTo>
                      <a:pt x="114" y="15"/>
                      <a:pt x="115" y="16"/>
                      <a:pt x="116" y="16"/>
                    </a:cubicBezTo>
                    <a:cubicBezTo>
                      <a:pt x="125" y="19"/>
                      <a:pt x="126" y="29"/>
                      <a:pt x="126" y="38"/>
                    </a:cubicBezTo>
                    <a:cubicBezTo>
                      <a:pt x="126" y="54"/>
                      <a:pt x="130" y="72"/>
                      <a:pt x="125" y="88"/>
                    </a:cubicBezTo>
                    <a:cubicBezTo>
                      <a:pt x="116" y="109"/>
                      <a:pt x="88" y="112"/>
                      <a:pt x="67" y="113"/>
                    </a:cubicBezTo>
                    <a:cubicBezTo>
                      <a:pt x="62" y="113"/>
                      <a:pt x="58" y="114"/>
                      <a:pt x="54" y="114"/>
                    </a:cubicBezTo>
                    <a:cubicBezTo>
                      <a:pt x="47" y="115"/>
                      <a:pt x="39" y="117"/>
                      <a:pt x="34" y="111"/>
                    </a:cubicBezTo>
                    <a:cubicBezTo>
                      <a:pt x="30" y="106"/>
                      <a:pt x="28" y="100"/>
                      <a:pt x="27" y="94"/>
                    </a:cubicBezTo>
                    <a:cubicBezTo>
                      <a:pt x="27" y="93"/>
                      <a:pt x="26" y="93"/>
                      <a:pt x="26" y="93"/>
                    </a:cubicBezTo>
                    <a:cubicBezTo>
                      <a:pt x="16" y="91"/>
                      <a:pt x="9" y="102"/>
                      <a:pt x="9" y="102"/>
                    </a:cubicBezTo>
                    <a:cubicBezTo>
                      <a:pt x="0" y="117"/>
                      <a:pt x="20" y="126"/>
                      <a:pt x="20" y="12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38" y="126"/>
                      <a:pt x="120" y="117"/>
                      <a:pt x="129" y="105"/>
                    </a:cubicBezTo>
                    <a:cubicBezTo>
                      <a:pt x="138" y="92"/>
                      <a:pt x="128" y="0"/>
                      <a:pt x="128" y="0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28"/>
              <p:cNvSpPr/>
              <p:nvPr/>
            </p:nvSpPr>
            <p:spPr bwMode="auto">
              <a:xfrm>
                <a:off x="4331" y="2302"/>
                <a:ext cx="127" cy="87"/>
              </a:xfrm>
              <a:custGeom>
                <a:avLst/>
                <a:gdLst>
                  <a:gd name="T0" fmla="*/ 2 w 29"/>
                  <a:gd name="T1" fmla="*/ 5 h 20"/>
                  <a:gd name="T2" fmla="*/ 28 w 29"/>
                  <a:gd name="T3" fmla="*/ 5 h 20"/>
                  <a:gd name="T4" fmla="*/ 29 w 29"/>
                  <a:gd name="T5" fmla="*/ 18 h 20"/>
                  <a:gd name="T6" fmla="*/ 7 w 29"/>
                  <a:gd name="T7" fmla="*/ 20 h 20"/>
                  <a:gd name="T8" fmla="*/ 2 w 29"/>
                  <a:gd name="T9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0">
                    <a:moveTo>
                      <a:pt x="2" y="5"/>
                    </a:moveTo>
                    <a:cubicBezTo>
                      <a:pt x="2" y="5"/>
                      <a:pt x="26" y="0"/>
                      <a:pt x="28" y="5"/>
                    </a:cubicBezTo>
                    <a:cubicBezTo>
                      <a:pt x="29" y="10"/>
                      <a:pt x="29" y="18"/>
                      <a:pt x="29" y="18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0" y="12"/>
                      <a:pt x="2" y="5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29"/>
              <p:cNvSpPr/>
              <p:nvPr/>
            </p:nvSpPr>
            <p:spPr bwMode="auto">
              <a:xfrm>
                <a:off x="3222" y="2198"/>
                <a:ext cx="118" cy="138"/>
              </a:xfrm>
              <a:custGeom>
                <a:avLst/>
                <a:gdLst>
                  <a:gd name="T0" fmla="*/ 27 w 27"/>
                  <a:gd name="T1" fmla="*/ 11 h 32"/>
                  <a:gd name="T2" fmla="*/ 8 w 27"/>
                  <a:gd name="T3" fmla="*/ 0 h 32"/>
                  <a:gd name="T4" fmla="*/ 0 w 27"/>
                  <a:gd name="T5" fmla="*/ 15 h 32"/>
                  <a:gd name="T6" fmla="*/ 3 w 27"/>
                  <a:gd name="T7" fmla="*/ 31 h 32"/>
                  <a:gd name="T8" fmla="*/ 17 w 27"/>
                  <a:gd name="T9" fmla="*/ 32 h 32"/>
                  <a:gd name="T10" fmla="*/ 27 w 27"/>
                  <a:gd name="T11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2">
                    <a:moveTo>
                      <a:pt x="27" y="11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1" y="8"/>
                      <a:pt x="0" y="15"/>
                    </a:cubicBezTo>
                    <a:cubicBezTo>
                      <a:pt x="0" y="22"/>
                      <a:pt x="0" y="31"/>
                      <a:pt x="3" y="31"/>
                    </a:cubicBezTo>
                    <a:cubicBezTo>
                      <a:pt x="6" y="32"/>
                      <a:pt x="17" y="32"/>
                      <a:pt x="17" y="32"/>
                    </a:cubicBezTo>
                    <a:lnTo>
                      <a:pt x="27" y="1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30"/>
              <p:cNvSpPr/>
              <p:nvPr/>
            </p:nvSpPr>
            <p:spPr bwMode="auto">
              <a:xfrm>
                <a:off x="3227" y="2198"/>
                <a:ext cx="113" cy="138"/>
              </a:xfrm>
              <a:custGeom>
                <a:avLst/>
                <a:gdLst>
                  <a:gd name="T0" fmla="*/ 10 w 26"/>
                  <a:gd name="T1" fmla="*/ 25 h 32"/>
                  <a:gd name="T2" fmla="*/ 14 w 26"/>
                  <a:gd name="T3" fmla="*/ 16 h 32"/>
                  <a:gd name="T4" fmla="*/ 11 w 26"/>
                  <a:gd name="T5" fmla="*/ 13 h 32"/>
                  <a:gd name="T6" fmla="*/ 0 w 26"/>
                  <a:gd name="T7" fmla="*/ 10 h 32"/>
                  <a:gd name="T8" fmla="*/ 7 w 26"/>
                  <a:gd name="T9" fmla="*/ 0 h 32"/>
                  <a:gd name="T10" fmla="*/ 26 w 26"/>
                  <a:gd name="T11" fmla="*/ 11 h 32"/>
                  <a:gd name="T12" fmla="*/ 16 w 26"/>
                  <a:gd name="T13" fmla="*/ 32 h 32"/>
                  <a:gd name="T14" fmla="*/ 2 w 26"/>
                  <a:gd name="T15" fmla="*/ 31 h 32"/>
                  <a:gd name="T16" fmla="*/ 0 w 26"/>
                  <a:gd name="T17" fmla="*/ 27 h 32"/>
                  <a:gd name="T18" fmla="*/ 10 w 26"/>
                  <a:gd name="T19" fmla="*/ 2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2">
                    <a:moveTo>
                      <a:pt x="10" y="25"/>
                    </a:moveTo>
                    <a:cubicBezTo>
                      <a:pt x="13" y="23"/>
                      <a:pt x="14" y="20"/>
                      <a:pt x="14" y="16"/>
                    </a:cubicBezTo>
                    <a:cubicBezTo>
                      <a:pt x="13" y="14"/>
                      <a:pt x="12" y="13"/>
                      <a:pt x="11" y="13"/>
                    </a:cubicBezTo>
                    <a:cubicBezTo>
                      <a:pt x="7" y="12"/>
                      <a:pt x="4" y="12"/>
                      <a:pt x="0" y="10"/>
                    </a:cubicBezTo>
                    <a:cubicBezTo>
                      <a:pt x="3" y="5"/>
                      <a:pt x="7" y="0"/>
                      <a:pt x="7" y="0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5" y="32"/>
                      <a:pt x="2" y="31"/>
                    </a:cubicBezTo>
                    <a:cubicBezTo>
                      <a:pt x="1" y="31"/>
                      <a:pt x="0" y="29"/>
                      <a:pt x="0" y="27"/>
                    </a:cubicBezTo>
                    <a:cubicBezTo>
                      <a:pt x="3" y="27"/>
                      <a:pt x="7" y="27"/>
                      <a:pt x="10" y="2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31"/>
              <p:cNvSpPr/>
              <p:nvPr/>
            </p:nvSpPr>
            <p:spPr bwMode="auto">
              <a:xfrm>
                <a:off x="3196" y="2132"/>
                <a:ext cx="127" cy="118"/>
              </a:xfrm>
              <a:custGeom>
                <a:avLst/>
                <a:gdLst>
                  <a:gd name="T0" fmla="*/ 27 w 29"/>
                  <a:gd name="T1" fmla="*/ 7 h 27"/>
                  <a:gd name="T2" fmla="*/ 21 w 29"/>
                  <a:gd name="T3" fmla="*/ 1 h 27"/>
                  <a:gd name="T4" fmla="*/ 3 w 29"/>
                  <a:gd name="T5" fmla="*/ 21 h 27"/>
                  <a:gd name="T6" fmla="*/ 14 w 29"/>
                  <a:gd name="T7" fmla="*/ 21 h 27"/>
                  <a:gd name="T8" fmla="*/ 27 w 29"/>
                  <a:gd name="T9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27" y="7"/>
                    </a:moveTo>
                    <a:cubicBezTo>
                      <a:pt x="27" y="7"/>
                      <a:pt x="29" y="0"/>
                      <a:pt x="21" y="1"/>
                    </a:cubicBezTo>
                    <a:cubicBezTo>
                      <a:pt x="13" y="1"/>
                      <a:pt x="0" y="15"/>
                      <a:pt x="3" y="21"/>
                    </a:cubicBezTo>
                    <a:cubicBezTo>
                      <a:pt x="7" y="27"/>
                      <a:pt x="14" y="21"/>
                      <a:pt x="14" y="21"/>
                    </a:cubicBezTo>
                    <a:lnTo>
                      <a:pt x="27" y="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32"/>
              <p:cNvSpPr/>
              <p:nvPr/>
            </p:nvSpPr>
            <p:spPr bwMode="auto">
              <a:xfrm>
                <a:off x="3205" y="2141"/>
                <a:ext cx="113" cy="109"/>
              </a:xfrm>
              <a:custGeom>
                <a:avLst/>
                <a:gdLst>
                  <a:gd name="T0" fmla="*/ 1 w 26"/>
                  <a:gd name="T1" fmla="*/ 14 h 25"/>
                  <a:gd name="T2" fmla="*/ 2 w 26"/>
                  <a:gd name="T3" fmla="*/ 16 h 25"/>
                  <a:gd name="T4" fmla="*/ 6 w 26"/>
                  <a:gd name="T5" fmla="*/ 18 h 25"/>
                  <a:gd name="T6" fmla="*/ 12 w 26"/>
                  <a:gd name="T7" fmla="*/ 9 h 25"/>
                  <a:gd name="T8" fmla="*/ 24 w 26"/>
                  <a:gd name="T9" fmla="*/ 0 h 25"/>
                  <a:gd name="T10" fmla="*/ 25 w 26"/>
                  <a:gd name="T11" fmla="*/ 5 h 25"/>
                  <a:gd name="T12" fmla="*/ 12 w 26"/>
                  <a:gd name="T13" fmla="*/ 19 h 25"/>
                  <a:gd name="T14" fmla="*/ 1 w 26"/>
                  <a:gd name="T15" fmla="*/ 19 h 25"/>
                  <a:gd name="T16" fmla="*/ 1 w 26"/>
                  <a:gd name="T17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5">
                    <a:moveTo>
                      <a:pt x="1" y="14"/>
                    </a:moveTo>
                    <a:cubicBezTo>
                      <a:pt x="1" y="14"/>
                      <a:pt x="2" y="15"/>
                      <a:pt x="2" y="16"/>
                    </a:cubicBezTo>
                    <a:cubicBezTo>
                      <a:pt x="3" y="18"/>
                      <a:pt x="5" y="19"/>
                      <a:pt x="6" y="18"/>
                    </a:cubicBezTo>
                    <a:cubicBezTo>
                      <a:pt x="9" y="16"/>
                      <a:pt x="10" y="12"/>
                      <a:pt x="12" y="9"/>
                    </a:cubicBezTo>
                    <a:cubicBezTo>
                      <a:pt x="15" y="4"/>
                      <a:pt x="18" y="1"/>
                      <a:pt x="24" y="0"/>
                    </a:cubicBezTo>
                    <a:cubicBezTo>
                      <a:pt x="26" y="2"/>
                      <a:pt x="25" y="5"/>
                      <a:pt x="25" y="5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5" y="25"/>
                      <a:pt x="1" y="19"/>
                    </a:cubicBezTo>
                    <a:cubicBezTo>
                      <a:pt x="0" y="18"/>
                      <a:pt x="0" y="16"/>
                      <a:pt x="1" y="1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33"/>
              <p:cNvSpPr/>
              <p:nvPr/>
            </p:nvSpPr>
            <p:spPr bwMode="auto">
              <a:xfrm>
                <a:off x="3227" y="2141"/>
                <a:ext cx="131" cy="109"/>
              </a:xfrm>
              <a:custGeom>
                <a:avLst/>
                <a:gdLst>
                  <a:gd name="T0" fmla="*/ 29 w 30"/>
                  <a:gd name="T1" fmla="*/ 9 h 25"/>
                  <a:gd name="T2" fmla="*/ 25 w 30"/>
                  <a:gd name="T3" fmla="*/ 2 h 25"/>
                  <a:gd name="T4" fmla="*/ 6 w 30"/>
                  <a:gd name="T5" fmla="*/ 14 h 25"/>
                  <a:gd name="T6" fmla="*/ 11 w 30"/>
                  <a:gd name="T7" fmla="*/ 23 h 25"/>
                  <a:gd name="T8" fmla="*/ 29 w 30"/>
                  <a:gd name="T9" fmla="*/ 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5">
                    <a:moveTo>
                      <a:pt x="29" y="9"/>
                    </a:moveTo>
                    <a:cubicBezTo>
                      <a:pt x="29" y="9"/>
                      <a:pt x="30" y="4"/>
                      <a:pt x="25" y="2"/>
                    </a:cubicBezTo>
                    <a:cubicBezTo>
                      <a:pt x="19" y="0"/>
                      <a:pt x="11" y="3"/>
                      <a:pt x="6" y="14"/>
                    </a:cubicBezTo>
                    <a:cubicBezTo>
                      <a:pt x="0" y="25"/>
                      <a:pt x="9" y="24"/>
                      <a:pt x="11" y="23"/>
                    </a:cubicBezTo>
                    <a:cubicBezTo>
                      <a:pt x="14" y="22"/>
                      <a:pt x="29" y="9"/>
                      <a:pt x="29" y="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34"/>
              <p:cNvSpPr/>
              <p:nvPr/>
            </p:nvSpPr>
            <p:spPr bwMode="auto">
              <a:xfrm>
                <a:off x="3240" y="2163"/>
                <a:ext cx="113" cy="87"/>
              </a:xfrm>
              <a:custGeom>
                <a:avLst/>
                <a:gdLst>
                  <a:gd name="T0" fmla="*/ 5 w 26"/>
                  <a:gd name="T1" fmla="*/ 13 h 20"/>
                  <a:gd name="T2" fmla="*/ 11 w 26"/>
                  <a:gd name="T3" fmla="*/ 4 h 20"/>
                  <a:gd name="T4" fmla="*/ 25 w 26"/>
                  <a:gd name="T5" fmla="*/ 0 h 20"/>
                  <a:gd name="T6" fmla="*/ 26 w 26"/>
                  <a:gd name="T7" fmla="*/ 4 h 20"/>
                  <a:gd name="T8" fmla="*/ 8 w 26"/>
                  <a:gd name="T9" fmla="*/ 18 h 20"/>
                  <a:gd name="T10" fmla="*/ 1 w 26"/>
                  <a:gd name="T11" fmla="*/ 14 h 20"/>
                  <a:gd name="T12" fmla="*/ 5 w 26"/>
                  <a:gd name="T13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0">
                    <a:moveTo>
                      <a:pt x="5" y="13"/>
                    </a:moveTo>
                    <a:cubicBezTo>
                      <a:pt x="7" y="10"/>
                      <a:pt x="7" y="6"/>
                      <a:pt x="11" y="4"/>
                    </a:cubicBezTo>
                    <a:cubicBezTo>
                      <a:pt x="16" y="2"/>
                      <a:pt x="21" y="1"/>
                      <a:pt x="25" y="0"/>
                    </a:cubicBezTo>
                    <a:cubicBezTo>
                      <a:pt x="26" y="2"/>
                      <a:pt x="26" y="4"/>
                      <a:pt x="26" y="4"/>
                    </a:cubicBezTo>
                    <a:cubicBezTo>
                      <a:pt x="26" y="4"/>
                      <a:pt x="11" y="17"/>
                      <a:pt x="8" y="18"/>
                    </a:cubicBezTo>
                    <a:cubicBezTo>
                      <a:pt x="7" y="19"/>
                      <a:pt x="0" y="20"/>
                      <a:pt x="1" y="14"/>
                    </a:cubicBezTo>
                    <a:cubicBezTo>
                      <a:pt x="2" y="15"/>
                      <a:pt x="4" y="16"/>
                      <a:pt x="5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35"/>
              <p:cNvSpPr/>
              <p:nvPr/>
            </p:nvSpPr>
            <p:spPr bwMode="auto">
              <a:xfrm>
                <a:off x="3249" y="2158"/>
                <a:ext cx="152" cy="126"/>
              </a:xfrm>
              <a:custGeom>
                <a:avLst/>
                <a:gdLst>
                  <a:gd name="T0" fmla="*/ 25 w 35"/>
                  <a:gd name="T1" fmla="*/ 24 h 29"/>
                  <a:gd name="T2" fmla="*/ 31 w 35"/>
                  <a:gd name="T3" fmla="*/ 6 h 29"/>
                  <a:gd name="T4" fmla="*/ 7 w 35"/>
                  <a:gd name="T5" fmla="*/ 10 h 29"/>
                  <a:gd name="T6" fmla="*/ 17 w 35"/>
                  <a:gd name="T7" fmla="*/ 18 h 29"/>
                  <a:gd name="T8" fmla="*/ 25 w 35"/>
                  <a:gd name="T9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9">
                    <a:moveTo>
                      <a:pt x="25" y="24"/>
                    </a:moveTo>
                    <a:cubicBezTo>
                      <a:pt x="25" y="24"/>
                      <a:pt x="35" y="11"/>
                      <a:pt x="31" y="6"/>
                    </a:cubicBezTo>
                    <a:cubicBezTo>
                      <a:pt x="26" y="0"/>
                      <a:pt x="14" y="2"/>
                      <a:pt x="7" y="10"/>
                    </a:cubicBezTo>
                    <a:cubicBezTo>
                      <a:pt x="0" y="19"/>
                      <a:pt x="7" y="29"/>
                      <a:pt x="17" y="18"/>
                    </a:cubicBezTo>
                    <a:lnTo>
                      <a:pt x="25" y="24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36"/>
              <p:cNvSpPr/>
              <p:nvPr/>
            </p:nvSpPr>
            <p:spPr bwMode="auto">
              <a:xfrm>
                <a:off x="3266" y="2176"/>
                <a:ext cx="114" cy="95"/>
              </a:xfrm>
              <a:custGeom>
                <a:avLst/>
                <a:gdLst>
                  <a:gd name="T0" fmla="*/ 3 w 26"/>
                  <a:gd name="T1" fmla="*/ 15 h 22"/>
                  <a:gd name="T2" fmla="*/ 10 w 26"/>
                  <a:gd name="T3" fmla="*/ 9 h 22"/>
                  <a:gd name="T4" fmla="*/ 13 w 26"/>
                  <a:gd name="T5" fmla="*/ 0 h 22"/>
                  <a:gd name="T6" fmla="*/ 20 w 26"/>
                  <a:gd name="T7" fmla="*/ 4 h 22"/>
                  <a:gd name="T8" fmla="*/ 26 w 26"/>
                  <a:gd name="T9" fmla="*/ 13 h 22"/>
                  <a:gd name="T10" fmla="*/ 21 w 26"/>
                  <a:gd name="T11" fmla="*/ 20 h 22"/>
                  <a:gd name="T12" fmla="*/ 13 w 26"/>
                  <a:gd name="T13" fmla="*/ 14 h 22"/>
                  <a:gd name="T14" fmla="*/ 0 w 26"/>
                  <a:gd name="T15" fmla="*/ 14 h 22"/>
                  <a:gd name="T16" fmla="*/ 3 w 26"/>
                  <a:gd name="T17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2">
                    <a:moveTo>
                      <a:pt x="3" y="15"/>
                    </a:moveTo>
                    <a:cubicBezTo>
                      <a:pt x="6" y="15"/>
                      <a:pt x="8" y="11"/>
                      <a:pt x="10" y="9"/>
                    </a:cubicBezTo>
                    <a:cubicBezTo>
                      <a:pt x="12" y="7"/>
                      <a:pt x="9" y="2"/>
                      <a:pt x="13" y="0"/>
                    </a:cubicBezTo>
                    <a:cubicBezTo>
                      <a:pt x="16" y="0"/>
                      <a:pt x="19" y="3"/>
                      <a:pt x="20" y="4"/>
                    </a:cubicBezTo>
                    <a:cubicBezTo>
                      <a:pt x="23" y="7"/>
                      <a:pt x="24" y="10"/>
                      <a:pt x="26" y="13"/>
                    </a:cubicBezTo>
                    <a:cubicBezTo>
                      <a:pt x="24" y="17"/>
                      <a:pt x="21" y="20"/>
                      <a:pt x="21" y="20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6" y="22"/>
                      <a:pt x="1" y="19"/>
                      <a:pt x="0" y="14"/>
                    </a:cubicBezTo>
                    <a:cubicBezTo>
                      <a:pt x="1" y="14"/>
                      <a:pt x="2" y="15"/>
                      <a:pt x="3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37"/>
              <p:cNvSpPr/>
              <p:nvPr/>
            </p:nvSpPr>
            <p:spPr bwMode="auto">
              <a:xfrm>
                <a:off x="3275" y="2171"/>
                <a:ext cx="109" cy="187"/>
              </a:xfrm>
              <a:custGeom>
                <a:avLst/>
                <a:gdLst>
                  <a:gd name="T0" fmla="*/ 8 w 25"/>
                  <a:gd name="T1" fmla="*/ 43 h 43"/>
                  <a:gd name="T2" fmla="*/ 13 w 25"/>
                  <a:gd name="T3" fmla="*/ 37 h 43"/>
                  <a:gd name="T4" fmla="*/ 25 w 25"/>
                  <a:gd name="T5" fmla="*/ 24 h 43"/>
                  <a:gd name="T6" fmla="*/ 13 w 25"/>
                  <a:gd name="T7" fmla="*/ 3 h 43"/>
                  <a:gd name="T8" fmla="*/ 7 w 25"/>
                  <a:gd name="T9" fmla="*/ 3 h 43"/>
                  <a:gd name="T10" fmla="*/ 11 w 25"/>
                  <a:gd name="T11" fmla="*/ 17 h 43"/>
                  <a:gd name="T12" fmla="*/ 0 w 25"/>
                  <a:gd name="T13" fmla="*/ 37 h 43"/>
                  <a:gd name="T14" fmla="*/ 8 w 25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43">
                    <a:moveTo>
                      <a:pt x="8" y="43"/>
                    </a:move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25" y="29"/>
                      <a:pt x="25" y="24"/>
                    </a:cubicBezTo>
                    <a:cubicBezTo>
                      <a:pt x="25" y="19"/>
                      <a:pt x="13" y="3"/>
                      <a:pt x="13" y="3"/>
                    </a:cubicBezTo>
                    <a:cubicBezTo>
                      <a:pt x="13" y="3"/>
                      <a:pt x="10" y="0"/>
                      <a:pt x="7" y="3"/>
                    </a:cubicBezTo>
                    <a:cubicBezTo>
                      <a:pt x="5" y="6"/>
                      <a:pt x="3" y="9"/>
                      <a:pt x="11" y="17"/>
                    </a:cubicBezTo>
                    <a:cubicBezTo>
                      <a:pt x="11" y="17"/>
                      <a:pt x="1" y="20"/>
                      <a:pt x="0" y="37"/>
                    </a:cubicBezTo>
                    <a:lnTo>
                      <a:pt x="8" y="4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38"/>
              <p:cNvSpPr/>
              <p:nvPr/>
            </p:nvSpPr>
            <p:spPr bwMode="auto">
              <a:xfrm>
                <a:off x="3275" y="2180"/>
                <a:ext cx="87" cy="178"/>
              </a:xfrm>
              <a:custGeom>
                <a:avLst/>
                <a:gdLst>
                  <a:gd name="T0" fmla="*/ 11 w 20"/>
                  <a:gd name="T1" fmla="*/ 15 h 41"/>
                  <a:gd name="T2" fmla="*/ 7 w 20"/>
                  <a:gd name="T3" fmla="*/ 1 h 41"/>
                  <a:gd name="T4" fmla="*/ 10 w 20"/>
                  <a:gd name="T5" fmla="*/ 0 h 41"/>
                  <a:gd name="T6" fmla="*/ 11 w 20"/>
                  <a:gd name="T7" fmla="*/ 10 h 41"/>
                  <a:gd name="T8" fmla="*/ 17 w 20"/>
                  <a:gd name="T9" fmla="*/ 22 h 41"/>
                  <a:gd name="T10" fmla="*/ 11 w 20"/>
                  <a:gd name="T11" fmla="*/ 30 h 41"/>
                  <a:gd name="T12" fmla="*/ 11 w 20"/>
                  <a:gd name="T13" fmla="*/ 32 h 41"/>
                  <a:gd name="T14" fmla="*/ 16 w 20"/>
                  <a:gd name="T15" fmla="*/ 33 h 41"/>
                  <a:gd name="T16" fmla="*/ 13 w 20"/>
                  <a:gd name="T17" fmla="*/ 35 h 41"/>
                  <a:gd name="T18" fmla="*/ 8 w 20"/>
                  <a:gd name="T19" fmla="*/ 41 h 41"/>
                  <a:gd name="T20" fmla="*/ 0 w 20"/>
                  <a:gd name="T21" fmla="*/ 35 h 41"/>
                  <a:gd name="T22" fmla="*/ 11 w 20"/>
                  <a:gd name="T23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41">
                    <a:moveTo>
                      <a:pt x="11" y="15"/>
                    </a:moveTo>
                    <a:cubicBezTo>
                      <a:pt x="3" y="7"/>
                      <a:pt x="5" y="4"/>
                      <a:pt x="7" y="1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8" y="3"/>
                      <a:pt x="8" y="6"/>
                      <a:pt x="11" y="10"/>
                    </a:cubicBezTo>
                    <a:cubicBezTo>
                      <a:pt x="13" y="13"/>
                      <a:pt x="20" y="16"/>
                      <a:pt x="17" y="22"/>
                    </a:cubicBezTo>
                    <a:cubicBezTo>
                      <a:pt x="15" y="25"/>
                      <a:pt x="13" y="27"/>
                      <a:pt x="11" y="30"/>
                    </a:cubicBezTo>
                    <a:cubicBezTo>
                      <a:pt x="10" y="31"/>
                      <a:pt x="10" y="32"/>
                      <a:pt x="11" y="32"/>
                    </a:cubicBezTo>
                    <a:cubicBezTo>
                      <a:pt x="13" y="33"/>
                      <a:pt x="14" y="33"/>
                      <a:pt x="16" y="33"/>
                    </a:cubicBezTo>
                    <a:cubicBezTo>
                      <a:pt x="14" y="34"/>
                      <a:pt x="13" y="35"/>
                      <a:pt x="13" y="35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" y="18"/>
                      <a:pt x="11" y="15"/>
                      <a:pt x="11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39"/>
              <p:cNvSpPr/>
              <p:nvPr/>
            </p:nvSpPr>
            <p:spPr bwMode="auto">
              <a:xfrm>
                <a:off x="3183" y="2371"/>
                <a:ext cx="602" cy="547"/>
              </a:xfrm>
              <a:custGeom>
                <a:avLst/>
                <a:gdLst>
                  <a:gd name="T0" fmla="*/ 129 w 138"/>
                  <a:gd name="T1" fmla="*/ 102 h 126"/>
                  <a:gd name="T2" fmla="*/ 112 w 138"/>
                  <a:gd name="T3" fmla="*/ 93 h 126"/>
                  <a:gd name="T4" fmla="*/ 33 w 138"/>
                  <a:gd name="T5" fmla="*/ 80 h 126"/>
                  <a:gd name="T6" fmla="*/ 31 w 138"/>
                  <a:gd name="T7" fmla="*/ 5 h 126"/>
                  <a:gd name="T8" fmla="*/ 10 w 138"/>
                  <a:gd name="T9" fmla="*/ 0 h 126"/>
                  <a:gd name="T10" fmla="*/ 8 w 138"/>
                  <a:gd name="T11" fmla="*/ 105 h 126"/>
                  <a:gd name="T12" fmla="*/ 100 w 138"/>
                  <a:gd name="T13" fmla="*/ 126 h 126"/>
                  <a:gd name="T14" fmla="*/ 119 w 138"/>
                  <a:gd name="T15" fmla="*/ 126 h 126"/>
                  <a:gd name="T16" fmla="*/ 129 w 138"/>
                  <a:gd name="T17" fmla="*/ 10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26">
                    <a:moveTo>
                      <a:pt x="129" y="102"/>
                    </a:moveTo>
                    <a:cubicBezTo>
                      <a:pt x="129" y="102"/>
                      <a:pt x="122" y="91"/>
                      <a:pt x="112" y="93"/>
                    </a:cubicBezTo>
                    <a:cubicBezTo>
                      <a:pt x="102" y="96"/>
                      <a:pt x="42" y="101"/>
                      <a:pt x="33" y="80"/>
                    </a:cubicBezTo>
                    <a:cubicBezTo>
                      <a:pt x="24" y="59"/>
                      <a:pt x="31" y="5"/>
                      <a:pt x="31" y="5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0" y="92"/>
                      <a:pt x="8" y="105"/>
                    </a:cubicBezTo>
                    <a:cubicBezTo>
                      <a:pt x="17" y="117"/>
                      <a:pt x="100" y="126"/>
                      <a:pt x="100" y="126"/>
                    </a:cubicBezTo>
                    <a:cubicBezTo>
                      <a:pt x="119" y="126"/>
                      <a:pt x="119" y="126"/>
                      <a:pt x="119" y="126"/>
                    </a:cubicBezTo>
                    <a:cubicBezTo>
                      <a:pt x="119" y="126"/>
                      <a:pt x="138" y="117"/>
                      <a:pt x="129" y="102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40"/>
              <p:cNvSpPr/>
              <p:nvPr/>
            </p:nvSpPr>
            <p:spPr bwMode="auto">
              <a:xfrm>
                <a:off x="3183" y="2371"/>
                <a:ext cx="602" cy="547"/>
              </a:xfrm>
              <a:custGeom>
                <a:avLst/>
                <a:gdLst>
                  <a:gd name="T0" fmla="*/ 10 w 138"/>
                  <a:gd name="T1" fmla="*/ 0 h 126"/>
                  <a:gd name="T2" fmla="*/ 31 w 138"/>
                  <a:gd name="T3" fmla="*/ 5 h 126"/>
                  <a:gd name="T4" fmla="*/ 30 w 138"/>
                  <a:gd name="T5" fmla="*/ 14 h 126"/>
                  <a:gd name="T6" fmla="*/ 25 w 138"/>
                  <a:gd name="T7" fmla="*/ 15 h 126"/>
                  <a:gd name="T8" fmla="*/ 22 w 138"/>
                  <a:gd name="T9" fmla="*/ 16 h 126"/>
                  <a:gd name="T10" fmla="*/ 12 w 138"/>
                  <a:gd name="T11" fmla="*/ 38 h 126"/>
                  <a:gd name="T12" fmla="*/ 13 w 138"/>
                  <a:gd name="T13" fmla="*/ 88 h 126"/>
                  <a:gd name="T14" fmla="*/ 71 w 138"/>
                  <a:gd name="T15" fmla="*/ 113 h 126"/>
                  <a:gd name="T16" fmla="*/ 84 w 138"/>
                  <a:gd name="T17" fmla="*/ 114 h 126"/>
                  <a:gd name="T18" fmla="*/ 104 w 138"/>
                  <a:gd name="T19" fmla="*/ 111 h 126"/>
                  <a:gd name="T20" fmla="*/ 111 w 138"/>
                  <a:gd name="T21" fmla="*/ 94 h 126"/>
                  <a:gd name="T22" fmla="*/ 112 w 138"/>
                  <a:gd name="T23" fmla="*/ 93 h 126"/>
                  <a:gd name="T24" fmla="*/ 129 w 138"/>
                  <a:gd name="T25" fmla="*/ 102 h 126"/>
                  <a:gd name="T26" fmla="*/ 119 w 138"/>
                  <a:gd name="T27" fmla="*/ 126 h 126"/>
                  <a:gd name="T28" fmla="*/ 100 w 138"/>
                  <a:gd name="T29" fmla="*/ 126 h 126"/>
                  <a:gd name="T30" fmla="*/ 8 w 138"/>
                  <a:gd name="T31" fmla="*/ 105 h 126"/>
                  <a:gd name="T32" fmla="*/ 10 w 138"/>
                  <a:gd name="T3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8" h="126">
                    <a:moveTo>
                      <a:pt x="10" y="0"/>
                    </a:move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9"/>
                      <a:pt x="30" y="14"/>
                    </a:cubicBezTo>
                    <a:cubicBezTo>
                      <a:pt x="28" y="14"/>
                      <a:pt x="27" y="14"/>
                      <a:pt x="25" y="15"/>
                    </a:cubicBezTo>
                    <a:cubicBezTo>
                      <a:pt x="24" y="15"/>
                      <a:pt x="23" y="16"/>
                      <a:pt x="22" y="16"/>
                    </a:cubicBezTo>
                    <a:cubicBezTo>
                      <a:pt x="13" y="18"/>
                      <a:pt x="12" y="29"/>
                      <a:pt x="12" y="38"/>
                    </a:cubicBezTo>
                    <a:cubicBezTo>
                      <a:pt x="11" y="54"/>
                      <a:pt x="8" y="72"/>
                      <a:pt x="13" y="88"/>
                    </a:cubicBezTo>
                    <a:cubicBezTo>
                      <a:pt x="21" y="109"/>
                      <a:pt x="50" y="112"/>
                      <a:pt x="71" y="113"/>
                    </a:cubicBezTo>
                    <a:cubicBezTo>
                      <a:pt x="76" y="113"/>
                      <a:pt x="80" y="114"/>
                      <a:pt x="84" y="114"/>
                    </a:cubicBezTo>
                    <a:cubicBezTo>
                      <a:pt x="91" y="115"/>
                      <a:pt x="99" y="117"/>
                      <a:pt x="104" y="111"/>
                    </a:cubicBezTo>
                    <a:cubicBezTo>
                      <a:pt x="108" y="107"/>
                      <a:pt x="110" y="100"/>
                      <a:pt x="111" y="94"/>
                    </a:cubicBezTo>
                    <a:cubicBezTo>
                      <a:pt x="111" y="94"/>
                      <a:pt x="112" y="93"/>
                      <a:pt x="112" y="93"/>
                    </a:cubicBezTo>
                    <a:cubicBezTo>
                      <a:pt x="122" y="91"/>
                      <a:pt x="129" y="102"/>
                      <a:pt x="129" y="102"/>
                    </a:cubicBezTo>
                    <a:cubicBezTo>
                      <a:pt x="138" y="117"/>
                      <a:pt x="119" y="126"/>
                      <a:pt x="119" y="126"/>
                    </a:cubicBezTo>
                    <a:cubicBezTo>
                      <a:pt x="100" y="126"/>
                      <a:pt x="100" y="126"/>
                      <a:pt x="100" y="126"/>
                    </a:cubicBezTo>
                    <a:cubicBezTo>
                      <a:pt x="100" y="126"/>
                      <a:pt x="17" y="117"/>
                      <a:pt x="8" y="105"/>
                    </a:cubicBezTo>
                    <a:cubicBezTo>
                      <a:pt x="0" y="92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41"/>
              <p:cNvSpPr/>
              <p:nvPr/>
            </p:nvSpPr>
            <p:spPr bwMode="auto">
              <a:xfrm>
                <a:off x="3218" y="2310"/>
                <a:ext cx="131" cy="92"/>
              </a:xfrm>
              <a:custGeom>
                <a:avLst/>
                <a:gdLst>
                  <a:gd name="T0" fmla="*/ 27 w 30"/>
                  <a:gd name="T1" fmla="*/ 5 h 21"/>
                  <a:gd name="T2" fmla="*/ 2 w 30"/>
                  <a:gd name="T3" fmla="*/ 5 h 21"/>
                  <a:gd name="T4" fmla="*/ 0 w 30"/>
                  <a:gd name="T5" fmla="*/ 19 h 21"/>
                  <a:gd name="T6" fmla="*/ 23 w 30"/>
                  <a:gd name="T7" fmla="*/ 21 h 21"/>
                  <a:gd name="T8" fmla="*/ 27 w 30"/>
                  <a:gd name="T9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1">
                    <a:moveTo>
                      <a:pt x="27" y="5"/>
                    </a:moveTo>
                    <a:cubicBezTo>
                      <a:pt x="27" y="5"/>
                      <a:pt x="3" y="0"/>
                      <a:pt x="2" y="5"/>
                    </a:cubicBezTo>
                    <a:cubicBezTo>
                      <a:pt x="1" y="10"/>
                      <a:pt x="0" y="19"/>
                      <a:pt x="0" y="19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30" y="13"/>
                      <a:pt x="27" y="5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42"/>
              <p:cNvSpPr/>
              <p:nvPr/>
            </p:nvSpPr>
            <p:spPr bwMode="auto">
              <a:xfrm>
                <a:off x="3650" y="3313"/>
                <a:ext cx="424" cy="235"/>
              </a:xfrm>
              <a:custGeom>
                <a:avLst/>
                <a:gdLst>
                  <a:gd name="T0" fmla="*/ 6 w 97"/>
                  <a:gd name="T1" fmla="*/ 0 h 54"/>
                  <a:gd name="T2" fmla="*/ 25 w 97"/>
                  <a:gd name="T3" fmla="*/ 44 h 54"/>
                  <a:gd name="T4" fmla="*/ 48 w 97"/>
                  <a:gd name="T5" fmla="*/ 53 h 54"/>
                  <a:gd name="T6" fmla="*/ 74 w 97"/>
                  <a:gd name="T7" fmla="*/ 46 h 54"/>
                  <a:gd name="T8" fmla="*/ 89 w 97"/>
                  <a:gd name="T9" fmla="*/ 0 h 54"/>
                  <a:gd name="T10" fmla="*/ 6 w 97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54">
                    <a:moveTo>
                      <a:pt x="6" y="0"/>
                    </a:moveTo>
                    <a:cubicBezTo>
                      <a:pt x="6" y="0"/>
                      <a:pt x="0" y="27"/>
                      <a:pt x="25" y="44"/>
                    </a:cubicBezTo>
                    <a:cubicBezTo>
                      <a:pt x="25" y="44"/>
                      <a:pt x="31" y="53"/>
                      <a:pt x="48" y="53"/>
                    </a:cubicBezTo>
                    <a:cubicBezTo>
                      <a:pt x="64" y="54"/>
                      <a:pt x="74" y="46"/>
                      <a:pt x="74" y="46"/>
                    </a:cubicBezTo>
                    <a:cubicBezTo>
                      <a:pt x="74" y="46"/>
                      <a:pt x="97" y="40"/>
                      <a:pt x="89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43"/>
              <p:cNvSpPr/>
              <p:nvPr/>
            </p:nvSpPr>
            <p:spPr bwMode="auto">
              <a:xfrm>
                <a:off x="3676" y="3379"/>
                <a:ext cx="371" cy="169"/>
              </a:xfrm>
              <a:custGeom>
                <a:avLst/>
                <a:gdLst>
                  <a:gd name="T0" fmla="*/ 47 w 85"/>
                  <a:gd name="T1" fmla="*/ 24 h 39"/>
                  <a:gd name="T2" fmla="*/ 0 w 85"/>
                  <a:gd name="T3" fmla="*/ 0 h 39"/>
                  <a:gd name="T4" fmla="*/ 19 w 85"/>
                  <a:gd name="T5" fmla="*/ 29 h 39"/>
                  <a:gd name="T6" fmla="*/ 42 w 85"/>
                  <a:gd name="T7" fmla="*/ 38 h 39"/>
                  <a:gd name="T8" fmla="*/ 68 w 85"/>
                  <a:gd name="T9" fmla="*/ 31 h 39"/>
                  <a:gd name="T10" fmla="*/ 85 w 85"/>
                  <a:gd name="T11" fmla="*/ 7 h 39"/>
                  <a:gd name="T12" fmla="*/ 47 w 85"/>
                  <a:gd name="T13" fmla="*/ 2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39">
                    <a:moveTo>
                      <a:pt x="47" y="24"/>
                    </a:moveTo>
                    <a:cubicBezTo>
                      <a:pt x="25" y="27"/>
                      <a:pt x="15" y="12"/>
                      <a:pt x="0" y="0"/>
                    </a:cubicBezTo>
                    <a:cubicBezTo>
                      <a:pt x="2" y="9"/>
                      <a:pt x="6" y="20"/>
                      <a:pt x="19" y="29"/>
                    </a:cubicBezTo>
                    <a:cubicBezTo>
                      <a:pt x="19" y="29"/>
                      <a:pt x="25" y="38"/>
                      <a:pt x="42" y="38"/>
                    </a:cubicBezTo>
                    <a:cubicBezTo>
                      <a:pt x="58" y="39"/>
                      <a:pt x="68" y="31"/>
                      <a:pt x="68" y="31"/>
                    </a:cubicBezTo>
                    <a:cubicBezTo>
                      <a:pt x="68" y="31"/>
                      <a:pt x="82" y="27"/>
                      <a:pt x="85" y="7"/>
                    </a:cubicBezTo>
                    <a:cubicBezTo>
                      <a:pt x="74" y="16"/>
                      <a:pt x="59" y="22"/>
                      <a:pt x="47" y="24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44"/>
              <p:cNvSpPr/>
              <p:nvPr/>
            </p:nvSpPr>
            <p:spPr bwMode="auto">
              <a:xfrm>
                <a:off x="3676" y="3270"/>
                <a:ext cx="367" cy="65"/>
              </a:xfrm>
              <a:custGeom>
                <a:avLst/>
                <a:gdLst>
                  <a:gd name="T0" fmla="*/ 0 w 84"/>
                  <a:gd name="T1" fmla="*/ 8 h 15"/>
                  <a:gd name="T2" fmla="*/ 0 w 84"/>
                  <a:gd name="T3" fmla="*/ 14 h 15"/>
                  <a:gd name="T4" fmla="*/ 27 w 84"/>
                  <a:gd name="T5" fmla="*/ 14 h 15"/>
                  <a:gd name="T6" fmla="*/ 54 w 84"/>
                  <a:gd name="T7" fmla="*/ 14 h 15"/>
                  <a:gd name="T8" fmla="*/ 84 w 84"/>
                  <a:gd name="T9" fmla="*/ 12 h 15"/>
                  <a:gd name="T10" fmla="*/ 83 w 84"/>
                  <a:gd name="T11" fmla="*/ 8 h 15"/>
                  <a:gd name="T12" fmla="*/ 0 w 84"/>
                  <a:gd name="T13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5">
                    <a:moveTo>
                      <a:pt x="0" y="8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2" y="13"/>
                      <a:pt x="27" y="14"/>
                    </a:cubicBezTo>
                    <a:cubicBezTo>
                      <a:pt x="32" y="14"/>
                      <a:pt x="49" y="15"/>
                      <a:pt x="54" y="14"/>
                    </a:cubicBezTo>
                    <a:cubicBezTo>
                      <a:pt x="64" y="14"/>
                      <a:pt x="79" y="15"/>
                      <a:pt x="84" y="12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3" y="8"/>
                      <a:pt x="36" y="0"/>
                      <a:pt x="0" y="8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45"/>
              <p:cNvSpPr/>
              <p:nvPr/>
            </p:nvSpPr>
            <p:spPr bwMode="auto">
              <a:xfrm>
                <a:off x="3624" y="2740"/>
                <a:ext cx="454" cy="573"/>
              </a:xfrm>
              <a:custGeom>
                <a:avLst/>
                <a:gdLst>
                  <a:gd name="T0" fmla="*/ 11 w 104"/>
                  <a:gd name="T1" fmla="*/ 7 h 132"/>
                  <a:gd name="T2" fmla="*/ 77 w 104"/>
                  <a:gd name="T3" fmla="*/ 2 h 132"/>
                  <a:gd name="T4" fmla="*/ 86 w 104"/>
                  <a:gd name="T5" fmla="*/ 12 h 132"/>
                  <a:gd name="T6" fmla="*/ 98 w 104"/>
                  <a:gd name="T7" fmla="*/ 92 h 132"/>
                  <a:gd name="T8" fmla="*/ 97 w 104"/>
                  <a:gd name="T9" fmla="*/ 132 h 132"/>
                  <a:gd name="T10" fmla="*/ 10 w 104"/>
                  <a:gd name="T11" fmla="*/ 132 h 132"/>
                  <a:gd name="T12" fmla="*/ 11 w 104"/>
                  <a:gd name="T13" fmla="*/ 7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32">
                    <a:moveTo>
                      <a:pt x="11" y="7"/>
                    </a:moveTo>
                    <a:cubicBezTo>
                      <a:pt x="11" y="7"/>
                      <a:pt x="25" y="0"/>
                      <a:pt x="77" y="2"/>
                    </a:cubicBezTo>
                    <a:cubicBezTo>
                      <a:pt x="77" y="2"/>
                      <a:pt x="84" y="4"/>
                      <a:pt x="86" y="12"/>
                    </a:cubicBezTo>
                    <a:cubicBezTo>
                      <a:pt x="87" y="16"/>
                      <a:pt x="89" y="55"/>
                      <a:pt x="98" y="92"/>
                    </a:cubicBezTo>
                    <a:cubicBezTo>
                      <a:pt x="104" y="116"/>
                      <a:pt x="97" y="132"/>
                      <a:pt x="97" y="132"/>
                    </a:cubicBezTo>
                    <a:cubicBezTo>
                      <a:pt x="10" y="132"/>
                      <a:pt x="10" y="132"/>
                      <a:pt x="10" y="132"/>
                    </a:cubicBezTo>
                    <a:cubicBezTo>
                      <a:pt x="10" y="132"/>
                      <a:pt x="0" y="20"/>
                      <a:pt x="11" y="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46"/>
              <p:cNvSpPr/>
              <p:nvPr/>
            </p:nvSpPr>
            <p:spPr bwMode="auto">
              <a:xfrm>
                <a:off x="3655" y="3153"/>
                <a:ext cx="419" cy="160"/>
              </a:xfrm>
              <a:custGeom>
                <a:avLst/>
                <a:gdLst>
                  <a:gd name="T0" fmla="*/ 62 w 96"/>
                  <a:gd name="T1" fmla="*/ 28 h 37"/>
                  <a:gd name="T2" fmla="*/ 14 w 96"/>
                  <a:gd name="T3" fmla="*/ 22 h 37"/>
                  <a:gd name="T4" fmla="*/ 0 w 96"/>
                  <a:gd name="T5" fmla="*/ 2 h 37"/>
                  <a:gd name="T6" fmla="*/ 3 w 96"/>
                  <a:gd name="T7" fmla="*/ 37 h 37"/>
                  <a:gd name="T8" fmla="*/ 90 w 96"/>
                  <a:gd name="T9" fmla="*/ 37 h 37"/>
                  <a:gd name="T10" fmla="*/ 92 w 96"/>
                  <a:gd name="T11" fmla="*/ 0 h 37"/>
                  <a:gd name="T12" fmla="*/ 62 w 96"/>
                  <a:gd name="T13" fmla="*/ 2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37">
                    <a:moveTo>
                      <a:pt x="62" y="28"/>
                    </a:moveTo>
                    <a:cubicBezTo>
                      <a:pt x="47" y="33"/>
                      <a:pt x="27" y="33"/>
                      <a:pt x="14" y="22"/>
                    </a:cubicBezTo>
                    <a:cubicBezTo>
                      <a:pt x="7" y="17"/>
                      <a:pt x="3" y="10"/>
                      <a:pt x="0" y="2"/>
                    </a:cubicBezTo>
                    <a:cubicBezTo>
                      <a:pt x="2" y="22"/>
                      <a:pt x="3" y="37"/>
                      <a:pt x="3" y="37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7"/>
                      <a:pt x="96" y="22"/>
                      <a:pt x="92" y="0"/>
                    </a:cubicBezTo>
                    <a:cubicBezTo>
                      <a:pt x="86" y="13"/>
                      <a:pt x="77" y="23"/>
                      <a:pt x="62" y="2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47"/>
              <p:cNvSpPr/>
              <p:nvPr/>
            </p:nvSpPr>
            <p:spPr bwMode="auto">
              <a:xfrm>
                <a:off x="3650" y="2784"/>
                <a:ext cx="240" cy="273"/>
              </a:xfrm>
              <a:custGeom>
                <a:avLst/>
                <a:gdLst>
                  <a:gd name="T0" fmla="*/ 27 w 55"/>
                  <a:gd name="T1" fmla="*/ 1 h 63"/>
                  <a:gd name="T2" fmla="*/ 33 w 55"/>
                  <a:gd name="T3" fmla="*/ 32 h 63"/>
                  <a:gd name="T4" fmla="*/ 20 w 55"/>
                  <a:gd name="T5" fmla="*/ 54 h 63"/>
                  <a:gd name="T6" fmla="*/ 0 w 55"/>
                  <a:gd name="T7" fmla="*/ 42 h 63"/>
                  <a:gd name="T8" fmla="*/ 0 w 55"/>
                  <a:gd name="T9" fmla="*/ 60 h 63"/>
                  <a:gd name="T10" fmla="*/ 10 w 55"/>
                  <a:gd name="T11" fmla="*/ 63 h 63"/>
                  <a:gd name="T12" fmla="*/ 37 w 55"/>
                  <a:gd name="T13" fmla="*/ 47 h 63"/>
                  <a:gd name="T14" fmla="*/ 49 w 55"/>
                  <a:gd name="T15" fmla="*/ 28 h 63"/>
                  <a:gd name="T16" fmla="*/ 55 w 55"/>
                  <a:gd name="T17" fmla="*/ 0 h 63"/>
                  <a:gd name="T18" fmla="*/ 27 w 55"/>
                  <a:gd name="T19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63">
                    <a:moveTo>
                      <a:pt x="27" y="1"/>
                    </a:moveTo>
                    <a:cubicBezTo>
                      <a:pt x="35" y="10"/>
                      <a:pt x="36" y="21"/>
                      <a:pt x="33" y="32"/>
                    </a:cubicBezTo>
                    <a:cubicBezTo>
                      <a:pt x="33" y="40"/>
                      <a:pt x="28" y="52"/>
                      <a:pt x="20" y="54"/>
                    </a:cubicBezTo>
                    <a:cubicBezTo>
                      <a:pt x="11" y="56"/>
                      <a:pt x="3" y="50"/>
                      <a:pt x="0" y="42"/>
                    </a:cubicBezTo>
                    <a:cubicBezTo>
                      <a:pt x="0" y="48"/>
                      <a:pt x="0" y="54"/>
                      <a:pt x="0" y="60"/>
                    </a:cubicBezTo>
                    <a:cubicBezTo>
                      <a:pt x="3" y="62"/>
                      <a:pt x="6" y="62"/>
                      <a:pt x="10" y="63"/>
                    </a:cubicBezTo>
                    <a:cubicBezTo>
                      <a:pt x="20" y="61"/>
                      <a:pt x="31" y="55"/>
                      <a:pt x="37" y="47"/>
                    </a:cubicBezTo>
                    <a:cubicBezTo>
                      <a:pt x="42" y="41"/>
                      <a:pt x="46" y="34"/>
                      <a:pt x="49" y="28"/>
                    </a:cubicBezTo>
                    <a:cubicBezTo>
                      <a:pt x="52" y="19"/>
                      <a:pt x="53" y="9"/>
                      <a:pt x="55" y="0"/>
                    </a:cubicBezTo>
                    <a:cubicBezTo>
                      <a:pt x="43" y="0"/>
                      <a:pt x="34" y="1"/>
                      <a:pt x="27" y="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48"/>
              <p:cNvSpPr/>
              <p:nvPr/>
            </p:nvSpPr>
            <p:spPr bwMode="auto">
              <a:xfrm>
                <a:off x="3650" y="2758"/>
                <a:ext cx="83" cy="195"/>
              </a:xfrm>
              <a:custGeom>
                <a:avLst/>
                <a:gdLst>
                  <a:gd name="T0" fmla="*/ 6 w 19"/>
                  <a:gd name="T1" fmla="*/ 31 h 45"/>
                  <a:gd name="T2" fmla="*/ 11 w 19"/>
                  <a:gd name="T3" fmla="*/ 15 h 45"/>
                  <a:gd name="T4" fmla="*/ 19 w 19"/>
                  <a:gd name="T5" fmla="*/ 0 h 45"/>
                  <a:gd name="T6" fmla="*/ 5 w 19"/>
                  <a:gd name="T7" fmla="*/ 3 h 45"/>
                  <a:gd name="T8" fmla="*/ 0 w 19"/>
                  <a:gd name="T9" fmla="*/ 45 h 45"/>
                  <a:gd name="T10" fmla="*/ 6 w 19"/>
                  <a:gd name="T11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45">
                    <a:moveTo>
                      <a:pt x="6" y="31"/>
                    </a:moveTo>
                    <a:cubicBezTo>
                      <a:pt x="8" y="26"/>
                      <a:pt x="9" y="21"/>
                      <a:pt x="11" y="15"/>
                    </a:cubicBezTo>
                    <a:cubicBezTo>
                      <a:pt x="12" y="9"/>
                      <a:pt x="15" y="4"/>
                      <a:pt x="19" y="0"/>
                    </a:cubicBezTo>
                    <a:cubicBezTo>
                      <a:pt x="8" y="1"/>
                      <a:pt x="5" y="3"/>
                      <a:pt x="5" y="3"/>
                    </a:cubicBezTo>
                    <a:cubicBezTo>
                      <a:pt x="1" y="8"/>
                      <a:pt x="0" y="25"/>
                      <a:pt x="0" y="45"/>
                    </a:cubicBezTo>
                    <a:cubicBezTo>
                      <a:pt x="2" y="41"/>
                      <a:pt x="5" y="36"/>
                      <a:pt x="6" y="31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49"/>
              <p:cNvSpPr/>
              <p:nvPr/>
            </p:nvSpPr>
            <p:spPr bwMode="auto">
              <a:xfrm>
                <a:off x="3930" y="2749"/>
                <a:ext cx="130" cy="452"/>
              </a:xfrm>
              <a:custGeom>
                <a:avLst/>
                <a:gdLst>
                  <a:gd name="T0" fmla="*/ 29 w 30"/>
                  <a:gd name="T1" fmla="*/ 95 h 104"/>
                  <a:gd name="T2" fmla="*/ 16 w 30"/>
                  <a:gd name="T3" fmla="*/ 10 h 104"/>
                  <a:gd name="T4" fmla="*/ 7 w 30"/>
                  <a:gd name="T5" fmla="*/ 0 h 104"/>
                  <a:gd name="T6" fmla="*/ 0 w 30"/>
                  <a:gd name="T7" fmla="*/ 0 h 104"/>
                  <a:gd name="T8" fmla="*/ 1 w 30"/>
                  <a:gd name="T9" fmla="*/ 9 h 104"/>
                  <a:gd name="T10" fmla="*/ 9 w 30"/>
                  <a:gd name="T11" fmla="*/ 14 h 104"/>
                  <a:gd name="T12" fmla="*/ 12 w 30"/>
                  <a:gd name="T13" fmla="*/ 23 h 104"/>
                  <a:gd name="T14" fmla="*/ 14 w 30"/>
                  <a:gd name="T15" fmla="*/ 43 h 104"/>
                  <a:gd name="T16" fmla="*/ 26 w 30"/>
                  <a:gd name="T17" fmla="*/ 94 h 104"/>
                  <a:gd name="T18" fmla="*/ 29 w 30"/>
                  <a:gd name="T19" fmla="*/ 104 h 104"/>
                  <a:gd name="T20" fmla="*/ 29 w 30"/>
                  <a:gd name="T21" fmla="*/ 9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04">
                    <a:moveTo>
                      <a:pt x="29" y="95"/>
                    </a:moveTo>
                    <a:cubicBezTo>
                      <a:pt x="20" y="56"/>
                      <a:pt x="18" y="14"/>
                      <a:pt x="16" y="10"/>
                    </a:cubicBezTo>
                    <a:cubicBezTo>
                      <a:pt x="15" y="2"/>
                      <a:pt x="7" y="0"/>
                      <a:pt x="7" y="0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1" y="6"/>
                      <a:pt x="1" y="9"/>
                    </a:cubicBezTo>
                    <a:cubicBezTo>
                      <a:pt x="1" y="8"/>
                      <a:pt x="8" y="13"/>
                      <a:pt x="9" y="14"/>
                    </a:cubicBezTo>
                    <a:cubicBezTo>
                      <a:pt x="11" y="16"/>
                      <a:pt x="12" y="20"/>
                      <a:pt x="12" y="23"/>
                    </a:cubicBezTo>
                    <a:cubicBezTo>
                      <a:pt x="13" y="29"/>
                      <a:pt x="13" y="36"/>
                      <a:pt x="14" y="43"/>
                    </a:cubicBezTo>
                    <a:cubicBezTo>
                      <a:pt x="18" y="60"/>
                      <a:pt x="20" y="77"/>
                      <a:pt x="26" y="94"/>
                    </a:cubicBezTo>
                    <a:cubicBezTo>
                      <a:pt x="27" y="98"/>
                      <a:pt x="28" y="101"/>
                      <a:pt x="29" y="104"/>
                    </a:cubicBezTo>
                    <a:cubicBezTo>
                      <a:pt x="29" y="101"/>
                      <a:pt x="30" y="98"/>
                      <a:pt x="29" y="95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50"/>
              <p:cNvSpPr/>
              <p:nvPr/>
            </p:nvSpPr>
            <p:spPr bwMode="auto">
              <a:xfrm>
                <a:off x="3655" y="2658"/>
                <a:ext cx="148" cy="165"/>
              </a:xfrm>
              <a:custGeom>
                <a:avLst/>
                <a:gdLst>
                  <a:gd name="T0" fmla="*/ 3 w 34"/>
                  <a:gd name="T1" fmla="*/ 0 h 38"/>
                  <a:gd name="T2" fmla="*/ 2 w 34"/>
                  <a:gd name="T3" fmla="*/ 27 h 38"/>
                  <a:gd name="T4" fmla="*/ 13 w 34"/>
                  <a:gd name="T5" fmla="*/ 36 h 38"/>
                  <a:gd name="T6" fmla="*/ 33 w 34"/>
                  <a:gd name="T7" fmla="*/ 31 h 38"/>
                  <a:gd name="T8" fmla="*/ 34 w 34"/>
                  <a:gd name="T9" fmla="*/ 24 h 38"/>
                  <a:gd name="T10" fmla="*/ 3 w 34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38">
                    <a:moveTo>
                      <a:pt x="3" y="0"/>
                    </a:moveTo>
                    <a:cubicBezTo>
                      <a:pt x="3" y="0"/>
                      <a:pt x="0" y="22"/>
                      <a:pt x="2" y="27"/>
                    </a:cubicBezTo>
                    <a:cubicBezTo>
                      <a:pt x="3" y="31"/>
                      <a:pt x="7" y="35"/>
                      <a:pt x="13" y="36"/>
                    </a:cubicBezTo>
                    <a:cubicBezTo>
                      <a:pt x="28" y="38"/>
                      <a:pt x="33" y="31"/>
                      <a:pt x="33" y="31"/>
                    </a:cubicBezTo>
                    <a:cubicBezTo>
                      <a:pt x="34" y="24"/>
                      <a:pt x="34" y="24"/>
                      <a:pt x="34" y="24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51"/>
              <p:cNvSpPr/>
              <p:nvPr/>
            </p:nvSpPr>
            <p:spPr bwMode="auto">
              <a:xfrm>
                <a:off x="3851" y="2666"/>
                <a:ext cx="153" cy="126"/>
              </a:xfrm>
              <a:custGeom>
                <a:avLst/>
                <a:gdLst>
                  <a:gd name="T0" fmla="*/ 35 w 35"/>
                  <a:gd name="T1" fmla="*/ 0 h 29"/>
                  <a:gd name="T2" fmla="*/ 33 w 35"/>
                  <a:gd name="T3" fmla="*/ 20 h 29"/>
                  <a:gd name="T4" fmla="*/ 0 w 35"/>
                  <a:gd name="T5" fmla="*/ 29 h 29"/>
                  <a:gd name="T6" fmla="*/ 5 w 35"/>
                  <a:gd name="T7" fmla="*/ 7 h 29"/>
                  <a:gd name="T8" fmla="*/ 35 w 35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9">
                    <a:moveTo>
                      <a:pt x="35" y="0"/>
                    </a:moveTo>
                    <a:cubicBezTo>
                      <a:pt x="35" y="0"/>
                      <a:pt x="34" y="18"/>
                      <a:pt x="33" y="20"/>
                    </a:cubicBezTo>
                    <a:cubicBezTo>
                      <a:pt x="31" y="22"/>
                      <a:pt x="29" y="28"/>
                      <a:pt x="0" y="29"/>
                    </a:cubicBezTo>
                    <a:cubicBezTo>
                      <a:pt x="5" y="7"/>
                      <a:pt x="5" y="7"/>
                      <a:pt x="5" y="7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52"/>
              <p:cNvSpPr/>
              <p:nvPr/>
            </p:nvSpPr>
            <p:spPr bwMode="auto">
              <a:xfrm>
                <a:off x="3951" y="3313"/>
                <a:ext cx="101" cy="139"/>
              </a:xfrm>
              <a:custGeom>
                <a:avLst/>
                <a:gdLst>
                  <a:gd name="T0" fmla="*/ 1 w 23"/>
                  <a:gd name="T1" fmla="*/ 0 h 32"/>
                  <a:gd name="T2" fmla="*/ 19 w 23"/>
                  <a:gd name="T3" fmla="*/ 32 h 32"/>
                  <a:gd name="T4" fmla="*/ 20 w 23"/>
                  <a:gd name="T5" fmla="*/ 0 h 32"/>
                  <a:gd name="T6" fmla="*/ 1 w 23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32">
                    <a:moveTo>
                      <a:pt x="1" y="0"/>
                    </a:moveTo>
                    <a:cubicBezTo>
                      <a:pt x="0" y="21"/>
                      <a:pt x="10" y="30"/>
                      <a:pt x="19" y="32"/>
                    </a:cubicBezTo>
                    <a:cubicBezTo>
                      <a:pt x="22" y="25"/>
                      <a:pt x="23" y="15"/>
                      <a:pt x="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53"/>
              <p:cNvSpPr/>
              <p:nvPr/>
            </p:nvSpPr>
            <p:spPr bwMode="auto">
              <a:xfrm>
                <a:off x="3655" y="3313"/>
                <a:ext cx="139" cy="170"/>
              </a:xfrm>
              <a:custGeom>
                <a:avLst/>
                <a:gdLst>
                  <a:gd name="T0" fmla="*/ 17 w 32"/>
                  <a:gd name="T1" fmla="*/ 39 h 39"/>
                  <a:gd name="T2" fmla="*/ 27 w 32"/>
                  <a:gd name="T3" fmla="*/ 28 h 39"/>
                  <a:gd name="T4" fmla="*/ 29 w 32"/>
                  <a:gd name="T5" fmla="*/ 0 h 39"/>
                  <a:gd name="T6" fmla="*/ 5 w 32"/>
                  <a:gd name="T7" fmla="*/ 0 h 39"/>
                  <a:gd name="T8" fmla="*/ 17 w 32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9">
                    <a:moveTo>
                      <a:pt x="17" y="39"/>
                    </a:moveTo>
                    <a:cubicBezTo>
                      <a:pt x="21" y="36"/>
                      <a:pt x="25" y="32"/>
                      <a:pt x="27" y="28"/>
                    </a:cubicBezTo>
                    <a:cubicBezTo>
                      <a:pt x="32" y="20"/>
                      <a:pt x="31" y="9"/>
                      <a:pt x="2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0" y="22"/>
                      <a:pt x="17" y="39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54"/>
              <p:cNvSpPr/>
              <p:nvPr/>
            </p:nvSpPr>
            <p:spPr bwMode="auto">
              <a:xfrm>
                <a:off x="3925" y="2740"/>
                <a:ext cx="205" cy="699"/>
              </a:xfrm>
              <a:custGeom>
                <a:avLst/>
                <a:gdLst>
                  <a:gd name="T0" fmla="*/ 37 w 47"/>
                  <a:gd name="T1" fmla="*/ 106 h 161"/>
                  <a:gd name="T2" fmla="*/ 35 w 47"/>
                  <a:gd name="T3" fmla="*/ 31 h 161"/>
                  <a:gd name="T4" fmla="*/ 0 w 47"/>
                  <a:gd name="T5" fmla="*/ 0 h 161"/>
                  <a:gd name="T6" fmla="*/ 11 w 47"/>
                  <a:gd name="T7" fmla="*/ 70 h 161"/>
                  <a:gd name="T8" fmla="*/ 10 w 47"/>
                  <a:gd name="T9" fmla="*/ 123 h 161"/>
                  <a:gd name="T10" fmla="*/ 25 w 47"/>
                  <a:gd name="T11" fmla="*/ 161 h 161"/>
                  <a:gd name="T12" fmla="*/ 46 w 47"/>
                  <a:gd name="T13" fmla="*/ 137 h 161"/>
                  <a:gd name="T14" fmla="*/ 37 w 47"/>
                  <a:gd name="T15" fmla="*/ 106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161">
                    <a:moveTo>
                      <a:pt x="37" y="106"/>
                    </a:moveTo>
                    <a:cubicBezTo>
                      <a:pt x="39" y="89"/>
                      <a:pt x="42" y="56"/>
                      <a:pt x="35" y="31"/>
                    </a:cubicBezTo>
                    <a:cubicBezTo>
                      <a:pt x="28" y="5"/>
                      <a:pt x="30" y="2"/>
                      <a:pt x="0" y="0"/>
                    </a:cubicBezTo>
                    <a:cubicBezTo>
                      <a:pt x="0" y="0"/>
                      <a:pt x="9" y="49"/>
                      <a:pt x="11" y="70"/>
                    </a:cubicBezTo>
                    <a:cubicBezTo>
                      <a:pt x="13" y="92"/>
                      <a:pt x="11" y="109"/>
                      <a:pt x="10" y="123"/>
                    </a:cubicBezTo>
                    <a:cubicBezTo>
                      <a:pt x="9" y="136"/>
                      <a:pt x="11" y="155"/>
                      <a:pt x="25" y="161"/>
                    </a:cubicBezTo>
                    <a:cubicBezTo>
                      <a:pt x="25" y="161"/>
                      <a:pt x="42" y="154"/>
                      <a:pt x="46" y="137"/>
                    </a:cubicBezTo>
                    <a:cubicBezTo>
                      <a:pt x="47" y="129"/>
                      <a:pt x="37" y="111"/>
                      <a:pt x="37" y="106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55"/>
              <p:cNvSpPr/>
              <p:nvPr/>
            </p:nvSpPr>
            <p:spPr bwMode="auto">
              <a:xfrm>
                <a:off x="3925" y="2736"/>
                <a:ext cx="105" cy="313"/>
              </a:xfrm>
              <a:custGeom>
                <a:avLst/>
                <a:gdLst>
                  <a:gd name="T0" fmla="*/ 14 w 24"/>
                  <a:gd name="T1" fmla="*/ 39 h 72"/>
                  <a:gd name="T2" fmla="*/ 24 w 24"/>
                  <a:gd name="T3" fmla="*/ 42 h 72"/>
                  <a:gd name="T4" fmla="*/ 11 w 24"/>
                  <a:gd name="T5" fmla="*/ 72 h 72"/>
                  <a:gd name="T6" fmla="*/ 0 w 24"/>
                  <a:gd name="T7" fmla="*/ 1 h 72"/>
                  <a:gd name="T8" fmla="*/ 22 w 24"/>
                  <a:gd name="T9" fmla="*/ 1 h 72"/>
                  <a:gd name="T10" fmla="*/ 14 w 24"/>
                  <a:gd name="T11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72">
                    <a:moveTo>
                      <a:pt x="14" y="39"/>
                    </a:move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12" y="72"/>
                      <a:pt x="11" y="72"/>
                    </a:cubicBezTo>
                    <a:cubicBezTo>
                      <a:pt x="6" y="41"/>
                      <a:pt x="0" y="1"/>
                      <a:pt x="0" y="1"/>
                    </a:cubicBezTo>
                    <a:cubicBezTo>
                      <a:pt x="9" y="0"/>
                      <a:pt x="16" y="1"/>
                      <a:pt x="22" y="1"/>
                    </a:cubicBezTo>
                    <a:lnTo>
                      <a:pt x="14" y="39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56"/>
              <p:cNvSpPr/>
              <p:nvPr/>
            </p:nvSpPr>
            <p:spPr bwMode="auto">
              <a:xfrm>
                <a:off x="3585" y="2753"/>
                <a:ext cx="196" cy="708"/>
              </a:xfrm>
              <a:custGeom>
                <a:avLst/>
                <a:gdLst>
                  <a:gd name="T0" fmla="*/ 34 w 45"/>
                  <a:gd name="T1" fmla="*/ 0 h 163"/>
                  <a:gd name="T2" fmla="*/ 33 w 45"/>
                  <a:gd name="T3" fmla="*/ 71 h 163"/>
                  <a:gd name="T4" fmla="*/ 41 w 45"/>
                  <a:gd name="T5" fmla="*/ 123 h 163"/>
                  <a:gd name="T6" fmla="*/ 32 w 45"/>
                  <a:gd name="T7" fmla="*/ 163 h 163"/>
                  <a:gd name="T8" fmla="*/ 8 w 45"/>
                  <a:gd name="T9" fmla="*/ 147 h 163"/>
                  <a:gd name="T10" fmla="*/ 12 w 45"/>
                  <a:gd name="T11" fmla="*/ 110 h 163"/>
                  <a:gd name="T12" fmla="*/ 4 w 45"/>
                  <a:gd name="T13" fmla="*/ 35 h 163"/>
                  <a:gd name="T14" fmla="*/ 34 w 45"/>
                  <a:gd name="T15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63">
                    <a:moveTo>
                      <a:pt x="34" y="0"/>
                    </a:moveTo>
                    <a:cubicBezTo>
                      <a:pt x="34" y="0"/>
                      <a:pt x="32" y="49"/>
                      <a:pt x="33" y="71"/>
                    </a:cubicBezTo>
                    <a:cubicBezTo>
                      <a:pt x="34" y="93"/>
                      <a:pt x="38" y="110"/>
                      <a:pt x="41" y="123"/>
                    </a:cubicBezTo>
                    <a:cubicBezTo>
                      <a:pt x="43" y="136"/>
                      <a:pt x="45" y="155"/>
                      <a:pt x="32" y="163"/>
                    </a:cubicBezTo>
                    <a:cubicBezTo>
                      <a:pt x="32" y="163"/>
                      <a:pt x="13" y="160"/>
                      <a:pt x="8" y="147"/>
                    </a:cubicBezTo>
                    <a:cubicBezTo>
                      <a:pt x="4" y="137"/>
                      <a:pt x="14" y="117"/>
                      <a:pt x="12" y="110"/>
                    </a:cubicBezTo>
                    <a:cubicBezTo>
                      <a:pt x="8" y="93"/>
                      <a:pt x="0" y="61"/>
                      <a:pt x="4" y="35"/>
                    </a:cubicBezTo>
                    <a:cubicBezTo>
                      <a:pt x="8" y="9"/>
                      <a:pt x="5" y="6"/>
                      <a:pt x="34" y="0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57"/>
              <p:cNvSpPr/>
              <p:nvPr/>
            </p:nvSpPr>
            <p:spPr bwMode="auto">
              <a:xfrm>
                <a:off x="3641" y="2753"/>
                <a:ext cx="92" cy="313"/>
              </a:xfrm>
              <a:custGeom>
                <a:avLst/>
                <a:gdLst>
                  <a:gd name="T0" fmla="*/ 13 w 21"/>
                  <a:gd name="T1" fmla="*/ 39 h 72"/>
                  <a:gd name="T2" fmla="*/ 3 w 21"/>
                  <a:gd name="T3" fmla="*/ 43 h 72"/>
                  <a:gd name="T4" fmla="*/ 20 w 21"/>
                  <a:gd name="T5" fmla="*/ 72 h 72"/>
                  <a:gd name="T6" fmla="*/ 21 w 21"/>
                  <a:gd name="T7" fmla="*/ 0 h 72"/>
                  <a:gd name="T8" fmla="*/ 0 w 21"/>
                  <a:gd name="T9" fmla="*/ 3 h 72"/>
                  <a:gd name="T10" fmla="*/ 13 w 21"/>
                  <a:gd name="T11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72">
                    <a:moveTo>
                      <a:pt x="13" y="39"/>
                    </a:move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19" y="71"/>
                      <a:pt x="20" y="72"/>
                    </a:cubicBezTo>
                    <a:cubicBezTo>
                      <a:pt x="21" y="41"/>
                      <a:pt x="21" y="0"/>
                      <a:pt x="21" y="0"/>
                    </a:cubicBezTo>
                    <a:cubicBezTo>
                      <a:pt x="12" y="0"/>
                      <a:pt x="5" y="2"/>
                      <a:pt x="0" y="3"/>
                    </a:cubicBezTo>
                    <a:lnTo>
                      <a:pt x="13" y="39"/>
                    </a:lnTo>
                    <a:close/>
                  </a:path>
                </a:pathLst>
              </a:custGeom>
              <a:solidFill>
                <a:srgbClr val="02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58"/>
              <p:cNvSpPr/>
              <p:nvPr/>
            </p:nvSpPr>
            <p:spPr bwMode="auto">
              <a:xfrm>
                <a:off x="3646" y="2636"/>
                <a:ext cx="153" cy="161"/>
              </a:xfrm>
              <a:custGeom>
                <a:avLst/>
                <a:gdLst>
                  <a:gd name="T0" fmla="*/ 3 w 35"/>
                  <a:gd name="T1" fmla="*/ 0 h 37"/>
                  <a:gd name="T2" fmla="*/ 2 w 35"/>
                  <a:gd name="T3" fmla="*/ 26 h 37"/>
                  <a:gd name="T4" fmla="*/ 13 w 35"/>
                  <a:gd name="T5" fmla="*/ 35 h 37"/>
                  <a:gd name="T6" fmla="*/ 32 w 35"/>
                  <a:gd name="T7" fmla="*/ 36 h 37"/>
                  <a:gd name="T8" fmla="*/ 35 w 35"/>
                  <a:gd name="T9" fmla="*/ 21 h 37"/>
                  <a:gd name="T10" fmla="*/ 3 w 35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7">
                    <a:moveTo>
                      <a:pt x="3" y="0"/>
                    </a:moveTo>
                    <a:cubicBezTo>
                      <a:pt x="3" y="0"/>
                      <a:pt x="0" y="22"/>
                      <a:pt x="2" y="26"/>
                    </a:cubicBezTo>
                    <a:cubicBezTo>
                      <a:pt x="3" y="30"/>
                      <a:pt x="8" y="35"/>
                      <a:pt x="13" y="35"/>
                    </a:cubicBezTo>
                    <a:cubicBezTo>
                      <a:pt x="28" y="37"/>
                      <a:pt x="32" y="36"/>
                      <a:pt x="32" y="36"/>
                    </a:cubicBezTo>
                    <a:cubicBezTo>
                      <a:pt x="35" y="21"/>
                      <a:pt x="35" y="21"/>
                      <a:pt x="35" y="2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59"/>
              <p:cNvSpPr/>
              <p:nvPr/>
            </p:nvSpPr>
            <p:spPr bwMode="auto">
              <a:xfrm>
                <a:off x="3864" y="2649"/>
                <a:ext cx="148" cy="126"/>
              </a:xfrm>
              <a:custGeom>
                <a:avLst/>
                <a:gdLst>
                  <a:gd name="T0" fmla="*/ 34 w 34"/>
                  <a:gd name="T1" fmla="*/ 0 h 29"/>
                  <a:gd name="T2" fmla="*/ 32 w 34"/>
                  <a:gd name="T3" fmla="*/ 20 h 29"/>
                  <a:gd name="T4" fmla="*/ 0 w 34"/>
                  <a:gd name="T5" fmla="*/ 29 h 29"/>
                  <a:gd name="T6" fmla="*/ 6 w 34"/>
                  <a:gd name="T7" fmla="*/ 7 h 29"/>
                  <a:gd name="T8" fmla="*/ 34 w 34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9">
                    <a:moveTo>
                      <a:pt x="34" y="0"/>
                    </a:moveTo>
                    <a:cubicBezTo>
                      <a:pt x="34" y="0"/>
                      <a:pt x="33" y="18"/>
                      <a:pt x="32" y="20"/>
                    </a:cubicBezTo>
                    <a:cubicBezTo>
                      <a:pt x="30" y="22"/>
                      <a:pt x="29" y="28"/>
                      <a:pt x="0" y="29"/>
                    </a:cubicBezTo>
                    <a:cubicBezTo>
                      <a:pt x="6" y="7"/>
                      <a:pt x="6" y="7"/>
                      <a:pt x="6" y="7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60"/>
              <p:cNvSpPr/>
              <p:nvPr/>
            </p:nvSpPr>
            <p:spPr bwMode="auto">
              <a:xfrm>
                <a:off x="3655" y="2640"/>
                <a:ext cx="157" cy="135"/>
              </a:xfrm>
              <a:custGeom>
                <a:avLst/>
                <a:gdLst>
                  <a:gd name="T0" fmla="*/ 1 w 36"/>
                  <a:gd name="T1" fmla="*/ 7 h 31"/>
                  <a:gd name="T2" fmla="*/ 0 w 36"/>
                  <a:gd name="T3" fmla="*/ 5 h 31"/>
                  <a:gd name="T4" fmla="*/ 3 w 36"/>
                  <a:gd name="T5" fmla="*/ 1 h 31"/>
                  <a:gd name="T6" fmla="*/ 9 w 36"/>
                  <a:gd name="T7" fmla="*/ 5 h 31"/>
                  <a:gd name="T8" fmla="*/ 21 w 36"/>
                  <a:gd name="T9" fmla="*/ 12 h 31"/>
                  <a:gd name="T10" fmla="*/ 32 w 36"/>
                  <a:gd name="T11" fmla="*/ 21 h 31"/>
                  <a:gd name="T12" fmla="*/ 32 w 36"/>
                  <a:gd name="T13" fmla="*/ 31 h 31"/>
                  <a:gd name="T14" fmla="*/ 25 w 36"/>
                  <a:gd name="T15" fmla="*/ 23 h 31"/>
                  <a:gd name="T16" fmla="*/ 20 w 36"/>
                  <a:gd name="T17" fmla="*/ 20 h 31"/>
                  <a:gd name="T18" fmla="*/ 13 w 36"/>
                  <a:gd name="T19" fmla="*/ 16 h 31"/>
                  <a:gd name="T20" fmla="*/ 4 w 36"/>
                  <a:gd name="T21" fmla="*/ 10 h 31"/>
                  <a:gd name="T22" fmla="*/ 1 w 36"/>
                  <a:gd name="T23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31">
                    <a:moveTo>
                      <a:pt x="1" y="7"/>
                    </a:moveTo>
                    <a:cubicBezTo>
                      <a:pt x="1" y="6"/>
                      <a:pt x="0" y="6"/>
                      <a:pt x="0" y="5"/>
                    </a:cubicBezTo>
                    <a:cubicBezTo>
                      <a:pt x="0" y="3"/>
                      <a:pt x="0" y="0"/>
                      <a:pt x="3" y="1"/>
                    </a:cubicBezTo>
                    <a:cubicBezTo>
                      <a:pt x="5" y="1"/>
                      <a:pt x="7" y="4"/>
                      <a:pt x="9" y="5"/>
                    </a:cubicBezTo>
                    <a:cubicBezTo>
                      <a:pt x="13" y="7"/>
                      <a:pt x="17" y="9"/>
                      <a:pt x="21" y="12"/>
                    </a:cubicBezTo>
                    <a:cubicBezTo>
                      <a:pt x="25" y="15"/>
                      <a:pt x="29" y="17"/>
                      <a:pt x="32" y="21"/>
                    </a:cubicBezTo>
                    <a:cubicBezTo>
                      <a:pt x="33" y="21"/>
                      <a:pt x="36" y="30"/>
                      <a:pt x="32" y="31"/>
                    </a:cubicBezTo>
                    <a:cubicBezTo>
                      <a:pt x="27" y="31"/>
                      <a:pt x="29" y="25"/>
                      <a:pt x="25" y="23"/>
                    </a:cubicBezTo>
                    <a:cubicBezTo>
                      <a:pt x="23" y="22"/>
                      <a:pt x="22" y="21"/>
                      <a:pt x="20" y="20"/>
                    </a:cubicBezTo>
                    <a:cubicBezTo>
                      <a:pt x="18" y="18"/>
                      <a:pt x="15" y="18"/>
                      <a:pt x="13" y="16"/>
                    </a:cubicBezTo>
                    <a:cubicBezTo>
                      <a:pt x="10" y="14"/>
                      <a:pt x="7" y="12"/>
                      <a:pt x="4" y="10"/>
                    </a:cubicBezTo>
                    <a:cubicBezTo>
                      <a:pt x="3" y="9"/>
                      <a:pt x="2" y="8"/>
                      <a:pt x="1" y="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61"/>
              <p:cNvSpPr/>
              <p:nvPr/>
            </p:nvSpPr>
            <p:spPr bwMode="auto">
              <a:xfrm>
                <a:off x="3868" y="2658"/>
                <a:ext cx="144" cy="82"/>
              </a:xfrm>
              <a:custGeom>
                <a:avLst/>
                <a:gdLst>
                  <a:gd name="T0" fmla="*/ 30 w 33"/>
                  <a:gd name="T1" fmla="*/ 0 h 19"/>
                  <a:gd name="T2" fmla="*/ 21 w 33"/>
                  <a:gd name="T3" fmla="*/ 4 h 19"/>
                  <a:gd name="T4" fmla="*/ 11 w 33"/>
                  <a:gd name="T5" fmla="*/ 7 h 19"/>
                  <a:gd name="T6" fmla="*/ 2 w 33"/>
                  <a:gd name="T7" fmla="*/ 15 h 19"/>
                  <a:gd name="T8" fmla="*/ 0 w 33"/>
                  <a:gd name="T9" fmla="*/ 19 h 19"/>
                  <a:gd name="T10" fmla="*/ 10 w 33"/>
                  <a:gd name="T11" fmla="*/ 13 h 19"/>
                  <a:gd name="T12" fmla="*/ 27 w 33"/>
                  <a:gd name="T13" fmla="*/ 7 h 19"/>
                  <a:gd name="T14" fmla="*/ 33 w 33"/>
                  <a:gd name="T15" fmla="*/ 2 h 19"/>
                  <a:gd name="T16" fmla="*/ 30 w 33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9">
                    <a:moveTo>
                      <a:pt x="30" y="0"/>
                    </a:moveTo>
                    <a:cubicBezTo>
                      <a:pt x="27" y="0"/>
                      <a:pt x="23" y="2"/>
                      <a:pt x="21" y="4"/>
                    </a:cubicBezTo>
                    <a:cubicBezTo>
                      <a:pt x="17" y="6"/>
                      <a:pt x="14" y="6"/>
                      <a:pt x="11" y="7"/>
                    </a:cubicBezTo>
                    <a:cubicBezTo>
                      <a:pt x="7" y="8"/>
                      <a:pt x="3" y="11"/>
                      <a:pt x="2" y="15"/>
                    </a:cubicBezTo>
                    <a:cubicBezTo>
                      <a:pt x="1" y="16"/>
                      <a:pt x="1" y="18"/>
                      <a:pt x="0" y="19"/>
                    </a:cubicBezTo>
                    <a:cubicBezTo>
                      <a:pt x="4" y="18"/>
                      <a:pt x="7" y="16"/>
                      <a:pt x="10" y="13"/>
                    </a:cubicBezTo>
                    <a:cubicBezTo>
                      <a:pt x="15" y="10"/>
                      <a:pt x="21" y="7"/>
                      <a:pt x="27" y="7"/>
                    </a:cubicBezTo>
                    <a:cubicBezTo>
                      <a:pt x="30" y="7"/>
                      <a:pt x="33" y="6"/>
                      <a:pt x="33" y="2"/>
                    </a:cubicBezTo>
                    <a:cubicBezTo>
                      <a:pt x="33" y="0"/>
                      <a:pt x="33" y="1"/>
                      <a:pt x="30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62"/>
              <p:cNvSpPr/>
              <p:nvPr/>
            </p:nvSpPr>
            <p:spPr bwMode="auto">
              <a:xfrm>
                <a:off x="3777" y="2749"/>
                <a:ext cx="100" cy="65"/>
              </a:xfrm>
              <a:custGeom>
                <a:avLst/>
                <a:gdLst>
                  <a:gd name="T0" fmla="*/ 1 w 23"/>
                  <a:gd name="T1" fmla="*/ 1 h 15"/>
                  <a:gd name="T2" fmla="*/ 4 w 23"/>
                  <a:gd name="T3" fmla="*/ 14 h 15"/>
                  <a:gd name="T4" fmla="*/ 15 w 23"/>
                  <a:gd name="T5" fmla="*/ 14 h 15"/>
                  <a:gd name="T6" fmla="*/ 20 w 23"/>
                  <a:gd name="T7" fmla="*/ 0 h 15"/>
                  <a:gd name="T8" fmla="*/ 1 w 23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5">
                    <a:moveTo>
                      <a:pt x="1" y="1"/>
                    </a:moveTo>
                    <a:cubicBezTo>
                      <a:pt x="0" y="4"/>
                      <a:pt x="1" y="13"/>
                      <a:pt x="4" y="14"/>
                    </a:cubicBezTo>
                    <a:cubicBezTo>
                      <a:pt x="6" y="15"/>
                      <a:pt x="10" y="15"/>
                      <a:pt x="15" y="14"/>
                    </a:cubicBezTo>
                    <a:cubicBezTo>
                      <a:pt x="23" y="13"/>
                      <a:pt x="20" y="0"/>
                      <a:pt x="2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63"/>
              <p:cNvSpPr/>
              <p:nvPr/>
            </p:nvSpPr>
            <p:spPr bwMode="auto">
              <a:xfrm>
                <a:off x="3318" y="2797"/>
                <a:ext cx="598" cy="421"/>
              </a:xfrm>
              <a:custGeom>
                <a:avLst/>
                <a:gdLst>
                  <a:gd name="T0" fmla="*/ 110 w 137"/>
                  <a:gd name="T1" fmla="*/ 2 h 97"/>
                  <a:gd name="T2" fmla="*/ 102 w 137"/>
                  <a:gd name="T3" fmla="*/ 50 h 97"/>
                  <a:gd name="T4" fmla="*/ 79 w 137"/>
                  <a:gd name="T5" fmla="*/ 46 h 97"/>
                  <a:gd name="T6" fmla="*/ 38 w 137"/>
                  <a:gd name="T7" fmla="*/ 27 h 97"/>
                  <a:gd name="T8" fmla="*/ 21 w 137"/>
                  <a:gd name="T9" fmla="*/ 97 h 97"/>
                  <a:gd name="T10" fmla="*/ 56 w 137"/>
                  <a:gd name="T11" fmla="*/ 83 h 97"/>
                  <a:gd name="T12" fmla="*/ 52 w 137"/>
                  <a:gd name="T13" fmla="*/ 53 h 97"/>
                  <a:gd name="T14" fmla="*/ 83 w 137"/>
                  <a:gd name="T15" fmla="*/ 57 h 97"/>
                  <a:gd name="T16" fmla="*/ 122 w 137"/>
                  <a:gd name="T17" fmla="*/ 0 h 97"/>
                  <a:gd name="T18" fmla="*/ 110 w 137"/>
                  <a:gd name="T19" fmla="*/ 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7" h="97">
                    <a:moveTo>
                      <a:pt x="110" y="2"/>
                    </a:moveTo>
                    <a:cubicBezTo>
                      <a:pt x="110" y="2"/>
                      <a:pt x="116" y="39"/>
                      <a:pt x="102" y="50"/>
                    </a:cubicBezTo>
                    <a:cubicBezTo>
                      <a:pt x="89" y="60"/>
                      <a:pt x="79" y="46"/>
                      <a:pt x="79" y="46"/>
                    </a:cubicBezTo>
                    <a:cubicBezTo>
                      <a:pt x="79" y="46"/>
                      <a:pt x="61" y="23"/>
                      <a:pt x="38" y="27"/>
                    </a:cubicBezTo>
                    <a:cubicBezTo>
                      <a:pt x="15" y="31"/>
                      <a:pt x="0" y="58"/>
                      <a:pt x="21" y="97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56" y="83"/>
                      <a:pt x="42" y="59"/>
                      <a:pt x="52" y="53"/>
                    </a:cubicBezTo>
                    <a:cubicBezTo>
                      <a:pt x="62" y="46"/>
                      <a:pt x="71" y="51"/>
                      <a:pt x="83" y="57"/>
                    </a:cubicBezTo>
                    <a:cubicBezTo>
                      <a:pt x="96" y="63"/>
                      <a:pt x="137" y="26"/>
                      <a:pt x="122" y="0"/>
                    </a:cubicBezTo>
                    <a:lnTo>
                      <a:pt x="110" y="2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64"/>
              <p:cNvSpPr/>
              <p:nvPr/>
            </p:nvSpPr>
            <p:spPr bwMode="auto">
              <a:xfrm>
                <a:off x="3393" y="2797"/>
                <a:ext cx="523" cy="421"/>
              </a:xfrm>
              <a:custGeom>
                <a:avLst/>
                <a:gdLst>
                  <a:gd name="T0" fmla="*/ 105 w 120"/>
                  <a:gd name="T1" fmla="*/ 0 h 97"/>
                  <a:gd name="T2" fmla="*/ 99 w 120"/>
                  <a:gd name="T3" fmla="*/ 1 h 97"/>
                  <a:gd name="T4" fmla="*/ 90 w 120"/>
                  <a:gd name="T5" fmla="*/ 44 h 97"/>
                  <a:gd name="T6" fmla="*/ 85 w 120"/>
                  <a:gd name="T7" fmla="*/ 50 h 97"/>
                  <a:gd name="T8" fmla="*/ 74 w 120"/>
                  <a:gd name="T9" fmla="*/ 54 h 97"/>
                  <a:gd name="T10" fmla="*/ 39 w 120"/>
                  <a:gd name="T11" fmla="*/ 42 h 97"/>
                  <a:gd name="T12" fmla="*/ 3 w 120"/>
                  <a:gd name="T13" fmla="*/ 96 h 97"/>
                  <a:gd name="T14" fmla="*/ 4 w 120"/>
                  <a:gd name="T15" fmla="*/ 97 h 97"/>
                  <a:gd name="T16" fmla="*/ 39 w 120"/>
                  <a:gd name="T17" fmla="*/ 83 h 97"/>
                  <a:gd name="T18" fmla="*/ 35 w 120"/>
                  <a:gd name="T19" fmla="*/ 53 h 97"/>
                  <a:gd name="T20" fmla="*/ 66 w 120"/>
                  <a:gd name="T21" fmla="*/ 57 h 97"/>
                  <a:gd name="T22" fmla="*/ 105 w 120"/>
                  <a:gd name="T2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0" h="97">
                    <a:moveTo>
                      <a:pt x="105" y="0"/>
                    </a:moveTo>
                    <a:cubicBezTo>
                      <a:pt x="99" y="1"/>
                      <a:pt x="99" y="1"/>
                      <a:pt x="99" y="1"/>
                    </a:cubicBezTo>
                    <a:cubicBezTo>
                      <a:pt x="100" y="17"/>
                      <a:pt x="102" y="34"/>
                      <a:pt x="90" y="44"/>
                    </a:cubicBezTo>
                    <a:cubicBezTo>
                      <a:pt x="89" y="46"/>
                      <a:pt x="87" y="48"/>
                      <a:pt x="85" y="50"/>
                    </a:cubicBezTo>
                    <a:cubicBezTo>
                      <a:pt x="81" y="53"/>
                      <a:pt x="78" y="54"/>
                      <a:pt x="74" y="54"/>
                    </a:cubicBezTo>
                    <a:cubicBezTo>
                      <a:pt x="63" y="55"/>
                      <a:pt x="49" y="42"/>
                      <a:pt x="39" y="42"/>
                    </a:cubicBezTo>
                    <a:cubicBezTo>
                      <a:pt x="12" y="41"/>
                      <a:pt x="0" y="73"/>
                      <a:pt x="3" y="96"/>
                    </a:cubicBezTo>
                    <a:cubicBezTo>
                      <a:pt x="4" y="96"/>
                      <a:pt x="4" y="97"/>
                      <a:pt x="4" y="97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25" y="59"/>
                      <a:pt x="35" y="53"/>
                    </a:cubicBezTo>
                    <a:cubicBezTo>
                      <a:pt x="45" y="46"/>
                      <a:pt x="54" y="51"/>
                      <a:pt x="66" y="57"/>
                    </a:cubicBezTo>
                    <a:cubicBezTo>
                      <a:pt x="79" y="63"/>
                      <a:pt x="120" y="26"/>
                      <a:pt x="105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65"/>
              <p:cNvSpPr/>
              <p:nvPr/>
            </p:nvSpPr>
            <p:spPr bwMode="auto">
              <a:xfrm>
                <a:off x="3803" y="2827"/>
                <a:ext cx="61" cy="87"/>
              </a:xfrm>
              <a:custGeom>
                <a:avLst/>
                <a:gdLst>
                  <a:gd name="T0" fmla="*/ 0 w 14"/>
                  <a:gd name="T1" fmla="*/ 20 h 20"/>
                  <a:gd name="T2" fmla="*/ 13 w 14"/>
                  <a:gd name="T3" fmla="*/ 12 h 20"/>
                  <a:gd name="T4" fmla="*/ 14 w 14"/>
                  <a:gd name="T5" fmla="*/ 0 h 20"/>
                  <a:gd name="T6" fmla="*/ 0 w 14"/>
                  <a:gd name="T7" fmla="*/ 9 h 20"/>
                  <a:gd name="T8" fmla="*/ 0 w 14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0">
                    <a:moveTo>
                      <a:pt x="0" y="20"/>
                    </a:moveTo>
                    <a:cubicBezTo>
                      <a:pt x="4" y="17"/>
                      <a:pt x="9" y="14"/>
                      <a:pt x="13" y="12"/>
                    </a:cubicBezTo>
                    <a:cubicBezTo>
                      <a:pt x="14" y="8"/>
                      <a:pt x="14" y="4"/>
                      <a:pt x="14" y="0"/>
                    </a:cubicBezTo>
                    <a:cubicBezTo>
                      <a:pt x="9" y="2"/>
                      <a:pt x="4" y="5"/>
                      <a:pt x="0" y="9"/>
                    </a:cubicBezTo>
                    <a:cubicBezTo>
                      <a:pt x="1" y="12"/>
                      <a:pt x="0" y="16"/>
                      <a:pt x="0" y="2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66"/>
              <p:cNvSpPr/>
              <p:nvPr/>
            </p:nvSpPr>
            <p:spPr bwMode="auto">
              <a:xfrm>
                <a:off x="3772" y="2966"/>
                <a:ext cx="44" cy="39"/>
              </a:xfrm>
              <a:custGeom>
                <a:avLst/>
                <a:gdLst>
                  <a:gd name="T0" fmla="*/ 1 w 10"/>
                  <a:gd name="T1" fmla="*/ 9 h 9"/>
                  <a:gd name="T2" fmla="*/ 10 w 10"/>
                  <a:gd name="T3" fmla="*/ 0 h 9"/>
                  <a:gd name="T4" fmla="*/ 4 w 10"/>
                  <a:gd name="T5" fmla="*/ 2 h 9"/>
                  <a:gd name="T6" fmla="*/ 0 w 10"/>
                  <a:gd name="T7" fmla="*/ 9 h 9"/>
                  <a:gd name="T8" fmla="*/ 1 w 10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" y="9"/>
                    </a:moveTo>
                    <a:cubicBezTo>
                      <a:pt x="4" y="6"/>
                      <a:pt x="7" y="3"/>
                      <a:pt x="10" y="0"/>
                    </a:cubicBezTo>
                    <a:cubicBezTo>
                      <a:pt x="8" y="1"/>
                      <a:pt x="6" y="1"/>
                      <a:pt x="4" y="2"/>
                    </a:cubicBezTo>
                    <a:cubicBezTo>
                      <a:pt x="3" y="5"/>
                      <a:pt x="2" y="7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67"/>
              <p:cNvSpPr/>
              <p:nvPr/>
            </p:nvSpPr>
            <p:spPr bwMode="auto">
              <a:xfrm>
                <a:off x="3375" y="2918"/>
                <a:ext cx="170" cy="204"/>
              </a:xfrm>
              <a:custGeom>
                <a:avLst/>
                <a:gdLst>
                  <a:gd name="T0" fmla="*/ 39 w 39"/>
                  <a:gd name="T1" fmla="*/ 47 h 47"/>
                  <a:gd name="T2" fmla="*/ 38 w 39"/>
                  <a:gd name="T3" fmla="*/ 46 h 47"/>
                  <a:gd name="T4" fmla="*/ 36 w 39"/>
                  <a:gd name="T5" fmla="*/ 39 h 47"/>
                  <a:gd name="T6" fmla="*/ 19 w 39"/>
                  <a:gd name="T7" fmla="*/ 0 h 47"/>
                  <a:gd name="T8" fmla="*/ 0 w 39"/>
                  <a:gd name="T9" fmla="*/ 20 h 47"/>
                  <a:gd name="T10" fmla="*/ 39 w 39"/>
                  <a:gd name="T1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47">
                    <a:moveTo>
                      <a:pt x="39" y="47"/>
                    </a:moveTo>
                    <a:cubicBezTo>
                      <a:pt x="39" y="47"/>
                      <a:pt x="38" y="46"/>
                      <a:pt x="38" y="46"/>
                    </a:cubicBezTo>
                    <a:cubicBezTo>
                      <a:pt x="37" y="44"/>
                      <a:pt x="36" y="41"/>
                      <a:pt x="36" y="39"/>
                    </a:cubicBezTo>
                    <a:cubicBezTo>
                      <a:pt x="24" y="31"/>
                      <a:pt x="16" y="15"/>
                      <a:pt x="19" y="0"/>
                    </a:cubicBezTo>
                    <a:cubicBezTo>
                      <a:pt x="10" y="4"/>
                      <a:pt x="3" y="10"/>
                      <a:pt x="0" y="20"/>
                    </a:cubicBezTo>
                    <a:cubicBezTo>
                      <a:pt x="8" y="35"/>
                      <a:pt x="22" y="46"/>
                      <a:pt x="39" y="4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68"/>
              <p:cNvSpPr/>
              <p:nvPr/>
            </p:nvSpPr>
            <p:spPr bwMode="auto">
              <a:xfrm>
                <a:off x="3532" y="2936"/>
                <a:ext cx="109" cy="100"/>
              </a:xfrm>
              <a:custGeom>
                <a:avLst/>
                <a:gdLst>
                  <a:gd name="T0" fmla="*/ 13 w 25"/>
                  <a:gd name="T1" fmla="*/ 0 h 23"/>
                  <a:gd name="T2" fmla="*/ 1 w 25"/>
                  <a:gd name="T3" fmla="*/ 23 h 23"/>
                  <a:gd name="T4" fmla="*/ 3 w 25"/>
                  <a:gd name="T5" fmla="*/ 21 h 23"/>
                  <a:gd name="T6" fmla="*/ 8 w 25"/>
                  <a:gd name="T7" fmla="*/ 18 h 23"/>
                  <a:gd name="T8" fmla="*/ 25 w 25"/>
                  <a:gd name="T9" fmla="*/ 8 h 23"/>
                  <a:gd name="T10" fmla="*/ 13 w 25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3">
                    <a:moveTo>
                      <a:pt x="13" y="0"/>
                    </a:moveTo>
                    <a:cubicBezTo>
                      <a:pt x="4" y="4"/>
                      <a:pt x="0" y="14"/>
                      <a:pt x="1" y="23"/>
                    </a:cubicBezTo>
                    <a:cubicBezTo>
                      <a:pt x="1" y="22"/>
                      <a:pt x="2" y="21"/>
                      <a:pt x="3" y="21"/>
                    </a:cubicBezTo>
                    <a:cubicBezTo>
                      <a:pt x="5" y="19"/>
                      <a:pt x="6" y="19"/>
                      <a:pt x="8" y="18"/>
                    </a:cubicBezTo>
                    <a:cubicBezTo>
                      <a:pt x="13" y="14"/>
                      <a:pt x="19" y="11"/>
                      <a:pt x="25" y="8"/>
                    </a:cubicBezTo>
                    <a:cubicBezTo>
                      <a:pt x="22" y="6"/>
                      <a:pt x="18" y="3"/>
                      <a:pt x="13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69"/>
              <p:cNvSpPr/>
              <p:nvPr/>
            </p:nvSpPr>
            <p:spPr bwMode="auto">
              <a:xfrm>
                <a:off x="3655" y="3018"/>
                <a:ext cx="104" cy="35"/>
              </a:xfrm>
              <a:custGeom>
                <a:avLst/>
                <a:gdLst>
                  <a:gd name="T0" fmla="*/ 23 w 24"/>
                  <a:gd name="T1" fmla="*/ 0 h 8"/>
                  <a:gd name="T2" fmla="*/ 7 w 24"/>
                  <a:gd name="T3" fmla="*/ 0 h 8"/>
                  <a:gd name="T4" fmla="*/ 0 w 24"/>
                  <a:gd name="T5" fmla="*/ 3 h 8"/>
                  <a:gd name="T6" fmla="*/ 6 w 24"/>
                  <a:gd name="T7" fmla="*/ 6 h 8"/>
                  <a:gd name="T8" fmla="*/ 24 w 24"/>
                  <a:gd name="T9" fmla="*/ 0 h 8"/>
                  <a:gd name="T10" fmla="*/ 23 w 24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8">
                    <a:moveTo>
                      <a:pt x="23" y="0"/>
                    </a:moveTo>
                    <a:cubicBezTo>
                      <a:pt x="17" y="4"/>
                      <a:pt x="11" y="2"/>
                      <a:pt x="7" y="0"/>
                    </a:cubicBezTo>
                    <a:cubicBezTo>
                      <a:pt x="5" y="1"/>
                      <a:pt x="2" y="2"/>
                      <a:pt x="0" y="3"/>
                    </a:cubicBezTo>
                    <a:cubicBezTo>
                      <a:pt x="2" y="4"/>
                      <a:pt x="4" y="5"/>
                      <a:pt x="6" y="6"/>
                    </a:cubicBezTo>
                    <a:cubicBezTo>
                      <a:pt x="10" y="8"/>
                      <a:pt x="17" y="5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70"/>
              <p:cNvSpPr/>
              <p:nvPr/>
            </p:nvSpPr>
            <p:spPr bwMode="auto">
              <a:xfrm>
                <a:off x="3410" y="1776"/>
                <a:ext cx="742" cy="1021"/>
              </a:xfrm>
              <a:custGeom>
                <a:avLst/>
                <a:gdLst>
                  <a:gd name="T0" fmla="*/ 4 w 170"/>
                  <a:gd name="T1" fmla="*/ 113 h 235"/>
                  <a:gd name="T2" fmla="*/ 10 w 170"/>
                  <a:gd name="T3" fmla="*/ 195 h 235"/>
                  <a:gd name="T4" fmla="*/ 30 w 170"/>
                  <a:gd name="T5" fmla="*/ 218 h 235"/>
                  <a:gd name="T6" fmla="*/ 73 w 170"/>
                  <a:gd name="T7" fmla="*/ 223 h 235"/>
                  <a:gd name="T8" fmla="*/ 94 w 170"/>
                  <a:gd name="T9" fmla="*/ 234 h 235"/>
                  <a:gd name="T10" fmla="*/ 102 w 170"/>
                  <a:gd name="T11" fmla="*/ 232 h 235"/>
                  <a:gd name="T12" fmla="*/ 112 w 170"/>
                  <a:gd name="T13" fmla="*/ 224 h 235"/>
                  <a:gd name="T14" fmla="*/ 158 w 170"/>
                  <a:gd name="T15" fmla="*/ 214 h 235"/>
                  <a:gd name="T16" fmla="*/ 168 w 170"/>
                  <a:gd name="T17" fmla="*/ 192 h 235"/>
                  <a:gd name="T18" fmla="*/ 163 w 170"/>
                  <a:gd name="T19" fmla="*/ 96 h 235"/>
                  <a:gd name="T20" fmla="*/ 135 w 170"/>
                  <a:gd name="T21" fmla="*/ 37 h 235"/>
                  <a:gd name="T22" fmla="*/ 4 w 170"/>
                  <a:gd name="T23" fmla="*/ 11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235">
                    <a:moveTo>
                      <a:pt x="4" y="113"/>
                    </a:moveTo>
                    <a:cubicBezTo>
                      <a:pt x="4" y="113"/>
                      <a:pt x="6" y="175"/>
                      <a:pt x="10" y="195"/>
                    </a:cubicBezTo>
                    <a:cubicBezTo>
                      <a:pt x="15" y="214"/>
                      <a:pt x="18" y="215"/>
                      <a:pt x="30" y="218"/>
                    </a:cubicBezTo>
                    <a:cubicBezTo>
                      <a:pt x="41" y="220"/>
                      <a:pt x="68" y="220"/>
                      <a:pt x="73" y="223"/>
                    </a:cubicBezTo>
                    <a:cubicBezTo>
                      <a:pt x="79" y="226"/>
                      <a:pt x="86" y="235"/>
                      <a:pt x="94" y="234"/>
                    </a:cubicBezTo>
                    <a:cubicBezTo>
                      <a:pt x="97" y="233"/>
                      <a:pt x="100" y="234"/>
                      <a:pt x="102" y="232"/>
                    </a:cubicBezTo>
                    <a:cubicBezTo>
                      <a:pt x="105" y="229"/>
                      <a:pt x="110" y="225"/>
                      <a:pt x="112" y="224"/>
                    </a:cubicBezTo>
                    <a:cubicBezTo>
                      <a:pt x="117" y="223"/>
                      <a:pt x="152" y="216"/>
                      <a:pt x="158" y="214"/>
                    </a:cubicBezTo>
                    <a:cubicBezTo>
                      <a:pt x="164" y="211"/>
                      <a:pt x="168" y="206"/>
                      <a:pt x="168" y="192"/>
                    </a:cubicBezTo>
                    <a:cubicBezTo>
                      <a:pt x="168" y="178"/>
                      <a:pt x="170" y="122"/>
                      <a:pt x="163" y="96"/>
                    </a:cubicBezTo>
                    <a:cubicBezTo>
                      <a:pt x="157" y="69"/>
                      <a:pt x="152" y="47"/>
                      <a:pt x="135" y="37"/>
                    </a:cubicBezTo>
                    <a:cubicBezTo>
                      <a:pt x="129" y="32"/>
                      <a:pt x="0" y="0"/>
                      <a:pt x="4" y="1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71"/>
              <p:cNvSpPr/>
              <p:nvPr/>
            </p:nvSpPr>
            <p:spPr bwMode="auto">
              <a:xfrm>
                <a:off x="4100" y="2263"/>
                <a:ext cx="148" cy="212"/>
              </a:xfrm>
              <a:custGeom>
                <a:avLst/>
                <a:gdLst>
                  <a:gd name="T0" fmla="*/ 5 w 34"/>
                  <a:gd name="T1" fmla="*/ 49 h 49"/>
                  <a:gd name="T2" fmla="*/ 21 w 34"/>
                  <a:gd name="T3" fmla="*/ 7 h 49"/>
                  <a:gd name="T4" fmla="*/ 0 w 34"/>
                  <a:gd name="T5" fmla="*/ 17 h 49"/>
                  <a:gd name="T6" fmla="*/ 5 w 34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49">
                    <a:moveTo>
                      <a:pt x="5" y="49"/>
                    </a:moveTo>
                    <a:cubicBezTo>
                      <a:pt x="34" y="48"/>
                      <a:pt x="34" y="15"/>
                      <a:pt x="21" y="7"/>
                    </a:cubicBezTo>
                    <a:cubicBezTo>
                      <a:pt x="8" y="0"/>
                      <a:pt x="0" y="17"/>
                      <a:pt x="0" y="17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72"/>
              <p:cNvSpPr/>
              <p:nvPr/>
            </p:nvSpPr>
            <p:spPr bwMode="auto">
              <a:xfrm>
                <a:off x="3314" y="2310"/>
                <a:ext cx="144" cy="191"/>
              </a:xfrm>
              <a:custGeom>
                <a:avLst/>
                <a:gdLst>
                  <a:gd name="T0" fmla="*/ 31 w 33"/>
                  <a:gd name="T1" fmla="*/ 42 h 44"/>
                  <a:gd name="T2" fmla="*/ 10 w 33"/>
                  <a:gd name="T3" fmla="*/ 35 h 44"/>
                  <a:gd name="T4" fmla="*/ 17 w 33"/>
                  <a:gd name="T5" fmla="*/ 1 h 44"/>
                  <a:gd name="T6" fmla="*/ 33 w 33"/>
                  <a:gd name="T7" fmla="*/ 18 h 44"/>
                  <a:gd name="T8" fmla="*/ 31 w 33"/>
                  <a:gd name="T9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4">
                    <a:moveTo>
                      <a:pt x="31" y="42"/>
                    </a:moveTo>
                    <a:cubicBezTo>
                      <a:pt x="31" y="42"/>
                      <a:pt x="20" y="44"/>
                      <a:pt x="10" y="35"/>
                    </a:cubicBezTo>
                    <a:cubicBezTo>
                      <a:pt x="0" y="27"/>
                      <a:pt x="1" y="3"/>
                      <a:pt x="17" y="1"/>
                    </a:cubicBezTo>
                    <a:cubicBezTo>
                      <a:pt x="33" y="0"/>
                      <a:pt x="33" y="18"/>
                      <a:pt x="33" y="18"/>
                    </a:cubicBezTo>
                    <a:lnTo>
                      <a:pt x="31" y="42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73"/>
              <p:cNvSpPr/>
              <p:nvPr/>
            </p:nvSpPr>
            <p:spPr bwMode="auto">
              <a:xfrm>
                <a:off x="3423" y="1742"/>
                <a:ext cx="703" cy="1024"/>
              </a:xfrm>
              <a:custGeom>
                <a:avLst/>
                <a:gdLst>
                  <a:gd name="T0" fmla="*/ 4 w 161"/>
                  <a:gd name="T1" fmla="*/ 113 h 236"/>
                  <a:gd name="T2" fmla="*/ 5 w 161"/>
                  <a:gd name="T3" fmla="*/ 176 h 236"/>
                  <a:gd name="T4" fmla="*/ 8 w 161"/>
                  <a:gd name="T5" fmla="*/ 197 h 236"/>
                  <a:gd name="T6" fmla="*/ 29 w 161"/>
                  <a:gd name="T7" fmla="*/ 218 h 236"/>
                  <a:gd name="T8" fmla="*/ 63 w 161"/>
                  <a:gd name="T9" fmla="*/ 227 h 236"/>
                  <a:gd name="T10" fmla="*/ 93 w 161"/>
                  <a:gd name="T11" fmla="*/ 235 h 236"/>
                  <a:gd name="T12" fmla="*/ 116 w 161"/>
                  <a:gd name="T13" fmla="*/ 227 h 236"/>
                  <a:gd name="T14" fmla="*/ 152 w 161"/>
                  <a:gd name="T15" fmla="*/ 214 h 236"/>
                  <a:gd name="T16" fmla="*/ 161 w 161"/>
                  <a:gd name="T17" fmla="*/ 192 h 236"/>
                  <a:gd name="T18" fmla="*/ 154 w 161"/>
                  <a:gd name="T19" fmla="*/ 96 h 236"/>
                  <a:gd name="T20" fmla="*/ 130 w 161"/>
                  <a:gd name="T21" fmla="*/ 37 h 236"/>
                  <a:gd name="T22" fmla="*/ 4 w 161"/>
                  <a:gd name="T23" fmla="*/ 11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1" h="236">
                    <a:moveTo>
                      <a:pt x="4" y="113"/>
                    </a:moveTo>
                    <a:cubicBezTo>
                      <a:pt x="4" y="113"/>
                      <a:pt x="3" y="150"/>
                      <a:pt x="5" y="176"/>
                    </a:cubicBezTo>
                    <a:cubicBezTo>
                      <a:pt x="6" y="183"/>
                      <a:pt x="7" y="193"/>
                      <a:pt x="8" y="197"/>
                    </a:cubicBezTo>
                    <a:cubicBezTo>
                      <a:pt x="12" y="216"/>
                      <a:pt x="18" y="215"/>
                      <a:pt x="29" y="218"/>
                    </a:cubicBezTo>
                    <a:cubicBezTo>
                      <a:pt x="32" y="218"/>
                      <a:pt x="48" y="222"/>
                      <a:pt x="63" y="227"/>
                    </a:cubicBezTo>
                    <a:cubicBezTo>
                      <a:pt x="74" y="230"/>
                      <a:pt x="82" y="236"/>
                      <a:pt x="93" y="235"/>
                    </a:cubicBezTo>
                    <a:cubicBezTo>
                      <a:pt x="102" y="235"/>
                      <a:pt x="109" y="229"/>
                      <a:pt x="116" y="227"/>
                    </a:cubicBezTo>
                    <a:cubicBezTo>
                      <a:pt x="135" y="221"/>
                      <a:pt x="150" y="215"/>
                      <a:pt x="152" y="214"/>
                    </a:cubicBezTo>
                    <a:cubicBezTo>
                      <a:pt x="158" y="211"/>
                      <a:pt x="161" y="206"/>
                      <a:pt x="161" y="192"/>
                    </a:cubicBezTo>
                    <a:cubicBezTo>
                      <a:pt x="161" y="178"/>
                      <a:pt x="161" y="122"/>
                      <a:pt x="154" y="96"/>
                    </a:cubicBezTo>
                    <a:cubicBezTo>
                      <a:pt x="148" y="69"/>
                      <a:pt x="146" y="47"/>
                      <a:pt x="130" y="37"/>
                    </a:cubicBezTo>
                    <a:cubicBezTo>
                      <a:pt x="125" y="32"/>
                      <a:pt x="0" y="0"/>
                      <a:pt x="4" y="1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74"/>
              <p:cNvSpPr/>
              <p:nvPr/>
            </p:nvSpPr>
            <p:spPr bwMode="auto">
              <a:xfrm>
                <a:off x="3441" y="1750"/>
                <a:ext cx="637" cy="469"/>
              </a:xfrm>
              <a:custGeom>
                <a:avLst/>
                <a:gdLst>
                  <a:gd name="T0" fmla="*/ 80 w 146"/>
                  <a:gd name="T1" fmla="*/ 105 h 108"/>
                  <a:gd name="T2" fmla="*/ 146 w 146"/>
                  <a:gd name="T3" fmla="*/ 73 h 108"/>
                  <a:gd name="T4" fmla="*/ 126 w 146"/>
                  <a:gd name="T5" fmla="*/ 35 h 108"/>
                  <a:gd name="T6" fmla="*/ 0 w 146"/>
                  <a:gd name="T7" fmla="*/ 100 h 108"/>
                  <a:gd name="T8" fmla="*/ 57 w 146"/>
                  <a:gd name="T9" fmla="*/ 108 h 108"/>
                  <a:gd name="T10" fmla="*/ 80 w 146"/>
                  <a:gd name="T11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108">
                    <a:moveTo>
                      <a:pt x="80" y="105"/>
                    </a:moveTo>
                    <a:cubicBezTo>
                      <a:pt x="103" y="97"/>
                      <a:pt x="126" y="86"/>
                      <a:pt x="146" y="73"/>
                    </a:cubicBezTo>
                    <a:cubicBezTo>
                      <a:pt x="142" y="56"/>
                      <a:pt x="138" y="42"/>
                      <a:pt x="126" y="35"/>
                    </a:cubicBezTo>
                    <a:cubicBezTo>
                      <a:pt x="121" y="30"/>
                      <a:pt x="5" y="0"/>
                      <a:pt x="0" y="100"/>
                    </a:cubicBezTo>
                    <a:cubicBezTo>
                      <a:pt x="19" y="104"/>
                      <a:pt x="38" y="107"/>
                      <a:pt x="57" y="108"/>
                    </a:cubicBezTo>
                    <a:cubicBezTo>
                      <a:pt x="65" y="108"/>
                      <a:pt x="72" y="106"/>
                      <a:pt x="80" y="10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75"/>
              <p:cNvSpPr/>
              <p:nvPr/>
            </p:nvSpPr>
            <p:spPr bwMode="auto">
              <a:xfrm>
                <a:off x="3353" y="1998"/>
                <a:ext cx="149" cy="517"/>
              </a:xfrm>
              <a:custGeom>
                <a:avLst/>
                <a:gdLst>
                  <a:gd name="T0" fmla="*/ 1 w 34"/>
                  <a:gd name="T1" fmla="*/ 0 h 119"/>
                  <a:gd name="T2" fmla="*/ 4 w 34"/>
                  <a:gd name="T3" fmla="*/ 74 h 119"/>
                  <a:gd name="T4" fmla="*/ 11 w 34"/>
                  <a:gd name="T5" fmla="*/ 73 h 119"/>
                  <a:gd name="T6" fmla="*/ 24 w 34"/>
                  <a:gd name="T7" fmla="*/ 87 h 119"/>
                  <a:gd name="T8" fmla="*/ 23 w 34"/>
                  <a:gd name="T9" fmla="*/ 117 h 119"/>
                  <a:gd name="T10" fmla="*/ 29 w 34"/>
                  <a:gd name="T11" fmla="*/ 119 h 119"/>
                  <a:gd name="T12" fmla="*/ 34 w 34"/>
                  <a:gd name="T13" fmla="*/ 116 h 119"/>
                  <a:gd name="T14" fmla="*/ 33 w 34"/>
                  <a:gd name="T15" fmla="*/ 10 h 119"/>
                  <a:gd name="T16" fmla="*/ 1 w 34"/>
                  <a:gd name="T17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19">
                    <a:moveTo>
                      <a:pt x="1" y="0"/>
                    </a:moveTo>
                    <a:cubicBezTo>
                      <a:pt x="1" y="0"/>
                      <a:pt x="0" y="55"/>
                      <a:pt x="4" y="74"/>
                    </a:cubicBezTo>
                    <a:cubicBezTo>
                      <a:pt x="4" y="74"/>
                      <a:pt x="7" y="73"/>
                      <a:pt x="11" y="73"/>
                    </a:cubicBezTo>
                    <a:cubicBezTo>
                      <a:pt x="15" y="73"/>
                      <a:pt x="22" y="76"/>
                      <a:pt x="24" y="87"/>
                    </a:cubicBezTo>
                    <a:cubicBezTo>
                      <a:pt x="27" y="108"/>
                      <a:pt x="23" y="117"/>
                      <a:pt x="23" y="117"/>
                    </a:cubicBezTo>
                    <a:cubicBezTo>
                      <a:pt x="23" y="117"/>
                      <a:pt x="24" y="119"/>
                      <a:pt x="29" y="119"/>
                    </a:cubicBezTo>
                    <a:cubicBezTo>
                      <a:pt x="34" y="119"/>
                      <a:pt x="34" y="116"/>
                      <a:pt x="34" y="116"/>
                    </a:cubicBezTo>
                    <a:cubicBezTo>
                      <a:pt x="33" y="10"/>
                      <a:pt x="33" y="10"/>
                      <a:pt x="33" y="1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76"/>
              <p:cNvSpPr/>
              <p:nvPr/>
            </p:nvSpPr>
            <p:spPr bwMode="auto">
              <a:xfrm>
                <a:off x="3362" y="2254"/>
                <a:ext cx="79" cy="78"/>
              </a:xfrm>
              <a:custGeom>
                <a:avLst/>
                <a:gdLst>
                  <a:gd name="T0" fmla="*/ 18 w 18"/>
                  <a:gd name="T1" fmla="*/ 18 h 18"/>
                  <a:gd name="T2" fmla="*/ 17 w 18"/>
                  <a:gd name="T3" fmla="*/ 9 h 18"/>
                  <a:gd name="T4" fmla="*/ 14 w 18"/>
                  <a:gd name="T5" fmla="*/ 6 h 18"/>
                  <a:gd name="T6" fmla="*/ 2 w 18"/>
                  <a:gd name="T7" fmla="*/ 0 h 18"/>
                  <a:gd name="T8" fmla="*/ 0 w 18"/>
                  <a:gd name="T9" fmla="*/ 0 h 18"/>
                  <a:gd name="T10" fmla="*/ 2 w 18"/>
                  <a:gd name="T11" fmla="*/ 15 h 18"/>
                  <a:gd name="T12" fmla="*/ 9 w 18"/>
                  <a:gd name="T13" fmla="*/ 14 h 18"/>
                  <a:gd name="T14" fmla="*/ 18 w 18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8">
                    <a:moveTo>
                      <a:pt x="18" y="18"/>
                    </a:moveTo>
                    <a:cubicBezTo>
                      <a:pt x="17" y="15"/>
                      <a:pt x="17" y="13"/>
                      <a:pt x="17" y="9"/>
                    </a:cubicBezTo>
                    <a:cubicBezTo>
                      <a:pt x="16" y="8"/>
                      <a:pt x="15" y="7"/>
                      <a:pt x="14" y="6"/>
                    </a:cubicBezTo>
                    <a:cubicBezTo>
                      <a:pt x="10" y="4"/>
                      <a:pt x="6" y="2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6"/>
                      <a:pt x="1" y="11"/>
                      <a:pt x="2" y="15"/>
                    </a:cubicBezTo>
                    <a:cubicBezTo>
                      <a:pt x="2" y="15"/>
                      <a:pt x="5" y="14"/>
                      <a:pt x="9" y="14"/>
                    </a:cubicBezTo>
                    <a:cubicBezTo>
                      <a:pt x="11" y="14"/>
                      <a:pt x="15" y="15"/>
                      <a:pt x="18" y="18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77"/>
              <p:cNvSpPr/>
              <p:nvPr/>
            </p:nvSpPr>
            <p:spPr bwMode="auto">
              <a:xfrm>
                <a:off x="3358" y="2041"/>
                <a:ext cx="139" cy="126"/>
              </a:xfrm>
              <a:custGeom>
                <a:avLst/>
                <a:gdLst>
                  <a:gd name="T0" fmla="*/ 0 w 32"/>
                  <a:gd name="T1" fmla="*/ 0 h 29"/>
                  <a:gd name="T2" fmla="*/ 0 w 32"/>
                  <a:gd name="T3" fmla="*/ 17 h 29"/>
                  <a:gd name="T4" fmla="*/ 32 w 32"/>
                  <a:gd name="T5" fmla="*/ 28 h 29"/>
                  <a:gd name="T6" fmla="*/ 32 w 32"/>
                  <a:gd name="T7" fmla="*/ 14 h 29"/>
                  <a:gd name="T8" fmla="*/ 0 w 3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9">
                    <a:moveTo>
                      <a:pt x="0" y="0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16" y="29"/>
                      <a:pt x="32" y="28"/>
                    </a:cubicBezTo>
                    <a:cubicBezTo>
                      <a:pt x="32" y="14"/>
                      <a:pt x="32" y="14"/>
                      <a:pt x="32" y="1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78"/>
              <p:cNvSpPr/>
              <p:nvPr/>
            </p:nvSpPr>
            <p:spPr bwMode="auto">
              <a:xfrm>
                <a:off x="3270" y="1746"/>
                <a:ext cx="1009" cy="734"/>
              </a:xfrm>
              <a:custGeom>
                <a:avLst/>
                <a:gdLst>
                  <a:gd name="T0" fmla="*/ 36 w 231"/>
                  <a:gd name="T1" fmla="*/ 8 h 169"/>
                  <a:gd name="T2" fmla="*/ 80 w 231"/>
                  <a:gd name="T3" fmla="*/ 23 h 169"/>
                  <a:gd name="T4" fmla="*/ 154 w 231"/>
                  <a:gd name="T5" fmla="*/ 0 h 169"/>
                  <a:gd name="T6" fmla="*/ 197 w 231"/>
                  <a:gd name="T7" fmla="*/ 36 h 169"/>
                  <a:gd name="T8" fmla="*/ 225 w 231"/>
                  <a:gd name="T9" fmla="*/ 47 h 169"/>
                  <a:gd name="T10" fmla="*/ 212 w 231"/>
                  <a:gd name="T11" fmla="*/ 127 h 169"/>
                  <a:gd name="T12" fmla="*/ 210 w 231"/>
                  <a:gd name="T13" fmla="*/ 126 h 169"/>
                  <a:gd name="T14" fmla="*/ 194 w 231"/>
                  <a:gd name="T15" fmla="*/ 130 h 169"/>
                  <a:gd name="T16" fmla="*/ 197 w 231"/>
                  <a:gd name="T17" fmla="*/ 165 h 169"/>
                  <a:gd name="T18" fmla="*/ 191 w 231"/>
                  <a:gd name="T19" fmla="*/ 168 h 169"/>
                  <a:gd name="T20" fmla="*/ 185 w 231"/>
                  <a:gd name="T21" fmla="*/ 163 h 169"/>
                  <a:gd name="T22" fmla="*/ 181 w 231"/>
                  <a:gd name="T23" fmla="*/ 97 h 169"/>
                  <a:gd name="T24" fmla="*/ 179 w 231"/>
                  <a:gd name="T25" fmla="*/ 69 h 169"/>
                  <a:gd name="T26" fmla="*/ 70 w 231"/>
                  <a:gd name="T27" fmla="*/ 97 h 169"/>
                  <a:gd name="T28" fmla="*/ 0 w 231"/>
                  <a:gd name="T29" fmla="*/ 28 h 169"/>
                  <a:gd name="T30" fmla="*/ 20 w 231"/>
                  <a:gd name="T31" fmla="*/ 47 h 169"/>
                  <a:gd name="T32" fmla="*/ 20 w 231"/>
                  <a:gd name="T33" fmla="*/ 8 h 169"/>
                  <a:gd name="T34" fmla="*/ 32 w 231"/>
                  <a:gd name="T35" fmla="*/ 28 h 169"/>
                  <a:gd name="T36" fmla="*/ 36 w 231"/>
                  <a:gd name="T37" fmla="*/ 8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1" h="169">
                    <a:moveTo>
                      <a:pt x="36" y="8"/>
                    </a:moveTo>
                    <a:cubicBezTo>
                      <a:pt x="36" y="8"/>
                      <a:pt x="37" y="33"/>
                      <a:pt x="80" y="23"/>
                    </a:cubicBezTo>
                    <a:cubicBezTo>
                      <a:pt x="109" y="17"/>
                      <a:pt x="130" y="0"/>
                      <a:pt x="154" y="0"/>
                    </a:cubicBezTo>
                    <a:cubicBezTo>
                      <a:pt x="178" y="0"/>
                      <a:pt x="196" y="21"/>
                      <a:pt x="197" y="36"/>
                    </a:cubicBezTo>
                    <a:cubicBezTo>
                      <a:pt x="197" y="36"/>
                      <a:pt x="214" y="23"/>
                      <a:pt x="225" y="47"/>
                    </a:cubicBezTo>
                    <a:cubicBezTo>
                      <a:pt x="231" y="62"/>
                      <a:pt x="224" y="88"/>
                      <a:pt x="212" y="127"/>
                    </a:cubicBezTo>
                    <a:cubicBezTo>
                      <a:pt x="212" y="127"/>
                      <a:pt x="211" y="126"/>
                      <a:pt x="210" y="126"/>
                    </a:cubicBezTo>
                    <a:cubicBezTo>
                      <a:pt x="207" y="124"/>
                      <a:pt x="201" y="123"/>
                      <a:pt x="194" y="130"/>
                    </a:cubicBezTo>
                    <a:cubicBezTo>
                      <a:pt x="189" y="136"/>
                      <a:pt x="197" y="165"/>
                      <a:pt x="197" y="165"/>
                    </a:cubicBezTo>
                    <a:cubicBezTo>
                      <a:pt x="197" y="165"/>
                      <a:pt x="197" y="168"/>
                      <a:pt x="191" y="168"/>
                    </a:cubicBezTo>
                    <a:cubicBezTo>
                      <a:pt x="184" y="169"/>
                      <a:pt x="185" y="163"/>
                      <a:pt x="185" y="163"/>
                    </a:cubicBezTo>
                    <a:cubicBezTo>
                      <a:pt x="185" y="163"/>
                      <a:pt x="183" y="134"/>
                      <a:pt x="181" y="97"/>
                    </a:cubicBezTo>
                    <a:cubicBezTo>
                      <a:pt x="181" y="82"/>
                      <a:pt x="181" y="73"/>
                      <a:pt x="179" y="69"/>
                    </a:cubicBezTo>
                    <a:cubicBezTo>
                      <a:pt x="179" y="69"/>
                      <a:pt x="126" y="107"/>
                      <a:pt x="70" y="97"/>
                    </a:cubicBezTo>
                    <a:cubicBezTo>
                      <a:pt x="13" y="88"/>
                      <a:pt x="4" y="53"/>
                      <a:pt x="0" y="28"/>
                    </a:cubicBezTo>
                    <a:cubicBezTo>
                      <a:pt x="0" y="28"/>
                      <a:pt x="6" y="43"/>
                      <a:pt x="20" y="47"/>
                    </a:cubicBezTo>
                    <a:cubicBezTo>
                      <a:pt x="20" y="47"/>
                      <a:pt x="7" y="28"/>
                      <a:pt x="20" y="8"/>
                    </a:cubicBezTo>
                    <a:cubicBezTo>
                      <a:pt x="20" y="8"/>
                      <a:pt x="24" y="23"/>
                      <a:pt x="32" y="28"/>
                    </a:cubicBezTo>
                    <a:cubicBezTo>
                      <a:pt x="32" y="28"/>
                      <a:pt x="29" y="25"/>
                      <a:pt x="36" y="8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79"/>
              <p:cNvSpPr/>
              <p:nvPr/>
            </p:nvSpPr>
            <p:spPr bwMode="auto">
              <a:xfrm>
                <a:off x="4108" y="2245"/>
                <a:ext cx="105" cy="70"/>
              </a:xfrm>
              <a:custGeom>
                <a:avLst/>
                <a:gdLst>
                  <a:gd name="T0" fmla="*/ 24 w 24"/>
                  <a:gd name="T1" fmla="*/ 0 h 16"/>
                  <a:gd name="T2" fmla="*/ 2 w 24"/>
                  <a:gd name="T3" fmla="*/ 5 h 16"/>
                  <a:gd name="T4" fmla="*/ 2 w 24"/>
                  <a:gd name="T5" fmla="*/ 5 h 16"/>
                  <a:gd name="T6" fmla="*/ 2 w 24"/>
                  <a:gd name="T7" fmla="*/ 16 h 16"/>
                  <a:gd name="T8" fmla="*/ 2 w 24"/>
                  <a:gd name="T9" fmla="*/ 16 h 16"/>
                  <a:gd name="T10" fmla="*/ 2 w 24"/>
                  <a:gd name="T11" fmla="*/ 15 h 16"/>
                  <a:gd name="T12" fmla="*/ 18 w 24"/>
                  <a:gd name="T13" fmla="*/ 11 h 16"/>
                  <a:gd name="T14" fmla="*/ 20 w 24"/>
                  <a:gd name="T15" fmla="*/ 12 h 16"/>
                  <a:gd name="T16" fmla="*/ 24 w 24"/>
                  <a:gd name="T17" fmla="*/ 0 h 16"/>
                  <a:gd name="T18" fmla="*/ 24 w 24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6">
                    <a:moveTo>
                      <a:pt x="24" y="0"/>
                    </a:moveTo>
                    <a:cubicBezTo>
                      <a:pt x="16" y="0"/>
                      <a:pt x="9" y="1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8"/>
                      <a:pt x="0" y="13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5"/>
                    </a:cubicBezTo>
                    <a:cubicBezTo>
                      <a:pt x="9" y="8"/>
                      <a:pt x="15" y="9"/>
                      <a:pt x="18" y="11"/>
                    </a:cubicBezTo>
                    <a:cubicBezTo>
                      <a:pt x="19" y="11"/>
                      <a:pt x="20" y="12"/>
                      <a:pt x="20" y="12"/>
                    </a:cubicBezTo>
                    <a:cubicBezTo>
                      <a:pt x="22" y="8"/>
                      <a:pt x="23" y="4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80"/>
              <p:cNvSpPr/>
              <p:nvPr/>
            </p:nvSpPr>
            <p:spPr bwMode="auto">
              <a:xfrm>
                <a:off x="3511" y="2185"/>
                <a:ext cx="122" cy="104"/>
              </a:xfrm>
              <a:custGeom>
                <a:avLst/>
                <a:gdLst>
                  <a:gd name="T0" fmla="*/ 28 w 28"/>
                  <a:gd name="T1" fmla="*/ 7 h 24"/>
                  <a:gd name="T2" fmla="*/ 10 w 28"/>
                  <a:gd name="T3" fmla="*/ 3 h 24"/>
                  <a:gd name="T4" fmla="*/ 0 w 28"/>
                  <a:gd name="T5" fmla="*/ 16 h 24"/>
                  <a:gd name="T6" fmla="*/ 0 w 28"/>
                  <a:gd name="T7" fmla="*/ 24 h 24"/>
                  <a:gd name="T8" fmla="*/ 28 w 28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4">
                    <a:moveTo>
                      <a:pt x="28" y="7"/>
                    </a:moveTo>
                    <a:cubicBezTo>
                      <a:pt x="28" y="7"/>
                      <a:pt x="20" y="0"/>
                      <a:pt x="10" y="3"/>
                    </a:cubicBezTo>
                    <a:cubicBezTo>
                      <a:pt x="2" y="5"/>
                      <a:pt x="0" y="16"/>
                      <a:pt x="0" y="16"/>
                    </a:cubicBezTo>
                    <a:cubicBezTo>
                      <a:pt x="0" y="19"/>
                      <a:pt x="0" y="22"/>
                      <a:pt x="0" y="24"/>
                    </a:cubicBezTo>
                    <a:cubicBezTo>
                      <a:pt x="0" y="24"/>
                      <a:pt x="16" y="7"/>
                      <a:pt x="28" y="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81"/>
              <p:cNvSpPr/>
              <p:nvPr/>
            </p:nvSpPr>
            <p:spPr bwMode="auto">
              <a:xfrm>
                <a:off x="3934" y="2193"/>
                <a:ext cx="105" cy="91"/>
              </a:xfrm>
              <a:custGeom>
                <a:avLst/>
                <a:gdLst>
                  <a:gd name="T0" fmla="*/ 7 w 24"/>
                  <a:gd name="T1" fmla="*/ 1 h 21"/>
                  <a:gd name="T2" fmla="*/ 0 w 24"/>
                  <a:gd name="T3" fmla="*/ 6 h 21"/>
                  <a:gd name="T4" fmla="*/ 23 w 24"/>
                  <a:gd name="T5" fmla="*/ 21 h 21"/>
                  <a:gd name="T6" fmla="*/ 22 w 24"/>
                  <a:gd name="T7" fmla="*/ 9 h 21"/>
                  <a:gd name="T8" fmla="*/ 7 w 24"/>
                  <a:gd name="T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7" y="1"/>
                    </a:moveTo>
                    <a:cubicBezTo>
                      <a:pt x="7" y="1"/>
                      <a:pt x="2" y="1"/>
                      <a:pt x="0" y="6"/>
                    </a:cubicBezTo>
                    <a:cubicBezTo>
                      <a:pt x="0" y="6"/>
                      <a:pt x="17" y="10"/>
                      <a:pt x="23" y="21"/>
                    </a:cubicBezTo>
                    <a:cubicBezTo>
                      <a:pt x="23" y="21"/>
                      <a:pt x="24" y="14"/>
                      <a:pt x="22" y="9"/>
                    </a:cubicBezTo>
                    <a:cubicBezTo>
                      <a:pt x="21" y="5"/>
                      <a:pt x="15" y="0"/>
                      <a:pt x="7" y="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82"/>
              <p:cNvSpPr/>
              <p:nvPr/>
            </p:nvSpPr>
            <p:spPr bwMode="auto">
              <a:xfrm>
                <a:off x="4126" y="2310"/>
                <a:ext cx="78" cy="105"/>
              </a:xfrm>
              <a:custGeom>
                <a:avLst/>
                <a:gdLst>
                  <a:gd name="T0" fmla="*/ 5 w 18"/>
                  <a:gd name="T1" fmla="*/ 24 h 24"/>
                  <a:gd name="T2" fmla="*/ 11 w 18"/>
                  <a:gd name="T3" fmla="*/ 3 h 24"/>
                  <a:gd name="T4" fmla="*/ 14 w 18"/>
                  <a:gd name="T5" fmla="*/ 18 h 24"/>
                  <a:gd name="T6" fmla="*/ 5 w 18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4">
                    <a:moveTo>
                      <a:pt x="5" y="24"/>
                    </a:moveTo>
                    <a:cubicBezTo>
                      <a:pt x="5" y="24"/>
                      <a:pt x="0" y="0"/>
                      <a:pt x="11" y="3"/>
                    </a:cubicBezTo>
                    <a:cubicBezTo>
                      <a:pt x="18" y="5"/>
                      <a:pt x="18" y="13"/>
                      <a:pt x="14" y="18"/>
                    </a:cubicBezTo>
                    <a:cubicBezTo>
                      <a:pt x="12" y="21"/>
                      <a:pt x="8" y="24"/>
                      <a:pt x="5" y="2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83"/>
              <p:cNvSpPr/>
              <p:nvPr/>
            </p:nvSpPr>
            <p:spPr bwMode="auto">
              <a:xfrm>
                <a:off x="4143" y="2328"/>
                <a:ext cx="61" cy="82"/>
              </a:xfrm>
              <a:custGeom>
                <a:avLst/>
                <a:gdLst>
                  <a:gd name="T0" fmla="*/ 1 w 14"/>
                  <a:gd name="T1" fmla="*/ 19 h 19"/>
                  <a:gd name="T2" fmla="*/ 0 w 14"/>
                  <a:gd name="T3" fmla="*/ 13 h 19"/>
                  <a:gd name="T4" fmla="*/ 12 w 14"/>
                  <a:gd name="T5" fmla="*/ 9 h 19"/>
                  <a:gd name="T6" fmla="*/ 1 w 14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1" y="19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4" y="0"/>
                      <a:pt x="12" y="9"/>
                    </a:cubicBezTo>
                    <a:cubicBezTo>
                      <a:pt x="11" y="19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84"/>
              <p:cNvSpPr/>
              <p:nvPr/>
            </p:nvSpPr>
            <p:spPr bwMode="auto">
              <a:xfrm>
                <a:off x="3349" y="2341"/>
                <a:ext cx="92" cy="117"/>
              </a:xfrm>
              <a:custGeom>
                <a:avLst/>
                <a:gdLst>
                  <a:gd name="T0" fmla="*/ 19 w 21"/>
                  <a:gd name="T1" fmla="*/ 26 h 27"/>
                  <a:gd name="T2" fmla="*/ 8 w 21"/>
                  <a:gd name="T3" fmla="*/ 5 h 27"/>
                  <a:gd name="T4" fmla="*/ 7 w 21"/>
                  <a:gd name="T5" fmla="*/ 22 h 27"/>
                  <a:gd name="T6" fmla="*/ 19 w 21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7">
                    <a:moveTo>
                      <a:pt x="19" y="26"/>
                    </a:moveTo>
                    <a:cubicBezTo>
                      <a:pt x="19" y="26"/>
                      <a:pt x="21" y="0"/>
                      <a:pt x="8" y="5"/>
                    </a:cubicBezTo>
                    <a:cubicBezTo>
                      <a:pt x="0" y="9"/>
                      <a:pt x="1" y="17"/>
                      <a:pt x="7" y="22"/>
                    </a:cubicBezTo>
                    <a:cubicBezTo>
                      <a:pt x="10" y="25"/>
                      <a:pt x="15" y="27"/>
                      <a:pt x="19" y="2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85"/>
              <p:cNvSpPr/>
              <p:nvPr/>
            </p:nvSpPr>
            <p:spPr bwMode="auto">
              <a:xfrm>
                <a:off x="3349" y="2371"/>
                <a:ext cx="83" cy="87"/>
              </a:xfrm>
              <a:custGeom>
                <a:avLst/>
                <a:gdLst>
                  <a:gd name="T0" fmla="*/ 19 w 19"/>
                  <a:gd name="T1" fmla="*/ 19 h 20"/>
                  <a:gd name="T2" fmla="*/ 19 w 19"/>
                  <a:gd name="T3" fmla="*/ 12 h 20"/>
                  <a:gd name="T4" fmla="*/ 3 w 19"/>
                  <a:gd name="T5" fmla="*/ 10 h 20"/>
                  <a:gd name="T6" fmla="*/ 19 w 19"/>
                  <a:gd name="T7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">
                    <a:moveTo>
                      <a:pt x="19" y="19"/>
                    </a:move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0" y="0"/>
                      <a:pt x="3" y="10"/>
                    </a:cubicBezTo>
                    <a:cubicBezTo>
                      <a:pt x="7" y="20"/>
                      <a:pt x="19" y="19"/>
                      <a:pt x="19" y="1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Oval 86"/>
              <p:cNvSpPr>
                <a:spLocks noChangeArrowheads="1"/>
              </p:cNvSpPr>
              <p:nvPr/>
            </p:nvSpPr>
            <p:spPr bwMode="auto">
              <a:xfrm>
                <a:off x="3790" y="2727"/>
                <a:ext cx="70" cy="22"/>
              </a:xfrm>
              <a:prstGeom prst="ellipse">
                <a:avLst/>
              </a:pr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87"/>
              <p:cNvSpPr/>
              <p:nvPr/>
            </p:nvSpPr>
            <p:spPr bwMode="auto">
              <a:xfrm>
                <a:off x="4126" y="2363"/>
                <a:ext cx="122" cy="117"/>
              </a:xfrm>
              <a:custGeom>
                <a:avLst/>
                <a:gdLst>
                  <a:gd name="T0" fmla="*/ 3 w 28"/>
                  <a:gd name="T1" fmla="*/ 27 h 27"/>
                  <a:gd name="T2" fmla="*/ 0 w 28"/>
                  <a:gd name="T3" fmla="*/ 26 h 27"/>
                  <a:gd name="T4" fmla="*/ 22 w 28"/>
                  <a:gd name="T5" fmla="*/ 0 h 27"/>
                  <a:gd name="T6" fmla="*/ 3 w 28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3" y="27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22" y="16"/>
                      <a:pt x="22" y="0"/>
                    </a:cubicBezTo>
                    <a:cubicBezTo>
                      <a:pt x="22" y="0"/>
                      <a:pt x="28" y="17"/>
                      <a:pt x="3" y="2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88"/>
              <p:cNvSpPr/>
              <p:nvPr/>
            </p:nvSpPr>
            <p:spPr bwMode="auto">
              <a:xfrm>
                <a:off x="3340" y="1876"/>
                <a:ext cx="118" cy="117"/>
              </a:xfrm>
              <a:custGeom>
                <a:avLst/>
                <a:gdLst>
                  <a:gd name="T0" fmla="*/ 1 w 27"/>
                  <a:gd name="T1" fmla="*/ 1 h 27"/>
                  <a:gd name="T2" fmla="*/ 3 w 27"/>
                  <a:gd name="T3" fmla="*/ 9 h 27"/>
                  <a:gd name="T4" fmla="*/ 8 w 27"/>
                  <a:gd name="T5" fmla="*/ 17 h 27"/>
                  <a:gd name="T6" fmla="*/ 24 w 27"/>
                  <a:gd name="T7" fmla="*/ 27 h 27"/>
                  <a:gd name="T8" fmla="*/ 27 w 27"/>
                  <a:gd name="T9" fmla="*/ 27 h 27"/>
                  <a:gd name="T10" fmla="*/ 24 w 27"/>
                  <a:gd name="T11" fmla="*/ 25 h 27"/>
                  <a:gd name="T12" fmla="*/ 20 w 27"/>
                  <a:gd name="T13" fmla="*/ 23 h 27"/>
                  <a:gd name="T14" fmla="*/ 12 w 27"/>
                  <a:gd name="T15" fmla="*/ 16 h 27"/>
                  <a:gd name="T16" fmla="*/ 6 w 27"/>
                  <a:gd name="T17" fmla="*/ 9 h 27"/>
                  <a:gd name="T18" fmla="*/ 2 w 27"/>
                  <a:gd name="T19" fmla="*/ 2 h 27"/>
                  <a:gd name="T20" fmla="*/ 1 w 27"/>
                  <a:gd name="T21" fmla="*/ 0 h 27"/>
                  <a:gd name="T22" fmla="*/ 1 w 27"/>
                  <a:gd name="T23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27">
                    <a:moveTo>
                      <a:pt x="1" y="1"/>
                    </a:moveTo>
                    <a:cubicBezTo>
                      <a:pt x="0" y="3"/>
                      <a:pt x="2" y="7"/>
                      <a:pt x="3" y="9"/>
                    </a:cubicBezTo>
                    <a:cubicBezTo>
                      <a:pt x="4" y="12"/>
                      <a:pt x="6" y="15"/>
                      <a:pt x="8" y="17"/>
                    </a:cubicBezTo>
                    <a:cubicBezTo>
                      <a:pt x="12" y="22"/>
                      <a:pt x="18" y="25"/>
                      <a:pt x="24" y="27"/>
                    </a:cubicBezTo>
                    <a:cubicBezTo>
                      <a:pt x="25" y="27"/>
                      <a:pt x="26" y="27"/>
                      <a:pt x="27" y="27"/>
                    </a:cubicBezTo>
                    <a:cubicBezTo>
                      <a:pt x="27" y="26"/>
                      <a:pt x="25" y="26"/>
                      <a:pt x="24" y="25"/>
                    </a:cubicBezTo>
                    <a:cubicBezTo>
                      <a:pt x="23" y="24"/>
                      <a:pt x="22" y="24"/>
                      <a:pt x="20" y="23"/>
                    </a:cubicBezTo>
                    <a:cubicBezTo>
                      <a:pt x="17" y="21"/>
                      <a:pt x="14" y="19"/>
                      <a:pt x="12" y="16"/>
                    </a:cubicBezTo>
                    <a:cubicBezTo>
                      <a:pt x="10" y="14"/>
                      <a:pt x="8" y="11"/>
                      <a:pt x="6" y="9"/>
                    </a:cubicBezTo>
                    <a:cubicBezTo>
                      <a:pt x="5" y="6"/>
                      <a:pt x="3" y="5"/>
                      <a:pt x="2" y="2"/>
                    </a:cubicBezTo>
                    <a:cubicBezTo>
                      <a:pt x="2" y="2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89"/>
              <p:cNvSpPr/>
              <p:nvPr/>
            </p:nvSpPr>
            <p:spPr bwMode="auto">
              <a:xfrm>
                <a:off x="3410" y="1833"/>
                <a:ext cx="70" cy="91"/>
              </a:xfrm>
              <a:custGeom>
                <a:avLst/>
                <a:gdLst>
                  <a:gd name="T0" fmla="*/ 2 w 16"/>
                  <a:gd name="T1" fmla="*/ 0 h 21"/>
                  <a:gd name="T2" fmla="*/ 16 w 16"/>
                  <a:gd name="T3" fmla="*/ 21 h 21"/>
                  <a:gd name="T4" fmla="*/ 2 w 16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21">
                    <a:moveTo>
                      <a:pt x="2" y="0"/>
                    </a:moveTo>
                    <a:cubicBezTo>
                      <a:pt x="2" y="0"/>
                      <a:pt x="0" y="17"/>
                      <a:pt x="16" y="21"/>
                    </a:cubicBezTo>
                    <a:cubicBezTo>
                      <a:pt x="16" y="21"/>
                      <a:pt x="4" y="14"/>
                      <a:pt x="2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90"/>
              <p:cNvSpPr/>
              <p:nvPr/>
            </p:nvSpPr>
            <p:spPr bwMode="auto">
              <a:xfrm>
                <a:off x="4047" y="1907"/>
                <a:ext cx="114" cy="130"/>
              </a:xfrm>
              <a:custGeom>
                <a:avLst/>
                <a:gdLst>
                  <a:gd name="T0" fmla="*/ 18 w 26"/>
                  <a:gd name="T1" fmla="*/ 0 h 30"/>
                  <a:gd name="T2" fmla="*/ 0 w 26"/>
                  <a:gd name="T3" fmla="*/ 30 h 30"/>
                  <a:gd name="T4" fmla="*/ 18 w 26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30">
                    <a:moveTo>
                      <a:pt x="18" y="0"/>
                    </a:moveTo>
                    <a:cubicBezTo>
                      <a:pt x="18" y="0"/>
                      <a:pt x="26" y="24"/>
                      <a:pt x="0" y="30"/>
                    </a:cubicBezTo>
                    <a:cubicBezTo>
                      <a:pt x="0" y="30"/>
                      <a:pt x="14" y="18"/>
                      <a:pt x="18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91"/>
              <p:cNvSpPr/>
              <p:nvPr/>
            </p:nvSpPr>
            <p:spPr bwMode="auto">
              <a:xfrm>
                <a:off x="3720" y="1737"/>
                <a:ext cx="340" cy="105"/>
              </a:xfrm>
              <a:custGeom>
                <a:avLst/>
                <a:gdLst>
                  <a:gd name="T0" fmla="*/ 78 w 78"/>
                  <a:gd name="T1" fmla="*/ 19 h 24"/>
                  <a:gd name="T2" fmla="*/ 42 w 78"/>
                  <a:gd name="T3" fmla="*/ 9 h 24"/>
                  <a:gd name="T4" fmla="*/ 10 w 78"/>
                  <a:gd name="T5" fmla="*/ 23 h 24"/>
                  <a:gd name="T6" fmla="*/ 53 w 78"/>
                  <a:gd name="T7" fmla="*/ 18 h 24"/>
                  <a:gd name="T8" fmla="*/ 78 w 78"/>
                  <a:gd name="T9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24">
                    <a:moveTo>
                      <a:pt x="78" y="19"/>
                    </a:moveTo>
                    <a:cubicBezTo>
                      <a:pt x="78" y="19"/>
                      <a:pt x="66" y="0"/>
                      <a:pt x="42" y="9"/>
                    </a:cubicBezTo>
                    <a:cubicBezTo>
                      <a:pt x="19" y="17"/>
                      <a:pt x="19" y="23"/>
                      <a:pt x="10" y="23"/>
                    </a:cubicBezTo>
                    <a:cubicBezTo>
                      <a:pt x="0" y="24"/>
                      <a:pt x="35" y="24"/>
                      <a:pt x="53" y="18"/>
                    </a:cubicBezTo>
                    <a:cubicBezTo>
                      <a:pt x="72" y="12"/>
                      <a:pt x="75" y="23"/>
                      <a:pt x="78" y="19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92"/>
              <p:cNvSpPr/>
              <p:nvPr/>
            </p:nvSpPr>
            <p:spPr bwMode="auto">
              <a:xfrm>
                <a:off x="4113" y="1950"/>
                <a:ext cx="126" cy="191"/>
              </a:xfrm>
              <a:custGeom>
                <a:avLst/>
                <a:gdLst>
                  <a:gd name="T0" fmla="*/ 0 w 29"/>
                  <a:gd name="T1" fmla="*/ 26 h 44"/>
                  <a:gd name="T2" fmla="*/ 17 w 29"/>
                  <a:gd name="T3" fmla="*/ 0 h 44"/>
                  <a:gd name="T4" fmla="*/ 26 w 29"/>
                  <a:gd name="T5" fmla="*/ 17 h 44"/>
                  <a:gd name="T6" fmla="*/ 0 w 29"/>
                  <a:gd name="T7" fmla="*/ 44 h 44"/>
                  <a:gd name="T8" fmla="*/ 0 w 29"/>
                  <a:gd name="T9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4">
                    <a:moveTo>
                      <a:pt x="0" y="26"/>
                    </a:moveTo>
                    <a:cubicBezTo>
                      <a:pt x="0" y="26"/>
                      <a:pt x="19" y="15"/>
                      <a:pt x="17" y="0"/>
                    </a:cubicBezTo>
                    <a:cubicBezTo>
                      <a:pt x="17" y="0"/>
                      <a:pt x="29" y="3"/>
                      <a:pt x="26" y="17"/>
                    </a:cubicBezTo>
                    <a:cubicBezTo>
                      <a:pt x="24" y="31"/>
                      <a:pt x="0" y="44"/>
                      <a:pt x="0" y="44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93"/>
              <p:cNvSpPr/>
              <p:nvPr/>
            </p:nvSpPr>
            <p:spPr bwMode="auto">
              <a:xfrm>
                <a:off x="3532" y="2428"/>
                <a:ext cx="31" cy="13"/>
              </a:xfrm>
              <a:custGeom>
                <a:avLst/>
                <a:gdLst>
                  <a:gd name="T0" fmla="*/ 7 w 7"/>
                  <a:gd name="T1" fmla="*/ 2 h 3"/>
                  <a:gd name="T2" fmla="*/ 5 w 7"/>
                  <a:gd name="T3" fmla="*/ 3 h 3"/>
                  <a:gd name="T4" fmla="*/ 2 w 7"/>
                  <a:gd name="T5" fmla="*/ 3 h 3"/>
                  <a:gd name="T6" fmla="*/ 0 w 7"/>
                  <a:gd name="T7" fmla="*/ 2 h 3"/>
                  <a:gd name="T8" fmla="*/ 0 w 7"/>
                  <a:gd name="T9" fmla="*/ 2 h 3"/>
                  <a:gd name="T10" fmla="*/ 2 w 7"/>
                  <a:gd name="T11" fmla="*/ 0 h 3"/>
                  <a:gd name="T12" fmla="*/ 5 w 7"/>
                  <a:gd name="T13" fmla="*/ 0 h 3"/>
                  <a:gd name="T14" fmla="*/ 7 w 7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7" y="2"/>
                    </a:moveTo>
                    <a:cubicBezTo>
                      <a:pt x="7" y="2"/>
                      <a:pt x="6" y="3"/>
                      <a:pt x="5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1"/>
                      <a:pt x="7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94"/>
              <p:cNvSpPr/>
              <p:nvPr/>
            </p:nvSpPr>
            <p:spPr bwMode="auto">
              <a:xfrm>
                <a:off x="4004" y="2415"/>
                <a:ext cx="22" cy="8"/>
              </a:xfrm>
              <a:custGeom>
                <a:avLst/>
                <a:gdLst>
                  <a:gd name="T0" fmla="*/ 5 w 5"/>
                  <a:gd name="T1" fmla="*/ 1 h 2"/>
                  <a:gd name="T2" fmla="*/ 5 w 5"/>
                  <a:gd name="T3" fmla="*/ 2 h 2"/>
                  <a:gd name="T4" fmla="*/ 1 w 5"/>
                  <a:gd name="T5" fmla="*/ 2 h 2"/>
                  <a:gd name="T6" fmla="*/ 0 w 5"/>
                  <a:gd name="T7" fmla="*/ 1 h 2"/>
                  <a:gd name="T8" fmla="*/ 0 w 5"/>
                  <a:gd name="T9" fmla="*/ 1 h 2"/>
                  <a:gd name="T10" fmla="*/ 1 w 5"/>
                  <a:gd name="T11" fmla="*/ 0 h 2"/>
                  <a:gd name="T12" fmla="*/ 5 w 5"/>
                  <a:gd name="T13" fmla="*/ 0 h 2"/>
                  <a:gd name="T14" fmla="*/ 5 w 5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95"/>
              <p:cNvSpPr/>
              <p:nvPr/>
            </p:nvSpPr>
            <p:spPr bwMode="auto">
              <a:xfrm>
                <a:off x="3672" y="2297"/>
                <a:ext cx="244" cy="270"/>
              </a:xfrm>
              <a:custGeom>
                <a:avLst/>
                <a:gdLst>
                  <a:gd name="T0" fmla="*/ 14 w 56"/>
                  <a:gd name="T1" fmla="*/ 7 h 62"/>
                  <a:gd name="T2" fmla="*/ 15 w 56"/>
                  <a:gd name="T3" fmla="*/ 51 h 62"/>
                  <a:gd name="T4" fmla="*/ 51 w 56"/>
                  <a:gd name="T5" fmla="*/ 46 h 62"/>
                  <a:gd name="T6" fmla="*/ 40 w 56"/>
                  <a:gd name="T7" fmla="*/ 5 h 62"/>
                  <a:gd name="T8" fmla="*/ 27 w 56"/>
                  <a:gd name="T9" fmla="*/ 0 h 62"/>
                  <a:gd name="T10" fmla="*/ 14 w 56"/>
                  <a:gd name="T11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62">
                    <a:moveTo>
                      <a:pt x="14" y="7"/>
                    </a:moveTo>
                    <a:cubicBezTo>
                      <a:pt x="14" y="7"/>
                      <a:pt x="0" y="39"/>
                      <a:pt x="15" y="51"/>
                    </a:cubicBezTo>
                    <a:cubicBezTo>
                      <a:pt x="30" y="62"/>
                      <a:pt x="48" y="55"/>
                      <a:pt x="51" y="46"/>
                    </a:cubicBezTo>
                    <a:cubicBezTo>
                      <a:pt x="56" y="30"/>
                      <a:pt x="43" y="26"/>
                      <a:pt x="40" y="5"/>
                    </a:cubicBezTo>
                    <a:cubicBezTo>
                      <a:pt x="40" y="5"/>
                      <a:pt x="35" y="0"/>
                      <a:pt x="27" y="0"/>
                    </a:cubicBezTo>
                    <a:cubicBezTo>
                      <a:pt x="19" y="0"/>
                      <a:pt x="14" y="7"/>
                      <a:pt x="14" y="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96"/>
              <p:cNvSpPr/>
              <p:nvPr/>
            </p:nvSpPr>
            <p:spPr bwMode="auto">
              <a:xfrm>
                <a:off x="3685" y="2293"/>
                <a:ext cx="218" cy="239"/>
              </a:xfrm>
              <a:custGeom>
                <a:avLst/>
                <a:gdLst>
                  <a:gd name="T0" fmla="*/ 12 w 50"/>
                  <a:gd name="T1" fmla="*/ 6 h 55"/>
                  <a:gd name="T2" fmla="*/ 13 w 50"/>
                  <a:gd name="T3" fmla="*/ 44 h 55"/>
                  <a:gd name="T4" fmla="*/ 45 w 50"/>
                  <a:gd name="T5" fmla="*/ 40 h 55"/>
                  <a:gd name="T6" fmla="*/ 35 w 50"/>
                  <a:gd name="T7" fmla="*/ 4 h 55"/>
                  <a:gd name="T8" fmla="*/ 24 w 50"/>
                  <a:gd name="T9" fmla="*/ 0 h 55"/>
                  <a:gd name="T10" fmla="*/ 12 w 50"/>
                  <a:gd name="T11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5">
                    <a:moveTo>
                      <a:pt x="12" y="6"/>
                    </a:moveTo>
                    <a:cubicBezTo>
                      <a:pt x="12" y="6"/>
                      <a:pt x="0" y="34"/>
                      <a:pt x="13" y="44"/>
                    </a:cubicBezTo>
                    <a:cubicBezTo>
                      <a:pt x="26" y="55"/>
                      <a:pt x="43" y="48"/>
                      <a:pt x="45" y="40"/>
                    </a:cubicBezTo>
                    <a:cubicBezTo>
                      <a:pt x="50" y="26"/>
                      <a:pt x="38" y="23"/>
                      <a:pt x="35" y="4"/>
                    </a:cubicBezTo>
                    <a:cubicBezTo>
                      <a:pt x="35" y="4"/>
                      <a:pt x="31" y="0"/>
                      <a:pt x="24" y="0"/>
                    </a:cubicBezTo>
                    <a:cubicBezTo>
                      <a:pt x="17" y="0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Oval 97"/>
              <p:cNvSpPr>
                <a:spLocks noChangeArrowheads="1"/>
              </p:cNvSpPr>
              <p:nvPr/>
            </p:nvSpPr>
            <p:spPr bwMode="auto">
              <a:xfrm>
                <a:off x="3803" y="2449"/>
                <a:ext cx="39" cy="18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Oval 98"/>
              <p:cNvSpPr>
                <a:spLocks noChangeArrowheads="1"/>
              </p:cNvSpPr>
              <p:nvPr/>
            </p:nvSpPr>
            <p:spPr bwMode="auto">
              <a:xfrm>
                <a:off x="3572" y="2310"/>
                <a:ext cx="96" cy="92"/>
              </a:xfrm>
              <a:prstGeom prst="ellipse">
                <a:avLst/>
              </a:pr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99"/>
              <p:cNvSpPr/>
              <p:nvPr/>
            </p:nvSpPr>
            <p:spPr bwMode="auto">
              <a:xfrm>
                <a:off x="3611" y="2328"/>
                <a:ext cx="48" cy="39"/>
              </a:xfrm>
              <a:custGeom>
                <a:avLst/>
                <a:gdLst>
                  <a:gd name="T0" fmla="*/ 10 w 11"/>
                  <a:gd name="T1" fmla="*/ 6 h 9"/>
                  <a:gd name="T2" fmla="*/ 4 w 11"/>
                  <a:gd name="T3" fmla="*/ 8 h 9"/>
                  <a:gd name="T4" fmla="*/ 1 w 11"/>
                  <a:gd name="T5" fmla="*/ 3 h 9"/>
                  <a:gd name="T6" fmla="*/ 7 w 11"/>
                  <a:gd name="T7" fmla="*/ 1 h 9"/>
                  <a:gd name="T8" fmla="*/ 10 w 11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10" y="6"/>
                    </a:moveTo>
                    <a:cubicBezTo>
                      <a:pt x="10" y="8"/>
                      <a:pt x="7" y="9"/>
                      <a:pt x="4" y="8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1"/>
                    </a:cubicBezTo>
                    <a:cubicBezTo>
                      <a:pt x="10" y="1"/>
                      <a:pt x="11" y="4"/>
                      <a:pt x="10" y="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Oval 100"/>
              <p:cNvSpPr>
                <a:spLocks noChangeArrowheads="1"/>
              </p:cNvSpPr>
              <p:nvPr/>
            </p:nvSpPr>
            <p:spPr bwMode="auto">
              <a:xfrm>
                <a:off x="3908" y="2310"/>
                <a:ext cx="96" cy="92"/>
              </a:xfrm>
              <a:prstGeom prst="ellipse">
                <a:avLst/>
              </a:pr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101"/>
              <p:cNvSpPr/>
              <p:nvPr/>
            </p:nvSpPr>
            <p:spPr bwMode="auto">
              <a:xfrm>
                <a:off x="3951" y="2328"/>
                <a:ext cx="44" cy="39"/>
              </a:xfrm>
              <a:custGeom>
                <a:avLst/>
                <a:gdLst>
                  <a:gd name="T0" fmla="*/ 10 w 10"/>
                  <a:gd name="T1" fmla="*/ 6 h 9"/>
                  <a:gd name="T2" fmla="*/ 4 w 10"/>
                  <a:gd name="T3" fmla="*/ 8 h 9"/>
                  <a:gd name="T4" fmla="*/ 0 w 10"/>
                  <a:gd name="T5" fmla="*/ 3 h 9"/>
                  <a:gd name="T6" fmla="*/ 6 w 10"/>
                  <a:gd name="T7" fmla="*/ 1 h 9"/>
                  <a:gd name="T8" fmla="*/ 10 w 10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9" y="8"/>
                      <a:pt x="6" y="9"/>
                      <a:pt x="4" y="8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1" y="1"/>
                      <a:pt x="4" y="0"/>
                      <a:pt x="6" y="1"/>
                    </a:cubicBezTo>
                    <a:cubicBezTo>
                      <a:pt x="9" y="1"/>
                      <a:pt x="10" y="4"/>
                      <a:pt x="10" y="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102"/>
              <p:cNvSpPr/>
              <p:nvPr/>
            </p:nvSpPr>
            <p:spPr bwMode="auto">
              <a:xfrm>
                <a:off x="3659" y="2562"/>
                <a:ext cx="305" cy="139"/>
              </a:xfrm>
              <a:custGeom>
                <a:avLst/>
                <a:gdLst>
                  <a:gd name="T0" fmla="*/ 0 w 70"/>
                  <a:gd name="T1" fmla="*/ 3 h 32"/>
                  <a:gd name="T2" fmla="*/ 36 w 70"/>
                  <a:gd name="T3" fmla="*/ 4 h 32"/>
                  <a:gd name="T4" fmla="*/ 70 w 70"/>
                  <a:gd name="T5" fmla="*/ 0 h 32"/>
                  <a:gd name="T6" fmla="*/ 58 w 70"/>
                  <a:gd name="T7" fmla="*/ 24 h 32"/>
                  <a:gd name="T8" fmla="*/ 17 w 70"/>
                  <a:gd name="T9" fmla="*/ 27 h 32"/>
                  <a:gd name="T10" fmla="*/ 0 w 70"/>
                  <a:gd name="T11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2">
                    <a:moveTo>
                      <a:pt x="0" y="3"/>
                    </a:moveTo>
                    <a:cubicBezTo>
                      <a:pt x="0" y="3"/>
                      <a:pt x="13" y="6"/>
                      <a:pt x="36" y="4"/>
                    </a:cubicBezTo>
                    <a:cubicBezTo>
                      <a:pt x="49" y="3"/>
                      <a:pt x="70" y="0"/>
                      <a:pt x="70" y="0"/>
                    </a:cubicBezTo>
                    <a:cubicBezTo>
                      <a:pt x="70" y="0"/>
                      <a:pt x="66" y="17"/>
                      <a:pt x="58" y="24"/>
                    </a:cubicBezTo>
                    <a:cubicBezTo>
                      <a:pt x="49" y="31"/>
                      <a:pt x="27" y="32"/>
                      <a:pt x="17" y="27"/>
                    </a:cubicBezTo>
                    <a:cubicBezTo>
                      <a:pt x="8" y="22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103"/>
              <p:cNvSpPr/>
              <p:nvPr/>
            </p:nvSpPr>
            <p:spPr bwMode="auto">
              <a:xfrm>
                <a:off x="3772" y="2562"/>
                <a:ext cx="192" cy="135"/>
              </a:xfrm>
              <a:custGeom>
                <a:avLst/>
                <a:gdLst>
                  <a:gd name="T0" fmla="*/ 10 w 44"/>
                  <a:gd name="T1" fmla="*/ 4 h 31"/>
                  <a:gd name="T2" fmla="*/ 9 w 44"/>
                  <a:gd name="T3" fmla="*/ 4 h 31"/>
                  <a:gd name="T4" fmla="*/ 1 w 44"/>
                  <a:gd name="T5" fmla="*/ 25 h 31"/>
                  <a:gd name="T6" fmla="*/ 2 w 44"/>
                  <a:gd name="T7" fmla="*/ 30 h 31"/>
                  <a:gd name="T8" fmla="*/ 32 w 44"/>
                  <a:gd name="T9" fmla="*/ 24 h 31"/>
                  <a:gd name="T10" fmla="*/ 44 w 44"/>
                  <a:gd name="T11" fmla="*/ 0 h 31"/>
                  <a:gd name="T12" fmla="*/ 10 w 44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1">
                    <a:moveTo>
                      <a:pt x="10" y="4"/>
                    </a:moveTo>
                    <a:cubicBezTo>
                      <a:pt x="10" y="4"/>
                      <a:pt x="10" y="4"/>
                      <a:pt x="9" y="4"/>
                    </a:cubicBezTo>
                    <a:cubicBezTo>
                      <a:pt x="3" y="9"/>
                      <a:pt x="0" y="16"/>
                      <a:pt x="1" y="25"/>
                    </a:cubicBezTo>
                    <a:cubicBezTo>
                      <a:pt x="1" y="26"/>
                      <a:pt x="1" y="28"/>
                      <a:pt x="2" y="30"/>
                    </a:cubicBezTo>
                    <a:cubicBezTo>
                      <a:pt x="12" y="31"/>
                      <a:pt x="25" y="29"/>
                      <a:pt x="32" y="24"/>
                    </a:cubicBezTo>
                    <a:cubicBezTo>
                      <a:pt x="40" y="17"/>
                      <a:pt x="44" y="0"/>
                      <a:pt x="44" y="0"/>
                    </a:cubicBezTo>
                    <a:cubicBezTo>
                      <a:pt x="44" y="0"/>
                      <a:pt x="23" y="3"/>
                      <a:pt x="10" y="4"/>
                    </a:cubicBez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" name="任意多边形 4"/>
          <p:cNvSpPr/>
          <p:nvPr/>
        </p:nvSpPr>
        <p:spPr>
          <a:xfrm>
            <a:off x="7080696" y="3353134"/>
            <a:ext cx="45719" cy="333925"/>
          </a:xfrm>
          <a:custGeom>
            <a:avLst/>
            <a:gdLst>
              <a:gd name="connsiteX0" fmla="*/ 33364 w 61939"/>
              <a:gd name="connsiteY0" fmla="*/ 0 h 457200"/>
              <a:gd name="connsiteX1" fmla="*/ 26 w 61939"/>
              <a:gd name="connsiteY1" fmla="*/ 133350 h 457200"/>
              <a:gd name="connsiteX2" fmla="*/ 38126 w 61939"/>
              <a:gd name="connsiteY2" fmla="*/ 247650 h 457200"/>
              <a:gd name="connsiteX3" fmla="*/ 19076 w 61939"/>
              <a:gd name="connsiteY3" fmla="*/ 376238 h 457200"/>
              <a:gd name="connsiteX4" fmla="*/ 61939 w 61939"/>
              <a:gd name="connsiteY4" fmla="*/ 457200 h 457200"/>
              <a:gd name="connsiteX5" fmla="*/ 61939 w 61939"/>
              <a:gd name="connsiteY5" fmla="*/ 457200 h 457200"/>
              <a:gd name="connsiteX0-1" fmla="*/ 33544 w 62119"/>
              <a:gd name="connsiteY0-2" fmla="*/ 0 h 457200"/>
              <a:gd name="connsiteX1-3" fmla="*/ 206 w 62119"/>
              <a:gd name="connsiteY1-4" fmla="*/ 133350 h 457200"/>
              <a:gd name="connsiteX2-5" fmla="*/ 47831 w 62119"/>
              <a:gd name="connsiteY2-6" fmla="*/ 240506 h 457200"/>
              <a:gd name="connsiteX3-7" fmla="*/ 19256 w 62119"/>
              <a:gd name="connsiteY3-8" fmla="*/ 376238 h 457200"/>
              <a:gd name="connsiteX4-9" fmla="*/ 62119 w 62119"/>
              <a:gd name="connsiteY4-10" fmla="*/ 457200 h 457200"/>
              <a:gd name="connsiteX5-11" fmla="*/ 62119 w 62119"/>
              <a:gd name="connsiteY5-12" fmla="*/ 457200 h 457200"/>
              <a:gd name="connsiteX0-13" fmla="*/ 33544 w 62119"/>
              <a:gd name="connsiteY0-14" fmla="*/ 0 h 457200"/>
              <a:gd name="connsiteX1-15" fmla="*/ 206 w 62119"/>
              <a:gd name="connsiteY1-16" fmla="*/ 133350 h 457200"/>
              <a:gd name="connsiteX2-17" fmla="*/ 47831 w 62119"/>
              <a:gd name="connsiteY2-18" fmla="*/ 240506 h 457200"/>
              <a:gd name="connsiteX3-19" fmla="*/ 19256 w 62119"/>
              <a:gd name="connsiteY3-20" fmla="*/ 376238 h 457200"/>
              <a:gd name="connsiteX4-21" fmla="*/ 62119 w 62119"/>
              <a:gd name="connsiteY4-22" fmla="*/ 457200 h 457200"/>
              <a:gd name="connsiteX5-23" fmla="*/ 62119 w 62119"/>
              <a:gd name="connsiteY5-24" fmla="*/ 457200 h 457200"/>
              <a:gd name="connsiteX0-25" fmla="*/ 33544 w 62119"/>
              <a:gd name="connsiteY0-26" fmla="*/ 0 h 457200"/>
              <a:gd name="connsiteX1-27" fmla="*/ 206 w 62119"/>
              <a:gd name="connsiteY1-28" fmla="*/ 133350 h 457200"/>
              <a:gd name="connsiteX2-29" fmla="*/ 47831 w 62119"/>
              <a:gd name="connsiteY2-30" fmla="*/ 240506 h 457200"/>
              <a:gd name="connsiteX3-31" fmla="*/ 19256 w 62119"/>
              <a:gd name="connsiteY3-32" fmla="*/ 376238 h 457200"/>
              <a:gd name="connsiteX4-33" fmla="*/ 62119 w 62119"/>
              <a:gd name="connsiteY4-34" fmla="*/ 457200 h 457200"/>
              <a:gd name="connsiteX5-35" fmla="*/ 62119 w 62119"/>
              <a:gd name="connsiteY5-36" fmla="*/ 457200 h 457200"/>
              <a:gd name="connsiteX0-37" fmla="*/ 33544 w 62119"/>
              <a:gd name="connsiteY0-38" fmla="*/ 0 h 457200"/>
              <a:gd name="connsiteX1-39" fmla="*/ 206 w 62119"/>
              <a:gd name="connsiteY1-40" fmla="*/ 133350 h 457200"/>
              <a:gd name="connsiteX2-41" fmla="*/ 47831 w 62119"/>
              <a:gd name="connsiteY2-42" fmla="*/ 240506 h 457200"/>
              <a:gd name="connsiteX3-43" fmla="*/ 19256 w 62119"/>
              <a:gd name="connsiteY3-44" fmla="*/ 376238 h 457200"/>
              <a:gd name="connsiteX4-45" fmla="*/ 62119 w 62119"/>
              <a:gd name="connsiteY4-46" fmla="*/ 457200 h 457200"/>
              <a:gd name="connsiteX5-47" fmla="*/ 62119 w 62119"/>
              <a:gd name="connsiteY5-48" fmla="*/ 457200 h 457200"/>
              <a:gd name="connsiteX0-49" fmla="*/ 33544 w 62119"/>
              <a:gd name="connsiteY0-50" fmla="*/ 0 h 457200"/>
              <a:gd name="connsiteX1-51" fmla="*/ 206 w 62119"/>
              <a:gd name="connsiteY1-52" fmla="*/ 133350 h 457200"/>
              <a:gd name="connsiteX2-53" fmla="*/ 47831 w 62119"/>
              <a:gd name="connsiteY2-54" fmla="*/ 240506 h 457200"/>
              <a:gd name="connsiteX3-55" fmla="*/ 19256 w 62119"/>
              <a:gd name="connsiteY3-56" fmla="*/ 366713 h 457200"/>
              <a:gd name="connsiteX4-57" fmla="*/ 62119 w 62119"/>
              <a:gd name="connsiteY4-58" fmla="*/ 457200 h 457200"/>
              <a:gd name="connsiteX5-59" fmla="*/ 62119 w 62119"/>
              <a:gd name="connsiteY5-60" fmla="*/ 457200 h 457200"/>
              <a:gd name="connsiteX0-61" fmla="*/ 33544 w 62119"/>
              <a:gd name="connsiteY0-62" fmla="*/ 0 h 457200"/>
              <a:gd name="connsiteX1-63" fmla="*/ 206 w 62119"/>
              <a:gd name="connsiteY1-64" fmla="*/ 133350 h 457200"/>
              <a:gd name="connsiteX2-65" fmla="*/ 47831 w 62119"/>
              <a:gd name="connsiteY2-66" fmla="*/ 240506 h 457200"/>
              <a:gd name="connsiteX3-67" fmla="*/ 19256 w 62119"/>
              <a:gd name="connsiteY3-68" fmla="*/ 366713 h 457200"/>
              <a:gd name="connsiteX4-69" fmla="*/ 62119 w 62119"/>
              <a:gd name="connsiteY4-70" fmla="*/ 457200 h 457200"/>
              <a:gd name="connsiteX5-71" fmla="*/ 62119 w 62119"/>
              <a:gd name="connsiteY5-72" fmla="*/ 457200 h 457200"/>
              <a:gd name="connsiteX0-73" fmla="*/ 34022 w 62597"/>
              <a:gd name="connsiteY0-74" fmla="*/ 0 h 457200"/>
              <a:gd name="connsiteX1-75" fmla="*/ 684 w 62597"/>
              <a:gd name="connsiteY1-76" fmla="*/ 133350 h 457200"/>
              <a:gd name="connsiteX2-77" fmla="*/ 48309 w 62597"/>
              <a:gd name="connsiteY2-78" fmla="*/ 240506 h 457200"/>
              <a:gd name="connsiteX3-79" fmla="*/ 19734 w 62597"/>
              <a:gd name="connsiteY3-80" fmla="*/ 366713 h 457200"/>
              <a:gd name="connsiteX4-81" fmla="*/ 62597 w 62597"/>
              <a:gd name="connsiteY4-82" fmla="*/ 457200 h 457200"/>
              <a:gd name="connsiteX5-83" fmla="*/ 62597 w 62597"/>
              <a:gd name="connsiteY5-84" fmla="*/ 457200 h 457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62597" h="457200">
                <a:moveTo>
                  <a:pt x="34022" y="0"/>
                </a:moveTo>
                <a:cubicBezTo>
                  <a:pt x="16956" y="46037"/>
                  <a:pt x="-4078" y="76597"/>
                  <a:pt x="684" y="133350"/>
                </a:cubicBezTo>
                <a:cubicBezTo>
                  <a:pt x="5446" y="190103"/>
                  <a:pt x="45134" y="201612"/>
                  <a:pt x="48309" y="240506"/>
                </a:cubicBezTo>
                <a:cubicBezTo>
                  <a:pt x="51484" y="279400"/>
                  <a:pt x="17353" y="321072"/>
                  <a:pt x="19734" y="366713"/>
                </a:cubicBezTo>
                <a:cubicBezTo>
                  <a:pt x="22115" y="412354"/>
                  <a:pt x="55453" y="442119"/>
                  <a:pt x="62597" y="457200"/>
                </a:cubicBezTo>
                <a:lnTo>
                  <a:pt x="62597" y="4572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任意多边形 252"/>
          <p:cNvSpPr/>
          <p:nvPr/>
        </p:nvSpPr>
        <p:spPr>
          <a:xfrm>
            <a:off x="5005774" y="1930116"/>
            <a:ext cx="62580" cy="490249"/>
          </a:xfrm>
          <a:custGeom>
            <a:avLst/>
            <a:gdLst>
              <a:gd name="connsiteX0" fmla="*/ 58358 w 115508"/>
              <a:gd name="connsiteY0" fmla="*/ 0 h 904875"/>
              <a:gd name="connsiteX1" fmla="*/ 1208 w 115508"/>
              <a:gd name="connsiteY1" fmla="*/ 247650 h 904875"/>
              <a:gd name="connsiteX2" fmla="*/ 105983 w 115508"/>
              <a:gd name="connsiteY2" fmla="*/ 533400 h 904875"/>
              <a:gd name="connsiteX3" fmla="*/ 20258 w 115508"/>
              <a:gd name="connsiteY3" fmla="*/ 752475 h 904875"/>
              <a:gd name="connsiteX4" fmla="*/ 115508 w 115508"/>
              <a:gd name="connsiteY4" fmla="*/ 904875 h 904875"/>
              <a:gd name="connsiteX5" fmla="*/ 115508 w 115508"/>
              <a:gd name="connsiteY5" fmla="*/ 904875 h 9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508" h="904875">
                <a:moveTo>
                  <a:pt x="58358" y="0"/>
                </a:moveTo>
                <a:cubicBezTo>
                  <a:pt x="25814" y="79375"/>
                  <a:pt x="-6729" y="158750"/>
                  <a:pt x="1208" y="247650"/>
                </a:cubicBezTo>
                <a:cubicBezTo>
                  <a:pt x="9145" y="336550"/>
                  <a:pt x="102808" y="449263"/>
                  <a:pt x="105983" y="533400"/>
                </a:cubicBezTo>
                <a:cubicBezTo>
                  <a:pt x="109158" y="617537"/>
                  <a:pt x="18671" y="690563"/>
                  <a:pt x="20258" y="752475"/>
                </a:cubicBezTo>
                <a:cubicBezTo>
                  <a:pt x="21845" y="814387"/>
                  <a:pt x="115508" y="904875"/>
                  <a:pt x="115508" y="904875"/>
                </a:cubicBezTo>
                <a:lnTo>
                  <a:pt x="115508" y="904875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任意多边形 253"/>
          <p:cNvSpPr/>
          <p:nvPr/>
        </p:nvSpPr>
        <p:spPr>
          <a:xfrm>
            <a:off x="5119367" y="2207284"/>
            <a:ext cx="45719" cy="333923"/>
          </a:xfrm>
          <a:custGeom>
            <a:avLst/>
            <a:gdLst>
              <a:gd name="connsiteX0" fmla="*/ 33364 w 61939"/>
              <a:gd name="connsiteY0" fmla="*/ 0 h 457200"/>
              <a:gd name="connsiteX1" fmla="*/ 26 w 61939"/>
              <a:gd name="connsiteY1" fmla="*/ 133350 h 457200"/>
              <a:gd name="connsiteX2" fmla="*/ 38126 w 61939"/>
              <a:gd name="connsiteY2" fmla="*/ 247650 h 457200"/>
              <a:gd name="connsiteX3" fmla="*/ 19076 w 61939"/>
              <a:gd name="connsiteY3" fmla="*/ 376238 h 457200"/>
              <a:gd name="connsiteX4" fmla="*/ 61939 w 61939"/>
              <a:gd name="connsiteY4" fmla="*/ 457200 h 457200"/>
              <a:gd name="connsiteX5" fmla="*/ 61939 w 61939"/>
              <a:gd name="connsiteY5" fmla="*/ 457200 h 457200"/>
              <a:gd name="connsiteX0-1" fmla="*/ 33544 w 62119"/>
              <a:gd name="connsiteY0-2" fmla="*/ 0 h 457200"/>
              <a:gd name="connsiteX1-3" fmla="*/ 206 w 62119"/>
              <a:gd name="connsiteY1-4" fmla="*/ 133350 h 457200"/>
              <a:gd name="connsiteX2-5" fmla="*/ 47831 w 62119"/>
              <a:gd name="connsiteY2-6" fmla="*/ 240506 h 457200"/>
              <a:gd name="connsiteX3-7" fmla="*/ 19256 w 62119"/>
              <a:gd name="connsiteY3-8" fmla="*/ 376238 h 457200"/>
              <a:gd name="connsiteX4-9" fmla="*/ 62119 w 62119"/>
              <a:gd name="connsiteY4-10" fmla="*/ 457200 h 457200"/>
              <a:gd name="connsiteX5-11" fmla="*/ 62119 w 62119"/>
              <a:gd name="connsiteY5-12" fmla="*/ 457200 h 457200"/>
              <a:gd name="connsiteX0-13" fmla="*/ 33544 w 62119"/>
              <a:gd name="connsiteY0-14" fmla="*/ 0 h 457200"/>
              <a:gd name="connsiteX1-15" fmla="*/ 206 w 62119"/>
              <a:gd name="connsiteY1-16" fmla="*/ 133350 h 457200"/>
              <a:gd name="connsiteX2-17" fmla="*/ 47831 w 62119"/>
              <a:gd name="connsiteY2-18" fmla="*/ 240506 h 457200"/>
              <a:gd name="connsiteX3-19" fmla="*/ 19256 w 62119"/>
              <a:gd name="connsiteY3-20" fmla="*/ 376238 h 457200"/>
              <a:gd name="connsiteX4-21" fmla="*/ 62119 w 62119"/>
              <a:gd name="connsiteY4-22" fmla="*/ 457200 h 457200"/>
              <a:gd name="connsiteX5-23" fmla="*/ 62119 w 62119"/>
              <a:gd name="connsiteY5-24" fmla="*/ 457200 h 457200"/>
              <a:gd name="connsiteX0-25" fmla="*/ 33544 w 62119"/>
              <a:gd name="connsiteY0-26" fmla="*/ 0 h 457200"/>
              <a:gd name="connsiteX1-27" fmla="*/ 206 w 62119"/>
              <a:gd name="connsiteY1-28" fmla="*/ 133350 h 457200"/>
              <a:gd name="connsiteX2-29" fmla="*/ 47831 w 62119"/>
              <a:gd name="connsiteY2-30" fmla="*/ 240506 h 457200"/>
              <a:gd name="connsiteX3-31" fmla="*/ 19256 w 62119"/>
              <a:gd name="connsiteY3-32" fmla="*/ 376238 h 457200"/>
              <a:gd name="connsiteX4-33" fmla="*/ 62119 w 62119"/>
              <a:gd name="connsiteY4-34" fmla="*/ 457200 h 457200"/>
              <a:gd name="connsiteX5-35" fmla="*/ 62119 w 62119"/>
              <a:gd name="connsiteY5-36" fmla="*/ 457200 h 457200"/>
              <a:gd name="connsiteX0-37" fmla="*/ 33544 w 62119"/>
              <a:gd name="connsiteY0-38" fmla="*/ 0 h 457200"/>
              <a:gd name="connsiteX1-39" fmla="*/ 206 w 62119"/>
              <a:gd name="connsiteY1-40" fmla="*/ 133350 h 457200"/>
              <a:gd name="connsiteX2-41" fmla="*/ 47831 w 62119"/>
              <a:gd name="connsiteY2-42" fmla="*/ 240506 h 457200"/>
              <a:gd name="connsiteX3-43" fmla="*/ 19256 w 62119"/>
              <a:gd name="connsiteY3-44" fmla="*/ 376238 h 457200"/>
              <a:gd name="connsiteX4-45" fmla="*/ 62119 w 62119"/>
              <a:gd name="connsiteY4-46" fmla="*/ 457200 h 457200"/>
              <a:gd name="connsiteX5-47" fmla="*/ 62119 w 62119"/>
              <a:gd name="connsiteY5-48" fmla="*/ 457200 h 457200"/>
              <a:gd name="connsiteX0-49" fmla="*/ 33544 w 62119"/>
              <a:gd name="connsiteY0-50" fmla="*/ 0 h 457200"/>
              <a:gd name="connsiteX1-51" fmla="*/ 206 w 62119"/>
              <a:gd name="connsiteY1-52" fmla="*/ 133350 h 457200"/>
              <a:gd name="connsiteX2-53" fmla="*/ 47831 w 62119"/>
              <a:gd name="connsiteY2-54" fmla="*/ 240506 h 457200"/>
              <a:gd name="connsiteX3-55" fmla="*/ 19256 w 62119"/>
              <a:gd name="connsiteY3-56" fmla="*/ 366713 h 457200"/>
              <a:gd name="connsiteX4-57" fmla="*/ 62119 w 62119"/>
              <a:gd name="connsiteY4-58" fmla="*/ 457200 h 457200"/>
              <a:gd name="connsiteX5-59" fmla="*/ 62119 w 62119"/>
              <a:gd name="connsiteY5-60" fmla="*/ 457200 h 457200"/>
              <a:gd name="connsiteX0-61" fmla="*/ 33544 w 62119"/>
              <a:gd name="connsiteY0-62" fmla="*/ 0 h 457200"/>
              <a:gd name="connsiteX1-63" fmla="*/ 206 w 62119"/>
              <a:gd name="connsiteY1-64" fmla="*/ 133350 h 457200"/>
              <a:gd name="connsiteX2-65" fmla="*/ 47831 w 62119"/>
              <a:gd name="connsiteY2-66" fmla="*/ 240506 h 457200"/>
              <a:gd name="connsiteX3-67" fmla="*/ 19256 w 62119"/>
              <a:gd name="connsiteY3-68" fmla="*/ 366713 h 457200"/>
              <a:gd name="connsiteX4-69" fmla="*/ 62119 w 62119"/>
              <a:gd name="connsiteY4-70" fmla="*/ 457200 h 457200"/>
              <a:gd name="connsiteX5-71" fmla="*/ 62119 w 62119"/>
              <a:gd name="connsiteY5-72" fmla="*/ 457200 h 457200"/>
              <a:gd name="connsiteX0-73" fmla="*/ 34022 w 62597"/>
              <a:gd name="connsiteY0-74" fmla="*/ 0 h 457200"/>
              <a:gd name="connsiteX1-75" fmla="*/ 684 w 62597"/>
              <a:gd name="connsiteY1-76" fmla="*/ 133350 h 457200"/>
              <a:gd name="connsiteX2-77" fmla="*/ 48309 w 62597"/>
              <a:gd name="connsiteY2-78" fmla="*/ 240506 h 457200"/>
              <a:gd name="connsiteX3-79" fmla="*/ 19734 w 62597"/>
              <a:gd name="connsiteY3-80" fmla="*/ 366713 h 457200"/>
              <a:gd name="connsiteX4-81" fmla="*/ 62597 w 62597"/>
              <a:gd name="connsiteY4-82" fmla="*/ 457200 h 457200"/>
              <a:gd name="connsiteX5-83" fmla="*/ 62597 w 62597"/>
              <a:gd name="connsiteY5-84" fmla="*/ 457200 h 457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62597" h="457200">
                <a:moveTo>
                  <a:pt x="34022" y="0"/>
                </a:moveTo>
                <a:cubicBezTo>
                  <a:pt x="16956" y="46037"/>
                  <a:pt x="-4078" y="76597"/>
                  <a:pt x="684" y="133350"/>
                </a:cubicBezTo>
                <a:cubicBezTo>
                  <a:pt x="5446" y="190103"/>
                  <a:pt x="45134" y="201612"/>
                  <a:pt x="48309" y="240506"/>
                </a:cubicBezTo>
                <a:cubicBezTo>
                  <a:pt x="51484" y="279400"/>
                  <a:pt x="17353" y="321072"/>
                  <a:pt x="19734" y="366713"/>
                </a:cubicBezTo>
                <a:cubicBezTo>
                  <a:pt x="22115" y="412354"/>
                  <a:pt x="55453" y="442119"/>
                  <a:pt x="62597" y="457200"/>
                </a:cubicBezTo>
                <a:lnTo>
                  <a:pt x="62597" y="4572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1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xit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xit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1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4" repeatCount="2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repeatCount="2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5E-6 2.96296E-6 L 0.00221 -0.05648 " pathEditMode="relative" rAng="0" ptsTypes="AA">
                                      <p:cBhvr>
                                        <p:cTn id="63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82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xit" presetSubtype="4" repeatCount="2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4" repeatCount="2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path" presetSubtype="0" repeatCount="2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2.08333E-6 -4.44444E-6 L 0.00222 -0.05648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824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22" presetClass="exit" presetSubtype="4" repeatCount="200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4" repeatCount="2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repeatCount="2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04167E-6 3.7037E-7 L 0.00221 -0.05648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824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22" presetClass="exit" presetSubtype="4" repeatCount="200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ntr" presetSubtype="4" repeatCount="2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7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path" presetSubtype="0" repeatCount="2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4.79167E-6 -4.81481E-6 L 0.00222 -0.05648 " pathEditMode="relative" rAng="0" ptsTypes="AA">
                                      <p:cBhvr>
                                        <p:cTn id="87" dur="7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824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22" presetClass="exit" presetSubtype="4" repeatCount="2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7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" grpId="0" animBg="1"/>
      <p:bldP spid="248" grpId="1" animBg="1"/>
      <p:bldP spid="248" grpId="2" animBg="1"/>
      <p:bldP spid="247" grpId="0" animBg="1"/>
      <p:bldP spid="247" grpId="1" animBg="1"/>
      <p:bldP spid="247" grpId="2" animBg="1"/>
      <p:bldP spid="246" grpId="0" animBg="1"/>
      <p:bldP spid="246" grpId="1" animBg="1"/>
      <p:bldP spid="246" grpId="2" animBg="1"/>
      <p:bldP spid="251" grpId="0" animBg="1"/>
      <p:bldP spid="250" grpId="0" animBg="1"/>
      <p:bldP spid="250" grpId="1" animBg="1"/>
      <p:bldP spid="250" grpId="2" animBg="1"/>
      <p:bldP spid="5" grpId="0" animBg="1"/>
      <p:bldP spid="5" grpId="1" animBg="1"/>
      <p:bldP spid="5" grpId="2" animBg="1"/>
      <p:bldP spid="253" grpId="0" animBg="1"/>
      <p:bldP spid="253" grpId="1" animBg="1"/>
      <p:bldP spid="253" grpId="2" animBg="1"/>
      <p:bldP spid="254" grpId="0" animBg="1"/>
      <p:bldP spid="254" grpId="1" animBg="1"/>
      <p:bldP spid="254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矩形 29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9" name="组合 298"/>
          <p:cNvGrpSpPr/>
          <p:nvPr/>
        </p:nvGrpSpPr>
        <p:grpSpPr>
          <a:xfrm>
            <a:off x="2184401" y="2975768"/>
            <a:ext cx="1347788" cy="2636838"/>
            <a:chOff x="2184401" y="2975768"/>
            <a:chExt cx="1347788" cy="2636838"/>
          </a:xfrm>
        </p:grpSpPr>
        <p:sp>
          <p:nvSpPr>
            <p:cNvPr id="131" name="Rectangle 40"/>
            <p:cNvSpPr>
              <a:spLocks noChangeArrowheads="1"/>
            </p:cNvSpPr>
            <p:nvPr/>
          </p:nvSpPr>
          <p:spPr bwMode="auto">
            <a:xfrm>
              <a:off x="2184401" y="5025231"/>
              <a:ext cx="1263650" cy="587375"/>
            </a:xfrm>
            <a:prstGeom prst="rect">
              <a:avLst/>
            </a:pr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41"/>
            <p:cNvSpPr/>
            <p:nvPr/>
          </p:nvSpPr>
          <p:spPr bwMode="auto">
            <a:xfrm>
              <a:off x="2184401" y="5098256"/>
              <a:ext cx="358775" cy="14287"/>
            </a:xfrm>
            <a:custGeom>
              <a:avLst/>
              <a:gdLst>
                <a:gd name="T0" fmla="*/ 59 w 171"/>
                <a:gd name="T1" fmla="*/ 7 h 7"/>
                <a:gd name="T2" fmla="*/ 115 w 171"/>
                <a:gd name="T3" fmla="*/ 6 h 7"/>
                <a:gd name="T4" fmla="*/ 171 w 171"/>
                <a:gd name="T5" fmla="*/ 4 h 7"/>
                <a:gd name="T6" fmla="*/ 115 w 171"/>
                <a:gd name="T7" fmla="*/ 1 h 7"/>
                <a:gd name="T8" fmla="*/ 59 w 171"/>
                <a:gd name="T9" fmla="*/ 0 h 7"/>
                <a:gd name="T10" fmla="*/ 26 w 171"/>
                <a:gd name="T11" fmla="*/ 0 h 7"/>
                <a:gd name="T12" fmla="*/ 0 w 171"/>
                <a:gd name="T13" fmla="*/ 0 h 7"/>
                <a:gd name="T14" fmla="*/ 0 w 171"/>
                <a:gd name="T15" fmla="*/ 7 h 7"/>
                <a:gd name="T16" fmla="*/ 26 w 171"/>
                <a:gd name="T17" fmla="*/ 7 h 7"/>
                <a:gd name="T18" fmla="*/ 59 w 171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7">
                  <a:moveTo>
                    <a:pt x="59" y="7"/>
                  </a:moveTo>
                  <a:cubicBezTo>
                    <a:pt x="79" y="7"/>
                    <a:pt x="99" y="6"/>
                    <a:pt x="115" y="6"/>
                  </a:cubicBezTo>
                  <a:cubicBezTo>
                    <a:pt x="149" y="5"/>
                    <a:pt x="171" y="4"/>
                    <a:pt x="171" y="4"/>
                  </a:cubicBezTo>
                  <a:cubicBezTo>
                    <a:pt x="171" y="4"/>
                    <a:pt x="149" y="2"/>
                    <a:pt x="115" y="1"/>
                  </a:cubicBezTo>
                  <a:cubicBezTo>
                    <a:pt x="99" y="1"/>
                    <a:pt x="79" y="1"/>
                    <a:pt x="59" y="0"/>
                  </a:cubicBezTo>
                  <a:cubicBezTo>
                    <a:pt x="48" y="0"/>
                    <a:pt x="37" y="0"/>
                    <a:pt x="26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7"/>
                    <a:pt x="18" y="7"/>
                    <a:pt x="26" y="7"/>
                  </a:cubicBezTo>
                  <a:cubicBezTo>
                    <a:pt x="37" y="7"/>
                    <a:pt x="48" y="7"/>
                    <a:pt x="59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42"/>
            <p:cNvSpPr/>
            <p:nvPr/>
          </p:nvSpPr>
          <p:spPr bwMode="auto">
            <a:xfrm>
              <a:off x="2184401" y="5360193"/>
              <a:ext cx="527050" cy="17462"/>
            </a:xfrm>
            <a:custGeom>
              <a:avLst/>
              <a:gdLst>
                <a:gd name="T0" fmla="*/ 74 w 251"/>
                <a:gd name="T1" fmla="*/ 8 h 8"/>
                <a:gd name="T2" fmla="*/ 113 w 251"/>
                <a:gd name="T3" fmla="*/ 7 h 8"/>
                <a:gd name="T4" fmla="*/ 183 w 251"/>
                <a:gd name="T5" fmla="*/ 6 h 8"/>
                <a:gd name="T6" fmla="*/ 232 w 251"/>
                <a:gd name="T7" fmla="*/ 5 h 8"/>
                <a:gd name="T8" fmla="*/ 246 w 251"/>
                <a:gd name="T9" fmla="*/ 4 h 8"/>
                <a:gd name="T10" fmla="*/ 251 w 251"/>
                <a:gd name="T11" fmla="*/ 4 h 8"/>
                <a:gd name="T12" fmla="*/ 246 w 251"/>
                <a:gd name="T13" fmla="*/ 4 h 8"/>
                <a:gd name="T14" fmla="*/ 232 w 251"/>
                <a:gd name="T15" fmla="*/ 3 h 8"/>
                <a:gd name="T16" fmla="*/ 183 w 251"/>
                <a:gd name="T17" fmla="*/ 2 h 8"/>
                <a:gd name="T18" fmla="*/ 113 w 251"/>
                <a:gd name="T19" fmla="*/ 1 h 8"/>
                <a:gd name="T20" fmla="*/ 74 w 251"/>
                <a:gd name="T21" fmla="*/ 0 h 8"/>
                <a:gd name="T22" fmla="*/ 33 w 251"/>
                <a:gd name="T23" fmla="*/ 0 h 8"/>
                <a:gd name="T24" fmla="*/ 0 w 251"/>
                <a:gd name="T25" fmla="*/ 0 h 8"/>
                <a:gd name="T26" fmla="*/ 0 w 251"/>
                <a:gd name="T27" fmla="*/ 8 h 8"/>
                <a:gd name="T28" fmla="*/ 33 w 251"/>
                <a:gd name="T29" fmla="*/ 8 h 8"/>
                <a:gd name="T30" fmla="*/ 74 w 251"/>
                <a:gd name="T3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1" h="8">
                  <a:moveTo>
                    <a:pt x="74" y="8"/>
                  </a:moveTo>
                  <a:cubicBezTo>
                    <a:pt x="87" y="8"/>
                    <a:pt x="101" y="7"/>
                    <a:pt x="113" y="7"/>
                  </a:cubicBezTo>
                  <a:cubicBezTo>
                    <a:pt x="139" y="7"/>
                    <a:pt x="163" y="7"/>
                    <a:pt x="183" y="6"/>
                  </a:cubicBezTo>
                  <a:cubicBezTo>
                    <a:pt x="204" y="6"/>
                    <a:pt x="221" y="5"/>
                    <a:pt x="232" y="5"/>
                  </a:cubicBezTo>
                  <a:cubicBezTo>
                    <a:pt x="238" y="5"/>
                    <a:pt x="243" y="4"/>
                    <a:pt x="246" y="4"/>
                  </a:cubicBezTo>
                  <a:cubicBezTo>
                    <a:pt x="249" y="4"/>
                    <a:pt x="251" y="4"/>
                    <a:pt x="251" y="4"/>
                  </a:cubicBezTo>
                  <a:cubicBezTo>
                    <a:pt x="251" y="4"/>
                    <a:pt x="249" y="4"/>
                    <a:pt x="246" y="4"/>
                  </a:cubicBezTo>
                  <a:cubicBezTo>
                    <a:pt x="243" y="4"/>
                    <a:pt x="238" y="3"/>
                    <a:pt x="232" y="3"/>
                  </a:cubicBezTo>
                  <a:cubicBezTo>
                    <a:pt x="221" y="3"/>
                    <a:pt x="204" y="2"/>
                    <a:pt x="183" y="2"/>
                  </a:cubicBezTo>
                  <a:cubicBezTo>
                    <a:pt x="163" y="1"/>
                    <a:pt x="139" y="1"/>
                    <a:pt x="113" y="1"/>
                  </a:cubicBezTo>
                  <a:cubicBezTo>
                    <a:pt x="101" y="1"/>
                    <a:pt x="87" y="0"/>
                    <a:pt x="74" y="0"/>
                  </a:cubicBezTo>
                  <a:cubicBezTo>
                    <a:pt x="61" y="0"/>
                    <a:pt x="47" y="0"/>
                    <a:pt x="33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8"/>
                    <a:pt x="22" y="8"/>
                    <a:pt x="33" y="8"/>
                  </a:cubicBezTo>
                  <a:cubicBezTo>
                    <a:pt x="47" y="8"/>
                    <a:pt x="61" y="8"/>
                    <a:pt x="74" y="8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43"/>
            <p:cNvSpPr/>
            <p:nvPr/>
          </p:nvSpPr>
          <p:spPr bwMode="auto">
            <a:xfrm>
              <a:off x="2184401" y="5464968"/>
              <a:ext cx="358775" cy="17462"/>
            </a:xfrm>
            <a:custGeom>
              <a:avLst/>
              <a:gdLst>
                <a:gd name="T0" fmla="*/ 59 w 171"/>
                <a:gd name="T1" fmla="*/ 8 h 8"/>
                <a:gd name="T2" fmla="*/ 115 w 171"/>
                <a:gd name="T3" fmla="*/ 6 h 8"/>
                <a:gd name="T4" fmla="*/ 171 w 171"/>
                <a:gd name="T5" fmla="*/ 4 h 8"/>
                <a:gd name="T6" fmla="*/ 115 w 171"/>
                <a:gd name="T7" fmla="*/ 2 h 8"/>
                <a:gd name="T8" fmla="*/ 59 w 171"/>
                <a:gd name="T9" fmla="*/ 1 h 8"/>
                <a:gd name="T10" fmla="*/ 26 w 171"/>
                <a:gd name="T11" fmla="*/ 1 h 8"/>
                <a:gd name="T12" fmla="*/ 0 w 171"/>
                <a:gd name="T13" fmla="*/ 0 h 8"/>
                <a:gd name="T14" fmla="*/ 0 w 171"/>
                <a:gd name="T15" fmla="*/ 8 h 8"/>
                <a:gd name="T16" fmla="*/ 26 w 171"/>
                <a:gd name="T17" fmla="*/ 8 h 8"/>
                <a:gd name="T18" fmla="*/ 59 w 171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8">
                  <a:moveTo>
                    <a:pt x="59" y="8"/>
                  </a:moveTo>
                  <a:cubicBezTo>
                    <a:pt x="79" y="7"/>
                    <a:pt x="99" y="7"/>
                    <a:pt x="115" y="6"/>
                  </a:cubicBezTo>
                  <a:cubicBezTo>
                    <a:pt x="149" y="6"/>
                    <a:pt x="171" y="4"/>
                    <a:pt x="171" y="4"/>
                  </a:cubicBezTo>
                  <a:cubicBezTo>
                    <a:pt x="171" y="4"/>
                    <a:pt x="149" y="3"/>
                    <a:pt x="115" y="2"/>
                  </a:cubicBezTo>
                  <a:cubicBezTo>
                    <a:pt x="99" y="2"/>
                    <a:pt x="79" y="1"/>
                    <a:pt x="59" y="1"/>
                  </a:cubicBezTo>
                  <a:cubicBezTo>
                    <a:pt x="48" y="1"/>
                    <a:pt x="37" y="1"/>
                    <a:pt x="26" y="1"/>
                  </a:cubicBezTo>
                  <a:cubicBezTo>
                    <a:pt x="18" y="1"/>
                    <a:pt x="9" y="1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9" y="8"/>
                    <a:pt x="18" y="8"/>
                    <a:pt x="26" y="8"/>
                  </a:cubicBezTo>
                  <a:cubicBezTo>
                    <a:pt x="37" y="8"/>
                    <a:pt x="48" y="8"/>
                    <a:pt x="59" y="8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44"/>
            <p:cNvSpPr/>
            <p:nvPr/>
          </p:nvSpPr>
          <p:spPr bwMode="auto">
            <a:xfrm>
              <a:off x="3016251" y="5531643"/>
              <a:ext cx="431800" cy="14287"/>
            </a:xfrm>
            <a:custGeom>
              <a:avLst/>
              <a:gdLst>
                <a:gd name="T0" fmla="*/ 161 w 206"/>
                <a:gd name="T1" fmla="*/ 0 h 7"/>
                <a:gd name="T2" fmla="*/ 125 w 206"/>
                <a:gd name="T3" fmla="*/ 0 h 7"/>
                <a:gd name="T4" fmla="*/ 92 w 206"/>
                <a:gd name="T5" fmla="*/ 1 h 7"/>
                <a:gd name="T6" fmla="*/ 62 w 206"/>
                <a:gd name="T7" fmla="*/ 1 h 7"/>
                <a:gd name="T8" fmla="*/ 17 w 206"/>
                <a:gd name="T9" fmla="*/ 3 h 7"/>
                <a:gd name="T10" fmla="*/ 5 w 206"/>
                <a:gd name="T11" fmla="*/ 3 h 7"/>
                <a:gd name="T12" fmla="*/ 0 w 206"/>
                <a:gd name="T13" fmla="*/ 3 h 7"/>
                <a:gd name="T14" fmla="*/ 5 w 206"/>
                <a:gd name="T15" fmla="*/ 4 h 7"/>
                <a:gd name="T16" fmla="*/ 17 w 206"/>
                <a:gd name="T17" fmla="*/ 4 h 7"/>
                <a:gd name="T18" fmla="*/ 62 w 206"/>
                <a:gd name="T19" fmla="*/ 5 h 7"/>
                <a:gd name="T20" fmla="*/ 92 w 206"/>
                <a:gd name="T21" fmla="*/ 6 h 7"/>
                <a:gd name="T22" fmla="*/ 125 w 206"/>
                <a:gd name="T23" fmla="*/ 7 h 7"/>
                <a:gd name="T24" fmla="*/ 161 w 206"/>
                <a:gd name="T25" fmla="*/ 7 h 7"/>
                <a:gd name="T26" fmla="*/ 198 w 206"/>
                <a:gd name="T27" fmla="*/ 7 h 7"/>
                <a:gd name="T28" fmla="*/ 206 w 206"/>
                <a:gd name="T29" fmla="*/ 7 h 7"/>
                <a:gd name="T30" fmla="*/ 206 w 206"/>
                <a:gd name="T31" fmla="*/ 0 h 7"/>
                <a:gd name="T32" fmla="*/ 198 w 206"/>
                <a:gd name="T33" fmla="*/ 0 h 7"/>
                <a:gd name="T34" fmla="*/ 161 w 206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7">
                  <a:moveTo>
                    <a:pt x="161" y="0"/>
                  </a:moveTo>
                  <a:cubicBezTo>
                    <a:pt x="149" y="0"/>
                    <a:pt x="137" y="0"/>
                    <a:pt x="125" y="0"/>
                  </a:cubicBezTo>
                  <a:cubicBezTo>
                    <a:pt x="114" y="0"/>
                    <a:pt x="102" y="0"/>
                    <a:pt x="92" y="1"/>
                  </a:cubicBezTo>
                  <a:cubicBezTo>
                    <a:pt x="81" y="1"/>
                    <a:pt x="71" y="1"/>
                    <a:pt x="62" y="1"/>
                  </a:cubicBezTo>
                  <a:cubicBezTo>
                    <a:pt x="44" y="2"/>
                    <a:pt x="28" y="2"/>
                    <a:pt x="17" y="3"/>
                  </a:cubicBezTo>
                  <a:cubicBezTo>
                    <a:pt x="12" y="3"/>
                    <a:pt x="8" y="3"/>
                    <a:pt x="5" y="3"/>
                  </a:cubicBezTo>
                  <a:cubicBezTo>
                    <a:pt x="2" y="3"/>
                    <a:pt x="0" y="3"/>
                    <a:pt x="0" y="3"/>
                  </a:cubicBezTo>
                  <a:cubicBezTo>
                    <a:pt x="0" y="3"/>
                    <a:pt x="2" y="3"/>
                    <a:pt x="5" y="4"/>
                  </a:cubicBezTo>
                  <a:cubicBezTo>
                    <a:pt x="8" y="4"/>
                    <a:pt x="12" y="4"/>
                    <a:pt x="17" y="4"/>
                  </a:cubicBezTo>
                  <a:cubicBezTo>
                    <a:pt x="28" y="4"/>
                    <a:pt x="44" y="5"/>
                    <a:pt x="62" y="5"/>
                  </a:cubicBezTo>
                  <a:cubicBezTo>
                    <a:pt x="71" y="6"/>
                    <a:pt x="81" y="6"/>
                    <a:pt x="92" y="6"/>
                  </a:cubicBezTo>
                  <a:cubicBezTo>
                    <a:pt x="102" y="6"/>
                    <a:pt x="114" y="6"/>
                    <a:pt x="125" y="7"/>
                  </a:cubicBezTo>
                  <a:cubicBezTo>
                    <a:pt x="137" y="7"/>
                    <a:pt x="149" y="7"/>
                    <a:pt x="161" y="7"/>
                  </a:cubicBezTo>
                  <a:cubicBezTo>
                    <a:pt x="173" y="7"/>
                    <a:pt x="185" y="7"/>
                    <a:pt x="198" y="7"/>
                  </a:cubicBezTo>
                  <a:cubicBezTo>
                    <a:pt x="200" y="7"/>
                    <a:pt x="203" y="7"/>
                    <a:pt x="206" y="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3" y="0"/>
                    <a:pt x="200" y="0"/>
                    <a:pt x="198" y="0"/>
                  </a:cubicBezTo>
                  <a:cubicBezTo>
                    <a:pt x="185" y="0"/>
                    <a:pt x="173" y="0"/>
                    <a:pt x="161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45"/>
            <p:cNvSpPr/>
            <p:nvPr/>
          </p:nvSpPr>
          <p:spPr bwMode="auto">
            <a:xfrm>
              <a:off x="2970214" y="5423693"/>
              <a:ext cx="477838" cy="17462"/>
            </a:xfrm>
            <a:custGeom>
              <a:avLst/>
              <a:gdLst>
                <a:gd name="T0" fmla="*/ 169 w 228"/>
                <a:gd name="T1" fmla="*/ 1 h 8"/>
                <a:gd name="T2" fmla="*/ 132 w 228"/>
                <a:gd name="T3" fmla="*/ 1 h 8"/>
                <a:gd name="T4" fmla="*/ 96 w 228"/>
                <a:gd name="T5" fmla="*/ 1 h 8"/>
                <a:gd name="T6" fmla="*/ 65 w 228"/>
                <a:gd name="T7" fmla="*/ 2 h 8"/>
                <a:gd name="T8" fmla="*/ 18 w 228"/>
                <a:gd name="T9" fmla="*/ 3 h 8"/>
                <a:gd name="T10" fmla="*/ 4 w 228"/>
                <a:gd name="T11" fmla="*/ 4 h 8"/>
                <a:gd name="T12" fmla="*/ 0 w 228"/>
                <a:gd name="T13" fmla="*/ 4 h 8"/>
                <a:gd name="T14" fmla="*/ 4 w 228"/>
                <a:gd name="T15" fmla="*/ 4 h 8"/>
                <a:gd name="T16" fmla="*/ 18 w 228"/>
                <a:gd name="T17" fmla="*/ 5 h 8"/>
                <a:gd name="T18" fmla="*/ 65 w 228"/>
                <a:gd name="T19" fmla="*/ 6 h 8"/>
                <a:gd name="T20" fmla="*/ 96 w 228"/>
                <a:gd name="T21" fmla="*/ 7 h 8"/>
                <a:gd name="T22" fmla="*/ 132 w 228"/>
                <a:gd name="T23" fmla="*/ 7 h 8"/>
                <a:gd name="T24" fmla="*/ 169 w 228"/>
                <a:gd name="T25" fmla="*/ 8 h 8"/>
                <a:gd name="T26" fmla="*/ 208 w 228"/>
                <a:gd name="T27" fmla="*/ 8 h 8"/>
                <a:gd name="T28" fmla="*/ 228 w 228"/>
                <a:gd name="T29" fmla="*/ 8 h 8"/>
                <a:gd name="T30" fmla="*/ 228 w 228"/>
                <a:gd name="T31" fmla="*/ 0 h 8"/>
                <a:gd name="T32" fmla="*/ 208 w 228"/>
                <a:gd name="T33" fmla="*/ 0 h 8"/>
                <a:gd name="T34" fmla="*/ 169 w 228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8">
                  <a:moveTo>
                    <a:pt x="169" y="1"/>
                  </a:moveTo>
                  <a:cubicBezTo>
                    <a:pt x="157" y="1"/>
                    <a:pt x="144" y="1"/>
                    <a:pt x="132" y="1"/>
                  </a:cubicBezTo>
                  <a:cubicBezTo>
                    <a:pt x="119" y="1"/>
                    <a:pt x="108" y="1"/>
                    <a:pt x="96" y="1"/>
                  </a:cubicBezTo>
                  <a:cubicBezTo>
                    <a:pt x="85" y="2"/>
                    <a:pt x="75" y="2"/>
                    <a:pt x="65" y="2"/>
                  </a:cubicBezTo>
                  <a:cubicBezTo>
                    <a:pt x="45" y="2"/>
                    <a:pt x="29" y="3"/>
                    <a:pt x="18" y="3"/>
                  </a:cubicBezTo>
                  <a:cubicBezTo>
                    <a:pt x="12" y="4"/>
                    <a:pt x="7" y="4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2" y="5"/>
                    <a:pt x="18" y="5"/>
                  </a:cubicBezTo>
                  <a:cubicBezTo>
                    <a:pt x="29" y="5"/>
                    <a:pt x="45" y="6"/>
                    <a:pt x="65" y="6"/>
                  </a:cubicBezTo>
                  <a:cubicBezTo>
                    <a:pt x="75" y="7"/>
                    <a:pt x="85" y="7"/>
                    <a:pt x="96" y="7"/>
                  </a:cubicBezTo>
                  <a:cubicBezTo>
                    <a:pt x="108" y="7"/>
                    <a:pt x="119" y="7"/>
                    <a:pt x="132" y="7"/>
                  </a:cubicBezTo>
                  <a:cubicBezTo>
                    <a:pt x="144" y="8"/>
                    <a:pt x="157" y="8"/>
                    <a:pt x="169" y="8"/>
                  </a:cubicBezTo>
                  <a:cubicBezTo>
                    <a:pt x="182" y="8"/>
                    <a:pt x="195" y="8"/>
                    <a:pt x="208" y="8"/>
                  </a:cubicBezTo>
                  <a:cubicBezTo>
                    <a:pt x="215" y="8"/>
                    <a:pt x="221" y="8"/>
                    <a:pt x="228" y="8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1" y="0"/>
                    <a:pt x="215" y="0"/>
                    <a:pt x="208" y="0"/>
                  </a:cubicBezTo>
                  <a:cubicBezTo>
                    <a:pt x="195" y="0"/>
                    <a:pt x="182" y="0"/>
                    <a:pt x="169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46"/>
            <p:cNvSpPr/>
            <p:nvPr/>
          </p:nvSpPr>
          <p:spPr bwMode="auto">
            <a:xfrm>
              <a:off x="2840039" y="5266531"/>
              <a:ext cx="608013" cy="15875"/>
            </a:xfrm>
            <a:custGeom>
              <a:avLst/>
              <a:gdLst>
                <a:gd name="T0" fmla="*/ 239 w 290"/>
                <a:gd name="T1" fmla="*/ 0 h 8"/>
                <a:gd name="T2" fmla="*/ 195 w 290"/>
                <a:gd name="T3" fmla="*/ 0 h 8"/>
                <a:gd name="T4" fmla="*/ 151 w 290"/>
                <a:gd name="T5" fmla="*/ 1 h 8"/>
                <a:gd name="T6" fmla="*/ 111 w 290"/>
                <a:gd name="T7" fmla="*/ 1 h 8"/>
                <a:gd name="T8" fmla="*/ 75 w 290"/>
                <a:gd name="T9" fmla="*/ 2 h 8"/>
                <a:gd name="T10" fmla="*/ 20 w 290"/>
                <a:gd name="T11" fmla="*/ 3 h 8"/>
                <a:gd name="T12" fmla="*/ 5 w 290"/>
                <a:gd name="T13" fmla="*/ 4 h 8"/>
                <a:gd name="T14" fmla="*/ 0 w 290"/>
                <a:gd name="T15" fmla="*/ 4 h 8"/>
                <a:gd name="T16" fmla="*/ 5 w 290"/>
                <a:gd name="T17" fmla="*/ 4 h 8"/>
                <a:gd name="T18" fmla="*/ 20 w 290"/>
                <a:gd name="T19" fmla="*/ 5 h 8"/>
                <a:gd name="T20" fmla="*/ 75 w 290"/>
                <a:gd name="T21" fmla="*/ 6 h 8"/>
                <a:gd name="T22" fmla="*/ 111 w 290"/>
                <a:gd name="T23" fmla="*/ 7 h 8"/>
                <a:gd name="T24" fmla="*/ 151 w 290"/>
                <a:gd name="T25" fmla="*/ 7 h 8"/>
                <a:gd name="T26" fmla="*/ 195 w 290"/>
                <a:gd name="T27" fmla="*/ 8 h 8"/>
                <a:gd name="T28" fmla="*/ 239 w 290"/>
                <a:gd name="T29" fmla="*/ 8 h 8"/>
                <a:gd name="T30" fmla="*/ 284 w 290"/>
                <a:gd name="T31" fmla="*/ 8 h 8"/>
                <a:gd name="T32" fmla="*/ 290 w 290"/>
                <a:gd name="T33" fmla="*/ 7 h 8"/>
                <a:gd name="T34" fmla="*/ 290 w 290"/>
                <a:gd name="T35" fmla="*/ 0 h 8"/>
                <a:gd name="T36" fmla="*/ 284 w 290"/>
                <a:gd name="T37" fmla="*/ 0 h 8"/>
                <a:gd name="T38" fmla="*/ 239 w 290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8">
                  <a:moveTo>
                    <a:pt x="239" y="0"/>
                  </a:moveTo>
                  <a:cubicBezTo>
                    <a:pt x="224" y="0"/>
                    <a:pt x="209" y="0"/>
                    <a:pt x="195" y="0"/>
                  </a:cubicBezTo>
                  <a:cubicBezTo>
                    <a:pt x="180" y="0"/>
                    <a:pt x="165" y="0"/>
                    <a:pt x="151" y="1"/>
                  </a:cubicBezTo>
                  <a:cubicBezTo>
                    <a:pt x="137" y="1"/>
                    <a:pt x="124" y="1"/>
                    <a:pt x="111" y="1"/>
                  </a:cubicBezTo>
                  <a:cubicBezTo>
                    <a:pt x="98" y="1"/>
                    <a:pt x="86" y="2"/>
                    <a:pt x="75" y="2"/>
                  </a:cubicBezTo>
                  <a:cubicBezTo>
                    <a:pt x="52" y="2"/>
                    <a:pt x="33" y="3"/>
                    <a:pt x="20" y="3"/>
                  </a:cubicBezTo>
                  <a:cubicBezTo>
                    <a:pt x="14" y="3"/>
                    <a:pt x="9" y="4"/>
                    <a:pt x="5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4"/>
                    <a:pt x="14" y="4"/>
                    <a:pt x="20" y="5"/>
                  </a:cubicBezTo>
                  <a:cubicBezTo>
                    <a:pt x="33" y="5"/>
                    <a:pt x="52" y="6"/>
                    <a:pt x="75" y="6"/>
                  </a:cubicBezTo>
                  <a:cubicBezTo>
                    <a:pt x="86" y="6"/>
                    <a:pt x="98" y="6"/>
                    <a:pt x="111" y="7"/>
                  </a:cubicBezTo>
                  <a:cubicBezTo>
                    <a:pt x="124" y="7"/>
                    <a:pt x="137" y="7"/>
                    <a:pt x="151" y="7"/>
                  </a:cubicBezTo>
                  <a:cubicBezTo>
                    <a:pt x="165" y="7"/>
                    <a:pt x="180" y="7"/>
                    <a:pt x="195" y="8"/>
                  </a:cubicBezTo>
                  <a:cubicBezTo>
                    <a:pt x="209" y="8"/>
                    <a:pt x="224" y="8"/>
                    <a:pt x="239" y="8"/>
                  </a:cubicBezTo>
                  <a:cubicBezTo>
                    <a:pt x="254" y="8"/>
                    <a:pt x="269" y="8"/>
                    <a:pt x="284" y="8"/>
                  </a:cubicBezTo>
                  <a:cubicBezTo>
                    <a:pt x="286" y="8"/>
                    <a:pt x="288" y="8"/>
                    <a:pt x="290" y="7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288" y="0"/>
                    <a:pt x="286" y="0"/>
                    <a:pt x="284" y="0"/>
                  </a:cubicBezTo>
                  <a:cubicBezTo>
                    <a:pt x="269" y="0"/>
                    <a:pt x="254" y="0"/>
                    <a:pt x="239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47"/>
            <p:cNvSpPr/>
            <p:nvPr/>
          </p:nvSpPr>
          <p:spPr bwMode="auto">
            <a:xfrm>
              <a:off x="3192464" y="5055393"/>
              <a:ext cx="255588" cy="15875"/>
            </a:xfrm>
            <a:custGeom>
              <a:avLst/>
              <a:gdLst>
                <a:gd name="T0" fmla="*/ 72 w 122"/>
                <a:gd name="T1" fmla="*/ 1 h 7"/>
                <a:gd name="T2" fmla="*/ 48 w 122"/>
                <a:gd name="T3" fmla="*/ 1 h 7"/>
                <a:gd name="T4" fmla="*/ 0 w 122"/>
                <a:gd name="T5" fmla="*/ 4 h 7"/>
                <a:gd name="T6" fmla="*/ 48 w 122"/>
                <a:gd name="T7" fmla="*/ 6 h 7"/>
                <a:gd name="T8" fmla="*/ 72 w 122"/>
                <a:gd name="T9" fmla="*/ 6 h 7"/>
                <a:gd name="T10" fmla="*/ 98 w 122"/>
                <a:gd name="T11" fmla="*/ 7 h 7"/>
                <a:gd name="T12" fmla="*/ 122 w 122"/>
                <a:gd name="T13" fmla="*/ 7 h 7"/>
                <a:gd name="T14" fmla="*/ 122 w 122"/>
                <a:gd name="T15" fmla="*/ 0 h 7"/>
                <a:gd name="T16" fmla="*/ 98 w 122"/>
                <a:gd name="T17" fmla="*/ 0 h 7"/>
                <a:gd name="T18" fmla="*/ 72 w 122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7">
                  <a:moveTo>
                    <a:pt x="72" y="1"/>
                  </a:moveTo>
                  <a:cubicBezTo>
                    <a:pt x="63" y="1"/>
                    <a:pt x="55" y="1"/>
                    <a:pt x="48" y="1"/>
                  </a:cubicBezTo>
                  <a:cubicBezTo>
                    <a:pt x="19" y="2"/>
                    <a:pt x="0" y="4"/>
                    <a:pt x="0" y="4"/>
                  </a:cubicBezTo>
                  <a:cubicBezTo>
                    <a:pt x="0" y="4"/>
                    <a:pt x="19" y="5"/>
                    <a:pt x="48" y="6"/>
                  </a:cubicBezTo>
                  <a:cubicBezTo>
                    <a:pt x="55" y="6"/>
                    <a:pt x="63" y="6"/>
                    <a:pt x="72" y="6"/>
                  </a:cubicBezTo>
                  <a:cubicBezTo>
                    <a:pt x="80" y="6"/>
                    <a:pt x="89" y="7"/>
                    <a:pt x="98" y="7"/>
                  </a:cubicBezTo>
                  <a:cubicBezTo>
                    <a:pt x="106" y="7"/>
                    <a:pt x="114" y="7"/>
                    <a:pt x="122" y="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4" y="0"/>
                    <a:pt x="106" y="0"/>
                    <a:pt x="98" y="0"/>
                  </a:cubicBezTo>
                  <a:cubicBezTo>
                    <a:pt x="89" y="0"/>
                    <a:pt x="80" y="1"/>
                    <a:pt x="72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Rectangle 48"/>
            <p:cNvSpPr>
              <a:spLocks noChangeArrowheads="1"/>
            </p:cNvSpPr>
            <p:nvPr/>
          </p:nvSpPr>
          <p:spPr bwMode="auto">
            <a:xfrm>
              <a:off x="2217739" y="4131468"/>
              <a:ext cx="1263650" cy="893762"/>
            </a:xfrm>
            <a:prstGeom prst="rect">
              <a:avLst/>
            </a:pr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49"/>
            <p:cNvSpPr/>
            <p:nvPr/>
          </p:nvSpPr>
          <p:spPr bwMode="auto">
            <a:xfrm>
              <a:off x="2217739" y="4328318"/>
              <a:ext cx="149225" cy="12700"/>
            </a:xfrm>
            <a:custGeom>
              <a:avLst/>
              <a:gdLst>
                <a:gd name="T0" fmla="*/ 71 w 71"/>
                <a:gd name="T1" fmla="*/ 3 h 6"/>
                <a:gd name="T2" fmla="*/ 31 w 71"/>
                <a:gd name="T3" fmla="*/ 1 h 6"/>
                <a:gd name="T4" fmla="*/ 0 w 71"/>
                <a:gd name="T5" fmla="*/ 0 h 6"/>
                <a:gd name="T6" fmla="*/ 0 w 71"/>
                <a:gd name="T7" fmla="*/ 6 h 6"/>
                <a:gd name="T8" fmla="*/ 31 w 71"/>
                <a:gd name="T9" fmla="*/ 5 h 6"/>
                <a:gd name="T10" fmla="*/ 71 w 7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6">
                  <a:moveTo>
                    <a:pt x="71" y="3"/>
                  </a:moveTo>
                  <a:cubicBezTo>
                    <a:pt x="71" y="3"/>
                    <a:pt x="55" y="2"/>
                    <a:pt x="31" y="1"/>
                  </a:cubicBezTo>
                  <a:cubicBezTo>
                    <a:pt x="22" y="1"/>
                    <a:pt x="11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1" y="6"/>
                    <a:pt x="22" y="6"/>
                    <a:pt x="31" y="5"/>
                  </a:cubicBezTo>
                  <a:cubicBezTo>
                    <a:pt x="55" y="5"/>
                    <a:pt x="71" y="3"/>
                    <a:pt x="71" y="3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50"/>
            <p:cNvSpPr/>
            <p:nvPr/>
          </p:nvSpPr>
          <p:spPr bwMode="auto">
            <a:xfrm>
              <a:off x="2217739" y="4434681"/>
              <a:ext cx="384175" cy="14287"/>
            </a:xfrm>
            <a:custGeom>
              <a:avLst/>
              <a:gdLst>
                <a:gd name="T0" fmla="*/ 67 w 183"/>
                <a:gd name="T1" fmla="*/ 7 h 7"/>
                <a:gd name="T2" fmla="*/ 126 w 183"/>
                <a:gd name="T3" fmla="*/ 6 h 7"/>
                <a:gd name="T4" fmla="*/ 183 w 183"/>
                <a:gd name="T5" fmla="*/ 3 h 7"/>
                <a:gd name="T6" fmla="*/ 126 w 183"/>
                <a:gd name="T7" fmla="*/ 1 h 7"/>
                <a:gd name="T8" fmla="*/ 67 w 183"/>
                <a:gd name="T9" fmla="*/ 0 h 7"/>
                <a:gd name="T10" fmla="*/ 34 w 183"/>
                <a:gd name="T11" fmla="*/ 0 h 7"/>
                <a:gd name="T12" fmla="*/ 0 w 183"/>
                <a:gd name="T13" fmla="*/ 0 h 7"/>
                <a:gd name="T14" fmla="*/ 0 w 183"/>
                <a:gd name="T15" fmla="*/ 7 h 7"/>
                <a:gd name="T16" fmla="*/ 34 w 183"/>
                <a:gd name="T17" fmla="*/ 7 h 7"/>
                <a:gd name="T18" fmla="*/ 67 w 183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7">
                  <a:moveTo>
                    <a:pt x="67" y="7"/>
                  </a:moveTo>
                  <a:cubicBezTo>
                    <a:pt x="88" y="6"/>
                    <a:pt x="108" y="6"/>
                    <a:pt x="126" y="6"/>
                  </a:cubicBezTo>
                  <a:cubicBezTo>
                    <a:pt x="160" y="5"/>
                    <a:pt x="183" y="3"/>
                    <a:pt x="183" y="3"/>
                  </a:cubicBezTo>
                  <a:cubicBezTo>
                    <a:pt x="183" y="3"/>
                    <a:pt x="160" y="2"/>
                    <a:pt x="126" y="1"/>
                  </a:cubicBezTo>
                  <a:cubicBezTo>
                    <a:pt x="108" y="1"/>
                    <a:pt x="88" y="0"/>
                    <a:pt x="67" y="0"/>
                  </a:cubicBezTo>
                  <a:cubicBezTo>
                    <a:pt x="56" y="0"/>
                    <a:pt x="45" y="0"/>
                    <a:pt x="34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7"/>
                    <a:pt x="22" y="7"/>
                    <a:pt x="34" y="7"/>
                  </a:cubicBezTo>
                  <a:cubicBezTo>
                    <a:pt x="45" y="7"/>
                    <a:pt x="56" y="7"/>
                    <a:pt x="67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51"/>
            <p:cNvSpPr/>
            <p:nvPr/>
          </p:nvSpPr>
          <p:spPr bwMode="auto">
            <a:xfrm>
              <a:off x="2217739" y="4644231"/>
              <a:ext cx="693738" cy="17462"/>
            </a:xfrm>
            <a:custGeom>
              <a:avLst/>
              <a:gdLst>
                <a:gd name="T0" fmla="*/ 73 w 330"/>
                <a:gd name="T1" fmla="*/ 8 h 8"/>
                <a:gd name="T2" fmla="*/ 121 w 330"/>
                <a:gd name="T3" fmla="*/ 7 h 8"/>
                <a:gd name="T4" fmla="*/ 167 w 330"/>
                <a:gd name="T5" fmla="*/ 7 h 8"/>
                <a:gd name="T6" fmla="*/ 249 w 330"/>
                <a:gd name="T7" fmla="*/ 6 h 8"/>
                <a:gd name="T8" fmla="*/ 308 w 330"/>
                <a:gd name="T9" fmla="*/ 5 h 8"/>
                <a:gd name="T10" fmla="*/ 324 w 330"/>
                <a:gd name="T11" fmla="*/ 4 h 8"/>
                <a:gd name="T12" fmla="*/ 330 w 330"/>
                <a:gd name="T13" fmla="*/ 4 h 8"/>
                <a:gd name="T14" fmla="*/ 324 w 330"/>
                <a:gd name="T15" fmla="*/ 4 h 8"/>
                <a:gd name="T16" fmla="*/ 308 w 330"/>
                <a:gd name="T17" fmla="*/ 3 h 8"/>
                <a:gd name="T18" fmla="*/ 249 w 330"/>
                <a:gd name="T19" fmla="*/ 2 h 8"/>
                <a:gd name="T20" fmla="*/ 167 w 330"/>
                <a:gd name="T21" fmla="*/ 0 h 8"/>
                <a:gd name="T22" fmla="*/ 121 w 330"/>
                <a:gd name="T23" fmla="*/ 0 h 8"/>
                <a:gd name="T24" fmla="*/ 73 w 330"/>
                <a:gd name="T25" fmla="*/ 0 h 8"/>
                <a:gd name="T26" fmla="*/ 25 w 330"/>
                <a:gd name="T27" fmla="*/ 0 h 8"/>
                <a:gd name="T28" fmla="*/ 0 w 330"/>
                <a:gd name="T29" fmla="*/ 0 h 8"/>
                <a:gd name="T30" fmla="*/ 0 w 330"/>
                <a:gd name="T31" fmla="*/ 7 h 8"/>
                <a:gd name="T32" fmla="*/ 25 w 330"/>
                <a:gd name="T33" fmla="*/ 7 h 8"/>
                <a:gd name="T34" fmla="*/ 73 w 330"/>
                <a:gd name="T3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0" h="8">
                  <a:moveTo>
                    <a:pt x="73" y="8"/>
                  </a:moveTo>
                  <a:cubicBezTo>
                    <a:pt x="89" y="8"/>
                    <a:pt x="105" y="7"/>
                    <a:pt x="121" y="7"/>
                  </a:cubicBezTo>
                  <a:cubicBezTo>
                    <a:pt x="136" y="7"/>
                    <a:pt x="152" y="7"/>
                    <a:pt x="167" y="7"/>
                  </a:cubicBezTo>
                  <a:cubicBezTo>
                    <a:pt x="197" y="7"/>
                    <a:pt x="225" y="6"/>
                    <a:pt x="249" y="6"/>
                  </a:cubicBezTo>
                  <a:cubicBezTo>
                    <a:pt x="274" y="6"/>
                    <a:pt x="294" y="5"/>
                    <a:pt x="308" y="5"/>
                  </a:cubicBezTo>
                  <a:cubicBezTo>
                    <a:pt x="315" y="4"/>
                    <a:pt x="320" y="4"/>
                    <a:pt x="324" y="4"/>
                  </a:cubicBezTo>
                  <a:cubicBezTo>
                    <a:pt x="328" y="4"/>
                    <a:pt x="330" y="4"/>
                    <a:pt x="330" y="4"/>
                  </a:cubicBezTo>
                  <a:cubicBezTo>
                    <a:pt x="330" y="4"/>
                    <a:pt x="328" y="4"/>
                    <a:pt x="324" y="4"/>
                  </a:cubicBezTo>
                  <a:cubicBezTo>
                    <a:pt x="320" y="3"/>
                    <a:pt x="315" y="3"/>
                    <a:pt x="308" y="3"/>
                  </a:cubicBezTo>
                  <a:cubicBezTo>
                    <a:pt x="294" y="3"/>
                    <a:pt x="274" y="2"/>
                    <a:pt x="249" y="2"/>
                  </a:cubicBezTo>
                  <a:cubicBezTo>
                    <a:pt x="225" y="1"/>
                    <a:pt x="197" y="1"/>
                    <a:pt x="167" y="0"/>
                  </a:cubicBezTo>
                  <a:cubicBezTo>
                    <a:pt x="152" y="0"/>
                    <a:pt x="136" y="0"/>
                    <a:pt x="121" y="0"/>
                  </a:cubicBezTo>
                  <a:cubicBezTo>
                    <a:pt x="105" y="0"/>
                    <a:pt x="89" y="0"/>
                    <a:pt x="73" y="0"/>
                  </a:cubicBezTo>
                  <a:cubicBezTo>
                    <a:pt x="57" y="0"/>
                    <a:pt x="41" y="0"/>
                    <a:pt x="25" y="0"/>
                  </a:cubicBezTo>
                  <a:cubicBezTo>
                    <a:pt x="16" y="0"/>
                    <a:pt x="8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7"/>
                    <a:pt x="16" y="7"/>
                    <a:pt x="25" y="7"/>
                  </a:cubicBezTo>
                  <a:cubicBezTo>
                    <a:pt x="41" y="7"/>
                    <a:pt x="57" y="8"/>
                    <a:pt x="73" y="8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52"/>
            <p:cNvSpPr/>
            <p:nvPr/>
          </p:nvSpPr>
          <p:spPr bwMode="auto">
            <a:xfrm>
              <a:off x="2217739" y="4853781"/>
              <a:ext cx="558800" cy="17462"/>
            </a:xfrm>
            <a:custGeom>
              <a:avLst/>
              <a:gdLst>
                <a:gd name="T0" fmla="*/ 83 w 266"/>
                <a:gd name="T1" fmla="*/ 8 h 8"/>
                <a:gd name="T2" fmla="*/ 124 w 266"/>
                <a:gd name="T3" fmla="*/ 7 h 8"/>
                <a:gd name="T4" fmla="*/ 196 w 266"/>
                <a:gd name="T5" fmla="*/ 6 h 8"/>
                <a:gd name="T6" fmla="*/ 247 w 266"/>
                <a:gd name="T7" fmla="*/ 5 h 8"/>
                <a:gd name="T8" fmla="*/ 261 w 266"/>
                <a:gd name="T9" fmla="*/ 4 h 8"/>
                <a:gd name="T10" fmla="*/ 266 w 266"/>
                <a:gd name="T11" fmla="*/ 4 h 8"/>
                <a:gd name="T12" fmla="*/ 261 w 266"/>
                <a:gd name="T13" fmla="*/ 4 h 8"/>
                <a:gd name="T14" fmla="*/ 247 w 266"/>
                <a:gd name="T15" fmla="*/ 3 h 8"/>
                <a:gd name="T16" fmla="*/ 196 w 266"/>
                <a:gd name="T17" fmla="*/ 2 h 8"/>
                <a:gd name="T18" fmla="*/ 124 w 266"/>
                <a:gd name="T19" fmla="*/ 1 h 8"/>
                <a:gd name="T20" fmla="*/ 83 w 266"/>
                <a:gd name="T21" fmla="*/ 1 h 8"/>
                <a:gd name="T22" fmla="*/ 41 w 266"/>
                <a:gd name="T23" fmla="*/ 0 h 8"/>
                <a:gd name="T24" fmla="*/ 0 w 266"/>
                <a:gd name="T25" fmla="*/ 1 h 8"/>
                <a:gd name="T26" fmla="*/ 0 w 266"/>
                <a:gd name="T27" fmla="*/ 8 h 8"/>
                <a:gd name="T28" fmla="*/ 41 w 266"/>
                <a:gd name="T29" fmla="*/ 8 h 8"/>
                <a:gd name="T30" fmla="*/ 83 w 266"/>
                <a:gd name="T3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8">
                  <a:moveTo>
                    <a:pt x="83" y="8"/>
                  </a:moveTo>
                  <a:cubicBezTo>
                    <a:pt x="97" y="8"/>
                    <a:pt x="110" y="8"/>
                    <a:pt x="124" y="7"/>
                  </a:cubicBezTo>
                  <a:cubicBezTo>
                    <a:pt x="150" y="7"/>
                    <a:pt x="175" y="7"/>
                    <a:pt x="196" y="6"/>
                  </a:cubicBezTo>
                  <a:cubicBezTo>
                    <a:pt x="217" y="6"/>
                    <a:pt x="235" y="5"/>
                    <a:pt x="247" y="5"/>
                  </a:cubicBezTo>
                  <a:cubicBezTo>
                    <a:pt x="253" y="5"/>
                    <a:pt x="258" y="4"/>
                    <a:pt x="261" y="4"/>
                  </a:cubicBezTo>
                  <a:cubicBezTo>
                    <a:pt x="265" y="4"/>
                    <a:pt x="266" y="4"/>
                    <a:pt x="266" y="4"/>
                  </a:cubicBezTo>
                  <a:cubicBezTo>
                    <a:pt x="266" y="4"/>
                    <a:pt x="265" y="4"/>
                    <a:pt x="261" y="4"/>
                  </a:cubicBezTo>
                  <a:cubicBezTo>
                    <a:pt x="258" y="4"/>
                    <a:pt x="253" y="4"/>
                    <a:pt x="247" y="3"/>
                  </a:cubicBezTo>
                  <a:cubicBezTo>
                    <a:pt x="235" y="3"/>
                    <a:pt x="217" y="2"/>
                    <a:pt x="196" y="2"/>
                  </a:cubicBezTo>
                  <a:cubicBezTo>
                    <a:pt x="175" y="2"/>
                    <a:pt x="150" y="1"/>
                    <a:pt x="124" y="1"/>
                  </a:cubicBezTo>
                  <a:cubicBezTo>
                    <a:pt x="110" y="1"/>
                    <a:pt x="97" y="1"/>
                    <a:pt x="83" y="1"/>
                  </a:cubicBezTo>
                  <a:cubicBezTo>
                    <a:pt x="69" y="0"/>
                    <a:pt x="55" y="0"/>
                    <a:pt x="41" y="0"/>
                  </a:cubicBezTo>
                  <a:cubicBezTo>
                    <a:pt x="27" y="0"/>
                    <a:pt x="13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3" y="8"/>
                    <a:pt x="27" y="8"/>
                    <a:pt x="41" y="8"/>
                  </a:cubicBezTo>
                  <a:cubicBezTo>
                    <a:pt x="55" y="8"/>
                    <a:pt x="69" y="8"/>
                    <a:pt x="83" y="8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53"/>
            <p:cNvSpPr/>
            <p:nvPr/>
          </p:nvSpPr>
          <p:spPr bwMode="auto">
            <a:xfrm>
              <a:off x="2217739" y="4941093"/>
              <a:ext cx="298450" cy="14287"/>
            </a:xfrm>
            <a:custGeom>
              <a:avLst/>
              <a:gdLst>
                <a:gd name="T0" fmla="*/ 39 w 142"/>
                <a:gd name="T1" fmla="*/ 7 h 7"/>
                <a:gd name="T2" fmla="*/ 91 w 142"/>
                <a:gd name="T3" fmla="*/ 5 h 7"/>
                <a:gd name="T4" fmla="*/ 142 w 142"/>
                <a:gd name="T5" fmla="*/ 3 h 7"/>
                <a:gd name="T6" fmla="*/ 91 w 142"/>
                <a:gd name="T7" fmla="*/ 1 h 7"/>
                <a:gd name="T8" fmla="*/ 39 w 142"/>
                <a:gd name="T9" fmla="*/ 0 h 7"/>
                <a:gd name="T10" fmla="*/ 9 w 142"/>
                <a:gd name="T11" fmla="*/ 0 h 7"/>
                <a:gd name="T12" fmla="*/ 0 w 142"/>
                <a:gd name="T13" fmla="*/ 0 h 7"/>
                <a:gd name="T14" fmla="*/ 0 w 142"/>
                <a:gd name="T15" fmla="*/ 7 h 7"/>
                <a:gd name="T16" fmla="*/ 9 w 142"/>
                <a:gd name="T17" fmla="*/ 7 h 7"/>
                <a:gd name="T18" fmla="*/ 39 w 14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7">
                  <a:moveTo>
                    <a:pt x="39" y="7"/>
                  </a:moveTo>
                  <a:cubicBezTo>
                    <a:pt x="58" y="6"/>
                    <a:pt x="76" y="6"/>
                    <a:pt x="91" y="5"/>
                  </a:cubicBezTo>
                  <a:cubicBezTo>
                    <a:pt x="122" y="5"/>
                    <a:pt x="142" y="3"/>
                    <a:pt x="142" y="3"/>
                  </a:cubicBezTo>
                  <a:cubicBezTo>
                    <a:pt x="142" y="3"/>
                    <a:pt x="122" y="2"/>
                    <a:pt x="91" y="1"/>
                  </a:cubicBezTo>
                  <a:cubicBezTo>
                    <a:pt x="76" y="1"/>
                    <a:pt x="58" y="0"/>
                    <a:pt x="39" y="0"/>
                  </a:cubicBezTo>
                  <a:cubicBezTo>
                    <a:pt x="29" y="0"/>
                    <a:pt x="19" y="0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6" y="7"/>
                    <a:pt x="9" y="7"/>
                  </a:cubicBezTo>
                  <a:cubicBezTo>
                    <a:pt x="19" y="7"/>
                    <a:pt x="29" y="7"/>
                    <a:pt x="39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54"/>
            <p:cNvSpPr/>
            <p:nvPr/>
          </p:nvSpPr>
          <p:spPr bwMode="auto">
            <a:xfrm>
              <a:off x="3003551" y="4580731"/>
              <a:ext cx="477838" cy="15875"/>
            </a:xfrm>
            <a:custGeom>
              <a:avLst/>
              <a:gdLst>
                <a:gd name="T0" fmla="*/ 169 w 228"/>
                <a:gd name="T1" fmla="*/ 0 h 7"/>
                <a:gd name="T2" fmla="*/ 132 w 228"/>
                <a:gd name="T3" fmla="*/ 0 h 7"/>
                <a:gd name="T4" fmla="*/ 96 w 228"/>
                <a:gd name="T5" fmla="*/ 1 h 7"/>
                <a:gd name="T6" fmla="*/ 65 w 228"/>
                <a:gd name="T7" fmla="*/ 2 h 7"/>
                <a:gd name="T8" fmla="*/ 18 w 228"/>
                <a:gd name="T9" fmla="*/ 3 h 7"/>
                <a:gd name="T10" fmla="*/ 4 w 228"/>
                <a:gd name="T11" fmla="*/ 3 h 7"/>
                <a:gd name="T12" fmla="*/ 0 w 228"/>
                <a:gd name="T13" fmla="*/ 4 h 7"/>
                <a:gd name="T14" fmla="*/ 4 w 228"/>
                <a:gd name="T15" fmla="*/ 4 h 7"/>
                <a:gd name="T16" fmla="*/ 18 w 228"/>
                <a:gd name="T17" fmla="*/ 4 h 7"/>
                <a:gd name="T18" fmla="*/ 65 w 228"/>
                <a:gd name="T19" fmla="*/ 6 h 7"/>
                <a:gd name="T20" fmla="*/ 96 w 228"/>
                <a:gd name="T21" fmla="*/ 6 h 7"/>
                <a:gd name="T22" fmla="*/ 132 w 228"/>
                <a:gd name="T23" fmla="*/ 7 h 7"/>
                <a:gd name="T24" fmla="*/ 169 w 228"/>
                <a:gd name="T25" fmla="*/ 7 h 7"/>
                <a:gd name="T26" fmla="*/ 208 w 228"/>
                <a:gd name="T27" fmla="*/ 7 h 7"/>
                <a:gd name="T28" fmla="*/ 228 w 228"/>
                <a:gd name="T29" fmla="*/ 7 h 7"/>
                <a:gd name="T30" fmla="*/ 228 w 228"/>
                <a:gd name="T31" fmla="*/ 0 h 7"/>
                <a:gd name="T32" fmla="*/ 208 w 228"/>
                <a:gd name="T33" fmla="*/ 0 h 7"/>
                <a:gd name="T34" fmla="*/ 169 w 228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7">
                  <a:moveTo>
                    <a:pt x="169" y="0"/>
                  </a:moveTo>
                  <a:cubicBezTo>
                    <a:pt x="157" y="0"/>
                    <a:pt x="144" y="0"/>
                    <a:pt x="132" y="0"/>
                  </a:cubicBezTo>
                  <a:cubicBezTo>
                    <a:pt x="119" y="1"/>
                    <a:pt x="108" y="1"/>
                    <a:pt x="96" y="1"/>
                  </a:cubicBezTo>
                  <a:cubicBezTo>
                    <a:pt x="85" y="1"/>
                    <a:pt x="75" y="1"/>
                    <a:pt x="65" y="2"/>
                  </a:cubicBezTo>
                  <a:cubicBezTo>
                    <a:pt x="45" y="2"/>
                    <a:pt x="29" y="3"/>
                    <a:pt x="18" y="3"/>
                  </a:cubicBezTo>
                  <a:cubicBezTo>
                    <a:pt x="12" y="3"/>
                    <a:pt x="7" y="3"/>
                    <a:pt x="4" y="3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2" y="4"/>
                    <a:pt x="18" y="4"/>
                  </a:cubicBezTo>
                  <a:cubicBezTo>
                    <a:pt x="29" y="5"/>
                    <a:pt x="45" y="5"/>
                    <a:pt x="65" y="6"/>
                  </a:cubicBezTo>
                  <a:cubicBezTo>
                    <a:pt x="75" y="6"/>
                    <a:pt x="85" y="6"/>
                    <a:pt x="96" y="6"/>
                  </a:cubicBezTo>
                  <a:cubicBezTo>
                    <a:pt x="108" y="7"/>
                    <a:pt x="119" y="7"/>
                    <a:pt x="132" y="7"/>
                  </a:cubicBezTo>
                  <a:cubicBezTo>
                    <a:pt x="144" y="7"/>
                    <a:pt x="157" y="7"/>
                    <a:pt x="169" y="7"/>
                  </a:cubicBezTo>
                  <a:cubicBezTo>
                    <a:pt x="182" y="7"/>
                    <a:pt x="195" y="7"/>
                    <a:pt x="208" y="7"/>
                  </a:cubicBezTo>
                  <a:cubicBezTo>
                    <a:pt x="215" y="7"/>
                    <a:pt x="221" y="7"/>
                    <a:pt x="228" y="7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1" y="0"/>
                    <a:pt x="215" y="0"/>
                    <a:pt x="208" y="0"/>
                  </a:cubicBezTo>
                  <a:cubicBezTo>
                    <a:pt x="195" y="0"/>
                    <a:pt x="182" y="0"/>
                    <a:pt x="169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55"/>
            <p:cNvSpPr/>
            <p:nvPr/>
          </p:nvSpPr>
          <p:spPr bwMode="auto">
            <a:xfrm>
              <a:off x="3211514" y="4845843"/>
              <a:ext cx="269875" cy="14287"/>
            </a:xfrm>
            <a:custGeom>
              <a:avLst/>
              <a:gdLst>
                <a:gd name="T0" fmla="*/ 74 w 129"/>
                <a:gd name="T1" fmla="*/ 0 h 7"/>
                <a:gd name="T2" fmla="*/ 50 w 129"/>
                <a:gd name="T3" fmla="*/ 1 h 7"/>
                <a:gd name="T4" fmla="*/ 0 w 129"/>
                <a:gd name="T5" fmla="*/ 3 h 7"/>
                <a:gd name="T6" fmla="*/ 50 w 129"/>
                <a:gd name="T7" fmla="*/ 5 h 7"/>
                <a:gd name="T8" fmla="*/ 74 w 129"/>
                <a:gd name="T9" fmla="*/ 6 h 7"/>
                <a:gd name="T10" fmla="*/ 101 w 129"/>
                <a:gd name="T11" fmla="*/ 6 h 7"/>
                <a:gd name="T12" fmla="*/ 129 w 129"/>
                <a:gd name="T13" fmla="*/ 7 h 7"/>
                <a:gd name="T14" fmla="*/ 129 w 129"/>
                <a:gd name="T15" fmla="*/ 0 h 7"/>
                <a:gd name="T16" fmla="*/ 101 w 129"/>
                <a:gd name="T17" fmla="*/ 0 h 7"/>
                <a:gd name="T18" fmla="*/ 74 w 129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7">
                  <a:moveTo>
                    <a:pt x="74" y="0"/>
                  </a:moveTo>
                  <a:cubicBezTo>
                    <a:pt x="66" y="1"/>
                    <a:pt x="58" y="1"/>
                    <a:pt x="50" y="1"/>
                  </a:cubicBezTo>
                  <a:cubicBezTo>
                    <a:pt x="20" y="2"/>
                    <a:pt x="0" y="3"/>
                    <a:pt x="0" y="3"/>
                  </a:cubicBezTo>
                  <a:cubicBezTo>
                    <a:pt x="0" y="3"/>
                    <a:pt x="20" y="4"/>
                    <a:pt x="50" y="5"/>
                  </a:cubicBezTo>
                  <a:cubicBezTo>
                    <a:pt x="58" y="6"/>
                    <a:pt x="66" y="6"/>
                    <a:pt x="74" y="6"/>
                  </a:cubicBezTo>
                  <a:cubicBezTo>
                    <a:pt x="83" y="6"/>
                    <a:pt x="92" y="6"/>
                    <a:pt x="101" y="6"/>
                  </a:cubicBezTo>
                  <a:cubicBezTo>
                    <a:pt x="110" y="7"/>
                    <a:pt x="119" y="7"/>
                    <a:pt x="129" y="7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19" y="0"/>
                    <a:pt x="110" y="0"/>
                    <a:pt x="101" y="0"/>
                  </a:cubicBezTo>
                  <a:cubicBezTo>
                    <a:pt x="92" y="0"/>
                    <a:pt x="83" y="0"/>
                    <a:pt x="74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56"/>
            <p:cNvSpPr/>
            <p:nvPr/>
          </p:nvSpPr>
          <p:spPr bwMode="auto">
            <a:xfrm>
              <a:off x="3244851" y="4475956"/>
              <a:ext cx="236538" cy="14287"/>
            </a:xfrm>
            <a:custGeom>
              <a:avLst/>
              <a:gdLst>
                <a:gd name="T0" fmla="*/ 70 w 113"/>
                <a:gd name="T1" fmla="*/ 1 h 7"/>
                <a:gd name="T2" fmla="*/ 47 w 113"/>
                <a:gd name="T3" fmla="*/ 1 h 7"/>
                <a:gd name="T4" fmla="*/ 0 w 113"/>
                <a:gd name="T5" fmla="*/ 3 h 7"/>
                <a:gd name="T6" fmla="*/ 47 w 113"/>
                <a:gd name="T7" fmla="*/ 6 h 7"/>
                <a:gd name="T8" fmla="*/ 70 w 113"/>
                <a:gd name="T9" fmla="*/ 6 h 7"/>
                <a:gd name="T10" fmla="*/ 95 w 113"/>
                <a:gd name="T11" fmla="*/ 7 h 7"/>
                <a:gd name="T12" fmla="*/ 113 w 113"/>
                <a:gd name="T13" fmla="*/ 7 h 7"/>
                <a:gd name="T14" fmla="*/ 113 w 113"/>
                <a:gd name="T15" fmla="*/ 0 h 7"/>
                <a:gd name="T16" fmla="*/ 95 w 113"/>
                <a:gd name="T17" fmla="*/ 0 h 7"/>
                <a:gd name="T18" fmla="*/ 70 w 113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">
                  <a:moveTo>
                    <a:pt x="70" y="1"/>
                  </a:moveTo>
                  <a:cubicBezTo>
                    <a:pt x="62" y="1"/>
                    <a:pt x="54" y="1"/>
                    <a:pt x="47" y="1"/>
                  </a:cubicBezTo>
                  <a:cubicBezTo>
                    <a:pt x="19" y="2"/>
                    <a:pt x="0" y="3"/>
                    <a:pt x="0" y="3"/>
                  </a:cubicBezTo>
                  <a:cubicBezTo>
                    <a:pt x="0" y="3"/>
                    <a:pt x="19" y="5"/>
                    <a:pt x="47" y="6"/>
                  </a:cubicBezTo>
                  <a:cubicBezTo>
                    <a:pt x="54" y="6"/>
                    <a:pt x="62" y="6"/>
                    <a:pt x="70" y="6"/>
                  </a:cubicBezTo>
                  <a:cubicBezTo>
                    <a:pt x="78" y="6"/>
                    <a:pt x="86" y="7"/>
                    <a:pt x="95" y="7"/>
                  </a:cubicBezTo>
                  <a:cubicBezTo>
                    <a:pt x="101" y="7"/>
                    <a:pt x="107" y="7"/>
                    <a:pt x="113" y="7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7" y="0"/>
                    <a:pt x="101" y="0"/>
                    <a:pt x="95" y="0"/>
                  </a:cubicBezTo>
                  <a:cubicBezTo>
                    <a:pt x="86" y="0"/>
                    <a:pt x="78" y="1"/>
                    <a:pt x="70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57"/>
            <p:cNvSpPr/>
            <p:nvPr/>
          </p:nvSpPr>
          <p:spPr bwMode="auto">
            <a:xfrm>
              <a:off x="2849564" y="4263231"/>
              <a:ext cx="631825" cy="17462"/>
            </a:xfrm>
            <a:custGeom>
              <a:avLst/>
              <a:gdLst>
                <a:gd name="T0" fmla="*/ 245 w 301"/>
                <a:gd name="T1" fmla="*/ 0 h 8"/>
                <a:gd name="T2" fmla="*/ 199 w 301"/>
                <a:gd name="T3" fmla="*/ 0 h 8"/>
                <a:gd name="T4" fmla="*/ 155 w 301"/>
                <a:gd name="T5" fmla="*/ 1 h 8"/>
                <a:gd name="T6" fmla="*/ 114 w 301"/>
                <a:gd name="T7" fmla="*/ 1 h 8"/>
                <a:gd name="T8" fmla="*/ 76 w 301"/>
                <a:gd name="T9" fmla="*/ 2 h 8"/>
                <a:gd name="T10" fmla="*/ 21 w 301"/>
                <a:gd name="T11" fmla="*/ 3 h 8"/>
                <a:gd name="T12" fmla="*/ 5 w 301"/>
                <a:gd name="T13" fmla="*/ 4 h 8"/>
                <a:gd name="T14" fmla="*/ 0 w 301"/>
                <a:gd name="T15" fmla="*/ 4 h 8"/>
                <a:gd name="T16" fmla="*/ 5 w 301"/>
                <a:gd name="T17" fmla="*/ 4 h 8"/>
                <a:gd name="T18" fmla="*/ 21 w 301"/>
                <a:gd name="T19" fmla="*/ 5 h 8"/>
                <a:gd name="T20" fmla="*/ 76 w 301"/>
                <a:gd name="T21" fmla="*/ 6 h 8"/>
                <a:gd name="T22" fmla="*/ 114 w 301"/>
                <a:gd name="T23" fmla="*/ 7 h 8"/>
                <a:gd name="T24" fmla="*/ 155 w 301"/>
                <a:gd name="T25" fmla="*/ 7 h 8"/>
                <a:gd name="T26" fmla="*/ 199 w 301"/>
                <a:gd name="T27" fmla="*/ 8 h 8"/>
                <a:gd name="T28" fmla="*/ 245 w 301"/>
                <a:gd name="T29" fmla="*/ 8 h 8"/>
                <a:gd name="T30" fmla="*/ 291 w 301"/>
                <a:gd name="T31" fmla="*/ 8 h 8"/>
                <a:gd name="T32" fmla="*/ 301 w 301"/>
                <a:gd name="T33" fmla="*/ 8 h 8"/>
                <a:gd name="T34" fmla="*/ 301 w 301"/>
                <a:gd name="T35" fmla="*/ 1 h 8"/>
                <a:gd name="T36" fmla="*/ 291 w 301"/>
                <a:gd name="T37" fmla="*/ 0 h 8"/>
                <a:gd name="T38" fmla="*/ 245 w 301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1" h="8">
                  <a:moveTo>
                    <a:pt x="245" y="0"/>
                  </a:moveTo>
                  <a:cubicBezTo>
                    <a:pt x="230" y="0"/>
                    <a:pt x="214" y="0"/>
                    <a:pt x="199" y="0"/>
                  </a:cubicBezTo>
                  <a:cubicBezTo>
                    <a:pt x="184" y="1"/>
                    <a:pt x="169" y="1"/>
                    <a:pt x="155" y="1"/>
                  </a:cubicBezTo>
                  <a:cubicBezTo>
                    <a:pt x="141" y="1"/>
                    <a:pt x="127" y="1"/>
                    <a:pt x="114" y="1"/>
                  </a:cubicBezTo>
                  <a:cubicBezTo>
                    <a:pt x="100" y="2"/>
                    <a:pt x="88" y="2"/>
                    <a:pt x="76" y="2"/>
                  </a:cubicBezTo>
                  <a:cubicBezTo>
                    <a:pt x="53" y="2"/>
                    <a:pt x="34" y="3"/>
                    <a:pt x="21" y="3"/>
                  </a:cubicBezTo>
                  <a:cubicBezTo>
                    <a:pt x="14" y="4"/>
                    <a:pt x="9" y="4"/>
                    <a:pt x="5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4"/>
                    <a:pt x="14" y="5"/>
                    <a:pt x="21" y="5"/>
                  </a:cubicBezTo>
                  <a:cubicBezTo>
                    <a:pt x="34" y="5"/>
                    <a:pt x="53" y="6"/>
                    <a:pt x="76" y="6"/>
                  </a:cubicBezTo>
                  <a:cubicBezTo>
                    <a:pt x="88" y="6"/>
                    <a:pt x="100" y="7"/>
                    <a:pt x="114" y="7"/>
                  </a:cubicBezTo>
                  <a:cubicBezTo>
                    <a:pt x="127" y="7"/>
                    <a:pt x="141" y="7"/>
                    <a:pt x="155" y="7"/>
                  </a:cubicBezTo>
                  <a:cubicBezTo>
                    <a:pt x="169" y="8"/>
                    <a:pt x="184" y="8"/>
                    <a:pt x="199" y="8"/>
                  </a:cubicBezTo>
                  <a:cubicBezTo>
                    <a:pt x="214" y="8"/>
                    <a:pt x="230" y="8"/>
                    <a:pt x="245" y="8"/>
                  </a:cubicBezTo>
                  <a:cubicBezTo>
                    <a:pt x="260" y="8"/>
                    <a:pt x="275" y="8"/>
                    <a:pt x="291" y="8"/>
                  </a:cubicBezTo>
                  <a:cubicBezTo>
                    <a:pt x="294" y="8"/>
                    <a:pt x="298" y="8"/>
                    <a:pt x="301" y="8"/>
                  </a:cubicBezTo>
                  <a:cubicBezTo>
                    <a:pt x="301" y="1"/>
                    <a:pt x="301" y="1"/>
                    <a:pt x="301" y="1"/>
                  </a:cubicBezTo>
                  <a:cubicBezTo>
                    <a:pt x="298" y="1"/>
                    <a:pt x="294" y="0"/>
                    <a:pt x="291" y="0"/>
                  </a:cubicBezTo>
                  <a:cubicBezTo>
                    <a:pt x="275" y="0"/>
                    <a:pt x="260" y="0"/>
                    <a:pt x="245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58"/>
            <p:cNvSpPr/>
            <p:nvPr/>
          </p:nvSpPr>
          <p:spPr bwMode="auto">
            <a:xfrm>
              <a:off x="3049589" y="4179093"/>
              <a:ext cx="431800" cy="17462"/>
            </a:xfrm>
            <a:custGeom>
              <a:avLst/>
              <a:gdLst>
                <a:gd name="T0" fmla="*/ 161 w 206"/>
                <a:gd name="T1" fmla="*/ 0 h 8"/>
                <a:gd name="T2" fmla="*/ 125 w 206"/>
                <a:gd name="T3" fmla="*/ 1 h 8"/>
                <a:gd name="T4" fmla="*/ 92 w 206"/>
                <a:gd name="T5" fmla="*/ 1 h 8"/>
                <a:gd name="T6" fmla="*/ 62 w 206"/>
                <a:gd name="T7" fmla="*/ 2 h 8"/>
                <a:gd name="T8" fmla="*/ 17 w 206"/>
                <a:gd name="T9" fmla="*/ 3 h 8"/>
                <a:gd name="T10" fmla="*/ 5 w 206"/>
                <a:gd name="T11" fmla="*/ 4 h 8"/>
                <a:gd name="T12" fmla="*/ 0 w 206"/>
                <a:gd name="T13" fmla="*/ 4 h 8"/>
                <a:gd name="T14" fmla="*/ 5 w 206"/>
                <a:gd name="T15" fmla="*/ 4 h 8"/>
                <a:gd name="T16" fmla="*/ 17 w 206"/>
                <a:gd name="T17" fmla="*/ 5 h 8"/>
                <a:gd name="T18" fmla="*/ 62 w 206"/>
                <a:gd name="T19" fmla="*/ 6 h 8"/>
                <a:gd name="T20" fmla="*/ 92 w 206"/>
                <a:gd name="T21" fmla="*/ 7 h 8"/>
                <a:gd name="T22" fmla="*/ 125 w 206"/>
                <a:gd name="T23" fmla="*/ 7 h 8"/>
                <a:gd name="T24" fmla="*/ 161 w 206"/>
                <a:gd name="T25" fmla="*/ 8 h 8"/>
                <a:gd name="T26" fmla="*/ 198 w 206"/>
                <a:gd name="T27" fmla="*/ 8 h 8"/>
                <a:gd name="T28" fmla="*/ 206 w 206"/>
                <a:gd name="T29" fmla="*/ 8 h 8"/>
                <a:gd name="T30" fmla="*/ 206 w 206"/>
                <a:gd name="T31" fmla="*/ 0 h 8"/>
                <a:gd name="T32" fmla="*/ 198 w 206"/>
                <a:gd name="T33" fmla="*/ 0 h 8"/>
                <a:gd name="T34" fmla="*/ 161 w 206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">
                  <a:moveTo>
                    <a:pt x="161" y="0"/>
                  </a:moveTo>
                  <a:cubicBezTo>
                    <a:pt x="149" y="0"/>
                    <a:pt x="137" y="1"/>
                    <a:pt x="125" y="1"/>
                  </a:cubicBezTo>
                  <a:cubicBezTo>
                    <a:pt x="114" y="1"/>
                    <a:pt x="102" y="1"/>
                    <a:pt x="92" y="1"/>
                  </a:cubicBezTo>
                  <a:cubicBezTo>
                    <a:pt x="81" y="1"/>
                    <a:pt x="71" y="2"/>
                    <a:pt x="62" y="2"/>
                  </a:cubicBezTo>
                  <a:cubicBezTo>
                    <a:pt x="44" y="2"/>
                    <a:pt x="28" y="3"/>
                    <a:pt x="17" y="3"/>
                  </a:cubicBezTo>
                  <a:cubicBezTo>
                    <a:pt x="12" y="3"/>
                    <a:pt x="8" y="4"/>
                    <a:pt x="5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8" y="4"/>
                    <a:pt x="12" y="5"/>
                    <a:pt x="17" y="5"/>
                  </a:cubicBezTo>
                  <a:cubicBezTo>
                    <a:pt x="28" y="5"/>
                    <a:pt x="44" y="6"/>
                    <a:pt x="62" y="6"/>
                  </a:cubicBezTo>
                  <a:cubicBezTo>
                    <a:pt x="71" y="6"/>
                    <a:pt x="81" y="7"/>
                    <a:pt x="92" y="7"/>
                  </a:cubicBezTo>
                  <a:cubicBezTo>
                    <a:pt x="102" y="7"/>
                    <a:pt x="114" y="7"/>
                    <a:pt x="125" y="7"/>
                  </a:cubicBezTo>
                  <a:cubicBezTo>
                    <a:pt x="137" y="7"/>
                    <a:pt x="149" y="8"/>
                    <a:pt x="161" y="8"/>
                  </a:cubicBezTo>
                  <a:cubicBezTo>
                    <a:pt x="173" y="8"/>
                    <a:pt x="185" y="8"/>
                    <a:pt x="198" y="8"/>
                  </a:cubicBezTo>
                  <a:cubicBezTo>
                    <a:pt x="200" y="8"/>
                    <a:pt x="203" y="8"/>
                    <a:pt x="206" y="8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3" y="0"/>
                    <a:pt x="200" y="0"/>
                    <a:pt x="198" y="0"/>
                  </a:cubicBezTo>
                  <a:cubicBezTo>
                    <a:pt x="185" y="0"/>
                    <a:pt x="173" y="0"/>
                    <a:pt x="161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59"/>
            <p:cNvSpPr>
              <a:spLocks noChangeArrowheads="1"/>
            </p:cNvSpPr>
            <p:nvPr/>
          </p:nvSpPr>
          <p:spPr bwMode="auto">
            <a:xfrm>
              <a:off x="2243139" y="2975768"/>
              <a:ext cx="1263650" cy="1155700"/>
            </a:xfrm>
            <a:prstGeom prst="rect">
              <a:avLst/>
            </a:pr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60"/>
            <p:cNvSpPr/>
            <p:nvPr/>
          </p:nvSpPr>
          <p:spPr bwMode="auto">
            <a:xfrm>
              <a:off x="2243139" y="3036093"/>
              <a:ext cx="542925" cy="15875"/>
            </a:xfrm>
            <a:custGeom>
              <a:avLst/>
              <a:gdLst>
                <a:gd name="T0" fmla="*/ 78 w 259"/>
                <a:gd name="T1" fmla="*/ 7 h 7"/>
                <a:gd name="T2" fmla="*/ 119 w 259"/>
                <a:gd name="T3" fmla="*/ 7 h 7"/>
                <a:gd name="T4" fmla="*/ 189 w 259"/>
                <a:gd name="T5" fmla="*/ 6 h 7"/>
                <a:gd name="T6" fmla="*/ 240 w 259"/>
                <a:gd name="T7" fmla="*/ 4 h 7"/>
                <a:gd name="T8" fmla="*/ 254 w 259"/>
                <a:gd name="T9" fmla="*/ 4 h 7"/>
                <a:gd name="T10" fmla="*/ 259 w 259"/>
                <a:gd name="T11" fmla="*/ 3 h 7"/>
                <a:gd name="T12" fmla="*/ 254 w 259"/>
                <a:gd name="T13" fmla="*/ 3 h 7"/>
                <a:gd name="T14" fmla="*/ 240 w 259"/>
                <a:gd name="T15" fmla="*/ 3 h 7"/>
                <a:gd name="T16" fmla="*/ 189 w 259"/>
                <a:gd name="T17" fmla="*/ 1 h 7"/>
                <a:gd name="T18" fmla="*/ 119 w 259"/>
                <a:gd name="T19" fmla="*/ 0 h 7"/>
                <a:gd name="T20" fmla="*/ 78 w 259"/>
                <a:gd name="T21" fmla="*/ 0 h 7"/>
                <a:gd name="T22" fmla="*/ 37 w 259"/>
                <a:gd name="T23" fmla="*/ 0 h 7"/>
                <a:gd name="T24" fmla="*/ 0 w 259"/>
                <a:gd name="T25" fmla="*/ 0 h 7"/>
                <a:gd name="T26" fmla="*/ 0 w 259"/>
                <a:gd name="T27" fmla="*/ 7 h 7"/>
                <a:gd name="T28" fmla="*/ 37 w 259"/>
                <a:gd name="T29" fmla="*/ 7 h 7"/>
                <a:gd name="T30" fmla="*/ 78 w 259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9" h="7">
                  <a:moveTo>
                    <a:pt x="78" y="7"/>
                  </a:moveTo>
                  <a:cubicBezTo>
                    <a:pt x="92" y="7"/>
                    <a:pt x="106" y="7"/>
                    <a:pt x="119" y="7"/>
                  </a:cubicBezTo>
                  <a:cubicBezTo>
                    <a:pt x="144" y="7"/>
                    <a:pt x="169" y="6"/>
                    <a:pt x="189" y="6"/>
                  </a:cubicBezTo>
                  <a:cubicBezTo>
                    <a:pt x="210" y="5"/>
                    <a:pt x="228" y="5"/>
                    <a:pt x="240" y="4"/>
                  </a:cubicBezTo>
                  <a:cubicBezTo>
                    <a:pt x="246" y="4"/>
                    <a:pt x="251" y="4"/>
                    <a:pt x="254" y="4"/>
                  </a:cubicBezTo>
                  <a:cubicBezTo>
                    <a:pt x="257" y="4"/>
                    <a:pt x="259" y="3"/>
                    <a:pt x="259" y="3"/>
                  </a:cubicBezTo>
                  <a:cubicBezTo>
                    <a:pt x="259" y="3"/>
                    <a:pt x="257" y="3"/>
                    <a:pt x="254" y="3"/>
                  </a:cubicBezTo>
                  <a:cubicBezTo>
                    <a:pt x="251" y="3"/>
                    <a:pt x="246" y="3"/>
                    <a:pt x="240" y="3"/>
                  </a:cubicBezTo>
                  <a:cubicBezTo>
                    <a:pt x="228" y="2"/>
                    <a:pt x="210" y="2"/>
                    <a:pt x="189" y="1"/>
                  </a:cubicBezTo>
                  <a:cubicBezTo>
                    <a:pt x="169" y="1"/>
                    <a:pt x="144" y="0"/>
                    <a:pt x="119" y="0"/>
                  </a:cubicBezTo>
                  <a:cubicBezTo>
                    <a:pt x="106" y="0"/>
                    <a:pt x="92" y="0"/>
                    <a:pt x="78" y="0"/>
                  </a:cubicBezTo>
                  <a:cubicBezTo>
                    <a:pt x="65" y="0"/>
                    <a:pt x="51" y="0"/>
                    <a:pt x="37" y="0"/>
                  </a:cubicBezTo>
                  <a:cubicBezTo>
                    <a:pt x="25" y="0"/>
                    <a:pt x="1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2" y="7"/>
                    <a:pt x="25" y="7"/>
                    <a:pt x="37" y="7"/>
                  </a:cubicBezTo>
                  <a:cubicBezTo>
                    <a:pt x="51" y="7"/>
                    <a:pt x="65" y="7"/>
                    <a:pt x="78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61"/>
            <p:cNvSpPr/>
            <p:nvPr/>
          </p:nvSpPr>
          <p:spPr bwMode="auto">
            <a:xfrm>
              <a:off x="2243139" y="3156743"/>
              <a:ext cx="631825" cy="17462"/>
            </a:xfrm>
            <a:custGeom>
              <a:avLst/>
              <a:gdLst>
                <a:gd name="T0" fmla="*/ 58 w 301"/>
                <a:gd name="T1" fmla="*/ 8 h 8"/>
                <a:gd name="T2" fmla="*/ 104 w 301"/>
                <a:gd name="T3" fmla="*/ 8 h 8"/>
                <a:gd name="T4" fmla="*/ 147 w 301"/>
                <a:gd name="T5" fmla="*/ 7 h 8"/>
                <a:gd name="T6" fmla="*/ 225 w 301"/>
                <a:gd name="T7" fmla="*/ 6 h 8"/>
                <a:gd name="T8" fmla="*/ 280 w 301"/>
                <a:gd name="T9" fmla="*/ 5 h 8"/>
                <a:gd name="T10" fmla="*/ 295 w 301"/>
                <a:gd name="T11" fmla="*/ 4 h 8"/>
                <a:gd name="T12" fmla="*/ 301 w 301"/>
                <a:gd name="T13" fmla="*/ 4 h 8"/>
                <a:gd name="T14" fmla="*/ 295 w 301"/>
                <a:gd name="T15" fmla="*/ 4 h 8"/>
                <a:gd name="T16" fmla="*/ 280 w 301"/>
                <a:gd name="T17" fmla="*/ 3 h 8"/>
                <a:gd name="T18" fmla="*/ 225 w 301"/>
                <a:gd name="T19" fmla="*/ 2 h 8"/>
                <a:gd name="T20" fmla="*/ 147 w 301"/>
                <a:gd name="T21" fmla="*/ 1 h 8"/>
                <a:gd name="T22" fmla="*/ 104 w 301"/>
                <a:gd name="T23" fmla="*/ 1 h 8"/>
                <a:gd name="T24" fmla="*/ 58 w 301"/>
                <a:gd name="T25" fmla="*/ 0 h 8"/>
                <a:gd name="T26" fmla="*/ 13 w 301"/>
                <a:gd name="T27" fmla="*/ 1 h 8"/>
                <a:gd name="T28" fmla="*/ 0 w 301"/>
                <a:gd name="T29" fmla="*/ 1 h 8"/>
                <a:gd name="T30" fmla="*/ 0 w 301"/>
                <a:gd name="T31" fmla="*/ 8 h 8"/>
                <a:gd name="T32" fmla="*/ 13 w 301"/>
                <a:gd name="T33" fmla="*/ 8 h 8"/>
                <a:gd name="T34" fmla="*/ 58 w 301"/>
                <a:gd name="T3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1" h="8">
                  <a:moveTo>
                    <a:pt x="58" y="8"/>
                  </a:moveTo>
                  <a:cubicBezTo>
                    <a:pt x="73" y="8"/>
                    <a:pt x="89" y="8"/>
                    <a:pt x="104" y="8"/>
                  </a:cubicBezTo>
                  <a:cubicBezTo>
                    <a:pt x="118" y="8"/>
                    <a:pt x="133" y="8"/>
                    <a:pt x="147" y="7"/>
                  </a:cubicBezTo>
                  <a:cubicBezTo>
                    <a:pt x="176" y="7"/>
                    <a:pt x="202" y="7"/>
                    <a:pt x="225" y="6"/>
                  </a:cubicBezTo>
                  <a:cubicBezTo>
                    <a:pt x="248" y="6"/>
                    <a:pt x="267" y="5"/>
                    <a:pt x="280" y="5"/>
                  </a:cubicBezTo>
                  <a:cubicBezTo>
                    <a:pt x="287" y="5"/>
                    <a:pt x="292" y="5"/>
                    <a:pt x="295" y="4"/>
                  </a:cubicBezTo>
                  <a:cubicBezTo>
                    <a:pt x="299" y="4"/>
                    <a:pt x="301" y="4"/>
                    <a:pt x="301" y="4"/>
                  </a:cubicBezTo>
                  <a:cubicBezTo>
                    <a:pt x="301" y="4"/>
                    <a:pt x="299" y="4"/>
                    <a:pt x="295" y="4"/>
                  </a:cubicBezTo>
                  <a:cubicBezTo>
                    <a:pt x="292" y="4"/>
                    <a:pt x="287" y="4"/>
                    <a:pt x="280" y="3"/>
                  </a:cubicBezTo>
                  <a:cubicBezTo>
                    <a:pt x="267" y="3"/>
                    <a:pt x="248" y="2"/>
                    <a:pt x="225" y="2"/>
                  </a:cubicBezTo>
                  <a:cubicBezTo>
                    <a:pt x="202" y="2"/>
                    <a:pt x="176" y="1"/>
                    <a:pt x="147" y="1"/>
                  </a:cubicBezTo>
                  <a:cubicBezTo>
                    <a:pt x="133" y="1"/>
                    <a:pt x="118" y="1"/>
                    <a:pt x="104" y="1"/>
                  </a:cubicBezTo>
                  <a:cubicBezTo>
                    <a:pt x="89" y="1"/>
                    <a:pt x="73" y="0"/>
                    <a:pt x="58" y="0"/>
                  </a:cubicBezTo>
                  <a:cubicBezTo>
                    <a:pt x="43" y="0"/>
                    <a:pt x="28" y="1"/>
                    <a:pt x="13" y="1"/>
                  </a:cubicBezTo>
                  <a:cubicBezTo>
                    <a:pt x="9" y="1"/>
                    <a:pt x="4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9" y="8"/>
                    <a:pt x="13" y="8"/>
                  </a:cubicBezTo>
                  <a:cubicBezTo>
                    <a:pt x="28" y="8"/>
                    <a:pt x="43" y="8"/>
                    <a:pt x="58" y="8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62"/>
            <p:cNvSpPr/>
            <p:nvPr/>
          </p:nvSpPr>
          <p:spPr bwMode="auto">
            <a:xfrm>
              <a:off x="2243139" y="3369468"/>
              <a:ext cx="384175" cy="14287"/>
            </a:xfrm>
            <a:custGeom>
              <a:avLst/>
              <a:gdLst>
                <a:gd name="T0" fmla="*/ 67 w 183"/>
                <a:gd name="T1" fmla="*/ 7 h 7"/>
                <a:gd name="T2" fmla="*/ 126 w 183"/>
                <a:gd name="T3" fmla="*/ 6 h 7"/>
                <a:gd name="T4" fmla="*/ 183 w 183"/>
                <a:gd name="T5" fmla="*/ 4 h 7"/>
                <a:gd name="T6" fmla="*/ 126 w 183"/>
                <a:gd name="T7" fmla="*/ 1 h 7"/>
                <a:gd name="T8" fmla="*/ 67 w 183"/>
                <a:gd name="T9" fmla="*/ 0 h 7"/>
                <a:gd name="T10" fmla="*/ 34 w 183"/>
                <a:gd name="T11" fmla="*/ 0 h 7"/>
                <a:gd name="T12" fmla="*/ 0 w 183"/>
                <a:gd name="T13" fmla="*/ 0 h 7"/>
                <a:gd name="T14" fmla="*/ 0 w 183"/>
                <a:gd name="T15" fmla="*/ 7 h 7"/>
                <a:gd name="T16" fmla="*/ 34 w 183"/>
                <a:gd name="T17" fmla="*/ 7 h 7"/>
                <a:gd name="T18" fmla="*/ 67 w 183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7">
                  <a:moveTo>
                    <a:pt x="67" y="7"/>
                  </a:moveTo>
                  <a:cubicBezTo>
                    <a:pt x="88" y="7"/>
                    <a:pt x="108" y="6"/>
                    <a:pt x="126" y="6"/>
                  </a:cubicBezTo>
                  <a:cubicBezTo>
                    <a:pt x="160" y="5"/>
                    <a:pt x="183" y="4"/>
                    <a:pt x="183" y="4"/>
                  </a:cubicBezTo>
                  <a:cubicBezTo>
                    <a:pt x="183" y="4"/>
                    <a:pt x="160" y="2"/>
                    <a:pt x="126" y="1"/>
                  </a:cubicBezTo>
                  <a:cubicBezTo>
                    <a:pt x="108" y="1"/>
                    <a:pt x="88" y="1"/>
                    <a:pt x="67" y="0"/>
                  </a:cubicBezTo>
                  <a:cubicBezTo>
                    <a:pt x="56" y="0"/>
                    <a:pt x="45" y="0"/>
                    <a:pt x="34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7"/>
                    <a:pt x="22" y="7"/>
                    <a:pt x="34" y="7"/>
                  </a:cubicBezTo>
                  <a:cubicBezTo>
                    <a:pt x="45" y="7"/>
                    <a:pt x="56" y="7"/>
                    <a:pt x="67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63"/>
            <p:cNvSpPr/>
            <p:nvPr/>
          </p:nvSpPr>
          <p:spPr bwMode="auto">
            <a:xfrm>
              <a:off x="2243139" y="3642518"/>
              <a:ext cx="320675" cy="15875"/>
            </a:xfrm>
            <a:custGeom>
              <a:avLst/>
              <a:gdLst>
                <a:gd name="T0" fmla="*/ 46 w 153"/>
                <a:gd name="T1" fmla="*/ 7 h 8"/>
                <a:gd name="T2" fmla="*/ 100 w 153"/>
                <a:gd name="T3" fmla="*/ 6 h 8"/>
                <a:gd name="T4" fmla="*/ 153 w 153"/>
                <a:gd name="T5" fmla="*/ 4 h 8"/>
                <a:gd name="T6" fmla="*/ 100 w 153"/>
                <a:gd name="T7" fmla="*/ 2 h 8"/>
                <a:gd name="T8" fmla="*/ 46 w 153"/>
                <a:gd name="T9" fmla="*/ 1 h 8"/>
                <a:gd name="T10" fmla="*/ 16 w 153"/>
                <a:gd name="T11" fmla="*/ 0 h 8"/>
                <a:gd name="T12" fmla="*/ 0 w 153"/>
                <a:gd name="T13" fmla="*/ 0 h 8"/>
                <a:gd name="T14" fmla="*/ 0 w 153"/>
                <a:gd name="T15" fmla="*/ 8 h 8"/>
                <a:gd name="T16" fmla="*/ 16 w 153"/>
                <a:gd name="T17" fmla="*/ 8 h 8"/>
                <a:gd name="T18" fmla="*/ 46 w 153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8">
                  <a:moveTo>
                    <a:pt x="46" y="7"/>
                  </a:moveTo>
                  <a:cubicBezTo>
                    <a:pt x="66" y="7"/>
                    <a:pt x="84" y="7"/>
                    <a:pt x="100" y="6"/>
                  </a:cubicBezTo>
                  <a:cubicBezTo>
                    <a:pt x="132" y="5"/>
                    <a:pt x="153" y="4"/>
                    <a:pt x="153" y="4"/>
                  </a:cubicBezTo>
                  <a:cubicBezTo>
                    <a:pt x="153" y="4"/>
                    <a:pt x="132" y="3"/>
                    <a:pt x="100" y="2"/>
                  </a:cubicBezTo>
                  <a:cubicBezTo>
                    <a:pt x="84" y="1"/>
                    <a:pt x="66" y="1"/>
                    <a:pt x="46" y="1"/>
                  </a:cubicBezTo>
                  <a:cubicBezTo>
                    <a:pt x="36" y="1"/>
                    <a:pt x="26" y="0"/>
                    <a:pt x="16" y="0"/>
                  </a:cubicBezTo>
                  <a:cubicBezTo>
                    <a:pt x="10" y="0"/>
                    <a:pt x="5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10" y="8"/>
                    <a:pt x="16" y="8"/>
                  </a:cubicBezTo>
                  <a:cubicBezTo>
                    <a:pt x="26" y="8"/>
                    <a:pt x="36" y="7"/>
                    <a:pt x="46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64"/>
            <p:cNvSpPr/>
            <p:nvPr/>
          </p:nvSpPr>
          <p:spPr bwMode="auto">
            <a:xfrm>
              <a:off x="2243139" y="3747293"/>
              <a:ext cx="403225" cy="15875"/>
            </a:xfrm>
            <a:custGeom>
              <a:avLst/>
              <a:gdLst>
                <a:gd name="T0" fmla="*/ 39 w 192"/>
                <a:gd name="T1" fmla="*/ 8 h 8"/>
                <a:gd name="T2" fmla="*/ 73 w 192"/>
                <a:gd name="T3" fmla="*/ 8 h 8"/>
                <a:gd name="T4" fmla="*/ 133 w 192"/>
                <a:gd name="T5" fmla="*/ 6 h 8"/>
                <a:gd name="T6" fmla="*/ 176 w 192"/>
                <a:gd name="T7" fmla="*/ 5 h 8"/>
                <a:gd name="T8" fmla="*/ 188 w 192"/>
                <a:gd name="T9" fmla="*/ 4 h 8"/>
                <a:gd name="T10" fmla="*/ 192 w 192"/>
                <a:gd name="T11" fmla="*/ 4 h 8"/>
                <a:gd name="T12" fmla="*/ 188 w 192"/>
                <a:gd name="T13" fmla="*/ 4 h 8"/>
                <a:gd name="T14" fmla="*/ 176 w 192"/>
                <a:gd name="T15" fmla="*/ 3 h 8"/>
                <a:gd name="T16" fmla="*/ 133 w 192"/>
                <a:gd name="T17" fmla="*/ 2 h 8"/>
                <a:gd name="T18" fmla="*/ 73 w 192"/>
                <a:gd name="T19" fmla="*/ 1 h 8"/>
                <a:gd name="T20" fmla="*/ 39 w 192"/>
                <a:gd name="T21" fmla="*/ 1 h 8"/>
                <a:gd name="T22" fmla="*/ 4 w 192"/>
                <a:gd name="T23" fmla="*/ 0 h 8"/>
                <a:gd name="T24" fmla="*/ 0 w 192"/>
                <a:gd name="T25" fmla="*/ 0 h 8"/>
                <a:gd name="T26" fmla="*/ 0 w 192"/>
                <a:gd name="T27" fmla="*/ 8 h 8"/>
                <a:gd name="T28" fmla="*/ 4 w 192"/>
                <a:gd name="T29" fmla="*/ 8 h 8"/>
                <a:gd name="T30" fmla="*/ 39 w 192"/>
                <a:gd name="T3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8">
                  <a:moveTo>
                    <a:pt x="39" y="8"/>
                  </a:moveTo>
                  <a:cubicBezTo>
                    <a:pt x="51" y="8"/>
                    <a:pt x="62" y="8"/>
                    <a:pt x="73" y="8"/>
                  </a:cubicBezTo>
                  <a:cubicBezTo>
                    <a:pt x="95" y="7"/>
                    <a:pt x="116" y="7"/>
                    <a:pt x="133" y="6"/>
                  </a:cubicBezTo>
                  <a:cubicBezTo>
                    <a:pt x="151" y="6"/>
                    <a:pt x="166" y="5"/>
                    <a:pt x="176" y="5"/>
                  </a:cubicBezTo>
                  <a:cubicBezTo>
                    <a:pt x="181" y="5"/>
                    <a:pt x="185" y="5"/>
                    <a:pt x="188" y="4"/>
                  </a:cubicBezTo>
                  <a:cubicBezTo>
                    <a:pt x="191" y="4"/>
                    <a:pt x="192" y="4"/>
                    <a:pt x="192" y="4"/>
                  </a:cubicBezTo>
                  <a:cubicBezTo>
                    <a:pt x="192" y="4"/>
                    <a:pt x="191" y="4"/>
                    <a:pt x="188" y="4"/>
                  </a:cubicBezTo>
                  <a:cubicBezTo>
                    <a:pt x="185" y="4"/>
                    <a:pt x="181" y="4"/>
                    <a:pt x="176" y="3"/>
                  </a:cubicBezTo>
                  <a:cubicBezTo>
                    <a:pt x="166" y="3"/>
                    <a:pt x="151" y="2"/>
                    <a:pt x="133" y="2"/>
                  </a:cubicBezTo>
                  <a:cubicBezTo>
                    <a:pt x="116" y="2"/>
                    <a:pt x="95" y="1"/>
                    <a:pt x="73" y="1"/>
                  </a:cubicBezTo>
                  <a:cubicBezTo>
                    <a:pt x="62" y="1"/>
                    <a:pt x="51" y="1"/>
                    <a:pt x="39" y="1"/>
                  </a:cubicBezTo>
                  <a:cubicBezTo>
                    <a:pt x="27" y="1"/>
                    <a:pt x="16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3" y="8"/>
                    <a:pt x="4" y="8"/>
                  </a:cubicBezTo>
                  <a:cubicBezTo>
                    <a:pt x="16" y="8"/>
                    <a:pt x="27" y="8"/>
                    <a:pt x="39" y="8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65"/>
            <p:cNvSpPr/>
            <p:nvPr/>
          </p:nvSpPr>
          <p:spPr bwMode="auto">
            <a:xfrm>
              <a:off x="2243139" y="4064793"/>
              <a:ext cx="558800" cy="15875"/>
            </a:xfrm>
            <a:custGeom>
              <a:avLst/>
              <a:gdLst>
                <a:gd name="T0" fmla="*/ 83 w 266"/>
                <a:gd name="T1" fmla="*/ 7 h 8"/>
                <a:gd name="T2" fmla="*/ 124 w 266"/>
                <a:gd name="T3" fmla="*/ 7 h 8"/>
                <a:gd name="T4" fmla="*/ 196 w 266"/>
                <a:gd name="T5" fmla="*/ 6 h 8"/>
                <a:gd name="T6" fmla="*/ 247 w 266"/>
                <a:gd name="T7" fmla="*/ 5 h 8"/>
                <a:gd name="T8" fmla="*/ 261 w 266"/>
                <a:gd name="T9" fmla="*/ 4 h 8"/>
                <a:gd name="T10" fmla="*/ 266 w 266"/>
                <a:gd name="T11" fmla="*/ 4 h 8"/>
                <a:gd name="T12" fmla="*/ 261 w 266"/>
                <a:gd name="T13" fmla="*/ 4 h 8"/>
                <a:gd name="T14" fmla="*/ 247 w 266"/>
                <a:gd name="T15" fmla="*/ 3 h 8"/>
                <a:gd name="T16" fmla="*/ 196 w 266"/>
                <a:gd name="T17" fmla="*/ 2 h 8"/>
                <a:gd name="T18" fmla="*/ 124 w 266"/>
                <a:gd name="T19" fmla="*/ 0 h 8"/>
                <a:gd name="T20" fmla="*/ 83 w 266"/>
                <a:gd name="T21" fmla="*/ 0 h 8"/>
                <a:gd name="T22" fmla="*/ 41 w 266"/>
                <a:gd name="T23" fmla="*/ 0 h 8"/>
                <a:gd name="T24" fmla="*/ 0 w 266"/>
                <a:gd name="T25" fmla="*/ 0 h 8"/>
                <a:gd name="T26" fmla="*/ 0 w 266"/>
                <a:gd name="T27" fmla="*/ 7 h 8"/>
                <a:gd name="T28" fmla="*/ 41 w 266"/>
                <a:gd name="T29" fmla="*/ 8 h 8"/>
                <a:gd name="T30" fmla="*/ 83 w 266"/>
                <a:gd name="T3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8">
                  <a:moveTo>
                    <a:pt x="83" y="7"/>
                  </a:moveTo>
                  <a:cubicBezTo>
                    <a:pt x="97" y="7"/>
                    <a:pt x="110" y="7"/>
                    <a:pt x="124" y="7"/>
                  </a:cubicBezTo>
                  <a:cubicBezTo>
                    <a:pt x="150" y="7"/>
                    <a:pt x="175" y="6"/>
                    <a:pt x="196" y="6"/>
                  </a:cubicBezTo>
                  <a:cubicBezTo>
                    <a:pt x="217" y="6"/>
                    <a:pt x="235" y="5"/>
                    <a:pt x="247" y="5"/>
                  </a:cubicBezTo>
                  <a:cubicBezTo>
                    <a:pt x="253" y="4"/>
                    <a:pt x="258" y="4"/>
                    <a:pt x="261" y="4"/>
                  </a:cubicBezTo>
                  <a:cubicBezTo>
                    <a:pt x="265" y="4"/>
                    <a:pt x="266" y="4"/>
                    <a:pt x="266" y="4"/>
                  </a:cubicBezTo>
                  <a:cubicBezTo>
                    <a:pt x="266" y="4"/>
                    <a:pt x="265" y="4"/>
                    <a:pt x="261" y="4"/>
                  </a:cubicBezTo>
                  <a:cubicBezTo>
                    <a:pt x="258" y="3"/>
                    <a:pt x="253" y="3"/>
                    <a:pt x="247" y="3"/>
                  </a:cubicBezTo>
                  <a:cubicBezTo>
                    <a:pt x="235" y="3"/>
                    <a:pt x="217" y="2"/>
                    <a:pt x="196" y="2"/>
                  </a:cubicBezTo>
                  <a:cubicBezTo>
                    <a:pt x="175" y="1"/>
                    <a:pt x="150" y="1"/>
                    <a:pt x="124" y="0"/>
                  </a:cubicBezTo>
                  <a:cubicBezTo>
                    <a:pt x="110" y="0"/>
                    <a:pt x="97" y="0"/>
                    <a:pt x="83" y="0"/>
                  </a:cubicBezTo>
                  <a:cubicBezTo>
                    <a:pt x="69" y="0"/>
                    <a:pt x="55" y="0"/>
                    <a:pt x="41" y="0"/>
                  </a:cubicBezTo>
                  <a:cubicBezTo>
                    <a:pt x="27" y="0"/>
                    <a:pt x="13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7"/>
                    <a:pt x="27" y="7"/>
                    <a:pt x="41" y="8"/>
                  </a:cubicBezTo>
                  <a:cubicBezTo>
                    <a:pt x="55" y="7"/>
                    <a:pt x="69" y="7"/>
                    <a:pt x="83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66"/>
            <p:cNvSpPr/>
            <p:nvPr/>
          </p:nvSpPr>
          <p:spPr bwMode="auto">
            <a:xfrm>
              <a:off x="2898776" y="4006056"/>
              <a:ext cx="608013" cy="15875"/>
            </a:xfrm>
            <a:custGeom>
              <a:avLst/>
              <a:gdLst>
                <a:gd name="T0" fmla="*/ 239 w 290"/>
                <a:gd name="T1" fmla="*/ 0 h 8"/>
                <a:gd name="T2" fmla="*/ 195 w 290"/>
                <a:gd name="T3" fmla="*/ 1 h 8"/>
                <a:gd name="T4" fmla="*/ 151 w 290"/>
                <a:gd name="T5" fmla="*/ 1 h 8"/>
                <a:gd name="T6" fmla="*/ 111 w 290"/>
                <a:gd name="T7" fmla="*/ 1 h 8"/>
                <a:gd name="T8" fmla="*/ 75 w 290"/>
                <a:gd name="T9" fmla="*/ 2 h 8"/>
                <a:gd name="T10" fmla="*/ 20 w 290"/>
                <a:gd name="T11" fmla="*/ 3 h 8"/>
                <a:gd name="T12" fmla="*/ 5 w 290"/>
                <a:gd name="T13" fmla="*/ 4 h 8"/>
                <a:gd name="T14" fmla="*/ 0 w 290"/>
                <a:gd name="T15" fmla="*/ 4 h 8"/>
                <a:gd name="T16" fmla="*/ 5 w 290"/>
                <a:gd name="T17" fmla="*/ 4 h 8"/>
                <a:gd name="T18" fmla="*/ 20 w 290"/>
                <a:gd name="T19" fmla="*/ 5 h 8"/>
                <a:gd name="T20" fmla="*/ 75 w 290"/>
                <a:gd name="T21" fmla="*/ 6 h 8"/>
                <a:gd name="T22" fmla="*/ 111 w 290"/>
                <a:gd name="T23" fmla="*/ 7 h 8"/>
                <a:gd name="T24" fmla="*/ 151 w 290"/>
                <a:gd name="T25" fmla="*/ 7 h 8"/>
                <a:gd name="T26" fmla="*/ 195 w 290"/>
                <a:gd name="T27" fmla="*/ 8 h 8"/>
                <a:gd name="T28" fmla="*/ 239 w 290"/>
                <a:gd name="T29" fmla="*/ 8 h 8"/>
                <a:gd name="T30" fmla="*/ 284 w 290"/>
                <a:gd name="T31" fmla="*/ 8 h 8"/>
                <a:gd name="T32" fmla="*/ 290 w 290"/>
                <a:gd name="T33" fmla="*/ 8 h 8"/>
                <a:gd name="T34" fmla="*/ 290 w 290"/>
                <a:gd name="T35" fmla="*/ 1 h 8"/>
                <a:gd name="T36" fmla="*/ 284 w 290"/>
                <a:gd name="T37" fmla="*/ 1 h 8"/>
                <a:gd name="T38" fmla="*/ 239 w 290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8">
                  <a:moveTo>
                    <a:pt x="239" y="0"/>
                  </a:moveTo>
                  <a:cubicBezTo>
                    <a:pt x="224" y="0"/>
                    <a:pt x="209" y="0"/>
                    <a:pt x="195" y="1"/>
                  </a:cubicBezTo>
                  <a:cubicBezTo>
                    <a:pt x="180" y="1"/>
                    <a:pt x="165" y="1"/>
                    <a:pt x="151" y="1"/>
                  </a:cubicBezTo>
                  <a:cubicBezTo>
                    <a:pt x="137" y="1"/>
                    <a:pt x="124" y="1"/>
                    <a:pt x="111" y="1"/>
                  </a:cubicBezTo>
                  <a:cubicBezTo>
                    <a:pt x="98" y="2"/>
                    <a:pt x="86" y="2"/>
                    <a:pt x="75" y="2"/>
                  </a:cubicBezTo>
                  <a:cubicBezTo>
                    <a:pt x="52" y="2"/>
                    <a:pt x="33" y="3"/>
                    <a:pt x="20" y="3"/>
                  </a:cubicBezTo>
                  <a:cubicBezTo>
                    <a:pt x="14" y="4"/>
                    <a:pt x="9" y="4"/>
                    <a:pt x="5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4"/>
                    <a:pt x="14" y="5"/>
                    <a:pt x="20" y="5"/>
                  </a:cubicBezTo>
                  <a:cubicBezTo>
                    <a:pt x="33" y="5"/>
                    <a:pt x="52" y="6"/>
                    <a:pt x="75" y="6"/>
                  </a:cubicBezTo>
                  <a:cubicBezTo>
                    <a:pt x="86" y="7"/>
                    <a:pt x="98" y="7"/>
                    <a:pt x="111" y="7"/>
                  </a:cubicBezTo>
                  <a:cubicBezTo>
                    <a:pt x="124" y="7"/>
                    <a:pt x="137" y="7"/>
                    <a:pt x="151" y="7"/>
                  </a:cubicBezTo>
                  <a:cubicBezTo>
                    <a:pt x="165" y="8"/>
                    <a:pt x="180" y="8"/>
                    <a:pt x="195" y="8"/>
                  </a:cubicBezTo>
                  <a:cubicBezTo>
                    <a:pt x="209" y="8"/>
                    <a:pt x="224" y="8"/>
                    <a:pt x="239" y="8"/>
                  </a:cubicBezTo>
                  <a:cubicBezTo>
                    <a:pt x="254" y="8"/>
                    <a:pt x="269" y="8"/>
                    <a:pt x="284" y="8"/>
                  </a:cubicBezTo>
                  <a:cubicBezTo>
                    <a:pt x="286" y="8"/>
                    <a:pt x="288" y="8"/>
                    <a:pt x="290" y="8"/>
                  </a:cubicBezTo>
                  <a:cubicBezTo>
                    <a:pt x="290" y="1"/>
                    <a:pt x="290" y="1"/>
                    <a:pt x="290" y="1"/>
                  </a:cubicBezTo>
                  <a:cubicBezTo>
                    <a:pt x="288" y="1"/>
                    <a:pt x="286" y="1"/>
                    <a:pt x="284" y="1"/>
                  </a:cubicBezTo>
                  <a:cubicBezTo>
                    <a:pt x="269" y="0"/>
                    <a:pt x="254" y="0"/>
                    <a:pt x="239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67"/>
            <p:cNvSpPr/>
            <p:nvPr/>
          </p:nvSpPr>
          <p:spPr bwMode="auto">
            <a:xfrm>
              <a:off x="3351214" y="3902868"/>
              <a:ext cx="155575" cy="12700"/>
            </a:xfrm>
            <a:custGeom>
              <a:avLst/>
              <a:gdLst>
                <a:gd name="T0" fmla="*/ 41 w 74"/>
                <a:gd name="T1" fmla="*/ 1 h 6"/>
                <a:gd name="T2" fmla="*/ 0 w 74"/>
                <a:gd name="T3" fmla="*/ 3 h 6"/>
                <a:gd name="T4" fmla="*/ 41 w 74"/>
                <a:gd name="T5" fmla="*/ 5 h 6"/>
                <a:gd name="T6" fmla="*/ 61 w 74"/>
                <a:gd name="T7" fmla="*/ 6 h 6"/>
                <a:gd name="T8" fmla="*/ 74 w 74"/>
                <a:gd name="T9" fmla="*/ 6 h 6"/>
                <a:gd name="T10" fmla="*/ 74 w 74"/>
                <a:gd name="T11" fmla="*/ 0 h 6"/>
                <a:gd name="T12" fmla="*/ 61 w 74"/>
                <a:gd name="T13" fmla="*/ 0 h 6"/>
                <a:gd name="T14" fmla="*/ 41 w 7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">
                  <a:moveTo>
                    <a:pt x="41" y="1"/>
                  </a:moveTo>
                  <a:cubicBezTo>
                    <a:pt x="16" y="2"/>
                    <a:pt x="0" y="3"/>
                    <a:pt x="0" y="3"/>
                  </a:cubicBezTo>
                  <a:cubicBezTo>
                    <a:pt x="0" y="3"/>
                    <a:pt x="16" y="4"/>
                    <a:pt x="41" y="5"/>
                  </a:cubicBezTo>
                  <a:cubicBezTo>
                    <a:pt x="47" y="5"/>
                    <a:pt x="54" y="6"/>
                    <a:pt x="61" y="6"/>
                  </a:cubicBezTo>
                  <a:cubicBezTo>
                    <a:pt x="65" y="6"/>
                    <a:pt x="70" y="6"/>
                    <a:pt x="74" y="6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0" y="0"/>
                    <a:pt x="65" y="0"/>
                    <a:pt x="61" y="0"/>
                  </a:cubicBezTo>
                  <a:cubicBezTo>
                    <a:pt x="54" y="0"/>
                    <a:pt x="47" y="1"/>
                    <a:pt x="41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68"/>
            <p:cNvSpPr/>
            <p:nvPr/>
          </p:nvSpPr>
          <p:spPr bwMode="auto">
            <a:xfrm>
              <a:off x="3141664" y="3736181"/>
              <a:ext cx="365125" cy="17462"/>
            </a:xfrm>
            <a:custGeom>
              <a:avLst/>
              <a:gdLst>
                <a:gd name="T0" fmla="*/ 115 w 174"/>
                <a:gd name="T1" fmla="*/ 1 h 8"/>
                <a:gd name="T2" fmla="*/ 84 w 174"/>
                <a:gd name="T3" fmla="*/ 1 h 8"/>
                <a:gd name="T4" fmla="*/ 57 w 174"/>
                <a:gd name="T5" fmla="*/ 2 h 8"/>
                <a:gd name="T6" fmla="*/ 0 w 174"/>
                <a:gd name="T7" fmla="*/ 4 h 8"/>
                <a:gd name="T8" fmla="*/ 57 w 174"/>
                <a:gd name="T9" fmla="*/ 6 h 8"/>
                <a:gd name="T10" fmla="*/ 84 w 174"/>
                <a:gd name="T11" fmla="*/ 7 h 8"/>
                <a:gd name="T12" fmla="*/ 115 w 174"/>
                <a:gd name="T13" fmla="*/ 8 h 8"/>
                <a:gd name="T14" fmla="*/ 148 w 174"/>
                <a:gd name="T15" fmla="*/ 8 h 8"/>
                <a:gd name="T16" fmla="*/ 174 w 174"/>
                <a:gd name="T17" fmla="*/ 8 h 8"/>
                <a:gd name="T18" fmla="*/ 174 w 174"/>
                <a:gd name="T19" fmla="*/ 0 h 8"/>
                <a:gd name="T20" fmla="*/ 148 w 174"/>
                <a:gd name="T21" fmla="*/ 1 h 8"/>
                <a:gd name="T22" fmla="*/ 115 w 174"/>
                <a:gd name="T2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4" h="8">
                  <a:moveTo>
                    <a:pt x="115" y="1"/>
                  </a:moveTo>
                  <a:cubicBezTo>
                    <a:pt x="104" y="1"/>
                    <a:pt x="94" y="1"/>
                    <a:pt x="84" y="1"/>
                  </a:cubicBezTo>
                  <a:cubicBezTo>
                    <a:pt x="74" y="2"/>
                    <a:pt x="65" y="2"/>
                    <a:pt x="57" y="2"/>
                  </a:cubicBezTo>
                  <a:cubicBezTo>
                    <a:pt x="23" y="3"/>
                    <a:pt x="0" y="4"/>
                    <a:pt x="0" y="4"/>
                  </a:cubicBezTo>
                  <a:cubicBezTo>
                    <a:pt x="0" y="4"/>
                    <a:pt x="23" y="5"/>
                    <a:pt x="57" y="6"/>
                  </a:cubicBezTo>
                  <a:cubicBezTo>
                    <a:pt x="65" y="7"/>
                    <a:pt x="74" y="7"/>
                    <a:pt x="84" y="7"/>
                  </a:cubicBezTo>
                  <a:cubicBezTo>
                    <a:pt x="94" y="7"/>
                    <a:pt x="104" y="7"/>
                    <a:pt x="115" y="8"/>
                  </a:cubicBezTo>
                  <a:cubicBezTo>
                    <a:pt x="125" y="8"/>
                    <a:pt x="136" y="8"/>
                    <a:pt x="148" y="8"/>
                  </a:cubicBezTo>
                  <a:cubicBezTo>
                    <a:pt x="156" y="8"/>
                    <a:pt x="165" y="8"/>
                    <a:pt x="174" y="8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65" y="1"/>
                    <a:pt x="156" y="1"/>
                    <a:pt x="148" y="1"/>
                  </a:cubicBezTo>
                  <a:cubicBezTo>
                    <a:pt x="136" y="1"/>
                    <a:pt x="125" y="1"/>
                    <a:pt x="115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69"/>
            <p:cNvSpPr/>
            <p:nvPr/>
          </p:nvSpPr>
          <p:spPr bwMode="auto">
            <a:xfrm>
              <a:off x="3003551" y="3526631"/>
              <a:ext cx="503238" cy="15875"/>
            </a:xfrm>
            <a:custGeom>
              <a:avLst/>
              <a:gdLst>
                <a:gd name="T0" fmla="*/ 174 w 240"/>
                <a:gd name="T1" fmla="*/ 0 h 8"/>
                <a:gd name="T2" fmla="*/ 135 w 240"/>
                <a:gd name="T3" fmla="*/ 1 h 8"/>
                <a:gd name="T4" fmla="*/ 99 w 240"/>
                <a:gd name="T5" fmla="*/ 1 h 8"/>
                <a:gd name="T6" fmla="*/ 67 w 240"/>
                <a:gd name="T7" fmla="*/ 2 h 8"/>
                <a:gd name="T8" fmla="*/ 18 w 240"/>
                <a:gd name="T9" fmla="*/ 3 h 8"/>
                <a:gd name="T10" fmla="*/ 4 w 240"/>
                <a:gd name="T11" fmla="*/ 4 h 8"/>
                <a:gd name="T12" fmla="*/ 0 w 240"/>
                <a:gd name="T13" fmla="*/ 4 h 8"/>
                <a:gd name="T14" fmla="*/ 4 w 240"/>
                <a:gd name="T15" fmla="*/ 4 h 8"/>
                <a:gd name="T16" fmla="*/ 18 w 240"/>
                <a:gd name="T17" fmla="*/ 5 h 8"/>
                <a:gd name="T18" fmla="*/ 67 w 240"/>
                <a:gd name="T19" fmla="*/ 6 h 8"/>
                <a:gd name="T20" fmla="*/ 99 w 240"/>
                <a:gd name="T21" fmla="*/ 7 h 8"/>
                <a:gd name="T22" fmla="*/ 135 w 240"/>
                <a:gd name="T23" fmla="*/ 7 h 8"/>
                <a:gd name="T24" fmla="*/ 174 w 240"/>
                <a:gd name="T25" fmla="*/ 7 h 8"/>
                <a:gd name="T26" fmla="*/ 214 w 240"/>
                <a:gd name="T27" fmla="*/ 8 h 8"/>
                <a:gd name="T28" fmla="*/ 240 w 240"/>
                <a:gd name="T29" fmla="*/ 8 h 8"/>
                <a:gd name="T30" fmla="*/ 240 w 240"/>
                <a:gd name="T31" fmla="*/ 0 h 8"/>
                <a:gd name="T32" fmla="*/ 214 w 240"/>
                <a:gd name="T33" fmla="*/ 0 h 8"/>
                <a:gd name="T34" fmla="*/ 174 w 240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8">
                  <a:moveTo>
                    <a:pt x="174" y="0"/>
                  </a:moveTo>
                  <a:cubicBezTo>
                    <a:pt x="161" y="0"/>
                    <a:pt x="148" y="0"/>
                    <a:pt x="135" y="1"/>
                  </a:cubicBezTo>
                  <a:cubicBezTo>
                    <a:pt x="123" y="1"/>
                    <a:pt x="111" y="1"/>
                    <a:pt x="99" y="1"/>
                  </a:cubicBezTo>
                  <a:cubicBezTo>
                    <a:pt x="88" y="1"/>
                    <a:pt x="77" y="1"/>
                    <a:pt x="67" y="2"/>
                  </a:cubicBezTo>
                  <a:cubicBezTo>
                    <a:pt x="47" y="2"/>
                    <a:pt x="30" y="3"/>
                    <a:pt x="18" y="3"/>
                  </a:cubicBezTo>
                  <a:cubicBezTo>
                    <a:pt x="12" y="3"/>
                    <a:pt x="8" y="4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8" y="4"/>
                    <a:pt x="12" y="4"/>
                    <a:pt x="18" y="5"/>
                  </a:cubicBezTo>
                  <a:cubicBezTo>
                    <a:pt x="30" y="5"/>
                    <a:pt x="47" y="6"/>
                    <a:pt x="67" y="6"/>
                  </a:cubicBezTo>
                  <a:cubicBezTo>
                    <a:pt x="77" y="6"/>
                    <a:pt x="88" y="6"/>
                    <a:pt x="99" y="7"/>
                  </a:cubicBezTo>
                  <a:cubicBezTo>
                    <a:pt x="111" y="7"/>
                    <a:pt x="123" y="7"/>
                    <a:pt x="135" y="7"/>
                  </a:cubicBezTo>
                  <a:cubicBezTo>
                    <a:pt x="148" y="7"/>
                    <a:pt x="161" y="7"/>
                    <a:pt x="174" y="7"/>
                  </a:cubicBezTo>
                  <a:cubicBezTo>
                    <a:pt x="187" y="8"/>
                    <a:pt x="201" y="8"/>
                    <a:pt x="214" y="8"/>
                  </a:cubicBezTo>
                  <a:cubicBezTo>
                    <a:pt x="223" y="8"/>
                    <a:pt x="231" y="8"/>
                    <a:pt x="240" y="8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31" y="0"/>
                    <a:pt x="223" y="0"/>
                    <a:pt x="214" y="0"/>
                  </a:cubicBezTo>
                  <a:cubicBezTo>
                    <a:pt x="201" y="0"/>
                    <a:pt x="187" y="0"/>
                    <a:pt x="174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70"/>
            <p:cNvSpPr/>
            <p:nvPr/>
          </p:nvSpPr>
          <p:spPr bwMode="auto">
            <a:xfrm>
              <a:off x="3090864" y="3317081"/>
              <a:ext cx="415925" cy="14287"/>
            </a:xfrm>
            <a:custGeom>
              <a:avLst/>
              <a:gdLst>
                <a:gd name="T0" fmla="*/ 157 w 198"/>
                <a:gd name="T1" fmla="*/ 0 h 7"/>
                <a:gd name="T2" fmla="*/ 122 w 198"/>
                <a:gd name="T3" fmla="*/ 0 h 7"/>
                <a:gd name="T4" fmla="*/ 90 w 198"/>
                <a:gd name="T5" fmla="*/ 1 h 7"/>
                <a:gd name="T6" fmla="*/ 60 w 198"/>
                <a:gd name="T7" fmla="*/ 1 h 7"/>
                <a:gd name="T8" fmla="*/ 17 w 198"/>
                <a:gd name="T9" fmla="*/ 3 h 7"/>
                <a:gd name="T10" fmla="*/ 4 w 198"/>
                <a:gd name="T11" fmla="*/ 3 h 7"/>
                <a:gd name="T12" fmla="*/ 0 w 198"/>
                <a:gd name="T13" fmla="*/ 3 h 7"/>
                <a:gd name="T14" fmla="*/ 4 w 198"/>
                <a:gd name="T15" fmla="*/ 4 h 7"/>
                <a:gd name="T16" fmla="*/ 17 w 198"/>
                <a:gd name="T17" fmla="*/ 4 h 7"/>
                <a:gd name="T18" fmla="*/ 60 w 198"/>
                <a:gd name="T19" fmla="*/ 6 h 7"/>
                <a:gd name="T20" fmla="*/ 90 w 198"/>
                <a:gd name="T21" fmla="*/ 6 h 7"/>
                <a:gd name="T22" fmla="*/ 122 w 198"/>
                <a:gd name="T23" fmla="*/ 7 h 7"/>
                <a:gd name="T24" fmla="*/ 157 w 198"/>
                <a:gd name="T25" fmla="*/ 7 h 7"/>
                <a:gd name="T26" fmla="*/ 193 w 198"/>
                <a:gd name="T27" fmla="*/ 7 h 7"/>
                <a:gd name="T28" fmla="*/ 198 w 198"/>
                <a:gd name="T29" fmla="*/ 7 h 7"/>
                <a:gd name="T30" fmla="*/ 198 w 198"/>
                <a:gd name="T31" fmla="*/ 0 h 7"/>
                <a:gd name="T32" fmla="*/ 193 w 198"/>
                <a:gd name="T33" fmla="*/ 0 h 7"/>
                <a:gd name="T34" fmla="*/ 157 w 198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" h="7">
                  <a:moveTo>
                    <a:pt x="157" y="0"/>
                  </a:moveTo>
                  <a:cubicBezTo>
                    <a:pt x="145" y="0"/>
                    <a:pt x="134" y="0"/>
                    <a:pt x="122" y="0"/>
                  </a:cubicBezTo>
                  <a:cubicBezTo>
                    <a:pt x="111" y="0"/>
                    <a:pt x="100" y="1"/>
                    <a:pt x="90" y="1"/>
                  </a:cubicBezTo>
                  <a:cubicBezTo>
                    <a:pt x="79" y="1"/>
                    <a:pt x="69" y="1"/>
                    <a:pt x="60" y="1"/>
                  </a:cubicBezTo>
                  <a:cubicBezTo>
                    <a:pt x="42" y="2"/>
                    <a:pt x="27" y="2"/>
                    <a:pt x="17" y="3"/>
                  </a:cubicBezTo>
                  <a:cubicBezTo>
                    <a:pt x="11" y="3"/>
                    <a:pt x="7" y="3"/>
                    <a:pt x="4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4"/>
                    <a:pt x="4" y="4"/>
                  </a:cubicBezTo>
                  <a:cubicBezTo>
                    <a:pt x="7" y="4"/>
                    <a:pt x="11" y="4"/>
                    <a:pt x="17" y="4"/>
                  </a:cubicBezTo>
                  <a:cubicBezTo>
                    <a:pt x="27" y="5"/>
                    <a:pt x="42" y="5"/>
                    <a:pt x="60" y="6"/>
                  </a:cubicBezTo>
                  <a:cubicBezTo>
                    <a:pt x="69" y="6"/>
                    <a:pt x="79" y="6"/>
                    <a:pt x="90" y="6"/>
                  </a:cubicBezTo>
                  <a:cubicBezTo>
                    <a:pt x="100" y="6"/>
                    <a:pt x="111" y="7"/>
                    <a:pt x="122" y="7"/>
                  </a:cubicBezTo>
                  <a:cubicBezTo>
                    <a:pt x="134" y="7"/>
                    <a:pt x="145" y="7"/>
                    <a:pt x="157" y="7"/>
                  </a:cubicBezTo>
                  <a:cubicBezTo>
                    <a:pt x="169" y="7"/>
                    <a:pt x="181" y="7"/>
                    <a:pt x="193" y="7"/>
                  </a:cubicBezTo>
                  <a:cubicBezTo>
                    <a:pt x="195" y="7"/>
                    <a:pt x="196" y="7"/>
                    <a:pt x="198" y="7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6" y="0"/>
                    <a:pt x="195" y="0"/>
                    <a:pt x="193" y="0"/>
                  </a:cubicBezTo>
                  <a:cubicBezTo>
                    <a:pt x="181" y="0"/>
                    <a:pt x="169" y="0"/>
                    <a:pt x="157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71"/>
            <p:cNvSpPr/>
            <p:nvPr/>
          </p:nvSpPr>
          <p:spPr bwMode="auto">
            <a:xfrm>
              <a:off x="3178176" y="3232943"/>
              <a:ext cx="328613" cy="14287"/>
            </a:xfrm>
            <a:custGeom>
              <a:avLst/>
              <a:gdLst>
                <a:gd name="T0" fmla="*/ 109 w 157"/>
                <a:gd name="T1" fmla="*/ 0 h 7"/>
                <a:gd name="T2" fmla="*/ 80 w 157"/>
                <a:gd name="T3" fmla="*/ 1 h 7"/>
                <a:gd name="T4" fmla="*/ 54 w 157"/>
                <a:gd name="T5" fmla="*/ 1 h 7"/>
                <a:gd name="T6" fmla="*/ 0 w 157"/>
                <a:gd name="T7" fmla="*/ 3 h 7"/>
                <a:gd name="T8" fmla="*/ 54 w 157"/>
                <a:gd name="T9" fmla="*/ 5 h 7"/>
                <a:gd name="T10" fmla="*/ 80 w 157"/>
                <a:gd name="T11" fmla="*/ 6 h 7"/>
                <a:gd name="T12" fmla="*/ 109 w 157"/>
                <a:gd name="T13" fmla="*/ 7 h 7"/>
                <a:gd name="T14" fmla="*/ 141 w 157"/>
                <a:gd name="T15" fmla="*/ 7 h 7"/>
                <a:gd name="T16" fmla="*/ 157 w 157"/>
                <a:gd name="T17" fmla="*/ 7 h 7"/>
                <a:gd name="T18" fmla="*/ 157 w 157"/>
                <a:gd name="T19" fmla="*/ 0 h 7"/>
                <a:gd name="T20" fmla="*/ 141 w 157"/>
                <a:gd name="T21" fmla="*/ 0 h 7"/>
                <a:gd name="T22" fmla="*/ 109 w 15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7">
                  <a:moveTo>
                    <a:pt x="109" y="0"/>
                  </a:moveTo>
                  <a:cubicBezTo>
                    <a:pt x="99" y="0"/>
                    <a:pt x="89" y="0"/>
                    <a:pt x="80" y="1"/>
                  </a:cubicBezTo>
                  <a:cubicBezTo>
                    <a:pt x="71" y="1"/>
                    <a:pt x="62" y="1"/>
                    <a:pt x="54" y="1"/>
                  </a:cubicBezTo>
                  <a:cubicBezTo>
                    <a:pt x="21" y="2"/>
                    <a:pt x="0" y="3"/>
                    <a:pt x="0" y="3"/>
                  </a:cubicBezTo>
                  <a:cubicBezTo>
                    <a:pt x="0" y="3"/>
                    <a:pt x="21" y="5"/>
                    <a:pt x="54" y="5"/>
                  </a:cubicBezTo>
                  <a:cubicBezTo>
                    <a:pt x="62" y="6"/>
                    <a:pt x="71" y="6"/>
                    <a:pt x="80" y="6"/>
                  </a:cubicBezTo>
                  <a:cubicBezTo>
                    <a:pt x="89" y="6"/>
                    <a:pt x="99" y="7"/>
                    <a:pt x="109" y="7"/>
                  </a:cubicBezTo>
                  <a:cubicBezTo>
                    <a:pt x="119" y="7"/>
                    <a:pt x="130" y="7"/>
                    <a:pt x="141" y="7"/>
                  </a:cubicBezTo>
                  <a:cubicBezTo>
                    <a:pt x="146" y="7"/>
                    <a:pt x="151" y="7"/>
                    <a:pt x="157" y="7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1" y="0"/>
                    <a:pt x="146" y="0"/>
                    <a:pt x="141" y="0"/>
                  </a:cubicBezTo>
                  <a:cubicBezTo>
                    <a:pt x="130" y="0"/>
                    <a:pt x="119" y="0"/>
                    <a:pt x="109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72"/>
            <p:cNvSpPr/>
            <p:nvPr/>
          </p:nvSpPr>
          <p:spPr bwMode="auto">
            <a:xfrm>
              <a:off x="3016251" y="3093243"/>
              <a:ext cx="490538" cy="17462"/>
            </a:xfrm>
            <a:custGeom>
              <a:avLst/>
              <a:gdLst>
                <a:gd name="T0" fmla="*/ 172 w 234"/>
                <a:gd name="T1" fmla="*/ 0 h 8"/>
                <a:gd name="T2" fmla="*/ 134 w 234"/>
                <a:gd name="T3" fmla="*/ 1 h 8"/>
                <a:gd name="T4" fmla="*/ 98 w 234"/>
                <a:gd name="T5" fmla="*/ 1 h 8"/>
                <a:gd name="T6" fmla="*/ 66 w 234"/>
                <a:gd name="T7" fmla="*/ 2 h 8"/>
                <a:gd name="T8" fmla="*/ 18 w 234"/>
                <a:gd name="T9" fmla="*/ 3 h 8"/>
                <a:gd name="T10" fmla="*/ 4 w 234"/>
                <a:gd name="T11" fmla="*/ 4 h 8"/>
                <a:gd name="T12" fmla="*/ 0 w 234"/>
                <a:gd name="T13" fmla="*/ 4 h 8"/>
                <a:gd name="T14" fmla="*/ 4 w 234"/>
                <a:gd name="T15" fmla="*/ 4 h 8"/>
                <a:gd name="T16" fmla="*/ 18 w 234"/>
                <a:gd name="T17" fmla="*/ 5 h 8"/>
                <a:gd name="T18" fmla="*/ 66 w 234"/>
                <a:gd name="T19" fmla="*/ 6 h 8"/>
                <a:gd name="T20" fmla="*/ 98 w 234"/>
                <a:gd name="T21" fmla="*/ 7 h 8"/>
                <a:gd name="T22" fmla="*/ 134 w 234"/>
                <a:gd name="T23" fmla="*/ 7 h 8"/>
                <a:gd name="T24" fmla="*/ 172 w 234"/>
                <a:gd name="T25" fmla="*/ 8 h 8"/>
                <a:gd name="T26" fmla="*/ 211 w 234"/>
                <a:gd name="T27" fmla="*/ 8 h 8"/>
                <a:gd name="T28" fmla="*/ 234 w 234"/>
                <a:gd name="T29" fmla="*/ 8 h 8"/>
                <a:gd name="T30" fmla="*/ 234 w 234"/>
                <a:gd name="T31" fmla="*/ 0 h 8"/>
                <a:gd name="T32" fmla="*/ 211 w 234"/>
                <a:gd name="T33" fmla="*/ 0 h 8"/>
                <a:gd name="T34" fmla="*/ 172 w 234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4" h="8">
                  <a:moveTo>
                    <a:pt x="172" y="0"/>
                  </a:moveTo>
                  <a:cubicBezTo>
                    <a:pt x="159" y="0"/>
                    <a:pt x="146" y="1"/>
                    <a:pt x="134" y="1"/>
                  </a:cubicBezTo>
                  <a:cubicBezTo>
                    <a:pt x="121" y="1"/>
                    <a:pt x="109" y="1"/>
                    <a:pt x="98" y="1"/>
                  </a:cubicBezTo>
                  <a:cubicBezTo>
                    <a:pt x="86" y="2"/>
                    <a:pt x="76" y="2"/>
                    <a:pt x="66" y="2"/>
                  </a:cubicBezTo>
                  <a:cubicBezTo>
                    <a:pt x="46" y="2"/>
                    <a:pt x="29" y="3"/>
                    <a:pt x="18" y="3"/>
                  </a:cubicBezTo>
                  <a:cubicBezTo>
                    <a:pt x="12" y="4"/>
                    <a:pt x="7" y="4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2" y="5"/>
                    <a:pt x="18" y="5"/>
                  </a:cubicBezTo>
                  <a:cubicBezTo>
                    <a:pt x="29" y="5"/>
                    <a:pt x="46" y="6"/>
                    <a:pt x="66" y="6"/>
                  </a:cubicBezTo>
                  <a:cubicBezTo>
                    <a:pt x="76" y="6"/>
                    <a:pt x="86" y="7"/>
                    <a:pt x="98" y="7"/>
                  </a:cubicBezTo>
                  <a:cubicBezTo>
                    <a:pt x="109" y="7"/>
                    <a:pt x="121" y="7"/>
                    <a:pt x="134" y="7"/>
                  </a:cubicBezTo>
                  <a:cubicBezTo>
                    <a:pt x="146" y="7"/>
                    <a:pt x="159" y="8"/>
                    <a:pt x="172" y="8"/>
                  </a:cubicBezTo>
                  <a:cubicBezTo>
                    <a:pt x="185" y="8"/>
                    <a:pt x="198" y="8"/>
                    <a:pt x="211" y="8"/>
                  </a:cubicBezTo>
                  <a:cubicBezTo>
                    <a:pt x="219" y="8"/>
                    <a:pt x="226" y="8"/>
                    <a:pt x="234" y="8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26" y="0"/>
                    <a:pt x="219" y="0"/>
                    <a:pt x="211" y="0"/>
                  </a:cubicBezTo>
                  <a:cubicBezTo>
                    <a:pt x="198" y="0"/>
                    <a:pt x="185" y="0"/>
                    <a:pt x="172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73"/>
            <p:cNvSpPr/>
            <p:nvPr/>
          </p:nvSpPr>
          <p:spPr bwMode="auto">
            <a:xfrm>
              <a:off x="3309939" y="3032918"/>
              <a:ext cx="196850" cy="12700"/>
            </a:xfrm>
            <a:custGeom>
              <a:avLst/>
              <a:gdLst>
                <a:gd name="T0" fmla="*/ 66 w 94"/>
                <a:gd name="T1" fmla="*/ 0 h 6"/>
                <a:gd name="T2" fmla="*/ 44 w 94"/>
                <a:gd name="T3" fmla="*/ 1 h 6"/>
                <a:gd name="T4" fmla="*/ 0 w 94"/>
                <a:gd name="T5" fmla="*/ 3 h 6"/>
                <a:gd name="T6" fmla="*/ 44 w 94"/>
                <a:gd name="T7" fmla="*/ 5 h 6"/>
                <a:gd name="T8" fmla="*/ 66 w 94"/>
                <a:gd name="T9" fmla="*/ 6 h 6"/>
                <a:gd name="T10" fmla="*/ 90 w 94"/>
                <a:gd name="T11" fmla="*/ 6 h 6"/>
                <a:gd name="T12" fmla="*/ 94 w 94"/>
                <a:gd name="T13" fmla="*/ 6 h 6"/>
                <a:gd name="T14" fmla="*/ 94 w 94"/>
                <a:gd name="T15" fmla="*/ 0 h 6"/>
                <a:gd name="T16" fmla="*/ 90 w 94"/>
                <a:gd name="T17" fmla="*/ 0 h 6"/>
                <a:gd name="T18" fmla="*/ 66 w 94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6">
                  <a:moveTo>
                    <a:pt x="66" y="0"/>
                  </a:moveTo>
                  <a:cubicBezTo>
                    <a:pt x="58" y="0"/>
                    <a:pt x="51" y="1"/>
                    <a:pt x="44" y="1"/>
                  </a:cubicBezTo>
                  <a:cubicBezTo>
                    <a:pt x="18" y="2"/>
                    <a:pt x="0" y="3"/>
                    <a:pt x="0" y="3"/>
                  </a:cubicBezTo>
                  <a:cubicBezTo>
                    <a:pt x="0" y="3"/>
                    <a:pt x="18" y="4"/>
                    <a:pt x="44" y="5"/>
                  </a:cubicBezTo>
                  <a:cubicBezTo>
                    <a:pt x="51" y="5"/>
                    <a:pt x="58" y="6"/>
                    <a:pt x="66" y="6"/>
                  </a:cubicBezTo>
                  <a:cubicBezTo>
                    <a:pt x="73" y="6"/>
                    <a:pt x="81" y="6"/>
                    <a:pt x="90" y="6"/>
                  </a:cubicBezTo>
                  <a:cubicBezTo>
                    <a:pt x="91" y="6"/>
                    <a:pt x="93" y="6"/>
                    <a:pt x="94" y="6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0"/>
                    <a:pt x="91" y="0"/>
                    <a:pt x="90" y="0"/>
                  </a:cubicBezTo>
                  <a:cubicBezTo>
                    <a:pt x="81" y="0"/>
                    <a:pt x="73" y="0"/>
                    <a:pt x="66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75"/>
            <p:cNvSpPr/>
            <p:nvPr/>
          </p:nvSpPr>
          <p:spPr bwMode="auto">
            <a:xfrm>
              <a:off x="2914651" y="5487193"/>
              <a:ext cx="358775" cy="15875"/>
            </a:xfrm>
            <a:custGeom>
              <a:avLst/>
              <a:gdLst>
                <a:gd name="T0" fmla="*/ 59 w 171"/>
                <a:gd name="T1" fmla="*/ 7 h 8"/>
                <a:gd name="T2" fmla="*/ 115 w 171"/>
                <a:gd name="T3" fmla="*/ 6 h 8"/>
                <a:gd name="T4" fmla="*/ 171 w 171"/>
                <a:gd name="T5" fmla="*/ 4 h 8"/>
                <a:gd name="T6" fmla="*/ 115 w 171"/>
                <a:gd name="T7" fmla="*/ 2 h 8"/>
                <a:gd name="T8" fmla="*/ 59 w 171"/>
                <a:gd name="T9" fmla="*/ 1 h 8"/>
                <a:gd name="T10" fmla="*/ 26 w 171"/>
                <a:gd name="T11" fmla="*/ 0 h 8"/>
                <a:gd name="T12" fmla="*/ 0 w 171"/>
                <a:gd name="T13" fmla="*/ 0 h 8"/>
                <a:gd name="T14" fmla="*/ 0 w 171"/>
                <a:gd name="T15" fmla="*/ 8 h 8"/>
                <a:gd name="T16" fmla="*/ 26 w 171"/>
                <a:gd name="T17" fmla="*/ 8 h 8"/>
                <a:gd name="T18" fmla="*/ 59 w 171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8">
                  <a:moveTo>
                    <a:pt x="59" y="7"/>
                  </a:moveTo>
                  <a:cubicBezTo>
                    <a:pt x="79" y="7"/>
                    <a:pt x="99" y="7"/>
                    <a:pt x="115" y="6"/>
                  </a:cubicBezTo>
                  <a:cubicBezTo>
                    <a:pt x="149" y="5"/>
                    <a:pt x="171" y="4"/>
                    <a:pt x="171" y="4"/>
                  </a:cubicBezTo>
                  <a:cubicBezTo>
                    <a:pt x="171" y="4"/>
                    <a:pt x="149" y="3"/>
                    <a:pt x="115" y="2"/>
                  </a:cubicBezTo>
                  <a:cubicBezTo>
                    <a:pt x="99" y="1"/>
                    <a:pt x="79" y="1"/>
                    <a:pt x="59" y="1"/>
                  </a:cubicBezTo>
                  <a:cubicBezTo>
                    <a:pt x="48" y="1"/>
                    <a:pt x="37" y="0"/>
                    <a:pt x="26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9" y="8"/>
                    <a:pt x="18" y="8"/>
                    <a:pt x="26" y="8"/>
                  </a:cubicBezTo>
                  <a:cubicBezTo>
                    <a:pt x="37" y="8"/>
                    <a:pt x="48" y="7"/>
                    <a:pt x="59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83"/>
            <p:cNvSpPr/>
            <p:nvPr/>
          </p:nvSpPr>
          <p:spPr bwMode="auto">
            <a:xfrm>
              <a:off x="2840039" y="4717256"/>
              <a:ext cx="147638" cy="15875"/>
            </a:xfrm>
            <a:custGeom>
              <a:avLst/>
              <a:gdLst>
                <a:gd name="T0" fmla="*/ 71 w 71"/>
                <a:gd name="T1" fmla="*/ 4 h 7"/>
                <a:gd name="T2" fmla="*/ 31 w 71"/>
                <a:gd name="T3" fmla="*/ 1 h 7"/>
                <a:gd name="T4" fmla="*/ 0 w 71"/>
                <a:gd name="T5" fmla="*/ 0 h 7"/>
                <a:gd name="T6" fmla="*/ 0 w 71"/>
                <a:gd name="T7" fmla="*/ 7 h 7"/>
                <a:gd name="T8" fmla="*/ 31 w 71"/>
                <a:gd name="T9" fmla="*/ 6 h 7"/>
                <a:gd name="T10" fmla="*/ 71 w 71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">
                  <a:moveTo>
                    <a:pt x="71" y="4"/>
                  </a:moveTo>
                  <a:cubicBezTo>
                    <a:pt x="71" y="4"/>
                    <a:pt x="55" y="2"/>
                    <a:pt x="31" y="1"/>
                  </a:cubicBezTo>
                  <a:cubicBezTo>
                    <a:pt x="22" y="1"/>
                    <a:pt x="1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6"/>
                    <a:pt x="22" y="6"/>
                    <a:pt x="31" y="6"/>
                  </a:cubicBezTo>
                  <a:cubicBezTo>
                    <a:pt x="55" y="5"/>
                    <a:pt x="71" y="4"/>
                    <a:pt x="71" y="4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84"/>
            <p:cNvSpPr/>
            <p:nvPr/>
          </p:nvSpPr>
          <p:spPr bwMode="auto">
            <a:xfrm>
              <a:off x="2840039" y="4822031"/>
              <a:ext cx="384175" cy="17462"/>
            </a:xfrm>
            <a:custGeom>
              <a:avLst/>
              <a:gdLst>
                <a:gd name="T0" fmla="*/ 67 w 183"/>
                <a:gd name="T1" fmla="*/ 7 h 8"/>
                <a:gd name="T2" fmla="*/ 126 w 183"/>
                <a:gd name="T3" fmla="*/ 6 h 8"/>
                <a:gd name="T4" fmla="*/ 183 w 183"/>
                <a:gd name="T5" fmla="*/ 4 h 8"/>
                <a:gd name="T6" fmla="*/ 126 w 183"/>
                <a:gd name="T7" fmla="*/ 2 h 8"/>
                <a:gd name="T8" fmla="*/ 67 w 183"/>
                <a:gd name="T9" fmla="*/ 0 h 8"/>
                <a:gd name="T10" fmla="*/ 34 w 183"/>
                <a:gd name="T11" fmla="*/ 0 h 8"/>
                <a:gd name="T12" fmla="*/ 0 w 183"/>
                <a:gd name="T13" fmla="*/ 0 h 8"/>
                <a:gd name="T14" fmla="*/ 0 w 183"/>
                <a:gd name="T15" fmla="*/ 8 h 8"/>
                <a:gd name="T16" fmla="*/ 34 w 183"/>
                <a:gd name="T17" fmla="*/ 7 h 8"/>
                <a:gd name="T18" fmla="*/ 67 w 183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8">
                  <a:moveTo>
                    <a:pt x="67" y="7"/>
                  </a:moveTo>
                  <a:cubicBezTo>
                    <a:pt x="88" y="7"/>
                    <a:pt x="108" y="6"/>
                    <a:pt x="126" y="6"/>
                  </a:cubicBezTo>
                  <a:cubicBezTo>
                    <a:pt x="160" y="5"/>
                    <a:pt x="183" y="4"/>
                    <a:pt x="183" y="4"/>
                  </a:cubicBezTo>
                  <a:cubicBezTo>
                    <a:pt x="183" y="4"/>
                    <a:pt x="160" y="3"/>
                    <a:pt x="126" y="2"/>
                  </a:cubicBezTo>
                  <a:cubicBezTo>
                    <a:pt x="108" y="1"/>
                    <a:pt x="88" y="1"/>
                    <a:pt x="67" y="0"/>
                  </a:cubicBezTo>
                  <a:cubicBezTo>
                    <a:pt x="56" y="0"/>
                    <a:pt x="45" y="0"/>
                    <a:pt x="34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8"/>
                    <a:pt x="22" y="7"/>
                    <a:pt x="34" y="7"/>
                  </a:cubicBezTo>
                  <a:cubicBezTo>
                    <a:pt x="45" y="7"/>
                    <a:pt x="56" y="7"/>
                    <a:pt x="67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85"/>
            <p:cNvSpPr/>
            <p:nvPr/>
          </p:nvSpPr>
          <p:spPr bwMode="auto">
            <a:xfrm>
              <a:off x="2840039" y="5033168"/>
              <a:ext cx="692150" cy="15875"/>
            </a:xfrm>
            <a:custGeom>
              <a:avLst/>
              <a:gdLst>
                <a:gd name="T0" fmla="*/ 73 w 330"/>
                <a:gd name="T1" fmla="*/ 8 h 8"/>
                <a:gd name="T2" fmla="*/ 121 w 330"/>
                <a:gd name="T3" fmla="*/ 8 h 8"/>
                <a:gd name="T4" fmla="*/ 167 w 330"/>
                <a:gd name="T5" fmla="*/ 7 h 8"/>
                <a:gd name="T6" fmla="*/ 249 w 330"/>
                <a:gd name="T7" fmla="*/ 6 h 8"/>
                <a:gd name="T8" fmla="*/ 308 w 330"/>
                <a:gd name="T9" fmla="*/ 5 h 8"/>
                <a:gd name="T10" fmla="*/ 324 w 330"/>
                <a:gd name="T11" fmla="*/ 4 h 8"/>
                <a:gd name="T12" fmla="*/ 330 w 330"/>
                <a:gd name="T13" fmla="*/ 4 h 8"/>
                <a:gd name="T14" fmla="*/ 324 w 330"/>
                <a:gd name="T15" fmla="*/ 4 h 8"/>
                <a:gd name="T16" fmla="*/ 308 w 330"/>
                <a:gd name="T17" fmla="*/ 3 h 8"/>
                <a:gd name="T18" fmla="*/ 249 w 330"/>
                <a:gd name="T19" fmla="*/ 2 h 8"/>
                <a:gd name="T20" fmla="*/ 167 w 330"/>
                <a:gd name="T21" fmla="*/ 1 h 8"/>
                <a:gd name="T22" fmla="*/ 121 w 330"/>
                <a:gd name="T23" fmla="*/ 1 h 8"/>
                <a:gd name="T24" fmla="*/ 73 w 330"/>
                <a:gd name="T25" fmla="*/ 0 h 8"/>
                <a:gd name="T26" fmla="*/ 25 w 330"/>
                <a:gd name="T27" fmla="*/ 1 h 8"/>
                <a:gd name="T28" fmla="*/ 0 w 330"/>
                <a:gd name="T29" fmla="*/ 1 h 8"/>
                <a:gd name="T30" fmla="*/ 0 w 330"/>
                <a:gd name="T31" fmla="*/ 8 h 8"/>
                <a:gd name="T32" fmla="*/ 25 w 330"/>
                <a:gd name="T33" fmla="*/ 8 h 8"/>
                <a:gd name="T34" fmla="*/ 73 w 330"/>
                <a:gd name="T3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0" h="8">
                  <a:moveTo>
                    <a:pt x="73" y="8"/>
                  </a:moveTo>
                  <a:cubicBezTo>
                    <a:pt x="89" y="8"/>
                    <a:pt x="105" y="8"/>
                    <a:pt x="121" y="8"/>
                  </a:cubicBezTo>
                  <a:cubicBezTo>
                    <a:pt x="136" y="8"/>
                    <a:pt x="152" y="8"/>
                    <a:pt x="167" y="7"/>
                  </a:cubicBezTo>
                  <a:cubicBezTo>
                    <a:pt x="197" y="7"/>
                    <a:pt x="225" y="7"/>
                    <a:pt x="249" y="6"/>
                  </a:cubicBezTo>
                  <a:cubicBezTo>
                    <a:pt x="274" y="6"/>
                    <a:pt x="294" y="5"/>
                    <a:pt x="308" y="5"/>
                  </a:cubicBezTo>
                  <a:cubicBezTo>
                    <a:pt x="315" y="5"/>
                    <a:pt x="320" y="4"/>
                    <a:pt x="324" y="4"/>
                  </a:cubicBezTo>
                  <a:cubicBezTo>
                    <a:pt x="328" y="4"/>
                    <a:pt x="330" y="4"/>
                    <a:pt x="330" y="4"/>
                  </a:cubicBezTo>
                  <a:cubicBezTo>
                    <a:pt x="330" y="4"/>
                    <a:pt x="328" y="4"/>
                    <a:pt x="324" y="4"/>
                  </a:cubicBezTo>
                  <a:cubicBezTo>
                    <a:pt x="320" y="4"/>
                    <a:pt x="315" y="4"/>
                    <a:pt x="308" y="3"/>
                  </a:cubicBezTo>
                  <a:cubicBezTo>
                    <a:pt x="294" y="3"/>
                    <a:pt x="274" y="2"/>
                    <a:pt x="249" y="2"/>
                  </a:cubicBezTo>
                  <a:cubicBezTo>
                    <a:pt x="225" y="2"/>
                    <a:pt x="197" y="1"/>
                    <a:pt x="167" y="1"/>
                  </a:cubicBezTo>
                  <a:cubicBezTo>
                    <a:pt x="152" y="1"/>
                    <a:pt x="136" y="1"/>
                    <a:pt x="121" y="1"/>
                  </a:cubicBezTo>
                  <a:cubicBezTo>
                    <a:pt x="105" y="0"/>
                    <a:pt x="89" y="0"/>
                    <a:pt x="73" y="0"/>
                  </a:cubicBezTo>
                  <a:cubicBezTo>
                    <a:pt x="57" y="0"/>
                    <a:pt x="41" y="0"/>
                    <a:pt x="25" y="1"/>
                  </a:cubicBezTo>
                  <a:cubicBezTo>
                    <a:pt x="16" y="1"/>
                    <a:pt x="8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" y="8"/>
                    <a:pt x="16" y="8"/>
                    <a:pt x="25" y="8"/>
                  </a:cubicBezTo>
                  <a:cubicBezTo>
                    <a:pt x="41" y="8"/>
                    <a:pt x="57" y="8"/>
                    <a:pt x="73" y="8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86"/>
            <p:cNvSpPr/>
            <p:nvPr/>
          </p:nvSpPr>
          <p:spPr bwMode="auto">
            <a:xfrm>
              <a:off x="2840039" y="5245893"/>
              <a:ext cx="557213" cy="14287"/>
            </a:xfrm>
            <a:custGeom>
              <a:avLst/>
              <a:gdLst>
                <a:gd name="T0" fmla="*/ 83 w 266"/>
                <a:gd name="T1" fmla="*/ 7 h 7"/>
                <a:gd name="T2" fmla="*/ 124 w 266"/>
                <a:gd name="T3" fmla="*/ 7 h 7"/>
                <a:gd name="T4" fmla="*/ 196 w 266"/>
                <a:gd name="T5" fmla="*/ 6 h 7"/>
                <a:gd name="T6" fmla="*/ 247 w 266"/>
                <a:gd name="T7" fmla="*/ 4 h 7"/>
                <a:gd name="T8" fmla="*/ 261 w 266"/>
                <a:gd name="T9" fmla="*/ 4 h 7"/>
                <a:gd name="T10" fmla="*/ 266 w 266"/>
                <a:gd name="T11" fmla="*/ 4 h 7"/>
                <a:gd name="T12" fmla="*/ 261 w 266"/>
                <a:gd name="T13" fmla="*/ 3 h 7"/>
                <a:gd name="T14" fmla="*/ 247 w 266"/>
                <a:gd name="T15" fmla="*/ 3 h 7"/>
                <a:gd name="T16" fmla="*/ 196 w 266"/>
                <a:gd name="T17" fmla="*/ 1 h 7"/>
                <a:gd name="T18" fmla="*/ 124 w 266"/>
                <a:gd name="T19" fmla="*/ 0 h 7"/>
                <a:gd name="T20" fmla="*/ 83 w 266"/>
                <a:gd name="T21" fmla="*/ 0 h 7"/>
                <a:gd name="T22" fmla="*/ 41 w 266"/>
                <a:gd name="T23" fmla="*/ 0 h 7"/>
                <a:gd name="T24" fmla="*/ 0 w 266"/>
                <a:gd name="T25" fmla="*/ 0 h 7"/>
                <a:gd name="T26" fmla="*/ 0 w 266"/>
                <a:gd name="T27" fmla="*/ 7 h 7"/>
                <a:gd name="T28" fmla="*/ 41 w 266"/>
                <a:gd name="T29" fmla="*/ 7 h 7"/>
                <a:gd name="T30" fmla="*/ 83 w 266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7">
                  <a:moveTo>
                    <a:pt x="83" y="7"/>
                  </a:moveTo>
                  <a:cubicBezTo>
                    <a:pt x="97" y="7"/>
                    <a:pt x="110" y="7"/>
                    <a:pt x="124" y="7"/>
                  </a:cubicBezTo>
                  <a:cubicBezTo>
                    <a:pt x="150" y="7"/>
                    <a:pt x="175" y="6"/>
                    <a:pt x="196" y="6"/>
                  </a:cubicBezTo>
                  <a:cubicBezTo>
                    <a:pt x="217" y="5"/>
                    <a:pt x="235" y="5"/>
                    <a:pt x="247" y="4"/>
                  </a:cubicBezTo>
                  <a:cubicBezTo>
                    <a:pt x="253" y="4"/>
                    <a:pt x="258" y="4"/>
                    <a:pt x="261" y="4"/>
                  </a:cubicBezTo>
                  <a:cubicBezTo>
                    <a:pt x="265" y="4"/>
                    <a:pt x="266" y="4"/>
                    <a:pt x="266" y="4"/>
                  </a:cubicBezTo>
                  <a:cubicBezTo>
                    <a:pt x="266" y="4"/>
                    <a:pt x="265" y="3"/>
                    <a:pt x="261" y="3"/>
                  </a:cubicBezTo>
                  <a:cubicBezTo>
                    <a:pt x="258" y="3"/>
                    <a:pt x="253" y="3"/>
                    <a:pt x="247" y="3"/>
                  </a:cubicBezTo>
                  <a:cubicBezTo>
                    <a:pt x="235" y="2"/>
                    <a:pt x="217" y="2"/>
                    <a:pt x="196" y="1"/>
                  </a:cubicBezTo>
                  <a:cubicBezTo>
                    <a:pt x="175" y="1"/>
                    <a:pt x="150" y="0"/>
                    <a:pt x="124" y="0"/>
                  </a:cubicBezTo>
                  <a:cubicBezTo>
                    <a:pt x="110" y="0"/>
                    <a:pt x="97" y="0"/>
                    <a:pt x="83" y="0"/>
                  </a:cubicBezTo>
                  <a:cubicBezTo>
                    <a:pt x="69" y="0"/>
                    <a:pt x="55" y="0"/>
                    <a:pt x="41" y="0"/>
                  </a:cubicBezTo>
                  <a:cubicBezTo>
                    <a:pt x="27" y="0"/>
                    <a:pt x="13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7"/>
                    <a:pt x="27" y="7"/>
                    <a:pt x="41" y="7"/>
                  </a:cubicBezTo>
                  <a:cubicBezTo>
                    <a:pt x="55" y="7"/>
                    <a:pt x="69" y="7"/>
                    <a:pt x="83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87"/>
            <p:cNvSpPr/>
            <p:nvPr/>
          </p:nvSpPr>
          <p:spPr bwMode="auto">
            <a:xfrm>
              <a:off x="2840039" y="5328443"/>
              <a:ext cx="296863" cy="15875"/>
            </a:xfrm>
            <a:custGeom>
              <a:avLst/>
              <a:gdLst>
                <a:gd name="T0" fmla="*/ 39 w 142"/>
                <a:gd name="T1" fmla="*/ 7 h 7"/>
                <a:gd name="T2" fmla="*/ 91 w 142"/>
                <a:gd name="T3" fmla="*/ 6 h 7"/>
                <a:gd name="T4" fmla="*/ 142 w 142"/>
                <a:gd name="T5" fmla="*/ 4 h 7"/>
                <a:gd name="T6" fmla="*/ 91 w 142"/>
                <a:gd name="T7" fmla="*/ 2 h 7"/>
                <a:gd name="T8" fmla="*/ 39 w 142"/>
                <a:gd name="T9" fmla="*/ 0 h 7"/>
                <a:gd name="T10" fmla="*/ 9 w 142"/>
                <a:gd name="T11" fmla="*/ 0 h 7"/>
                <a:gd name="T12" fmla="*/ 0 w 142"/>
                <a:gd name="T13" fmla="*/ 0 h 7"/>
                <a:gd name="T14" fmla="*/ 0 w 142"/>
                <a:gd name="T15" fmla="*/ 7 h 7"/>
                <a:gd name="T16" fmla="*/ 9 w 142"/>
                <a:gd name="T17" fmla="*/ 7 h 7"/>
                <a:gd name="T18" fmla="*/ 39 w 14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7">
                  <a:moveTo>
                    <a:pt x="39" y="7"/>
                  </a:moveTo>
                  <a:cubicBezTo>
                    <a:pt x="58" y="7"/>
                    <a:pt x="76" y="6"/>
                    <a:pt x="91" y="6"/>
                  </a:cubicBezTo>
                  <a:cubicBezTo>
                    <a:pt x="122" y="5"/>
                    <a:pt x="142" y="4"/>
                    <a:pt x="142" y="4"/>
                  </a:cubicBezTo>
                  <a:cubicBezTo>
                    <a:pt x="142" y="4"/>
                    <a:pt x="122" y="2"/>
                    <a:pt x="91" y="2"/>
                  </a:cubicBezTo>
                  <a:cubicBezTo>
                    <a:pt x="76" y="1"/>
                    <a:pt x="58" y="1"/>
                    <a:pt x="39" y="0"/>
                  </a:cubicBezTo>
                  <a:cubicBezTo>
                    <a:pt x="29" y="0"/>
                    <a:pt x="19" y="0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6" y="7"/>
                    <a:pt x="9" y="7"/>
                  </a:cubicBezTo>
                  <a:cubicBezTo>
                    <a:pt x="19" y="7"/>
                    <a:pt x="29" y="7"/>
                    <a:pt x="39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94"/>
            <p:cNvSpPr/>
            <p:nvPr/>
          </p:nvSpPr>
          <p:spPr bwMode="auto">
            <a:xfrm>
              <a:off x="2863851" y="3756818"/>
              <a:ext cx="385763" cy="17462"/>
            </a:xfrm>
            <a:custGeom>
              <a:avLst/>
              <a:gdLst>
                <a:gd name="T0" fmla="*/ 67 w 183"/>
                <a:gd name="T1" fmla="*/ 7 h 8"/>
                <a:gd name="T2" fmla="*/ 126 w 183"/>
                <a:gd name="T3" fmla="*/ 6 h 8"/>
                <a:gd name="T4" fmla="*/ 183 w 183"/>
                <a:gd name="T5" fmla="*/ 4 h 8"/>
                <a:gd name="T6" fmla="*/ 126 w 183"/>
                <a:gd name="T7" fmla="*/ 2 h 8"/>
                <a:gd name="T8" fmla="*/ 67 w 183"/>
                <a:gd name="T9" fmla="*/ 1 h 8"/>
                <a:gd name="T10" fmla="*/ 34 w 183"/>
                <a:gd name="T11" fmla="*/ 0 h 8"/>
                <a:gd name="T12" fmla="*/ 0 w 183"/>
                <a:gd name="T13" fmla="*/ 0 h 8"/>
                <a:gd name="T14" fmla="*/ 0 w 183"/>
                <a:gd name="T15" fmla="*/ 8 h 8"/>
                <a:gd name="T16" fmla="*/ 34 w 183"/>
                <a:gd name="T17" fmla="*/ 8 h 8"/>
                <a:gd name="T18" fmla="*/ 67 w 183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8">
                  <a:moveTo>
                    <a:pt x="67" y="7"/>
                  </a:moveTo>
                  <a:cubicBezTo>
                    <a:pt x="88" y="7"/>
                    <a:pt x="108" y="7"/>
                    <a:pt x="126" y="6"/>
                  </a:cubicBezTo>
                  <a:cubicBezTo>
                    <a:pt x="160" y="5"/>
                    <a:pt x="183" y="4"/>
                    <a:pt x="183" y="4"/>
                  </a:cubicBezTo>
                  <a:cubicBezTo>
                    <a:pt x="183" y="4"/>
                    <a:pt x="160" y="3"/>
                    <a:pt x="126" y="2"/>
                  </a:cubicBezTo>
                  <a:cubicBezTo>
                    <a:pt x="108" y="1"/>
                    <a:pt x="88" y="1"/>
                    <a:pt x="67" y="1"/>
                  </a:cubicBezTo>
                  <a:cubicBezTo>
                    <a:pt x="56" y="1"/>
                    <a:pt x="45" y="0"/>
                    <a:pt x="34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8"/>
                    <a:pt x="22" y="8"/>
                    <a:pt x="34" y="8"/>
                  </a:cubicBezTo>
                  <a:cubicBezTo>
                    <a:pt x="45" y="8"/>
                    <a:pt x="56" y="7"/>
                    <a:pt x="67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95"/>
            <p:cNvSpPr/>
            <p:nvPr/>
          </p:nvSpPr>
          <p:spPr bwMode="auto">
            <a:xfrm>
              <a:off x="2863851" y="4033043"/>
              <a:ext cx="322263" cy="14287"/>
            </a:xfrm>
            <a:custGeom>
              <a:avLst/>
              <a:gdLst>
                <a:gd name="T0" fmla="*/ 46 w 153"/>
                <a:gd name="T1" fmla="*/ 7 h 7"/>
                <a:gd name="T2" fmla="*/ 100 w 153"/>
                <a:gd name="T3" fmla="*/ 6 h 7"/>
                <a:gd name="T4" fmla="*/ 153 w 153"/>
                <a:gd name="T5" fmla="*/ 3 h 7"/>
                <a:gd name="T6" fmla="*/ 100 w 153"/>
                <a:gd name="T7" fmla="*/ 1 h 7"/>
                <a:gd name="T8" fmla="*/ 46 w 153"/>
                <a:gd name="T9" fmla="*/ 0 h 7"/>
                <a:gd name="T10" fmla="*/ 16 w 153"/>
                <a:gd name="T11" fmla="*/ 0 h 7"/>
                <a:gd name="T12" fmla="*/ 0 w 153"/>
                <a:gd name="T13" fmla="*/ 0 h 7"/>
                <a:gd name="T14" fmla="*/ 0 w 153"/>
                <a:gd name="T15" fmla="*/ 7 h 7"/>
                <a:gd name="T16" fmla="*/ 16 w 153"/>
                <a:gd name="T17" fmla="*/ 7 h 7"/>
                <a:gd name="T18" fmla="*/ 46 w 153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7">
                  <a:moveTo>
                    <a:pt x="46" y="7"/>
                  </a:moveTo>
                  <a:cubicBezTo>
                    <a:pt x="66" y="6"/>
                    <a:pt x="84" y="6"/>
                    <a:pt x="100" y="6"/>
                  </a:cubicBezTo>
                  <a:cubicBezTo>
                    <a:pt x="132" y="5"/>
                    <a:pt x="153" y="3"/>
                    <a:pt x="153" y="3"/>
                  </a:cubicBezTo>
                  <a:cubicBezTo>
                    <a:pt x="153" y="3"/>
                    <a:pt x="132" y="2"/>
                    <a:pt x="100" y="1"/>
                  </a:cubicBezTo>
                  <a:cubicBezTo>
                    <a:pt x="84" y="1"/>
                    <a:pt x="66" y="0"/>
                    <a:pt x="46" y="0"/>
                  </a:cubicBezTo>
                  <a:cubicBezTo>
                    <a:pt x="36" y="0"/>
                    <a:pt x="26" y="0"/>
                    <a:pt x="16" y="0"/>
                  </a:cubicBezTo>
                  <a:cubicBezTo>
                    <a:pt x="10" y="0"/>
                    <a:pt x="5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" y="7"/>
                    <a:pt x="10" y="7"/>
                    <a:pt x="16" y="7"/>
                  </a:cubicBezTo>
                  <a:cubicBezTo>
                    <a:pt x="26" y="7"/>
                    <a:pt x="36" y="7"/>
                    <a:pt x="46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96"/>
            <p:cNvSpPr/>
            <p:nvPr/>
          </p:nvSpPr>
          <p:spPr bwMode="auto">
            <a:xfrm>
              <a:off x="2863851" y="4137818"/>
              <a:ext cx="403225" cy="14287"/>
            </a:xfrm>
            <a:custGeom>
              <a:avLst/>
              <a:gdLst>
                <a:gd name="T0" fmla="*/ 39 w 192"/>
                <a:gd name="T1" fmla="*/ 7 h 7"/>
                <a:gd name="T2" fmla="*/ 73 w 192"/>
                <a:gd name="T3" fmla="*/ 7 h 7"/>
                <a:gd name="T4" fmla="*/ 133 w 192"/>
                <a:gd name="T5" fmla="*/ 6 h 7"/>
                <a:gd name="T6" fmla="*/ 176 w 192"/>
                <a:gd name="T7" fmla="*/ 4 h 7"/>
                <a:gd name="T8" fmla="*/ 188 w 192"/>
                <a:gd name="T9" fmla="*/ 4 h 7"/>
                <a:gd name="T10" fmla="*/ 192 w 192"/>
                <a:gd name="T11" fmla="*/ 4 h 7"/>
                <a:gd name="T12" fmla="*/ 188 w 192"/>
                <a:gd name="T13" fmla="*/ 3 h 7"/>
                <a:gd name="T14" fmla="*/ 176 w 192"/>
                <a:gd name="T15" fmla="*/ 3 h 7"/>
                <a:gd name="T16" fmla="*/ 133 w 192"/>
                <a:gd name="T17" fmla="*/ 1 h 7"/>
                <a:gd name="T18" fmla="*/ 73 w 192"/>
                <a:gd name="T19" fmla="*/ 0 h 7"/>
                <a:gd name="T20" fmla="*/ 39 w 192"/>
                <a:gd name="T21" fmla="*/ 0 h 7"/>
                <a:gd name="T22" fmla="*/ 4 w 192"/>
                <a:gd name="T23" fmla="*/ 0 h 7"/>
                <a:gd name="T24" fmla="*/ 0 w 192"/>
                <a:gd name="T25" fmla="*/ 0 h 7"/>
                <a:gd name="T26" fmla="*/ 0 w 192"/>
                <a:gd name="T27" fmla="*/ 7 h 7"/>
                <a:gd name="T28" fmla="*/ 4 w 192"/>
                <a:gd name="T29" fmla="*/ 7 h 7"/>
                <a:gd name="T30" fmla="*/ 39 w 192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7">
                  <a:moveTo>
                    <a:pt x="39" y="7"/>
                  </a:moveTo>
                  <a:cubicBezTo>
                    <a:pt x="51" y="7"/>
                    <a:pt x="62" y="7"/>
                    <a:pt x="73" y="7"/>
                  </a:cubicBezTo>
                  <a:cubicBezTo>
                    <a:pt x="95" y="7"/>
                    <a:pt x="116" y="6"/>
                    <a:pt x="133" y="6"/>
                  </a:cubicBezTo>
                  <a:cubicBezTo>
                    <a:pt x="151" y="5"/>
                    <a:pt x="166" y="5"/>
                    <a:pt x="176" y="4"/>
                  </a:cubicBezTo>
                  <a:cubicBezTo>
                    <a:pt x="181" y="4"/>
                    <a:pt x="185" y="4"/>
                    <a:pt x="188" y="4"/>
                  </a:cubicBezTo>
                  <a:cubicBezTo>
                    <a:pt x="191" y="4"/>
                    <a:pt x="192" y="4"/>
                    <a:pt x="192" y="4"/>
                  </a:cubicBezTo>
                  <a:cubicBezTo>
                    <a:pt x="192" y="4"/>
                    <a:pt x="191" y="4"/>
                    <a:pt x="188" y="3"/>
                  </a:cubicBezTo>
                  <a:cubicBezTo>
                    <a:pt x="185" y="3"/>
                    <a:pt x="181" y="3"/>
                    <a:pt x="176" y="3"/>
                  </a:cubicBezTo>
                  <a:cubicBezTo>
                    <a:pt x="166" y="3"/>
                    <a:pt x="151" y="2"/>
                    <a:pt x="133" y="1"/>
                  </a:cubicBezTo>
                  <a:cubicBezTo>
                    <a:pt x="116" y="1"/>
                    <a:pt x="95" y="1"/>
                    <a:pt x="73" y="0"/>
                  </a:cubicBezTo>
                  <a:cubicBezTo>
                    <a:pt x="62" y="0"/>
                    <a:pt x="51" y="0"/>
                    <a:pt x="39" y="0"/>
                  </a:cubicBezTo>
                  <a:cubicBezTo>
                    <a:pt x="27" y="0"/>
                    <a:pt x="16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3" y="7"/>
                    <a:pt x="4" y="7"/>
                  </a:cubicBezTo>
                  <a:cubicBezTo>
                    <a:pt x="16" y="7"/>
                    <a:pt x="27" y="7"/>
                    <a:pt x="39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97"/>
            <p:cNvSpPr/>
            <p:nvPr/>
          </p:nvSpPr>
          <p:spPr bwMode="auto">
            <a:xfrm>
              <a:off x="2863851" y="4453731"/>
              <a:ext cx="558800" cy="15875"/>
            </a:xfrm>
            <a:custGeom>
              <a:avLst/>
              <a:gdLst>
                <a:gd name="T0" fmla="*/ 83 w 266"/>
                <a:gd name="T1" fmla="*/ 8 h 8"/>
                <a:gd name="T2" fmla="*/ 124 w 266"/>
                <a:gd name="T3" fmla="*/ 7 h 8"/>
                <a:gd name="T4" fmla="*/ 196 w 266"/>
                <a:gd name="T5" fmla="*/ 6 h 8"/>
                <a:gd name="T6" fmla="*/ 247 w 266"/>
                <a:gd name="T7" fmla="*/ 5 h 8"/>
                <a:gd name="T8" fmla="*/ 261 w 266"/>
                <a:gd name="T9" fmla="*/ 4 h 8"/>
                <a:gd name="T10" fmla="*/ 266 w 266"/>
                <a:gd name="T11" fmla="*/ 4 h 8"/>
                <a:gd name="T12" fmla="*/ 261 w 266"/>
                <a:gd name="T13" fmla="*/ 4 h 8"/>
                <a:gd name="T14" fmla="*/ 247 w 266"/>
                <a:gd name="T15" fmla="*/ 3 h 8"/>
                <a:gd name="T16" fmla="*/ 196 w 266"/>
                <a:gd name="T17" fmla="*/ 2 h 8"/>
                <a:gd name="T18" fmla="*/ 124 w 266"/>
                <a:gd name="T19" fmla="*/ 1 h 8"/>
                <a:gd name="T20" fmla="*/ 83 w 266"/>
                <a:gd name="T21" fmla="*/ 1 h 8"/>
                <a:gd name="T22" fmla="*/ 41 w 266"/>
                <a:gd name="T23" fmla="*/ 0 h 8"/>
                <a:gd name="T24" fmla="*/ 0 w 266"/>
                <a:gd name="T25" fmla="*/ 1 h 8"/>
                <a:gd name="T26" fmla="*/ 0 w 266"/>
                <a:gd name="T27" fmla="*/ 8 h 8"/>
                <a:gd name="T28" fmla="*/ 41 w 266"/>
                <a:gd name="T29" fmla="*/ 8 h 8"/>
                <a:gd name="T30" fmla="*/ 83 w 266"/>
                <a:gd name="T3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8">
                  <a:moveTo>
                    <a:pt x="83" y="8"/>
                  </a:moveTo>
                  <a:cubicBezTo>
                    <a:pt x="97" y="8"/>
                    <a:pt x="110" y="8"/>
                    <a:pt x="124" y="7"/>
                  </a:cubicBezTo>
                  <a:cubicBezTo>
                    <a:pt x="150" y="7"/>
                    <a:pt x="175" y="7"/>
                    <a:pt x="196" y="6"/>
                  </a:cubicBezTo>
                  <a:cubicBezTo>
                    <a:pt x="217" y="6"/>
                    <a:pt x="235" y="5"/>
                    <a:pt x="247" y="5"/>
                  </a:cubicBezTo>
                  <a:cubicBezTo>
                    <a:pt x="253" y="5"/>
                    <a:pt x="258" y="4"/>
                    <a:pt x="261" y="4"/>
                  </a:cubicBezTo>
                  <a:cubicBezTo>
                    <a:pt x="265" y="4"/>
                    <a:pt x="266" y="4"/>
                    <a:pt x="266" y="4"/>
                  </a:cubicBezTo>
                  <a:cubicBezTo>
                    <a:pt x="266" y="4"/>
                    <a:pt x="265" y="4"/>
                    <a:pt x="261" y="4"/>
                  </a:cubicBezTo>
                  <a:cubicBezTo>
                    <a:pt x="258" y="4"/>
                    <a:pt x="253" y="4"/>
                    <a:pt x="247" y="3"/>
                  </a:cubicBezTo>
                  <a:cubicBezTo>
                    <a:pt x="235" y="3"/>
                    <a:pt x="217" y="2"/>
                    <a:pt x="196" y="2"/>
                  </a:cubicBezTo>
                  <a:cubicBezTo>
                    <a:pt x="175" y="2"/>
                    <a:pt x="150" y="1"/>
                    <a:pt x="124" y="1"/>
                  </a:cubicBezTo>
                  <a:cubicBezTo>
                    <a:pt x="110" y="1"/>
                    <a:pt x="97" y="1"/>
                    <a:pt x="83" y="1"/>
                  </a:cubicBezTo>
                  <a:cubicBezTo>
                    <a:pt x="69" y="0"/>
                    <a:pt x="55" y="0"/>
                    <a:pt x="41" y="0"/>
                  </a:cubicBezTo>
                  <a:cubicBezTo>
                    <a:pt x="27" y="0"/>
                    <a:pt x="13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3" y="8"/>
                    <a:pt x="27" y="8"/>
                    <a:pt x="41" y="8"/>
                  </a:cubicBezTo>
                  <a:cubicBezTo>
                    <a:pt x="55" y="8"/>
                    <a:pt x="69" y="8"/>
                    <a:pt x="83" y="8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2840039" y="3629818"/>
            <a:ext cx="1339850" cy="2371725"/>
            <a:chOff x="2840039" y="3629818"/>
            <a:chExt cx="1339850" cy="2371725"/>
          </a:xfrm>
        </p:grpSpPr>
        <p:sp>
          <p:nvSpPr>
            <p:cNvPr id="165" name="Rectangle 74"/>
            <p:cNvSpPr>
              <a:spLocks noChangeArrowheads="1"/>
            </p:cNvSpPr>
            <p:nvPr/>
          </p:nvSpPr>
          <p:spPr bwMode="auto">
            <a:xfrm>
              <a:off x="2914651" y="5412581"/>
              <a:ext cx="1265238" cy="588962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76"/>
            <p:cNvSpPr/>
            <p:nvPr/>
          </p:nvSpPr>
          <p:spPr bwMode="auto">
            <a:xfrm>
              <a:off x="2914651" y="5750718"/>
              <a:ext cx="527050" cy="15875"/>
            </a:xfrm>
            <a:custGeom>
              <a:avLst/>
              <a:gdLst>
                <a:gd name="T0" fmla="*/ 74 w 251"/>
                <a:gd name="T1" fmla="*/ 7 h 7"/>
                <a:gd name="T2" fmla="*/ 113 w 251"/>
                <a:gd name="T3" fmla="*/ 7 h 7"/>
                <a:gd name="T4" fmla="*/ 183 w 251"/>
                <a:gd name="T5" fmla="*/ 6 h 7"/>
                <a:gd name="T6" fmla="*/ 232 w 251"/>
                <a:gd name="T7" fmla="*/ 4 h 7"/>
                <a:gd name="T8" fmla="*/ 246 w 251"/>
                <a:gd name="T9" fmla="*/ 4 h 7"/>
                <a:gd name="T10" fmla="*/ 251 w 251"/>
                <a:gd name="T11" fmla="*/ 3 h 7"/>
                <a:gd name="T12" fmla="*/ 246 w 251"/>
                <a:gd name="T13" fmla="*/ 3 h 7"/>
                <a:gd name="T14" fmla="*/ 232 w 251"/>
                <a:gd name="T15" fmla="*/ 3 h 7"/>
                <a:gd name="T16" fmla="*/ 183 w 251"/>
                <a:gd name="T17" fmla="*/ 1 h 7"/>
                <a:gd name="T18" fmla="*/ 113 w 251"/>
                <a:gd name="T19" fmla="*/ 0 h 7"/>
                <a:gd name="T20" fmla="*/ 74 w 251"/>
                <a:gd name="T21" fmla="*/ 0 h 7"/>
                <a:gd name="T22" fmla="*/ 33 w 251"/>
                <a:gd name="T23" fmla="*/ 0 h 7"/>
                <a:gd name="T24" fmla="*/ 0 w 251"/>
                <a:gd name="T25" fmla="*/ 0 h 7"/>
                <a:gd name="T26" fmla="*/ 0 w 251"/>
                <a:gd name="T27" fmla="*/ 7 h 7"/>
                <a:gd name="T28" fmla="*/ 33 w 251"/>
                <a:gd name="T29" fmla="*/ 7 h 7"/>
                <a:gd name="T30" fmla="*/ 74 w 251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1" h="7">
                  <a:moveTo>
                    <a:pt x="74" y="7"/>
                  </a:moveTo>
                  <a:cubicBezTo>
                    <a:pt x="87" y="7"/>
                    <a:pt x="101" y="7"/>
                    <a:pt x="113" y="7"/>
                  </a:cubicBezTo>
                  <a:cubicBezTo>
                    <a:pt x="139" y="6"/>
                    <a:pt x="163" y="6"/>
                    <a:pt x="183" y="6"/>
                  </a:cubicBezTo>
                  <a:cubicBezTo>
                    <a:pt x="204" y="5"/>
                    <a:pt x="221" y="4"/>
                    <a:pt x="232" y="4"/>
                  </a:cubicBezTo>
                  <a:cubicBezTo>
                    <a:pt x="238" y="4"/>
                    <a:pt x="243" y="4"/>
                    <a:pt x="246" y="4"/>
                  </a:cubicBezTo>
                  <a:cubicBezTo>
                    <a:pt x="249" y="3"/>
                    <a:pt x="251" y="3"/>
                    <a:pt x="251" y="3"/>
                  </a:cubicBezTo>
                  <a:cubicBezTo>
                    <a:pt x="251" y="3"/>
                    <a:pt x="249" y="3"/>
                    <a:pt x="246" y="3"/>
                  </a:cubicBezTo>
                  <a:cubicBezTo>
                    <a:pt x="243" y="3"/>
                    <a:pt x="238" y="3"/>
                    <a:pt x="232" y="3"/>
                  </a:cubicBezTo>
                  <a:cubicBezTo>
                    <a:pt x="221" y="2"/>
                    <a:pt x="204" y="2"/>
                    <a:pt x="183" y="1"/>
                  </a:cubicBezTo>
                  <a:cubicBezTo>
                    <a:pt x="163" y="1"/>
                    <a:pt x="139" y="0"/>
                    <a:pt x="113" y="0"/>
                  </a:cubicBezTo>
                  <a:cubicBezTo>
                    <a:pt x="101" y="0"/>
                    <a:pt x="87" y="0"/>
                    <a:pt x="74" y="0"/>
                  </a:cubicBezTo>
                  <a:cubicBezTo>
                    <a:pt x="61" y="0"/>
                    <a:pt x="47" y="0"/>
                    <a:pt x="33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7"/>
                    <a:pt x="22" y="7"/>
                    <a:pt x="33" y="7"/>
                  </a:cubicBezTo>
                  <a:cubicBezTo>
                    <a:pt x="47" y="7"/>
                    <a:pt x="61" y="7"/>
                    <a:pt x="74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77"/>
            <p:cNvSpPr/>
            <p:nvPr/>
          </p:nvSpPr>
          <p:spPr bwMode="auto">
            <a:xfrm>
              <a:off x="2914651" y="5857081"/>
              <a:ext cx="358775" cy="14287"/>
            </a:xfrm>
            <a:custGeom>
              <a:avLst/>
              <a:gdLst>
                <a:gd name="T0" fmla="*/ 59 w 171"/>
                <a:gd name="T1" fmla="*/ 7 h 7"/>
                <a:gd name="T2" fmla="*/ 115 w 171"/>
                <a:gd name="T3" fmla="*/ 6 h 7"/>
                <a:gd name="T4" fmla="*/ 171 w 171"/>
                <a:gd name="T5" fmla="*/ 4 h 7"/>
                <a:gd name="T6" fmla="*/ 115 w 171"/>
                <a:gd name="T7" fmla="*/ 1 h 7"/>
                <a:gd name="T8" fmla="*/ 59 w 171"/>
                <a:gd name="T9" fmla="*/ 0 h 7"/>
                <a:gd name="T10" fmla="*/ 26 w 171"/>
                <a:gd name="T11" fmla="*/ 0 h 7"/>
                <a:gd name="T12" fmla="*/ 0 w 171"/>
                <a:gd name="T13" fmla="*/ 0 h 7"/>
                <a:gd name="T14" fmla="*/ 0 w 171"/>
                <a:gd name="T15" fmla="*/ 7 h 7"/>
                <a:gd name="T16" fmla="*/ 26 w 171"/>
                <a:gd name="T17" fmla="*/ 7 h 7"/>
                <a:gd name="T18" fmla="*/ 59 w 171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7">
                  <a:moveTo>
                    <a:pt x="59" y="7"/>
                  </a:moveTo>
                  <a:cubicBezTo>
                    <a:pt x="79" y="7"/>
                    <a:pt x="99" y="6"/>
                    <a:pt x="115" y="6"/>
                  </a:cubicBezTo>
                  <a:cubicBezTo>
                    <a:pt x="149" y="5"/>
                    <a:pt x="171" y="4"/>
                    <a:pt x="171" y="4"/>
                  </a:cubicBezTo>
                  <a:cubicBezTo>
                    <a:pt x="171" y="4"/>
                    <a:pt x="149" y="2"/>
                    <a:pt x="115" y="1"/>
                  </a:cubicBezTo>
                  <a:cubicBezTo>
                    <a:pt x="99" y="1"/>
                    <a:pt x="79" y="1"/>
                    <a:pt x="59" y="0"/>
                  </a:cubicBezTo>
                  <a:cubicBezTo>
                    <a:pt x="48" y="0"/>
                    <a:pt x="37" y="0"/>
                    <a:pt x="26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7"/>
                    <a:pt x="18" y="7"/>
                    <a:pt x="26" y="7"/>
                  </a:cubicBezTo>
                  <a:cubicBezTo>
                    <a:pt x="37" y="7"/>
                    <a:pt x="48" y="7"/>
                    <a:pt x="59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78"/>
            <p:cNvSpPr/>
            <p:nvPr/>
          </p:nvSpPr>
          <p:spPr bwMode="auto">
            <a:xfrm>
              <a:off x="3746501" y="5918993"/>
              <a:ext cx="433388" cy="15875"/>
            </a:xfrm>
            <a:custGeom>
              <a:avLst/>
              <a:gdLst>
                <a:gd name="T0" fmla="*/ 161 w 206"/>
                <a:gd name="T1" fmla="*/ 0 h 7"/>
                <a:gd name="T2" fmla="*/ 125 w 206"/>
                <a:gd name="T3" fmla="*/ 0 h 7"/>
                <a:gd name="T4" fmla="*/ 92 w 206"/>
                <a:gd name="T5" fmla="*/ 1 h 7"/>
                <a:gd name="T6" fmla="*/ 62 w 206"/>
                <a:gd name="T7" fmla="*/ 2 h 7"/>
                <a:gd name="T8" fmla="*/ 17 w 206"/>
                <a:gd name="T9" fmla="*/ 3 h 7"/>
                <a:gd name="T10" fmla="*/ 5 w 206"/>
                <a:gd name="T11" fmla="*/ 4 h 7"/>
                <a:gd name="T12" fmla="*/ 0 w 206"/>
                <a:gd name="T13" fmla="*/ 4 h 7"/>
                <a:gd name="T14" fmla="*/ 5 w 206"/>
                <a:gd name="T15" fmla="*/ 4 h 7"/>
                <a:gd name="T16" fmla="*/ 17 w 206"/>
                <a:gd name="T17" fmla="*/ 4 h 7"/>
                <a:gd name="T18" fmla="*/ 62 w 206"/>
                <a:gd name="T19" fmla="*/ 6 h 7"/>
                <a:gd name="T20" fmla="*/ 92 w 206"/>
                <a:gd name="T21" fmla="*/ 7 h 7"/>
                <a:gd name="T22" fmla="*/ 125 w 206"/>
                <a:gd name="T23" fmla="*/ 7 h 7"/>
                <a:gd name="T24" fmla="*/ 161 w 206"/>
                <a:gd name="T25" fmla="*/ 7 h 7"/>
                <a:gd name="T26" fmla="*/ 198 w 206"/>
                <a:gd name="T27" fmla="*/ 7 h 7"/>
                <a:gd name="T28" fmla="*/ 206 w 206"/>
                <a:gd name="T29" fmla="*/ 7 h 7"/>
                <a:gd name="T30" fmla="*/ 206 w 206"/>
                <a:gd name="T31" fmla="*/ 0 h 7"/>
                <a:gd name="T32" fmla="*/ 198 w 206"/>
                <a:gd name="T33" fmla="*/ 0 h 7"/>
                <a:gd name="T34" fmla="*/ 161 w 206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7">
                  <a:moveTo>
                    <a:pt x="161" y="0"/>
                  </a:moveTo>
                  <a:cubicBezTo>
                    <a:pt x="149" y="0"/>
                    <a:pt x="137" y="0"/>
                    <a:pt x="125" y="0"/>
                  </a:cubicBezTo>
                  <a:cubicBezTo>
                    <a:pt x="114" y="1"/>
                    <a:pt x="102" y="1"/>
                    <a:pt x="92" y="1"/>
                  </a:cubicBezTo>
                  <a:cubicBezTo>
                    <a:pt x="81" y="1"/>
                    <a:pt x="71" y="1"/>
                    <a:pt x="62" y="2"/>
                  </a:cubicBezTo>
                  <a:cubicBezTo>
                    <a:pt x="44" y="2"/>
                    <a:pt x="28" y="3"/>
                    <a:pt x="17" y="3"/>
                  </a:cubicBezTo>
                  <a:cubicBezTo>
                    <a:pt x="12" y="3"/>
                    <a:pt x="8" y="3"/>
                    <a:pt x="5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8" y="4"/>
                    <a:pt x="12" y="4"/>
                    <a:pt x="17" y="4"/>
                  </a:cubicBezTo>
                  <a:cubicBezTo>
                    <a:pt x="28" y="5"/>
                    <a:pt x="44" y="5"/>
                    <a:pt x="62" y="6"/>
                  </a:cubicBezTo>
                  <a:cubicBezTo>
                    <a:pt x="71" y="6"/>
                    <a:pt x="81" y="6"/>
                    <a:pt x="92" y="7"/>
                  </a:cubicBezTo>
                  <a:cubicBezTo>
                    <a:pt x="102" y="7"/>
                    <a:pt x="114" y="7"/>
                    <a:pt x="125" y="7"/>
                  </a:cubicBezTo>
                  <a:cubicBezTo>
                    <a:pt x="137" y="7"/>
                    <a:pt x="149" y="7"/>
                    <a:pt x="161" y="7"/>
                  </a:cubicBezTo>
                  <a:cubicBezTo>
                    <a:pt x="173" y="7"/>
                    <a:pt x="185" y="7"/>
                    <a:pt x="198" y="7"/>
                  </a:cubicBezTo>
                  <a:cubicBezTo>
                    <a:pt x="200" y="7"/>
                    <a:pt x="203" y="7"/>
                    <a:pt x="206" y="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3" y="0"/>
                    <a:pt x="200" y="0"/>
                    <a:pt x="198" y="0"/>
                  </a:cubicBezTo>
                  <a:cubicBezTo>
                    <a:pt x="185" y="0"/>
                    <a:pt x="173" y="0"/>
                    <a:pt x="161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79"/>
            <p:cNvSpPr/>
            <p:nvPr/>
          </p:nvSpPr>
          <p:spPr bwMode="auto">
            <a:xfrm>
              <a:off x="3700464" y="5814218"/>
              <a:ext cx="479425" cy="14287"/>
            </a:xfrm>
            <a:custGeom>
              <a:avLst/>
              <a:gdLst>
                <a:gd name="T0" fmla="*/ 169 w 228"/>
                <a:gd name="T1" fmla="*/ 0 h 7"/>
                <a:gd name="T2" fmla="*/ 132 w 228"/>
                <a:gd name="T3" fmla="*/ 0 h 7"/>
                <a:gd name="T4" fmla="*/ 96 w 228"/>
                <a:gd name="T5" fmla="*/ 1 h 7"/>
                <a:gd name="T6" fmla="*/ 65 w 228"/>
                <a:gd name="T7" fmla="*/ 1 h 7"/>
                <a:gd name="T8" fmla="*/ 18 w 228"/>
                <a:gd name="T9" fmla="*/ 3 h 7"/>
                <a:gd name="T10" fmla="*/ 4 w 228"/>
                <a:gd name="T11" fmla="*/ 3 h 7"/>
                <a:gd name="T12" fmla="*/ 0 w 228"/>
                <a:gd name="T13" fmla="*/ 4 h 7"/>
                <a:gd name="T14" fmla="*/ 4 w 228"/>
                <a:gd name="T15" fmla="*/ 4 h 7"/>
                <a:gd name="T16" fmla="*/ 18 w 228"/>
                <a:gd name="T17" fmla="*/ 4 h 7"/>
                <a:gd name="T18" fmla="*/ 65 w 228"/>
                <a:gd name="T19" fmla="*/ 6 h 7"/>
                <a:gd name="T20" fmla="*/ 96 w 228"/>
                <a:gd name="T21" fmla="*/ 6 h 7"/>
                <a:gd name="T22" fmla="*/ 132 w 228"/>
                <a:gd name="T23" fmla="*/ 7 h 7"/>
                <a:gd name="T24" fmla="*/ 169 w 228"/>
                <a:gd name="T25" fmla="*/ 7 h 7"/>
                <a:gd name="T26" fmla="*/ 208 w 228"/>
                <a:gd name="T27" fmla="*/ 7 h 7"/>
                <a:gd name="T28" fmla="*/ 228 w 228"/>
                <a:gd name="T29" fmla="*/ 7 h 7"/>
                <a:gd name="T30" fmla="*/ 228 w 228"/>
                <a:gd name="T31" fmla="*/ 0 h 7"/>
                <a:gd name="T32" fmla="*/ 208 w 228"/>
                <a:gd name="T33" fmla="*/ 0 h 7"/>
                <a:gd name="T34" fmla="*/ 169 w 228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7">
                  <a:moveTo>
                    <a:pt x="169" y="0"/>
                  </a:moveTo>
                  <a:cubicBezTo>
                    <a:pt x="157" y="0"/>
                    <a:pt x="144" y="0"/>
                    <a:pt x="132" y="0"/>
                  </a:cubicBezTo>
                  <a:cubicBezTo>
                    <a:pt x="119" y="0"/>
                    <a:pt x="108" y="1"/>
                    <a:pt x="96" y="1"/>
                  </a:cubicBezTo>
                  <a:cubicBezTo>
                    <a:pt x="85" y="1"/>
                    <a:pt x="75" y="1"/>
                    <a:pt x="65" y="1"/>
                  </a:cubicBezTo>
                  <a:cubicBezTo>
                    <a:pt x="45" y="2"/>
                    <a:pt x="29" y="2"/>
                    <a:pt x="18" y="3"/>
                  </a:cubicBezTo>
                  <a:cubicBezTo>
                    <a:pt x="12" y="3"/>
                    <a:pt x="7" y="3"/>
                    <a:pt x="4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2" y="4"/>
                    <a:pt x="18" y="4"/>
                  </a:cubicBezTo>
                  <a:cubicBezTo>
                    <a:pt x="29" y="5"/>
                    <a:pt x="45" y="5"/>
                    <a:pt x="65" y="6"/>
                  </a:cubicBezTo>
                  <a:cubicBezTo>
                    <a:pt x="75" y="6"/>
                    <a:pt x="85" y="6"/>
                    <a:pt x="96" y="6"/>
                  </a:cubicBezTo>
                  <a:cubicBezTo>
                    <a:pt x="108" y="6"/>
                    <a:pt x="119" y="7"/>
                    <a:pt x="132" y="7"/>
                  </a:cubicBezTo>
                  <a:cubicBezTo>
                    <a:pt x="144" y="7"/>
                    <a:pt x="157" y="7"/>
                    <a:pt x="169" y="7"/>
                  </a:cubicBezTo>
                  <a:cubicBezTo>
                    <a:pt x="182" y="7"/>
                    <a:pt x="195" y="7"/>
                    <a:pt x="208" y="7"/>
                  </a:cubicBezTo>
                  <a:cubicBezTo>
                    <a:pt x="215" y="7"/>
                    <a:pt x="221" y="7"/>
                    <a:pt x="228" y="7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1" y="0"/>
                    <a:pt x="215" y="0"/>
                    <a:pt x="208" y="0"/>
                  </a:cubicBezTo>
                  <a:cubicBezTo>
                    <a:pt x="195" y="0"/>
                    <a:pt x="182" y="0"/>
                    <a:pt x="16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80"/>
            <p:cNvSpPr/>
            <p:nvPr/>
          </p:nvSpPr>
          <p:spPr bwMode="auto">
            <a:xfrm>
              <a:off x="3570289" y="5655468"/>
              <a:ext cx="609600" cy="15875"/>
            </a:xfrm>
            <a:custGeom>
              <a:avLst/>
              <a:gdLst>
                <a:gd name="T0" fmla="*/ 239 w 290"/>
                <a:gd name="T1" fmla="*/ 0 h 8"/>
                <a:gd name="T2" fmla="*/ 195 w 290"/>
                <a:gd name="T3" fmla="*/ 1 h 8"/>
                <a:gd name="T4" fmla="*/ 151 w 290"/>
                <a:gd name="T5" fmla="*/ 1 h 8"/>
                <a:gd name="T6" fmla="*/ 111 w 290"/>
                <a:gd name="T7" fmla="*/ 1 h 8"/>
                <a:gd name="T8" fmla="*/ 75 w 290"/>
                <a:gd name="T9" fmla="*/ 2 h 8"/>
                <a:gd name="T10" fmla="*/ 20 w 290"/>
                <a:gd name="T11" fmla="*/ 4 h 8"/>
                <a:gd name="T12" fmla="*/ 5 w 290"/>
                <a:gd name="T13" fmla="*/ 4 h 8"/>
                <a:gd name="T14" fmla="*/ 0 w 290"/>
                <a:gd name="T15" fmla="*/ 4 h 8"/>
                <a:gd name="T16" fmla="*/ 5 w 290"/>
                <a:gd name="T17" fmla="*/ 4 h 8"/>
                <a:gd name="T18" fmla="*/ 20 w 290"/>
                <a:gd name="T19" fmla="*/ 5 h 8"/>
                <a:gd name="T20" fmla="*/ 75 w 290"/>
                <a:gd name="T21" fmla="*/ 6 h 8"/>
                <a:gd name="T22" fmla="*/ 111 w 290"/>
                <a:gd name="T23" fmla="*/ 7 h 8"/>
                <a:gd name="T24" fmla="*/ 151 w 290"/>
                <a:gd name="T25" fmla="*/ 8 h 8"/>
                <a:gd name="T26" fmla="*/ 195 w 290"/>
                <a:gd name="T27" fmla="*/ 8 h 8"/>
                <a:gd name="T28" fmla="*/ 239 w 290"/>
                <a:gd name="T29" fmla="*/ 8 h 8"/>
                <a:gd name="T30" fmla="*/ 284 w 290"/>
                <a:gd name="T31" fmla="*/ 8 h 8"/>
                <a:gd name="T32" fmla="*/ 290 w 290"/>
                <a:gd name="T33" fmla="*/ 8 h 8"/>
                <a:gd name="T34" fmla="*/ 290 w 290"/>
                <a:gd name="T35" fmla="*/ 1 h 8"/>
                <a:gd name="T36" fmla="*/ 284 w 290"/>
                <a:gd name="T37" fmla="*/ 1 h 8"/>
                <a:gd name="T38" fmla="*/ 239 w 290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8">
                  <a:moveTo>
                    <a:pt x="239" y="0"/>
                  </a:moveTo>
                  <a:cubicBezTo>
                    <a:pt x="224" y="1"/>
                    <a:pt x="209" y="1"/>
                    <a:pt x="195" y="1"/>
                  </a:cubicBezTo>
                  <a:cubicBezTo>
                    <a:pt x="180" y="1"/>
                    <a:pt x="165" y="1"/>
                    <a:pt x="151" y="1"/>
                  </a:cubicBezTo>
                  <a:cubicBezTo>
                    <a:pt x="137" y="1"/>
                    <a:pt x="124" y="1"/>
                    <a:pt x="111" y="1"/>
                  </a:cubicBezTo>
                  <a:cubicBezTo>
                    <a:pt x="98" y="2"/>
                    <a:pt x="86" y="2"/>
                    <a:pt x="75" y="2"/>
                  </a:cubicBezTo>
                  <a:cubicBezTo>
                    <a:pt x="52" y="3"/>
                    <a:pt x="33" y="3"/>
                    <a:pt x="20" y="4"/>
                  </a:cubicBezTo>
                  <a:cubicBezTo>
                    <a:pt x="14" y="4"/>
                    <a:pt x="9" y="4"/>
                    <a:pt x="5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3" y="5"/>
                    <a:pt x="52" y="6"/>
                    <a:pt x="75" y="6"/>
                  </a:cubicBezTo>
                  <a:cubicBezTo>
                    <a:pt x="86" y="7"/>
                    <a:pt x="98" y="7"/>
                    <a:pt x="111" y="7"/>
                  </a:cubicBezTo>
                  <a:cubicBezTo>
                    <a:pt x="124" y="7"/>
                    <a:pt x="137" y="7"/>
                    <a:pt x="151" y="8"/>
                  </a:cubicBezTo>
                  <a:cubicBezTo>
                    <a:pt x="165" y="8"/>
                    <a:pt x="180" y="8"/>
                    <a:pt x="195" y="8"/>
                  </a:cubicBezTo>
                  <a:cubicBezTo>
                    <a:pt x="209" y="8"/>
                    <a:pt x="224" y="8"/>
                    <a:pt x="239" y="8"/>
                  </a:cubicBezTo>
                  <a:cubicBezTo>
                    <a:pt x="254" y="8"/>
                    <a:pt x="269" y="8"/>
                    <a:pt x="284" y="8"/>
                  </a:cubicBezTo>
                  <a:cubicBezTo>
                    <a:pt x="286" y="8"/>
                    <a:pt x="288" y="8"/>
                    <a:pt x="290" y="8"/>
                  </a:cubicBezTo>
                  <a:cubicBezTo>
                    <a:pt x="290" y="1"/>
                    <a:pt x="290" y="1"/>
                    <a:pt x="290" y="1"/>
                  </a:cubicBezTo>
                  <a:cubicBezTo>
                    <a:pt x="288" y="1"/>
                    <a:pt x="286" y="1"/>
                    <a:pt x="284" y="1"/>
                  </a:cubicBezTo>
                  <a:cubicBezTo>
                    <a:pt x="269" y="1"/>
                    <a:pt x="254" y="1"/>
                    <a:pt x="23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81"/>
            <p:cNvSpPr/>
            <p:nvPr/>
          </p:nvSpPr>
          <p:spPr bwMode="auto">
            <a:xfrm>
              <a:off x="3922714" y="5444331"/>
              <a:ext cx="257175" cy="15875"/>
            </a:xfrm>
            <a:custGeom>
              <a:avLst/>
              <a:gdLst>
                <a:gd name="T0" fmla="*/ 72 w 122"/>
                <a:gd name="T1" fmla="*/ 1 h 7"/>
                <a:gd name="T2" fmla="*/ 48 w 122"/>
                <a:gd name="T3" fmla="*/ 2 h 7"/>
                <a:gd name="T4" fmla="*/ 0 w 122"/>
                <a:gd name="T5" fmla="*/ 4 h 7"/>
                <a:gd name="T6" fmla="*/ 48 w 122"/>
                <a:gd name="T7" fmla="*/ 6 h 7"/>
                <a:gd name="T8" fmla="*/ 72 w 122"/>
                <a:gd name="T9" fmla="*/ 7 h 7"/>
                <a:gd name="T10" fmla="*/ 98 w 122"/>
                <a:gd name="T11" fmla="*/ 7 h 7"/>
                <a:gd name="T12" fmla="*/ 122 w 122"/>
                <a:gd name="T13" fmla="*/ 7 h 7"/>
                <a:gd name="T14" fmla="*/ 122 w 122"/>
                <a:gd name="T15" fmla="*/ 0 h 7"/>
                <a:gd name="T16" fmla="*/ 98 w 122"/>
                <a:gd name="T17" fmla="*/ 1 h 7"/>
                <a:gd name="T18" fmla="*/ 72 w 122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7">
                  <a:moveTo>
                    <a:pt x="72" y="1"/>
                  </a:moveTo>
                  <a:cubicBezTo>
                    <a:pt x="63" y="1"/>
                    <a:pt x="55" y="2"/>
                    <a:pt x="48" y="2"/>
                  </a:cubicBezTo>
                  <a:cubicBezTo>
                    <a:pt x="19" y="3"/>
                    <a:pt x="0" y="4"/>
                    <a:pt x="0" y="4"/>
                  </a:cubicBezTo>
                  <a:cubicBezTo>
                    <a:pt x="0" y="4"/>
                    <a:pt x="19" y="5"/>
                    <a:pt x="48" y="6"/>
                  </a:cubicBezTo>
                  <a:cubicBezTo>
                    <a:pt x="55" y="6"/>
                    <a:pt x="63" y="7"/>
                    <a:pt x="72" y="7"/>
                  </a:cubicBezTo>
                  <a:cubicBezTo>
                    <a:pt x="80" y="7"/>
                    <a:pt x="89" y="7"/>
                    <a:pt x="98" y="7"/>
                  </a:cubicBezTo>
                  <a:cubicBezTo>
                    <a:pt x="106" y="7"/>
                    <a:pt x="114" y="7"/>
                    <a:pt x="122" y="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4" y="0"/>
                    <a:pt x="106" y="1"/>
                    <a:pt x="98" y="1"/>
                  </a:cubicBezTo>
                  <a:cubicBezTo>
                    <a:pt x="89" y="1"/>
                    <a:pt x="80" y="1"/>
                    <a:pt x="72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Rectangle 82"/>
            <p:cNvSpPr>
              <a:spLocks noChangeArrowheads="1"/>
            </p:cNvSpPr>
            <p:nvPr/>
          </p:nvSpPr>
          <p:spPr bwMode="auto">
            <a:xfrm>
              <a:off x="2840039" y="4521993"/>
              <a:ext cx="1263650" cy="890587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88"/>
            <p:cNvSpPr/>
            <p:nvPr/>
          </p:nvSpPr>
          <p:spPr bwMode="auto">
            <a:xfrm>
              <a:off x="3624264" y="4969668"/>
              <a:ext cx="479425" cy="17462"/>
            </a:xfrm>
            <a:custGeom>
              <a:avLst/>
              <a:gdLst>
                <a:gd name="T0" fmla="*/ 169 w 228"/>
                <a:gd name="T1" fmla="*/ 0 h 8"/>
                <a:gd name="T2" fmla="*/ 132 w 228"/>
                <a:gd name="T3" fmla="*/ 1 h 8"/>
                <a:gd name="T4" fmla="*/ 96 w 228"/>
                <a:gd name="T5" fmla="*/ 1 h 8"/>
                <a:gd name="T6" fmla="*/ 65 w 228"/>
                <a:gd name="T7" fmla="*/ 2 h 8"/>
                <a:gd name="T8" fmla="*/ 18 w 228"/>
                <a:gd name="T9" fmla="*/ 3 h 8"/>
                <a:gd name="T10" fmla="*/ 4 w 228"/>
                <a:gd name="T11" fmla="*/ 4 h 8"/>
                <a:gd name="T12" fmla="*/ 0 w 228"/>
                <a:gd name="T13" fmla="*/ 4 h 8"/>
                <a:gd name="T14" fmla="*/ 4 w 228"/>
                <a:gd name="T15" fmla="*/ 4 h 8"/>
                <a:gd name="T16" fmla="*/ 18 w 228"/>
                <a:gd name="T17" fmla="*/ 5 h 8"/>
                <a:gd name="T18" fmla="*/ 65 w 228"/>
                <a:gd name="T19" fmla="*/ 6 h 8"/>
                <a:gd name="T20" fmla="*/ 96 w 228"/>
                <a:gd name="T21" fmla="*/ 7 h 8"/>
                <a:gd name="T22" fmla="*/ 132 w 228"/>
                <a:gd name="T23" fmla="*/ 7 h 8"/>
                <a:gd name="T24" fmla="*/ 169 w 228"/>
                <a:gd name="T25" fmla="*/ 8 h 8"/>
                <a:gd name="T26" fmla="*/ 208 w 228"/>
                <a:gd name="T27" fmla="*/ 8 h 8"/>
                <a:gd name="T28" fmla="*/ 228 w 228"/>
                <a:gd name="T29" fmla="*/ 8 h 8"/>
                <a:gd name="T30" fmla="*/ 228 w 228"/>
                <a:gd name="T31" fmla="*/ 0 h 8"/>
                <a:gd name="T32" fmla="*/ 208 w 228"/>
                <a:gd name="T33" fmla="*/ 0 h 8"/>
                <a:gd name="T34" fmla="*/ 169 w 228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8">
                  <a:moveTo>
                    <a:pt x="169" y="0"/>
                  </a:moveTo>
                  <a:cubicBezTo>
                    <a:pt x="157" y="0"/>
                    <a:pt x="144" y="1"/>
                    <a:pt x="132" y="1"/>
                  </a:cubicBezTo>
                  <a:cubicBezTo>
                    <a:pt x="119" y="1"/>
                    <a:pt x="108" y="1"/>
                    <a:pt x="96" y="1"/>
                  </a:cubicBezTo>
                  <a:cubicBezTo>
                    <a:pt x="85" y="1"/>
                    <a:pt x="75" y="2"/>
                    <a:pt x="65" y="2"/>
                  </a:cubicBezTo>
                  <a:cubicBezTo>
                    <a:pt x="45" y="2"/>
                    <a:pt x="29" y="3"/>
                    <a:pt x="18" y="3"/>
                  </a:cubicBezTo>
                  <a:cubicBezTo>
                    <a:pt x="12" y="3"/>
                    <a:pt x="7" y="4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2" y="5"/>
                    <a:pt x="18" y="5"/>
                  </a:cubicBezTo>
                  <a:cubicBezTo>
                    <a:pt x="29" y="5"/>
                    <a:pt x="45" y="6"/>
                    <a:pt x="65" y="6"/>
                  </a:cubicBezTo>
                  <a:cubicBezTo>
                    <a:pt x="75" y="6"/>
                    <a:pt x="85" y="7"/>
                    <a:pt x="96" y="7"/>
                  </a:cubicBezTo>
                  <a:cubicBezTo>
                    <a:pt x="108" y="7"/>
                    <a:pt x="119" y="7"/>
                    <a:pt x="132" y="7"/>
                  </a:cubicBezTo>
                  <a:cubicBezTo>
                    <a:pt x="144" y="7"/>
                    <a:pt x="157" y="8"/>
                    <a:pt x="169" y="8"/>
                  </a:cubicBezTo>
                  <a:cubicBezTo>
                    <a:pt x="182" y="8"/>
                    <a:pt x="195" y="8"/>
                    <a:pt x="208" y="8"/>
                  </a:cubicBezTo>
                  <a:cubicBezTo>
                    <a:pt x="215" y="8"/>
                    <a:pt x="221" y="8"/>
                    <a:pt x="228" y="8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1" y="0"/>
                    <a:pt x="215" y="0"/>
                    <a:pt x="208" y="0"/>
                  </a:cubicBezTo>
                  <a:cubicBezTo>
                    <a:pt x="195" y="0"/>
                    <a:pt x="182" y="0"/>
                    <a:pt x="16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89"/>
            <p:cNvSpPr/>
            <p:nvPr/>
          </p:nvSpPr>
          <p:spPr bwMode="auto">
            <a:xfrm>
              <a:off x="3832226" y="5234781"/>
              <a:ext cx="271463" cy="14287"/>
            </a:xfrm>
            <a:custGeom>
              <a:avLst/>
              <a:gdLst>
                <a:gd name="T0" fmla="*/ 74 w 129"/>
                <a:gd name="T1" fmla="*/ 1 h 7"/>
                <a:gd name="T2" fmla="*/ 50 w 129"/>
                <a:gd name="T3" fmla="*/ 1 h 7"/>
                <a:gd name="T4" fmla="*/ 0 w 129"/>
                <a:gd name="T5" fmla="*/ 4 h 7"/>
                <a:gd name="T6" fmla="*/ 50 w 129"/>
                <a:gd name="T7" fmla="*/ 6 h 7"/>
                <a:gd name="T8" fmla="*/ 74 w 129"/>
                <a:gd name="T9" fmla="*/ 6 h 7"/>
                <a:gd name="T10" fmla="*/ 101 w 129"/>
                <a:gd name="T11" fmla="*/ 7 h 7"/>
                <a:gd name="T12" fmla="*/ 129 w 129"/>
                <a:gd name="T13" fmla="*/ 7 h 7"/>
                <a:gd name="T14" fmla="*/ 129 w 129"/>
                <a:gd name="T15" fmla="*/ 0 h 7"/>
                <a:gd name="T16" fmla="*/ 101 w 129"/>
                <a:gd name="T17" fmla="*/ 0 h 7"/>
                <a:gd name="T18" fmla="*/ 74 w 129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7">
                  <a:moveTo>
                    <a:pt x="74" y="1"/>
                  </a:moveTo>
                  <a:cubicBezTo>
                    <a:pt x="66" y="1"/>
                    <a:pt x="58" y="1"/>
                    <a:pt x="50" y="1"/>
                  </a:cubicBezTo>
                  <a:cubicBezTo>
                    <a:pt x="20" y="2"/>
                    <a:pt x="0" y="4"/>
                    <a:pt x="0" y="4"/>
                  </a:cubicBezTo>
                  <a:cubicBezTo>
                    <a:pt x="0" y="4"/>
                    <a:pt x="20" y="5"/>
                    <a:pt x="50" y="6"/>
                  </a:cubicBezTo>
                  <a:cubicBezTo>
                    <a:pt x="58" y="6"/>
                    <a:pt x="66" y="6"/>
                    <a:pt x="74" y="6"/>
                  </a:cubicBezTo>
                  <a:cubicBezTo>
                    <a:pt x="83" y="7"/>
                    <a:pt x="92" y="7"/>
                    <a:pt x="101" y="7"/>
                  </a:cubicBezTo>
                  <a:cubicBezTo>
                    <a:pt x="110" y="7"/>
                    <a:pt x="119" y="7"/>
                    <a:pt x="129" y="7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19" y="0"/>
                    <a:pt x="110" y="0"/>
                    <a:pt x="101" y="0"/>
                  </a:cubicBezTo>
                  <a:cubicBezTo>
                    <a:pt x="92" y="0"/>
                    <a:pt x="83" y="1"/>
                    <a:pt x="74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90"/>
            <p:cNvSpPr/>
            <p:nvPr/>
          </p:nvSpPr>
          <p:spPr bwMode="auto">
            <a:xfrm>
              <a:off x="3867151" y="4864893"/>
              <a:ext cx="236538" cy="14287"/>
            </a:xfrm>
            <a:custGeom>
              <a:avLst/>
              <a:gdLst>
                <a:gd name="T0" fmla="*/ 70 w 113"/>
                <a:gd name="T1" fmla="*/ 1 h 7"/>
                <a:gd name="T2" fmla="*/ 47 w 113"/>
                <a:gd name="T3" fmla="*/ 2 h 7"/>
                <a:gd name="T4" fmla="*/ 0 w 113"/>
                <a:gd name="T5" fmla="*/ 4 h 7"/>
                <a:gd name="T6" fmla="*/ 47 w 113"/>
                <a:gd name="T7" fmla="*/ 6 h 7"/>
                <a:gd name="T8" fmla="*/ 70 w 113"/>
                <a:gd name="T9" fmla="*/ 7 h 7"/>
                <a:gd name="T10" fmla="*/ 95 w 113"/>
                <a:gd name="T11" fmla="*/ 7 h 7"/>
                <a:gd name="T12" fmla="*/ 113 w 113"/>
                <a:gd name="T13" fmla="*/ 7 h 7"/>
                <a:gd name="T14" fmla="*/ 113 w 113"/>
                <a:gd name="T15" fmla="*/ 0 h 7"/>
                <a:gd name="T16" fmla="*/ 95 w 113"/>
                <a:gd name="T17" fmla="*/ 1 h 7"/>
                <a:gd name="T18" fmla="*/ 70 w 113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">
                  <a:moveTo>
                    <a:pt x="70" y="1"/>
                  </a:moveTo>
                  <a:cubicBezTo>
                    <a:pt x="62" y="1"/>
                    <a:pt x="54" y="1"/>
                    <a:pt x="47" y="2"/>
                  </a:cubicBezTo>
                  <a:cubicBezTo>
                    <a:pt x="19" y="3"/>
                    <a:pt x="0" y="4"/>
                    <a:pt x="0" y="4"/>
                  </a:cubicBezTo>
                  <a:cubicBezTo>
                    <a:pt x="0" y="4"/>
                    <a:pt x="19" y="5"/>
                    <a:pt x="47" y="6"/>
                  </a:cubicBezTo>
                  <a:cubicBezTo>
                    <a:pt x="54" y="6"/>
                    <a:pt x="62" y="7"/>
                    <a:pt x="70" y="7"/>
                  </a:cubicBezTo>
                  <a:cubicBezTo>
                    <a:pt x="78" y="7"/>
                    <a:pt x="86" y="7"/>
                    <a:pt x="95" y="7"/>
                  </a:cubicBezTo>
                  <a:cubicBezTo>
                    <a:pt x="101" y="7"/>
                    <a:pt x="107" y="7"/>
                    <a:pt x="113" y="7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7" y="0"/>
                    <a:pt x="101" y="1"/>
                    <a:pt x="95" y="1"/>
                  </a:cubicBezTo>
                  <a:cubicBezTo>
                    <a:pt x="86" y="1"/>
                    <a:pt x="78" y="1"/>
                    <a:pt x="70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91"/>
            <p:cNvSpPr/>
            <p:nvPr/>
          </p:nvSpPr>
          <p:spPr bwMode="auto">
            <a:xfrm>
              <a:off x="3471864" y="4655343"/>
              <a:ext cx="631825" cy="14287"/>
            </a:xfrm>
            <a:custGeom>
              <a:avLst/>
              <a:gdLst>
                <a:gd name="T0" fmla="*/ 245 w 301"/>
                <a:gd name="T1" fmla="*/ 0 h 7"/>
                <a:gd name="T2" fmla="*/ 199 w 301"/>
                <a:gd name="T3" fmla="*/ 0 h 7"/>
                <a:gd name="T4" fmla="*/ 155 w 301"/>
                <a:gd name="T5" fmla="*/ 0 h 7"/>
                <a:gd name="T6" fmla="*/ 114 w 301"/>
                <a:gd name="T7" fmla="*/ 1 h 7"/>
                <a:gd name="T8" fmla="*/ 76 w 301"/>
                <a:gd name="T9" fmla="*/ 1 h 7"/>
                <a:gd name="T10" fmla="*/ 21 w 301"/>
                <a:gd name="T11" fmla="*/ 3 h 7"/>
                <a:gd name="T12" fmla="*/ 5 w 301"/>
                <a:gd name="T13" fmla="*/ 3 h 7"/>
                <a:gd name="T14" fmla="*/ 0 w 301"/>
                <a:gd name="T15" fmla="*/ 4 h 7"/>
                <a:gd name="T16" fmla="*/ 5 w 301"/>
                <a:gd name="T17" fmla="*/ 4 h 7"/>
                <a:gd name="T18" fmla="*/ 21 w 301"/>
                <a:gd name="T19" fmla="*/ 4 h 7"/>
                <a:gd name="T20" fmla="*/ 76 w 301"/>
                <a:gd name="T21" fmla="*/ 6 h 7"/>
                <a:gd name="T22" fmla="*/ 114 w 301"/>
                <a:gd name="T23" fmla="*/ 6 h 7"/>
                <a:gd name="T24" fmla="*/ 155 w 301"/>
                <a:gd name="T25" fmla="*/ 7 h 7"/>
                <a:gd name="T26" fmla="*/ 199 w 301"/>
                <a:gd name="T27" fmla="*/ 7 h 7"/>
                <a:gd name="T28" fmla="*/ 245 w 301"/>
                <a:gd name="T29" fmla="*/ 7 h 7"/>
                <a:gd name="T30" fmla="*/ 291 w 301"/>
                <a:gd name="T31" fmla="*/ 7 h 7"/>
                <a:gd name="T32" fmla="*/ 301 w 301"/>
                <a:gd name="T33" fmla="*/ 7 h 7"/>
                <a:gd name="T34" fmla="*/ 301 w 301"/>
                <a:gd name="T35" fmla="*/ 0 h 7"/>
                <a:gd name="T36" fmla="*/ 291 w 301"/>
                <a:gd name="T37" fmla="*/ 0 h 7"/>
                <a:gd name="T38" fmla="*/ 245 w 301"/>
                <a:gd name="T3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1" h="7">
                  <a:moveTo>
                    <a:pt x="245" y="0"/>
                  </a:moveTo>
                  <a:cubicBezTo>
                    <a:pt x="230" y="0"/>
                    <a:pt x="214" y="0"/>
                    <a:pt x="199" y="0"/>
                  </a:cubicBezTo>
                  <a:cubicBezTo>
                    <a:pt x="184" y="0"/>
                    <a:pt x="169" y="0"/>
                    <a:pt x="155" y="0"/>
                  </a:cubicBezTo>
                  <a:cubicBezTo>
                    <a:pt x="141" y="0"/>
                    <a:pt x="127" y="1"/>
                    <a:pt x="114" y="1"/>
                  </a:cubicBezTo>
                  <a:cubicBezTo>
                    <a:pt x="100" y="1"/>
                    <a:pt x="88" y="1"/>
                    <a:pt x="76" y="1"/>
                  </a:cubicBezTo>
                  <a:cubicBezTo>
                    <a:pt x="53" y="2"/>
                    <a:pt x="34" y="2"/>
                    <a:pt x="21" y="3"/>
                  </a:cubicBezTo>
                  <a:cubicBezTo>
                    <a:pt x="14" y="3"/>
                    <a:pt x="9" y="3"/>
                    <a:pt x="5" y="3"/>
                  </a:cubicBezTo>
                  <a:cubicBezTo>
                    <a:pt x="2" y="3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4"/>
                    <a:pt x="14" y="4"/>
                    <a:pt x="21" y="4"/>
                  </a:cubicBezTo>
                  <a:cubicBezTo>
                    <a:pt x="34" y="5"/>
                    <a:pt x="53" y="5"/>
                    <a:pt x="76" y="6"/>
                  </a:cubicBezTo>
                  <a:cubicBezTo>
                    <a:pt x="88" y="6"/>
                    <a:pt x="100" y="6"/>
                    <a:pt x="114" y="6"/>
                  </a:cubicBezTo>
                  <a:cubicBezTo>
                    <a:pt x="127" y="6"/>
                    <a:pt x="141" y="7"/>
                    <a:pt x="155" y="7"/>
                  </a:cubicBezTo>
                  <a:cubicBezTo>
                    <a:pt x="169" y="7"/>
                    <a:pt x="184" y="7"/>
                    <a:pt x="199" y="7"/>
                  </a:cubicBezTo>
                  <a:cubicBezTo>
                    <a:pt x="214" y="7"/>
                    <a:pt x="230" y="7"/>
                    <a:pt x="245" y="7"/>
                  </a:cubicBezTo>
                  <a:cubicBezTo>
                    <a:pt x="260" y="7"/>
                    <a:pt x="275" y="7"/>
                    <a:pt x="291" y="7"/>
                  </a:cubicBezTo>
                  <a:cubicBezTo>
                    <a:pt x="294" y="7"/>
                    <a:pt x="298" y="7"/>
                    <a:pt x="301" y="7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98" y="0"/>
                    <a:pt x="294" y="0"/>
                    <a:pt x="291" y="0"/>
                  </a:cubicBezTo>
                  <a:cubicBezTo>
                    <a:pt x="275" y="0"/>
                    <a:pt x="260" y="0"/>
                    <a:pt x="245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92"/>
            <p:cNvSpPr/>
            <p:nvPr/>
          </p:nvSpPr>
          <p:spPr bwMode="auto">
            <a:xfrm>
              <a:off x="3670301" y="4571206"/>
              <a:ext cx="433388" cy="14287"/>
            </a:xfrm>
            <a:custGeom>
              <a:avLst/>
              <a:gdLst>
                <a:gd name="T0" fmla="*/ 161 w 206"/>
                <a:gd name="T1" fmla="*/ 0 h 7"/>
                <a:gd name="T2" fmla="*/ 125 w 206"/>
                <a:gd name="T3" fmla="*/ 0 h 7"/>
                <a:gd name="T4" fmla="*/ 92 w 206"/>
                <a:gd name="T5" fmla="*/ 1 h 7"/>
                <a:gd name="T6" fmla="*/ 62 w 206"/>
                <a:gd name="T7" fmla="*/ 1 h 7"/>
                <a:gd name="T8" fmla="*/ 17 w 206"/>
                <a:gd name="T9" fmla="*/ 3 h 7"/>
                <a:gd name="T10" fmla="*/ 5 w 206"/>
                <a:gd name="T11" fmla="*/ 3 h 7"/>
                <a:gd name="T12" fmla="*/ 0 w 206"/>
                <a:gd name="T13" fmla="*/ 3 h 7"/>
                <a:gd name="T14" fmla="*/ 5 w 206"/>
                <a:gd name="T15" fmla="*/ 4 h 7"/>
                <a:gd name="T16" fmla="*/ 17 w 206"/>
                <a:gd name="T17" fmla="*/ 4 h 7"/>
                <a:gd name="T18" fmla="*/ 62 w 206"/>
                <a:gd name="T19" fmla="*/ 6 h 7"/>
                <a:gd name="T20" fmla="*/ 92 w 206"/>
                <a:gd name="T21" fmla="*/ 6 h 7"/>
                <a:gd name="T22" fmla="*/ 125 w 206"/>
                <a:gd name="T23" fmla="*/ 7 h 7"/>
                <a:gd name="T24" fmla="*/ 161 w 206"/>
                <a:gd name="T25" fmla="*/ 7 h 7"/>
                <a:gd name="T26" fmla="*/ 198 w 206"/>
                <a:gd name="T27" fmla="*/ 7 h 7"/>
                <a:gd name="T28" fmla="*/ 206 w 206"/>
                <a:gd name="T29" fmla="*/ 7 h 7"/>
                <a:gd name="T30" fmla="*/ 206 w 206"/>
                <a:gd name="T31" fmla="*/ 0 h 7"/>
                <a:gd name="T32" fmla="*/ 198 w 206"/>
                <a:gd name="T33" fmla="*/ 0 h 7"/>
                <a:gd name="T34" fmla="*/ 161 w 206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7">
                  <a:moveTo>
                    <a:pt x="161" y="0"/>
                  </a:moveTo>
                  <a:cubicBezTo>
                    <a:pt x="149" y="0"/>
                    <a:pt x="137" y="0"/>
                    <a:pt x="125" y="0"/>
                  </a:cubicBezTo>
                  <a:cubicBezTo>
                    <a:pt x="114" y="0"/>
                    <a:pt x="102" y="0"/>
                    <a:pt x="92" y="1"/>
                  </a:cubicBezTo>
                  <a:cubicBezTo>
                    <a:pt x="81" y="1"/>
                    <a:pt x="71" y="1"/>
                    <a:pt x="62" y="1"/>
                  </a:cubicBezTo>
                  <a:cubicBezTo>
                    <a:pt x="44" y="2"/>
                    <a:pt x="28" y="2"/>
                    <a:pt x="17" y="3"/>
                  </a:cubicBezTo>
                  <a:cubicBezTo>
                    <a:pt x="12" y="3"/>
                    <a:pt x="8" y="3"/>
                    <a:pt x="5" y="3"/>
                  </a:cubicBezTo>
                  <a:cubicBezTo>
                    <a:pt x="2" y="3"/>
                    <a:pt x="0" y="3"/>
                    <a:pt x="0" y="3"/>
                  </a:cubicBezTo>
                  <a:cubicBezTo>
                    <a:pt x="0" y="3"/>
                    <a:pt x="2" y="3"/>
                    <a:pt x="5" y="4"/>
                  </a:cubicBezTo>
                  <a:cubicBezTo>
                    <a:pt x="8" y="4"/>
                    <a:pt x="12" y="4"/>
                    <a:pt x="17" y="4"/>
                  </a:cubicBezTo>
                  <a:cubicBezTo>
                    <a:pt x="28" y="4"/>
                    <a:pt x="44" y="5"/>
                    <a:pt x="62" y="6"/>
                  </a:cubicBezTo>
                  <a:cubicBezTo>
                    <a:pt x="71" y="6"/>
                    <a:pt x="81" y="6"/>
                    <a:pt x="92" y="6"/>
                  </a:cubicBezTo>
                  <a:cubicBezTo>
                    <a:pt x="102" y="6"/>
                    <a:pt x="114" y="6"/>
                    <a:pt x="125" y="7"/>
                  </a:cubicBezTo>
                  <a:cubicBezTo>
                    <a:pt x="137" y="7"/>
                    <a:pt x="149" y="7"/>
                    <a:pt x="161" y="7"/>
                  </a:cubicBezTo>
                  <a:cubicBezTo>
                    <a:pt x="173" y="7"/>
                    <a:pt x="185" y="7"/>
                    <a:pt x="198" y="7"/>
                  </a:cubicBezTo>
                  <a:cubicBezTo>
                    <a:pt x="200" y="7"/>
                    <a:pt x="203" y="7"/>
                    <a:pt x="206" y="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3" y="0"/>
                    <a:pt x="200" y="0"/>
                    <a:pt x="198" y="0"/>
                  </a:cubicBezTo>
                  <a:cubicBezTo>
                    <a:pt x="185" y="0"/>
                    <a:pt x="173" y="0"/>
                    <a:pt x="161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Rectangle 93"/>
            <p:cNvSpPr>
              <a:spLocks noChangeArrowheads="1"/>
            </p:cNvSpPr>
            <p:nvPr/>
          </p:nvSpPr>
          <p:spPr bwMode="auto">
            <a:xfrm>
              <a:off x="2863851" y="3629818"/>
              <a:ext cx="1265238" cy="892175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98"/>
            <p:cNvSpPr/>
            <p:nvPr/>
          </p:nvSpPr>
          <p:spPr bwMode="auto">
            <a:xfrm>
              <a:off x="3519489" y="4396581"/>
              <a:ext cx="609600" cy="14287"/>
            </a:xfrm>
            <a:custGeom>
              <a:avLst/>
              <a:gdLst>
                <a:gd name="T0" fmla="*/ 239 w 290"/>
                <a:gd name="T1" fmla="*/ 0 h 7"/>
                <a:gd name="T2" fmla="*/ 195 w 290"/>
                <a:gd name="T3" fmla="*/ 0 h 7"/>
                <a:gd name="T4" fmla="*/ 151 w 290"/>
                <a:gd name="T5" fmla="*/ 0 h 7"/>
                <a:gd name="T6" fmla="*/ 111 w 290"/>
                <a:gd name="T7" fmla="*/ 1 h 7"/>
                <a:gd name="T8" fmla="*/ 75 w 290"/>
                <a:gd name="T9" fmla="*/ 1 h 7"/>
                <a:gd name="T10" fmla="*/ 20 w 290"/>
                <a:gd name="T11" fmla="*/ 3 h 7"/>
                <a:gd name="T12" fmla="*/ 5 w 290"/>
                <a:gd name="T13" fmla="*/ 3 h 7"/>
                <a:gd name="T14" fmla="*/ 0 w 290"/>
                <a:gd name="T15" fmla="*/ 4 h 7"/>
                <a:gd name="T16" fmla="*/ 5 w 290"/>
                <a:gd name="T17" fmla="*/ 4 h 7"/>
                <a:gd name="T18" fmla="*/ 20 w 290"/>
                <a:gd name="T19" fmla="*/ 4 h 7"/>
                <a:gd name="T20" fmla="*/ 75 w 290"/>
                <a:gd name="T21" fmla="*/ 6 h 7"/>
                <a:gd name="T22" fmla="*/ 111 w 290"/>
                <a:gd name="T23" fmla="*/ 6 h 7"/>
                <a:gd name="T24" fmla="*/ 151 w 290"/>
                <a:gd name="T25" fmla="*/ 7 h 7"/>
                <a:gd name="T26" fmla="*/ 195 w 290"/>
                <a:gd name="T27" fmla="*/ 7 h 7"/>
                <a:gd name="T28" fmla="*/ 239 w 290"/>
                <a:gd name="T29" fmla="*/ 7 h 7"/>
                <a:gd name="T30" fmla="*/ 284 w 290"/>
                <a:gd name="T31" fmla="*/ 7 h 7"/>
                <a:gd name="T32" fmla="*/ 290 w 290"/>
                <a:gd name="T33" fmla="*/ 7 h 7"/>
                <a:gd name="T34" fmla="*/ 290 w 290"/>
                <a:gd name="T35" fmla="*/ 0 h 7"/>
                <a:gd name="T36" fmla="*/ 284 w 290"/>
                <a:gd name="T37" fmla="*/ 0 h 7"/>
                <a:gd name="T38" fmla="*/ 239 w 290"/>
                <a:gd name="T3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7">
                  <a:moveTo>
                    <a:pt x="239" y="0"/>
                  </a:moveTo>
                  <a:cubicBezTo>
                    <a:pt x="224" y="0"/>
                    <a:pt x="209" y="0"/>
                    <a:pt x="195" y="0"/>
                  </a:cubicBezTo>
                  <a:cubicBezTo>
                    <a:pt x="180" y="0"/>
                    <a:pt x="165" y="0"/>
                    <a:pt x="151" y="0"/>
                  </a:cubicBezTo>
                  <a:cubicBezTo>
                    <a:pt x="137" y="0"/>
                    <a:pt x="124" y="1"/>
                    <a:pt x="111" y="1"/>
                  </a:cubicBezTo>
                  <a:cubicBezTo>
                    <a:pt x="98" y="1"/>
                    <a:pt x="86" y="1"/>
                    <a:pt x="75" y="1"/>
                  </a:cubicBezTo>
                  <a:cubicBezTo>
                    <a:pt x="52" y="2"/>
                    <a:pt x="33" y="2"/>
                    <a:pt x="20" y="3"/>
                  </a:cubicBezTo>
                  <a:cubicBezTo>
                    <a:pt x="14" y="3"/>
                    <a:pt x="9" y="3"/>
                    <a:pt x="5" y="3"/>
                  </a:cubicBezTo>
                  <a:cubicBezTo>
                    <a:pt x="2" y="3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4"/>
                    <a:pt x="14" y="4"/>
                    <a:pt x="20" y="4"/>
                  </a:cubicBezTo>
                  <a:cubicBezTo>
                    <a:pt x="33" y="5"/>
                    <a:pt x="52" y="5"/>
                    <a:pt x="75" y="6"/>
                  </a:cubicBezTo>
                  <a:cubicBezTo>
                    <a:pt x="86" y="6"/>
                    <a:pt x="98" y="6"/>
                    <a:pt x="111" y="6"/>
                  </a:cubicBezTo>
                  <a:cubicBezTo>
                    <a:pt x="124" y="7"/>
                    <a:pt x="137" y="7"/>
                    <a:pt x="151" y="7"/>
                  </a:cubicBezTo>
                  <a:cubicBezTo>
                    <a:pt x="165" y="7"/>
                    <a:pt x="180" y="7"/>
                    <a:pt x="195" y="7"/>
                  </a:cubicBezTo>
                  <a:cubicBezTo>
                    <a:pt x="209" y="7"/>
                    <a:pt x="224" y="7"/>
                    <a:pt x="239" y="7"/>
                  </a:cubicBezTo>
                  <a:cubicBezTo>
                    <a:pt x="254" y="7"/>
                    <a:pt x="269" y="7"/>
                    <a:pt x="284" y="7"/>
                  </a:cubicBezTo>
                  <a:cubicBezTo>
                    <a:pt x="286" y="7"/>
                    <a:pt x="288" y="7"/>
                    <a:pt x="290" y="7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288" y="0"/>
                    <a:pt x="286" y="0"/>
                    <a:pt x="284" y="0"/>
                  </a:cubicBezTo>
                  <a:cubicBezTo>
                    <a:pt x="269" y="0"/>
                    <a:pt x="254" y="0"/>
                    <a:pt x="23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99"/>
            <p:cNvSpPr/>
            <p:nvPr/>
          </p:nvSpPr>
          <p:spPr bwMode="auto">
            <a:xfrm>
              <a:off x="3973514" y="4291806"/>
              <a:ext cx="155575" cy="14287"/>
            </a:xfrm>
            <a:custGeom>
              <a:avLst/>
              <a:gdLst>
                <a:gd name="T0" fmla="*/ 41 w 74"/>
                <a:gd name="T1" fmla="*/ 1 h 7"/>
                <a:gd name="T2" fmla="*/ 0 w 74"/>
                <a:gd name="T3" fmla="*/ 3 h 7"/>
                <a:gd name="T4" fmla="*/ 41 w 74"/>
                <a:gd name="T5" fmla="*/ 6 h 7"/>
                <a:gd name="T6" fmla="*/ 61 w 74"/>
                <a:gd name="T7" fmla="*/ 6 h 7"/>
                <a:gd name="T8" fmla="*/ 74 w 74"/>
                <a:gd name="T9" fmla="*/ 7 h 7"/>
                <a:gd name="T10" fmla="*/ 74 w 74"/>
                <a:gd name="T11" fmla="*/ 0 h 7"/>
                <a:gd name="T12" fmla="*/ 61 w 74"/>
                <a:gd name="T13" fmla="*/ 1 h 7"/>
                <a:gd name="T14" fmla="*/ 41 w 74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">
                  <a:moveTo>
                    <a:pt x="41" y="1"/>
                  </a:moveTo>
                  <a:cubicBezTo>
                    <a:pt x="16" y="2"/>
                    <a:pt x="0" y="3"/>
                    <a:pt x="0" y="3"/>
                  </a:cubicBezTo>
                  <a:cubicBezTo>
                    <a:pt x="0" y="3"/>
                    <a:pt x="16" y="5"/>
                    <a:pt x="41" y="6"/>
                  </a:cubicBezTo>
                  <a:cubicBezTo>
                    <a:pt x="47" y="6"/>
                    <a:pt x="54" y="6"/>
                    <a:pt x="61" y="6"/>
                  </a:cubicBezTo>
                  <a:cubicBezTo>
                    <a:pt x="65" y="6"/>
                    <a:pt x="70" y="6"/>
                    <a:pt x="74" y="7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0" y="0"/>
                    <a:pt x="65" y="0"/>
                    <a:pt x="61" y="1"/>
                  </a:cubicBezTo>
                  <a:cubicBezTo>
                    <a:pt x="54" y="1"/>
                    <a:pt x="47" y="1"/>
                    <a:pt x="41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00"/>
            <p:cNvSpPr/>
            <p:nvPr/>
          </p:nvSpPr>
          <p:spPr bwMode="auto">
            <a:xfrm>
              <a:off x="3763964" y="4126706"/>
              <a:ext cx="365125" cy="15875"/>
            </a:xfrm>
            <a:custGeom>
              <a:avLst/>
              <a:gdLst>
                <a:gd name="T0" fmla="*/ 115 w 174"/>
                <a:gd name="T1" fmla="*/ 0 h 7"/>
                <a:gd name="T2" fmla="*/ 84 w 174"/>
                <a:gd name="T3" fmla="*/ 1 h 7"/>
                <a:gd name="T4" fmla="*/ 57 w 174"/>
                <a:gd name="T5" fmla="*/ 1 h 7"/>
                <a:gd name="T6" fmla="*/ 0 w 174"/>
                <a:gd name="T7" fmla="*/ 4 h 7"/>
                <a:gd name="T8" fmla="*/ 57 w 174"/>
                <a:gd name="T9" fmla="*/ 6 h 7"/>
                <a:gd name="T10" fmla="*/ 84 w 174"/>
                <a:gd name="T11" fmla="*/ 6 h 7"/>
                <a:gd name="T12" fmla="*/ 115 w 174"/>
                <a:gd name="T13" fmla="*/ 7 h 7"/>
                <a:gd name="T14" fmla="*/ 148 w 174"/>
                <a:gd name="T15" fmla="*/ 7 h 7"/>
                <a:gd name="T16" fmla="*/ 174 w 174"/>
                <a:gd name="T17" fmla="*/ 7 h 7"/>
                <a:gd name="T18" fmla="*/ 174 w 174"/>
                <a:gd name="T19" fmla="*/ 0 h 7"/>
                <a:gd name="T20" fmla="*/ 148 w 174"/>
                <a:gd name="T21" fmla="*/ 0 h 7"/>
                <a:gd name="T22" fmla="*/ 115 w 174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4" h="7">
                  <a:moveTo>
                    <a:pt x="115" y="0"/>
                  </a:moveTo>
                  <a:cubicBezTo>
                    <a:pt x="104" y="0"/>
                    <a:pt x="94" y="1"/>
                    <a:pt x="84" y="1"/>
                  </a:cubicBezTo>
                  <a:cubicBezTo>
                    <a:pt x="74" y="1"/>
                    <a:pt x="65" y="1"/>
                    <a:pt x="57" y="1"/>
                  </a:cubicBezTo>
                  <a:cubicBezTo>
                    <a:pt x="23" y="2"/>
                    <a:pt x="0" y="4"/>
                    <a:pt x="0" y="4"/>
                  </a:cubicBezTo>
                  <a:cubicBezTo>
                    <a:pt x="0" y="4"/>
                    <a:pt x="23" y="5"/>
                    <a:pt x="57" y="6"/>
                  </a:cubicBezTo>
                  <a:cubicBezTo>
                    <a:pt x="65" y="6"/>
                    <a:pt x="74" y="6"/>
                    <a:pt x="84" y="6"/>
                  </a:cubicBezTo>
                  <a:cubicBezTo>
                    <a:pt x="94" y="7"/>
                    <a:pt x="104" y="7"/>
                    <a:pt x="115" y="7"/>
                  </a:cubicBezTo>
                  <a:cubicBezTo>
                    <a:pt x="125" y="7"/>
                    <a:pt x="136" y="7"/>
                    <a:pt x="148" y="7"/>
                  </a:cubicBezTo>
                  <a:cubicBezTo>
                    <a:pt x="156" y="7"/>
                    <a:pt x="165" y="7"/>
                    <a:pt x="174" y="7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65" y="0"/>
                    <a:pt x="156" y="0"/>
                    <a:pt x="148" y="0"/>
                  </a:cubicBezTo>
                  <a:cubicBezTo>
                    <a:pt x="136" y="0"/>
                    <a:pt x="125" y="0"/>
                    <a:pt x="115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01"/>
            <p:cNvSpPr/>
            <p:nvPr/>
          </p:nvSpPr>
          <p:spPr bwMode="auto">
            <a:xfrm>
              <a:off x="3624264" y="3915568"/>
              <a:ext cx="504825" cy="15875"/>
            </a:xfrm>
            <a:custGeom>
              <a:avLst/>
              <a:gdLst>
                <a:gd name="T0" fmla="*/ 174 w 240"/>
                <a:gd name="T1" fmla="*/ 1 h 8"/>
                <a:gd name="T2" fmla="*/ 135 w 240"/>
                <a:gd name="T3" fmla="*/ 1 h 8"/>
                <a:gd name="T4" fmla="*/ 99 w 240"/>
                <a:gd name="T5" fmla="*/ 1 h 8"/>
                <a:gd name="T6" fmla="*/ 67 w 240"/>
                <a:gd name="T7" fmla="*/ 2 h 8"/>
                <a:gd name="T8" fmla="*/ 18 w 240"/>
                <a:gd name="T9" fmla="*/ 3 h 8"/>
                <a:gd name="T10" fmla="*/ 4 w 240"/>
                <a:gd name="T11" fmla="*/ 4 h 8"/>
                <a:gd name="T12" fmla="*/ 0 w 240"/>
                <a:gd name="T13" fmla="*/ 4 h 8"/>
                <a:gd name="T14" fmla="*/ 4 w 240"/>
                <a:gd name="T15" fmla="*/ 4 h 8"/>
                <a:gd name="T16" fmla="*/ 18 w 240"/>
                <a:gd name="T17" fmla="*/ 5 h 8"/>
                <a:gd name="T18" fmla="*/ 67 w 240"/>
                <a:gd name="T19" fmla="*/ 6 h 8"/>
                <a:gd name="T20" fmla="*/ 99 w 240"/>
                <a:gd name="T21" fmla="*/ 7 h 8"/>
                <a:gd name="T22" fmla="*/ 135 w 240"/>
                <a:gd name="T23" fmla="*/ 8 h 8"/>
                <a:gd name="T24" fmla="*/ 174 w 240"/>
                <a:gd name="T25" fmla="*/ 8 h 8"/>
                <a:gd name="T26" fmla="*/ 214 w 240"/>
                <a:gd name="T27" fmla="*/ 8 h 8"/>
                <a:gd name="T28" fmla="*/ 240 w 240"/>
                <a:gd name="T29" fmla="*/ 8 h 8"/>
                <a:gd name="T30" fmla="*/ 240 w 240"/>
                <a:gd name="T31" fmla="*/ 1 h 8"/>
                <a:gd name="T32" fmla="*/ 214 w 240"/>
                <a:gd name="T33" fmla="*/ 0 h 8"/>
                <a:gd name="T34" fmla="*/ 174 w 240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8">
                  <a:moveTo>
                    <a:pt x="174" y="1"/>
                  </a:moveTo>
                  <a:cubicBezTo>
                    <a:pt x="161" y="1"/>
                    <a:pt x="148" y="1"/>
                    <a:pt x="135" y="1"/>
                  </a:cubicBezTo>
                  <a:cubicBezTo>
                    <a:pt x="123" y="1"/>
                    <a:pt x="111" y="1"/>
                    <a:pt x="99" y="1"/>
                  </a:cubicBezTo>
                  <a:cubicBezTo>
                    <a:pt x="88" y="2"/>
                    <a:pt x="77" y="2"/>
                    <a:pt x="67" y="2"/>
                  </a:cubicBezTo>
                  <a:cubicBezTo>
                    <a:pt x="47" y="2"/>
                    <a:pt x="30" y="3"/>
                    <a:pt x="18" y="3"/>
                  </a:cubicBezTo>
                  <a:cubicBezTo>
                    <a:pt x="12" y="4"/>
                    <a:pt x="8" y="4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8" y="5"/>
                    <a:pt x="12" y="5"/>
                    <a:pt x="18" y="5"/>
                  </a:cubicBezTo>
                  <a:cubicBezTo>
                    <a:pt x="30" y="5"/>
                    <a:pt x="47" y="6"/>
                    <a:pt x="67" y="6"/>
                  </a:cubicBezTo>
                  <a:cubicBezTo>
                    <a:pt x="77" y="7"/>
                    <a:pt x="88" y="7"/>
                    <a:pt x="99" y="7"/>
                  </a:cubicBezTo>
                  <a:cubicBezTo>
                    <a:pt x="111" y="7"/>
                    <a:pt x="123" y="7"/>
                    <a:pt x="135" y="8"/>
                  </a:cubicBezTo>
                  <a:cubicBezTo>
                    <a:pt x="148" y="8"/>
                    <a:pt x="161" y="8"/>
                    <a:pt x="174" y="8"/>
                  </a:cubicBezTo>
                  <a:cubicBezTo>
                    <a:pt x="187" y="8"/>
                    <a:pt x="201" y="8"/>
                    <a:pt x="214" y="8"/>
                  </a:cubicBezTo>
                  <a:cubicBezTo>
                    <a:pt x="223" y="8"/>
                    <a:pt x="231" y="8"/>
                    <a:pt x="240" y="8"/>
                  </a:cubicBezTo>
                  <a:cubicBezTo>
                    <a:pt x="240" y="1"/>
                    <a:pt x="240" y="1"/>
                    <a:pt x="240" y="1"/>
                  </a:cubicBezTo>
                  <a:cubicBezTo>
                    <a:pt x="231" y="1"/>
                    <a:pt x="223" y="0"/>
                    <a:pt x="214" y="0"/>
                  </a:cubicBezTo>
                  <a:cubicBezTo>
                    <a:pt x="201" y="0"/>
                    <a:pt x="187" y="1"/>
                    <a:pt x="174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02"/>
            <p:cNvSpPr/>
            <p:nvPr/>
          </p:nvSpPr>
          <p:spPr bwMode="auto">
            <a:xfrm>
              <a:off x="3713164" y="3704431"/>
              <a:ext cx="415925" cy="17462"/>
            </a:xfrm>
            <a:custGeom>
              <a:avLst/>
              <a:gdLst>
                <a:gd name="T0" fmla="*/ 157 w 198"/>
                <a:gd name="T1" fmla="*/ 0 h 8"/>
                <a:gd name="T2" fmla="*/ 122 w 198"/>
                <a:gd name="T3" fmla="*/ 1 h 8"/>
                <a:gd name="T4" fmla="*/ 90 w 198"/>
                <a:gd name="T5" fmla="*/ 1 h 8"/>
                <a:gd name="T6" fmla="*/ 60 w 198"/>
                <a:gd name="T7" fmla="*/ 2 h 8"/>
                <a:gd name="T8" fmla="*/ 17 w 198"/>
                <a:gd name="T9" fmla="*/ 3 h 8"/>
                <a:gd name="T10" fmla="*/ 4 w 198"/>
                <a:gd name="T11" fmla="*/ 4 h 8"/>
                <a:gd name="T12" fmla="*/ 0 w 198"/>
                <a:gd name="T13" fmla="*/ 4 h 8"/>
                <a:gd name="T14" fmla="*/ 4 w 198"/>
                <a:gd name="T15" fmla="*/ 4 h 8"/>
                <a:gd name="T16" fmla="*/ 17 w 198"/>
                <a:gd name="T17" fmla="*/ 5 h 8"/>
                <a:gd name="T18" fmla="*/ 60 w 198"/>
                <a:gd name="T19" fmla="*/ 6 h 8"/>
                <a:gd name="T20" fmla="*/ 90 w 198"/>
                <a:gd name="T21" fmla="*/ 7 h 8"/>
                <a:gd name="T22" fmla="*/ 122 w 198"/>
                <a:gd name="T23" fmla="*/ 7 h 8"/>
                <a:gd name="T24" fmla="*/ 157 w 198"/>
                <a:gd name="T25" fmla="*/ 7 h 8"/>
                <a:gd name="T26" fmla="*/ 193 w 198"/>
                <a:gd name="T27" fmla="*/ 8 h 8"/>
                <a:gd name="T28" fmla="*/ 198 w 198"/>
                <a:gd name="T29" fmla="*/ 8 h 8"/>
                <a:gd name="T30" fmla="*/ 198 w 198"/>
                <a:gd name="T31" fmla="*/ 0 h 8"/>
                <a:gd name="T32" fmla="*/ 193 w 198"/>
                <a:gd name="T33" fmla="*/ 0 h 8"/>
                <a:gd name="T34" fmla="*/ 157 w 198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" h="8">
                  <a:moveTo>
                    <a:pt x="157" y="0"/>
                  </a:moveTo>
                  <a:cubicBezTo>
                    <a:pt x="145" y="0"/>
                    <a:pt x="134" y="0"/>
                    <a:pt x="122" y="1"/>
                  </a:cubicBezTo>
                  <a:cubicBezTo>
                    <a:pt x="111" y="1"/>
                    <a:pt x="100" y="1"/>
                    <a:pt x="90" y="1"/>
                  </a:cubicBezTo>
                  <a:cubicBezTo>
                    <a:pt x="79" y="1"/>
                    <a:pt x="69" y="1"/>
                    <a:pt x="60" y="2"/>
                  </a:cubicBezTo>
                  <a:cubicBezTo>
                    <a:pt x="42" y="2"/>
                    <a:pt x="27" y="3"/>
                    <a:pt x="17" y="3"/>
                  </a:cubicBezTo>
                  <a:cubicBezTo>
                    <a:pt x="11" y="3"/>
                    <a:pt x="7" y="4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1" y="4"/>
                    <a:pt x="17" y="5"/>
                  </a:cubicBezTo>
                  <a:cubicBezTo>
                    <a:pt x="27" y="5"/>
                    <a:pt x="42" y="6"/>
                    <a:pt x="60" y="6"/>
                  </a:cubicBezTo>
                  <a:cubicBezTo>
                    <a:pt x="69" y="6"/>
                    <a:pt x="79" y="6"/>
                    <a:pt x="90" y="7"/>
                  </a:cubicBezTo>
                  <a:cubicBezTo>
                    <a:pt x="100" y="7"/>
                    <a:pt x="111" y="7"/>
                    <a:pt x="122" y="7"/>
                  </a:cubicBezTo>
                  <a:cubicBezTo>
                    <a:pt x="134" y="7"/>
                    <a:pt x="145" y="7"/>
                    <a:pt x="157" y="7"/>
                  </a:cubicBezTo>
                  <a:cubicBezTo>
                    <a:pt x="169" y="8"/>
                    <a:pt x="181" y="8"/>
                    <a:pt x="193" y="8"/>
                  </a:cubicBezTo>
                  <a:cubicBezTo>
                    <a:pt x="195" y="8"/>
                    <a:pt x="196" y="8"/>
                    <a:pt x="198" y="8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6" y="0"/>
                    <a:pt x="195" y="0"/>
                    <a:pt x="193" y="0"/>
                  </a:cubicBezTo>
                  <a:cubicBezTo>
                    <a:pt x="181" y="0"/>
                    <a:pt x="169" y="0"/>
                    <a:pt x="157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03"/>
            <p:cNvSpPr/>
            <p:nvPr/>
          </p:nvSpPr>
          <p:spPr bwMode="auto">
            <a:xfrm>
              <a:off x="3798889" y="3637756"/>
              <a:ext cx="330200" cy="14287"/>
            </a:xfrm>
            <a:custGeom>
              <a:avLst/>
              <a:gdLst>
                <a:gd name="T0" fmla="*/ 109 w 157"/>
                <a:gd name="T1" fmla="*/ 0 h 7"/>
                <a:gd name="T2" fmla="*/ 80 w 157"/>
                <a:gd name="T3" fmla="*/ 1 h 7"/>
                <a:gd name="T4" fmla="*/ 54 w 157"/>
                <a:gd name="T5" fmla="*/ 2 h 7"/>
                <a:gd name="T6" fmla="*/ 0 w 157"/>
                <a:gd name="T7" fmla="*/ 4 h 7"/>
                <a:gd name="T8" fmla="*/ 54 w 157"/>
                <a:gd name="T9" fmla="*/ 6 h 7"/>
                <a:gd name="T10" fmla="*/ 80 w 157"/>
                <a:gd name="T11" fmla="*/ 6 h 7"/>
                <a:gd name="T12" fmla="*/ 109 w 157"/>
                <a:gd name="T13" fmla="*/ 7 h 7"/>
                <a:gd name="T14" fmla="*/ 141 w 157"/>
                <a:gd name="T15" fmla="*/ 7 h 7"/>
                <a:gd name="T16" fmla="*/ 157 w 157"/>
                <a:gd name="T17" fmla="*/ 7 h 7"/>
                <a:gd name="T18" fmla="*/ 157 w 157"/>
                <a:gd name="T19" fmla="*/ 0 h 7"/>
                <a:gd name="T20" fmla="*/ 141 w 157"/>
                <a:gd name="T21" fmla="*/ 0 h 7"/>
                <a:gd name="T22" fmla="*/ 109 w 15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7">
                  <a:moveTo>
                    <a:pt x="109" y="0"/>
                  </a:moveTo>
                  <a:cubicBezTo>
                    <a:pt x="99" y="0"/>
                    <a:pt x="89" y="1"/>
                    <a:pt x="80" y="1"/>
                  </a:cubicBezTo>
                  <a:cubicBezTo>
                    <a:pt x="71" y="1"/>
                    <a:pt x="62" y="1"/>
                    <a:pt x="54" y="2"/>
                  </a:cubicBezTo>
                  <a:cubicBezTo>
                    <a:pt x="21" y="2"/>
                    <a:pt x="0" y="4"/>
                    <a:pt x="0" y="4"/>
                  </a:cubicBezTo>
                  <a:cubicBezTo>
                    <a:pt x="0" y="4"/>
                    <a:pt x="21" y="5"/>
                    <a:pt x="54" y="6"/>
                  </a:cubicBezTo>
                  <a:cubicBezTo>
                    <a:pt x="62" y="6"/>
                    <a:pt x="71" y="6"/>
                    <a:pt x="80" y="6"/>
                  </a:cubicBezTo>
                  <a:cubicBezTo>
                    <a:pt x="89" y="7"/>
                    <a:pt x="99" y="7"/>
                    <a:pt x="109" y="7"/>
                  </a:cubicBezTo>
                  <a:cubicBezTo>
                    <a:pt x="119" y="7"/>
                    <a:pt x="130" y="7"/>
                    <a:pt x="141" y="7"/>
                  </a:cubicBezTo>
                  <a:cubicBezTo>
                    <a:pt x="146" y="7"/>
                    <a:pt x="151" y="7"/>
                    <a:pt x="157" y="7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1" y="0"/>
                    <a:pt x="146" y="0"/>
                    <a:pt x="141" y="0"/>
                  </a:cubicBezTo>
                  <a:cubicBezTo>
                    <a:pt x="130" y="0"/>
                    <a:pt x="119" y="0"/>
                    <a:pt x="10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3681414" y="4144168"/>
            <a:ext cx="1646238" cy="361950"/>
            <a:chOff x="3681414" y="4144168"/>
            <a:chExt cx="1646238" cy="361950"/>
          </a:xfrm>
        </p:grpSpPr>
        <p:sp>
          <p:nvSpPr>
            <p:cNvPr id="292" name="Freeform 201"/>
            <p:cNvSpPr/>
            <p:nvPr/>
          </p:nvSpPr>
          <p:spPr bwMode="auto">
            <a:xfrm>
              <a:off x="4154489" y="4144168"/>
              <a:ext cx="1173163" cy="317500"/>
            </a:xfrm>
            <a:custGeom>
              <a:avLst/>
              <a:gdLst>
                <a:gd name="T0" fmla="*/ 729 w 739"/>
                <a:gd name="T1" fmla="*/ 200 h 200"/>
                <a:gd name="T2" fmla="*/ 0 w 739"/>
                <a:gd name="T3" fmla="*/ 53 h 200"/>
                <a:gd name="T4" fmla="*/ 10 w 739"/>
                <a:gd name="T5" fmla="*/ 0 h 200"/>
                <a:gd name="T6" fmla="*/ 739 w 739"/>
                <a:gd name="T7" fmla="*/ 146 h 200"/>
                <a:gd name="T8" fmla="*/ 729 w 739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200">
                  <a:moveTo>
                    <a:pt x="729" y="200"/>
                  </a:moveTo>
                  <a:lnTo>
                    <a:pt x="0" y="53"/>
                  </a:lnTo>
                  <a:lnTo>
                    <a:pt x="10" y="0"/>
                  </a:lnTo>
                  <a:lnTo>
                    <a:pt x="739" y="146"/>
                  </a:lnTo>
                  <a:lnTo>
                    <a:pt x="729" y="200"/>
                  </a:lnTo>
                  <a:close/>
                </a:path>
              </a:pathLst>
            </a:custGeom>
            <a:solidFill>
              <a:srgbClr val="6D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02"/>
            <p:cNvSpPr/>
            <p:nvPr/>
          </p:nvSpPr>
          <p:spPr bwMode="auto">
            <a:xfrm>
              <a:off x="4154489" y="4144168"/>
              <a:ext cx="1173163" cy="317500"/>
            </a:xfrm>
            <a:custGeom>
              <a:avLst/>
              <a:gdLst>
                <a:gd name="T0" fmla="*/ 8 w 559"/>
                <a:gd name="T1" fmla="*/ 0 h 151"/>
                <a:gd name="T2" fmla="*/ 0 w 559"/>
                <a:gd name="T3" fmla="*/ 40 h 151"/>
                <a:gd name="T4" fmla="*/ 54 w 559"/>
                <a:gd name="T5" fmla="*/ 51 h 151"/>
                <a:gd name="T6" fmla="*/ 68 w 559"/>
                <a:gd name="T7" fmla="*/ 42 h 151"/>
                <a:gd name="T8" fmla="*/ 301 w 559"/>
                <a:gd name="T9" fmla="*/ 81 h 151"/>
                <a:gd name="T10" fmla="*/ 317 w 559"/>
                <a:gd name="T11" fmla="*/ 104 h 151"/>
                <a:gd name="T12" fmla="*/ 551 w 559"/>
                <a:gd name="T13" fmla="*/ 151 h 151"/>
                <a:gd name="T14" fmla="*/ 559 w 559"/>
                <a:gd name="T15" fmla="*/ 110 h 151"/>
                <a:gd name="T16" fmla="*/ 8 w 559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9" h="151">
                  <a:moveTo>
                    <a:pt x="8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6" y="46"/>
                    <a:pt x="61" y="43"/>
                    <a:pt x="68" y="42"/>
                  </a:cubicBezTo>
                  <a:cubicBezTo>
                    <a:pt x="149" y="28"/>
                    <a:pt x="225" y="54"/>
                    <a:pt x="301" y="81"/>
                  </a:cubicBezTo>
                  <a:cubicBezTo>
                    <a:pt x="312" y="85"/>
                    <a:pt x="317" y="94"/>
                    <a:pt x="317" y="104"/>
                  </a:cubicBezTo>
                  <a:cubicBezTo>
                    <a:pt x="551" y="151"/>
                    <a:pt x="551" y="151"/>
                    <a:pt x="551" y="151"/>
                  </a:cubicBezTo>
                  <a:cubicBezTo>
                    <a:pt x="559" y="110"/>
                    <a:pt x="559" y="110"/>
                    <a:pt x="559" y="11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59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07" name="组合 306"/>
            <p:cNvGrpSpPr/>
            <p:nvPr/>
          </p:nvGrpSpPr>
          <p:grpSpPr>
            <a:xfrm>
              <a:off x="3681414" y="4210843"/>
              <a:ext cx="1190625" cy="295275"/>
              <a:chOff x="3681414" y="4210843"/>
              <a:chExt cx="1190625" cy="295275"/>
            </a:xfrm>
          </p:grpSpPr>
          <p:sp>
            <p:nvSpPr>
              <p:cNvPr id="290" name="Freeform 199"/>
              <p:cNvSpPr/>
              <p:nvPr/>
            </p:nvSpPr>
            <p:spPr bwMode="auto">
              <a:xfrm>
                <a:off x="3681414" y="4210843"/>
                <a:ext cx="1190625" cy="219075"/>
              </a:xfrm>
              <a:custGeom>
                <a:avLst/>
                <a:gdLst>
                  <a:gd name="T0" fmla="*/ 745 w 750"/>
                  <a:gd name="T1" fmla="*/ 138 h 138"/>
                  <a:gd name="T2" fmla="*/ 0 w 750"/>
                  <a:gd name="T3" fmla="*/ 105 h 138"/>
                  <a:gd name="T4" fmla="*/ 4 w 750"/>
                  <a:gd name="T5" fmla="*/ 0 h 138"/>
                  <a:gd name="T6" fmla="*/ 750 w 750"/>
                  <a:gd name="T7" fmla="*/ 33 h 138"/>
                  <a:gd name="T8" fmla="*/ 745 w 750"/>
                  <a:gd name="T9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0" h="138">
                    <a:moveTo>
                      <a:pt x="745" y="138"/>
                    </a:moveTo>
                    <a:lnTo>
                      <a:pt x="0" y="105"/>
                    </a:lnTo>
                    <a:lnTo>
                      <a:pt x="4" y="0"/>
                    </a:lnTo>
                    <a:lnTo>
                      <a:pt x="750" y="33"/>
                    </a:lnTo>
                    <a:lnTo>
                      <a:pt x="745" y="138"/>
                    </a:lnTo>
                    <a:close/>
                  </a:path>
                </a:pathLst>
              </a:custGeom>
              <a:solidFill>
                <a:srgbClr val="3036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200"/>
              <p:cNvSpPr/>
              <p:nvPr/>
            </p:nvSpPr>
            <p:spPr bwMode="auto">
              <a:xfrm>
                <a:off x="3884614" y="4221956"/>
                <a:ext cx="987425" cy="207962"/>
              </a:xfrm>
              <a:custGeom>
                <a:avLst/>
                <a:gdLst>
                  <a:gd name="T0" fmla="*/ 0 w 470"/>
                  <a:gd name="T1" fmla="*/ 0 h 99"/>
                  <a:gd name="T2" fmla="*/ 40 w 470"/>
                  <a:gd name="T3" fmla="*/ 13 h 99"/>
                  <a:gd name="T4" fmla="*/ 42 w 470"/>
                  <a:gd name="T5" fmla="*/ 13 h 99"/>
                  <a:gd name="T6" fmla="*/ 154 w 470"/>
                  <a:gd name="T7" fmla="*/ 32 h 99"/>
                  <a:gd name="T8" fmla="*/ 364 w 470"/>
                  <a:gd name="T9" fmla="*/ 63 h 99"/>
                  <a:gd name="T10" fmla="*/ 108 w 470"/>
                  <a:gd name="T11" fmla="*/ 75 h 99"/>
                  <a:gd name="T12" fmla="*/ 466 w 470"/>
                  <a:gd name="T13" fmla="*/ 99 h 99"/>
                  <a:gd name="T14" fmla="*/ 470 w 470"/>
                  <a:gd name="T15" fmla="*/ 20 h 99"/>
                  <a:gd name="T16" fmla="*/ 0 w 470"/>
                  <a:gd name="T1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0" h="99">
                    <a:moveTo>
                      <a:pt x="0" y="0"/>
                    </a:moveTo>
                    <a:cubicBezTo>
                      <a:pt x="14" y="5"/>
                      <a:pt x="27" y="9"/>
                      <a:pt x="40" y="13"/>
                    </a:cubicBezTo>
                    <a:cubicBezTo>
                      <a:pt x="41" y="13"/>
                      <a:pt x="42" y="13"/>
                      <a:pt x="42" y="13"/>
                    </a:cubicBezTo>
                    <a:cubicBezTo>
                      <a:pt x="154" y="32"/>
                      <a:pt x="154" y="32"/>
                      <a:pt x="154" y="32"/>
                    </a:cubicBezTo>
                    <a:cubicBezTo>
                      <a:pt x="364" y="63"/>
                      <a:pt x="364" y="63"/>
                      <a:pt x="364" y="63"/>
                    </a:cubicBezTo>
                    <a:cubicBezTo>
                      <a:pt x="364" y="63"/>
                      <a:pt x="109" y="73"/>
                      <a:pt x="108" y="75"/>
                    </a:cubicBezTo>
                    <a:cubicBezTo>
                      <a:pt x="466" y="99"/>
                      <a:pt x="466" y="99"/>
                      <a:pt x="466" y="99"/>
                    </a:cubicBezTo>
                    <a:cubicBezTo>
                      <a:pt x="470" y="20"/>
                      <a:pt x="470" y="20"/>
                      <a:pt x="470" y="2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42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Rectangle 260"/>
              <p:cNvSpPr>
                <a:spLocks noChangeArrowheads="1"/>
              </p:cNvSpPr>
              <p:nvPr/>
            </p:nvSpPr>
            <p:spPr bwMode="auto">
              <a:xfrm>
                <a:off x="3802064" y="4379118"/>
                <a:ext cx="904875" cy="127000"/>
              </a:xfrm>
              <a:prstGeom prst="rect">
                <a:avLst/>
              </a:prstGeom>
              <a:solidFill>
                <a:srgbClr val="30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Rectangle 261"/>
              <p:cNvSpPr>
                <a:spLocks noChangeArrowheads="1"/>
              </p:cNvSpPr>
              <p:nvPr/>
            </p:nvSpPr>
            <p:spPr bwMode="auto">
              <a:xfrm>
                <a:off x="3802064" y="4379118"/>
                <a:ext cx="904875" cy="127000"/>
              </a:xfrm>
              <a:prstGeom prst="rect">
                <a:avLst/>
              </a:prstGeom>
              <a:solidFill>
                <a:srgbClr val="30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62"/>
              <p:cNvSpPr/>
              <p:nvPr/>
            </p:nvSpPr>
            <p:spPr bwMode="auto">
              <a:xfrm>
                <a:off x="3802064" y="4393406"/>
                <a:ext cx="904875" cy="112712"/>
              </a:xfrm>
              <a:custGeom>
                <a:avLst/>
                <a:gdLst>
                  <a:gd name="T0" fmla="*/ 404 w 431"/>
                  <a:gd name="T1" fmla="*/ 9 h 53"/>
                  <a:gd name="T2" fmla="*/ 275 w 431"/>
                  <a:gd name="T3" fmla="*/ 27 h 53"/>
                  <a:gd name="T4" fmla="*/ 133 w 431"/>
                  <a:gd name="T5" fmla="*/ 30 h 53"/>
                  <a:gd name="T6" fmla="*/ 0 w 431"/>
                  <a:gd name="T7" fmla="*/ 42 h 53"/>
                  <a:gd name="T8" fmla="*/ 0 w 431"/>
                  <a:gd name="T9" fmla="*/ 53 h 53"/>
                  <a:gd name="T10" fmla="*/ 431 w 431"/>
                  <a:gd name="T11" fmla="*/ 53 h 53"/>
                  <a:gd name="T12" fmla="*/ 431 w 431"/>
                  <a:gd name="T13" fmla="*/ 0 h 53"/>
                  <a:gd name="T14" fmla="*/ 404 w 431"/>
                  <a:gd name="T15" fmla="*/ 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1" h="53">
                    <a:moveTo>
                      <a:pt x="404" y="9"/>
                    </a:moveTo>
                    <a:cubicBezTo>
                      <a:pt x="361" y="18"/>
                      <a:pt x="319" y="24"/>
                      <a:pt x="275" y="27"/>
                    </a:cubicBezTo>
                    <a:cubicBezTo>
                      <a:pt x="228" y="29"/>
                      <a:pt x="180" y="32"/>
                      <a:pt x="133" y="30"/>
                    </a:cubicBezTo>
                    <a:cubicBezTo>
                      <a:pt x="88" y="28"/>
                      <a:pt x="43" y="27"/>
                      <a:pt x="0" y="4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31" y="53"/>
                      <a:pt x="431" y="53"/>
                      <a:pt x="431" y="53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423" y="4"/>
                      <a:pt x="413" y="7"/>
                      <a:pt x="404" y="9"/>
                    </a:cubicBezTo>
                    <a:close/>
                  </a:path>
                </a:pathLst>
              </a:custGeom>
              <a:solidFill>
                <a:srgbClr val="273F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09" name="组合 308"/>
          <p:cNvGrpSpPr/>
          <p:nvPr/>
        </p:nvGrpSpPr>
        <p:grpSpPr>
          <a:xfrm>
            <a:off x="3841751" y="2436018"/>
            <a:ext cx="3109913" cy="2390775"/>
            <a:chOff x="3841751" y="2436018"/>
            <a:chExt cx="3109913" cy="2390775"/>
          </a:xfrm>
        </p:grpSpPr>
        <p:sp>
          <p:nvSpPr>
            <p:cNvPr id="272" name="Freeform 181"/>
            <p:cNvSpPr/>
            <p:nvPr/>
          </p:nvSpPr>
          <p:spPr bwMode="auto">
            <a:xfrm>
              <a:off x="5802314" y="3201193"/>
              <a:ext cx="1149350" cy="1625600"/>
            </a:xfrm>
            <a:custGeom>
              <a:avLst/>
              <a:gdLst>
                <a:gd name="T0" fmla="*/ 0 w 547"/>
                <a:gd name="T1" fmla="*/ 462 h 774"/>
                <a:gd name="T2" fmla="*/ 225 w 547"/>
                <a:gd name="T3" fmla="*/ 21 h 774"/>
                <a:gd name="T4" fmla="*/ 470 w 547"/>
                <a:gd name="T5" fmla="*/ 152 h 774"/>
                <a:gd name="T6" fmla="*/ 547 w 547"/>
                <a:gd name="T7" fmla="*/ 565 h 774"/>
                <a:gd name="T8" fmla="*/ 537 w 547"/>
                <a:gd name="T9" fmla="*/ 774 h 774"/>
                <a:gd name="T10" fmla="*/ 56 w 547"/>
                <a:gd name="T11" fmla="*/ 767 h 774"/>
                <a:gd name="T12" fmla="*/ 0 w 547"/>
                <a:gd name="T13" fmla="*/ 462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7" h="774">
                  <a:moveTo>
                    <a:pt x="0" y="462"/>
                  </a:moveTo>
                  <a:cubicBezTo>
                    <a:pt x="0" y="462"/>
                    <a:pt x="21" y="0"/>
                    <a:pt x="225" y="21"/>
                  </a:cubicBezTo>
                  <a:cubicBezTo>
                    <a:pt x="408" y="55"/>
                    <a:pt x="447" y="118"/>
                    <a:pt x="470" y="152"/>
                  </a:cubicBezTo>
                  <a:cubicBezTo>
                    <a:pt x="518" y="220"/>
                    <a:pt x="547" y="565"/>
                    <a:pt x="547" y="565"/>
                  </a:cubicBezTo>
                  <a:cubicBezTo>
                    <a:pt x="537" y="774"/>
                    <a:pt x="537" y="774"/>
                    <a:pt x="537" y="774"/>
                  </a:cubicBezTo>
                  <a:cubicBezTo>
                    <a:pt x="56" y="767"/>
                    <a:pt x="56" y="767"/>
                    <a:pt x="56" y="767"/>
                  </a:cubicBezTo>
                  <a:lnTo>
                    <a:pt x="0" y="462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182"/>
            <p:cNvSpPr/>
            <p:nvPr/>
          </p:nvSpPr>
          <p:spPr bwMode="auto">
            <a:xfrm>
              <a:off x="5656264" y="3682206"/>
              <a:ext cx="890588" cy="1136650"/>
            </a:xfrm>
            <a:custGeom>
              <a:avLst/>
              <a:gdLst>
                <a:gd name="T0" fmla="*/ 255 w 424"/>
                <a:gd name="T1" fmla="*/ 464 h 541"/>
                <a:gd name="T2" fmla="*/ 252 w 424"/>
                <a:gd name="T3" fmla="*/ 460 h 541"/>
                <a:gd name="T4" fmla="*/ 222 w 424"/>
                <a:gd name="T5" fmla="*/ 418 h 541"/>
                <a:gd name="T6" fmla="*/ 275 w 424"/>
                <a:gd name="T7" fmla="*/ 381 h 541"/>
                <a:gd name="T8" fmla="*/ 383 w 424"/>
                <a:gd name="T9" fmla="*/ 368 h 541"/>
                <a:gd name="T10" fmla="*/ 419 w 424"/>
                <a:gd name="T11" fmla="*/ 349 h 541"/>
                <a:gd name="T12" fmla="*/ 407 w 424"/>
                <a:gd name="T13" fmla="*/ 318 h 541"/>
                <a:gd name="T14" fmla="*/ 368 w 424"/>
                <a:gd name="T15" fmla="*/ 303 h 541"/>
                <a:gd name="T16" fmla="*/ 308 w 424"/>
                <a:gd name="T17" fmla="*/ 302 h 541"/>
                <a:gd name="T18" fmla="*/ 227 w 424"/>
                <a:gd name="T19" fmla="*/ 284 h 541"/>
                <a:gd name="T20" fmla="*/ 86 w 424"/>
                <a:gd name="T21" fmla="*/ 244 h 541"/>
                <a:gd name="T22" fmla="*/ 130 w 424"/>
                <a:gd name="T23" fmla="*/ 118 h 541"/>
                <a:gd name="T24" fmla="*/ 130 w 424"/>
                <a:gd name="T25" fmla="*/ 116 h 541"/>
                <a:gd name="T26" fmla="*/ 123 w 424"/>
                <a:gd name="T27" fmla="*/ 0 h 541"/>
                <a:gd name="T28" fmla="*/ 0 w 424"/>
                <a:gd name="T29" fmla="*/ 285 h 541"/>
                <a:gd name="T30" fmla="*/ 126 w 424"/>
                <a:gd name="T31" fmla="*/ 538 h 541"/>
                <a:gd name="T32" fmla="*/ 277 w 424"/>
                <a:gd name="T33" fmla="*/ 541 h 541"/>
                <a:gd name="T34" fmla="*/ 280 w 424"/>
                <a:gd name="T35" fmla="*/ 498 h 541"/>
                <a:gd name="T36" fmla="*/ 255 w 424"/>
                <a:gd name="T37" fmla="*/ 464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4" h="541">
                  <a:moveTo>
                    <a:pt x="255" y="464"/>
                  </a:moveTo>
                  <a:cubicBezTo>
                    <a:pt x="254" y="463"/>
                    <a:pt x="253" y="461"/>
                    <a:pt x="252" y="460"/>
                  </a:cubicBezTo>
                  <a:cubicBezTo>
                    <a:pt x="245" y="450"/>
                    <a:pt x="223" y="430"/>
                    <a:pt x="222" y="418"/>
                  </a:cubicBezTo>
                  <a:cubicBezTo>
                    <a:pt x="219" y="397"/>
                    <a:pt x="257" y="383"/>
                    <a:pt x="275" y="381"/>
                  </a:cubicBezTo>
                  <a:cubicBezTo>
                    <a:pt x="310" y="377"/>
                    <a:pt x="348" y="373"/>
                    <a:pt x="383" y="368"/>
                  </a:cubicBezTo>
                  <a:cubicBezTo>
                    <a:pt x="399" y="366"/>
                    <a:pt x="413" y="365"/>
                    <a:pt x="419" y="349"/>
                  </a:cubicBezTo>
                  <a:cubicBezTo>
                    <a:pt x="424" y="334"/>
                    <a:pt x="418" y="327"/>
                    <a:pt x="407" y="318"/>
                  </a:cubicBezTo>
                  <a:cubicBezTo>
                    <a:pt x="396" y="310"/>
                    <a:pt x="381" y="307"/>
                    <a:pt x="368" y="303"/>
                  </a:cubicBezTo>
                  <a:cubicBezTo>
                    <a:pt x="347" y="297"/>
                    <a:pt x="330" y="303"/>
                    <a:pt x="308" y="302"/>
                  </a:cubicBezTo>
                  <a:cubicBezTo>
                    <a:pt x="286" y="301"/>
                    <a:pt x="246" y="295"/>
                    <a:pt x="227" y="284"/>
                  </a:cubicBezTo>
                  <a:cubicBezTo>
                    <a:pt x="221" y="253"/>
                    <a:pt x="87" y="258"/>
                    <a:pt x="86" y="244"/>
                  </a:cubicBezTo>
                  <a:cubicBezTo>
                    <a:pt x="84" y="214"/>
                    <a:pt x="133" y="148"/>
                    <a:pt x="130" y="118"/>
                  </a:cubicBezTo>
                  <a:cubicBezTo>
                    <a:pt x="130" y="117"/>
                    <a:pt x="130" y="116"/>
                    <a:pt x="130" y="116"/>
                  </a:cubicBezTo>
                  <a:cubicBezTo>
                    <a:pt x="130" y="77"/>
                    <a:pt x="127" y="38"/>
                    <a:pt x="123" y="0"/>
                  </a:cubicBezTo>
                  <a:cubicBezTo>
                    <a:pt x="99" y="114"/>
                    <a:pt x="0" y="285"/>
                    <a:pt x="0" y="285"/>
                  </a:cubicBezTo>
                  <a:cubicBezTo>
                    <a:pt x="126" y="538"/>
                    <a:pt x="126" y="538"/>
                    <a:pt x="126" y="538"/>
                  </a:cubicBezTo>
                  <a:cubicBezTo>
                    <a:pt x="126" y="541"/>
                    <a:pt x="265" y="541"/>
                    <a:pt x="277" y="541"/>
                  </a:cubicBezTo>
                  <a:cubicBezTo>
                    <a:pt x="315" y="541"/>
                    <a:pt x="293" y="516"/>
                    <a:pt x="280" y="498"/>
                  </a:cubicBezTo>
                  <a:cubicBezTo>
                    <a:pt x="272" y="487"/>
                    <a:pt x="264" y="475"/>
                    <a:pt x="255" y="464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183"/>
            <p:cNvSpPr/>
            <p:nvPr/>
          </p:nvSpPr>
          <p:spPr bwMode="auto">
            <a:xfrm>
              <a:off x="5918201" y="3250406"/>
              <a:ext cx="935038" cy="1576387"/>
            </a:xfrm>
            <a:custGeom>
              <a:avLst/>
              <a:gdLst>
                <a:gd name="T0" fmla="*/ 445 w 445"/>
                <a:gd name="T1" fmla="*/ 750 h 750"/>
                <a:gd name="T2" fmla="*/ 443 w 445"/>
                <a:gd name="T3" fmla="*/ 724 h 750"/>
                <a:gd name="T4" fmla="*/ 425 w 445"/>
                <a:gd name="T5" fmla="*/ 624 h 750"/>
                <a:gd name="T6" fmla="*/ 368 w 445"/>
                <a:gd name="T7" fmla="*/ 427 h 750"/>
                <a:gd name="T8" fmla="*/ 133 w 445"/>
                <a:gd name="T9" fmla="*/ 153 h 750"/>
                <a:gd name="T10" fmla="*/ 120 w 445"/>
                <a:gd name="T11" fmla="*/ 124 h 750"/>
                <a:gd name="T12" fmla="*/ 127 w 445"/>
                <a:gd name="T13" fmla="*/ 107 h 750"/>
                <a:gd name="T14" fmla="*/ 129 w 445"/>
                <a:gd name="T15" fmla="*/ 0 h 750"/>
                <a:gd name="T16" fmla="*/ 0 w 445"/>
                <a:gd name="T17" fmla="*/ 273 h 750"/>
                <a:gd name="T18" fmla="*/ 105 w 445"/>
                <a:gd name="T19" fmla="*/ 252 h 750"/>
                <a:gd name="T20" fmla="*/ 113 w 445"/>
                <a:gd name="T21" fmla="*/ 253 h 750"/>
                <a:gd name="T22" fmla="*/ 142 w 445"/>
                <a:gd name="T23" fmla="*/ 274 h 750"/>
                <a:gd name="T24" fmla="*/ 196 w 445"/>
                <a:gd name="T25" fmla="*/ 537 h 750"/>
                <a:gd name="T26" fmla="*/ 174 w 445"/>
                <a:gd name="T27" fmla="*/ 747 h 750"/>
                <a:gd name="T28" fmla="*/ 445 w 445"/>
                <a:gd name="T29" fmla="*/ 75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5" h="750">
                  <a:moveTo>
                    <a:pt x="445" y="750"/>
                  </a:moveTo>
                  <a:cubicBezTo>
                    <a:pt x="445" y="741"/>
                    <a:pt x="444" y="732"/>
                    <a:pt x="443" y="724"/>
                  </a:cubicBezTo>
                  <a:cubicBezTo>
                    <a:pt x="441" y="689"/>
                    <a:pt x="433" y="657"/>
                    <a:pt x="425" y="624"/>
                  </a:cubicBezTo>
                  <a:cubicBezTo>
                    <a:pt x="408" y="558"/>
                    <a:pt x="391" y="491"/>
                    <a:pt x="368" y="427"/>
                  </a:cubicBezTo>
                  <a:cubicBezTo>
                    <a:pt x="327" y="315"/>
                    <a:pt x="263" y="179"/>
                    <a:pt x="133" y="153"/>
                  </a:cubicBezTo>
                  <a:cubicBezTo>
                    <a:pt x="118" y="150"/>
                    <a:pt x="115" y="136"/>
                    <a:pt x="120" y="124"/>
                  </a:cubicBezTo>
                  <a:cubicBezTo>
                    <a:pt x="119" y="118"/>
                    <a:pt x="121" y="112"/>
                    <a:pt x="127" y="107"/>
                  </a:cubicBezTo>
                  <a:cubicBezTo>
                    <a:pt x="151" y="87"/>
                    <a:pt x="143" y="39"/>
                    <a:pt x="129" y="0"/>
                  </a:cubicBezTo>
                  <a:cubicBezTo>
                    <a:pt x="38" y="22"/>
                    <a:pt x="9" y="160"/>
                    <a:pt x="0" y="273"/>
                  </a:cubicBezTo>
                  <a:cubicBezTo>
                    <a:pt x="34" y="261"/>
                    <a:pt x="69" y="253"/>
                    <a:pt x="105" y="252"/>
                  </a:cubicBezTo>
                  <a:cubicBezTo>
                    <a:pt x="108" y="252"/>
                    <a:pt x="111" y="252"/>
                    <a:pt x="113" y="253"/>
                  </a:cubicBezTo>
                  <a:cubicBezTo>
                    <a:pt x="125" y="251"/>
                    <a:pt x="141" y="258"/>
                    <a:pt x="142" y="274"/>
                  </a:cubicBezTo>
                  <a:cubicBezTo>
                    <a:pt x="143" y="280"/>
                    <a:pt x="196" y="403"/>
                    <a:pt x="196" y="537"/>
                  </a:cubicBezTo>
                  <a:cubicBezTo>
                    <a:pt x="196" y="601"/>
                    <a:pt x="187" y="684"/>
                    <a:pt x="174" y="747"/>
                  </a:cubicBezTo>
                  <a:lnTo>
                    <a:pt x="445" y="75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184"/>
            <p:cNvSpPr/>
            <p:nvPr/>
          </p:nvSpPr>
          <p:spPr bwMode="auto">
            <a:xfrm>
              <a:off x="5815014" y="3677443"/>
              <a:ext cx="360363" cy="303212"/>
            </a:xfrm>
            <a:custGeom>
              <a:avLst/>
              <a:gdLst>
                <a:gd name="T0" fmla="*/ 0 w 171"/>
                <a:gd name="T1" fmla="*/ 113 h 144"/>
                <a:gd name="T2" fmla="*/ 99 w 171"/>
                <a:gd name="T3" fmla="*/ 142 h 144"/>
                <a:gd name="T4" fmla="*/ 151 w 171"/>
                <a:gd name="T5" fmla="*/ 89 h 144"/>
                <a:gd name="T6" fmla="*/ 153 w 171"/>
                <a:gd name="T7" fmla="*/ 9 h 144"/>
                <a:gd name="T8" fmla="*/ 124 w 171"/>
                <a:gd name="T9" fmla="*/ 0 h 144"/>
                <a:gd name="T10" fmla="*/ 0 w 171"/>
                <a:gd name="T11" fmla="*/ 11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144">
                  <a:moveTo>
                    <a:pt x="0" y="113"/>
                  </a:moveTo>
                  <a:cubicBezTo>
                    <a:pt x="0" y="113"/>
                    <a:pt x="82" y="144"/>
                    <a:pt x="99" y="142"/>
                  </a:cubicBezTo>
                  <a:cubicBezTo>
                    <a:pt x="116" y="140"/>
                    <a:pt x="143" y="110"/>
                    <a:pt x="151" y="89"/>
                  </a:cubicBezTo>
                  <a:cubicBezTo>
                    <a:pt x="171" y="36"/>
                    <a:pt x="153" y="9"/>
                    <a:pt x="153" y="9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185"/>
            <p:cNvSpPr/>
            <p:nvPr/>
          </p:nvSpPr>
          <p:spPr bwMode="auto">
            <a:xfrm>
              <a:off x="5786439" y="3667918"/>
              <a:ext cx="344488" cy="280987"/>
            </a:xfrm>
            <a:custGeom>
              <a:avLst/>
              <a:gdLst>
                <a:gd name="T0" fmla="*/ 0 w 164"/>
                <a:gd name="T1" fmla="*/ 104 h 134"/>
                <a:gd name="T2" fmla="*/ 99 w 164"/>
                <a:gd name="T3" fmla="*/ 133 h 134"/>
                <a:gd name="T4" fmla="*/ 143 w 164"/>
                <a:gd name="T5" fmla="*/ 96 h 134"/>
                <a:gd name="T6" fmla="*/ 162 w 164"/>
                <a:gd name="T7" fmla="*/ 25 h 134"/>
                <a:gd name="T8" fmla="*/ 107 w 164"/>
                <a:gd name="T9" fmla="*/ 0 h 134"/>
                <a:gd name="T10" fmla="*/ 0 w 164"/>
                <a:gd name="T11" fmla="*/ 10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34">
                  <a:moveTo>
                    <a:pt x="0" y="104"/>
                  </a:moveTo>
                  <a:cubicBezTo>
                    <a:pt x="0" y="104"/>
                    <a:pt x="82" y="134"/>
                    <a:pt x="99" y="133"/>
                  </a:cubicBezTo>
                  <a:cubicBezTo>
                    <a:pt x="116" y="131"/>
                    <a:pt x="135" y="118"/>
                    <a:pt x="143" y="96"/>
                  </a:cubicBezTo>
                  <a:cubicBezTo>
                    <a:pt x="164" y="43"/>
                    <a:pt x="162" y="25"/>
                    <a:pt x="162" y="25"/>
                  </a:cubicBezTo>
                  <a:cubicBezTo>
                    <a:pt x="107" y="0"/>
                    <a:pt x="107" y="0"/>
                    <a:pt x="107" y="0"/>
                  </a:cubicBezTo>
                  <a:lnTo>
                    <a:pt x="0" y="10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186"/>
            <p:cNvSpPr/>
            <p:nvPr/>
          </p:nvSpPr>
          <p:spPr bwMode="auto">
            <a:xfrm>
              <a:off x="5978526" y="3267868"/>
              <a:ext cx="225425" cy="323850"/>
            </a:xfrm>
            <a:custGeom>
              <a:avLst/>
              <a:gdLst>
                <a:gd name="T0" fmla="*/ 4 w 107"/>
                <a:gd name="T1" fmla="*/ 0 h 154"/>
                <a:gd name="T2" fmla="*/ 79 w 107"/>
                <a:gd name="T3" fmla="*/ 28 h 154"/>
                <a:gd name="T4" fmla="*/ 86 w 107"/>
                <a:gd name="T5" fmla="*/ 154 h 154"/>
                <a:gd name="T6" fmla="*/ 0 w 107"/>
                <a:gd name="T7" fmla="*/ 133 h 154"/>
                <a:gd name="T8" fmla="*/ 4 w 107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54">
                  <a:moveTo>
                    <a:pt x="4" y="0"/>
                  </a:moveTo>
                  <a:cubicBezTo>
                    <a:pt x="4" y="0"/>
                    <a:pt x="73" y="22"/>
                    <a:pt x="79" y="28"/>
                  </a:cubicBezTo>
                  <a:cubicBezTo>
                    <a:pt x="85" y="35"/>
                    <a:pt x="107" y="45"/>
                    <a:pt x="86" y="154"/>
                  </a:cubicBezTo>
                  <a:cubicBezTo>
                    <a:pt x="0" y="133"/>
                    <a:pt x="0" y="133"/>
                    <a:pt x="0" y="13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187"/>
            <p:cNvSpPr/>
            <p:nvPr/>
          </p:nvSpPr>
          <p:spPr bwMode="auto">
            <a:xfrm>
              <a:off x="5962651" y="3245643"/>
              <a:ext cx="214313" cy="322262"/>
            </a:xfrm>
            <a:custGeom>
              <a:avLst/>
              <a:gdLst>
                <a:gd name="T0" fmla="*/ 0 w 102"/>
                <a:gd name="T1" fmla="*/ 0 h 154"/>
                <a:gd name="T2" fmla="*/ 74 w 102"/>
                <a:gd name="T3" fmla="*/ 28 h 154"/>
                <a:gd name="T4" fmla="*/ 81 w 102"/>
                <a:gd name="T5" fmla="*/ 154 h 154"/>
                <a:gd name="T6" fmla="*/ 0 w 102"/>
                <a:gd name="T7" fmla="*/ 114 h 154"/>
                <a:gd name="T8" fmla="*/ 0 w 102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54">
                  <a:moveTo>
                    <a:pt x="0" y="0"/>
                  </a:moveTo>
                  <a:cubicBezTo>
                    <a:pt x="0" y="0"/>
                    <a:pt x="68" y="21"/>
                    <a:pt x="74" y="28"/>
                  </a:cubicBezTo>
                  <a:cubicBezTo>
                    <a:pt x="80" y="34"/>
                    <a:pt x="102" y="45"/>
                    <a:pt x="81" y="154"/>
                  </a:cubicBezTo>
                  <a:cubicBezTo>
                    <a:pt x="0" y="114"/>
                    <a:pt x="0" y="114"/>
                    <a:pt x="0" y="11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188"/>
            <p:cNvSpPr/>
            <p:nvPr/>
          </p:nvSpPr>
          <p:spPr bwMode="auto">
            <a:xfrm>
              <a:off x="5795964" y="3664743"/>
              <a:ext cx="301625" cy="239712"/>
            </a:xfrm>
            <a:custGeom>
              <a:avLst/>
              <a:gdLst>
                <a:gd name="T0" fmla="*/ 26 w 143"/>
                <a:gd name="T1" fmla="*/ 113 h 114"/>
                <a:gd name="T2" fmla="*/ 17 w 143"/>
                <a:gd name="T3" fmla="*/ 114 h 114"/>
                <a:gd name="T4" fmla="*/ 4 w 143"/>
                <a:gd name="T5" fmla="*/ 101 h 114"/>
                <a:gd name="T6" fmla="*/ 23 w 143"/>
                <a:gd name="T7" fmla="*/ 81 h 114"/>
                <a:gd name="T8" fmla="*/ 64 w 143"/>
                <a:gd name="T9" fmla="*/ 42 h 114"/>
                <a:gd name="T10" fmla="*/ 104 w 143"/>
                <a:gd name="T11" fmla="*/ 8 h 114"/>
                <a:gd name="T12" fmla="*/ 142 w 143"/>
                <a:gd name="T13" fmla="*/ 16 h 114"/>
                <a:gd name="T14" fmla="*/ 108 w 143"/>
                <a:gd name="T15" fmla="*/ 35 h 114"/>
                <a:gd name="T16" fmla="*/ 91 w 143"/>
                <a:gd name="T17" fmla="*/ 53 h 114"/>
                <a:gd name="T18" fmla="*/ 71 w 143"/>
                <a:gd name="T19" fmla="*/ 75 h 114"/>
                <a:gd name="T20" fmla="*/ 39 w 143"/>
                <a:gd name="T21" fmla="*/ 105 h 114"/>
                <a:gd name="T22" fmla="*/ 26 w 143"/>
                <a:gd name="T23" fmla="*/ 1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114">
                  <a:moveTo>
                    <a:pt x="26" y="113"/>
                  </a:moveTo>
                  <a:cubicBezTo>
                    <a:pt x="23" y="114"/>
                    <a:pt x="20" y="114"/>
                    <a:pt x="17" y="114"/>
                  </a:cubicBezTo>
                  <a:cubicBezTo>
                    <a:pt x="9" y="114"/>
                    <a:pt x="0" y="111"/>
                    <a:pt x="4" y="101"/>
                  </a:cubicBezTo>
                  <a:cubicBezTo>
                    <a:pt x="7" y="93"/>
                    <a:pt x="17" y="87"/>
                    <a:pt x="23" y="81"/>
                  </a:cubicBezTo>
                  <a:cubicBezTo>
                    <a:pt x="36" y="66"/>
                    <a:pt x="49" y="53"/>
                    <a:pt x="64" y="42"/>
                  </a:cubicBezTo>
                  <a:cubicBezTo>
                    <a:pt x="77" y="31"/>
                    <a:pt x="89" y="17"/>
                    <a:pt x="104" y="8"/>
                  </a:cubicBezTo>
                  <a:cubicBezTo>
                    <a:pt x="108" y="5"/>
                    <a:pt x="143" y="0"/>
                    <a:pt x="142" y="16"/>
                  </a:cubicBezTo>
                  <a:cubicBezTo>
                    <a:pt x="141" y="35"/>
                    <a:pt x="119" y="22"/>
                    <a:pt x="108" y="35"/>
                  </a:cubicBezTo>
                  <a:cubicBezTo>
                    <a:pt x="102" y="42"/>
                    <a:pt x="98" y="47"/>
                    <a:pt x="91" y="53"/>
                  </a:cubicBezTo>
                  <a:cubicBezTo>
                    <a:pt x="83" y="59"/>
                    <a:pt x="79" y="68"/>
                    <a:pt x="71" y="75"/>
                  </a:cubicBezTo>
                  <a:cubicBezTo>
                    <a:pt x="60" y="85"/>
                    <a:pt x="49" y="94"/>
                    <a:pt x="39" y="105"/>
                  </a:cubicBezTo>
                  <a:cubicBezTo>
                    <a:pt x="35" y="109"/>
                    <a:pt x="31" y="112"/>
                    <a:pt x="26" y="113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189"/>
            <p:cNvSpPr/>
            <p:nvPr/>
          </p:nvSpPr>
          <p:spPr bwMode="auto">
            <a:xfrm>
              <a:off x="5983289" y="3256756"/>
              <a:ext cx="103188" cy="298450"/>
            </a:xfrm>
            <a:custGeom>
              <a:avLst/>
              <a:gdLst>
                <a:gd name="T0" fmla="*/ 4 w 49"/>
                <a:gd name="T1" fmla="*/ 10 h 142"/>
                <a:gd name="T2" fmla="*/ 9 w 49"/>
                <a:gd name="T3" fmla="*/ 49 h 142"/>
                <a:gd name="T4" fmla="*/ 11 w 49"/>
                <a:gd name="T5" fmla="*/ 90 h 142"/>
                <a:gd name="T6" fmla="*/ 34 w 49"/>
                <a:gd name="T7" fmla="*/ 130 h 142"/>
                <a:gd name="T8" fmla="*/ 49 w 49"/>
                <a:gd name="T9" fmla="*/ 142 h 142"/>
                <a:gd name="T10" fmla="*/ 35 w 49"/>
                <a:gd name="T11" fmla="*/ 96 h 142"/>
                <a:gd name="T12" fmla="*/ 27 w 49"/>
                <a:gd name="T13" fmla="*/ 28 h 142"/>
                <a:gd name="T14" fmla="*/ 12 w 49"/>
                <a:gd name="T15" fmla="*/ 2 h 142"/>
                <a:gd name="T16" fmla="*/ 4 w 49"/>
                <a:gd name="T17" fmla="*/ 1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42">
                  <a:moveTo>
                    <a:pt x="4" y="10"/>
                  </a:moveTo>
                  <a:cubicBezTo>
                    <a:pt x="0" y="22"/>
                    <a:pt x="5" y="37"/>
                    <a:pt x="9" y="49"/>
                  </a:cubicBezTo>
                  <a:cubicBezTo>
                    <a:pt x="12" y="63"/>
                    <a:pt x="11" y="75"/>
                    <a:pt x="11" y="90"/>
                  </a:cubicBezTo>
                  <a:cubicBezTo>
                    <a:pt x="11" y="106"/>
                    <a:pt x="21" y="121"/>
                    <a:pt x="34" y="130"/>
                  </a:cubicBezTo>
                  <a:cubicBezTo>
                    <a:pt x="39" y="134"/>
                    <a:pt x="45" y="136"/>
                    <a:pt x="49" y="142"/>
                  </a:cubicBezTo>
                  <a:cubicBezTo>
                    <a:pt x="49" y="126"/>
                    <a:pt x="41" y="110"/>
                    <a:pt x="35" y="96"/>
                  </a:cubicBezTo>
                  <a:cubicBezTo>
                    <a:pt x="27" y="74"/>
                    <a:pt x="22" y="50"/>
                    <a:pt x="27" y="28"/>
                  </a:cubicBezTo>
                  <a:cubicBezTo>
                    <a:pt x="29" y="16"/>
                    <a:pt x="27" y="5"/>
                    <a:pt x="12" y="2"/>
                  </a:cubicBezTo>
                  <a:cubicBezTo>
                    <a:pt x="4" y="0"/>
                    <a:pt x="7" y="1"/>
                    <a:pt x="4" y="1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190"/>
            <p:cNvSpPr/>
            <p:nvPr/>
          </p:nvSpPr>
          <p:spPr bwMode="auto">
            <a:xfrm>
              <a:off x="6134101" y="3596481"/>
              <a:ext cx="692150" cy="1196975"/>
            </a:xfrm>
            <a:custGeom>
              <a:avLst/>
              <a:gdLst>
                <a:gd name="T0" fmla="*/ 0 w 329"/>
                <a:gd name="T1" fmla="*/ 0 h 570"/>
                <a:gd name="T2" fmla="*/ 226 w 329"/>
                <a:gd name="T3" fmla="*/ 239 h 570"/>
                <a:gd name="T4" fmla="*/ 329 w 329"/>
                <a:gd name="T5" fmla="*/ 570 h 570"/>
                <a:gd name="T6" fmla="*/ 113 w 329"/>
                <a:gd name="T7" fmla="*/ 570 h 570"/>
                <a:gd name="T8" fmla="*/ 0 w 329"/>
                <a:gd name="T9" fmla="*/ 44 h 570"/>
                <a:gd name="T10" fmla="*/ 0 w 329"/>
                <a:gd name="T11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9" h="570">
                  <a:moveTo>
                    <a:pt x="0" y="0"/>
                  </a:moveTo>
                  <a:cubicBezTo>
                    <a:pt x="0" y="0"/>
                    <a:pt x="165" y="37"/>
                    <a:pt x="226" y="239"/>
                  </a:cubicBezTo>
                  <a:cubicBezTo>
                    <a:pt x="288" y="442"/>
                    <a:pt x="329" y="570"/>
                    <a:pt x="329" y="570"/>
                  </a:cubicBezTo>
                  <a:cubicBezTo>
                    <a:pt x="113" y="570"/>
                    <a:pt x="113" y="570"/>
                    <a:pt x="113" y="570"/>
                  </a:cubicBezTo>
                  <a:cubicBezTo>
                    <a:pt x="113" y="570"/>
                    <a:pt x="160" y="180"/>
                    <a:pt x="0" y="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191"/>
            <p:cNvSpPr/>
            <p:nvPr/>
          </p:nvSpPr>
          <p:spPr bwMode="auto">
            <a:xfrm>
              <a:off x="6134101" y="3636168"/>
              <a:ext cx="561975" cy="1157287"/>
            </a:xfrm>
            <a:custGeom>
              <a:avLst/>
              <a:gdLst>
                <a:gd name="T0" fmla="*/ 267 w 267"/>
                <a:gd name="T1" fmla="*/ 551 h 551"/>
                <a:gd name="T2" fmla="*/ 206 w 267"/>
                <a:gd name="T3" fmla="*/ 267 h 551"/>
                <a:gd name="T4" fmla="*/ 127 w 267"/>
                <a:gd name="T5" fmla="*/ 106 h 551"/>
                <a:gd name="T6" fmla="*/ 0 w 267"/>
                <a:gd name="T7" fmla="*/ 0 h 551"/>
                <a:gd name="T8" fmla="*/ 0 w 267"/>
                <a:gd name="T9" fmla="*/ 25 h 551"/>
                <a:gd name="T10" fmla="*/ 113 w 267"/>
                <a:gd name="T11" fmla="*/ 551 h 551"/>
                <a:gd name="T12" fmla="*/ 267 w 267"/>
                <a:gd name="T13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7" h="551">
                  <a:moveTo>
                    <a:pt x="267" y="551"/>
                  </a:moveTo>
                  <a:cubicBezTo>
                    <a:pt x="239" y="441"/>
                    <a:pt x="238" y="376"/>
                    <a:pt x="206" y="267"/>
                  </a:cubicBezTo>
                  <a:cubicBezTo>
                    <a:pt x="192" y="219"/>
                    <a:pt x="164" y="155"/>
                    <a:pt x="127" y="106"/>
                  </a:cubicBezTo>
                  <a:cubicBezTo>
                    <a:pt x="89" y="57"/>
                    <a:pt x="11" y="9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60" y="161"/>
                    <a:pt x="113" y="551"/>
                    <a:pt x="113" y="551"/>
                  </a:cubicBezTo>
                  <a:lnTo>
                    <a:pt x="267" y="551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192"/>
            <p:cNvSpPr/>
            <p:nvPr/>
          </p:nvSpPr>
          <p:spPr bwMode="auto">
            <a:xfrm>
              <a:off x="6280151" y="3675856"/>
              <a:ext cx="119063" cy="346075"/>
            </a:xfrm>
            <a:custGeom>
              <a:avLst/>
              <a:gdLst>
                <a:gd name="T0" fmla="*/ 57 w 57"/>
                <a:gd name="T1" fmla="*/ 35 h 165"/>
                <a:gd name="T2" fmla="*/ 14 w 57"/>
                <a:gd name="T3" fmla="*/ 0 h 165"/>
                <a:gd name="T4" fmla="*/ 0 w 57"/>
                <a:gd name="T5" fmla="*/ 103 h 165"/>
                <a:gd name="T6" fmla="*/ 22 w 57"/>
                <a:gd name="T7" fmla="*/ 165 h 165"/>
                <a:gd name="T8" fmla="*/ 57 w 57"/>
                <a:gd name="T9" fmla="*/ 3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65">
                  <a:moveTo>
                    <a:pt x="57" y="35"/>
                  </a:moveTo>
                  <a:cubicBezTo>
                    <a:pt x="42" y="21"/>
                    <a:pt x="28" y="10"/>
                    <a:pt x="14" y="0"/>
                  </a:cubicBezTo>
                  <a:cubicBezTo>
                    <a:pt x="13" y="35"/>
                    <a:pt x="8" y="69"/>
                    <a:pt x="0" y="103"/>
                  </a:cubicBezTo>
                  <a:cubicBezTo>
                    <a:pt x="9" y="122"/>
                    <a:pt x="16" y="143"/>
                    <a:pt x="22" y="165"/>
                  </a:cubicBezTo>
                  <a:cubicBezTo>
                    <a:pt x="42" y="124"/>
                    <a:pt x="53" y="81"/>
                    <a:pt x="57" y="3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93"/>
            <p:cNvSpPr/>
            <p:nvPr/>
          </p:nvSpPr>
          <p:spPr bwMode="auto">
            <a:xfrm>
              <a:off x="6357939" y="3839368"/>
              <a:ext cx="203200" cy="492125"/>
            </a:xfrm>
            <a:custGeom>
              <a:avLst/>
              <a:gdLst>
                <a:gd name="T0" fmla="*/ 97 w 97"/>
                <a:gd name="T1" fmla="*/ 64 h 234"/>
                <a:gd name="T2" fmla="*/ 59 w 97"/>
                <a:gd name="T3" fmla="*/ 0 h 234"/>
                <a:gd name="T4" fmla="*/ 0 w 97"/>
                <a:gd name="T5" fmla="*/ 151 h 234"/>
                <a:gd name="T6" fmla="*/ 10 w 97"/>
                <a:gd name="T7" fmla="*/ 234 h 234"/>
                <a:gd name="T8" fmla="*/ 97 w 97"/>
                <a:gd name="T9" fmla="*/ 6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4">
                  <a:moveTo>
                    <a:pt x="97" y="64"/>
                  </a:moveTo>
                  <a:cubicBezTo>
                    <a:pt x="85" y="39"/>
                    <a:pt x="72" y="18"/>
                    <a:pt x="59" y="0"/>
                  </a:cubicBezTo>
                  <a:cubicBezTo>
                    <a:pt x="49" y="53"/>
                    <a:pt x="30" y="104"/>
                    <a:pt x="0" y="151"/>
                  </a:cubicBezTo>
                  <a:cubicBezTo>
                    <a:pt x="4" y="179"/>
                    <a:pt x="8" y="207"/>
                    <a:pt x="10" y="234"/>
                  </a:cubicBezTo>
                  <a:cubicBezTo>
                    <a:pt x="49" y="182"/>
                    <a:pt x="82" y="125"/>
                    <a:pt x="97" y="6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94"/>
            <p:cNvSpPr/>
            <p:nvPr/>
          </p:nvSpPr>
          <p:spPr bwMode="auto">
            <a:xfrm>
              <a:off x="6380164" y="4107656"/>
              <a:ext cx="304800" cy="576262"/>
            </a:xfrm>
            <a:custGeom>
              <a:avLst/>
              <a:gdLst>
                <a:gd name="T0" fmla="*/ 0 w 145"/>
                <a:gd name="T1" fmla="*/ 274 h 274"/>
                <a:gd name="T2" fmla="*/ 145 w 145"/>
                <a:gd name="T3" fmla="*/ 112 h 274"/>
                <a:gd name="T4" fmla="*/ 111 w 145"/>
                <a:gd name="T5" fmla="*/ 0 h 274"/>
                <a:gd name="T6" fmla="*/ 2 w 145"/>
                <a:gd name="T7" fmla="*/ 171 h 274"/>
                <a:gd name="T8" fmla="*/ 0 w 145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274">
                  <a:moveTo>
                    <a:pt x="0" y="274"/>
                  </a:moveTo>
                  <a:cubicBezTo>
                    <a:pt x="61" y="231"/>
                    <a:pt x="106" y="175"/>
                    <a:pt x="145" y="112"/>
                  </a:cubicBezTo>
                  <a:cubicBezTo>
                    <a:pt x="134" y="78"/>
                    <a:pt x="123" y="40"/>
                    <a:pt x="111" y="0"/>
                  </a:cubicBezTo>
                  <a:cubicBezTo>
                    <a:pt x="85" y="62"/>
                    <a:pt x="46" y="120"/>
                    <a:pt x="2" y="171"/>
                  </a:cubicBezTo>
                  <a:cubicBezTo>
                    <a:pt x="3" y="212"/>
                    <a:pt x="2" y="247"/>
                    <a:pt x="0" y="27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95"/>
            <p:cNvSpPr/>
            <p:nvPr/>
          </p:nvSpPr>
          <p:spPr bwMode="auto">
            <a:xfrm>
              <a:off x="6038851" y="3548856"/>
              <a:ext cx="136525" cy="185737"/>
            </a:xfrm>
            <a:custGeom>
              <a:avLst/>
              <a:gdLst>
                <a:gd name="T0" fmla="*/ 0 w 65"/>
                <a:gd name="T1" fmla="*/ 77 h 88"/>
                <a:gd name="T2" fmla="*/ 55 w 65"/>
                <a:gd name="T3" fmla="*/ 75 h 88"/>
                <a:gd name="T4" fmla="*/ 64 w 65"/>
                <a:gd name="T5" fmla="*/ 34 h 88"/>
                <a:gd name="T6" fmla="*/ 12 w 65"/>
                <a:gd name="T7" fmla="*/ 0 h 88"/>
                <a:gd name="T8" fmla="*/ 0 w 65"/>
                <a:gd name="T9" fmla="*/ 7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88">
                  <a:moveTo>
                    <a:pt x="0" y="77"/>
                  </a:moveTo>
                  <a:cubicBezTo>
                    <a:pt x="9" y="82"/>
                    <a:pt x="46" y="88"/>
                    <a:pt x="55" y="75"/>
                  </a:cubicBezTo>
                  <a:cubicBezTo>
                    <a:pt x="61" y="68"/>
                    <a:pt x="64" y="53"/>
                    <a:pt x="64" y="34"/>
                  </a:cubicBezTo>
                  <a:cubicBezTo>
                    <a:pt x="65" y="0"/>
                    <a:pt x="12" y="0"/>
                    <a:pt x="12" y="0"/>
                  </a:cubicBezTo>
                  <a:lnTo>
                    <a:pt x="0" y="77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96"/>
            <p:cNvSpPr/>
            <p:nvPr/>
          </p:nvSpPr>
          <p:spPr bwMode="auto">
            <a:xfrm>
              <a:off x="6315076" y="3366293"/>
              <a:ext cx="252413" cy="230187"/>
            </a:xfrm>
            <a:custGeom>
              <a:avLst/>
              <a:gdLst>
                <a:gd name="T0" fmla="*/ 0 w 159"/>
                <a:gd name="T1" fmla="*/ 84 h 145"/>
                <a:gd name="T2" fmla="*/ 65 w 159"/>
                <a:gd name="T3" fmla="*/ 0 h 145"/>
                <a:gd name="T4" fmla="*/ 148 w 159"/>
                <a:gd name="T5" fmla="*/ 72 h 145"/>
                <a:gd name="T6" fmla="*/ 159 w 159"/>
                <a:gd name="T7" fmla="*/ 126 h 145"/>
                <a:gd name="T8" fmla="*/ 103 w 159"/>
                <a:gd name="T9" fmla="*/ 145 h 145"/>
                <a:gd name="T10" fmla="*/ 0 w 159"/>
                <a:gd name="T11" fmla="*/ 8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45">
                  <a:moveTo>
                    <a:pt x="0" y="84"/>
                  </a:moveTo>
                  <a:lnTo>
                    <a:pt x="65" y="0"/>
                  </a:lnTo>
                  <a:lnTo>
                    <a:pt x="148" y="72"/>
                  </a:lnTo>
                  <a:lnTo>
                    <a:pt x="159" y="126"/>
                  </a:lnTo>
                  <a:lnTo>
                    <a:pt x="103" y="145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97"/>
            <p:cNvSpPr/>
            <p:nvPr/>
          </p:nvSpPr>
          <p:spPr bwMode="auto">
            <a:xfrm>
              <a:off x="6329364" y="3366293"/>
              <a:ext cx="219075" cy="223837"/>
            </a:xfrm>
            <a:custGeom>
              <a:avLst/>
              <a:gdLst>
                <a:gd name="T0" fmla="*/ 0 w 138"/>
                <a:gd name="T1" fmla="*/ 80 h 141"/>
                <a:gd name="T2" fmla="*/ 56 w 138"/>
                <a:gd name="T3" fmla="*/ 0 h 141"/>
                <a:gd name="T4" fmla="*/ 134 w 138"/>
                <a:gd name="T5" fmla="*/ 72 h 141"/>
                <a:gd name="T6" fmla="*/ 138 w 138"/>
                <a:gd name="T7" fmla="*/ 114 h 141"/>
                <a:gd name="T8" fmla="*/ 93 w 138"/>
                <a:gd name="T9" fmla="*/ 141 h 141"/>
                <a:gd name="T10" fmla="*/ 0 w 138"/>
                <a:gd name="T11" fmla="*/ 8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41">
                  <a:moveTo>
                    <a:pt x="0" y="80"/>
                  </a:moveTo>
                  <a:lnTo>
                    <a:pt x="56" y="0"/>
                  </a:lnTo>
                  <a:lnTo>
                    <a:pt x="134" y="72"/>
                  </a:lnTo>
                  <a:lnTo>
                    <a:pt x="138" y="114"/>
                  </a:lnTo>
                  <a:lnTo>
                    <a:pt x="93" y="141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198"/>
            <p:cNvSpPr/>
            <p:nvPr/>
          </p:nvSpPr>
          <p:spPr bwMode="auto">
            <a:xfrm>
              <a:off x="6335714" y="3372643"/>
              <a:ext cx="200025" cy="204787"/>
            </a:xfrm>
            <a:custGeom>
              <a:avLst/>
              <a:gdLst>
                <a:gd name="T0" fmla="*/ 0 w 126"/>
                <a:gd name="T1" fmla="*/ 73 h 129"/>
                <a:gd name="T2" fmla="*/ 51 w 126"/>
                <a:gd name="T3" fmla="*/ 0 h 129"/>
                <a:gd name="T4" fmla="*/ 122 w 126"/>
                <a:gd name="T5" fmla="*/ 66 h 129"/>
                <a:gd name="T6" fmla="*/ 126 w 126"/>
                <a:gd name="T7" fmla="*/ 105 h 129"/>
                <a:gd name="T8" fmla="*/ 85 w 126"/>
                <a:gd name="T9" fmla="*/ 129 h 129"/>
                <a:gd name="T10" fmla="*/ 0 w 126"/>
                <a:gd name="T11" fmla="*/ 7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29">
                  <a:moveTo>
                    <a:pt x="0" y="73"/>
                  </a:moveTo>
                  <a:lnTo>
                    <a:pt x="51" y="0"/>
                  </a:lnTo>
                  <a:lnTo>
                    <a:pt x="122" y="66"/>
                  </a:lnTo>
                  <a:lnTo>
                    <a:pt x="126" y="105"/>
                  </a:lnTo>
                  <a:lnTo>
                    <a:pt x="85" y="129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03"/>
            <p:cNvSpPr/>
            <p:nvPr/>
          </p:nvSpPr>
          <p:spPr bwMode="auto">
            <a:xfrm>
              <a:off x="6073776" y="4310856"/>
              <a:ext cx="508000" cy="228600"/>
            </a:xfrm>
            <a:custGeom>
              <a:avLst/>
              <a:gdLst>
                <a:gd name="T0" fmla="*/ 0 w 242"/>
                <a:gd name="T1" fmla="*/ 14 h 109"/>
                <a:gd name="T2" fmla="*/ 172 w 242"/>
                <a:gd name="T3" fmla="*/ 39 h 109"/>
                <a:gd name="T4" fmla="*/ 195 w 242"/>
                <a:gd name="T5" fmla="*/ 88 h 109"/>
                <a:gd name="T6" fmla="*/ 10 w 242"/>
                <a:gd name="T7" fmla="*/ 94 h 109"/>
                <a:gd name="T8" fmla="*/ 0 w 242"/>
                <a:gd name="T9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09">
                  <a:moveTo>
                    <a:pt x="0" y="14"/>
                  </a:moveTo>
                  <a:cubicBezTo>
                    <a:pt x="0" y="14"/>
                    <a:pt x="102" y="0"/>
                    <a:pt x="172" y="39"/>
                  </a:cubicBezTo>
                  <a:cubicBezTo>
                    <a:pt x="242" y="77"/>
                    <a:pt x="195" y="88"/>
                    <a:pt x="195" y="88"/>
                  </a:cubicBezTo>
                  <a:cubicBezTo>
                    <a:pt x="195" y="88"/>
                    <a:pt x="141" y="109"/>
                    <a:pt x="10" y="9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04"/>
            <p:cNvSpPr/>
            <p:nvPr/>
          </p:nvSpPr>
          <p:spPr bwMode="auto">
            <a:xfrm>
              <a:off x="6073776" y="4334668"/>
              <a:ext cx="501650" cy="204787"/>
            </a:xfrm>
            <a:custGeom>
              <a:avLst/>
              <a:gdLst>
                <a:gd name="T0" fmla="*/ 178 w 239"/>
                <a:gd name="T1" fmla="*/ 30 h 97"/>
                <a:gd name="T2" fmla="*/ 178 w 239"/>
                <a:gd name="T3" fmla="*/ 31 h 97"/>
                <a:gd name="T4" fmla="*/ 42 w 239"/>
                <a:gd name="T5" fmla="*/ 0 h 97"/>
                <a:gd name="T6" fmla="*/ 0 w 239"/>
                <a:gd name="T7" fmla="*/ 2 h 97"/>
                <a:gd name="T8" fmla="*/ 10 w 239"/>
                <a:gd name="T9" fmla="*/ 82 h 97"/>
                <a:gd name="T10" fmla="*/ 195 w 239"/>
                <a:gd name="T11" fmla="*/ 76 h 97"/>
                <a:gd name="T12" fmla="*/ 178 w 239"/>
                <a:gd name="T13" fmla="*/ 3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97">
                  <a:moveTo>
                    <a:pt x="178" y="30"/>
                  </a:moveTo>
                  <a:cubicBezTo>
                    <a:pt x="178" y="30"/>
                    <a:pt x="178" y="31"/>
                    <a:pt x="178" y="31"/>
                  </a:cubicBezTo>
                  <a:cubicBezTo>
                    <a:pt x="137" y="49"/>
                    <a:pt x="54" y="64"/>
                    <a:pt x="42" y="0"/>
                  </a:cubicBezTo>
                  <a:cubicBezTo>
                    <a:pt x="17" y="0"/>
                    <a:pt x="0" y="2"/>
                    <a:pt x="0" y="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41" y="97"/>
                    <a:pt x="195" y="76"/>
                    <a:pt x="195" y="76"/>
                  </a:cubicBezTo>
                  <a:cubicBezTo>
                    <a:pt x="195" y="76"/>
                    <a:pt x="239" y="66"/>
                    <a:pt x="178" y="3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206"/>
            <p:cNvSpPr/>
            <p:nvPr/>
          </p:nvSpPr>
          <p:spPr bwMode="auto">
            <a:xfrm>
              <a:off x="4832351" y="4198143"/>
              <a:ext cx="1258888" cy="320675"/>
            </a:xfrm>
            <a:custGeom>
              <a:avLst/>
              <a:gdLst>
                <a:gd name="T0" fmla="*/ 581 w 599"/>
                <a:gd name="T1" fmla="*/ 41 h 152"/>
                <a:gd name="T2" fmla="*/ 103 w 599"/>
                <a:gd name="T3" fmla="*/ 28 h 152"/>
                <a:gd name="T4" fmla="*/ 88 w 599"/>
                <a:gd name="T5" fmla="*/ 152 h 152"/>
                <a:gd name="T6" fmla="*/ 589 w 599"/>
                <a:gd name="T7" fmla="*/ 149 h 152"/>
                <a:gd name="T8" fmla="*/ 581 w 599"/>
                <a:gd name="T9" fmla="*/ 4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9" h="152">
                  <a:moveTo>
                    <a:pt x="581" y="41"/>
                  </a:moveTo>
                  <a:cubicBezTo>
                    <a:pt x="451" y="0"/>
                    <a:pt x="223" y="17"/>
                    <a:pt x="103" y="28"/>
                  </a:cubicBezTo>
                  <a:cubicBezTo>
                    <a:pt x="32" y="49"/>
                    <a:pt x="0" y="129"/>
                    <a:pt x="88" y="152"/>
                  </a:cubicBezTo>
                  <a:cubicBezTo>
                    <a:pt x="589" y="149"/>
                    <a:pt x="589" y="149"/>
                    <a:pt x="589" y="149"/>
                  </a:cubicBezTo>
                  <a:cubicBezTo>
                    <a:pt x="599" y="44"/>
                    <a:pt x="581" y="41"/>
                    <a:pt x="581" y="4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07"/>
            <p:cNvSpPr/>
            <p:nvPr/>
          </p:nvSpPr>
          <p:spPr bwMode="auto">
            <a:xfrm>
              <a:off x="4911726" y="4415631"/>
              <a:ext cx="1163638" cy="103187"/>
            </a:xfrm>
            <a:custGeom>
              <a:avLst/>
              <a:gdLst>
                <a:gd name="T0" fmla="*/ 543 w 554"/>
                <a:gd name="T1" fmla="*/ 7 h 49"/>
                <a:gd name="T2" fmla="*/ 406 w 554"/>
                <a:gd name="T3" fmla="*/ 26 h 49"/>
                <a:gd name="T4" fmla="*/ 276 w 554"/>
                <a:gd name="T5" fmla="*/ 39 h 49"/>
                <a:gd name="T6" fmla="*/ 0 w 554"/>
                <a:gd name="T7" fmla="*/ 13 h 49"/>
                <a:gd name="T8" fmla="*/ 50 w 554"/>
                <a:gd name="T9" fmla="*/ 49 h 49"/>
                <a:gd name="T10" fmla="*/ 551 w 554"/>
                <a:gd name="T11" fmla="*/ 46 h 49"/>
                <a:gd name="T12" fmla="*/ 554 w 554"/>
                <a:gd name="T13" fmla="*/ 0 h 49"/>
                <a:gd name="T14" fmla="*/ 543 w 554"/>
                <a:gd name="T15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4" h="49">
                  <a:moveTo>
                    <a:pt x="543" y="7"/>
                  </a:moveTo>
                  <a:cubicBezTo>
                    <a:pt x="499" y="20"/>
                    <a:pt x="451" y="18"/>
                    <a:pt x="406" y="26"/>
                  </a:cubicBezTo>
                  <a:cubicBezTo>
                    <a:pt x="362" y="32"/>
                    <a:pt x="319" y="37"/>
                    <a:pt x="276" y="39"/>
                  </a:cubicBezTo>
                  <a:cubicBezTo>
                    <a:pt x="183" y="42"/>
                    <a:pt x="91" y="30"/>
                    <a:pt x="0" y="13"/>
                  </a:cubicBezTo>
                  <a:cubicBezTo>
                    <a:pt x="6" y="28"/>
                    <a:pt x="22" y="41"/>
                    <a:pt x="50" y="49"/>
                  </a:cubicBezTo>
                  <a:cubicBezTo>
                    <a:pt x="551" y="46"/>
                    <a:pt x="551" y="46"/>
                    <a:pt x="551" y="46"/>
                  </a:cubicBezTo>
                  <a:cubicBezTo>
                    <a:pt x="552" y="28"/>
                    <a:pt x="553" y="13"/>
                    <a:pt x="554" y="0"/>
                  </a:cubicBezTo>
                  <a:cubicBezTo>
                    <a:pt x="551" y="3"/>
                    <a:pt x="547" y="6"/>
                    <a:pt x="543" y="7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08"/>
            <p:cNvSpPr/>
            <p:nvPr/>
          </p:nvSpPr>
          <p:spPr bwMode="auto">
            <a:xfrm>
              <a:off x="5038726" y="4198143"/>
              <a:ext cx="1033463" cy="139700"/>
            </a:xfrm>
            <a:custGeom>
              <a:avLst/>
              <a:gdLst>
                <a:gd name="T0" fmla="*/ 483 w 492"/>
                <a:gd name="T1" fmla="*/ 41 h 66"/>
                <a:gd name="T2" fmla="*/ 5 w 492"/>
                <a:gd name="T3" fmla="*/ 28 h 66"/>
                <a:gd name="T4" fmla="*/ 0 w 492"/>
                <a:gd name="T5" fmla="*/ 64 h 66"/>
                <a:gd name="T6" fmla="*/ 12 w 492"/>
                <a:gd name="T7" fmla="*/ 63 h 66"/>
                <a:gd name="T8" fmla="*/ 66 w 492"/>
                <a:gd name="T9" fmla="*/ 54 h 66"/>
                <a:gd name="T10" fmla="*/ 172 w 492"/>
                <a:gd name="T11" fmla="*/ 37 h 66"/>
                <a:gd name="T12" fmla="*/ 492 w 492"/>
                <a:gd name="T13" fmla="*/ 66 h 66"/>
                <a:gd name="T14" fmla="*/ 483 w 492"/>
                <a:gd name="T15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66">
                  <a:moveTo>
                    <a:pt x="483" y="41"/>
                  </a:moveTo>
                  <a:cubicBezTo>
                    <a:pt x="353" y="0"/>
                    <a:pt x="125" y="17"/>
                    <a:pt x="5" y="28"/>
                  </a:cubicBezTo>
                  <a:cubicBezTo>
                    <a:pt x="4" y="40"/>
                    <a:pt x="2" y="52"/>
                    <a:pt x="0" y="64"/>
                  </a:cubicBezTo>
                  <a:cubicBezTo>
                    <a:pt x="4" y="64"/>
                    <a:pt x="8" y="63"/>
                    <a:pt x="12" y="63"/>
                  </a:cubicBezTo>
                  <a:cubicBezTo>
                    <a:pt x="30" y="60"/>
                    <a:pt x="48" y="58"/>
                    <a:pt x="66" y="54"/>
                  </a:cubicBezTo>
                  <a:cubicBezTo>
                    <a:pt x="101" y="48"/>
                    <a:pt x="137" y="40"/>
                    <a:pt x="172" y="37"/>
                  </a:cubicBezTo>
                  <a:cubicBezTo>
                    <a:pt x="279" y="25"/>
                    <a:pt x="388" y="50"/>
                    <a:pt x="492" y="66"/>
                  </a:cubicBezTo>
                  <a:cubicBezTo>
                    <a:pt x="489" y="43"/>
                    <a:pt x="483" y="41"/>
                    <a:pt x="483" y="41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09"/>
            <p:cNvSpPr/>
            <p:nvPr/>
          </p:nvSpPr>
          <p:spPr bwMode="auto">
            <a:xfrm>
              <a:off x="5997576" y="4288631"/>
              <a:ext cx="123825" cy="231775"/>
            </a:xfrm>
            <a:custGeom>
              <a:avLst/>
              <a:gdLst>
                <a:gd name="T0" fmla="*/ 54 w 59"/>
                <a:gd name="T1" fmla="*/ 0 h 110"/>
                <a:gd name="T2" fmla="*/ 57 w 59"/>
                <a:gd name="T3" fmla="*/ 25 h 110"/>
                <a:gd name="T4" fmla="*/ 52 w 59"/>
                <a:gd name="T5" fmla="*/ 110 h 110"/>
                <a:gd name="T6" fmla="*/ 49 w 59"/>
                <a:gd name="T7" fmla="*/ 109 h 110"/>
                <a:gd name="T8" fmla="*/ 13 w 59"/>
                <a:gd name="T9" fmla="*/ 101 h 110"/>
                <a:gd name="T10" fmla="*/ 3 w 59"/>
                <a:gd name="T11" fmla="*/ 101 h 110"/>
                <a:gd name="T12" fmla="*/ 0 w 59"/>
                <a:gd name="T13" fmla="*/ 1 h 110"/>
                <a:gd name="T14" fmla="*/ 29 w 59"/>
                <a:gd name="T15" fmla="*/ 2 h 110"/>
                <a:gd name="T16" fmla="*/ 45 w 59"/>
                <a:gd name="T17" fmla="*/ 1 h 110"/>
                <a:gd name="T18" fmla="*/ 52 w 59"/>
                <a:gd name="T19" fmla="*/ 0 h 110"/>
                <a:gd name="T20" fmla="*/ 54 w 59"/>
                <a:gd name="T2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10">
                  <a:moveTo>
                    <a:pt x="54" y="0"/>
                  </a:moveTo>
                  <a:cubicBezTo>
                    <a:pt x="56" y="6"/>
                    <a:pt x="57" y="14"/>
                    <a:pt x="57" y="25"/>
                  </a:cubicBezTo>
                  <a:cubicBezTo>
                    <a:pt x="55" y="57"/>
                    <a:pt x="59" y="93"/>
                    <a:pt x="52" y="110"/>
                  </a:cubicBezTo>
                  <a:cubicBezTo>
                    <a:pt x="51" y="110"/>
                    <a:pt x="50" y="110"/>
                    <a:pt x="49" y="109"/>
                  </a:cubicBezTo>
                  <a:cubicBezTo>
                    <a:pt x="37" y="106"/>
                    <a:pt x="26" y="102"/>
                    <a:pt x="13" y="101"/>
                  </a:cubicBezTo>
                  <a:cubicBezTo>
                    <a:pt x="10" y="101"/>
                    <a:pt x="7" y="101"/>
                    <a:pt x="3" y="101"/>
                  </a:cubicBezTo>
                  <a:cubicBezTo>
                    <a:pt x="7" y="80"/>
                    <a:pt x="13" y="28"/>
                    <a:pt x="0" y="1"/>
                  </a:cubicBezTo>
                  <a:cubicBezTo>
                    <a:pt x="6" y="1"/>
                    <a:pt x="23" y="2"/>
                    <a:pt x="29" y="2"/>
                  </a:cubicBezTo>
                  <a:cubicBezTo>
                    <a:pt x="35" y="2"/>
                    <a:pt x="40" y="1"/>
                    <a:pt x="45" y="1"/>
                  </a:cubicBezTo>
                  <a:cubicBezTo>
                    <a:pt x="47" y="1"/>
                    <a:pt x="59" y="2"/>
                    <a:pt x="52" y="0"/>
                  </a:cubicBezTo>
                  <a:cubicBezTo>
                    <a:pt x="53" y="0"/>
                    <a:pt x="53" y="0"/>
                    <a:pt x="54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10"/>
            <p:cNvSpPr/>
            <p:nvPr/>
          </p:nvSpPr>
          <p:spPr bwMode="auto">
            <a:xfrm>
              <a:off x="6021389" y="4261643"/>
              <a:ext cx="130175" cy="300037"/>
            </a:xfrm>
            <a:custGeom>
              <a:avLst/>
              <a:gdLst>
                <a:gd name="T0" fmla="*/ 9 w 62"/>
                <a:gd name="T1" fmla="*/ 7 h 143"/>
                <a:gd name="T2" fmla="*/ 25 w 62"/>
                <a:gd name="T3" fmla="*/ 1 h 143"/>
                <a:gd name="T4" fmla="*/ 51 w 62"/>
                <a:gd name="T5" fmla="*/ 13 h 143"/>
                <a:gd name="T6" fmla="*/ 56 w 62"/>
                <a:gd name="T7" fmla="*/ 45 h 143"/>
                <a:gd name="T8" fmla="*/ 37 w 62"/>
                <a:gd name="T9" fmla="*/ 140 h 143"/>
                <a:gd name="T10" fmla="*/ 0 w 62"/>
                <a:gd name="T11" fmla="*/ 131 h 143"/>
                <a:gd name="T12" fmla="*/ 9 w 62"/>
                <a:gd name="T13" fmla="*/ 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43">
                  <a:moveTo>
                    <a:pt x="9" y="7"/>
                  </a:moveTo>
                  <a:cubicBezTo>
                    <a:pt x="9" y="7"/>
                    <a:pt x="11" y="0"/>
                    <a:pt x="25" y="1"/>
                  </a:cubicBezTo>
                  <a:cubicBezTo>
                    <a:pt x="33" y="2"/>
                    <a:pt x="50" y="7"/>
                    <a:pt x="51" y="13"/>
                  </a:cubicBezTo>
                  <a:cubicBezTo>
                    <a:pt x="53" y="19"/>
                    <a:pt x="57" y="29"/>
                    <a:pt x="56" y="45"/>
                  </a:cubicBezTo>
                  <a:cubicBezTo>
                    <a:pt x="54" y="90"/>
                    <a:pt x="62" y="143"/>
                    <a:pt x="37" y="140"/>
                  </a:cubicBezTo>
                  <a:cubicBezTo>
                    <a:pt x="11" y="137"/>
                    <a:pt x="0" y="131"/>
                    <a:pt x="0" y="131"/>
                  </a:cubicBezTo>
                  <a:cubicBezTo>
                    <a:pt x="0" y="131"/>
                    <a:pt x="20" y="46"/>
                    <a:pt x="9" y="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5"/>
            <p:cNvSpPr/>
            <p:nvPr/>
          </p:nvSpPr>
          <p:spPr bwMode="auto">
            <a:xfrm>
              <a:off x="3900489" y="2786856"/>
              <a:ext cx="2190750" cy="1535112"/>
            </a:xfrm>
            <a:custGeom>
              <a:avLst/>
              <a:gdLst>
                <a:gd name="T0" fmla="*/ 449 w 1043"/>
                <a:gd name="T1" fmla="*/ 658 h 731"/>
                <a:gd name="T2" fmla="*/ 774 w 1043"/>
                <a:gd name="T3" fmla="*/ 727 h 731"/>
                <a:gd name="T4" fmla="*/ 887 w 1043"/>
                <a:gd name="T5" fmla="*/ 679 h 731"/>
                <a:gd name="T6" fmla="*/ 966 w 1043"/>
                <a:gd name="T7" fmla="*/ 479 h 731"/>
                <a:gd name="T8" fmla="*/ 1040 w 1043"/>
                <a:gd name="T9" fmla="*/ 398 h 731"/>
                <a:gd name="T10" fmla="*/ 1017 w 1043"/>
                <a:gd name="T11" fmla="*/ 327 h 731"/>
                <a:gd name="T12" fmla="*/ 1021 w 1043"/>
                <a:gd name="T13" fmla="*/ 172 h 731"/>
                <a:gd name="T14" fmla="*/ 948 w 1043"/>
                <a:gd name="T15" fmla="*/ 109 h 731"/>
                <a:gd name="T16" fmla="*/ 565 w 1043"/>
                <a:gd name="T17" fmla="*/ 13 h 731"/>
                <a:gd name="T18" fmla="*/ 302 w 1043"/>
                <a:gd name="T19" fmla="*/ 56 h 731"/>
                <a:gd name="T20" fmla="*/ 449 w 1043"/>
                <a:gd name="T21" fmla="*/ 658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3" h="731">
                  <a:moveTo>
                    <a:pt x="449" y="658"/>
                  </a:moveTo>
                  <a:cubicBezTo>
                    <a:pt x="449" y="658"/>
                    <a:pt x="693" y="722"/>
                    <a:pt x="774" y="727"/>
                  </a:cubicBezTo>
                  <a:cubicBezTo>
                    <a:pt x="854" y="731"/>
                    <a:pt x="865" y="720"/>
                    <a:pt x="887" y="679"/>
                  </a:cubicBezTo>
                  <a:cubicBezTo>
                    <a:pt x="908" y="638"/>
                    <a:pt x="948" y="496"/>
                    <a:pt x="966" y="479"/>
                  </a:cubicBezTo>
                  <a:cubicBezTo>
                    <a:pt x="985" y="461"/>
                    <a:pt x="1036" y="429"/>
                    <a:pt x="1040" y="398"/>
                  </a:cubicBezTo>
                  <a:cubicBezTo>
                    <a:pt x="1043" y="367"/>
                    <a:pt x="1017" y="346"/>
                    <a:pt x="1017" y="327"/>
                  </a:cubicBezTo>
                  <a:cubicBezTo>
                    <a:pt x="1017" y="308"/>
                    <a:pt x="1023" y="197"/>
                    <a:pt x="1021" y="172"/>
                  </a:cubicBezTo>
                  <a:cubicBezTo>
                    <a:pt x="1019" y="147"/>
                    <a:pt x="1002" y="125"/>
                    <a:pt x="948" y="109"/>
                  </a:cubicBezTo>
                  <a:cubicBezTo>
                    <a:pt x="894" y="93"/>
                    <a:pt x="677" y="18"/>
                    <a:pt x="565" y="13"/>
                  </a:cubicBezTo>
                  <a:cubicBezTo>
                    <a:pt x="453" y="8"/>
                    <a:pt x="360" y="0"/>
                    <a:pt x="302" y="56"/>
                  </a:cubicBezTo>
                  <a:cubicBezTo>
                    <a:pt x="276" y="72"/>
                    <a:pt x="0" y="541"/>
                    <a:pt x="449" y="65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6"/>
            <p:cNvSpPr/>
            <p:nvPr/>
          </p:nvSpPr>
          <p:spPr bwMode="auto">
            <a:xfrm>
              <a:off x="5237164" y="2645568"/>
              <a:ext cx="454025" cy="322262"/>
            </a:xfrm>
            <a:custGeom>
              <a:avLst/>
              <a:gdLst>
                <a:gd name="T0" fmla="*/ 188 w 216"/>
                <a:gd name="T1" fmla="*/ 153 h 153"/>
                <a:gd name="T2" fmla="*/ 44 w 216"/>
                <a:gd name="T3" fmla="*/ 43 h 153"/>
                <a:gd name="T4" fmla="*/ 55 w 216"/>
                <a:gd name="T5" fmla="*/ 138 h 153"/>
                <a:gd name="T6" fmla="*/ 188 w 216"/>
                <a:gd name="T7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153">
                  <a:moveTo>
                    <a:pt x="188" y="153"/>
                  </a:moveTo>
                  <a:cubicBezTo>
                    <a:pt x="216" y="41"/>
                    <a:pt x="88" y="0"/>
                    <a:pt x="44" y="43"/>
                  </a:cubicBezTo>
                  <a:cubicBezTo>
                    <a:pt x="0" y="86"/>
                    <a:pt x="55" y="138"/>
                    <a:pt x="55" y="138"/>
                  </a:cubicBezTo>
                  <a:lnTo>
                    <a:pt x="188" y="153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7"/>
            <p:cNvSpPr/>
            <p:nvPr/>
          </p:nvSpPr>
          <p:spPr bwMode="auto">
            <a:xfrm>
              <a:off x="4883151" y="4129881"/>
              <a:ext cx="395288" cy="338137"/>
            </a:xfrm>
            <a:custGeom>
              <a:avLst/>
              <a:gdLst>
                <a:gd name="T0" fmla="*/ 188 w 188"/>
                <a:gd name="T1" fmla="*/ 57 h 161"/>
                <a:gd name="T2" fmla="*/ 138 w 188"/>
                <a:gd name="T3" fmla="*/ 133 h 161"/>
                <a:gd name="T4" fmla="*/ 13 w 188"/>
                <a:gd name="T5" fmla="*/ 65 h 161"/>
                <a:gd name="T6" fmla="*/ 97 w 188"/>
                <a:gd name="T7" fmla="*/ 24 h 161"/>
                <a:gd name="T8" fmla="*/ 188 w 188"/>
                <a:gd name="T9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61">
                  <a:moveTo>
                    <a:pt x="188" y="57"/>
                  </a:moveTo>
                  <a:cubicBezTo>
                    <a:pt x="188" y="57"/>
                    <a:pt x="184" y="105"/>
                    <a:pt x="138" y="133"/>
                  </a:cubicBezTo>
                  <a:cubicBezTo>
                    <a:pt x="93" y="161"/>
                    <a:pt x="0" y="129"/>
                    <a:pt x="13" y="65"/>
                  </a:cubicBezTo>
                  <a:cubicBezTo>
                    <a:pt x="27" y="0"/>
                    <a:pt x="97" y="24"/>
                    <a:pt x="97" y="24"/>
                  </a:cubicBezTo>
                  <a:lnTo>
                    <a:pt x="188" y="57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8"/>
            <p:cNvSpPr/>
            <p:nvPr/>
          </p:nvSpPr>
          <p:spPr bwMode="auto">
            <a:xfrm>
              <a:off x="3841751" y="2788443"/>
              <a:ext cx="2185988" cy="1519237"/>
            </a:xfrm>
            <a:custGeom>
              <a:avLst/>
              <a:gdLst>
                <a:gd name="T0" fmla="*/ 449 w 1041"/>
                <a:gd name="T1" fmla="*/ 634 h 723"/>
                <a:gd name="T2" fmla="*/ 694 w 1041"/>
                <a:gd name="T3" fmla="*/ 703 h 723"/>
                <a:gd name="T4" fmla="*/ 781 w 1041"/>
                <a:gd name="T5" fmla="*/ 718 h 723"/>
                <a:gd name="T6" fmla="*/ 886 w 1041"/>
                <a:gd name="T7" fmla="*/ 659 h 723"/>
                <a:gd name="T8" fmla="*/ 968 w 1041"/>
                <a:gd name="T9" fmla="*/ 501 h 723"/>
                <a:gd name="T10" fmla="*/ 1032 w 1041"/>
                <a:gd name="T11" fmla="*/ 397 h 723"/>
                <a:gd name="T12" fmla="*/ 1023 w 1041"/>
                <a:gd name="T13" fmla="*/ 328 h 723"/>
                <a:gd name="T14" fmla="*/ 1014 w 1041"/>
                <a:gd name="T15" fmla="*/ 173 h 723"/>
                <a:gd name="T16" fmla="*/ 941 w 1041"/>
                <a:gd name="T17" fmla="*/ 112 h 723"/>
                <a:gd name="T18" fmla="*/ 555 w 1041"/>
                <a:gd name="T19" fmla="*/ 26 h 723"/>
                <a:gd name="T20" fmla="*/ 296 w 1041"/>
                <a:gd name="T21" fmla="*/ 54 h 723"/>
                <a:gd name="T22" fmla="*/ 449 w 1041"/>
                <a:gd name="T23" fmla="*/ 634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41" h="723">
                  <a:moveTo>
                    <a:pt x="449" y="634"/>
                  </a:moveTo>
                  <a:cubicBezTo>
                    <a:pt x="449" y="634"/>
                    <a:pt x="590" y="683"/>
                    <a:pt x="694" y="703"/>
                  </a:cubicBezTo>
                  <a:cubicBezTo>
                    <a:pt x="725" y="709"/>
                    <a:pt x="763" y="716"/>
                    <a:pt x="781" y="718"/>
                  </a:cubicBezTo>
                  <a:cubicBezTo>
                    <a:pt x="861" y="723"/>
                    <a:pt x="865" y="698"/>
                    <a:pt x="886" y="659"/>
                  </a:cubicBezTo>
                  <a:cubicBezTo>
                    <a:pt x="892" y="648"/>
                    <a:pt x="931" y="556"/>
                    <a:pt x="968" y="501"/>
                  </a:cubicBezTo>
                  <a:cubicBezTo>
                    <a:pt x="993" y="464"/>
                    <a:pt x="1021" y="440"/>
                    <a:pt x="1032" y="397"/>
                  </a:cubicBezTo>
                  <a:cubicBezTo>
                    <a:pt x="1041" y="363"/>
                    <a:pt x="1024" y="360"/>
                    <a:pt x="1023" y="328"/>
                  </a:cubicBezTo>
                  <a:cubicBezTo>
                    <a:pt x="1021" y="248"/>
                    <a:pt x="1015" y="182"/>
                    <a:pt x="1014" y="173"/>
                  </a:cubicBezTo>
                  <a:cubicBezTo>
                    <a:pt x="1012" y="149"/>
                    <a:pt x="995" y="128"/>
                    <a:pt x="941" y="112"/>
                  </a:cubicBezTo>
                  <a:cubicBezTo>
                    <a:pt x="887" y="96"/>
                    <a:pt x="667" y="32"/>
                    <a:pt x="555" y="26"/>
                  </a:cubicBezTo>
                  <a:cubicBezTo>
                    <a:pt x="443" y="20"/>
                    <a:pt x="354" y="0"/>
                    <a:pt x="296" y="54"/>
                  </a:cubicBezTo>
                  <a:cubicBezTo>
                    <a:pt x="271" y="68"/>
                    <a:pt x="0" y="517"/>
                    <a:pt x="449" y="63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29"/>
            <p:cNvSpPr/>
            <p:nvPr/>
          </p:nvSpPr>
          <p:spPr bwMode="auto">
            <a:xfrm>
              <a:off x="3922714" y="2831306"/>
              <a:ext cx="911225" cy="1227137"/>
            </a:xfrm>
            <a:custGeom>
              <a:avLst/>
              <a:gdLst>
                <a:gd name="T0" fmla="*/ 401 w 434"/>
                <a:gd name="T1" fmla="*/ 432 h 584"/>
                <a:gd name="T2" fmla="*/ 427 w 434"/>
                <a:gd name="T3" fmla="*/ 254 h 584"/>
                <a:gd name="T4" fmla="*/ 380 w 434"/>
                <a:gd name="T5" fmla="*/ 8 h 584"/>
                <a:gd name="T6" fmla="*/ 257 w 434"/>
                <a:gd name="T7" fmla="*/ 34 h 584"/>
                <a:gd name="T8" fmla="*/ 323 w 434"/>
                <a:gd name="T9" fmla="*/ 584 h 584"/>
                <a:gd name="T10" fmla="*/ 362 w 434"/>
                <a:gd name="T11" fmla="*/ 518 h 584"/>
                <a:gd name="T12" fmla="*/ 401 w 434"/>
                <a:gd name="T13" fmla="*/ 43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4" h="584">
                  <a:moveTo>
                    <a:pt x="401" y="432"/>
                  </a:moveTo>
                  <a:cubicBezTo>
                    <a:pt x="414" y="371"/>
                    <a:pt x="422" y="319"/>
                    <a:pt x="427" y="254"/>
                  </a:cubicBezTo>
                  <a:cubicBezTo>
                    <a:pt x="434" y="165"/>
                    <a:pt x="397" y="88"/>
                    <a:pt x="380" y="8"/>
                  </a:cubicBezTo>
                  <a:cubicBezTo>
                    <a:pt x="320" y="5"/>
                    <a:pt x="293" y="0"/>
                    <a:pt x="257" y="34"/>
                  </a:cubicBezTo>
                  <a:cubicBezTo>
                    <a:pt x="234" y="47"/>
                    <a:pt x="0" y="434"/>
                    <a:pt x="323" y="584"/>
                  </a:cubicBezTo>
                  <a:cubicBezTo>
                    <a:pt x="337" y="562"/>
                    <a:pt x="350" y="540"/>
                    <a:pt x="362" y="518"/>
                  </a:cubicBezTo>
                  <a:cubicBezTo>
                    <a:pt x="370" y="490"/>
                    <a:pt x="395" y="461"/>
                    <a:pt x="401" y="43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30"/>
            <p:cNvSpPr/>
            <p:nvPr/>
          </p:nvSpPr>
          <p:spPr bwMode="auto">
            <a:xfrm>
              <a:off x="4294189" y="3891756"/>
              <a:ext cx="1098550" cy="414337"/>
            </a:xfrm>
            <a:custGeom>
              <a:avLst/>
              <a:gdLst>
                <a:gd name="T0" fmla="*/ 0 w 523"/>
                <a:gd name="T1" fmla="*/ 121 h 197"/>
                <a:gd name="T2" fmla="*/ 292 w 523"/>
                <a:gd name="T3" fmla="*/ 197 h 197"/>
                <a:gd name="T4" fmla="*/ 370 w 523"/>
                <a:gd name="T5" fmla="*/ 134 h 197"/>
                <a:gd name="T6" fmla="*/ 502 w 523"/>
                <a:gd name="T7" fmla="*/ 153 h 197"/>
                <a:gd name="T8" fmla="*/ 517 w 523"/>
                <a:gd name="T9" fmla="*/ 132 h 197"/>
                <a:gd name="T10" fmla="*/ 513 w 523"/>
                <a:gd name="T11" fmla="*/ 107 h 197"/>
                <a:gd name="T12" fmla="*/ 78 w 523"/>
                <a:gd name="T13" fmla="*/ 0 h 197"/>
                <a:gd name="T14" fmla="*/ 0 w 523"/>
                <a:gd name="T15" fmla="*/ 12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3" h="197">
                  <a:moveTo>
                    <a:pt x="0" y="121"/>
                  </a:moveTo>
                  <a:cubicBezTo>
                    <a:pt x="0" y="121"/>
                    <a:pt x="211" y="188"/>
                    <a:pt x="292" y="197"/>
                  </a:cubicBezTo>
                  <a:cubicBezTo>
                    <a:pt x="293" y="197"/>
                    <a:pt x="283" y="123"/>
                    <a:pt x="370" y="134"/>
                  </a:cubicBezTo>
                  <a:cubicBezTo>
                    <a:pt x="458" y="146"/>
                    <a:pt x="502" y="153"/>
                    <a:pt x="502" y="153"/>
                  </a:cubicBezTo>
                  <a:cubicBezTo>
                    <a:pt x="502" y="153"/>
                    <a:pt x="511" y="153"/>
                    <a:pt x="517" y="132"/>
                  </a:cubicBezTo>
                  <a:cubicBezTo>
                    <a:pt x="523" y="111"/>
                    <a:pt x="513" y="107"/>
                    <a:pt x="513" y="107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0" y="121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31"/>
            <p:cNvSpPr/>
            <p:nvPr/>
          </p:nvSpPr>
          <p:spPr bwMode="auto">
            <a:xfrm>
              <a:off x="4832351" y="4179093"/>
              <a:ext cx="147638" cy="127000"/>
            </a:xfrm>
            <a:custGeom>
              <a:avLst/>
              <a:gdLst>
                <a:gd name="T0" fmla="*/ 70 w 70"/>
                <a:gd name="T1" fmla="*/ 0 h 60"/>
                <a:gd name="T2" fmla="*/ 68 w 70"/>
                <a:gd name="T3" fmla="*/ 0 h 60"/>
                <a:gd name="T4" fmla="*/ 66 w 70"/>
                <a:gd name="T5" fmla="*/ 0 h 60"/>
                <a:gd name="T6" fmla="*/ 10 w 70"/>
                <a:gd name="T7" fmla="*/ 10 h 60"/>
                <a:gd name="T8" fmla="*/ 0 w 70"/>
                <a:gd name="T9" fmla="*/ 54 h 60"/>
                <a:gd name="T10" fmla="*/ 36 w 70"/>
                <a:gd name="T11" fmla="*/ 60 h 60"/>
                <a:gd name="T12" fmla="*/ 70 w 70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0">
                  <a:moveTo>
                    <a:pt x="70" y="0"/>
                  </a:moveTo>
                  <a:cubicBezTo>
                    <a:pt x="70" y="0"/>
                    <a:pt x="69" y="0"/>
                    <a:pt x="68" y="0"/>
                  </a:cubicBezTo>
                  <a:cubicBezTo>
                    <a:pt x="67" y="0"/>
                    <a:pt x="67" y="0"/>
                    <a:pt x="66" y="0"/>
                  </a:cubicBezTo>
                  <a:cubicBezTo>
                    <a:pt x="47" y="0"/>
                    <a:pt x="28" y="3"/>
                    <a:pt x="10" y="10"/>
                  </a:cubicBezTo>
                  <a:cubicBezTo>
                    <a:pt x="7" y="24"/>
                    <a:pt x="4" y="39"/>
                    <a:pt x="0" y="54"/>
                  </a:cubicBezTo>
                  <a:cubicBezTo>
                    <a:pt x="14" y="57"/>
                    <a:pt x="26" y="59"/>
                    <a:pt x="36" y="60"/>
                  </a:cubicBezTo>
                  <a:cubicBezTo>
                    <a:pt x="37" y="60"/>
                    <a:pt x="31" y="14"/>
                    <a:pt x="70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32"/>
            <p:cNvSpPr/>
            <p:nvPr/>
          </p:nvSpPr>
          <p:spPr bwMode="auto">
            <a:xfrm>
              <a:off x="4335464" y="3904456"/>
              <a:ext cx="314325" cy="292100"/>
            </a:xfrm>
            <a:custGeom>
              <a:avLst/>
              <a:gdLst>
                <a:gd name="T0" fmla="*/ 0 w 150"/>
                <a:gd name="T1" fmla="*/ 123 h 139"/>
                <a:gd name="T2" fmla="*/ 63 w 150"/>
                <a:gd name="T3" fmla="*/ 139 h 139"/>
                <a:gd name="T4" fmla="*/ 150 w 150"/>
                <a:gd name="T5" fmla="*/ 16 h 139"/>
                <a:gd name="T6" fmla="*/ 96 w 150"/>
                <a:gd name="T7" fmla="*/ 0 h 139"/>
                <a:gd name="T8" fmla="*/ 0 w 150"/>
                <a:gd name="T9" fmla="*/ 12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39">
                  <a:moveTo>
                    <a:pt x="0" y="123"/>
                  </a:moveTo>
                  <a:cubicBezTo>
                    <a:pt x="63" y="139"/>
                    <a:pt x="63" y="139"/>
                    <a:pt x="63" y="139"/>
                  </a:cubicBezTo>
                  <a:cubicBezTo>
                    <a:pt x="63" y="139"/>
                    <a:pt x="133" y="85"/>
                    <a:pt x="150" y="16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0" y="123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3"/>
            <p:cNvSpPr/>
            <p:nvPr/>
          </p:nvSpPr>
          <p:spPr bwMode="auto">
            <a:xfrm>
              <a:off x="3894139" y="2436018"/>
              <a:ext cx="1801813" cy="1836737"/>
            </a:xfrm>
            <a:custGeom>
              <a:avLst/>
              <a:gdLst>
                <a:gd name="T0" fmla="*/ 12 w 858"/>
                <a:gd name="T1" fmla="*/ 656 h 874"/>
                <a:gd name="T2" fmla="*/ 124 w 858"/>
                <a:gd name="T3" fmla="*/ 538 h 874"/>
                <a:gd name="T4" fmla="*/ 99 w 858"/>
                <a:gd name="T5" fmla="*/ 264 h 874"/>
                <a:gd name="T6" fmla="*/ 267 w 858"/>
                <a:gd name="T7" fmla="*/ 132 h 874"/>
                <a:gd name="T8" fmla="*/ 367 w 858"/>
                <a:gd name="T9" fmla="*/ 8 h 874"/>
                <a:gd name="T10" fmla="*/ 684 w 858"/>
                <a:gd name="T11" fmla="*/ 143 h 874"/>
                <a:gd name="T12" fmla="*/ 678 w 858"/>
                <a:gd name="T13" fmla="*/ 217 h 874"/>
                <a:gd name="T14" fmla="*/ 848 w 858"/>
                <a:gd name="T15" fmla="*/ 271 h 874"/>
                <a:gd name="T16" fmla="*/ 852 w 858"/>
                <a:gd name="T17" fmla="*/ 304 h 874"/>
                <a:gd name="T18" fmla="*/ 833 w 858"/>
                <a:gd name="T19" fmla="*/ 328 h 874"/>
                <a:gd name="T20" fmla="*/ 514 w 858"/>
                <a:gd name="T21" fmla="*/ 248 h 874"/>
                <a:gd name="T22" fmla="*/ 385 w 858"/>
                <a:gd name="T23" fmla="*/ 241 h 874"/>
                <a:gd name="T24" fmla="*/ 369 w 858"/>
                <a:gd name="T25" fmla="*/ 664 h 874"/>
                <a:gd name="T26" fmla="*/ 19 w 858"/>
                <a:gd name="T27" fmla="*/ 850 h 874"/>
                <a:gd name="T28" fmla="*/ 91 w 858"/>
                <a:gd name="T29" fmla="*/ 774 h 874"/>
                <a:gd name="T30" fmla="*/ 0 w 858"/>
                <a:gd name="T31" fmla="*/ 730 h 874"/>
                <a:gd name="T32" fmla="*/ 75 w 858"/>
                <a:gd name="T33" fmla="*/ 707 h 874"/>
                <a:gd name="T34" fmla="*/ 12 w 858"/>
                <a:gd name="T35" fmla="*/ 656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8" h="874">
                  <a:moveTo>
                    <a:pt x="12" y="656"/>
                  </a:moveTo>
                  <a:cubicBezTo>
                    <a:pt x="12" y="656"/>
                    <a:pt x="110" y="659"/>
                    <a:pt x="124" y="538"/>
                  </a:cubicBezTo>
                  <a:cubicBezTo>
                    <a:pt x="137" y="416"/>
                    <a:pt x="71" y="359"/>
                    <a:pt x="99" y="264"/>
                  </a:cubicBezTo>
                  <a:cubicBezTo>
                    <a:pt x="127" y="170"/>
                    <a:pt x="207" y="118"/>
                    <a:pt x="267" y="132"/>
                  </a:cubicBezTo>
                  <a:cubicBezTo>
                    <a:pt x="267" y="132"/>
                    <a:pt x="260" y="20"/>
                    <a:pt x="367" y="8"/>
                  </a:cubicBezTo>
                  <a:cubicBezTo>
                    <a:pt x="433" y="0"/>
                    <a:pt x="523" y="60"/>
                    <a:pt x="684" y="143"/>
                  </a:cubicBezTo>
                  <a:cubicBezTo>
                    <a:pt x="684" y="143"/>
                    <a:pt x="649" y="170"/>
                    <a:pt x="678" y="217"/>
                  </a:cubicBezTo>
                  <a:cubicBezTo>
                    <a:pt x="696" y="245"/>
                    <a:pt x="848" y="271"/>
                    <a:pt x="848" y="271"/>
                  </a:cubicBezTo>
                  <a:cubicBezTo>
                    <a:pt x="848" y="271"/>
                    <a:pt x="858" y="278"/>
                    <a:pt x="852" y="304"/>
                  </a:cubicBezTo>
                  <a:cubicBezTo>
                    <a:pt x="846" y="330"/>
                    <a:pt x="833" y="328"/>
                    <a:pt x="833" y="328"/>
                  </a:cubicBezTo>
                  <a:cubicBezTo>
                    <a:pt x="833" y="328"/>
                    <a:pt x="658" y="286"/>
                    <a:pt x="514" y="248"/>
                  </a:cubicBezTo>
                  <a:cubicBezTo>
                    <a:pt x="453" y="232"/>
                    <a:pt x="405" y="236"/>
                    <a:pt x="385" y="241"/>
                  </a:cubicBezTo>
                  <a:cubicBezTo>
                    <a:pt x="385" y="241"/>
                    <a:pt x="471" y="453"/>
                    <a:pt x="369" y="664"/>
                  </a:cubicBezTo>
                  <a:cubicBezTo>
                    <a:pt x="266" y="874"/>
                    <a:pt x="122" y="862"/>
                    <a:pt x="19" y="850"/>
                  </a:cubicBezTo>
                  <a:cubicBezTo>
                    <a:pt x="19" y="850"/>
                    <a:pt x="58" y="823"/>
                    <a:pt x="91" y="774"/>
                  </a:cubicBezTo>
                  <a:cubicBezTo>
                    <a:pt x="91" y="774"/>
                    <a:pt x="22" y="777"/>
                    <a:pt x="0" y="730"/>
                  </a:cubicBezTo>
                  <a:cubicBezTo>
                    <a:pt x="0" y="730"/>
                    <a:pt x="48" y="733"/>
                    <a:pt x="75" y="707"/>
                  </a:cubicBezTo>
                  <a:cubicBezTo>
                    <a:pt x="75" y="707"/>
                    <a:pt x="33" y="714"/>
                    <a:pt x="12" y="65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34"/>
            <p:cNvSpPr/>
            <p:nvPr/>
          </p:nvSpPr>
          <p:spPr bwMode="auto">
            <a:xfrm>
              <a:off x="5213351" y="2682081"/>
              <a:ext cx="133350" cy="241300"/>
            </a:xfrm>
            <a:custGeom>
              <a:avLst/>
              <a:gdLst>
                <a:gd name="T0" fmla="*/ 0 w 64"/>
                <a:gd name="T1" fmla="*/ 60 h 115"/>
                <a:gd name="T2" fmla="*/ 63 w 64"/>
                <a:gd name="T3" fmla="*/ 112 h 115"/>
                <a:gd name="T4" fmla="*/ 64 w 64"/>
                <a:gd name="T5" fmla="*/ 111 h 115"/>
                <a:gd name="T6" fmla="*/ 50 w 64"/>
                <a:gd name="T7" fmla="*/ 100 h 115"/>
                <a:gd name="T8" fmla="*/ 56 w 64"/>
                <a:gd name="T9" fmla="*/ 26 h 115"/>
                <a:gd name="T10" fmla="*/ 42 w 64"/>
                <a:gd name="T11" fmla="*/ 19 h 115"/>
                <a:gd name="T12" fmla="*/ 36 w 64"/>
                <a:gd name="T13" fmla="*/ 15 h 115"/>
                <a:gd name="T14" fmla="*/ 29 w 64"/>
                <a:gd name="T15" fmla="*/ 12 h 115"/>
                <a:gd name="T16" fmla="*/ 19 w 64"/>
                <a:gd name="T17" fmla="*/ 7 h 115"/>
                <a:gd name="T18" fmla="*/ 17 w 64"/>
                <a:gd name="T19" fmla="*/ 5 h 115"/>
                <a:gd name="T20" fmla="*/ 6 w 64"/>
                <a:gd name="T21" fmla="*/ 0 h 115"/>
                <a:gd name="T22" fmla="*/ 6 w 64"/>
                <a:gd name="T23" fmla="*/ 0 h 115"/>
                <a:gd name="T24" fmla="*/ 0 w 64"/>
                <a:gd name="T25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15">
                  <a:moveTo>
                    <a:pt x="0" y="60"/>
                  </a:moveTo>
                  <a:cubicBezTo>
                    <a:pt x="27" y="91"/>
                    <a:pt x="58" y="115"/>
                    <a:pt x="63" y="112"/>
                  </a:cubicBezTo>
                  <a:cubicBezTo>
                    <a:pt x="64" y="112"/>
                    <a:pt x="64" y="111"/>
                    <a:pt x="64" y="111"/>
                  </a:cubicBezTo>
                  <a:cubicBezTo>
                    <a:pt x="57" y="108"/>
                    <a:pt x="53" y="104"/>
                    <a:pt x="50" y="100"/>
                  </a:cubicBezTo>
                  <a:cubicBezTo>
                    <a:pt x="21" y="53"/>
                    <a:pt x="56" y="26"/>
                    <a:pt x="56" y="26"/>
                  </a:cubicBezTo>
                  <a:cubicBezTo>
                    <a:pt x="51" y="23"/>
                    <a:pt x="46" y="21"/>
                    <a:pt x="42" y="19"/>
                  </a:cubicBezTo>
                  <a:cubicBezTo>
                    <a:pt x="40" y="17"/>
                    <a:pt x="38" y="16"/>
                    <a:pt x="36" y="15"/>
                  </a:cubicBezTo>
                  <a:cubicBezTo>
                    <a:pt x="33" y="14"/>
                    <a:pt x="31" y="13"/>
                    <a:pt x="29" y="12"/>
                  </a:cubicBezTo>
                  <a:cubicBezTo>
                    <a:pt x="26" y="10"/>
                    <a:pt x="22" y="9"/>
                    <a:pt x="19" y="7"/>
                  </a:cubicBezTo>
                  <a:cubicBezTo>
                    <a:pt x="18" y="6"/>
                    <a:pt x="18" y="6"/>
                    <a:pt x="17" y="5"/>
                  </a:cubicBezTo>
                  <a:cubicBezTo>
                    <a:pt x="13" y="4"/>
                    <a:pt x="9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19"/>
                    <a:pt x="0" y="39"/>
                    <a:pt x="0" y="6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35"/>
            <p:cNvSpPr/>
            <p:nvPr/>
          </p:nvSpPr>
          <p:spPr bwMode="auto">
            <a:xfrm>
              <a:off x="4732339" y="3799681"/>
              <a:ext cx="157163" cy="209550"/>
            </a:xfrm>
            <a:custGeom>
              <a:avLst/>
              <a:gdLst>
                <a:gd name="T0" fmla="*/ 45 w 75"/>
                <a:gd name="T1" fmla="*/ 0 h 100"/>
                <a:gd name="T2" fmla="*/ 3 w 75"/>
                <a:gd name="T3" fmla="*/ 37 h 100"/>
                <a:gd name="T4" fmla="*/ 42 w 75"/>
                <a:gd name="T5" fmla="*/ 90 h 100"/>
                <a:gd name="T6" fmla="*/ 75 w 75"/>
                <a:gd name="T7" fmla="*/ 100 h 100"/>
                <a:gd name="T8" fmla="*/ 45 w 75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00">
                  <a:moveTo>
                    <a:pt x="45" y="0"/>
                  </a:moveTo>
                  <a:cubicBezTo>
                    <a:pt x="45" y="0"/>
                    <a:pt x="6" y="8"/>
                    <a:pt x="3" y="37"/>
                  </a:cubicBezTo>
                  <a:cubicBezTo>
                    <a:pt x="0" y="66"/>
                    <a:pt x="42" y="90"/>
                    <a:pt x="42" y="9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75" y="100"/>
                    <a:pt x="29" y="49"/>
                    <a:pt x="45" y="0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36"/>
            <p:cNvSpPr/>
            <p:nvPr/>
          </p:nvSpPr>
          <p:spPr bwMode="auto">
            <a:xfrm>
              <a:off x="4949826" y="3031331"/>
              <a:ext cx="204788" cy="160337"/>
            </a:xfrm>
            <a:custGeom>
              <a:avLst/>
              <a:gdLst>
                <a:gd name="T0" fmla="*/ 0 w 97"/>
                <a:gd name="T1" fmla="*/ 41 h 77"/>
                <a:gd name="T2" fmla="*/ 41 w 97"/>
                <a:gd name="T3" fmla="*/ 77 h 77"/>
                <a:gd name="T4" fmla="*/ 97 w 97"/>
                <a:gd name="T5" fmla="*/ 25 h 77"/>
                <a:gd name="T6" fmla="*/ 76 w 97"/>
                <a:gd name="T7" fmla="*/ 0 h 77"/>
                <a:gd name="T8" fmla="*/ 0 w 97"/>
                <a:gd name="T9" fmla="*/ 4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7">
                  <a:moveTo>
                    <a:pt x="0" y="41"/>
                  </a:moveTo>
                  <a:cubicBezTo>
                    <a:pt x="0" y="41"/>
                    <a:pt x="18" y="73"/>
                    <a:pt x="41" y="77"/>
                  </a:cubicBezTo>
                  <a:cubicBezTo>
                    <a:pt x="41" y="77"/>
                    <a:pt x="47" y="34"/>
                    <a:pt x="97" y="25"/>
                  </a:cubicBezTo>
                  <a:cubicBezTo>
                    <a:pt x="97" y="25"/>
                    <a:pt x="94" y="0"/>
                    <a:pt x="76" y="0"/>
                  </a:cubicBezTo>
                  <a:cubicBezTo>
                    <a:pt x="58" y="1"/>
                    <a:pt x="9" y="8"/>
                    <a:pt x="0" y="41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37"/>
            <p:cNvSpPr/>
            <p:nvPr/>
          </p:nvSpPr>
          <p:spPr bwMode="auto">
            <a:xfrm>
              <a:off x="5194301" y="3074193"/>
              <a:ext cx="120650" cy="238125"/>
            </a:xfrm>
            <a:custGeom>
              <a:avLst/>
              <a:gdLst>
                <a:gd name="T0" fmla="*/ 38 w 76"/>
                <a:gd name="T1" fmla="*/ 150 h 150"/>
                <a:gd name="T2" fmla="*/ 0 w 76"/>
                <a:gd name="T3" fmla="*/ 143 h 150"/>
                <a:gd name="T4" fmla="*/ 25 w 76"/>
                <a:gd name="T5" fmla="*/ 0 h 150"/>
                <a:gd name="T6" fmla="*/ 76 w 76"/>
                <a:gd name="T7" fmla="*/ 10 h 150"/>
                <a:gd name="T8" fmla="*/ 38 w 76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50">
                  <a:moveTo>
                    <a:pt x="38" y="150"/>
                  </a:moveTo>
                  <a:lnTo>
                    <a:pt x="0" y="143"/>
                  </a:lnTo>
                  <a:lnTo>
                    <a:pt x="25" y="0"/>
                  </a:lnTo>
                  <a:lnTo>
                    <a:pt x="76" y="10"/>
                  </a:lnTo>
                  <a:lnTo>
                    <a:pt x="38" y="150"/>
                  </a:ln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38"/>
            <p:cNvSpPr/>
            <p:nvPr/>
          </p:nvSpPr>
          <p:spPr bwMode="auto">
            <a:xfrm>
              <a:off x="5468939" y="2710656"/>
              <a:ext cx="171450" cy="250825"/>
            </a:xfrm>
            <a:custGeom>
              <a:avLst/>
              <a:gdLst>
                <a:gd name="T0" fmla="*/ 82 w 82"/>
                <a:gd name="T1" fmla="*/ 108 h 119"/>
                <a:gd name="T2" fmla="*/ 71 w 82"/>
                <a:gd name="T3" fmla="*/ 119 h 119"/>
                <a:gd name="T4" fmla="*/ 0 w 82"/>
                <a:gd name="T5" fmla="*/ 4 h 119"/>
                <a:gd name="T6" fmla="*/ 82 w 82"/>
                <a:gd name="T7" fmla="*/ 10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19">
                  <a:moveTo>
                    <a:pt x="82" y="108"/>
                  </a:moveTo>
                  <a:cubicBezTo>
                    <a:pt x="71" y="119"/>
                    <a:pt x="71" y="119"/>
                    <a:pt x="71" y="119"/>
                  </a:cubicBezTo>
                  <a:cubicBezTo>
                    <a:pt x="71" y="119"/>
                    <a:pt x="63" y="20"/>
                    <a:pt x="0" y="4"/>
                  </a:cubicBezTo>
                  <a:cubicBezTo>
                    <a:pt x="0" y="4"/>
                    <a:pt x="75" y="0"/>
                    <a:pt x="82" y="10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39"/>
            <p:cNvSpPr/>
            <p:nvPr/>
          </p:nvSpPr>
          <p:spPr bwMode="auto">
            <a:xfrm>
              <a:off x="4986339" y="4183856"/>
              <a:ext cx="207963" cy="201612"/>
            </a:xfrm>
            <a:custGeom>
              <a:avLst/>
              <a:gdLst>
                <a:gd name="T0" fmla="*/ 99 w 99"/>
                <a:gd name="T1" fmla="*/ 39 h 96"/>
                <a:gd name="T2" fmla="*/ 6 w 99"/>
                <a:gd name="T3" fmla="*/ 58 h 96"/>
                <a:gd name="T4" fmla="*/ 70 w 99"/>
                <a:gd name="T5" fmla="*/ 81 h 96"/>
                <a:gd name="T6" fmla="*/ 99 w 99"/>
                <a:gd name="T7" fmla="*/ 3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96">
                  <a:moveTo>
                    <a:pt x="99" y="39"/>
                  </a:moveTo>
                  <a:cubicBezTo>
                    <a:pt x="99" y="39"/>
                    <a:pt x="0" y="0"/>
                    <a:pt x="6" y="58"/>
                  </a:cubicBezTo>
                  <a:cubicBezTo>
                    <a:pt x="10" y="94"/>
                    <a:pt x="45" y="96"/>
                    <a:pt x="70" y="81"/>
                  </a:cubicBezTo>
                  <a:cubicBezTo>
                    <a:pt x="85" y="71"/>
                    <a:pt x="97" y="54"/>
                    <a:pt x="99" y="3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40"/>
            <p:cNvSpPr/>
            <p:nvPr/>
          </p:nvSpPr>
          <p:spPr bwMode="auto">
            <a:xfrm>
              <a:off x="4994276" y="4248943"/>
              <a:ext cx="196850" cy="127000"/>
            </a:xfrm>
            <a:custGeom>
              <a:avLst/>
              <a:gdLst>
                <a:gd name="T0" fmla="*/ 94 w 94"/>
                <a:gd name="T1" fmla="*/ 8 h 60"/>
                <a:gd name="T2" fmla="*/ 68 w 94"/>
                <a:gd name="T3" fmla="*/ 0 h 60"/>
                <a:gd name="T4" fmla="*/ 43 w 94"/>
                <a:gd name="T5" fmla="*/ 58 h 60"/>
                <a:gd name="T6" fmla="*/ 94 w 94"/>
                <a:gd name="T7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60">
                  <a:moveTo>
                    <a:pt x="94" y="8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0" y="60"/>
                    <a:pt x="43" y="58"/>
                  </a:cubicBezTo>
                  <a:cubicBezTo>
                    <a:pt x="85" y="56"/>
                    <a:pt x="94" y="8"/>
                    <a:pt x="94" y="8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41"/>
            <p:cNvSpPr/>
            <p:nvPr/>
          </p:nvSpPr>
          <p:spPr bwMode="auto">
            <a:xfrm>
              <a:off x="5130801" y="3993356"/>
              <a:ext cx="33338" cy="55562"/>
            </a:xfrm>
            <a:custGeom>
              <a:avLst/>
              <a:gdLst>
                <a:gd name="T0" fmla="*/ 12 w 16"/>
                <a:gd name="T1" fmla="*/ 1 h 27"/>
                <a:gd name="T2" fmla="*/ 15 w 16"/>
                <a:gd name="T3" fmla="*/ 7 h 27"/>
                <a:gd name="T4" fmla="*/ 10 w 16"/>
                <a:gd name="T5" fmla="*/ 23 h 27"/>
                <a:gd name="T6" fmla="*/ 4 w 16"/>
                <a:gd name="T7" fmla="*/ 26 h 27"/>
                <a:gd name="T8" fmla="*/ 4 w 16"/>
                <a:gd name="T9" fmla="*/ 26 h 27"/>
                <a:gd name="T10" fmla="*/ 1 w 16"/>
                <a:gd name="T11" fmla="*/ 20 h 27"/>
                <a:gd name="T12" fmla="*/ 6 w 16"/>
                <a:gd name="T13" fmla="*/ 4 h 27"/>
                <a:gd name="T14" fmla="*/ 12 w 1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7">
                  <a:moveTo>
                    <a:pt x="12" y="1"/>
                  </a:moveTo>
                  <a:cubicBezTo>
                    <a:pt x="15" y="1"/>
                    <a:pt x="16" y="4"/>
                    <a:pt x="15" y="7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5"/>
                    <a:pt x="7" y="27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5"/>
                    <a:pt x="0" y="22"/>
                    <a:pt x="1" y="2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1"/>
                    <a:pt x="9" y="0"/>
                    <a:pt x="12" y="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42"/>
            <p:cNvSpPr/>
            <p:nvPr/>
          </p:nvSpPr>
          <p:spPr bwMode="auto">
            <a:xfrm>
              <a:off x="5367339" y="3064668"/>
              <a:ext cx="30163" cy="47625"/>
            </a:xfrm>
            <a:custGeom>
              <a:avLst/>
              <a:gdLst>
                <a:gd name="T0" fmla="*/ 10 w 14"/>
                <a:gd name="T1" fmla="*/ 0 h 23"/>
                <a:gd name="T2" fmla="*/ 13 w 14"/>
                <a:gd name="T3" fmla="*/ 5 h 23"/>
                <a:gd name="T4" fmla="*/ 9 w 14"/>
                <a:gd name="T5" fmla="*/ 20 h 23"/>
                <a:gd name="T6" fmla="*/ 4 w 14"/>
                <a:gd name="T7" fmla="*/ 22 h 23"/>
                <a:gd name="T8" fmla="*/ 4 w 14"/>
                <a:gd name="T9" fmla="*/ 22 h 23"/>
                <a:gd name="T10" fmla="*/ 1 w 14"/>
                <a:gd name="T11" fmla="*/ 18 h 23"/>
                <a:gd name="T12" fmla="*/ 5 w 14"/>
                <a:gd name="T13" fmla="*/ 3 h 23"/>
                <a:gd name="T14" fmla="*/ 10 w 14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3">
                  <a:moveTo>
                    <a:pt x="10" y="0"/>
                  </a:moveTo>
                  <a:cubicBezTo>
                    <a:pt x="12" y="1"/>
                    <a:pt x="14" y="3"/>
                    <a:pt x="13" y="5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2"/>
                    <a:pt x="6" y="23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1"/>
                    <a:pt x="0" y="19"/>
                    <a:pt x="1" y="1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1"/>
                    <a:pt x="8" y="0"/>
                    <a:pt x="10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43"/>
            <p:cNvSpPr/>
            <p:nvPr/>
          </p:nvSpPr>
          <p:spPr bwMode="auto">
            <a:xfrm>
              <a:off x="5916614" y="3567906"/>
              <a:ext cx="61913" cy="134937"/>
            </a:xfrm>
            <a:custGeom>
              <a:avLst/>
              <a:gdLst>
                <a:gd name="T0" fmla="*/ 24 w 30"/>
                <a:gd name="T1" fmla="*/ 2 h 64"/>
                <a:gd name="T2" fmla="*/ 25 w 30"/>
                <a:gd name="T3" fmla="*/ 35 h 64"/>
                <a:gd name="T4" fmla="*/ 6 w 30"/>
                <a:gd name="T5" fmla="*/ 63 h 64"/>
                <a:gd name="T6" fmla="*/ 5 w 30"/>
                <a:gd name="T7" fmla="*/ 29 h 64"/>
                <a:gd name="T8" fmla="*/ 24 w 30"/>
                <a:gd name="T9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4">
                  <a:moveTo>
                    <a:pt x="24" y="2"/>
                  </a:moveTo>
                  <a:cubicBezTo>
                    <a:pt x="30" y="3"/>
                    <a:pt x="30" y="18"/>
                    <a:pt x="25" y="35"/>
                  </a:cubicBezTo>
                  <a:cubicBezTo>
                    <a:pt x="20" y="52"/>
                    <a:pt x="11" y="64"/>
                    <a:pt x="6" y="63"/>
                  </a:cubicBezTo>
                  <a:cubicBezTo>
                    <a:pt x="1" y="61"/>
                    <a:pt x="0" y="46"/>
                    <a:pt x="5" y="29"/>
                  </a:cubicBezTo>
                  <a:cubicBezTo>
                    <a:pt x="10" y="12"/>
                    <a:pt x="19" y="0"/>
                    <a:pt x="24" y="2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44"/>
            <p:cNvSpPr/>
            <p:nvPr/>
          </p:nvSpPr>
          <p:spPr bwMode="auto">
            <a:xfrm>
              <a:off x="4532314" y="2518568"/>
              <a:ext cx="430213" cy="327025"/>
            </a:xfrm>
            <a:custGeom>
              <a:avLst/>
              <a:gdLst>
                <a:gd name="T0" fmla="*/ 95 w 205"/>
                <a:gd name="T1" fmla="*/ 154 h 156"/>
                <a:gd name="T2" fmla="*/ 184 w 205"/>
                <a:gd name="T3" fmla="*/ 151 h 156"/>
                <a:gd name="T4" fmla="*/ 205 w 205"/>
                <a:gd name="T5" fmla="*/ 156 h 156"/>
                <a:gd name="T6" fmla="*/ 101 w 205"/>
                <a:gd name="T7" fmla="*/ 7 h 156"/>
                <a:gd name="T8" fmla="*/ 48 w 205"/>
                <a:gd name="T9" fmla="*/ 7 h 156"/>
                <a:gd name="T10" fmla="*/ 17 w 205"/>
                <a:gd name="T11" fmla="*/ 78 h 156"/>
                <a:gd name="T12" fmla="*/ 62 w 205"/>
                <a:gd name="T13" fmla="*/ 109 h 156"/>
                <a:gd name="T14" fmla="*/ 82 w 205"/>
                <a:gd name="T15" fmla="*/ 128 h 156"/>
                <a:gd name="T16" fmla="*/ 95 w 205"/>
                <a:gd name="T17" fmla="*/ 15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56">
                  <a:moveTo>
                    <a:pt x="95" y="154"/>
                  </a:moveTo>
                  <a:cubicBezTo>
                    <a:pt x="121" y="137"/>
                    <a:pt x="155" y="144"/>
                    <a:pt x="184" y="151"/>
                  </a:cubicBezTo>
                  <a:cubicBezTo>
                    <a:pt x="191" y="152"/>
                    <a:pt x="198" y="154"/>
                    <a:pt x="205" y="156"/>
                  </a:cubicBezTo>
                  <a:cubicBezTo>
                    <a:pt x="192" y="121"/>
                    <a:pt x="132" y="22"/>
                    <a:pt x="101" y="7"/>
                  </a:cubicBezTo>
                  <a:cubicBezTo>
                    <a:pt x="84" y="0"/>
                    <a:pt x="65" y="6"/>
                    <a:pt x="48" y="7"/>
                  </a:cubicBezTo>
                  <a:cubicBezTo>
                    <a:pt x="33" y="8"/>
                    <a:pt x="0" y="30"/>
                    <a:pt x="17" y="78"/>
                  </a:cubicBezTo>
                  <a:cubicBezTo>
                    <a:pt x="31" y="89"/>
                    <a:pt x="48" y="98"/>
                    <a:pt x="62" y="109"/>
                  </a:cubicBezTo>
                  <a:cubicBezTo>
                    <a:pt x="69" y="115"/>
                    <a:pt x="77" y="121"/>
                    <a:pt x="82" y="128"/>
                  </a:cubicBezTo>
                  <a:cubicBezTo>
                    <a:pt x="88" y="136"/>
                    <a:pt x="90" y="146"/>
                    <a:pt x="95" y="154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45"/>
            <p:cNvSpPr/>
            <p:nvPr/>
          </p:nvSpPr>
          <p:spPr bwMode="auto">
            <a:xfrm>
              <a:off x="4460876" y="2721768"/>
              <a:ext cx="220663" cy="268287"/>
            </a:xfrm>
            <a:custGeom>
              <a:avLst/>
              <a:gdLst>
                <a:gd name="T0" fmla="*/ 12 w 105"/>
                <a:gd name="T1" fmla="*/ 0 h 128"/>
                <a:gd name="T2" fmla="*/ 103 w 105"/>
                <a:gd name="T3" fmla="*/ 128 h 128"/>
                <a:gd name="T4" fmla="*/ 15 w 105"/>
                <a:gd name="T5" fmla="*/ 3 h 128"/>
                <a:gd name="T6" fmla="*/ 12 w 105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28">
                  <a:moveTo>
                    <a:pt x="12" y="0"/>
                  </a:moveTo>
                  <a:cubicBezTo>
                    <a:pt x="0" y="21"/>
                    <a:pt x="95" y="103"/>
                    <a:pt x="103" y="128"/>
                  </a:cubicBezTo>
                  <a:cubicBezTo>
                    <a:pt x="105" y="81"/>
                    <a:pt x="56" y="21"/>
                    <a:pt x="15" y="3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46"/>
            <p:cNvSpPr/>
            <p:nvPr/>
          </p:nvSpPr>
          <p:spPr bwMode="auto">
            <a:xfrm>
              <a:off x="4143376" y="2826543"/>
              <a:ext cx="150813" cy="434975"/>
            </a:xfrm>
            <a:custGeom>
              <a:avLst/>
              <a:gdLst>
                <a:gd name="T0" fmla="*/ 25 w 72"/>
                <a:gd name="T1" fmla="*/ 207 h 207"/>
                <a:gd name="T2" fmla="*/ 1 w 72"/>
                <a:gd name="T3" fmla="*/ 116 h 207"/>
                <a:gd name="T4" fmla="*/ 2 w 72"/>
                <a:gd name="T5" fmla="*/ 90 h 207"/>
                <a:gd name="T6" fmla="*/ 34 w 72"/>
                <a:gd name="T7" fmla="*/ 27 h 207"/>
                <a:gd name="T8" fmla="*/ 72 w 72"/>
                <a:gd name="T9" fmla="*/ 0 h 207"/>
                <a:gd name="T10" fmla="*/ 61 w 72"/>
                <a:gd name="T11" fmla="*/ 40 h 207"/>
                <a:gd name="T12" fmla="*/ 47 w 72"/>
                <a:gd name="T13" fmla="*/ 80 h 207"/>
                <a:gd name="T14" fmla="*/ 25 w 72"/>
                <a:gd name="T15" fmla="*/ 161 h 207"/>
                <a:gd name="T16" fmla="*/ 25 w 72"/>
                <a:gd name="T1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207">
                  <a:moveTo>
                    <a:pt x="25" y="207"/>
                  </a:moveTo>
                  <a:cubicBezTo>
                    <a:pt x="20" y="176"/>
                    <a:pt x="4" y="147"/>
                    <a:pt x="1" y="116"/>
                  </a:cubicBezTo>
                  <a:cubicBezTo>
                    <a:pt x="0" y="107"/>
                    <a:pt x="1" y="98"/>
                    <a:pt x="2" y="90"/>
                  </a:cubicBezTo>
                  <a:cubicBezTo>
                    <a:pt x="8" y="64"/>
                    <a:pt x="16" y="45"/>
                    <a:pt x="34" y="27"/>
                  </a:cubicBezTo>
                  <a:cubicBezTo>
                    <a:pt x="43" y="17"/>
                    <a:pt x="59" y="1"/>
                    <a:pt x="72" y="0"/>
                  </a:cubicBezTo>
                  <a:cubicBezTo>
                    <a:pt x="71" y="0"/>
                    <a:pt x="63" y="37"/>
                    <a:pt x="61" y="40"/>
                  </a:cubicBezTo>
                  <a:cubicBezTo>
                    <a:pt x="57" y="54"/>
                    <a:pt x="52" y="67"/>
                    <a:pt x="47" y="80"/>
                  </a:cubicBezTo>
                  <a:cubicBezTo>
                    <a:pt x="37" y="106"/>
                    <a:pt x="28" y="133"/>
                    <a:pt x="25" y="161"/>
                  </a:cubicBezTo>
                  <a:cubicBezTo>
                    <a:pt x="24" y="176"/>
                    <a:pt x="29" y="192"/>
                    <a:pt x="25" y="207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49"/>
            <p:cNvSpPr/>
            <p:nvPr/>
          </p:nvSpPr>
          <p:spPr bwMode="auto">
            <a:xfrm>
              <a:off x="5057776" y="3312318"/>
              <a:ext cx="585788" cy="519112"/>
            </a:xfrm>
            <a:custGeom>
              <a:avLst/>
              <a:gdLst>
                <a:gd name="T0" fmla="*/ 24 w 279"/>
                <a:gd name="T1" fmla="*/ 151 h 247"/>
                <a:gd name="T2" fmla="*/ 211 w 279"/>
                <a:gd name="T3" fmla="*/ 199 h 247"/>
                <a:gd name="T4" fmla="*/ 236 w 279"/>
                <a:gd name="T5" fmla="*/ 41 h 247"/>
                <a:gd name="T6" fmla="*/ 48 w 279"/>
                <a:gd name="T7" fmla="*/ 38 h 247"/>
                <a:gd name="T8" fmla="*/ 10 w 279"/>
                <a:gd name="T9" fmla="*/ 84 h 247"/>
                <a:gd name="T10" fmla="*/ 24 w 279"/>
                <a:gd name="T11" fmla="*/ 15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247">
                  <a:moveTo>
                    <a:pt x="24" y="151"/>
                  </a:moveTo>
                  <a:cubicBezTo>
                    <a:pt x="24" y="151"/>
                    <a:pt x="143" y="247"/>
                    <a:pt x="211" y="199"/>
                  </a:cubicBezTo>
                  <a:cubicBezTo>
                    <a:pt x="279" y="152"/>
                    <a:pt x="269" y="64"/>
                    <a:pt x="236" y="41"/>
                  </a:cubicBezTo>
                  <a:cubicBezTo>
                    <a:pt x="176" y="0"/>
                    <a:pt x="141" y="51"/>
                    <a:pt x="48" y="38"/>
                  </a:cubicBezTo>
                  <a:cubicBezTo>
                    <a:pt x="48" y="38"/>
                    <a:pt x="20" y="49"/>
                    <a:pt x="10" y="84"/>
                  </a:cubicBezTo>
                  <a:cubicBezTo>
                    <a:pt x="0" y="119"/>
                    <a:pt x="24" y="151"/>
                    <a:pt x="24" y="15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50"/>
            <p:cNvSpPr/>
            <p:nvPr/>
          </p:nvSpPr>
          <p:spPr bwMode="auto">
            <a:xfrm>
              <a:off x="5053014" y="3328193"/>
              <a:ext cx="514350" cy="463550"/>
            </a:xfrm>
            <a:custGeom>
              <a:avLst/>
              <a:gdLst>
                <a:gd name="T0" fmla="*/ 21 w 245"/>
                <a:gd name="T1" fmla="*/ 136 h 220"/>
                <a:gd name="T2" fmla="*/ 184 w 245"/>
                <a:gd name="T3" fmla="*/ 178 h 220"/>
                <a:gd name="T4" fmla="*/ 205 w 245"/>
                <a:gd name="T5" fmla="*/ 37 h 220"/>
                <a:gd name="T6" fmla="*/ 39 w 245"/>
                <a:gd name="T7" fmla="*/ 33 h 220"/>
                <a:gd name="T8" fmla="*/ 9 w 245"/>
                <a:gd name="T9" fmla="*/ 76 h 220"/>
                <a:gd name="T10" fmla="*/ 21 w 245"/>
                <a:gd name="T11" fmla="*/ 136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" h="220">
                  <a:moveTo>
                    <a:pt x="21" y="136"/>
                  </a:moveTo>
                  <a:cubicBezTo>
                    <a:pt x="21" y="136"/>
                    <a:pt x="122" y="220"/>
                    <a:pt x="184" y="178"/>
                  </a:cubicBezTo>
                  <a:cubicBezTo>
                    <a:pt x="245" y="136"/>
                    <a:pt x="236" y="57"/>
                    <a:pt x="205" y="37"/>
                  </a:cubicBezTo>
                  <a:cubicBezTo>
                    <a:pt x="151" y="0"/>
                    <a:pt x="124" y="46"/>
                    <a:pt x="39" y="33"/>
                  </a:cubicBezTo>
                  <a:cubicBezTo>
                    <a:pt x="39" y="33"/>
                    <a:pt x="17" y="45"/>
                    <a:pt x="9" y="76"/>
                  </a:cubicBezTo>
                  <a:cubicBezTo>
                    <a:pt x="0" y="107"/>
                    <a:pt x="21" y="136"/>
                    <a:pt x="21" y="13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51"/>
            <p:cNvSpPr/>
            <p:nvPr/>
          </p:nvSpPr>
          <p:spPr bwMode="auto">
            <a:xfrm>
              <a:off x="5445126" y="3518693"/>
              <a:ext cx="41275" cy="77787"/>
            </a:xfrm>
            <a:custGeom>
              <a:avLst/>
              <a:gdLst>
                <a:gd name="T0" fmla="*/ 14 w 19"/>
                <a:gd name="T1" fmla="*/ 1 h 37"/>
                <a:gd name="T2" fmla="*/ 17 w 19"/>
                <a:gd name="T3" fmla="*/ 20 h 37"/>
                <a:gd name="T4" fmla="*/ 5 w 19"/>
                <a:gd name="T5" fmla="*/ 36 h 37"/>
                <a:gd name="T6" fmla="*/ 2 w 19"/>
                <a:gd name="T7" fmla="*/ 17 h 37"/>
                <a:gd name="T8" fmla="*/ 14 w 19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7">
                  <a:moveTo>
                    <a:pt x="14" y="1"/>
                  </a:moveTo>
                  <a:cubicBezTo>
                    <a:pt x="18" y="2"/>
                    <a:pt x="19" y="10"/>
                    <a:pt x="17" y="20"/>
                  </a:cubicBezTo>
                  <a:cubicBezTo>
                    <a:pt x="15" y="30"/>
                    <a:pt x="9" y="37"/>
                    <a:pt x="5" y="36"/>
                  </a:cubicBezTo>
                  <a:cubicBezTo>
                    <a:pt x="1" y="35"/>
                    <a:pt x="0" y="26"/>
                    <a:pt x="2" y="17"/>
                  </a:cubicBezTo>
                  <a:cubicBezTo>
                    <a:pt x="4" y="7"/>
                    <a:pt x="10" y="0"/>
                    <a:pt x="14" y="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52"/>
            <p:cNvSpPr/>
            <p:nvPr/>
          </p:nvSpPr>
          <p:spPr bwMode="auto">
            <a:xfrm>
              <a:off x="5326064" y="2742406"/>
              <a:ext cx="233363" cy="187325"/>
            </a:xfrm>
            <a:custGeom>
              <a:avLst/>
              <a:gdLst>
                <a:gd name="T0" fmla="*/ 106 w 111"/>
                <a:gd name="T1" fmla="*/ 89 h 89"/>
                <a:gd name="T2" fmla="*/ 31 w 111"/>
                <a:gd name="T3" fmla="*/ 30 h 89"/>
                <a:gd name="T4" fmla="*/ 99 w 111"/>
                <a:gd name="T5" fmla="*/ 39 h 89"/>
                <a:gd name="T6" fmla="*/ 106 w 111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89">
                  <a:moveTo>
                    <a:pt x="106" y="89"/>
                  </a:moveTo>
                  <a:cubicBezTo>
                    <a:pt x="106" y="89"/>
                    <a:pt x="0" y="79"/>
                    <a:pt x="31" y="30"/>
                  </a:cubicBezTo>
                  <a:cubicBezTo>
                    <a:pt x="51" y="0"/>
                    <a:pt x="83" y="14"/>
                    <a:pt x="99" y="39"/>
                  </a:cubicBezTo>
                  <a:cubicBezTo>
                    <a:pt x="108" y="54"/>
                    <a:pt x="111" y="75"/>
                    <a:pt x="106" y="8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53"/>
            <p:cNvSpPr/>
            <p:nvPr/>
          </p:nvSpPr>
          <p:spPr bwMode="auto">
            <a:xfrm>
              <a:off x="5421314" y="2742406"/>
              <a:ext cx="153988" cy="185737"/>
            </a:xfrm>
            <a:custGeom>
              <a:avLst/>
              <a:gdLst>
                <a:gd name="T0" fmla="*/ 60 w 74"/>
                <a:gd name="T1" fmla="*/ 88 h 88"/>
                <a:gd name="T2" fmla="*/ 33 w 74"/>
                <a:gd name="T3" fmla="*/ 84 h 88"/>
                <a:gd name="T4" fmla="*/ 37 w 74"/>
                <a:gd name="T5" fmla="*/ 21 h 88"/>
                <a:gd name="T6" fmla="*/ 60 w 74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88">
                  <a:moveTo>
                    <a:pt x="60" y="88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0" y="0"/>
                    <a:pt x="37" y="21"/>
                  </a:cubicBezTo>
                  <a:cubicBezTo>
                    <a:pt x="74" y="42"/>
                    <a:pt x="60" y="88"/>
                    <a:pt x="60" y="88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54"/>
            <p:cNvSpPr/>
            <p:nvPr/>
          </p:nvSpPr>
          <p:spPr bwMode="auto">
            <a:xfrm>
              <a:off x="5072064" y="3742531"/>
              <a:ext cx="82550" cy="231775"/>
            </a:xfrm>
            <a:custGeom>
              <a:avLst/>
              <a:gdLst>
                <a:gd name="T0" fmla="*/ 13 w 52"/>
                <a:gd name="T1" fmla="*/ 0 h 146"/>
                <a:gd name="T2" fmla="*/ 52 w 52"/>
                <a:gd name="T3" fmla="*/ 0 h 146"/>
                <a:gd name="T4" fmla="*/ 52 w 52"/>
                <a:gd name="T5" fmla="*/ 146 h 146"/>
                <a:gd name="T6" fmla="*/ 0 w 52"/>
                <a:gd name="T7" fmla="*/ 146 h 146"/>
                <a:gd name="T8" fmla="*/ 13 w 5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46">
                  <a:moveTo>
                    <a:pt x="13" y="0"/>
                  </a:moveTo>
                  <a:lnTo>
                    <a:pt x="52" y="0"/>
                  </a:lnTo>
                  <a:lnTo>
                    <a:pt x="52" y="146"/>
                  </a:lnTo>
                  <a:lnTo>
                    <a:pt x="0" y="14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8" name="组合 297"/>
          <p:cNvGrpSpPr/>
          <p:nvPr/>
        </p:nvGrpSpPr>
        <p:grpSpPr>
          <a:xfrm>
            <a:off x="6651626" y="1942306"/>
            <a:ext cx="1322388" cy="2797174"/>
            <a:chOff x="6651626" y="1942306"/>
            <a:chExt cx="1322388" cy="2797174"/>
          </a:xfrm>
        </p:grpSpPr>
        <p:sp>
          <p:nvSpPr>
            <p:cNvPr id="97" name="Rectangle 6"/>
            <p:cNvSpPr>
              <a:spLocks noChangeArrowheads="1"/>
            </p:cNvSpPr>
            <p:nvPr/>
          </p:nvSpPr>
          <p:spPr bwMode="auto">
            <a:xfrm>
              <a:off x="6651626" y="3988593"/>
              <a:ext cx="1263650" cy="590550"/>
            </a:xfrm>
            <a:prstGeom prst="rect">
              <a:avLst/>
            </a:pr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"/>
            <p:cNvSpPr/>
            <p:nvPr/>
          </p:nvSpPr>
          <p:spPr bwMode="auto">
            <a:xfrm>
              <a:off x="6651626" y="4061618"/>
              <a:ext cx="358775" cy="17462"/>
            </a:xfrm>
            <a:custGeom>
              <a:avLst/>
              <a:gdLst>
                <a:gd name="T0" fmla="*/ 59 w 171"/>
                <a:gd name="T1" fmla="*/ 7 h 8"/>
                <a:gd name="T2" fmla="*/ 116 w 171"/>
                <a:gd name="T3" fmla="*/ 6 h 8"/>
                <a:gd name="T4" fmla="*/ 171 w 171"/>
                <a:gd name="T5" fmla="*/ 4 h 8"/>
                <a:gd name="T6" fmla="*/ 116 w 171"/>
                <a:gd name="T7" fmla="*/ 2 h 8"/>
                <a:gd name="T8" fmla="*/ 59 w 171"/>
                <a:gd name="T9" fmla="*/ 1 h 8"/>
                <a:gd name="T10" fmla="*/ 27 w 171"/>
                <a:gd name="T11" fmla="*/ 0 h 8"/>
                <a:gd name="T12" fmla="*/ 0 w 171"/>
                <a:gd name="T13" fmla="*/ 0 h 8"/>
                <a:gd name="T14" fmla="*/ 0 w 171"/>
                <a:gd name="T15" fmla="*/ 8 h 8"/>
                <a:gd name="T16" fmla="*/ 27 w 171"/>
                <a:gd name="T17" fmla="*/ 8 h 8"/>
                <a:gd name="T18" fmla="*/ 59 w 171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8">
                  <a:moveTo>
                    <a:pt x="59" y="7"/>
                  </a:moveTo>
                  <a:cubicBezTo>
                    <a:pt x="80" y="7"/>
                    <a:pt x="99" y="7"/>
                    <a:pt x="116" y="6"/>
                  </a:cubicBezTo>
                  <a:cubicBezTo>
                    <a:pt x="149" y="5"/>
                    <a:pt x="171" y="4"/>
                    <a:pt x="171" y="4"/>
                  </a:cubicBezTo>
                  <a:cubicBezTo>
                    <a:pt x="171" y="4"/>
                    <a:pt x="149" y="3"/>
                    <a:pt x="116" y="2"/>
                  </a:cubicBezTo>
                  <a:cubicBezTo>
                    <a:pt x="99" y="1"/>
                    <a:pt x="80" y="1"/>
                    <a:pt x="59" y="1"/>
                  </a:cubicBezTo>
                  <a:cubicBezTo>
                    <a:pt x="48" y="1"/>
                    <a:pt x="38" y="0"/>
                    <a:pt x="27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9" y="8"/>
                    <a:pt x="18" y="8"/>
                    <a:pt x="27" y="8"/>
                  </a:cubicBezTo>
                  <a:cubicBezTo>
                    <a:pt x="38" y="8"/>
                    <a:pt x="48" y="7"/>
                    <a:pt x="59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8"/>
            <p:cNvSpPr/>
            <p:nvPr/>
          </p:nvSpPr>
          <p:spPr bwMode="auto">
            <a:xfrm>
              <a:off x="6651626" y="4326731"/>
              <a:ext cx="527050" cy="14287"/>
            </a:xfrm>
            <a:custGeom>
              <a:avLst/>
              <a:gdLst>
                <a:gd name="T0" fmla="*/ 74 w 251"/>
                <a:gd name="T1" fmla="*/ 7 h 7"/>
                <a:gd name="T2" fmla="*/ 114 w 251"/>
                <a:gd name="T3" fmla="*/ 7 h 7"/>
                <a:gd name="T4" fmla="*/ 183 w 251"/>
                <a:gd name="T5" fmla="*/ 6 h 7"/>
                <a:gd name="T6" fmla="*/ 233 w 251"/>
                <a:gd name="T7" fmla="*/ 4 h 7"/>
                <a:gd name="T8" fmla="*/ 246 w 251"/>
                <a:gd name="T9" fmla="*/ 4 h 7"/>
                <a:gd name="T10" fmla="*/ 251 w 251"/>
                <a:gd name="T11" fmla="*/ 4 h 7"/>
                <a:gd name="T12" fmla="*/ 246 w 251"/>
                <a:gd name="T13" fmla="*/ 3 h 7"/>
                <a:gd name="T14" fmla="*/ 233 w 251"/>
                <a:gd name="T15" fmla="*/ 3 h 7"/>
                <a:gd name="T16" fmla="*/ 183 w 251"/>
                <a:gd name="T17" fmla="*/ 1 h 7"/>
                <a:gd name="T18" fmla="*/ 114 w 251"/>
                <a:gd name="T19" fmla="*/ 0 h 7"/>
                <a:gd name="T20" fmla="*/ 74 w 251"/>
                <a:gd name="T21" fmla="*/ 0 h 7"/>
                <a:gd name="T22" fmla="*/ 34 w 251"/>
                <a:gd name="T23" fmla="*/ 0 h 7"/>
                <a:gd name="T24" fmla="*/ 0 w 251"/>
                <a:gd name="T25" fmla="*/ 0 h 7"/>
                <a:gd name="T26" fmla="*/ 0 w 251"/>
                <a:gd name="T27" fmla="*/ 7 h 7"/>
                <a:gd name="T28" fmla="*/ 34 w 251"/>
                <a:gd name="T29" fmla="*/ 7 h 7"/>
                <a:gd name="T30" fmla="*/ 74 w 251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1" h="7">
                  <a:moveTo>
                    <a:pt x="74" y="7"/>
                  </a:moveTo>
                  <a:cubicBezTo>
                    <a:pt x="88" y="7"/>
                    <a:pt x="101" y="7"/>
                    <a:pt x="114" y="7"/>
                  </a:cubicBezTo>
                  <a:cubicBezTo>
                    <a:pt x="139" y="7"/>
                    <a:pt x="163" y="6"/>
                    <a:pt x="183" y="6"/>
                  </a:cubicBezTo>
                  <a:cubicBezTo>
                    <a:pt x="204" y="5"/>
                    <a:pt x="221" y="5"/>
                    <a:pt x="233" y="4"/>
                  </a:cubicBezTo>
                  <a:cubicBezTo>
                    <a:pt x="239" y="4"/>
                    <a:pt x="243" y="4"/>
                    <a:pt x="246" y="4"/>
                  </a:cubicBezTo>
                  <a:cubicBezTo>
                    <a:pt x="250" y="4"/>
                    <a:pt x="251" y="4"/>
                    <a:pt x="251" y="4"/>
                  </a:cubicBezTo>
                  <a:cubicBezTo>
                    <a:pt x="251" y="4"/>
                    <a:pt x="250" y="3"/>
                    <a:pt x="246" y="3"/>
                  </a:cubicBezTo>
                  <a:cubicBezTo>
                    <a:pt x="243" y="3"/>
                    <a:pt x="239" y="3"/>
                    <a:pt x="233" y="3"/>
                  </a:cubicBezTo>
                  <a:cubicBezTo>
                    <a:pt x="221" y="2"/>
                    <a:pt x="204" y="2"/>
                    <a:pt x="183" y="1"/>
                  </a:cubicBezTo>
                  <a:cubicBezTo>
                    <a:pt x="163" y="1"/>
                    <a:pt x="139" y="0"/>
                    <a:pt x="114" y="0"/>
                  </a:cubicBezTo>
                  <a:cubicBezTo>
                    <a:pt x="101" y="0"/>
                    <a:pt x="88" y="0"/>
                    <a:pt x="74" y="0"/>
                  </a:cubicBezTo>
                  <a:cubicBezTo>
                    <a:pt x="61" y="0"/>
                    <a:pt x="47" y="0"/>
                    <a:pt x="34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7"/>
                    <a:pt x="22" y="7"/>
                    <a:pt x="34" y="7"/>
                  </a:cubicBezTo>
                  <a:cubicBezTo>
                    <a:pt x="47" y="7"/>
                    <a:pt x="61" y="7"/>
                    <a:pt x="74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"/>
            <p:cNvSpPr/>
            <p:nvPr/>
          </p:nvSpPr>
          <p:spPr bwMode="auto">
            <a:xfrm>
              <a:off x="6651626" y="4431506"/>
              <a:ext cx="358775" cy="15875"/>
            </a:xfrm>
            <a:custGeom>
              <a:avLst/>
              <a:gdLst>
                <a:gd name="T0" fmla="*/ 59 w 171"/>
                <a:gd name="T1" fmla="*/ 7 h 7"/>
                <a:gd name="T2" fmla="*/ 116 w 171"/>
                <a:gd name="T3" fmla="*/ 6 h 7"/>
                <a:gd name="T4" fmla="*/ 171 w 171"/>
                <a:gd name="T5" fmla="*/ 4 h 7"/>
                <a:gd name="T6" fmla="*/ 116 w 171"/>
                <a:gd name="T7" fmla="*/ 2 h 7"/>
                <a:gd name="T8" fmla="*/ 59 w 171"/>
                <a:gd name="T9" fmla="*/ 0 h 7"/>
                <a:gd name="T10" fmla="*/ 27 w 171"/>
                <a:gd name="T11" fmla="*/ 0 h 7"/>
                <a:gd name="T12" fmla="*/ 0 w 171"/>
                <a:gd name="T13" fmla="*/ 0 h 7"/>
                <a:gd name="T14" fmla="*/ 0 w 171"/>
                <a:gd name="T15" fmla="*/ 7 h 7"/>
                <a:gd name="T16" fmla="*/ 27 w 171"/>
                <a:gd name="T17" fmla="*/ 7 h 7"/>
                <a:gd name="T18" fmla="*/ 59 w 171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7">
                  <a:moveTo>
                    <a:pt x="59" y="7"/>
                  </a:moveTo>
                  <a:cubicBezTo>
                    <a:pt x="80" y="7"/>
                    <a:pt x="99" y="6"/>
                    <a:pt x="116" y="6"/>
                  </a:cubicBezTo>
                  <a:cubicBezTo>
                    <a:pt x="149" y="5"/>
                    <a:pt x="171" y="4"/>
                    <a:pt x="171" y="4"/>
                  </a:cubicBezTo>
                  <a:cubicBezTo>
                    <a:pt x="171" y="4"/>
                    <a:pt x="149" y="2"/>
                    <a:pt x="116" y="2"/>
                  </a:cubicBezTo>
                  <a:cubicBezTo>
                    <a:pt x="99" y="1"/>
                    <a:pt x="80" y="1"/>
                    <a:pt x="59" y="0"/>
                  </a:cubicBezTo>
                  <a:cubicBezTo>
                    <a:pt x="48" y="0"/>
                    <a:pt x="38" y="0"/>
                    <a:pt x="27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7"/>
                    <a:pt x="18" y="7"/>
                    <a:pt x="27" y="7"/>
                  </a:cubicBezTo>
                  <a:cubicBezTo>
                    <a:pt x="38" y="7"/>
                    <a:pt x="48" y="7"/>
                    <a:pt x="59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"/>
            <p:cNvSpPr/>
            <p:nvPr/>
          </p:nvSpPr>
          <p:spPr bwMode="auto">
            <a:xfrm>
              <a:off x="7485064" y="4495006"/>
              <a:ext cx="430213" cy="17462"/>
            </a:xfrm>
            <a:custGeom>
              <a:avLst/>
              <a:gdLst>
                <a:gd name="T0" fmla="*/ 160 w 205"/>
                <a:gd name="T1" fmla="*/ 0 h 8"/>
                <a:gd name="T2" fmla="*/ 124 w 205"/>
                <a:gd name="T3" fmla="*/ 0 h 8"/>
                <a:gd name="T4" fmla="*/ 91 w 205"/>
                <a:gd name="T5" fmla="*/ 1 h 8"/>
                <a:gd name="T6" fmla="*/ 61 w 205"/>
                <a:gd name="T7" fmla="*/ 2 h 8"/>
                <a:gd name="T8" fmla="*/ 16 w 205"/>
                <a:gd name="T9" fmla="*/ 3 h 8"/>
                <a:gd name="T10" fmla="*/ 4 w 205"/>
                <a:gd name="T11" fmla="*/ 4 h 8"/>
                <a:gd name="T12" fmla="*/ 0 w 205"/>
                <a:gd name="T13" fmla="*/ 4 h 8"/>
                <a:gd name="T14" fmla="*/ 4 w 205"/>
                <a:gd name="T15" fmla="*/ 4 h 8"/>
                <a:gd name="T16" fmla="*/ 16 w 205"/>
                <a:gd name="T17" fmla="*/ 5 h 8"/>
                <a:gd name="T18" fmla="*/ 61 w 205"/>
                <a:gd name="T19" fmla="*/ 6 h 8"/>
                <a:gd name="T20" fmla="*/ 91 w 205"/>
                <a:gd name="T21" fmla="*/ 7 h 8"/>
                <a:gd name="T22" fmla="*/ 124 w 205"/>
                <a:gd name="T23" fmla="*/ 7 h 8"/>
                <a:gd name="T24" fmla="*/ 160 w 205"/>
                <a:gd name="T25" fmla="*/ 7 h 8"/>
                <a:gd name="T26" fmla="*/ 197 w 205"/>
                <a:gd name="T27" fmla="*/ 8 h 8"/>
                <a:gd name="T28" fmla="*/ 205 w 205"/>
                <a:gd name="T29" fmla="*/ 8 h 8"/>
                <a:gd name="T30" fmla="*/ 205 w 205"/>
                <a:gd name="T31" fmla="*/ 0 h 8"/>
                <a:gd name="T32" fmla="*/ 197 w 205"/>
                <a:gd name="T33" fmla="*/ 0 h 8"/>
                <a:gd name="T34" fmla="*/ 160 w 205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5" h="8">
                  <a:moveTo>
                    <a:pt x="160" y="0"/>
                  </a:moveTo>
                  <a:cubicBezTo>
                    <a:pt x="148" y="0"/>
                    <a:pt x="136" y="0"/>
                    <a:pt x="124" y="0"/>
                  </a:cubicBezTo>
                  <a:cubicBezTo>
                    <a:pt x="113" y="1"/>
                    <a:pt x="102" y="1"/>
                    <a:pt x="91" y="1"/>
                  </a:cubicBezTo>
                  <a:cubicBezTo>
                    <a:pt x="80" y="1"/>
                    <a:pt x="70" y="1"/>
                    <a:pt x="61" y="2"/>
                  </a:cubicBezTo>
                  <a:cubicBezTo>
                    <a:pt x="43" y="2"/>
                    <a:pt x="27" y="3"/>
                    <a:pt x="16" y="3"/>
                  </a:cubicBezTo>
                  <a:cubicBezTo>
                    <a:pt x="11" y="3"/>
                    <a:pt x="7" y="3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1" y="4"/>
                    <a:pt x="16" y="5"/>
                  </a:cubicBezTo>
                  <a:cubicBezTo>
                    <a:pt x="27" y="5"/>
                    <a:pt x="43" y="6"/>
                    <a:pt x="61" y="6"/>
                  </a:cubicBezTo>
                  <a:cubicBezTo>
                    <a:pt x="70" y="6"/>
                    <a:pt x="80" y="6"/>
                    <a:pt x="91" y="7"/>
                  </a:cubicBezTo>
                  <a:cubicBezTo>
                    <a:pt x="102" y="7"/>
                    <a:pt x="113" y="7"/>
                    <a:pt x="124" y="7"/>
                  </a:cubicBezTo>
                  <a:cubicBezTo>
                    <a:pt x="136" y="7"/>
                    <a:pt x="148" y="7"/>
                    <a:pt x="160" y="7"/>
                  </a:cubicBezTo>
                  <a:cubicBezTo>
                    <a:pt x="172" y="7"/>
                    <a:pt x="184" y="8"/>
                    <a:pt x="197" y="8"/>
                  </a:cubicBezTo>
                  <a:cubicBezTo>
                    <a:pt x="200" y="8"/>
                    <a:pt x="202" y="8"/>
                    <a:pt x="205" y="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2" y="0"/>
                    <a:pt x="200" y="0"/>
                    <a:pt x="197" y="0"/>
                  </a:cubicBezTo>
                  <a:cubicBezTo>
                    <a:pt x="184" y="0"/>
                    <a:pt x="172" y="0"/>
                    <a:pt x="160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1"/>
            <p:cNvSpPr/>
            <p:nvPr/>
          </p:nvSpPr>
          <p:spPr bwMode="auto">
            <a:xfrm>
              <a:off x="7437439" y="4390231"/>
              <a:ext cx="477838" cy="14287"/>
            </a:xfrm>
            <a:custGeom>
              <a:avLst/>
              <a:gdLst>
                <a:gd name="T0" fmla="*/ 169 w 228"/>
                <a:gd name="T1" fmla="*/ 0 h 7"/>
                <a:gd name="T2" fmla="*/ 132 w 228"/>
                <a:gd name="T3" fmla="*/ 0 h 7"/>
                <a:gd name="T4" fmla="*/ 97 w 228"/>
                <a:gd name="T5" fmla="*/ 1 h 7"/>
                <a:gd name="T6" fmla="*/ 65 w 228"/>
                <a:gd name="T7" fmla="*/ 1 h 7"/>
                <a:gd name="T8" fmla="*/ 18 w 228"/>
                <a:gd name="T9" fmla="*/ 3 h 7"/>
                <a:gd name="T10" fmla="*/ 5 w 228"/>
                <a:gd name="T11" fmla="*/ 3 h 7"/>
                <a:gd name="T12" fmla="*/ 0 w 228"/>
                <a:gd name="T13" fmla="*/ 4 h 7"/>
                <a:gd name="T14" fmla="*/ 5 w 228"/>
                <a:gd name="T15" fmla="*/ 4 h 7"/>
                <a:gd name="T16" fmla="*/ 18 w 228"/>
                <a:gd name="T17" fmla="*/ 4 h 7"/>
                <a:gd name="T18" fmla="*/ 65 w 228"/>
                <a:gd name="T19" fmla="*/ 6 h 7"/>
                <a:gd name="T20" fmla="*/ 97 w 228"/>
                <a:gd name="T21" fmla="*/ 6 h 7"/>
                <a:gd name="T22" fmla="*/ 132 w 228"/>
                <a:gd name="T23" fmla="*/ 7 h 7"/>
                <a:gd name="T24" fmla="*/ 169 w 228"/>
                <a:gd name="T25" fmla="*/ 7 h 7"/>
                <a:gd name="T26" fmla="*/ 208 w 228"/>
                <a:gd name="T27" fmla="*/ 7 h 7"/>
                <a:gd name="T28" fmla="*/ 228 w 228"/>
                <a:gd name="T29" fmla="*/ 7 h 7"/>
                <a:gd name="T30" fmla="*/ 228 w 228"/>
                <a:gd name="T31" fmla="*/ 0 h 7"/>
                <a:gd name="T32" fmla="*/ 208 w 228"/>
                <a:gd name="T33" fmla="*/ 0 h 7"/>
                <a:gd name="T34" fmla="*/ 169 w 228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7">
                  <a:moveTo>
                    <a:pt x="169" y="0"/>
                  </a:moveTo>
                  <a:cubicBezTo>
                    <a:pt x="157" y="0"/>
                    <a:pt x="144" y="0"/>
                    <a:pt x="132" y="0"/>
                  </a:cubicBezTo>
                  <a:cubicBezTo>
                    <a:pt x="120" y="0"/>
                    <a:pt x="108" y="1"/>
                    <a:pt x="97" y="1"/>
                  </a:cubicBezTo>
                  <a:cubicBezTo>
                    <a:pt x="85" y="1"/>
                    <a:pt x="75" y="1"/>
                    <a:pt x="65" y="1"/>
                  </a:cubicBezTo>
                  <a:cubicBezTo>
                    <a:pt x="45" y="2"/>
                    <a:pt x="29" y="3"/>
                    <a:pt x="18" y="3"/>
                  </a:cubicBezTo>
                  <a:cubicBezTo>
                    <a:pt x="12" y="3"/>
                    <a:pt x="8" y="3"/>
                    <a:pt x="5" y="3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5" y="4"/>
                  </a:cubicBezTo>
                  <a:cubicBezTo>
                    <a:pt x="8" y="4"/>
                    <a:pt x="12" y="4"/>
                    <a:pt x="18" y="4"/>
                  </a:cubicBezTo>
                  <a:cubicBezTo>
                    <a:pt x="29" y="5"/>
                    <a:pt x="45" y="5"/>
                    <a:pt x="65" y="6"/>
                  </a:cubicBezTo>
                  <a:cubicBezTo>
                    <a:pt x="75" y="6"/>
                    <a:pt x="85" y="6"/>
                    <a:pt x="97" y="6"/>
                  </a:cubicBezTo>
                  <a:cubicBezTo>
                    <a:pt x="108" y="7"/>
                    <a:pt x="120" y="7"/>
                    <a:pt x="132" y="7"/>
                  </a:cubicBezTo>
                  <a:cubicBezTo>
                    <a:pt x="144" y="7"/>
                    <a:pt x="157" y="7"/>
                    <a:pt x="169" y="7"/>
                  </a:cubicBezTo>
                  <a:cubicBezTo>
                    <a:pt x="182" y="7"/>
                    <a:pt x="195" y="7"/>
                    <a:pt x="208" y="7"/>
                  </a:cubicBezTo>
                  <a:cubicBezTo>
                    <a:pt x="215" y="7"/>
                    <a:pt x="222" y="7"/>
                    <a:pt x="228" y="7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2" y="0"/>
                    <a:pt x="215" y="0"/>
                    <a:pt x="208" y="0"/>
                  </a:cubicBezTo>
                  <a:cubicBezTo>
                    <a:pt x="195" y="0"/>
                    <a:pt x="182" y="0"/>
                    <a:pt x="169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2"/>
            <p:cNvSpPr/>
            <p:nvPr/>
          </p:nvSpPr>
          <p:spPr bwMode="auto">
            <a:xfrm>
              <a:off x="7307264" y="4233068"/>
              <a:ext cx="608013" cy="14287"/>
            </a:xfrm>
            <a:custGeom>
              <a:avLst/>
              <a:gdLst>
                <a:gd name="T0" fmla="*/ 239 w 290"/>
                <a:gd name="T1" fmla="*/ 0 h 7"/>
                <a:gd name="T2" fmla="*/ 195 w 290"/>
                <a:gd name="T3" fmla="*/ 0 h 7"/>
                <a:gd name="T4" fmla="*/ 151 w 290"/>
                <a:gd name="T5" fmla="*/ 0 h 7"/>
                <a:gd name="T6" fmla="*/ 111 w 290"/>
                <a:gd name="T7" fmla="*/ 1 h 7"/>
                <a:gd name="T8" fmla="*/ 75 w 290"/>
                <a:gd name="T9" fmla="*/ 1 h 7"/>
                <a:gd name="T10" fmla="*/ 20 w 290"/>
                <a:gd name="T11" fmla="*/ 3 h 7"/>
                <a:gd name="T12" fmla="*/ 5 w 290"/>
                <a:gd name="T13" fmla="*/ 3 h 7"/>
                <a:gd name="T14" fmla="*/ 0 w 290"/>
                <a:gd name="T15" fmla="*/ 3 h 7"/>
                <a:gd name="T16" fmla="*/ 5 w 290"/>
                <a:gd name="T17" fmla="*/ 4 h 7"/>
                <a:gd name="T18" fmla="*/ 20 w 290"/>
                <a:gd name="T19" fmla="*/ 4 h 7"/>
                <a:gd name="T20" fmla="*/ 75 w 290"/>
                <a:gd name="T21" fmla="*/ 5 h 7"/>
                <a:gd name="T22" fmla="*/ 111 w 290"/>
                <a:gd name="T23" fmla="*/ 6 h 7"/>
                <a:gd name="T24" fmla="*/ 151 w 290"/>
                <a:gd name="T25" fmla="*/ 7 h 7"/>
                <a:gd name="T26" fmla="*/ 195 w 290"/>
                <a:gd name="T27" fmla="*/ 7 h 7"/>
                <a:gd name="T28" fmla="*/ 239 w 290"/>
                <a:gd name="T29" fmla="*/ 7 h 7"/>
                <a:gd name="T30" fmla="*/ 284 w 290"/>
                <a:gd name="T31" fmla="*/ 7 h 7"/>
                <a:gd name="T32" fmla="*/ 290 w 290"/>
                <a:gd name="T33" fmla="*/ 7 h 7"/>
                <a:gd name="T34" fmla="*/ 290 w 290"/>
                <a:gd name="T35" fmla="*/ 0 h 7"/>
                <a:gd name="T36" fmla="*/ 284 w 290"/>
                <a:gd name="T37" fmla="*/ 0 h 7"/>
                <a:gd name="T38" fmla="*/ 239 w 290"/>
                <a:gd name="T3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7">
                  <a:moveTo>
                    <a:pt x="239" y="0"/>
                  </a:moveTo>
                  <a:cubicBezTo>
                    <a:pt x="224" y="0"/>
                    <a:pt x="209" y="0"/>
                    <a:pt x="195" y="0"/>
                  </a:cubicBezTo>
                  <a:cubicBezTo>
                    <a:pt x="180" y="0"/>
                    <a:pt x="165" y="0"/>
                    <a:pt x="151" y="0"/>
                  </a:cubicBezTo>
                  <a:cubicBezTo>
                    <a:pt x="137" y="0"/>
                    <a:pt x="124" y="0"/>
                    <a:pt x="111" y="1"/>
                  </a:cubicBezTo>
                  <a:cubicBezTo>
                    <a:pt x="98" y="1"/>
                    <a:pt x="86" y="1"/>
                    <a:pt x="75" y="1"/>
                  </a:cubicBezTo>
                  <a:cubicBezTo>
                    <a:pt x="52" y="2"/>
                    <a:pt x="34" y="2"/>
                    <a:pt x="20" y="3"/>
                  </a:cubicBezTo>
                  <a:cubicBezTo>
                    <a:pt x="14" y="3"/>
                    <a:pt x="9" y="3"/>
                    <a:pt x="5" y="3"/>
                  </a:cubicBezTo>
                  <a:cubicBezTo>
                    <a:pt x="2" y="3"/>
                    <a:pt x="0" y="3"/>
                    <a:pt x="0" y="3"/>
                  </a:cubicBezTo>
                  <a:cubicBezTo>
                    <a:pt x="0" y="3"/>
                    <a:pt x="2" y="3"/>
                    <a:pt x="5" y="4"/>
                  </a:cubicBezTo>
                  <a:cubicBezTo>
                    <a:pt x="9" y="4"/>
                    <a:pt x="14" y="4"/>
                    <a:pt x="20" y="4"/>
                  </a:cubicBezTo>
                  <a:cubicBezTo>
                    <a:pt x="34" y="4"/>
                    <a:pt x="52" y="5"/>
                    <a:pt x="75" y="5"/>
                  </a:cubicBezTo>
                  <a:cubicBezTo>
                    <a:pt x="86" y="6"/>
                    <a:pt x="98" y="6"/>
                    <a:pt x="111" y="6"/>
                  </a:cubicBezTo>
                  <a:cubicBezTo>
                    <a:pt x="124" y="6"/>
                    <a:pt x="137" y="6"/>
                    <a:pt x="151" y="7"/>
                  </a:cubicBezTo>
                  <a:cubicBezTo>
                    <a:pt x="165" y="7"/>
                    <a:pt x="180" y="7"/>
                    <a:pt x="195" y="7"/>
                  </a:cubicBezTo>
                  <a:cubicBezTo>
                    <a:pt x="209" y="7"/>
                    <a:pt x="224" y="7"/>
                    <a:pt x="239" y="7"/>
                  </a:cubicBezTo>
                  <a:cubicBezTo>
                    <a:pt x="254" y="7"/>
                    <a:pt x="269" y="7"/>
                    <a:pt x="284" y="7"/>
                  </a:cubicBezTo>
                  <a:cubicBezTo>
                    <a:pt x="286" y="7"/>
                    <a:pt x="288" y="7"/>
                    <a:pt x="290" y="7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288" y="0"/>
                    <a:pt x="286" y="0"/>
                    <a:pt x="284" y="0"/>
                  </a:cubicBezTo>
                  <a:cubicBezTo>
                    <a:pt x="269" y="0"/>
                    <a:pt x="254" y="0"/>
                    <a:pt x="239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3"/>
            <p:cNvSpPr/>
            <p:nvPr/>
          </p:nvSpPr>
          <p:spPr bwMode="auto">
            <a:xfrm>
              <a:off x="7659689" y="4020343"/>
              <a:ext cx="255588" cy="15875"/>
            </a:xfrm>
            <a:custGeom>
              <a:avLst/>
              <a:gdLst>
                <a:gd name="T0" fmla="*/ 72 w 122"/>
                <a:gd name="T1" fmla="*/ 1 h 8"/>
                <a:gd name="T2" fmla="*/ 48 w 122"/>
                <a:gd name="T3" fmla="*/ 2 h 8"/>
                <a:gd name="T4" fmla="*/ 0 w 122"/>
                <a:gd name="T5" fmla="*/ 4 h 8"/>
                <a:gd name="T6" fmla="*/ 48 w 122"/>
                <a:gd name="T7" fmla="*/ 6 h 8"/>
                <a:gd name="T8" fmla="*/ 72 w 122"/>
                <a:gd name="T9" fmla="*/ 7 h 8"/>
                <a:gd name="T10" fmla="*/ 98 w 122"/>
                <a:gd name="T11" fmla="*/ 7 h 8"/>
                <a:gd name="T12" fmla="*/ 122 w 122"/>
                <a:gd name="T13" fmla="*/ 8 h 8"/>
                <a:gd name="T14" fmla="*/ 122 w 122"/>
                <a:gd name="T15" fmla="*/ 0 h 8"/>
                <a:gd name="T16" fmla="*/ 98 w 122"/>
                <a:gd name="T17" fmla="*/ 1 h 8"/>
                <a:gd name="T18" fmla="*/ 72 w 122"/>
                <a:gd name="T1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8">
                  <a:moveTo>
                    <a:pt x="72" y="1"/>
                  </a:moveTo>
                  <a:cubicBezTo>
                    <a:pt x="64" y="1"/>
                    <a:pt x="56" y="2"/>
                    <a:pt x="48" y="2"/>
                  </a:cubicBezTo>
                  <a:cubicBezTo>
                    <a:pt x="19" y="3"/>
                    <a:pt x="0" y="4"/>
                    <a:pt x="0" y="4"/>
                  </a:cubicBezTo>
                  <a:cubicBezTo>
                    <a:pt x="0" y="4"/>
                    <a:pt x="19" y="5"/>
                    <a:pt x="48" y="6"/>
                  </a:cubicBezTo>
                  <a:cubicBezTo>
                    <a:pt x="56" y="6"/>
                    <a:pt x="64" y="7"/>
                    <a:pt x="72" y="7"/>
                  </a:cubicBezTo>
                  <a:cubicBezTo>
                    <a:pt x="80" y="7"/>
                    <a:pt x="89" y="7"/>
                    <a:pt x="98" y="7"/>
                  </a:cubicBezTo>
                  <a:cubicBezTo>
                    <a:pt x="106" y="7"/>
                    <a:pt x="114" y="8"/>
                    <a:pt x="122" y="8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4" y="0"/>
                    <a:pt x="106" y="1"/>
                    <a:pt x="98" y="1"/>
                  </a:cubicBezTo>
                  <a:cubicBezTo>
                    <a:pt x="89" y="1"/>
                    <a:pt x="80" y="1"/>
                    <a:pt x="72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Rectangle 14"/>
            <p:cNvSpPr>
              <a:spLocks noChangeArrowheads="1"/>
            </p:cNvSpPr>
            <p:nvPr/>
          </p:nvSpPr>
          <p:spPr bwMode="auto">
            <a:xfrm>
              <a:off x="6684964" y="3098006"/>
              <a:ext cx="1265238" cy="890587"/>
            </a:xfrm>
            <a:prstGeom prst="rect">
              <a:avLst/>
            </a:pr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5"/>
            <p:cNvSpPr/>
            <p:nvPr/>
          </p:nvSpPr>
          <p:spPr bwMode="auto">
            <a:xfrm>
              <a:off x="6684964" y="3294856"/>
              <a:ext cx="149225" cy="12700"/>
            </a:xfrm>
            <a:custGeom>
              <a:avLst/>
              <a:gdLst>
                <a:gd name="T0" fmla="*/ 71 w 71"/>
                <a:gd name="T1" fmla="*/ 3 h 6"/>
                <a:gd name="T2" fmla="*/ 31 w 71"/>
                <a:gd name="T3" fmla="*/ 1 h 6"/>
                <a:gd name="T4" fmla="*/ 0 w 71"/>
                <a:gd name="T5" fmla="*/ 0 h 6"/>
                <a:gd name="T6" fmla="*/ 0 w 71"/>
                <a:gd name="T7" fmla="*/ 6 h 6"/>
                <a:gd name="T8" fmla="*/ 31 w 71"/>
                <a:gd name="T9" fmla="*/ 5 h 6"/>
                <a:gd name="T10" fmla="*/ 71 w 7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6">
                  <a:moveTo>
                    <a:pt x="71" y="3"/>
                  </a:moveTo>
                  <a:cubicBezTo>
                    <a:pt x="71" y="3"/>
                    <a:pt x="55" y="1"/>
                    <a:pt x="31" y="1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1" y="6"/>
                    <a:pt x="22" y="5"/>
                    <a:pt x="31" y="5"/>
                  </a:cubicBezTo>
                  <a:cubicBezTo>
                    <a:pt x="55" y="4"/>
                    <a:pt x="71" y="3"/>
                    <a:pt x="71" y="3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6"/>
            <p:cNvSpPr/>
            <p:nvPr/>
          </p:nvSpPr>
          <p:spPr bwMode="auto">
            <a:xfrm>
              <a:off x="6684964" y="3398043"/>
              <a:ext cx="384175" cy="17462"/>
            </a:xfrm>
            <a:custGeom>
              <a:avLst/>
              <a:gdLst>
                <a:gd name="T0" fmla="*/ 67 w 183"/>
                <a:gd name="T1" fmla="*/ 7 h 8"/>
                <a:gd name="T2" fmla="*/ 126 w 183"/>
                <a:gd name="T3" fmla="*/ 6 h 8"/>
                <a:gd name="T4" fmla="*/ 183 w 183"/>
                <a:gd name="T5" fmla="*/ 4 h 8"/>
                <a:gd name="T6" fmla="*/ 126 w 183"/>
                <a:gd name="T7" fmla="*/ 2 h 8"/>
                <a:gd name="T8" fmla="*/ 67 w 183"/>
                <a:gd name="T9" fmla="*/ 1 h 8"/>
                <a:gd name="T10" fmla="*/ 34 w 183"/>
                <a:gd name="T11" fmla="*/ 0 h 8"/>
                <a:gd name="T12" fmla="*/ 0 w 183"/>
                <a:gd name="T13" fmla="*/ 0 h 8"/>
                <a:gd name="T14" fmla="*/ 0 w 183"/>
                <a:gd name="T15" fmla="*/ 8 h 8"/>
                <a:gd name="T16" fmla="*/ 34 w 183"/>
                <a:gd name="T17" fmla="*/ 8 h 8"/>
                <a:gd name="T18" fmla="*/ 67 w 183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8">
                  <a:moveTo>
                    <a:pt x="67" y="7"/>
                  </a:moveTo>
                  <a:cubicBezTo>
                    <a:pt x="89" y="7"/>
                    <a:pt x="109" y="7"/>
                    <a:pt x="126" y="6"/>
                  </a:cubicBezTo>
                  <a:cubicBezTo>
                    <a:pt x="160" y="5"/>
                    <a:pt x="183" y="4"/>
                    <a:pt x="183" y="4"/>
                  </a:cubicBezTo>
                  <a:cubicBezTo>
                    <a:pt x="183" y="4"/>
                    <a:pt x="160" y="3"/>
                    <a:pt x="126" y="2"/>
                  </a:cubicBezTo>
                  <a:cubicBezTo>
                    <a:pt x="109" y="1"/>
                    <a:pt x="89" y="1"/>
                    <a:pt x="67" y="1"/>
                  </a:cubicBezTo>
                  <a:cubicBezTo>
                    <a:pt x="56" y="0"/>
                    <a:pt x="45" y="0"/>
                    <a:pt x="34" y="0"/>
                  </a:cubicBezTo>
                  <a:cubicBezTo>
                    <a:pt x="23" y="0"/>
                    <a:pt x="1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8"/>
                    <a:pt x="23" y="8"/>
                    <a:pt x="34" y="8"/>
                  </a:cubicBezTo>
                  <a:cubicBezTo>
                    <a:pt x="45" y="8"/>
                    <a:pt x="56" y="7"/>
                    <a:pt x="67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7"/>
            <p:cNvSpPr/>
            <p:nvPr/>
          </p:nvSpPr>
          <p:spPr bwMode="auto">
            <a:xfrm>
              <a:off x="6684964" y="3607593"/>
              <a:ext cx="693738" cy="17462"/>
            </a:xfrm>
            <a:custGeom>
              <a:avLst/>
              <a:gdLst>
                <a:gd name="T0" fmla="*/ 73 w 330"/>
                <a:gd name="T1" fmla="*/ 8 h 8"/>
                <a:gd name="T2" fmla="*/ 121 w 330"/>
                <a:gd name="T3" fmla="*/ 8 h 8"/>
                <a:gd name="T4" fmla="*/ 167 w 330"/>
                <a:gd name="T5" fmla="*/ 8 h 8"/>
                <a:gd name="T6" fmla="*/ 250 w 330"/>
                <a:gd name="T7" fmla="*/ 6 h 8"/>
                <a:gd name="T8" fmla="*/ 308 w 330"/>
                <a:gd name="T9" fmla="*/ 5 h 8"/>
                <a:gd name="T10" fmla="*/ 324 w 330"/>
                <a:gd name="T11" fmla="*/ 4 h 8"/>
                <a:gd name="T12" fmla="*/ 330 w 330"/>
                <a:gd name="T13" fmla="*/ 4 h 8"/>
                <a:gd name="T14" fmla="*/ 324 w 330"/>
                <a:gd name="T15" fmla="*/ 4 h 8"/>
                <a:gd name="T16" fmla="*/ 308 w 330"/>
                <a:gd name="T17" fmla="*/ 4 h 8"/>
                <a:gd name="T18" fmla="*/ 250 w 330"/>
                <a:gd name="T19" fmla="*/ 2 h 8"/>
                <a:gd name="T20" fmla="*/ 167 w 330"/>
                <a:gd name="T21" fmla="*/ 1 h 8"/>
                <a:gd name="T22" fmla="*/ 121 w 330"/>
                <a:gd name="T23" fmla="*/ 1 h 8"/>
                <a:gd name="T24" fmla="*/ 73 w 330"/>
                <a:gd name="T25" fmla="*/ 0 h 8"/>
                <a:gd name="T26" fmla="*/ 25 w 330"/>
                <a:gd name="T27" fmla="*/ 1 h 8"/>
                <a:gd name="T28" fmla="*/ 0 w 330"/>
                <a:gd name="T29" fmla="*/ 1 h 8"/>
                <a:gd name="T30" fmla="*/ 0 w 330"/>
                <a:gd name="T31" fmla="*/ 8 h 8"/>
                <a:gd name="T32" fmla="*/ 25 w 330"/>
                <a:gd name="T33" fmla="*/ 8 h 8"/>
                <a:gd name="T34" fmla="*/ 73 w 330"/>
                <a:gd name="T3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0" h="8">
                  <a:moveTo>
                    <a:pt x="73" y="8"/>
                  </a:moveTo>
                  <a:cubicBezTo>
                    <a:pt x="89" y="8"/>
                    <a:pt x="105" y="8"/>
                    <a:pt x="121" y="8"/>
                  </a:cubicBezTo>
                  <a:cubicBezTo>
                    <a:pt x="137" y="8"/>
                    <a:pt x="152" y="8"/>
                    <a:pt x="167" y="8"/>
                  </a:cubicBezTo>
                  <a:cubicBezTo>
                    <a:pt x="197" y="7"/>
                    <a:pt x="226" y="7"/>
                    <a:pt x="250" y="6"/>
                  </a:cubicBezTo>
                  <a:cubicBezTo>
                    <a:pt x="274" y="6"/>
                    <a:pt x="294" y="5"/>
                    <a:pt x="308" y="5"/>
                  </a:cubicBezTo>
                  <a:cubicBezTo>
                    <a:pt x="315" y="5"/>
                    <a:pt x="320" y="5"/>
                    <a:pt x="324" y="4"/>
                  </a:cubicBezTo>
                  <a:cubicBezTo>
                    <a:pt x="328" y="4"/>
                    <a:pt x="330" y="4"/>
                    <a:pt x="330" y="4"/>
                  </a:cubicBezTo>
                  <a:cubicBezTo>
                    <a:pt x="330" y="4"/>
                    <a:pt x="328" y="4"/>
                    <a:pt x="324" y="4"/>
                  </a:cubicBezTo>
                  <a:cubicBezTo>
                    <a:pt x="320" y="4"/>
                    <a:pt x="315" y="4"/>
                    <a:pt x="308" y="4"/>
                  </a:cubicBezTo>
                  <a:cubicBezTo>
                    <a:pt x="294" y="3"/>
                    <a:pt x="274" y="3"/>
                    <a:pt x="250" y="2"/>
                  </a:cubicBezTo>
                  <a:cubicBezTo>
                    <a:pt x="226" y="2"/>
                    <a:pt x="197" y="1"/>
                    <a:pt x="167" y="1"/>
                  </a:cubicBezTo>
                  <a:cubicBezTo>
                    <a:pt x="152" y="1"/>
                    <a:pt x="137" y="1"/>
                    <a:pt x="121" y="1"/>
                  </a:cubicBezTo>
                  <a:cubicBezTo>
                    <a:pt x="105" y="1"/>
                    <a:pt x="89" y="1"/>
                    <a:pt x="73" y="0"/>
                  </a:cubicBezTo>
                  <a:cubicBezTo>
                    <a:pt x="57" y="1"/>
                    <a:pt x="41" y="1"/>
                    <a:pt x="25" y="1"/>
                  </a:cubicBezTo>
                  <a:cubicBezTo>
                    <a:pt x="16" y="1"/>
                    <a:pt x="8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" y="8"/>
                    <a:pt x="16" y="8"/>
                    <a:pt x="25" y="8"/>
                  </a:cubicBezTo>
                  <a:cubicBezTo>
                    <a:pt x="41" y="8"/>
                    <a:pt x="57" y="8"/>
                    <a:pt x="73" y="8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8"/>
            <p:cNvSpPr/>
            <p:nvPr/>
          </p:nvSpPr>
          <p:spPr bwMode="auto">
            <a:xfrm>
              <a:off x="6684964" y="3820318"/>
              <a:ext cx="558800" cy="14287"/>
            </a:xfrm>
            <a:custGeom>
              <a:avLst/>
              <a:gdLst>
                <a:gd name="T0" fmla="*/ 83 w 266"/>
                <a:gd name="T1" fmla="*/ 7 h 7"/>
                <a:gd name="T2" fmla="*/ 124 w 266"/>
                <a:gd name="T3" fmla="*/ 7 h 7"/>
                <a:gd name="T4" fmla="*/ 196 w 266"/>
                <a:gd name="T5" fmla="*/ 6 h 7"/>
                <a:gd name="T6" fmla="*/ 247 w 266"/>
                <a:gd name="T7" fmla="*/ 4 h 7"/>
                <a:gd name="T8" fmla="*/ 261 w 266"/>
                <a:gd name="T9" fmla="*/ 4 h 7"/>
                <a:gd name="T10" fmla="*/ 266 w 266"/>
                <a:gd name="T11" fmla="*/ 4 h 7"/>
                <a:gd name="T12" fmla="*/ 261 w 266"/>
                <a:gd name="T13" fmla="*/ 3 h 7"/>
                <a:gd name="T14" fmla="*/ 247 w 266"/>
                <a:gd name="T15" fmla="*/ 3 h 7"/>
                <a:gd name="T16" fmla="*/ 196 w 266"/>
                <a:gd name="T17" fmla="*/ 1 h 7"/>
                <a:gd name="T18" fmla="*/ 124 w 266"/>
                <a:gd name="T19" fmla="*/ 0 h 7"/>
                <a:gd name="T20" fmla="*/ 83 w 266"/>
                <a:gd name="T21" fmla="*/ 0 h 7"/>
                <a:gd name="T22" fmla="*/ 41 w 266"/>
                <a:gd name="T23" fmla="*/ 0 h 7"/>
                <a:gd name="T24" fmla="*/ 0 w 266"/>
                <a:gd name="T25" fmla="*/ 0 h 7"/>
                <a:gd name="T26" fmla="*/ 0 w 266"/>
                <a:gd name="T27" fmla="*/ 7 h 7"/>
                <a:gd name="T28" fmla="*/ 41 w 266"/>
                <a:gd name="T29" fmla="*/ 7 h 7"/>
                <a:gd name="T30" fmla="*/ 83 w 266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7">
                  <a:moveTo>
                    <a:pt x="83" y="7"/>
                  </a:moveTo>
                  <a:cubicBezTo>
                    <a:pt x="97" y="7"/>
                    <a:pt x="111" y="7"/>
                    <a:pt x="124" y="7"/>
                  </a:cubicBezTo>
                  <a:cubicBezTo>
                    <a:pt x="150" y="7"/>
                    <a:pt x="175" y="6"/>
                    <a:pt x="196" y="6"/>
                  </a:cubicBezTo>
                  <a:cubicBezTo>
                    <a:pt x="217" y="5"/>
                    <a:pt x="235" y="5"/>
                    <a:pt x="247" y="4"/>
                  </a:cubicBezTo>
                  <a:cubicBezTo>
                    <a:pt x="253" y="4"/>
                    <a:pt x="258" y="4"/>
                    <a:pt x="261" y="4"/>
                  </a:cubicBezTo>
                  <a:cubicBezTo>
                    <a:pt x="265" y="4"/>
                    <a:pt x="266" y="4"/>
                    <a:pt x="266" y="4"/>
                  </a:cubicBezTo>
                  <a:cubicBezTo>
                    <a:pt x="266" y="4"/>
                    <a:pt x="265" y="4"/>
                    <a:pt x="261" y="3"/>
                  </a:cubicBezTo>
                  <a:cubicBezTo>
                    <a:pt x="258" y="3"/>
                    <a:pt x="253" y="3"/>
                    <a:pt x="247" y="3"/>
                  </a:cubicBezTo>
                  <a:cubicBezTo>
                    <a:pt x="235" y="3"/>
                    <a:pt x="217" y="2"/>
                    <a:pt x="196" y="1"/>
                  </a:cubicBezTo>
                  <a:cubicBezTo>
                    <a:pt x="175" y="1"/>
                    <a:pt x="150" y="1"/>
                    <a:pt x="124" y="0"/>
                  </a:cubicBezTo>
                  <a:cubicBezTo>
                    <a:pt x="111" y="0"/>
                    <a:pt x="97" y="0"/>
                    <a:pt x="83" y="0"/>
                  </a:cubicBezTo>
                  <a:cubicBezTo>
                    <a:pt x="69" y="0"/>
                    <a:pt x="55" y="0"/>
                    <a:pt x="41" y="0"/>
                  </a:cubicBezTo>
                  <a:cubicBezTo>
                    <a:pt x="27" y="0"/>
                    <a:pt x="14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4" y="7"/>
                    <a:pt x="27" y="7"/>
                    <a:pt x="41" y="7"/>
                  </a:cubicBezTo>
                  <a:cubicBezTo>
                    <a:pt x="55" y="7"/>
                    <a:pt x="69" y="7"/>
                    <a:pt x="83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9"/>
            <p:cNvSpPr/>
            <p:nvPr/>
          </p:nvSpPr>
          <p:spPr bwMode="auto">
            <a:xfrm>
              <a:off x="6684964" y="3904456"/>
              <a:ext cx="298450" cy="14287"/>
            </a:xfrm>
            <a:custGeom>
              <a:avLst/>
              <a:gdLst>
                <a:gd name="T0" fmla="*/ 39 w 142"/>
                <a:gd name="T1" fmla="*/ 7 h 7"/>
                <a:gd name="T2" fmla="*/ 91 w 142"/>
                <a:gd name="T3" fmla="*/ 6 h 7"/>
                <a:gd name="T4" fmla="*/ 142 w 142"/>
                <a:gd name="T5" fmla="*/ 4 h 7"/>
                <a:gd name="T6" fmla="*/ 91 w 142"/>
                <a:gd name="T7" fmla="*/ 2 h 7"/>
                <a:gd name="T8" fmla="*/ 39 w 142"/>
                <a:gd name="T9" fmla="*/ 0 h 7"/>
                <a:gd name="T10" fmla="*/ 10 w 142"/>
                <a:gd name="T11" fmla="*/ 0 h 7"/>
                <a:gd name="T12" fmla="*/ 0 w 142"/>
                <a:gd name="T13" fmla="*/ 0 h 7"/>
                <a:gd name="T14" fmla="*/ 0 w 142"/>
                <a:gd name="T15" fmla="*/ 7 h 7"/>
                <a:gd name="T16" fmla="*/ 10 w 142"/>
                <a:gd name="T17" fmla="*/ 7 h 7"/>
                <a:gd name="T18" fmla="*/ 39 w 14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7">
                  <a:moveTo>
                    <a:pt x="39" y="7"/>
                  </a:moveTo>
                  <a:cubicBezTo>
                    <a:pt x="58" y="7"/>
                    <a:pt x="76" y="6"/>
                    <a:pt x="91" y="6"/>
                  </a:cubicBezTo>
                  <a:cubicBezTo>
                    <a:pt x="122" y="5"/>
                    <a:pt x="142" y="4"/>
                    <a:pt x="142" y="4"/>
                  </a:cubicBezTo>
                  <a:cubicBezTo>
                    <a:pt x="142" y="4"/>
                    <a:pt x="122" y="2"/>
                    <a:pt x="91" y="2"/>
                  </a:cubicBezTo>
                  <a:cubicBezTo>
                    <a:pt x="76" y="1"/>
                    <a:pt x="58" y="1"/>
                    <a:pt x="39" y="0"/>
                  </a:cubicBezTo>
                  <a:cubicBezTo>
                    <a:pt x="29" y="0"/>
                    <a:pt x="20" y="0"/>
                    <a:pt x="10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6" y="7"/>
                    <a:pt x="10" y="7"/>
                  </a:cubicBezTo>
                  <a:cubicBezTo>
                    <a:pt x="20" y="7"/>
                    <a:pt x="29" y="7"/>
                    <a:pt x="39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20"/>
            <p:cNvSpPr/>
            <p:nvPr/>
          </p:nvSpPr>
          <p:spPr bwMode="auto">
            <a:xfrm>
              <a:off x="7470776" y="3545681"/>
              <a:ext cx="479425" cy="15875"/>
            </a:xfrm>
            <a:custGeom>
              <a:avLst/>
              <a:gdLst>
                <a:gd name="T0" fmla="*/ 169 w 228"/>
                <a:gd name="T1" fmla="*/ 1 h 8"/>
                <a:gd name="T2" fmla="*/ 132 w 228"/>
                <a:gd name="T3" fmla="*/ 1 h 8"/>
                <a:gd name="T4" fmla="*/ 97 w 228"/>
                <a:gd name="T5" fmla="*/ 1 h 8"/>
                <a:gd name="T6" fmla="*/ 65 w 228"/>
                <a:gd name="T7" fmla="*/ 2 h 8"/>
                <a:gd name="T8" fmla="*/ 18 w 228"/>
                <a:gd name="T9" fmla="*/ 3 h 8"/>
                <a:gd name="T10" fmla="*/ 5 w 228"/>
                <a:gd name="T11" fmla="*/ 4 h 8"/>
                <a:gd name="T12" fmla="*/ 0 w 228"/>
                <a:gd name="T13" fmla="*/ 4 h 8"/>
                <a:gd name="T14" fmla="*/ 5 w 228"/>
                <a:gd name="T15" fmla="*/ 4 h 8"/>
                <a:gd name="T16" fmla="*/ 18 w 228"/>
                <a:gd name="T17" fmla="*/ 5 h 8"/>
                <a:gd name="T18" fmla="*/ 65 w 228"/>
                <a:gd name="T19" fmla="*/ 6 h 8"/>
                <a:gd name="T20" fmla="*/ 97 w 228"/>
                <a:gd name="T21" fmla="*/ 7 h 8"/>
                <a:gd name="T22" fmla="*/ 132 w 228"/>
                <a:gd name="T23" fmla="*/ 7 h 8"/>
                <a:gd name="T24" fmla="*/ 169 w 228"/>
                <a:gd name="T25" fmla="*/ 8 h 8"/>
                <a:gd name="T26" fmla="*/ 208 w 228"/>
                <a:gd name="T27" fmla="*/ 8 h 8"/>
                <a:gd name="T28" fmla="*/ 228 w 228"/>
                <a:gd name="T29" fmla="*/ 8 h 8"/>
                <a:gd name="T30" fmla="*/ 228 w 228"/>
                <a:gd name="T31" fmla="*/ 0 h 8"/>
                <a:gd name="T32" fmla="*/ 208 w 228"/>
                <a:gd name="T33" fmla="*/ 0 h 8"/>
                <a:gd name="T34" fmla="*/ 169 w 228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8">
                  <a:moveTo>
                    <a:pt x="169" y="1"/>
                  </a:moveTo>
                  <a:cubicBezTo>
                    <a:pt x="157" y="1"/>
                    <a:pt x="144" y="1"/>
                    <a:pt x="132" y="1"/>
                  </a:cubicBezTo>
                  <a:cubicBezTo>
                    <a:pt x="120" y="1"/>
                    <a:pt x="108" y="1"/>
                    <a:pt x="97" y="1"/>
                  </a:cubicBezTo>
                  <a:cubicBezTo>
                    <a:pt x="85" y="2"/>
                    <a:pt x="75" y="2"/>
                    <a:pt x="65" y="2"/>
                  </a:cubicBezTo>
                  <a:cubicBezTo>
                    <a:pt x="45" y="2"/>
                    <a:pt x="29" y="3"/>
                    <a:pt x="18" y="3"/>
                  </a:cubicBezTo>
                  <a:cubicBezTo>
                    <a:pt x="12" y="4"/>
                    <a:pt x="8" y="4"/>
                    <a:pt x="5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5" y="4"/>
                  </a:cubicBezTo>
                  <a:cubicBezTo>
                    <a:pt x="8" y="4"/>
                    <a:pt x="12" y="5"/>
                    <a:pt x="18" y="5"/>
                  </a:cubicBezTo>
                  <a:cubicBezTo>
                    <a:pt x="29" y="5"/>
                    <a:pt x="45" y="6"/>
                    <a:pt x="65" y="6"/>
                  </a:cubicBezTo>
                  <a:cubicBezTo>
                    <a:pt x="75" y="6"/>
                    <a:pt x="85" y="7"/>
                    <a:pt x="97" y="7"/>
                  </a:cubicBezTo>
                  <a:cubicBezTo>
                    <a:pt x="108" y="7"/>
                    <a:pt x="120" y="7"/>
                    <a:pt x="132" y="7"/>
                  </a:cubicBezTo>
                  <a:cubicBezTo>
                    <a:pt x="144" y="8"/>
                    <a:pt x="157" y="8"/>
                    <a:pt x="169" y="8"/>
                  </a:cubicBezTo>
                  <a:cubicBezTo>
                    <a:pt x="182" y="8"/>
                    <a:pt x="195" y="8"/>
                    <a:pt x="208" y="8"/>
                  </a:cubicBezTo>
                  <a:cubicBezTo>
                    <a:pt x="215" y="8"/>
                    <a:pt x="222" y="8"/>
                    <a:pt x="228" y="8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2" y="0"/>
                    <a:pt x="215" y="0"/>
                    <a:pt x="208" y="0"/>
                  </a:cubicBezTo>
                  <a:cubicBezTo>
                    <a:pt x="195" y="0"/>
                    <a:pt x="182" y="0"/>
                    <a:pt x="169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21"/>
            <p:cNvSpPr/>
            <p:nvPr/>
          </p:nvSpPr>
          <p:spPr bwMode="auto">
            <a:xfrm>
              <a:off x="7680326" y="3810793"/>
              <a:ext cx="269875" cy="14287"/>
            </a:xfrm>
            <a:custGeom>
              <a:avLst/>
              <a:gdLst>
                <a:gd name="T0" fmla="*/ 73 w 128"/>
                <a:gd name="T1" fmla="*/ 1 h 7"/>
                <a:gd name="T2" fmla="*/ 49 w 128"/>
                <a:gd name="T3" fmla="*/ 1 h 7"/>
                <a:gd name="T4" fmla="*/ 0 w 128"/>
                <a:gd name="T5" fmla="*/ 4 h 7"/>
                <a:gd name="T6" fmla="*/ 49 w 128"/>
                <a:gd name="T7" fmla="*/ 6 h 7"/>
                <a:gd name="T8" fmla="*/ 73 w 128"/>
                <a:gd name="T9" fmla="*/ 6 h 7"/>
                <a:gd name="T10" fmla="*/ 100 w 128"/>
                <a:gd name="T11" fmla="*/ 7 h 7"/>
                <a:gd name="T12" fmla="*/ 128 w 128"/>
                <a:gd name="T13" fmla="*/ 7 h 7"/>
                <a:gd name="T14" fmla="*/ 128 w 128"/>
                <a:gd name="T15" fmla="*/ 0 h 7"/>
                <a:gd name="T16" fmla="*/ 100 w 128"/>
                <a:gd name="T17" fmla="*/ 0 h 7"/>
                <a:gd name="T18" fmla="*/ 73 w 128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7">
                  <a:moveTo>
                    <a:pt x="73" y="1"/>
                  </a:moveTo>
                  <a:cubicBezTo>
                    <a:pt x="65" y="1"/>
                    <a:pt x="57" y="1"/>
                    <a:pt x="49" y="1"/>
                  </a:cubicBezTo>
                  <a:cubicBezTo>
                    <a:pt x="19" y="2"/>
                    <a:pt x="0" y="4"/>
                    <a:pt x="0" y="4"/>
                  </a:cubicBezTo>
                  <a:cubicBezTo>
                    <a:pt x="0" y="4"/>
                    <a:pt x="19" y="5"/>
                    <a:pt x="49" y="6"/>
                  </a:cubicBezTo>
                  <a:cubicBezTo>
                    <a:pt x="57" y="6"/>
                    <a:pt x="65" y="6"/>
                    <a:pt x="73" y="6"/>
                  </a:cubicBezTo>
                  <a:cubicBezTo>
                    <a:pt x="82" y="7"/>
                    <a:pt x="91" y="7"/>
                    <a:pt x="100" y="7"/>
                  </a:cubicBezTo>
                  <a:cubicBezTo>
                    <a:pt x="109" y="7"/>
                    <a:pt x="119" y="7"/>
                    <a:pt x="128" y="7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19" y="0"/>
                    <a:pt x="109" y="0"/>
                    <a:pt x="100" y="0"/>
                  </a:cubicBezTo>
                  <a:cubicBezTo>
                    <a:pt x="91" y="0"/>
                    <a:pt x="82" y="1"/>
                    <a:pt x="73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22"/>
            <p:cNvSpPr/>
            <p:nvPr/>
          </p:nvSpPr>
          <p:spPr bwMode="auto">
            <a:xfrm>
              <a:off x="7712076" y="3440906"/>
              <a:ext cx="238125" cy="14287"/>
            </a:xfrm>
            <a:custGeom>
              <a:avLst/>
              <a:gdLst>
                <a:gd name="T0" fmla="*/ 70 w 113"/>
                <a:gd name="T1" fmla="*/ 1 h 7"/>
                <a:gd name="T2" fmla="*/ 47 w 113"/>
                <a:gd name="T3" fmla="*/ 2 h 7"/>
                <a:gd name="T4" fmla="*/ 0 w 113"/>
                <a:gd name="T5" fmla="*/ 4 h 7"/>
                <a:gd name="T6" fmla="*/ 47 w 113"/>
                <a:gd name="T7" fmla="*/ 6 h 7"/>
                <a:gd name="T8" fmla="*/ 70 w 113"/>
                <a:gd name="T9" fmla="*/ 7 h 7"/>
                <a:gd name="T10" fmla="*/ 95 w 113"/>
                <a:gd name="T11" fmla="*/ 7 h 7"/>
                <a:gd name="T12" fmla="*/ 113 w 113"/>
                <a:gd name="T13" fmla="*/ 7 h 7"/>
                <a:gd name="T14" fmla="*/ 113 w 113"/>
                <a:gd name="T15" fmla="*/ 0 h 7"/>
                <a:gd name="T16" fmla="*/ 95 w 113"/>
                <a:gd name="T17" fmla="*/ 1 h 7"/>
                <a:gd name="T18" fmla="*/ 70 w 113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">
                  <a:moveTo>
                    <a:pt x="70" y="1"/>
                  </a:moveTo>
                  <a:cubicBezTo>
                    <a:pt x="62" y="1"/>
                    <a:pt x="54" y="2"/>
                    <a:pt x="47" y="2"/>
                  </a:cubicBezTo>
                  <a:cubicBezTo>
                    <a:pt x="19" y="3"/>
                    <a:pt x="0" y="4"/>
                    <a:pt x="0" y="4"/>
                  </a:cubicBezTo>
                  <a:cubicBezTo>
                    <a:pt x="0" y="4"/>
                    <a:pt x="19" y="5"/>
                    <a:pt x="47" y="6"/>
                  </a:cubicBezTo>
                  <a:cubicBezTo>
                    <a:pt x="54" y="6"/>
                    <a:pt x="62" y="7"/>
                    <a:pt x="70" y="7"/>
                  </a:cubicBezTo>
                  <a:cubicBezTo>
                    <a:pt x="78" y="7"/>
                    <a:pt x="87" y="7"/>
                    <a:pt x="95" y="7"/>
                  </a:cubicBezTo>
                  <a:cubicBezTo>
                    <a:pt x="101" y="7"/>
                    <a:pt x="107" y="7"/>
                    <a:pt x="113" y="7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7" y="0"/>
                    <a:pt x="101" y="1"/>
                    <a:pt x="95" y="1"/>
                  </a:cubicBezTo>
                  <a:cubicBezTo>
                    <a:pt x="87" y="1"/>
                    <a:pt x="78" y="1"/>
                    <a:pt x="70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23"/>
            <p:cNvSpPr/>
            <p:nvPr/>
          </p:nvSpPr>
          <p:spPr bwMode="auto">
            <a:xfrm>
              <a:off x="7316789" y="3229768"/>
              <a:ext cx="633413" cy="15875"/>
            </a:xfrm>
            <a:custGeom>
              <a:avLst/>
              <a:gdLst>
                <a:gd name="T0" fmla="*/ 245 w 301"/>
                <a:gd name="T1" fmla="*/ 0 h 7"/>
                <a:gd name="T2" fmla="*/ 199 w 301"/>
                <a:gd name="T3" fmla="*/ 0 h 7"/>
                <a:gd name="T4" fmla="*/ 155 w 301"/>
                <a:gd name="T5" fmla="*/ 0 h 7"/>
                <a:gd name="T6" fmla="*/ 114 w 301"/>
                <a:gd name="T7" fmla="*/ 1 h 7"/>
                <a:gd name="T8" fmla="*/ 77 w 301"/>
                <a:gd name="T9" fmla="*/ 1 h 7"/>
                <a:gd name="T10" fmla="*/ 21 w 301"/>
                <a:gd name="T11" fmla="*/ 3 h 7"/>
                <a:gd name="T12" fmla="*/ 6 w 301"/>
                <a:gd name="T13" fmla="*/ 3 h 7"/>
                <a:gd name="T14" fmla="*/ 0 w 301"/>
                <a:gd name="T15" fmla="*/ 4 h 7"/>
                <a:gd name="T16" fmla="*/ 6 w 301"/>
                <a:gd name="T17" fmla="*/ 4 h 7"/>
                <a:gd name="T18" fmla="*/ 21 w 301"/>
                <a:gd name="T19" fmla="*/ 4 h 7"/>
                <a:gd name="T20" fmla="*/ 77 w 301"/>
                <a:gd name="T21" fmla="*/ 6 h 7"/>
                <a:gd name="T22" fmla="*/ 114 w 301"/>
                <a:gd name="T23" fmla="*/ 6 h 7"/>
                <a:gd name="T24" fmla="*/ 155 w 301"/>
                <a:gd name="T25" fmla="*/ 7 h 7"/>
                <a:gd name="T26" fmla="*/ 199 w 301"/>
                <a:gd name="T27" fmla="*/ 7 h 7"/>
                <a:gd name="T28" fmla="*/ 245 w 301"/>
                <a:gd name="T29" fmla="*/ 7 h 7"/>
                <a:gd name="T30" fmla="*/ 291 w 301"/>
                <a:gd name="T31" fmla="*/ 7 h 7"/>
                <a:gd name="T32" fmla="*/ 301 w 301"/>
                <a:gd name="T33" fmla="*/ 7 h 7"/>
                <a:gd name="T34" fmla="*/ 301 w 301"/>
                <a:gd name="T35" fmla="*/ 0 h 7"/>
                <a:gd name="T36" fmla="*/ 291 w 301"/>
                <a:gd name="T37" fmla="*/ 0 h 7"/>
                <a:gd name="T38" fmla="*/ 245 w 301"/>
                <a:gd name="T3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1" h="7">
                  <a:moveTo>
                    <a:pt x="245" y="0"/>
                  </a:moveTo>
                  <a:cubicBezTo>
                    <a:pt x="230" y="0"/>
                    <a:pt x="214" y="0"/>
                    <a:pt x="199" y="0"/>
                  </a:cubicBezTo>
                  <a:cubicBezTo>
                    <a:pt x="184" y="0"/>
                    <a:pt x="169" y="0"/>
                    <a:pt x="155" y="0"/>
                  </a:cubicBezTo>
                  <a:cubicBezTo>
                    <a:pt x="141" y="0"/>
                    <a:pt x="127" y="1"/>
                    <a:pt x="114" y="1"/>
                  </a:cubicBezTo>
                  <a:cubicBezTo>
                    <a:pt x="101" y="1"/>
                    <a:pt x="88" y="1"/>
                    <a:pt x="77" y="1"/>
                  </a:cubicBezTo>
                  <a:cubicBezTo>
                    <a:pt x="54" y="2"/>
                    <a:pt x="34" y="3"/>
                    <a:pt x="21" y="3"/>
                  </a:cubicBezTo>
                  <a:cubicBezTo>
                    <a:pt x="14" y="3"/>
                    <a:pt x="9" y="3"/>
                    <a:pt x="6" y="3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6" y="4"/>
                  </a:cubicBezTo>
                  <a:cubicBezTo>
                    <a:pt x="9" y="4"/>
                    <a:pt x="14" y="4"/>
                    <a:pt x="21" y="4"/>
                  </a:cubicBezTo>
                  <a:cubicBezTo>
                    <a:pt x="34" y="5"/>
                    <a:pt x="54" y="5"/>
                    <a:pt x="77" y="6"/>
                  </a:cubicBezTo>
                  <a:cubicBezTo>
                    <a:pt x="88" y="6"/>
                    <a:pt x="101" y="6"/>
                    <a:pt x="114" y="6"/>
                  </a:cubicBezTo>
                  <a:cubicBezTo>
                    <a:pt x="127" y="7"/>
                    <a:pt x="141" y="7"/>
                    <a:pt x="155" y="7"/>
                  </a:cubicBezTo>
                  <a:cubicBezTo>
                    <a:pt x="169" y="7"/>
                    <a:pt x="184" y="7"/>
                    <a:pt x="199" y="7"/>
                  </a:cubicBezTo>
                  <a:cubicBezTo>
                    <a:pt x="214" y="7"/>
                    <a:pt x="230" y="7"/>
                    <a:pt x="245" y="7"/>
                  </a:cubicBezTo>
                  <a:cubicBezTo>
                    <a:pt x="260" y="7"/>
                    <a:pt x="276" y="7"/>
                    <a:pt x="291" y="7"/>
                  </a:cubicBezTo>
                  <a:cubicBezTo>
                    <a:pt x="294" y="7"/>
                    <a:pt x="298" y="7"/>
                    <a:pt x="301" y="7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98" y="0"/>
                    <a:pt x="294" y="0"/>
                    <a:pt x="291" y="0"/>
                  </a:cubicBezTo>
                  <a:cubicBezTo>
                    <a:pt x="276" y="0"/>
                    <a:pt x="260" y="0"/>
                    <a:pt x="245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24"/>
            <p:cNvSpPr/>
            <p:nvPr/>
          </p:nvSpPr>
          <p:spPr bwMode="auto">
            <a:xfrm>
              <a:off x="7518401" y="3145631"/>
              <a:ext cx="431800" cy="15875"/>
            </a:xfrm>
            <a:custGeom>
              <a:avLst/>
              <a:gdLst>
                <a:gd name="T0" fmla="*/ 160 w 205"/>
                <a:gd name="T1" fmla="*/ 0 h 7"/>
                <a:gd name="T2" fmla="*/ 124 w 205"/>
                <a:gd name="T3" fmla="*/ 0 h 7"/>
                <a:gd name="T4" fmla="*/ 91 w 205"/>
                <a:gd name="T5" fmla="*/ 1 h 7"/>
                <a:gd name="T6" fmla="*/ 61 w 205"/>
                <a:gd name="T7" fmla="*/ 1 h 7"/>
                <a:gd name="T8" fmla="*/ 16 w 205"/>
                <a:gd name="T9" fmla="*/ 3 h 7"/>
                <a:gd name="T10" fmla="*/ 4 w 205"/>
                <a:gd name="T11" fmla="*/ 3 h 7"/>
                <a:gd name="T12" fmla="*/ 0 w 205"/>
                <a:gd name="T13" fmla="*/ 3 h 7"/>
                <a:gd name="T14" fmla="*/ 4 w 205"/>
                <a:gd name="T15" fmla="*/ 4 h 7"/>
                <a:gd name="T16" fmla="*/ 16 w 205"/>
                <a:gd name="T17" fmla="*/ 4 h 7"/>
                <a:gd name="T18" fmla="*/ 61 w 205"/>
                <a:gd name="T19" fmla="*/ 6 h 7"/>
                <a:gd name="T20" fmla="*/ 91 w 205"/>
                <a:gd name="T21" fmla="*/ 6 h 7"/>
                <a:gd name="T22" fmla="*/ 124 w 205"/>
                <a:gd name="T23" fmla="*/ 7 h 7"/>
                <a:gd name="T24" fmla="*/ 160 w 205"/>
                <a:gd name="T25" fmla="*/ 7 h 7"/>
                <a:gd name="T26" fmla="*/ 197 w 205"/>
                <a:gd name="T27" fmla="*/ 7 h 7"/>
                <a:gd name="T28" fmla="*/ 205 w 205"/>
                <a:gd name="T29" fmla="*/ 7 h 7"/>
                <a:gd name="T30" fmla="*/ 205 w 205"/>
                <a:gd name="T31" fmla="*/ 0 h 7"/>
                <a:gd name="T32" fmla="*/ 197 w 205"/>
                <a:gd name="T33" fmla="*/ 0 h 7"/>
                <a:gd name="T34" fmla="*/ 160 w 205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5" h="7">
                  <a:moveTo>
                    <a:pt x="160" y="0"/>
                  </a:moveTo>
                  <a:cubicBezTo>
                    <a:pt x="148" y="0"/>
                    <a:pt x="136" y="0"/>
                    <a:pt x="124" y="0"/>
                  </a:cubicBezTo>
                  <a:cubicBezTo>
                    <a:pt x="113" y="0"/>
                    <a:pt x="102" y="0"/>
                    <a:pt x="91" y="1"/>
                  </a:cubicBezTo>
                  <a:cubicBezTo>
                    <a:pt x="80" y="1"/>
                    <a:pt x="70" y="1"/>
                    <a:pt x="61" y="1"/>
                  </a:cubicBezTo>
                  <a:cubicBezTo>
                    <a:pt x="43" y="2"/>
                    <a:pt x="27" y="2"/>
                    <a:pt x="16" y="3"/>
                  </a:cubicBezTo>
                  <a:cubicBezTo>
                    <a:pt x="11" y="3"/>
                    <a:pt x="7" y="3"/>
                    <a:pt x="4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3"/>
                    <a:pt x="4" y="4"/>
                  </a:cubicBezTo>
                  <a:cubicBezTo>
                    <a:pt x="7" y="4"/>
                    <a:pt x="11" y="4"/>
                    <a:pt x="16" y="4"/>
                  </a:cubicBezTo>
                  <a:cubicBezTo>
                    <a:pt x="27" y="4"/>
                    <a:pt x="43" y="5"/>
                    <a:pt x="61" y="6"/>
                  </a:cubicBezTo>
                  <a:cubicBezTo>
                    <a:pt x="70" y="6"/>
                    <a:pt x="80" y="6"/>
                    <a:pt x="91" y="6"/>
                  </a:cubicBezTo>
                  <a:cubicBezTo>
                    <a:pt x="102" y="6"/>
                    <a:pt x="113" y="7"/>
                    <a:pt x="124" y="7"/>
                  </a:cubicBezTo>
                  <a:cubicBezTo>
                    <a:pt x="136" y="7"/>
                    <a:pt x="148" y="7"/>
                    <a:pt x="160" y="7"/>
                  </a:cubicBezTo>
                  <a:cubicBezTo>
                    <a:pt x="172" y="7"/>
                    <a:pt x="184" y="7"/>
                    <a:pt x="197" y="7"/>
                  </a:cubicBezTo>
                  <a:cubicBezTo>
                    <a:pt x="200" y="7"/>
                    <a:pt x="202" y="7"/>
                    <a:pt x="205" y="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2" y="0"/>
                    <a:pt x="200" y="0"/>
                    <a:pt x="197" y="0"/>
                  </a:cubicBezTo>
                  <a:cubicBezTo>
                    <a:pt x="184" y="0"/>
                    <a:pt x="172" y="0"/>
                    <a:pt x="160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Rectangle 25"/>
            <p:cNvSpPr>
              <a:spLocks noChangeArrowheads="1"/>
            </p:cNvSpPr>
            <p:nvPr/>
          </p:nvSpPr>
          <p:spPr bwMode="auto">
            <a:xfrm>
              <a:off x="6710364" y="1942306"/>
              <a:ext cx="1263650" cy="1155700"/>
            </a:xfrm>
            <a:prstGeom prst="rect">
              <a:avLst/>
            </a:pr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6"/>
            <p:cNvSpPr/>
            <p:nvPr/>
          </p:nvSpPr>
          <p:spPr bwMode="auto">
            <a:xfrm>
              <a:off x="6710364" y="2001043"/>
              <a:ext cx="544513" cy="17462"/>
            </a:xfrm>
            <a:custGeom>
              <a:avLst/>
              <a:gdLst>
                <a:gd name="T0" fmla="*/ 79 w 259"/>
                <a:gd name="T1" fmla="*/ 8 h 8"/>
                <a:gd name="T2" fmla="*/ 119 w 259"/>
                <a:gd name="T3" fmla="*/ 7 h 8"/>
                <a:gd name="T4" fmla="*/ 190 w 259"/>
                <a:gd name="T5" fmla="*/ 6 h 8"/>
                <a:gd name="T6" fmla="*/ 240 w 259"/>
                <a:gd name="T7" fmla="*/ 5 h 8"/>
                <a:gd name="T8" fmla="*/ 254 w 259"/>
                <a:gd name="T9" fmla="*/ 4 h 8"/>
                <a:gd name="T10" fmla="*/ 259 w 259"/>
                <a:gd name="T11" fmla="*/ 4 h 8"/>
                <a:gd name="T12" fmla="*/ 254 w 259"/>
                <a:gd name="T13" fmla="*/ 4 h 8"/>
                <a:gd name="T14" fmla="*/ 240 w 259"/>
                <a:gd name="T15" fmla="*/ 3 h 8"/>
                <a:gd name="T16" fmla="*/ 190 w 259"/>
                <a:gd name="T17" fmla="*/ 2 h 8"/>
                <a:gd name="T18" fmla="*/ 119 w 259"/>
                <a:gd name="T19" fmla="*/ 1 h 8"/>
                <a:gd name="T20" fmla="*/ 79 w 259"/>
                <a:gd name="T21" fmla="*/ 0 h 8"/>
                <a:gd name="T22" fmla="*/ 37 w 259"/>
                <a:gd name="T23" fmla="*/ 0 h 8"/>
                <a:gd name="T24" fmla="*/ 0 w 259"/>
                <a:gd name="T25" fmla="*/ 0 h 8"/>
                <a:gd name="T26" fmla="*/ 0 w 259"/>
                <a:gd name="T27" fmla="*/ 8 h 8"/>
                <a:gd name="T28" fmla="*/ 37 w 259"/>
                <a:gd name="T29" fmla="*/ 8 h 8"/>
                <a:gd name="T30" fmla="*/ 79 w 259"/>
                <a:gd name="T3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9" h="8">
                  <a:moveTo>
                    <a:pt x="79" y="8"/>
                  </a:moveTo>
                  <a:cubicBezTo>
                    <a:pt x="92" y="8"/>
                    <a:pt x="106" y="7"/>
                    <a:pt x="119" y="7"/>
                  </a:cubicBezTo>
                  <a:cubicBezTo>
                    <a:pt x="145" y="7"/>
                    <a:pt x="169" y="7"/>
                    <a:pt x="190" y="6"/>
                  </a:cubicBezTo>
                  <a:cubicBezTo>
                    <a:pt x="210" y="6"/>
                    <a:pt x="228" y="5"/>
                    <a:pt x="240" y="5"/>
                  </a:cubicBezTo>
                  <a:cubicBezTo>
                    <a:pt x="246" y="4"/>
                    <a:pt x="251" y="4"/>
                    <a:pt x="254" y="4"/>
                  </a:cubicBezTo>
                  <a:cubicBezTo>
                    <a:pt x="257" y="4"/>
                    <a:pt x="259" y="4"/>
                    <a:pt x="259" y="4"/>
                  </a:cubicBezTo>
                  <a:cubicBezTo>
                    <a:pt x="259" y="4"/>
                    <a:pt x="257" y="4"/>
                    <a:pt x="254" y="4"/>
                  </a:cubicBezTo>
                  <a:cubicBezTo>
                    <a:pt x="251" y="4"/>
                    <a:pt x="246" y="3"/>
                    <a:pt x="240" y="3"/>
                  </a:cubicBezTo>
                  <a:cubicBezTo>
                    <a:pt x="228" y="3"/>
                    <a:pt x="210" y="2"/>
                    <a:pt x="190" y="2"/>
                  </a:cubicBezTo>
                  <a:cubicBezTo>
                    <a:pt x="169" y="1"/>
                    <a:pt x="145" y="1"/>
                    <a:pt x="119" y="1"/>
                  </a:cubicBezTo>
                  <a:cubicBezTo>
                    <a:pt x="106" y="1"/>
                    <a:pt x="92" y="0"/>
                    <a:pt x="79" y="0"/>
                  </a:cubicBezTo>
                  <a:cubicBezTo>
                    <a:pt x="65" y="0"/>
                    <a:pt x="51" y="0"/>
                    <a:pt x="37" y="0"/>
                  </a:cubicBezTo>
                  <a:cubicBezTo>
                    <a:pt x="25" y="0"/>
                    <a:pt x="12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25" y="8"/>
                    <a:pt x="37" y="8"/>
                  </a:cubicBezTo>
                  <a:cubicBezTo>
                    <a:pt x="51" y="8"/>
                    <a:pt x="65" y="8"/>
                    <a:pt x="79" y="8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27"/>
            <p:cNvSpPr/>
            <p:nvPr/>
          </p:nvSpPr>
          <p:spPr bwMode="auto">
            <a:xfrm>
              <a:off x="6710364" y="2123281"/>
              <a:ext cx="631825" cy="14287"/>
            </a:xfrm>
            <a:custGeom>
              <a:avLst/>
              <a:gdLst>
                <a:gd name="T0" fmla="*/ 58 w 301"/>
                <a:gd name="T1" fmla="*/ 7 h 7"/>
                <a:gd name="T2" fmla="*/ 104 w 301"/>
                <a:gd name="T3" fmla="*/ 7 h 7"/>
                <a:gd name="T4" fmla="*/ 147 w 301"/>
                <a:gd name="T5" fmla="*/ 7 h 7"/>
                <a:gd name="T6" fmla="*/ 225 w 301"/>
                <a:gd name="T7" fmla="*/ 6 h 7"/>
                <a:gd name="T8" fmla="*/ 280 w 301"/>
                <a:gd name="T9" fmla="*/ 4 h 7"/>
                <a:gd name="T10" fmla="*/ 296 w 301"/>
                <a:gd name="T11" fmla="*/ 4 h 7"/>
                <a:gd name="T12" fmla="*/ 301 w 301"/>
                <a:gd name="T13" fmla="*/ 4 h 7"/>
                <a:gd name="T14" fmla="*/ 296 w 301"/>
                <a:gd name="T15" fmla="*/ 3 h 7"/>
                <a:gd name="T16" fmla="*/ 280 w 301"/>
                <a:gd name="T17" fmla="*/ 3 h 7"/>
                <a:gd name="T18" fmla="*/ 225 w 301"/>
                <a:gd name="T19" fmla="*/ 1 h 7"/>
                <a:gd name="T20" fmla="*/ 147 w 301"/>
                <a:gd name="T21" fmla="*/ 0 h 7"/>
                <a:gd name="T22" fmla="*/ 104 w 301"/>
                <a:gd name="T23" fmla="*/ 0 h 7"/>
                <a:gd name="T24" fmla="*/ 58 w 301"/>
                <a:gd name="T25" fmla="*/ 0 h 7"/>
                <a:gd name="T26" fmla="*/ 13 w 301"/>
                <a:gd name="T27" fmla="*/ 0 h 7"/>
                <a:gd name="T28" fmla="*/ 0 w 301"/>
                <a:gd name="T29" fmla="*/ 0 h 7"/>
                <a:gd name="T30" fmla="*/ 0 w 301"/>
                <a:gd name="T31" fmla="*/ 7 h 7"/>
                <a:gd name="T32" fmla="*/ 13 w 301"/>
                <a:gd name="T33" fmla="*/ 7 h 7"/>
                <a:gd name="T34" fmla="*/ 58 w 301"/>
                <a:gd name="T3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1" h="7">
                  <a:moveTo>
                    <a:pt x="58" y="7"/>
                  </a:moveTo>
                  <a:cubicBezTo>
                    <a:pt x="74" y="7"/>
                    <a:pt x="89" y="7"/>
                    <a:pt x="104" y="7"/>
                  </a:cubicBezTo>
                  <a:cubicBezTo>
                    <a:pt x="119" y="7"/>
                    <a:pt x="133" y="7"/>
                    <a:pt x="147" y="7"/>
                  </a:cubicBezTo>
                  <a:cubicBezTo>
                    <a:pt x="176" y="7"/>
                    <a:pt x="202" y="6"/>
                    <a:pt x="225" y="6"/>
                  </a:cubicBezTo>
                  <a:cubicBezTo>
                    <a:pt x="248" y="5"/>
                    <a:pt x="267" y="5"/>
                    <a:pt x="280" y="4"/>
                  </a:cubicBezTo>
                  <a:cubicBezTo>
                    <a:pt x="287" y="4"/>
                    <a:pt x="292" y="4"/>
                    <a:pt x="296" y="4"/>
                  </a:cubicBezTo>
                  <a:cubicBezTo>
                    <a:pt x="299" y="4"/>
                    <a:pt x="301" y="4"/>
                    <a:pt x="301" y="4"/>
                  </a:cubicBezTo>
                  <a:cubicBezTo>
                    <a:pt x="301" y="4"/>
                    <a:pt x="299" y="4"/>
                    <a:pt x="296" y="3"/>
                  </a:cubicBezTo>
                  <a:cubicBezTo>
                    <a:pt x="292" y="3"/>
                    <a:pt x="287" y="3"/>
                    <a:pt x="280" y="3"/>
                  </a:cubicBezTo>
                  <a:cubicBezTo>
                    <a:pt x="267" y="3"/>
                    <a:pt x="248" y="2"/>
                    <a:pt x="225" y="1"/>
                  </a:cubicBezTo>
                  <a:cubicBezTo>
                    <a:pt x="202" y="1"/>
                    <a:pt x="176" y="1"/>
                    <a:pt x="147" y="0"/>
                  </a:cubicBezTo>
                  <a:cubicBezTo>
                    <a:pt x="133" y="0"/>
                    <a:pt x="119" y="0"/>
                    <a:pt x="104" y="0"/>
                  </a:cubicBezTo>
                  <a:cubicBezTo>
                    <a:pt x="89" y="0"/>
                    <a:pt x="74" y="0"/>
                    <a:pt x="58" y="0"/>
                  </a:cubicBezTo>
                  <a:cubicBezTo>
                    <a:pt x="43" y="0"/>
                    <a:pt x="28" y="0"/>
                    <a:pt x="13" y="0"/>
                  </a:cubicBezTo>
                  <a:cubicBezTo>
                    <a:pt x="9" y="0"/>
                    <a:pt x="4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9" y="7"/>
                    <a:pt x="13" y="7"/>
                  </a:cubicBezTo>
                  <a:cubicBezTo>
                    <a:pt x="28" y="7"/>
                    <a:pt x="43" y="7"/>
                    <a:pt x="58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28"/>
            <p:cNvSpPr/>
            <p:nvPr/>
          </p:nvSpPr>
          <p:spPr bwMode="auto">
            <a:xfrm>
              <a:off x="6710364" y="2332831"/>
              <a:ext cx="384175" cy="17462"/>
            </a:xfrm>
            <a:custGeom>
              <a:avLst/>
              <a:gdLst>
                <a:gd name="T0" fmla="*/ 67 w 183"/>
                <a:gd name="T1" fmla="*/ 7 h 8"/>
                <a:gd name="T2" fmla="*/ 126 w 183"/>
                <a:gd name="T3" fmla="*/ 6 h 8"/>
                <a:gd name="T4" fmla="*/ 183 w 183"/>
                <a:gd name="T5" fmla="*/ 4 h 8"/>
                <a:gd name="T6" fmla="*/ 126 w 183"/>
                <a:gd name="T7" fmla="*/ 2 h 8"/>
                <a:gd name="T8" fmla="*/ 67 w 183"/>
                <a:gd name="T9" fmla="*/ 1 h 8"/>
                <a:gd name="T10" fmla="*/ 34 w 183"/>
                <a:gd name="T11" fmla="*/ 0 h 8"/>
                <a:gd name="T12" fmla="*/ 0 w 183"/>
                <a:gd name="T13" fmla="*/ 0 h 8"/>
                <a:gd name="T14" fmla="*/ 0 w 183"/>
                <a:gd name="T15" fmla="*/ 8 h 8"/>
                <a:gd name="T16" fmla="*/ 34 w 183"/>
                <a:gd name="T17" fmla="*/ 8 h 8"/>
                <a:gd name="T18" fmla="*/ 67 w 183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8">
                  <a:moveTo>
                    <a:pt x="67" y="7"/>
                  </a:moveTo>
                  <a:cubicBezTo>
                    <a:pt x="89" y="7"/>
                    <a:pt x="109" y="7"/>
                    <a:pt x="126" y="6"/>
                  </a:cubicBezTo>
                  <a:cubicBezTo>
                    <a:pt x="160" y="5"/>
                    <a:pt x="183" y="4"/>
                    <a:pt x="183" y="4"/>
                  </a:cubicBezTo>
                  <a:cubicBezTo>
                    <a:pt x="183" y="4"/>
                    <a:pt x="160" y="3"/>
                    <a:pt x="126" y="2"/>
                  </a:cubicBezTo>
                  <a:cubicBezTo>
                    <a:pt x="109" y="1"/>
                    <a:pt x="89" y="1"/>
                    <a:pt x="67" y="1"/>
                  </a:cubicBezTo>
                  <a:cubicBezTo>
                    <a:pt x="56" y="1"/>
                    <a:pt x="45" y="0"/>
                    <a:pt x="34" y="0"/>
                  </a:cubicBezTo>
                  <a:cubicBezTo>
                    <a:pt x="23" y="0"/>
                    <a:pt x="1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8"/>
                    <a:pt x="23" y="8"/>
                    <a:pt x="34" y="8"/>
                  </a:cubicBezTo>
                  <a:cubicBezTo>
                    <a:pt x="45" y="8"/>
                    <a:pt x="56" y="7"/>
                    <a:pt x="67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29"/>
            <p:cNvSpPr/>
            <p:nvPr/>
          </p:nvSpPr>
          <p:spPr bwMode="auto">
            <a:xfrm>
              <a:off x="6710364" y="2607468"/>
              <a:ext cx="320675" cy="15875"/>
            </a:xfrm>
            <a:custGeom>
              <a:avLst/>
              <a:gdLst>
                <a:gd name="T0" fmla="*/ 46 w 153"/>
                <a:gd name="T1" fmla="*/ 7 h 7"/>
                <a:gd name="T2" fmla="*/ 100 w 153"/>
                <a:gd name="T3" fmla="*/ 6 h 7"/>
                <a:gd name="T4" fmla="*/ 153 w 153"/>
                <a:gd name="T5" fmla="*/ 3 h 7"/>
                <a:gd name="T6" fmla="*/ 100 w 153"/>
                <a:gd name="T7" fmla="*/ 1 h 7"/>
                <a:gd name="T8" fmla="*/ 46 w 153"/>
                <a:gd name="T9" fmla="*/ 0 h 7"/>
                <a:gd name="T10" fmla="*/ 16 w 153"/>
                <a:gd name="T11" fmla="*/ 0 h 7"/>
                <a:gd name="T12" fmla="*/ 0 w 153"/>
                <a:gd name="T13" fmla="*/ 0 h 7"/>
                <a:gd name="T14" fmla="*/ 0 w 153"/>
                <a:gd name="T15" fmla="*/ 7 h 7"/>
                <a:gd name="T16" fmla="*/ 16 w 153"/>
                <a:gd name="T17" fmla="*/ 7 h 7"/>
                <a:gd name="T18" fmla="*/ 46 w 153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7">
                  <a:moveTo>
                    <a:pt x="46" y="7"/>
                  </a:moveTo>
                  <a:cubicBezTo>
                    <a:pt x="66" y="7"/>
                    <a:pt x="85" y="6"/>
                    <a:pt x="100" y="6"/>
                  </a:cubicBezTo>
                  <a:cubicBezTo>
                    <a:pt x="132" y="5"/>
                    <a:pt x="153" y="3"/>
                    <a:pt x="153" y="3"/>
                  </a:cubicBezTo>
                  <a:cubicBezTo>
                    <a:pt x="153" y="3"/>
                    <a:pt x="132" y="2"/>
                    <a:pt x="100" y="1"/>
                  </a:cubicBezTo>
                  <a:cubicBezTo>
                    <a:pt x="85" y="1"/>
                    <a:pt x="66" y="0"/>
                    <a:pt x="46" y="0"/>
                  </a:cubicBezTo>
                  <a:cubicBezTo>
                    <a:pt x="36" y="0"/>
                    <a:pt x="26" y="0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" y="7"/>
                    <a:pt x="11" y="7"/>
                    <a:pt x="16" y="7"/>
                  </a:cubicBezTo>
                  <a:cubicBezTo>
                    <a:pt x="26" y="7"/>
                    <a:pt x="36" y="7"/>
                    <a:pt x="46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0"/>
            <p:cNvSpPr/>
            <p:nvPr/>
          </p:nvSpPr>
          <p:spPr bwMode="auto">
            <a:xfrm>
              <a:off x="6710364" y="2713831"/>
              <a:ext cx="403225" cy="14287"/>
            </a:xfrm>
            <a:custGeom>
              <a:avLst/>
              <a:gdLst>
                <a:gd name="T0" fmla="*/ 39 w 192"/>
                <a:gd name="T1" fmla="*/ 7 h 7"/>
                <a:gd name="T2" fmla="*/ 73 w 192"/>
                <a:gd name="T3" fmla="*/ 7 h 7"/>
                <a:gd name="T4" fmla="*/ 133 w 192"/>
                <a:gd name="T5" fmla="*/ 6 h 7"/>
                <a:gd name="T6" fmla="*/ 176 w 192"/>
                <a:gd name="T7" fmla="*/ 4 h 7"/>
                <a:gd name="T8" fmla="*/ 188 w 192"/>
                <a:gd name="T9" fmla="*/ 4 h 7"/>
                <a:gd name="T10" fmla="*/ 192 w 192"/>
                <a:gd name="T11" fmla="*/ 4 h 7"/>
                <a:gd name="T12" fmla="*/ 188 w 192"/>
                <a:gd name="T13" fmla="*/ 3 h 7"/>
                <a:gd name="T14" fmla="*/ 176 w 192"/>
                <a:gd name="T15" fmla="*/ 3 h 7"/>
                <a:gd name="T16" fmla="*/ 133 w 192"/>
                <a:gd name="T17" fmla="*/ 2 h 7"/>
                <a:gd name="T18" fmla="*/ 73 w 192"/>
                <a:gd name="T19" fmla="*/ 0 h 7"/>
                <a:gd name="T20" fmla="*/ 39 w 192"/>
                <a:gd name="T21" fmla="*/ 0 h 7"/>
                <a:gd name="T22" fmla="*/ 4 w 192"/>
                <a:gd name="T23" fmla="*/ 0 h 7"/>
                <a:gd name="T24" fmla="*/ 0 w 192"/>
                <a:gd name="T25" fmla="*/ 0 h 7"/>
                <a:gd name="T26" fmla="*/ 0 w 192"/>
                <a:gd name="T27" fmla="*/ 7 h 7"/>
                <a:gd name="T28" fmla="*/ 4 w 192"/>
                <a:gd name="T29" fmla="*/ 7 h 7"/>
                <a:gd name="T30" fmla="*/ 39 w 192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7">
                  <a:moveTo>
                    <a:pt x="39" y="7"/>
                  </a:moveTo>
                  <a:cubicBezTo>
                    <a:pt x="51" y="7"/>
                    <a:pt x="62" y="7"/>
                    <a:pt x="73" y="7"/>
                  </a:cubicBezTo>
                  <a:cubicBezTo>
                    <a:pt x="95" y="7"/>
                    <a:pt x="116" y="6"/>
                    <a:pt x="133" y="6"/>
                  </a:cubicBezTo>
                  <a:cubicBezTo>
                    <a:pt x="151" y="5"/>
                    <a:pt x="166" y="5"/>
                    <a:pt x="176" y="4"/>
                  </a:cubicBezTo>
                  <a:cubicBezTo>
                    <a:pt x="181" y="4"/>
                    <a:pt x="185" y="4"/>
                    <a:pt x="188" y="4"/>
                  </a:cubicBezTo>
                  <a:cubicBezTo>
                    <a:pt x="191" y="4"/>
                    <a:pt x="192" y="4"/>
                    <a:pt x="192" y="4"/>
                  </a:cubicBezTo>
                  <a:cubicBezTo>
                    <a:pt x="192" y="4"/>
                    <a:pt x="191" y="4"/>
                    <a:pt x="188" y="3"/>
                  </a:cubicBezTo>
                  <a:cubicBezTo>
                    <a:pt x="185" y="3"/>
                    <a:pt x="181" y="3"/>
                    <a:pt x="176" y="3"/>
                  </a:cubicBezTo>
                  <a:cubicBezTo>
                    <a:pt x="166" y="3"/>
                    <a:pt x="151" y="2"/>
                    <a:pt x="133" y="2"/>
                  </a:cubicBezTo>
                  <a:cubicBezTo>
                    <a:pt x="116" y="1"/>
                    <a:pt x="95" y="1"/>
                    <a:pt x="73" y="0"/>
                  </a:cubicBezTo>
                  <a:cubicBezTo>
                    <a:pt x="62" y="0"/>
                    <a:pt x="51" y="0"/>
                    <a:pt x="39" y="0"/>
                  </a:cubicBezTo>
                  <a:cubicBezTo>
                    <a:pt x="28" y="0"/>
                    <a:pt x="16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3" y="7"/>
                    <a:pt x="4" y="7"/>
                  </a:cubicBezTo>
                  <a:cubicBezTo>
                    <a:pt x="16" y="7"/>
                    <a:pt x="28" y="7"/>
                    <a:pt x="39" y="7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1"/>
            <p:cNvSpPr/>
            <p:nvPr/>
          </p:nvSpPr>
          <p:spPr bwMode="auto">
            <a:xfrm>
              <a:off x="6710364" y="3028156"/>
              <a:ext cx="558800" cy="17462"/>
            </a:xfrm>
            <a:custGeom>
              <a:avLst/>
              <a:gdLst>
                <a:gd name="T0" fmla="*/ 83 w 266"/>
                <a:gd name="T1" fmla="*/ 8 h 8"/>
                <a:gd name="T2" fmla="*/ 124 w 266"/>
                <a:gd name="T3" fmla="*/ 8 h 8"/>
                <a:gd name="T4" fmla="*/ 196 w 266"/>
                <a:gd name="T5" fmla="*/ 6 h 8"/>
                <a:gd name="T6" fmla="*/ 247 w 266"/>
                <a:gd name="T7" fmla="*/ 5 h 8"/>
                <a:gd name="T8" fmla="*/ 261 w 266"/>
                <a:gd name="T9" fmla="*/ 4 h 8"/>
                <a:gd name="T10" fmla="*/ 266 w 266"/>
                <a:gd name="T11" fmla="*/ 4 h 8"/>
                <a:gd name="T12" fmla="*/ 261 w 266"/>
                <a:gd name="T13" fmla="*/ 4 h 8"/>
                <a:gd name="T14" fmla="*/ 247 w 266"/>
                <a:gd name="T15" fmla="*/ 3 h 8"/>
                <a:gd name="T16" fmla="*/ 196 w 266"/>
                <a:gd name="T17" fmla="*/ 2 h 8"/>
                <a:gd name="T18" fmla="*/ 124 w 266"/>
                <a:gd name="T19" fmla="*/ 1 h 8"/>
                <a:gd name="T20" fmla="*/ 83 w 266"/>
                <a:gd name="T21" fmla="*/ 1 h 8"/>
                <a:gd name="T22" fmla="*/ 41 w 266"/>
                <a:gd name="T23" fmla="*/ 0 h 8"/>
                <a:gd name="T24" fmla="*/ 0 w 266"/>
                <a:gd name="T25" fmla="*/ 1 h 8"/>
                <a:gd name="T26" fmla="*/ 0 w 266"/>
                <a:gd name="T27" fmla="*/ 8 h 8"/>
                <a:gd name="T28" fmla="*/ 41 w 266"/>
                <a:gd name="T29" fmla="*/ 8 h 8"/>
                <a:gd name="T30" fmla="*/ 83 w 266"/>
                <a:gd name="T3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8">
                  <a:moveTo>
                    <a:pt x="83" y="8"/>
                  </a:moveTo>
                  <a:cubicBezTo>
                    <a:pt x="97" y="8"/>
                    <a:pt x="111" y="8"/>
                    <a:pt x="124" y="8"/>
                  </a:cubicBezTo>
                  <a:cubicBezTo>
                    <a:pt x="150" y="7"/>
                    <a:pt x="175" y="7"/>
                    <a:pt x="196" y="6"/>
                  </a:cubicBezTo>
                  <a:cubicBezTo>
                    <a:pt x="217" y="6"/>
                    <a:pt x="235" y="5"/>
                    <a:pt x="247" y="5"/>
                  </a:cubicBezTo>
                  <a:cubicBezTo>
                    <a:pt x="253" y="5"/>
                    <a:pt x="258" y="5"/>
                    <a:pt x="261" y="4"/>
                  </a:cubicBezTo>
                  <a:cubicBezTo>
                    <a:pt x="265" y="4"/>
                    <a:pt x="266" y="4"/>
                    <a:pt x="266" y="4"/>
                  </a:cubicBezTo>
                  <a:cubicBezTo>
                    <a:pt x="266" y="4"/>
                    <a:pt x="265" y="4"/>
                    <a:pt x="261" y="4"/>
                  </a:cubicBezTo>
                  <a:cubicBezTo>
                    <a:pt x="258" y="4"/>
                    <a:pt x="253" y="4"/>
                    <a:pt x="247" y="3"/>
                  </a:cubicBezTo>
                  <a:cubicBezTo>
                    <a:pt x="235" y="3"/>
                    <a:pt x="217" y="2"/>
                    <a:pt x="196" y="2"/>
                  </a:cubicBezTo>
                  <a:cubicBezTo>
                    <a:pt x="175" y="2"/>
                    <a:pt x="150" y="1"/>
                    <a:pt x="124" y="1"/>
                  </a:cubicBezTo>
                  <a:cubicBezTo>
                    <a:pt x="111" y="1"/>
                    <a:pt x="97" y="1"/>
                    <a:pt x="83" y="1"/>
                  </a:cubicBezTo>
                  <a:cubicBezTo>
                    <a:pt x="69" y="1"/>
                    <a:pt x="55" y="1"/>
                    <a:pt x="41" y="0"/>
                  </a:cubicBezTo>
                  <a:cubicBezTo>
                    <a:pt x="27" y="1"/>
                    <a:pt x="14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4" y="8"/>
                    <a:pt x="27" y="8"/>
                    <a:pt x="41" y="8"/>
                  </a:cubicBezTo>
                  <a:cubicBezTo>
                    <a:pt x="55" y="8"/>
                    <a:pt x="69" y="8"/>
                    <a:pt x="83" y="8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32"/>
            <p:cNvSpPr/>
            <p:nvPr/>
          </p:nvSpPr>
          <p:spPr bwMode="auto">
            <a:xfrm>
              <a:off x="7366001" y="2971006"/>
              <a:ext cx="608013" cy="15875"/>
            </a:xfrm>
            <a:custGeom>
              <a:avLst/>
              <a:gdLst>
                <a:gd name="T0" fmla="*/ 239 w 290"/>
                <a:gd name="T1" fmla="*/ 0 h 7"/>
                <a:gd name="T2" fmla="*/ 195 w 290"/>
                <a:gd name="T3" fmla="*/ 0 h 7"/>
                <a:gd name="T4" fmla="*/ 151 w 290"/>
                <a:gd name="T5" fmla="*/ 0 h 7"/>
                <a:gd name="T6" fmla="*/ 111 w 290"/>
                <a:gd name="T7" fmla="*/ 1 h 7"/>
                <a:gd name="T8" fmla="*/ 75 w 290"/>
                <a:gd name="T9" fmla="*/ 1 h 7"/>
                <a:gd name="T10" fmla="*/ 20 w 290"/>
                <a:gd name="T11" fmla="*/ 3 h 7"/>
                <a:gd name="T12" fmla="*/ 5 w 290"/>
                <a:gd name="T13" fmla="*/ 3 h 7"/>
                <a:gd name="T14" fmla="*/ 0 w 290"/>
                <a:gd name="T15" fmla="*/ 4 h 7"/>
                <a:gd name="T16" fmla="*/ 5 w 290"/>
                <a:gd name="T17" fmla="*/ 4 h 7"/>
                <a:gd name="T18" fmla="*/ 20 w 290"/>
                <a:gd name="T19" fmla="*/ 4 h 7"/>
                <a:gd name="T20" fmla="*/ 75 w 290"/>
                <a:gd name="T21" fmla="*/ 6 h 7"/>
                <a:gd name="T22" fmla="*/ 111 w 290"/>
                <a:gd name="T23" fmla="*/ 6 h 7"/>
                <a:gd name="T24" fmla="*/ 151 w 290"/>
                <a:gd name="T25" fmla="*/ 7 h 7"/>
                <a:gd name="T26" fmla="*/ 195 w 290"/>
                <a:gd name="T27" fmla="*/ 7 h 7"/>
                <a:gd name="T28" fmla="*/ 239 w 290"/>
                <a:gd name="T29" fmla="*/ 7 h 7"/>
                <a:gd name="T30" fmla="*/ 284 w 290"/>
                <a:gd name="T31" fmla="*/ 7 h 7"/>
                <a:gd name="T32" fmla="*/ 290 w 290"/>
                <a:gd name="T33" fmla="*/ 7 h 7"/>
                <a:gd name="T34" fmla="*/ 290 w 290"/>
                <a:gd name="T35" fmla="*/ 0 h 7"/>
                <a:gd name="T36" fmla="*/ 284 w 290"/>
                <a:gd name="T37" fmla="*/ 0 h 7"/>
                <a:gd name="T38" fmla="*/ 239 w 290"/>
                <a:gd name="T3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7">
                  <a:moveTo>
                    <a:pt x="239" y="0"/>
                  </a:moveTo>
                  <a:cubicBezTo>
                    <a:pt x="224" y="0"/>
                    <a:pt x="209" y="0"/>
                    <a:pt x="195" y="0"/>
                  </a:cubicBezTo>
                  <a:cubicBezTo>
                    <a:pt x="180" y="0"/>
                    <a:pt x="165" y="0"/>
                    <a:pt x="151" y="0"/>
                  </a:cubicBezTo>
                  <a:cubicBezTo>
                    <a:pt x="137" y="0"/>
                    <a:pt x="124" y="1"/>
                    <a:pt x="111" y="1"/>
                  </a:cubicBezTo>
                  <a:cubicBezTo>
                    <a:pt x="98" y="1"/>
                    <a:pt x="86" y="1"/>
                    <a:pt x="75" y="1"/>
                  </a:cubicBezTo>
                  <a:cubicBezTo>
                    <a:pt x="52" y="2"/>
                    <a:pt x="34" y="3"/>
                    <a:pt x="20" y="3"/>
                  </a:cubicBezTo>
                  <a:cubicBezTo>
                    <a:pt x="14" y="3"/>
                    <a:pt x="9" y="3"/>
                    <a:pt x="5" y="3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4"/>
                    <a:pt x="14" y="4"/>
                    <a:pt x="20" y="4"/>
                  </a:cubicBezTo>
                  <a:cubicBezTo>
                    <a:pt x="34" y="5"/>
                    <a:pt x="52" y="5"/>
                    <a:pt x="75" y="6"/>
                  </a:cubicBezTo>
                  <a:cubicBezTo>
                    <a:pt x="86" y="6"/>
                    <a:pt x="98" y="6"/>
                    <a:pt x="111" y="6"/>
                  </a:cubicBezTo>
                  <a:cubicBezTo>
                    <a:pt x="124" y="7"/>
                    <a:pt x="137" y="7"/>
                    <a:pt x="151" y="7"/>
                  </a:cubicBezTo>
                  <a:cubicBezTo>
                    <a:pt x="165" y="7"/>
                    <a:pt x="180" y="7"/>
                    <a:pt x="195" y="7"/>
                  </a:cubicBezTo>
                  <a:cubicBezTo>
                    <a:pt x="209" y="7"/>
                    <a:pt x="224" y="7"/>
                    <a:pt x="239" y="7"/>
                  </a:cubicBezTo>
                  <a:cubicBezTo>
                    <a:pt x="254" y="7"/>
                    <a:pt x="269" y="7"/>
                    <a:pt x="284" y="7"/>
                  </a:cubicBezTo>
                  <a:cubicBezTo>
                    <a:pt x="286" y="7"/>
                    <a:pt x="288" y="7"/>
                    <a:pt x="290" y="7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288" y="0"/>
                    <a:pt x="286" y="0"/>
                    <a:pt x="284" y="0"/>
                  </a:cubicBezTo>
                  <a:cubicBezTo>
                    <a:pt x="269" y="0"/>
                    <a:pt x="254" y="0"/>
                    <a:pt x="239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33"/>
            <p:cNvSpPr/>
            <p:nvPr/>
          </p:nvSpPr>
          <p:spPr bwMode="auto">
            <a:xfrm>
              <a:off x="7818439" y="2866231"/>
              <a:ext cx="155575" cy="15875"/>
            </a:xfrm>
            <a:custGeom>
              <a:avLst/>
              <a:gdLst>
                <a:gd name="T0" fmla="*/ 41 w 74"/>
                <a:gd name="T1" fmla="*/ 1 h 7"/>
                <a:gd name="T2" fmla="*/ 0 w 74"/>
                <a:gd name="T3" fmla="*/ 3 h 7"/>
                <a:gd name="T4" fmla="*/ 41 w 74"/>
                <a:gd name="T5" fmla="*/ 6 h 7"/>
                <a:gd name="T6" fmla="*/ 61 w 74"/>
                <a:gd name="T7" fmla="*/ 6 h 7"/>
                <a:gd name="T8" fmla="*/ 74 w 74"/>
                <a:gd name="T9" fmla="*/ 7 h 7"/>
                <a:gd name="T10" fmla="*/ 74 w 74"/>
                <a:gd name="T11" fmla="*/ 0 h 7"/>
                <a:gd name="T12" fmla="*/ 61 w 74"/>
                <a:gd name="T13" fmla="*/ 1 h 7"/>
                <a:gd name="T14" fmla="*/ 41 w 74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">
                  <a:moveTo>
                    <a:pt x="41" y="1"/>
                  </a:moveTo>
                  <a:cubicBezTo>
                    <a:pt x="17" y="2"/>
                    <a:pt x="0" y="3"/>
                    <a:pt x="0" y="3"/>
                  </a:cubicBezTo>
                  <a:cubicBezTo>
                    <a:pt x="0" y="3"/>
                    <a:pt x="17" y="5"/>
                    <a:pt x="41" y="6"/>
                  </a:cubicBezTo>
                  <a:cubicBezTo>
                    <a:pt x="47" y="6"/>
                    <a:pt x="54" y="6"/>
                    <a:pt x="61" y="6"/>
                  </a:cubicBezTo>
                  <a:cubicBezTo>
                    <a:pt x="65" y="6"/>
                    <a:pt x="70" y="6"/>
                    <a:pt x="74" y="7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0" y="0"/>
                    <a:pt x="65" y="1"/>
                    <a:pt x="61" y="1"/>
                  </a:cubicBezTo>
                  <a:cubicBezTo>
                    <a:pt x="54" y="1"/>
                    <a:pt x="47" y="1"/>
                    <a:pt x="41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34"/>
            <p:cNvSpPr/>
            <p:nvPr/>
          </p:nvSpPr>
          <p:spPr bwMode="auto">
            <a:xfrm>
              <a:off x="7608889" y="2702718"/>
              <a:ext cx="365125" cy="14287"/>
            </a:xfrm>
            <a:custGeom>
              <a:avLst/>
              <a:gdLst>
                <a:gd name="T0" fmla="*/ 115 w 174"/>
                <a:gd name="T1" fmla="*/ 0 h 7"/>
                <a:gd name="T2" fmla="*/ 84 w 174"/>
                <a:gd name="T3" fmla="*/ 1 h 7"/>
                <a:gd name="T4" fmla="*/ 57 w 174"/>
                <a:gd name="T5" fmla="*/ 2 h 7"/>
                <a:gd name="T6" fmla="*/ 0 w 174"/>
                <a:gd name="T7" fmla="*/ 4 h 7"/>
                <a:gd name="T8" fmla="*/ 57 w 174"/>
                <a:gd name="T9" fmla="*/ 6 h 7"/>
                <a:gd name="T10" fmla="*/ 84 w 174"/>
                <a:gd name="T11" fmla="*/ 6 h 7"/>
                <a:gd name="T12" fmla="*/ 115 w 174"/>
                <a:gd name="T13" fmla="*/ 7 h 7"/>
                <a:gd name="T14" fmla="*/ 148 w 174"/>
                <a:gd name="T15" fmla="*/ 7 h 7"/>
                <a:gd name="T16" fmla="*/ 174 w 174"/>
                <a:gd name="T17" fmla="*/ 7 h 7"/>
                <a:gd name="T18" fmla="*/ 174 w 174"/>
                <a:gd name="T19" fmla="*/ 0 h 7"/>
                <a:gd name="T20" fmla="*/ 148 w 174"/>
                <a:gd name="T21" fmla="*/ 0 h 7"/>
                <a:gd name="T22" fmla="*/ 115 w 174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4" h="7">
                  <a:moveTo>
                    <a:pt x="115" y="0"/>
                  </a:moveTo>
                  <a:cubicBezTo>
                    <a:pt x="104" y="0"/>
                    <a:pt x="94" y="1"/>
                    <a:pt x="84" y="1"/>
                  </a:cubicBezTo>
                  <a:cubicBezTo>
                    <a:pt x="75" y="1"/>
                    <a:pt x="65" y="1"/>
                    <a:pt x="57" y="2"/>
                  </a:cubicBezTo>
                  <a:cubicBezTo>
                    <a:pt x="23" y="2"/>
                    <a:pt x="0" y="4"/>
                    <a:pt x="0" y="4"/>
                  </a:cubicBezTo>
                  <a:cubicBezTo>
                    <a:pt x="0" y="4"/>
                    <a:pt x="23" y="5"/>
                    <a:pt x="57" y="6"/>
                  </a:cubicBezTo>
                  <a:cubicBezTo>
                    <a:pt x="65" y="6"/>
                    <a:pt x="75" y="6"/>
                    <a:pt x="84" y="6"/>
                  </a:cubicBezTo>
                  <a:cubicBezTo>
                    <a:pt x="94" y="7"/>
                    <a:pt x="104" y="7"/>
                    <a:pt x="115" y="7"/>
                  </a:cubicBezTo>
                  <a:cubicBezTo>
                    <a:pt x="126" y="7"/>
                    <a:pt x="137" y="7"/>
                    <a:pt x="148" y="7"/>
                  </a:cubicBezTo>
                  <a:cubicBezTo>
                    <a:pt x="156" y="7"/>
                    <a:pt x="165" y="7"/>
                    <a:pt x="174" y="7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65" y="0"/>
                    <a:pt x="156" y="0"/>
                    <a:pt x="148" y="0"/>
                  </a:cubicBezTo>
                  <a:cubicBezTo>
                    <a:pt x="137" y="0"/>
                    <a:pt x="126" y="0"/>
                    <a:pt x="115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35"/>
            <p:cNvSpPr/>
            <p:nvPr/>
          </p:nvSpPr>
          <p:spPr bwMode="auto">
            <a:xfrm>
              <a:off x="7470776" y="2493168"/>
              <a:ext cx="503238" cy="14287"/>
            </a:xfrm>
            <a:custGeom>
              <a:avLst/>
              <a:gdLst>
                <a:gd name="T0" fmla="*/ 174 w 240"/>
                <a:gd name="T1" fmla="*/ 0 h 7"/>
                <a:gd name="T2" fmla="*/ 136 w 240"/>
                <a:gd name="T3" fmla="*/ 0 h 7"/>
                <a:gd name="T4" fmla="*/ 99 w 240"/>
                <a:gd name="T5" fmla="*/ 0 h 7"/>
                <a:gd name="T6" fmla="*/ 67 w 240"/>
                <a:gd name="T7" fmla="*/ 1 h 7"/>
                <a:gd name="T8" fmla="*/ 18 w 240"/>
                <a:gd name="T9" fmla="*/ 3 h 7"/>
                <a:gd name="T10" fmla="*/ 5 w 240"/>
                <a:gd name="T11" fmla="*/ 3 h 7"/>
                <a:gd name="T12" fmla="*/ 0 w 240"/>
                <a:gd name="T13" fmla="*/ 3 h 7"/>
                <a:gd name="T14" fmla="*/ 5 w 240"/>
                <a:gd name="T15" fmla="*/ 3 h 7"/>
                <a:gd name="T16" fmla="*/ 18 w 240"/>
                <a:gd name="T17" fmla="*/ 4 h 7"/>
                <a:gd name="T18" fmla="*/ 67 w 240"/>
                <a:gd name="T19" fmla="*/ 5 h 7"/>
                <a:gd name="T20" fmla="*/ 99 w 240"/>
                <a:gd name="T21" fmla="*/ 6 h 7"/>
                <a:gd name="T22" fmla="*/ 136 w 240"/>
                <a:gd name="T23" fmla="*/ 7 h 7"/>
                <a:gd name="T24" fmla="*/ 174 w 240"/>
                <a:gd name="T25" fmla="*/ 7 h 7"/>
                <a:gd name="T26" fmla="*/ 214 w 240"/>
                <a:gd name="T27" fmla="*/ 7 h 7"/>
                <a:gd name="T28" fmla="*/ 240 w 240"/>
                <a:gd name="T29" fmla="*/ 7 h 7"/>
                <a:gd name="T30" fmla="*/ 240 w 240"/>
                <a:gd name="T31" fmla="*/ 0 h 7"/>
                <a:gd name="T32" fmla="*/ 214 w 240"/>
                <a:gd name="T33" fmla="*/ 0 h 7"/>
                <a:gd name="T34" fmla="*/ 174 w 240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7">
                  <a:moveTo>
                    <a:pt x="174" y="0"/>
                  </a:moveTo>
                  <a:cubicBezTo>
                    <a:pt x="161" y="0"/>
                    <a:pt x="148" y="0"/>
                    <a:pt x="136" y="0"/>
                  </a:cubicBezTo>
                  <a:cubicBezTo>
                    <a:pt x="123" y="0"/>
                    <a:pt x="111" y="0"/>
                    <a:pt x="99" y="0"/>
                  </a:cubicBezTo>
                  <a:cubicBezTo>
                    <a:pt x="88" y="1"/>
                    <a:pt x="77" y="1"/>
                    <a:pt x="67" y="1"/>
                  </a:cubicBezTo>
                  <a:cubicBezTo>
                    <a:pt x="47" y="2"/>
                    <a:pt x="30" y="2"/>
                    <a:pt x="18" y="3"/>
                  </a:cubicBezTo>
                  <a:cubicBezTo>
                    <a:pt x="12" y="3"/>
                    <a:pt x="8" y="3"/>
                    <a:pt x="5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3"/>
                    <a:pt x="5" y="3"/>
                  </a:cubicBezTo>
                  <a:cubicBezTo>
                    <a:pt x="8" y="4"/>
                    <a:pt x="12" y="4"/>
                    <a:pt x="18" y="4"/>
                  </a:cubicBezTo>
                  <a:cubicBezTo>
                    <a:pt x="30" y="4"/>
                    <a:pt x="47" y="5"/>
                    <a:pt x="67" y="5"/>
                  </a:cubicBezTo>
                  <a:cubicBezTo>
                    <a:pt x="77" y="6"/>
                    <a:pt x="88" y="6"/>
                    <a:pt x="99" y="6"/>
                  </a:cubicBezTo>
                  <a:cubicBezTo>
                    <a:pt x="111" y="6"/>
                    <a:pt x="123" y="6"/>
                    <a:pt x="136" y="7"/>
                  </a:cubicBezTo>
                  <a:cubicBezTo>
                    <a:pt x="148" y="7"/>
                    <a:pt x="161" y="7"/>
                    <a:pt x="174" y="7"/>
                  </a:cubicBezTo>
                  <a:cubicBezTo>
                    <a:pt x="188" y="7"/>
                    <a:pt x="201" y="7"/>
                    <a:pt x="214" y="7"/>
                  </a:cubicBezTo>
                  <a:cubicBezTo>
                    <a:pt x="223" y="7"/>
                    <a:pt x="232" y="7"/>
                    <a:pt x="240" y="7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32" y="0"/>
                    <a:pt x="223" y="0"/>
                    <a:pt x="214" y="0"/>
                  </a:cubicBezTo>
                  <a:cubicBezTo>
                    <a:pt x="201" y="0"/>
                    <a:pt x="188" y="0"/>
                    <a:pt x="174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36"/>
            <p:cNvSpPr/>
            <p:nvPr/>
          </p:nvSpPr>
          <p:spPr bwMode="auto">
            <a:xfrm>
              <a:off x="7558089" y="2280443"/>
              <a:ext cx="415925" cy="17462"/>
            </a:xfrm>
            <a:custGeom>
              <a:avLst/>
              <a:gdLst>
                <a:gd name="T0" fmla="*/ 157 w 198"/>
                <a:gd name="T1" fmla="*/ 0 h 8"/>
                <a:gd name="T2" fmla="*/ 122 w 198"/>
                <a:gd name="T3" fmla="*/ 1 h 8"/>
                <a:gd name="T4" fmla="*/ 90 w 198"/>
                <a:gd name="T5" fmla="*/ 1 h 8"/>
                <a:gd name="T6" fmla="*/ 61 w 198"/>
                <a:gd name="T7" fmla="*/ 2 h 8"/>
                <a:gd name="T8" fmla="*/ 17 w 198"/>
                <a:gd name="T9" fmla="*/ 3 h 8"/>
                <a:gd name="T10" fmla="*/ 4 w 198"/>
                <a:gd name="T11" fmla="*/ 4 h 8"/>
                <a:gd name="T12" fmla="*/ 0 w 198"/>
                <a:gd name="T13" fmla="*/ 4 h 8"/>
                <a:gd name="T14" fmla="*/ 4 w 198"/>
                <a:gd name="T15" fmla="*/ 4 h 8"/>
                <a:gd name="T16" fmla="*/ 17 w 198"/>
                <a:gd name="T17" fmla="*/ 5 h 8"/>
                <a:gd name="T18" fmla="*/ 61 w 198"/>
                <a:gd name="T19" fmla="*/ 6 h 8"/>
                <a:gd name="T20" fmla="*/ 90 w 198"/>
                <a:gd name="T21" fmla="*/ 7 h 8"/>
                <a:gd name="T22" fmla="*/ 122 w 198"/>
                <a:gd name="T23" fmla="*/ 7 h 8"/>
                <a:gd name="T24" fmla="*/ 157 w 198"/>
                <a:gd name="T25" fmla="*/ 8 h 8"/>
                <a:gd name="T26" fmla="*/ 194 w 198"/>
                <a:gd name="T27" fmla="*/ 8 h 8"/>
                <a:gd name="T28" fmla="*/ 198 w 198"/>
                <a:gd name="T29" fmla="*/ 8 h 8"/>
                <a:gd name="T30" fmla="*/ 198 w 198"/>
                <a:gd name="T31" fmla="*/ 0 h 8"/>
                <a:gd name="T32" fmla="*/ 194 w 198"/>
                <a:gd name="T33" fmla="*/ 0 h 8"/>
                <a:gd name="T34" fmla="*/ 157 w 198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" h="8">
                  <a:moveTo>
                    <a:pt x="157" y="0"/>
                  </a:moveTo>
                  <a:cubicBezTo>
                    <a:pt x="146" y="0"/>
                    <a:pt x="134" y="1"/>
                    <a:pt x="122" y="1"/>
                  </a:cubicBezTo>
                  <a:cubicBezTo>
                    <a:pt x="111" y="1"/>
                    <a:pt x="100" y="1"/>
                    <a:pt x="90" y="1"/>
                  </a:cubicBezTo>
                  <a:cubicBezTo>
                    <a:pt x="79" y="1"/>
                    <a:pt x="70" y="2"/>
                    <a:pt x="61" y="2"/>
                  </a:cubicBezTo>
                  <a:cubicBezTo>
                    <a:pt x="42" y="2"/>
                    <a:pt x="27" y="3"/>
                    <a:pt x="17" y="3"/>
                  </a:cubicBezTo>
                  <a:cubicBezTo>
                    <a:pt x="11" y="3"/>
                    <a:pt x="7" y="4"/>
                    <a:pt x="4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7" y="4"/>
                    <a:pt x="11" y="4"/>
                    <a:pt x="17" y="5"/>
                  </a:cubicBezTo>
                  <a:cubicBezTo>
                    <a:pt x="27" y="5"/>
                    <a:pt x="42" y="6"/>
                    <a:pt x="61" y="6"/>
                  </a:cubicBezTo>
                  <a:cubicBezTo>
                    <a:pt x="70" y="6"/>
                    <a:pt x="79" y="6"/>
                    <a:pt x="90" y="7"/>
                  </a:cubicBezTo>
                  <a:cubicBezTo>
                    <a:pt x="100" y="7"/>
                    <a:pt x="111" y="7"/>
                    <a:pt x="122" y="7"/>
                  </a:cubicBezTo>
                  <a:cubicBezTo>
                    <a:pt x="134" y="7"/>
                    <a:pt x="146" y="8"/>
                    <a:pt x="157" y="8"/>
                  </a:cubicBezTo>
                  <a:cubicBezTo>
                    <a:pt x="169" y="8"/>
                    <a:pt x="181" y="8"/>
                    <a:pt x="194" y="8"/>
                  </a:cubicBezTo>
                  <a:cubicBezTo>
                    <a:pt x="195" y="8"/>
                    <a:pt x="197" y="8"/>
                    <a:pt x="198" y="8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7" y="0"/>
                    <a:pt x="195" y="0"/>
                    <a:pt x="194" y="0"/>
                  </a:cubicBezTo>
                  <a:cubicBezTo>
                    <a:pt x="181" y="0"/>
                    <a:pt x="169" y="0"/>
                    <a:pt x="157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37"/>
            <p:cNvSpPr/>
            <p:nvPr/>
          </p:nvSpPr>
          <p:spPr bwMode="auto">
            <a:xfrm>
              <a:off x="7645401" y="2196306"/>
              <a:ext cx="328613" cy="14287"/>
            </a:xfrm>
            <a:custGeom>
              <a:avLst/>
              <a:gdLst>
                <a:gd name="T0" fmla="*/ 109 w 157"/>
                <a:gd name="T1" fmla="*/ 0 h 7"/>
                <a:gd name="T2" fmla="*/ 80 w 157"/>
                <a:gd name="T3" fmla="*/ 1 h 7"/>
                <a:gd name="T4" fmla="*/ 54 w 157"/>
                <a:gd name="T5" fmla="*/ 2 h 7"/>
                <a:gd name="T6" fmla="*/ 0 w 157"/>
                <a:gd name="T7" fmla="*/ 4 h 7"/>
                <a:gd name="T8" fmla="*/ 54 w 157"/>
                <a:gd name="T9" fmla="*/ 6 h 7"/>
                <a:gd name="T10" fmla="*/ 80 w 157"/>
                <a:gd name="T11" fmla="*/ 7 h 7"/>
                <a:gd name="T12" fmla="*/ 109 w 157"/>
                <a:gd name="T13" fmla="*/ 7 h 7"/>
                <a:gd name="T14" fmla="*/ 141 w 157"/>
                <a:gd name="T15" fmla="*/ 7 h 7"/>
                <a:gd name="T16" fmla="*/ 157 w 157"/>
                <a:gd name="T17" fmla="*/ 7 h 7"/>
                <a:gd name="T18" fmla="*/ 157 w 157"/>
                <a:gd name="T19" fmla="*/ 0 h 7"/>
                <a:gd name="T20" fmla="*/ 141 w 157"/>
                <a:gd name="T21" fmla="*/ 0 h 7"/>
                <a:gd name="T22" fmla="*/ 109 w 15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7">
                  <a:moveTo>
                    <a:pt x="109" y="0"/>
                  </a:moveTo>
                  <a:cubicBezTo>
                    <a:pt x="99" y="1"/>
                    <a:pt x="89" y="1"/>
                    <a:pt x="80" y="1"/>
                  </a:cubicBezTo>
                  <a:cubicBezTo>
                    <a:pt x="71" y="1"/>
                    <a:pt x="62" y="1"/>
                    <a:pt x="54" y="2"/>
                  </a:cubicBezTo>
                  <a:cubicBezTo>
                    <a:pt x="22" y="3"/>
                    <a:pt x="0" y="4"/>
                    <a:pt x="0" y="4"/>
                  </a:cubicBezTo>
                  <a:cubicBezTo>
                    <a:pt x="0" y="4"/>
                    <a:pt x="22" y="5"/>
                    <a:pt x="54" y="6"/>
                  </a:cubicBezTo>
                  <a:cubicBezTo>
                    <a:pt x="62" y="6"/>
                    <a:pt x="71" y="6"/>
                    <a:pt x="80" y="7"/>
                  </a:cubicBezTo>
                  <a:cubicBezTo>
                    <a:pt x="89" y="7"/>
                    <a:pt x="99" y="7"/>
                    <a:pt x="109" y="7"/>
                  </a:cubicBezTo>
                  <a:cubicBezTo>
                    <a:pt x="120" y="7"/>
                    <a:pt x="130" y="7"/>
                    <a:pt x="141" y="7"/>
                  </a:cubicBezTo>
                  <a:cubicBezTo>
                    <a:pt x="146" y="7"/>
                    <a:pt x="152" y="7"/>
                    <a:pt x="157" y="7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2" y="0"/>
                    <a:pt x="146" y="0"/>
                    <a:pt x="141" y="0"/>
                  </a:cubicBezTo>
                  <a:cubicBezTo>
                    <a:pt x="130" y="0"/>
                    <a:pt x="120" y="0"/>
                    <a:pt x="109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38"/>
            <p:cNvSpPr/>
            <p:nvPr/>
          </p:nvSpPr>
          <p:spPr bwMode="auto">
            <a:xfrm>
              <a:off x="7483476" y="2059781"/>
              <a:ext cx="490538" cy="14287"/>
            </a:xfrm>
            <a:custGeom>
              <a:avLst/>
              <a:gdLst>
                <a:gd name="T0" fmla="*/ 172 w 234"/>
                <a:gd name="T1" fmla="*/ 0 h 7"/>
                <a:gd name="T2" fmla="*/ 134 w 234"/>
                <a:gd name="T3" fmla="*/ 0 h 7"/>
                <a:gd name="T4" fmla="*/ 98 w 234"/>
                <a:gd name="T5" fmla="*/ 1 h 7"/>
                <a:gd name="T6" fmla="*/ 66 w 234"/>
                <a:gd name="T7" fmla="*/ 1 h 7"/>
                <a:gd name="T8" fmla="*/ 18 w 234"/>
                <a:gd name="T9" fmla="*/ 3 h 7"/>
                <a:gd name="T10" fmla="*/ 5 w 234"/>
                <a:gd name="T11" fmla="*/ 3 h 7"/>
                <a:gd name="T12" fmla="*/ 0 w 234"/>
                <a:gd name="T13" fmla="*/ 4 h 7"/>
                <a:gd name="T14" fmla="*/ 5 w 234"/>
                <a:gd name="T15" fmla="*/ 4 h 7"/>
                <a:gd name="T16" fmla="*/ 18 w 234"/>
                <a:gd name="T17" fmla="*/ 4 h 7"/>
                <a:gd name="T18" fmla="*/ 66 w 234"/>
                <a:gd name="T19" fmla="*/ 6 h 7"/>
                <a:gd name="T20" fmla="*/ 98 w 234"/>
                <a:gd name="T21" fmla="*/ 6 h 7"/>
                <a:gd name="T22" fmla="*/ 134 w 234"/>
                <a:gd name="T23" fmla="*/ 7 h 7"/>
                <a:gd name="T24" fmla="*/ 172 w 234"/>
                <a:gd name="T25" fmla="*/ 7 h 7"/>
                <a:gd name="T26" fmla="*/ 211 w 234"/>
                <a:gd name="T27" fmla="*/ 7 h 7"/>
                <a:gd name="T28" fmla="*/ 234 w 234"/>
                <a:gd name="T29" fmla="*/ 7 h 7"/>
                <a:gd name="T30" fmla="*/ 234 w 234"/>
                <a:gd name="T31" fmla="*/ 0 h 7"/>
                <a:gd name="T32" fmla="*/ 211 w 234"/>
                <a:gd name="T33" fmla="*/ 0 h 7"/>
                <a:gd name="T34" fmla="*/ 172 w 234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4" h="7">
                  <a:moveTo>
                    <a:pt x="172" y="0"/>
                  </a:moveTo>
                  <a:cubicBezTo>
                    <a:pt x="159" y="0"/>
                    <a:pt x="146" y="0"/>
                    <a:pt x="134" y="0"/>
                  </a:cubicBezTo>
                  <a:cubicBezTo>
                    <a:pt x="121" y="0"/>
                    <a:pt x="109" y="1"/>
                    <a:pt x="98" y="1"/>
                  </a:cubicBezTo>
                  <a:cubicBezTo>
                    <a:pt x="87" y="1"/>
                    <a:pt x="76" y="1"/>
                    <a:pt x="66" y="1"/>
                  </a:cubicBezTo>
                  <a:cubicBezTo>
                    <a:pt x="46" y="2"/>
                    <a:pt x="30" y="2"/>
                    <a:pt x="18" y="3"/>
                  </a:cubicBezTo>
                  <a:cubicBezTo>
                    <a:pt x="12" y="3"/>
                    <a:pt x="8" y="3"/>
                    <a:pt x="5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4"/>
                    <a:pt x="1" y="4"/>
                    <a:pt x="5" y="4"/>
                  </a:cubicBezTo>
                  <a:cubicBezTo>
                    <a:pt x="8" y="4"/>
                    <a:pt x="12" y="4"/>
                    <a:pt x="18" y="4"/>
                  </a:cubicBezTo>
                  <a:cubicBezTo>
                    <a:pt x="30" y="5"/>
                    <a:pt x="46" y="5"/>
                    <a:pt x="66" y="6"/>
                  </a:cubicBezTo>
                  <a:cubicBezTo>
                    <a:pt x="76" y="6"/>
                    <a:pt x="87" y="6"/>
                    <a:pt x="98" y="6"/>
                  </a:cubicBezTo>
                  <a:cubicBezTo>
                    <a:pt x="109" y="6"/>
                    <a:pt x="121" y="7"/>
                    <a:pt x="134" y="7"/>
                  </a:cubicBezTo>
                  <a:cubicBezTo>
                    <a:pt x="146" y="7"/>
                    <a:pt x="159" y="7"/>
                    <a:pt x="172" y="7"/>
                  </a:cubicBezTo>
                  <a:cubicBezTo>
                    <a:pt x="185" y="7"/>
                    <a:pt x="198" y="7"/>
                    <a:pt x="211" y="7"/>
                  </a:cubicBezTo>
                  <a:cubicBezTo>
                    <a:pt x="219" y="7"/>
                    <a:pt x="227" y="7"/>
                    <a:pt x="234" y="7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27" y="0"/>
                    <a:pt x="219" y="0"/>
                    <a:pt x="211" y="0"/>
                  </a:cubicBezTo>
                  <a:cubicBezTo>
                    <a:pt x="198" y="0"/>
                    <a:pt x="185" y="0"/>
                    <a:pt x="172" y="0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39"/>
            <p:cNvSpPr/>
            <p:nvPr/>
          </p:nvSpPr>
          <p:spPr bwMode="auto">
            <a:xfrm>
              <a:off x="7777164" y="1996281"/>
              <a:ext cx="196850" cy="15875"/>
            </a:xfrm>
            <a:custGeom>
              <a:avLst/>
              <a:gdLst>
                <a:gd name="T0" fmla="*/ 66 w 94"/>
                <a:gd name="T1" fmla="*/ 1 h 7"/>
                <a:gd name="T2" fmla="*/ 45 w 94"/>
                <a:gd name="T3" fmla="*/ 1 h 7"/>
                <a:gd name="T4" fmla="*/ 0 w 94"/>
                <a:gd name="T5" fmla="*/ 3 h 7"/>
                <a:gd name="T6" fmla="*/ 45 w 94"/>
                <a:gd name="T7" fmla="*/ 6 h 7"/>
                <a:gd name="T8" fmla="*/ 66 w 94"/>
                <a:gd name="T9" fmla="*/ 6 h 7"/>
                <a:gd name="T10" fmla="*/ 90 w 94"/>
                <a:gd name="T11" fmla="*/ 7 h 7"/>
                <a:gd name="T12" fmla="*/ 94 w 94"/>
                <a:gd name="T13" fmla="*/ 7 h 7"/>
                <a:gd name="T14" fmla="*/ 94 w 94"/>
                <a:gd name="T15" fmla="*/ 0 h 7"/>
                <a:gd name="T16" fmla="*/ 90 w 94"/>
                <a:gd name="T17" fmla="*/ 0 h 7"/>
                <a:gd name="T18" fmla="*/ 66 w 94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7">
                  <a:moveTo>
                    <a:pt x="66" y="1"/>
                  </a:moveTo>
                  <a:cubicBezTo>
                    <a:pt x="58" y="1"/>
                    <a:pt x="51" y="1"/>
                    <a:pt x="45" y="1"/>
                  </a:cubicBezTo>
                  <a:cubicBezTo>
                    <a:pt x="18" y="2"/>
                    <a:pt x="0" y="3"/>
                    <a:pt x="0" y="3"/>
                  </a:cubicBezTo>
                  <a:cubicBezTo>
                    <a:pt x="0" y="3"/>
                    <a:pt x="18" y="5"/>
                    <a:pt x="45" y="6"/>
                  </a:cubicBezTo>
                  <a:cubicBezTo>
                    <a:pt x="51" y="6"/>
                    <a:pt x="58" y="6"/>
                    <a:pt x="66" y="6"/>
                  </a:cubicBezTo>
                  <a:cubicBezTo>
                    <a:pt x="74" y="6"/>
                    <a:pt x="82" y="7"/>
                    <a:pt x="90" y="7"/>
                  </a:cubicBezTo>
                  <a:cubicBezTo>
                    <a:pt x="91" y="7"/>
                    <a:pt x="93" y="7"/>
                    <a:pt x="94" y="7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0"/>
                    <a:pt x="91" y="0"/>
                    <a:pt x="90" y="0"/>
                  </a:cubicBezTo>
                  <a:cubicBezTo>
                    <a:pt x="82" y="0"/>
                    <a:pt x="74" y="0"/>
                    <a:pt x="66" y="1"/>
                  </a:cubicBezTo>
                  <a:close/>
                </a:path>
              </a:pathLst>
            </a:custGeom>
            <a:solidFill>
              <a:srgbClr val="D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19"/>
            <p:cNvSpPr/>
            <p:nvPr/>
          </p:nvSpPr>
          <p:spPr bwMode="auto">
            <a:xfrm>
              <a:off x="7542214" y="4502943"/>
              <a:ext cx="392113" cy="236537"/>
            </a:xfrm>
            <a:custGeom>
              <a:avLst/>
              <a:gdLst>
                <a:gd name="T0" fmla="*/ 76 w 187"/>
                <a:gd name="T1" fmla="*/ 0 h 112"/>
                <a:gd name="T2" fmla="*/ 56 w 187"/>
                <a:gd name="T3" fmla="*/ 41 h 112"/>
                <a:gd name="T4" fmla="*/ 0 w 187"/>
                <a:gd name="T5" fmla="*/ 112 h 112"/>
                <a:gd name="T6" fmla="*/ 187 w 187"/>
                <a:gd name="T7" fmla="*/ 112 h 112"/>
                <a:gd name="T8" fmla="*/ 187 w 187"/>
                <a:gd name="T9" fmla="*/ 0 h 112"/>
                <a:gd name="T10" fmla="*/ 76 w 187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112">
                  <a:moveTo>
                    <a:pt x="76" y="0"/>
                  </a:moveTo>
                  <a:cubicBezTo>
                    <a:pt x="70" y="14"/>
                    <a:pt x="64" y="27"/>
                    <a:pt x="56" y="41"/>
                  </a:cubicBezTo>
                  <a:cubicBezTo>
                    <a:pt x="40" y="68"/>
                    <a:pt x="21" y="92"/>
                    <a:pt x="0" y="112"/>
                  </a:cubicBezTo>
                  <a:cubicBezTo>
                    <a:pt x="187" y="112"/>
                    <a:pt x="187" y="112"/>
                    <a:pt x="187" y="112"/>
                  </a:cubicBezTo>
                  <a:cubicBezTo>
                    <a:pt x="187" y="0"/>
                    <a:pt x="187" y="0"/>
                    <a:pt x="187" y="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6" name="组合 295"/>
          <p:cNvGrpSpPr/>
          <p:nvPr/>
        </p:nvGrpSpPr>
        <p:grpSpPr>
          <a:xfrm>
            <a:off x="8337551" y="3366293"/>
            <a:ext cx="1349376" cy="2635250"/>
            <a:chOff x="8337551" y="3366293"/>
            <a:chExt cx="1349376" cy="2635250"/>
          </a:xfrm>
        </p:grpSpPr>
        <p:sp>
          <p:nvSpPr>
            <p:cNvPr id="195" name="Rectangle 104"/>
            <p:cNvSpPr>
              <a:spLocks noChangeArrowheads="1"/>
            </p:cNvSpPr>
            <p:nvPr/>
          </p:nvSpPr>
          <p:spPr bwMode="auto">
            <a:xfrm>
              <a:off x="8388351" y="5412581"/>
              <a:ext cx="1263650" cy="588962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05"/>
            <p:cNvSpPr/>
            <p:nvPr/>
          </p:nvSpPr>
          <p:spPr bwMode="auto">
            <a:xfrm>
              <a:off x="8388351" y="5487193"/>
              <a:ext cx="358775" cy="15875"/>
            </a:xfrm>
            <a:custGeom>
              <a:avLst/>
              <a:gdLst>
                <a:gd name="T0" fmla="*/ 59 w 171"/>
                <a:gd name="T1" fmla="*/ 7 h 8"/>
                <a:gd name="T2" fmla="*/ 115 w 171"/>
                <a:gd name="T3" fmla="*/ 6 h 8"/>
                <a:gd name="T4" fmla="*/ 171 w 171"/>
                <a:gd name="T5" fmla="*/ 4 h 8"/>
                <a:gd name="T6" fmla="*/ 115 w 171"/>
                <a:gd name="T7" fmla="*/ 2 h 8"/>
                <a:gd name="T8" fmla="*/ 59 w 171"/>
                <a:gd name="T9" fmla="*/ 1 h 8"/>
                <a:gd name="T10" fmla="*/ 26 w 171"/>
                <a:gd name="T11" fmla="*/ 0 h 8"/>
                <a:gd name="T12" fmla="*/ 0 w 171"/>
                <a:gd name="T13" fmla="*/ 0 h 8"/>
                <a:gd name="T14" fmla="*/ 0 w 171"/>
                <a:gd name="T15" fmla="*/ 8 h 8"/>
                <a:gd name="T16" fmla="*/ 26 w 171"/>
                <a:gd name="T17" fmla="*/ 8 h 8"/>
                <a:gd name="T18" fmla="*/ 59 w 171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8">
                  <a:moveTo>
                    <a:pt x="59" y="7"/>
                  </a:moveTo>
                  <a:cubicBezTo>
                    <a:pt x="79" y="7"/>
                    <a:pt x="99" y="7"/>
                    <a:pt x="115" y="6"/>
                  </a:cubicBezTo>
                  <a:cubicBezTo>
                    <a:pt x="149" y="5"/>
                    <a:pt x="171" y="4"/>
                    <a:pt x="171" y="4"/>
                  </a:cubicBezTo>
                  <a:cubicBezTo>
                    <a:pt x="171" y="4"/>
                    <a:pt x="149" y="3"/>
                    <a:pt x="115" y="2"/>
                  </a:cubicBezTo>
                  <a:cubicBezTo>
                    <a:pt x="99" y="1"/>
                    <a:pt x="79" y="1"/>
                    <a:pt x="59" y="1"/>
                  </a:cubicBezTo>
                  <a:cubicBezTo>
                    <a:pt x="48" y="1"/>
                    <a:pt x="37" y="0"/>
                    <a:pt x="26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9" y="8"/>
                    <a:pt x="18" y="8"/>
                    <a:pt x="26" y="8"/>
                  </a:cubicBezTo>
                  <a:cubicBezTo>
                    <a:pt x="37" y="8"/>
                    <a:pt x="48" y="7"/>
                    <a:pt x="59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06"/>
            <p:cNvSpPr/>
            <p:nvPr/>
          </p:nvSpPr>
          <p:spPr bwMode="auto">
            <a:xfrm>
              <a:off x="8388351" y="5750718"/>
              <a:ext cx="527050" cy="15875"/>
            </a:xfrm>
            <a:custGeom>
              <a:avLst/>
              <a:gdLst>
                <a:gd name="T0" fmla="*/ 74 w 251"/>
                <a:gd name="T1" fmla="*/ 7 h 7"/>
                <a:gd name="T2" fmla="*/ 113 w 251"/>
                <a:gd name="T3" fmla="*/ 7 h 7"/>
                <a:gd name="T4" fmla="*/ 183 w 251"/>
                <a:gd name="T5" fmla="*/ 6 h 7"/>
                <a:gd name="T6" fmla="*/ 232 w 251"/>
                <a:gd name="T7" fmla="*/ 4 h 7"/>
                <a:gd name="T8" fmla="*/ 246 w 251"/>
                <a:gd name="T9" fmla="*/ 4 h 7"/>
                <a:gd name="T10" fmla="*/ 251 w 251"/>
                <a:gd name="T11" fmla="*/ 3 h 7"/>
                <a:gd name="T12" fmla="*/ 246 w 251"/>
                <a:gd name="T13" fmla="*/ 3 h 7"/>
                <a:gd name="T14" fmla="*/ 232 w 251"/>
                <a:gd name="T15" fmla="*/ 3 h 7"/>
                <a:gd name="T16" fmla="*/ 183 w 251"/>
                <a:gd name="T17" fmla="*/ 1 h 7"/>
                <a:gd name="T18" fmla="*/ 113 w 251"/>
                <a:gd name="T19" fmla="*/ 0 h 7"/>
                <a:gd name="T20" fmla="*/ 74 w 251"/>
                <a:gd name="T21" fmla="*/ 0 h 7"/>
                <a:gd name="T22" fmla="*/ 33 w 251"/>
                <a:gd name="T23" fmla="*/ 0 h 7"/>
                <a:gd name="T24" fmla="*/ 0 w 251"/>
                <a:gd name="T25" fmla="*/ 0 h 7"/>
                <a:gd name="T26" fmla="*/ 0 w 251"/>
                <a:gd name="T27" fmla="*/ 7 h 7"/>
                <a:gd name="T28" fmla="*/ 33 w 251"/>
                <a:gd name="T29" fmla="*/ 7 h 7"/>
                <a:gd name="T30" fmla="*/ 74 w 251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1" h="7">
                  <a:moveTo>
                    <a:pt x="74" y="7"/>
                  </a:moveTo>
                  <a:cubicBezTo>
                    <a:pt x="87" y="7"/>
                    <a:pt x="101" y="7"/>
                    <a:pt x="113" y="7"/>
                  </a:cubicBezTo>
                  <a:cubicBezTo>
                    <a:pt x="139" y="6"/>
                    <a:pt x="163" y="6"/>
                    <a:pt x="183" y="6"/>
                  </a:cubicBezTo>
                  <a:cubicBezTo>
                    <a:pt x="204" y="5"/>
                    <a:pt x="221" y="4"/>
                    <a:pt x="232" y="4"/>
                  </a:cubicBezTo>
                  <a:cubicBezTo>
                    <a:pt x="238" y="4"/>
                    <a:pt x="243" y="4"/>
                    <a:pt x="246" y="4"/>
                  </a:cubicBezTo>
                  <a:cubicBezTo>
                    <a:pt x="249" y="3"/>
                    <a:pt x="251" y="3"/>
                    <a:pt x="251" y="3"/>
                  </a:cubicBezTo>
                  <a:cubicBezTo>
                    <a:pt x="251" y="3"/>
                    <a:pt x="249" y="3"/>
                    <a:pt x="246" y="3"/>
                  </a:cubicBezTo>
                  <a:cubicBezTo>
                    <a:pt x="243" y="3"/>
                    <a:pt x="238" y="3"/>
                    <a:pt x="232" y="3"/>
                  </a:cubicBezTo>
                  <a:cubicBezTo>
                    <a:pt x="221" y="2"/>
                    <a:pt x="204" y="2"/>
                    <a:pt x="183" y="1"/>
                  </a:cubicBezTo>
                  <a:cubicBezTo>
                    <a:pt x="163" y="1"/>
                    <a:pt x="139" y="0"/>
                    <a:pt x="113" y="0"/>
                  </a:cubicBezTo>
                  <a:cubicBezTo>
                    <a:pt x="101" y="0"/>
                    <a:pt x="87" y="0"/>
                    <a:pt x="74" y="0"/>
                  </a:cubicBezTo>
                  <a:cubicBezTo>
                    <a:pt x="61" y="0"/>
                    <a:pt x="47" y="0"/>
                    <a:pt x="33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7"/>
                    <a:pt x="22" y="7"/>
                    <a:pt x="33" y="7"/>
                  </a:cubicBezTo>
                  <a:cubicBezTo>
                    <a:pt x="47" y="7"/>
                    <a:pt x="61" y="7"/>
                    <a:pt x="74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07"/>
            <p:cNvSpPr/>
            <p:nvPr/>
          </p:nvSpPr>
          <p:spPr bwMode="auto">
            <a:xfrm>
              <a:off x="8388351" y="5857081"/>
              <a:ext cx="358775" cy="14287"/>
            </a:xfrm>
            <a:custGeom>
              <a:avLst/>
              <a:gdLst>
                <a:gd name="T0" fmla="*/ 59 w 171"/>
                <a:gd name="T1" fmla="*/ 7 h 7"/>
                <a:gd name="T2" fmla="*/ 115 w 171"/>
                <a:gd name="T3" fmla="*/ 6 h 7"/>
                <a:gd name="T4" fmla="*/ 171 w 171"/>
                <a:gd name="T5" fmla="*/ 4 h 7"/>
                <a:gd name="T6" fmla="*/ 115 w 171"/>
                <a:gd name="T7" fmla="*/ 1 h 7"/>
                <a:gd name="T8" fmla="*/ 59 w 171"/>
                <a:gd name="T9" fmla="*/ 0 h 7"/>
                <a:gd name="T10" fmla="*/ 26 w 171"/>
                <a:gd name="T11" fmla="*/ 0 h 7"/>
                <a:gd name="T12" fmla="*/ 0 w 171"/>
                <a:gd name="T13" fmla="*/ 0 h 7"/>
                <a:gd name="T14" fmla="*/ 0 w 171"/>
                <a:gd name="T15" fmla="*/ 7 h 7"/>
                <a:gd name="T16" fmla="*/ 26 w 171"/>
                <a:gd name="T17" fmla="*/ 7 h 7"/>
                <a:gd name="T18" fmla="*/ 59 w 171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7">
                  <a:moveTo>
                    <a:pt x="59" y="7"/>
                  </a:moveTo>
                  <a:cubicBezTo>
                    <a:pt x="79" y="7"/>
                    <a:pt x="99" y="6"/>
                    <a:pt x="115" y="6"/>
                  </a:cubicBezTo>
                  <a:cubicBezTo>
                    <a:pt x="149" y="5"/>
                    <a:pt x="171" y="4"/>
                    <a:pt x="171" y="4"/>
                  </a:cubicBezTo>
                  <a:cubicBezTo>
                    <a:pt x="171" y="4"/>
                    <a:pt x="149" y="2"/>
                    <a:pt x="115" y="1"/>
                  </a:cubicBezTo>
                  <a:cubicBezTo>
                    <a:pt x="99" y="1"/>
                    <a:pt x="79" y="1"/>
                    <a:pt x="59" y="0"/>
                  </a:cubicBezTo>
                  <a:cubicBezTo>
                    <a:pt x="48" y="0"/>
                    <a:pt x="37" y="0"/>
                    <a:pt x="26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7"/>
                    <a:pt x="18" y="7"/>
                    <a:pt x="26" y="7"/>
                  </a:cubicBezTo>
                  <a:cubicBezTo>
                    <a:pt x="37" y="7"/>
                    <a:pt x="48" y="7"/>
                    <a:pt x="59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08"/>
            <p:cNvSpPr/>
            <p:nvPr/>
          </p:nvSpPr>
          <p:spPr bwMode="auto">
            <a:xfrm>
              <a:off x="9220201" y="5918993"/>
              <a:ext cx="431800" cy="15875"/>
            </a:xfrm>
            <a:custGeom>
              <a:avLst/>
              <a:gdLst>
                <a:gd name="T0" fmla="*/ 161 w 206"/>
                <a:gd name="T1" fmla="*/ 0 h 7"/>
                <a:gd name="T2" fmla="*/ 125 w 206"/>
                <a:gd name="T3" fmla="*/ 0 h 7"/>
                <a:gd name="T4" fmla="*/ 92 w 206"/>
                <a:gd name="T5" fmla="*/ 1 h 7"/>
                <a:gd name="T6" fmla="*/ 62 w 206"/>
                <a:gd name="T7" fmla="*/ 2 h 7"/>
                <a:gd name="T8" fmla="*/ 17 w 206"/>
                <a:gd name="T9" fmla="*/ 3 h 7"/>
                <a:gd name="T10" fmla="*/ 5 w 206"/>
                <a:gd name="T11" fmla="*/ 4 h 7"/>
                <a:gd name="T12" fmla="*/ 0 w 206"/>
                <a:gd name="T13" fmla="*/ 4 h 7"/>
                <a:gd name="T14" fmla="*/ 5 w 206"/>
                <a:gd name="T15" fmla="*/ 4 h 7"/>
                <a:gd name="T16" fmla="*/ 17 w 206"/>
                <a:gd name="T17" fmla="*/ 4 h 7"/>
                <a:gd name="T18" fmla="*/ 62 w 206"/>
                <a:gd name="T19" fmla="*/ 6 h 7"/>
                <a:gd name="T20" fmla="*/ 92 w 206"/>
                <a:gd name="T21" fmla="*/ 7 h 7"/>
                <a:gd name="T22" fmla="*/ 125 w 206"/>
                <a:gd name="T23" fmla="*/ 7 h 7"/>
                <a:gd name="T24" fmla="*/ 161 w 206"/>
                <a:gd name="T25" fmla="*/ 7 h 7"/>
                <a:gd name="T26" fmla="*/ 198 w 206"/>
                <a:gd name="T27" fmla="*/ 7 h 7"/>
                <a:gd name="T28" fmla="*/ 206 w 206"/>
                <a:gd name="T29" fmla="*/ 7 h 7"/>
                <a:gd name="T30" fmla="*/ 206 w 206"/>
                <a:gd name="T31" fmla="*/ 0 h 7"/>
                <a:gd name="T32" fmla="*/ 198 w 206"/>
                <a:gd name="T33" fmla="*/ 0 h 7"/>
                <a:gd name="T34" fmla="*/ 161 w 206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7">
                  <a:moveTo>
                    <a:pt x="161" y="0"/>
                  </a:moveTo>
                  <a:cubicBezTo>
                    <a:pt x="149" y="0"/>
                    <a:pt x="137" y="0"/>
                    <a:pt x="125" y="0"/>
                  </a:cubicBezTo>
                  <a:cubicBezTo>
                    <a:pt x="114" y="1"/>
                    <a:pt x="102" y="1"/>
                    <a:pt x="92" y="1"/>
                  </a:cubicBezTo>
                  <a:cubicBezTo>
                    <a:pt x="81" y="1"/>
                    <a:pt x="71" y="1"/>
                    <a:pt x="62" y="2"/>
                  </a:cubicBezTo>
                  <a:cubicBezTo>
                    <a:pt x="44" y="2"/>
                    <a:pt x="28" y="3"/>
                    <a:pt x="17" y="3"/>
                  </a:cubicBezTo>
                  <a:cubicBezTo>
                    <a:pt x="12" y="3"/>
                    <a:pt x="8" y="3"/>
                    <a:pt x="5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8" y="4"/>
                    <a:pt x="12" y="4"/>
                    <a:pt x="17" y="4"/>
                  </a:cubicBezTo>
                  <a:cubicBezTo>
                    <a:pt x="28" y="5"/>
                    <a:pt x="44" y="5"/>
                    <a:pt x="62" y="6"/>
                  </a:cubicBezTo>
                  <a:cubicBezTo>
                    <a:pt x="71" y="6"/>
                    <a:pt x="81" y="6"/>
                    <a:pt x="92" y="7"/>
                  </a:cubicBezTo>
                  <a:cubicBezTo>
                    <a:pt x="102" y="7"/>
                    <a:pt x="114" y="7"/>
                    <a:pt x="125" y="7"/>
                  </a:cubicBezTo>
                  <a:cubicBezTo>
                    <a:pt x="137" y="7"/>
                    <a:pt x="149" y="7"/>
                    <a:pt x="161" y="7"/>
                  </a:cubicBezTo>
                  <a:cubicBezTo>
                    <a:pt x="173" y="7"/>
                    <a:pt x="185" y="7"/>
                    <a:pt x="198" y="7"/>
                  </a:cubicBezTo>
                  <a:cubicBezTo>
                    <a:pt x="200" y="7"/>
                    <a:pt x="203" y="7"/>
                    <a:pt x="206" y="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3" y="0"/>
                    <a:pt x="200" y="0"/>
                    <a:pt x="198" y="0"/>
                  </a:cubicBezTo>
                  <a:cubicBezTo>
                    <a:pt x="185" y="0"/>
                    <a:pt x="173" y="0"/>
                    <a:pt x="161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09"/>
            <p:cNvSpPr/>
            <p:nvPr/>
          </p:nvSpPr>
          <p:spPr bwMode="auto">
            <a:xfrm>
              <a:off x="9174164" y="5814218"/>
              <a:ext cx="477838" cy="14287"/>
            </a:xfrm>
            <a:custGeom>
              <a:avLst/>
              <a:gdLst>
                <a:gd name="T0" fmla="*/ 169 w 228"/>
                <a:gd name="T1" fmla="*/ 0 h 7"/>
                <a:gd name="T2" fmla="*/ 132 w 228"/>
                <a:gd name="T3" fmla="*/ 0 h 7"/>
                <a:gd name="T4" fmla="*/ 96 w 228"/>
                <a:gd name="T5" fmla="*/ 1 h 7"/>
                <a:gd name="T6" fmla="*/ 65 w 228"/>
                <a:gd name="T7" fmla="*/ 1 h 7"/>
                <a:gd name="T8" fmla="*/ 18 w 228"/>
                <a:gd name="T9" fmla="*/ 3 h 7"/>
                <a:gd name="T10" fmla="*/ 4 w 228"/>
                <a:gd name="T11" fmla="*/ 3 h 7"/>
                <a:gd name="T12" fmla="*/ 0 w 228"/>
                <a:gd name="T13" fmla="*/ 4 h 7"/>
                <a:gd name="T14" fmla="*/ 4 w 228"/>
                <a:gd name="T15" fmla="*/ 4 h 7"/>
                <a:gd name="T16" fmla="*/ 18 w 228"/>
                <a:gd name="T17" fmla="*/ 4 h 7"/>
                <a:gd name="T18" fmla="*/ 65 w 228"/>
                <a:gd name="T19" fmla="*/ 6 h 7"/>
                <a:gd name="T20" fmla="*/ 96 w 228"/>
                <a:gd name="T21" fmla="*/ 6 h 7"/>
                <a:gd name="T22" fmla="*/ 132 w 228"/>
                <a:gd name="T23" fmla="*/ 7 h 7"/>
                <a:gd name="T24" fmla="*/ 169 w 228"/>
                <a:gd name="T25" fmla="*/ 7 h 7"/>
                <a:gd name="T26" fmla="*/ 208 w 228"/>
                <a:gd name="T27" fmla="*/ 7 h 7"/>
                <a:gd name="T28" fmla="*/ 228 w 228"/>
                <a:gd name="T29" fmla="*/ 7 h 7"/>
                <a:gd name="T30" fmla="*/ 228 w 228"/>
                <a:gd name="T31" fmla="*/ 0 h 7"/>
                <a:gd name="T32" fmla="*/ 208 w 228"/>
                <a:gd name="T33" fmla="*/ 0 h 7"/>
                <a:gd name="T34" fmla="*/ 169 w 228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7">
                  <a:moveTo>
                    <a:pt x="169" y="0"/>
                  </a:moveTo>
                  <a:cubicBezTo>
                    <a:pt x="157" y="0"/>
                    <a:pt x="144" y="0"/>
                    <a:pt x="132" y="0"/>
                  </a:cubicBezTo>
                  <a:cubicBezTo>
                    <a:pt x="119" y="0"/>
                    <a:pt x="108" y="1"/>
                    <a:pt x="96" y="1"/>
                  </a:cubicBezTo>
                  <a:cubicBezTo>
                    <a:pt x="85" y="1"/>
                    <a:pt x="75" y="1"/>
                    <a:pt x="65" y="1"/>
                  </a:cubicBezTo>
                  <a:cubicBezTo>
                    <a:pt x="45" y="2"/>
                    <a:pt x="29" y="2"/>
                    <a:pt x="18" y="3"/>
                  </a:cubicBezTo>
                  <a:cubicBezTo>
                    <a:pt x="12" y="3"/>
                    <a:pt x="7" y="3"/>
                    <a:pt x="4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2" y="4"/>
                    <a:pt x="18" y="4"/>
                  </a:cubicBezTo>
                  <a:cubicBezTo>
                    <a:pt x="29" y="5"/>
                    <a:pt x="45" y="5"/>
                    <a:pt x="65" y="6"/>
                  </a:cubicBezTo>
                  <a:cubicBezTo>
                    <a:pt x="75" y="6"/>
                    <a:pt x="85" y="6"/>
                    <a:pt x="96" y="6"/>
                  </a:cubicBezTo>
                  <a:cubicBezTo>
                    <a:pt x="108" y="6"/>
                    <a:pt x="119" y="7"/>
                    <a:pt x="132" y="7"/>
                  </a:cubicBezTo>
                  <a:cubicBezTo>
                    <a:pt x="144" y="7"/>
                    <a:pt x="157" y="7"/>
                    <a:pt x="169" y="7"/>
                  </a:cubicBezTo>
                  <a:cubicBezTo>
                    <a:pt x="182" y="7"/>
                    <a:pt x="195" y="7"/>
                    <a:pt x="208" y="7"/>
                  </a:cubicBezTo>
                  <a:cubicBezTo>
                    <a:pt x="215" y="7"/>
                    <a:pt x="221" y="7"/>
                    <a:pt x="228" y="7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1" y="0"/>
                    <a:pt x="215" y="0"/>
                    <a:pt x="208" y="0"/>
                  </a:cubicBezTo>
                  <a:cubicBezTo>
                    <a:pt x="195" y="0"/>
                    <a:pt x="182" y="0"/>
                    <a:pt x="16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10"/>
            <p:cNvSpPr/>
            <p:nvPr/>
          </p:nvSpPr>
          <p:spPr bwMode="auto">
            <a:xfrm>
              <a:off x="9043989" y="5655468"/>
              <a:ext cx="608013" cy="15875"/>
            </a:xfrm>
            <a:custGeom>
              <a:avLst/>
              <a:gdLst>
                <a:gd name="T0" fmla="*/ 239 w 290"/>
                <a:gd name="T1" fmla="*/ 0 h 8"/>
                <a:gd name="T2" fmla="*/ 195 w 290"/>
                <a:gd name="T3" fmla="*/ 1 h 8"/>
                <a:gd name="T4" fmla="*/ 151 w 290"/>
                <a:gd name="T5" fmla="*/ 1 h 8"/>
                <a:gd name="T6" fmla="*/ 111 w 290"/>
                <a:gd name="T7" fmla="*/ 1 h 8"/>
                <a:gd name="T8" fmla="*/ 75 w 290"/>
                <a:gd name="T9" fmla="*/ 2 h 8"/>
                <a:gd name="T10" fmla="*/ 20 w 290"/>
                <a:gd name="T11" fmla="*/ 4 h 8"/>
                <a:gd name="T12" fmla="*/ 5 w 290"/>
                <a:gd name="T13" fmla="*/ 4 h 8"/>
                <a:gd name="T14" fmla="*/ 0 w 290"/>
                <a:gd name="T15" fmla="*/ 4 h 8"/>
                <a:gd name="T16" fmla="*/ 5 w 290"/>
                <a:gd name="T17" fmla="*/ 4 h 8"/>
                <a:gd name="T18" fmla="*/ 20 w 290"/>
                <a:gd name="T19" fmla="*/ 5 h 8"/>
                <a:gd name="T20" fmla="*/ 75 w 290"/>
                <a:gd name="T21" fmla="*/ 6 h 8"/>
                <a:gd name="T22" fmla="*/ 111 w 290"/>
                <a:gd name="T23" fmla="*/ 7 h 8"/>
                <a:gd name="T24" fmla="*/ 151 w 290"/>
                <a:gd name="T25" fmla="*/ 8 h 8"/>
                <a:gd name="T26" fmla="*/ 195 w 290"/>
                <a:gd name="T27" fmla="*/ 8 h 8"/>
                <a:gd name="T28" fmla="*/ 239 w 290"/>
                <a:gd name="T29" fmla="*/ 8 h 8"/>
                <a:gd name="T30" fmla="*/ 284 w 290"/>
                <a:gd name="T31" fmla="*/ 8 h 8"/>
                <a:gd name="T32" fmla="*/ 290 w 290"/>
                <a:gd name="T33" fmla="*/ 8 h 8"/>
                <a:gd name="T34" fmla="*/ 290 w 290"/>
                <a:gd name="T35" fmla="*/ 1 h 8"/>
                <a:gd name="T36" fmla="*/ 284 w 290"/>
                <a:gd name="T37" fmla="*/ 1 h 8"/>
                <a:gd name="T38" fmla="*/ 239 w 290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8">
                  <a:moveTo>
                    <a:pt x="239" y="0"/>
                  </a:moveTo>
                  <a:cubicBezTo>
                    <a:pt x="224" y="1"/>
                    <a:pt x="209" y="1"/>
                    <a:pt x="195" y="1"/>
                  </a:cubicBezTo>
                  <a:cubicBezTo>
                    <a:pt x="180" y="1"/>
                    <a:pt x="165" y="1"/>
                    <a:pt x="151" y="1"/>
                  </a:cubicBezTo>
                  <a:cubicBezTo>
                    <a:pt x="137" y="1"/>
                    <a:pt x="124" y="1"/>
                    <a:pt x="111" y="1"/>
                  </a:cubicBezTo>
                  <a:cubicBezTo>
                    <a:pt x="98" y="2"/>
                    <a:pt x="86" y="2"/>
                    <a:pt x="75" y="2"/>
                  </a:cubicBezTo>
                  <a:cubicBezTo>
                    <a:pt x="52" y="3"/>
                    <a:pt x="33" y="3"/>
                    <a:pt x="20" y="4"/>
                  </a:cubicBezTo>
                  <a:cubicBezTo>
                    <a:pt x="14" y="4"/>
                    <a:pt x="9" y="4"/>
                    <a:pt x="5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3" y="5"/>
                    <a:pt x="52" y="6"/>
                    <a:pt x="75" y="6"/>
                  </a:cubicBezTo>
                  <a:cubicBezTo>
                    <a:pt x="86" y="7"/>
                    <a:pt x="98" y="7"/>
                    <a:pt x="111" y="7"/>
                  </a:cubicBezTo>
                  <a:cubicBezTo>
                    <a:pt x="124" y="7"/>
                    <a:pt x="137" y="7"/>
                    <a:pt x="151" y="8"/>
                  </a:cubicBezTo>
                  <a:cubicBezTo>
                    <a:pt x="165" y="8"/>
                    <a:pt x="180" y="8"/>
                    <a:pt x="195" y="8"/>
                  </a:cubicBezTo>
                  <a:cubicBezTo>
                    <a:pt x="209" y="8"/>
                    <a:pt x="224" y="8"/>
                    <a:pt x="239" y="8"/>
                  </a:cubicBezTo>
                  <a:cubicBezTo>
                    <a:pt x="254" y="8"/>
                    <a:pt x="269" y="8"/>
                    <a:pt x="284" y="8"/>
                  </a:cubicBezTo>
                  <a:cubicBezTo>
                    <a:pt x="286" y="8"/>
                    <a:pt x="288" y="8"/>
                    <a:pt x="290" y="8"/>
                  </a:cubicBezTo>
                  <a:cubicBezTo>
                    <a:pt x="290" y="1"/>
                    <a:pt x="290" y="1"/>
                    <a:pt x="290" y="1"/>
                  </a:cubicBezTo>
                  <a:cubicBezTo>
                    <a:pt x="288" y="1"/>
                    <a:pt x="286" y="1"/>
                    <a:pt x="284" y="1"/>
                  </a:cubicBezTo>
                  <a:cubicBezTo>
                    <a:pt x="269" y="1"/>
                    <a:pt x="254" y="1"/>
                    <a:pt x="23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11"/>
            <p:cNvSpPr/>
            <p:nvPr/>
          </p:nvSpPr>
          <p:spPr bwMode="auto">
            <a:xfrm>
              <a:off x="9396414" y="5444331"/>
              <a:ext cx="255588" cy="15875"/>
            </a:xfrm>
            <a:custGeom>
              <a:avLst/>
              <a:gdLst>
                <a:gd name="T0" fmla="*/ 72 w 122"/>
                <a:gd name="T1" fmla="*/ 1 h 7"/>
                <a:gd name="T2" fmla="*/ 48 w 122"/>
                <a:gd name="T3" fmla="*/ 2 h 7"/>
                <a:gd name="T4" fmla="*/ 0 w 122"/>
                <a:gd name="T5" fmla="*/ 4 h 7"/>
                <a:gd name="T6" fmla="*/ 48 w 122"/>
                <a:gd name="T7" fmla="*/ 6 h 7"/>
                <a:gd name="T8" fmla="*/ 72 w 122"/>
                <a:gd name="T9" fmla="*/ 7 h 7"/>
                <a:gd name="T10" fmla="*/ 98 w 122"/>
                <a:gd name="T11" fmla="*/ 7 h 7"/>
                <a:gd name="T12" fmla="*/ 122 w 122"/>
                <a:gd name="T13" fmla="*/ 7 h 7"/>
                <a:gd name="T14" fmla="*/ 122 w 122"/>
                <a:gd name="T15" fmla="*/ 0 h 7"/>
                <a:gd name="T16" fmla="*/ 98 w 122"/>
                <a:gd name="T17" fmla="*/ 1 h 7"/>
                <a:gd name="T18" fmla="*/ 72 w 122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7">
                  <a:moveTo>
                    <a:pt x="72" y="1"/>
                  </a:moveTo>
                  <a:cubicBezTo>
                    <a:pt x="63" y="1"/>
                    <a:pt x="55" y="2"/>
                    <a:pt x="48" y="2"/>
                  </a:cubicBezTo>
                  <a:cubicBezTo>
                    <a:pt x="19" y="3"/>
                    <a:pt x="0" y="4"/>
                    <a:pt x="0" y="4"/>
                  </a:cubicBezTo>
                  <a:cubicBezTo>
                    <a:pt x="0" y="4"/>
                    <a:pt x="19" y="5"/>
                    <a:pt x="48" y="6"/>
                  </a:cubicBezTo>
                  <a:cubicBezTo>
                    <a:pt x="55" y="6"/>
                    <a:pt x="63" y="7"/>
                    <a:pt x="72" y="7"/>
                  </a:cubicBezTo>
                  <a:cubicBezTo>
                    <a:pt x="80" y="7"/>
                    <a:pt x="89" y="7"/>
                    <a:pt x="98" y="7"/>
                  </a:cubicBezTo>
                  <a:cubicBezTo>
                    <a:pt x="106" y="7"/>
                    <a:pt x="114" y="7"/>
                    <a:pt x="122" y="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4" y="0"/>
                    <a:pt x="106" y="1"/>
                    <a:pt x="98" y="1"/>
                  </a:cubicBezTo>
                  <a:cubicBezTo>
                    <a:pt x="89" y="1"/>
                    <a:pt x="80" y="1"/>
                    <a:pt x="72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Rectangle 112"/>
            <p:cNvSpPr>
              <a:spLocks noChangeArrowheads="1"/>
            </p:cNvSpPr>
            <p:nvPr/>
          </p:nvSpPr>
          <p:spPr bwMode="auto">
            <a:xfrm>
              <a:off x="8421689" y="4521993"/>
              <a:ext cx="1265238" cy="890587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13"/>
            <p:cNvSpPr/>
            <p:nvPr/>
          </p:nvSpPr>
          <p:spPr bwMode="auto">
            <a:xfrm>
              <a:off x="8421689" y="4717256"/>
              <a:ext cx="149225" cy="15875"/>
            </a:xfrm>
            <a:custGeom>
              <a:avLst/>
              <a:gdLst>
                <a:gd name="T0" fmla="*/ 71 w 71"/>
                <a:gd name="T1" fmla="*/ 4 h 7"/>
                <a:gd name="T2" fmla="*/ 31 w 71"/>
                <a:gd name="T3" fmla="*/ 1 h 7"/>
                <a:gd name="T4" fmla="*/ 0 w 71"/>
                <a:gd name="T5" fmla="*/ 0 h 7"/>
                <a:gd name="T6" fmla="*/ 0 w 71"/>
                <a:gd name="T7" fmla="*/ 7 h 7"/>
                <a:gd name="T8" fmla="*/ 31 w 71"/>
                <a:gd name="T9" fmla="*/ 6 h 7"/>
                <a:gd name="T10" fmla="*/ 71 w 71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">
                  <a:moveTo>
                    <a:pt x="71" y="4"/>
                  </a:moveTo>
                  <a:cubicBezTo>
                    <a:pt x="71" y="4"/>
                    <a:pt x="55" y="2"/>
                    <a:pt x="31" y="1"/>
                  </a:cubicBezTo>
                  <a:cubicBezTo>
                    <a:pt x="22" y="1"/>
                    <a:pt x="1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6"/>
                    <a:pt x="22" y="6"/>
                    <a:pt x="31" y="6"/>
                  </a:cubicBezTo>
                  <a:cubicBezTo>
                    <a:pt x="55" y="5"/>
                    <a:pt x="71" y="4"/>
                    <a:pt x="71" y="4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14"/>
            <p:cNvSpPr/>
            <p:nvPr/>
          </p:nvSpPr>
          <p:spPr bwMode="auto">
            <a:xfrm>
              <a:off x="8421689" y="4822031"/>
              <a:ext cx="384175" cy="17462"/>
            </a:xfrm>
            <a:custGeom>
              <a:avLst/>
              <a:gdLst>
                <a:gd name="T0" fmla="*/ 67 w 183"/>
                <a:gd name="T1" fmla="*/ 7 h 8"/>
                <a:gd name="T2" fmla="*/ 126 w 183"/>
                <a:gd name="T3" fmla="*/ 6 h 8"/>
                <a:gd name="T4" fmla="*/ 183 w 183"/>
                <a:gd name="T5" fmla="*/ 4 h 8"/>
                <a:gd name="T6" fmla="*/ 126 w 183"/>
                <a:gd name="T7" fmla="*/ 2 h 8"/>
                <a:gd name="T8" fmla="*/ 67 w 183"/>
                <a:gd name="T9" fmla="*/ 0 h 8"/>
                <a:gd name="T10" fmla="*/ 34 w 183"/>
                <a:gd name="T11" fmla="*/ 0 h 8"/>
                <a:gd name="T12" fmla="*/ 0 w 183"/>
                <a:gd name="T13" fmla="*/ 0 h 8"/>
                <a:gd name="T14" fmla="*/ 0 w 183"/>
                <a:gd name="T15" fmla="*/ 8 h 8"/>
                <a:gd name="T16" fmla="*/ 34 w 183"/>
                <a:gd name="T17" fmla="*/ 7 h 8"/>
                <a:gd name="T18" fmla="*/ 67 w 183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8">
                  <a:moveTo>
                    <a:pt x="67" y="7"/>
                  </a:moveTo>
                  <a:cubicBezTo>
                    <a:pt x="88" y="7"/>
                    <a:pt x="108" y="6"/>
                    <a:pt x="126" y="6"/>
                  </a:cubicBezTo>
                  <a:cubicBezTo>
                    <a:pt x="160" y="5"/>
                    <a:pt x="183" y="4"/>
                    <a:pt x="183" y="4"/>
                  </a:cubicBezTo>
                  <a:cubicBezTo>
                    <a:pt x="183" y="4"/>
                    <a:pt x="160" y="3"/>
                    <a:pt x="126" y="2"/>
                  </a:cubicBezTo>
                  <a:cubicBezTo>
                    <a:pt x="108" y="1"/>
                    <a:pt x="88" y="1"/>
                    <a:pt x="67" y="0"/>
                  </a:cubicBezTo>
                  <a:cubicBezTo>
                    <a:pt x="56" y="0"/>
                    <a:pt x="45" y="0"/>
                    <a:pt x="34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8"/>
                    <a:pt x="22" y="7"/>
                    <a:pt x="34" y="7"/>
                  </a:cubicBezTo>
                  <a:cubicBezTo>
                    <a:pt x="45" y="7"/>
                    <a:pt x="56" y="7"/>
                    <a:pt x="67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15"/>
            <p:cNvSpPr/>
            <p:nvPr/>
          </p:nvSpPr>
          <p:spPr bwMode="auto">
            <a:xfrm>
              <a:off x="8421689" y="5033168"/>
              <a:ext cx="693738" cy="15875"/>
            </a:xfrm>
            <a:custGeom>
              <a:avLst/>
              <a:gdLst>
                <a:gd name="T0" fmla="*/ 73 w 330"/>
                <a:gd name="T1" fmla="*/ 8 h 8"/>
                <a:gd name="T2" fmla="*/ 121 w 330"/>
                <a:gd name="T3" fmla="*/ 8 h 8"/>
                <a:gd name="T4" fmla="*/ 167 w 330"/>
                <a:gd name="T5" fmla="*/ 7 h 8"/>
                <a:gd name="T6" fmla="*/ 249 w 330"/>
                <a:gd name="T7" fmla="*/ 6 h 8"/>
                <a:gd name="T8" fmla="*/ 308 w 330"/>
                <a:gd name="T9" fmla="*/ 5 h 8"/>
                <a:gd name="T10" fmla="*/ 324 w 330"/>
                <a:gd name="T11" fmla="*/ 4 h 8"/>
                <a:gd name="T12" fmla="*/ 330 w 330"/>
                <a:gd name="T13" fmla="*/ 4 h 8"/>
                <a:gd name="T14" fmla="*/ 324 w 330"/>
                <a:gd name="T15" fmla="*/ 4 h 8"/>
                <a:gd name="T16" fmla="*/ 308 w 330"/>
                <a:gd name="T17" fmla="*/ 3 h 8"/>
                <a:gd name="T18" fmla="*/ 249 w 330"/>
                <a:gd name="T19" fmla="*/ 2 h 8"/>
                <a:gd name="T20" fmla="*/ 167 w 330"/>
                <a:gd name="T21" fmla="*/ 1 h 8"/>
                <a:gd name="T22" fmla="*/ 121 w 330"/>
                <a:gd name="T23" fmla="*/ 1 h 8"/>
                <a:gd name="T24" fmla="*/ 73 w 330"/>
                <a:gd name="T25" fmla="*/ 0 h 8"/>
                <a:gd name="T26" fmla="*/ 25 w 330"/>
                <a:gd name="T27" fmla="*/ 1 h 8"/>
                <a:gd name="T28" fmla="*/ 0 w 330"/>
                <a:gd name="T29" fmla="*/ 1 h 8"/>
                <a:gd name="T30" fmla="*/ 0 w 330"/>
                <a:gd name="T31" fmla="*/ 8 h 8"/>
                <a:gd name="T32" fmla="*/ 25 w 330"/>
                <a:gd name="T33" fmla="*/ 8 h 8"/>
                <a:gd name="T34" fmla="*/ 73 w 330"/>
                <a:gd name="T3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0" h="8">
                  <a:moveTo>
                    <a:pt x="73" y="8"/>
                  </a:moveTo>
                  <a:cubicBezTo>
                    <a:pt x="89" y="8"/>
                    <a:pt x="105" y="8"/>
                    <a:pt x="121" y="8"/>
                  </a:cubicBezTo>
                  <a:cubicBezTo>
                    <a:pt x="136" y="8"/>
                    <a:pt x="152" y="8"/>
                    <a:pt x="167" y="7"/>
                  </a:cubicBezTo>
                  <a:cubicBezTo>
                    <a:pt x="197" y="7"/>
                    <a:pt x="225" y="7"/>
                    <a:pt x="249" y="6"/>
                  </a:cubicBezTo>
                  <a:cubicBezTo>
                    <a:pt x="274" y="6"/>
                    <a:pt x="294" y="5"/>
                    <a:pt x="308" y="5"/>
                  </a:cubicBezTo>
                  <a:cubicBezTo>
                    <a:pt x="315" y="5"/>
                    <a:pt x="320" y="4"/>
                    <a:pt x="324" y="4"/>
                  </a:cubicBezTo>
                  <a:cubicBezTo>
                    <a:pt x="328" y="4"/>
                    <a:pt x="330" y="4"/>
                    <a:pt x="330" y="4"/>
                  </a:cubicBezTo>
                  <a:cubicBezTo>
                    <a:pt x="330" y="4"/>
                    <a:pt x="328" y="4"/>
                    <a:pt x="324" y="4"/>
                  </a:cubicBezTo>
                  <a:cubicBezTo>
                    <a:pt x="320" y="4"/>
                    <a:pt x="315" y="4"/>
                    <a:pt x="308" y="3"/>
                  </a:cubicBezTo>
                  <a:cubicBezTo>
                    <a:pt x="294" y="3"/>
                    <a:pt x="274" y="2"/>
                    <a:pt x="249" y="2"/>
                  </a:cubicBezTo>
                  <a:cubicBezTo>
                    <a:pt x="225" y="2"/>
                    <a:pt x="197" y="1"/>
                    <a:pt x="167" y="1"/>
                  </a:cubicBezTo>
                  <a:cubicBezTo>
                    <a:pt x="152" y="1"/>
                    <a:pt x="136" y="1"/>
                    <a:pt x="121" y="1"/>
                  </a:cubicBezTo>
                  <a:cubicBezTo>
                    <a:pt x="105" y="0"/>
                    <a:pt x="89" y="0"/>
                    <a:pt x="73" y="0"/>
                  </a:cubicBezTo>
                  <a:cubicBezTo>
                    <a:pt x="57" y="0"/>
                    <a:pt x="41" y="0"/>
                    <a:pt x="25" y="1"/>
                  </a:cubicBezTo>
                  <a:cubicBezTo>
                    <a:pt x="16" y="1"/>
                    <a:pt x="8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" y="8"/>
                    <a:pt x="16" y="8"/>
                    <a:pt x="25" y="8"/>
                  </a:cubicBezTo>
                  <a:cubicBezTo>
                    <a:pt x="41" y="8"/>
                    <a:pt x="57" y="8"/>
                    <a:pt x="73" y="8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16"/>
            <p:cNvSpPr/>
            <p:nvPr/>
          </p:nvSpPr>
          <p:spPr bwMode="auto">
            <a:xfrm>
              <a:off x="8421689" y="5245893"/>
              <a:ext cx="558800" cy="14287"/>
            </a:xfrm>
            <a:custGeom>
              <a:avLst/>
              <a:gdLst>
                <a:gd name="T0" fmla="*/ 83 w 266"/>
                <a:gd name="T1" fmla="*/ 7 h 7"/>
                <a:gd name="T2" fmla="*/ 124 w 266"/>
                <a:gd name="T3" fmla="*/ 7 h 7"/>
                <a:gd name="T4" fmla="*/ 196 w 266"/>
                <a:gd name="T5" fmla="*/ 6 h 7"/>
                <a:gd name="T6" fmla="*/ 247 w 266"/>
                <a:gd name="T7" fmla="*/ 4 h 7"/>
                <a:gd name="T8" fmla="*/ 261 w 266"/>
                <a:gd name="T9" fmla="*/ 4 h 7"/>
                <a:gd name="T10" fmla="*/ 266 w 266"/>
                <a:gd name="T11" fmla="*/ 4 h 7"/>
                <a:gd name="T12" fmla="*/ 261 w 266"/>
                <a:gd name="T13" fmla="*/ 3 h 7"/>
                <a:gd name="T14" fmla="*/ 247 w 266"/>
                <a:gd name="T15" fmla="*/ 3 h 7"/>
                <a:gd name="T16" fmla="*/ 196 w 266"/>
                <a:gd name="T17" fmla="*/ 1 h 7"/>
                <a:gd name="T18" fmla="*/ 124 w 266"/>
                <a:gd name="T19" fmla="*/ 0 h 7"/>
                <a:gd name="T20" fmla="*/ 83 w 266"/>
                <a:gd name="T21" fmla="*/ 0 h 7"/>
                <a:gd name="T22" fmla="*/ 41 w 266"/>
                <a:gd name="T23" fmla="*/ 0 h 7"/>
                <a:gd name="T24" fmla="*/ 0 w 266"/>
                <a:gd name="T25" fmla="*/ 0 h 7"/>
                <a:gd name="T26" fmla="*/ 0 w 266"/>
                <a:gd name="T27" fmla="*/ 7 h 7"/>
                <a:gd name="T28" fmla="*/ 41 w 266"/>
                <a:gd name="T29" fmla="*/ 7 h 7"/>
                <a:gd name="T30" fmla="*/ 83 w 266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7">
                  <a:moveTo>
                    <a:pt x="83" y="7"/>
                  </a:moveTo>
                  <a:cubicBezTo>
                    <a:pt x="97" y="7"/>
                    <a:pt x="110" y="7"/>
                    <a:pt x="124" y="7"/>
                  </a:cubicBezTo>
                  <a:cubicBezTo>
                    <a:pt x="150" y="7"/>
                    <a:pt x="175" y="6"/>
                    <a:pt x="196" y="6"/>
                  </a:cubicBezTo>
                  <a:cubicBezTo>
                    <a:pt x="217" y="5"/>
                    <a:pt x="235" y="5"/>
                    <a:pt x="247" y="4"/>
                  </a:cubicBezTo>
                  <a:cubicBezTo>
                    <a:pt x="253" y="4"/>
                    <a:pt x="258" y="4"/>
                    <a:pt x="261" y="4"/>
                  </a:cubicBezTo>
                  <a:cubicBezTo>
                    <a:pt x="265" y="4"/>
                    <a:pt x="266" y="4"/>
                    <a:pt x="266" y="4"/>
                  </a:cubicBezTo>
                  <a:cubicBezTo>
                    <a:pt x="266" y="4"/>
                    <a:pt x="265" y="3"/>
                    <a:pt x="261" y="3"/>
                  </a:cubicBezTo>
                  <a:cubicBezTo>
                    <a:pt x="258" y="3"/>
                    <a:pt x="253" y="3"/>
                    <a:pt x="247" y="3"/>
                  </a:cubicBezTo>
                  <a:cubicBezTo>
                    <a:pt x="235" y="2"/>
                    <a:pt x="217" y="2"/>
                    <a:pt x="196" y="1"/>
                  </a:cubicBezTo>
                  <a:cubicBezTo>
                    <a:pt x="175" y="1"/>
                    <a:pt x="150" y="0"/>
                    <a:pt x="124" y="0"/>
                  </a:cubicBezTo>
                  <a:cubicBezTo>
                    <a:pt x="110" y="0"/>
                    <a:pt x="97" y="0"/>
                    <a:pt x="83" y="0"/>
                  </a:cubicBezTo>
                  <a:cubicBezTo>
                    <a:pt x="69" y="0"/>
                    <a:pt x="55" y="0"/>
                    <a:pt x="41" y="0"/>
                  </a:cubicBezTo>
                  <a:cubicBezTo>
                    <a:pt x="27" y="0"/>
                    <a:pt x="13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7"/>
                    <a:pt x="27" y="7"/>
                    <a:pt x="41" y="7"/>
                  </a:cubicBezTo>
                  <a:cubicBezTo>
                    <a:pt x="55" y="7"/>
                    <a:pt x="69" y="7"/>
                    <a:pt x="83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17"/>
            <p:cNvSpPr/>
            <p:nvPr/>
          </p:nvSpPr>
          <p:spPr bwMode="auto">
            <a:xfrm>
              <a:off x="8421689" y="5328443"/>
              <a:ext cx="298450" cy="15875"/>
            </a:xfrm>
            <a:custGeom>
              <a:avLst/>
              <a:gdLst>
                <a:gd name="T0" fmla="*/ 39 w 142"/>
                <a:gd name="T1" fmla="*/ 7 h 7"/>
                <a:gd name="T2" fmla="*/ 91 w 142"/>
                <a:gd name="T3" fmla="*/ 6 h 7"/>
                <a:gd name="T4" fmla="*/ 142 w 142"/>
                <a:gd name="T5" fmla="*/ 4 h 7"/>
                <a:gd name="T6" fmla="*/ 91 w 142"/>
                <a:gd name="T7" fmla="*/ 2 h 7"/>
                <a:gd name="T8" fmla="*/ 39 w 142"/>
                <a:gd name="T9" fmla="*/ 0 h 7"/>
                <a:gd name="T10" fmla="*/ 9 w 142"/>
                <a:gd name="T11" fmla="*/ 0 h 7"/>
                <a:gd name="T12" fmla="*/ 0 w 142"/>
                <a:gd name="T13" fmla="*/ 0 h 7"/>
                <a:gd name="T14" fmla="*/ 0 w 142"/>
                <a:gd name="T15" fmla="*/ 7 h 7"/>
                <a:gd name="T16" fmla="*/ 9 w 142"/>
                <a:gd name="T17" fmla="*/ 7 h 7"/>
                <a:gd name="T18" fmla="*/ 39 w 14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7">
                  <a:moveTo>
                    <a:pt x="39" y="7"/>
                  </a:moveTo>
                  <a:cubicBezTo>
                    <a:pt x="58" y="7"/>
                    <a:pt x="76" y="6"/>
                    <a:pt x="91" y="6"/>
                  </a:cubicBezTo>
                  <a:cubicBezTo>
                    <a:pt x="122" y="5"/>
                    <a:pt x="142" y="4"/>
                    <a:pt x="142" y="4"/>
                  </a:cubicBezTo>
                  <a:cubicBezTo>
                    <a:pt x="142" y="4"/>
                    <a:pt x="122" y="2"/>
                    <a:pt x="91" y="2"/>
                  </a:cubicBezTo>
                  <a:cubicBezTo>
                    <a:pt x="76" y="1"/>
                    <a:pt x="58" y="1"/>
                    <a:pt x="39" y="0"/>
                  </a:cubicBezTo>
                  <a:cubicBezTo>
                    <a:pt x="29" y="0"/>
                    <a:pt x="19" y="0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6" y="7"/>
                    <a:pt x="9" y="7"/>
                  </a:cubicBezTo>
                  <a:cubicBezTo>
                    <a:pt x="19" y="7"/>
                    <a:pt x="29" y="7"/>
                    <a:pt x="39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18"/>
            <p:cNvSpPr/>
            <p:nvPr/>
          </p:nvSpPr>
          <p:spPr bwMode="auto">
            <a:xfrm>
              <a:off x="9207501" y="4969668"/>
              <a:ext cx="479425" cy="17462"/>
            </a:xfrm>
            <a:custGeom>
              <a:avLst/>
              <a:gdLst>
                <a:gd name="T0" fmla="*/ 169 w 228"/>
                <a:gd name="T1" fmla="*/ 0 h 8"/>
                <a:gd name="T2" fmla="*/ 132 w 228"/>
                <a:gd name="T3" fmla="*/ 1 h 8"/>
                <a:gd name="T4" fmla="*/ 96 w 228"/>
                <a:gd name="T5" fmla="*/ 1 h 8"/>
                <a:gd name="T6" fmla="*/ 65 w 228"/>
                <a:gd name="T7" fmla="*/ 2 h 8"/>
                <a:gd name="T8" fmla="*/ 18 w 228"/>
                <a:gd name="T9" fmla="*/ 3 h 8"/>
                <a:gd name="T10" fmla="*/ 4 w 228"/>
                <a:gd name="T11" fmla="*/ 4 h 8"/>
                <a:gd name="T12" fmla="*/ 0 w 228"/>
                <a:gd name="T13" fmla="*/ 4 h 8"/>
                <a:gd name="T14" fmla="*/ 4 w 228"/>
                <a:gd name="T15" fmla="*/ 4 h 8"/>
                <a:gd name="T16" fmla="*/ 18 w 228"/>
                <a:gd name="T17" fmla="*/ 5 h 8"/>
                <a:gd name="T18" fmla="*/ 65 w 228"/>
                <a:gd name="T19" fmla="*/ 6 h 8"/>
                <a:gd name="T20" fmla="*/ 96 w 228"/>
                <a:gd name="T21" fmla="*/ 7 h 8"/>
                <a:gd name="T22" fmla="*/ 132 w 228"/>
                <a:gd name="T23" fmla="*/ 7 h 8"/>
                <a:gd name="T24" fmla="*/ 169 w 228"/>
                <a:gd name="T25" fmla="*/ 8 h 8"/>
                <a:gd name="T26" fmla="*/ 208 w 228"/>
                <a:gd name="T27" fmla="*/ 8 h 8"/>
                <a:gd name="T28" fmla="*/ 228 w 228"/>
                <a:gd name="T29" fmla="*/ 8 h 8"/>
                <a:gd name="T30" fmla="*/ 228 w 228"/>
                <a:gd name="T31" fmla="*/ 0 h 8"/>
                <a:gd name="T32" fmla="*/ 208 w 228"/>
                <a:gd name="T33" fmla="*/ 0 h 8"/>
                <a:gd name="T34" fmla="*/ 169 w 228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8">
                  <a:moveTo>
                    <a:pt x="169" y="0"/>
                  </a:moveTo>
                  <a:cubicBezTo>
                    <a:pt x="157" y="0"/>
                    <a:pt x="144" y="1"/>
                    <a:pt x="132" y="1"/>
                  </a:cubicBezTo>
                  <a:cubicBezTo>
                    <a:pt x="119" y="1"/>
                    <a:pt x="108" y="1"/>
                    <a:pt x="96" y="1"/>
                  </a:cubicBezTo>
                  <a:cubicBezTo>
                    <a:pt x="85" y="1"/>
                    <a:pt x="75" y="2"/>
                    <a:pt x="65" y="2"/>
                  </a:cubicBezTo>
                  <a:cubicBezTo>
                    <a:pt x="45" y="2"/>
                    <a:pt x="29" y="3"/>
                    <a:pt x="18" y="3"/>
                  </a:cubicBezTo>
                  <a:cubicBezTo>
                    <a:pt x="12" y="3"/>
                    <a:pt x="7" y="4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2" y="5"/>
                    <a:pt x="18" y="5"/>
                  </a:cubicBezTo>
                  <a:cubicBezTo>
                    <a:pt x="29" y="5"/>
                    <a:pt x="45" y="6"/>
                    <a:pt x="65" y="6"/>
                  </a:cubicBezTo>
                  <a:cubicBezTo>
                    <a:pt x="75" y="6"/>
                    <a:pt x="85" y="7"/>
                    <a:pt x="96" y="7"/>
                  </a:cubicBezTo>
                  <a:cubicBezTo>
                    <a:pt x="108" y="7"/>
                    <a:pt x="119" y="7"/>
                    <a:pt x="132" y="7"/>
                  </a:cubicBezTo>
                  <a:cubicBezTo>
                    <a:pt x="144" y="7"/>
                    <a:pt x="157" y="8"/>
                    <a:pt x="169" y="8"/>
                  </a:cubicBezTo>
                  <a:cubicBezTo>
                    <a:pt x="182" y="8"/>
                    <a:pt x="195" y="8"/>
                    <a:pt x="208" y="8"/>
                  </a:cubicBezTo>
                  <a:cubicBezTo>
                    <a:pt x="215" y="8"/>
                    <a:pt x="221" y="8"/>
                    <a:pt x="228" y="8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1" y="0"/>
                    <a:pt x="215" y="0"/>
                    <a:pt x="208" y="0"/>
                  </a:cubicBezTo>
                  <a:cubicBezTo>
                    <a:pt x="195" y="0"/>
                    <a:pt x="182" y="0"/>
                    <a:pt x="16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19"/>
            <p:cNvSpPr/>
            <p:nvPr/>
          </p:nvSpPr>
          <p:spPr bwMode="auto">
            <a:xfrm>
              <a:off x="9415464" y="5234781"/>
              <a:ext cx="271463" cy="14287"/>
            </a:xfrm>
            <a:custGeom>
              <a:avLst/>
              <a:gdLst>
                <a:gd name="T0" fmla="*/ 74 w 129"/>
                <a:gd name="T1" fmla="*/ 1 h 7"/>
                <a:gd name="T2" fmla="*/ 50 w 129"/>
                <a:gd name="T3" fmla="*/ 1 h 7"/>
                <a:gd name="T4" fmla="*/ 0 w 129"/>
                <a:gd name="T5" fmla="*/ 4 h 7"/>
                <a:gd name="T6" fmla="*/ 50 w 129"/>
                <a:gd name="T7" fmla="*/ 6 h 7"/>
                <a:gd name="T8" fmla="*/ 74 w 129"/>
                <a:gd name="T9" fmla="*/ 6 h 7"/>
                <a:gd name="T10" fmla="*/ 101 w 129"/>
                <a:gd name="T11" fmla="*/ 7 h 7"/>
                <a:gd name="T12" fmla="*/ 129 w 129"/>
                <a:gd name="T13" fmla="*/ 7 h 7"/>
                <a:gd name="T14" fmla="*/ 129 w 129"/>
                <a:gd name="T15" fmla="*/ 0 h 7"/>
                <a:gd name="T16" fmla="*/ 101 w 129"/>
                <a:gd name="T17" fmla="*/ 0 h 7"/>
                <a:gd name="T18" fmla="*/ 74 w 129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7">
                  <a:moveTo>
                    <a:pt x="74" y="1"/>
                  </a:moveTo>
                  <a:cubicBezTo>
                    <a:pt x="66" y="1"/>
                    <a:pt x="58" y="1"/>
                    <a:pt x="50" y="1"/>
                  </a:cubicBezTo>
                  <a:cubicBezTo>
                    <a:pt x="20" y="2"/>
                    <a:pt x="0" y="4"/>
                    <a:pt x="0" y="4"/>
                  </a:cubicBezTo>
                  <a:cubicBezTo>
                    <a:pt x="0" y="4"/>
                    <a:pt x="20" y="5"/>
                    <a:pt x="50" y="6"/>
                  </a:cubicBezTo>
                  <a:cubicBezTo>
                    <a:pt x="58" y="6"/>
                    <a:pt x="66" y="6"/>
                    <a:pt x="74" y="6"/>
                  </a:cubicBezTo>
                  <a:cubicBezTo>
                    <a:pt x="83" y="7"/>
                    <a:pt x="92" y="7"/>
                    <a:pt x="101" y="7"/>
                  </a:cubicBezTo>
                  <a:cubicBezTo>
                    <a:pt x="110" y="7"/>
                    <a:pt x="119" y="7"/>
                    <a:pt x="129" y="7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19" y="0"/>
                    <a:pt x="110" y="0"/>
                    <a:pt x="101" y="0"/>
                  </a:cubicBezTo>
                  <a:cubicBezTo>
                    <a:pt x="92" y="0"/>
                    <a:pt x="83" y="1"/>
                    <a:pt x="74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20"/>
            <p:cNvSpPr/>
            <p:nvPr/>
          </p:nvSpPr>
          <p:spPr bwMode="auto">
            <a:xfrm>
              <a:off x="9448801" y="4864893"/>
              <a:ext cx="238125" cy="14287"/>
            </a:xfrm>
            <a:custGeom>
              <a:avLst/>
              <a:gdLst>
                <a:gd name="T0" fmla="*/ 70 w 113"/>
                <a:gd name="T1" fmla="*/ 1 h 7"/>
                <a:gd name="T2" fmla="*/ 47 w 113"/>
                <a:gd name="T3" fmla="*/ 2 h 7"/>
                <a:gd name="T4" fmla="*/ 0 w 113"/>
                <a:gd name="T5" fmla="*/ 4 h 7"/>
                <a:gd name="T6" fmla="*/ 47 w 113"/>
                <a:gd name="T7" fmla="*/ 6 h 7"/>
                <a:gd name="T8" fmla="*/ 70 w 113"/>
                <a:gd name="T9" fmla="*/ 7 h 7"/>
                <a:gd name="T10" fmla="*/ 95 w 113"/>
                <a:gd name="T11" fmla="*/ 7 h 7"/>
                <a:gd name="T12" fmla="*/ 113 w 113"/>
                <a:gd name="T13" fmla="*/ 7 h 7"/>
                <a:gd name="T14" fmla="*/ 113 w 113"/>
                <a:gd name="T15" fmla="*/ 0 h 7"/>
                <a:gd name="T16" fmla="*/ 95 w 113"/>
                <a:gd name="T17" fmla="*/ 1 h 7"/>
                <a:gd name="T18" fmla="*/ 70 w 113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">
                  <a:moveTo>
                    <a:pt x="70" y="1"/>
                  </a:moveTo>
                  <a:cubicBezTo>
                    <a:pt x="62" y="1"/>
                    <a:pt x="54" y="1"/>
                    <a:pt x="47" y="2"/>
                  </a:cubicBezTo>
                  <a:cubicBezTo>
                    <a:pt x="19" y="3"/>
                    <a:pt x="0" y="4"/>
                    <a:pt x="0" y="4"/>
                  </a:cubicBezTo>
                  <a:cubicBezTo>
                    <a:pt x="0" y="4"/>
                    <a:pt x="19" y="5"/>
                    <a:pt x="47" y="6"/>
                  </a:cubicBezTo>
                  <a:cubicBezTo>
                    <a:pt x="54" y="6"/>
                    <a:pt x="62" y="7"/>
                    <a:pt x="70" y="7"/>
                  </a:cubicBezTo>
                  <a:cubicBezTo>
                    <a:pt x="78" y="7"/>
                    <a:pt x="86" y="7"/>
                    <a:pt x="95" y="7"/>
                  </a:cubicBezTo>
                  <a:cubicBezTo>
                    <a:pt x="101" y="7"/>
                    <a:pt x="107" y="7"/>
                    <a:pt x="113" y="7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7" y="0"/>
                    <a:pt x="101" y="1"/>
                    <a:pt x="95" y="1"/>
                  </a:cubicBezTo>
                  <a:cubicBezTo>
                    <a:pt x="86" y="1"/>
                    <a:pt x="78" y="1"/>
                    <a:pt x="70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21"/>
            <p:cNvSpPr/>
            <p:nvPr/>
          </p:nvSpPr>
          <p:spPr bwMode="auto">
            <a:xfrm>
              <a:off x="9053514" y="4655343"/>
              <a:ext cx="633413" cy="14287"/>
            </a:xfrm>
            <a:custGeom>
              <a:avLst/>
              <a:gdLst>
                <a:gd name="T0" fmla="*/ 245 w 301"/>
                <a:gd name="T1" fmla="*/ 0 h 7"/>
                <a:gd name="T2" fmla="*/ 199 w 301"/>
                <a:gd name="T3" fmla="*/ 0 h 7"/>
                <a:gd name="T4" fmla="*/ 155 w 301"/>
                <a:gd name="T5" fmla="*/ 0 h 7"/>
                <a:gd name="T6" fmla="*/ 114 w 301"/>
                <a:gd name="T7" fmla="*/ 1 h 7"/>
                <a:gd name="T8" fmla="*/ 76 w 301"/>
                <a:gd name="T9" fmla="*/ 1 h 7"/>
                <a:gd name="T10" fmla="*/ 21 w 301"/>
                <a:gd name="T11" fmla="*/ 3 h 7"/>
                <a:gd name="T12" fmla="*/ 5 w 301"/>
                <a:gd name="T13" fmla="*/ 3 h 7"/>
                <a:gd name="T14" fmla="*/ 0 w 301"/>
                <a:gd name="T15" fmla="*/ 4 h 7"/>
                <a:gd name="T16" fmla="*/ 5 w 301"/>
                <a:gd name="T17" fmla="*/ 4 h 7"/>
                <a:gd name="T18" fmla="*/ 21 w 301"/>
                <a:gd name="T19" fmla="*/ 4 h 7"/>
                <a:gd name="T20" fmla="*/ 76 w 301"/>
                <a:gd name="T21" fmla="*/ 6 h 7"/>
                <a:gd name="T22" fmla="*/ 114 w 301"/>
                <a:gd name="T23" fmla="*/ 6 h 7"/>
                <a:gd name="T24" fmla="*/ 155 w 301"/>
                <a:gd name="T25" fmla="*/ 7 h 7"/>
                <a:gd name="T26" fmla="*/ 199 w 301"/>
                <a:gd name="T27" fmla="*/ 7 h 7"/>
                <a:gd name="T28" fmla="*/ 245 w 301"/>
                <a:gd name="T29" fmla="*/ 7 h 7"/>
                <a:gd name="T30" fmla="*/ 291 w 301"/>
                <a:gd name="T31" fmla="*/ 7 h 7"/>
                <a:gd name="T32" fmla="*/ 301 w 301"/>
                <a:gd name="T33" fmla="*/ 7 h 7"/>
                <a:gd name="T34" fmla="*/ 301 w 301"/>
                <a:gd name="T35" fmla="*/ 0 h 7"/>
                <a:gd name="T36" fmla="*/ 291 w 301"/>
                <a:gd name="T37" fmla="*/ 0 h 7"/>
                <a:gd name="T38" fmla="*/ 245 w 301"/>
                <a:gd name="T3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1" h="7">
                  <a:moveTo>
                    <a:pt x="245" y="0"/>
                  </a:moveTo>
                  <a:cubicBezTo>
                    <a:pt x="230" y="0"/>
                    <a:pt x="214" y="0"/>
                    <a:pt x="199" y="0"/>
                  </a:cubicBezTo>
                  <a:cubicBezTo>
                    <a:pt x="184" y="0"/>
                    <a:pt x="169" y="0"/>
                    <a:pt x="155" y="0"/>
                  </a:cubicBezTo>
                  <a:cubicBezTo>
                    <a:pt x="141" y="0"/>
                    <a:pt x="127" y="1"/>
                    <a:pt x="114" y="1"/>
                  </a:cubicBezTo>
                  <a:cubicBezTo>
                    <a:pt x="100" y="1"/>
                    <a:pt x="88" y="1"/>
                    <a:pt x="76" y="1"/>
                  </a:cubicBezTo>
                  <a:cubicBezTo>
                    <a:pt x="53" y="2"/>
                    <a:pt x="34" y="2"/>
                    <a:pt x="21" y="3"/>
                  </a:cubicBezTo>
                  <a:cubicBezTo>
                    <a:pt x="14" y="3"/>
                    <a:pt x="9" y="3"/>
                    <a:pt x="5" y="3"/>
                  </a:cubicBezTo>
                  <a:cubicBezTo>
                    <a:pt x="2" y="3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4"/>
                    <a:pt x="14" y="4"/>
                    <a:pt x="21" y="4"/>
                  </a:cubicBezTo>
                  <a:cubicBezTo>
                    <a:pt x="34" y="5"/>
                    <a:pt x="53" y="5"/>
                    <a:pt x="76" y="6"/>
                  </a:cubicBezTo>
                  <a:cubicBezTo>
                    <a:pt x="88" y="6"/>
                    <a:pt x="100" y="6"/>
                    <a:pt x="114" y="6"/>
                  </a:cubicBezTo>
                  <a:cubicBezTo>
                    <a:pt x="127" y="6"/>
                    <a:pt x="141" y="7"/>
                    <a:pt x="155" y="7"/>
                  </a:cubicBezTo>
                  <a:cubicBezTo>
                    <a:pt x="169" y="7"/>
                    <a:pt x="184" y="7"/>
                    <a:pt x="199" y="7"/>
                  </a:cubicBezTo>
                  <a:cubicBezTo>
                    <a:pt x="214" y="7"/>
                    <a:pt x="230" y="7"/>
                    <a:pt x="245" y="7"/>
                  </a:cubicBezTo>
                  <a:cubicBezTo>
                    <a:pt x="260" y="7"/>
                    <a:pt x="275" y="7"/>
                    <a:pt x="291" y="7"/>
                  </a:cubicBezTo>
                  <a:cubicBezTo>
                    <a:pt x="294" y="7"/>
                    <a:pt x="298" y="7"/>
                    <a:pt x="301" y="7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98" y="0"/>
                    <a:pt x="294" y="0"/>
                    <a:pt x="291" y="0"/>
                  </a:cubicBezTo>
                  <a:cubicBezTo>
                    <a:pt x="275" y="0"/>
                    <a:pt x="260" y="0"/>
                    <a:pt x="245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22"/>
            <p:cNvSpPr/>
            <p:nvPr/>
          </p:nvSpPr>
          <p:spPr bwMode="auto">
            <a:xfrm>
              <a:off x="9253539" y="4571206"/>
              <a:ext cx="433388" cy="14287"/>
            </a:xfrm>
            <a:custGeom>
              <a:avLst/>
              <a:gdLst>
                <a:gd name="T0" fmla="*/ 161 w 206"/>
                <a:gd name="T1" fmla="*/ 0 h 7"/>
                <a:gd name="T2" fmla="*/ 125 w 206"/>
                <a:gd name="T3" fmla="*/ 0 h 7"/>
                <a:gd name="T4" fmla="*/ 92 w 206"/>
                <a:gd name="T5" fmla="*/ 1 h 7"/>
                <a:gd name="T6" fmla="*/ 62 w 206"/>
                <a:gd name="T7" fmla="*/ 1 h 7"/>
                <a:gd name="T8" fmla="*/ 17 w 206"/>
                <a:gd name="T9" fmla="*/ 3 h 7"/>
                <a:gd name="T10" fmla="*/ 5 w 206"/>
                <a:gd name="T11" fmla="*/ 3 h 7"/>
                <a:gd name="T12" fmla="*/ 0 w 206"/>
                <a:gd name="T13" fmla="*/ 3 h 7"/>
                <a:gd name="T14" fmla="*/ 5 w 206"/>
                <a:gd name="T15" fmla="*/ 4 h 7"/>
                <a:gd name="T16" fmla="*/ 17 w 206"/>
                <a:gd name="T17" fmla="*/ 4 h 7"/>
                <a:gd name="T18" fmla="*/ 62 w 206"/>
                <a:gd name="T19" fmla="*/ 6 h 7"/>
                <a:gd name="T20" fmla="*/ 92 w 206"/>
                <a:gd name="T21" fmla="*/ 6 h 7"/>
                <a:gd name="T22" fmla="*/ 125 w 206"/>
                <a:gd name="T23" fmla="*/ 7 h 7"/>
                <a:gd name="T24" fmla="*/ 161 w 206"/>
                <a:gd name="T25" fmla="*/ 7 h 7"/>
                <a:gd name="T26" fmla="*/ 198 w 206"/>
                <a:gd name="T27" fmla="*/ 7 h 7"/>
                <a:gd name="T28" fmla="*/ 206 w 206"/>
                <a:gd name="T29" fmla="*/ 7 h 7"/>
                <a:gd name="T30" fmla="*/ 206 w 206"/>
                <a:gd name="T31" fmla="*/ 0 h 7"/>
                <a:gd name="T32" fmla="*/ 198 w 206"/>
                <a:gd name="T33" fmla="*/ 0 h 7"/>
                <a:gd name="T34" fmla="*/ 161 w 206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7">
                  <a:moveTo>
                    <a:pt x="161" y="0"/>
                  </a:moveTo>
                  <a:cubicBezTo>
                    <a:pt x="149" y="0"/>
                    <a:pt x="137" y="0"/>
                    <a:pt x="125" y="0"/>
                  </a:cubicBezTo>
                  <a:cubicBezTo>
                    <a:pt x="114" y="0"/>
                    <a:pt x="102" y="0"/>
                    <a:pt x="92" y="1"/>
                  </a:cubicBezTo>
                  <a:cubicBezTo>
                    <a:pt x="81" y="1"/>
                    <a:pt x="71" y="1"/>
                    <a:pt x="62" y="1"/>
                  </a:cubicBezTo>
                  <a:cubicBezTo>
                    <a:pt x="44" y="2"/>
                    <a:pt x="28" y="2"/>
                    <a:pt x="17" y="3"/>
                  </a:cubicBezTo>
                  <a:cubicBezTo>
                    <a:pt x="12" y="3"/>
                    <a:pt x="8" y="3"/>
                    <a:pt x="5" y="3"/>
                  </a:cubicBezTo>
                  <a:cubicBezTo>
                    <a:pt x="2" y="3"/>
                    <a:pt x="0" y="3"/>
                    <a:pt x="0" y="3"/>
                  </a:cubicBezTo>
                  <a:cubicBezTo>
                    <a:pt x="0" y="3"/>
                    <a:pt x="2" y="3"/>
                    <a:pt x="5" y="4"/>
                  </a:cubicBezTo>
                  <a:cubicBezTo>
                    <a:pt x="8" y="4"/>
                    <a:pt x="12" y="4"/>
                    <a:pt x="17" y="4"/>
                  </a:cubicBezTo>
                  <a:cubicBezTo>
                    <a:pt x="28" y="4"/>
                    <a:pt x="44" y="5"/>
                    <a:pt x="62" y="6"/>
                  </a:cubicBezTo>
                  <a:cubicBezTo>
                    <a:pt x="71" y="6"/>
                    <a:pt x="81" y="6"/>
                    <a:pt x="92" y="6"/>
                  </a:cubicBezTo>
                  <a:cubicBezTo>
                    <a:pt x="102" y="6"/>
                    <a:pt x="114" y="6"/>
                    <a:pt x="125" y="7"/>
                  </a:cubicBezTo>
                  <a:cubicBezTo>
                    <a:pt x="137" y="7"/>
                    <a:pt x="149" y="7"/>
                    <a:pt x="161" y="7"/>
                  </a:cubicBezTo>
                  <a:cubicBezTo>
                    <a:pt x="173" y="7"/>
                    <a:pt x="185" y="7"/>
                    <a:pt x="198" y="7"/>
                  </a:cubicBezTo>
                  <a:cubicBezTo>
                    <a:pt x="200" y="7"/>
                    <a:pt x="203" y="7"/>
                    <a:pt x="206" y="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3" y="0"/>
                    <a:pt x="200" y="0"/>
                    <a:pt x="198" y="0"/>
                  </a:cubicBezTo>
                  <a:cubicBezTo>
                    <a:pt x="185" y="0"/>
                    <a:pt x="173" y="0"/>
                    <a:pt x="161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Rectangle 123"/>
            <p:cNvSpPr>
              <a:spLocks noChangeArrowheads="1"/>
            </p:cNvSpPr>
            <p:nvPr/>
          </p:nvSpPr>
          <p:spPr bwMode="auto">
            <a:xfrm>
              <a:off x="8337551" y="3366293"/>
              <a:ext cx="1265238" cy="1155700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24"/>
            <p:cNvSpPr/>
            <p:nvPr/>
          </p:nvSpPr>
          <p:spPr bwMode="auto">
            <a:xfrm>
              <a:off x="8337551" y="3425031"/>
              <a:ext cx="544513" cy="17462"/>
            </a:xfrm>
            <a:custGeom>
              <a:avLst/>
              <a:gdLst>
                <a:gd name="T0" fmla="*/ 78 w 259"/>
                <a:gd name="T1" fmla="*/ 7 h 8"/>
                <a:gd name="T2" fmla="*/ 119 w 259"/>
                <a:gd name="T3" fmla="*/ 7 h 8"/>
                <a:gd name="T4" fmla="*/ 189 w 259"/>
                <a:gd name="T5" fmla="*/ 6 h 8"/>
                <a:gd name="T6" fmla="*/ 240 w 259"/>
                <a:gd name="T7" fmla="*/ 5 h 8"/>
                <a:gd name="T8" fmla="*/ 254 w 259"/>
                <a:gd name="T9" fmla="*/ 4 h 8"/>
                <a:gd name="T10" fmla="*/ 259 w 259"/>
                <a:gd name="T11" fmla="*/ 4 h 8"/>
                <a:gd name="T12" fmla="*/ 254 w 259"/>
                <a:gd name="T13" fmla="*/ 4 h 8"/>
                <a:gd name="T14" fmla="*/ 240 w 259"/>
                <a:gd name="T15" fmla="*/ 3 h 8"/>
                <a:gd name="T16" fmla="*/ 189 w 259"/>
                <a:gd name="T17" fmla="*/ 2 h 8"/>
                <a:gd name="T18" fmla="*/ 119 w 259"/>
                <a:gd name="T19" fmla="*/ 1 h 8"/>
                <a:gd name="T20" fmla="*/ 78 w 259"/>
                <a:gd name="T21" fmla="*/ 0 h 8"/>
                <a:gd name="T22" fmla="*/ 37 w 259"/>
                <a:gd name="T23" fmla="*/ 0 h 8"/>
                <a:gd name="T24" fmla="*/ 0 w 259"/>
                <a:gd name="T25" fmla="*/ 0 h 8"/>
                <a:gd name="T26" fmla="*/ 0 w 259"/>
                <a:gd name="T27" fmla="*/ 7 h 8"/>
                <a:gd name="T28" fmla="*/ 37 w 259"/>
                <a:gd name="T29" fmla="*/ 8 h 8"/>
                <a:gd name="T30" fmla="*/ 78 w 259"/>
                <a:gd name="T3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9" h="8">
                  <a:moveTo>
                    <a:pt x="78" y="7"/>
                  </a:moveTo>
                  <a:cubicBezTo>
                    <a:pt x="92" y="7"/>
                    <a:pt x="106" y="7"/>
                    <a:pt x="119" y="7"/>
                  </a:cubicBezTo>
                  <a:cubicBezTo>
                    <a:pt x="144" y="7"/>
                    <a:pt x="169" y="6"/>
                    <a:pt x="189" y="6"/>
                  </a:cubicBezTo>
                  <a:cubicBezTo>
                    <a:pt x="210" y="6"/>
                    <a:pt x="228" y="5"/>
                    <a:pt x="240" y="5"/>
                  </a:cubicBezTo>
                  <a:cubicBezTo>
                    <a:pt x="246" y="4"/>
                    <a:pt x="251" y="4"/>
                    <a:pt x="254" y="4"/>
                  </a:cubicBezTo>
                  <a:cubicBezTo>
                    <a:pt x="257" y="4"/>
                    <a:pt x="259" y="4"/>
                    <a:pt x="259" y="4"/>
                  </a:cubicBezTo>
                  <a:cubicBezTo>
                    <a:pt x="259" y="4"/>
                    <a:pt x="257" y="4"/>
                    <a:pt x="254" y="4"/>
                  </a:cubicBezTo>
                  <a:cubicBezTo>
                    <a:pt x="251" y="4"/>
                    <a:pt x="246" y="3"/>
                    <a:pt x="240" y="3"/>
                  </a:cubicBezTo>
                  <a:cubicBezTo>
                    <a:pt x="228" y="3"/>
                    <a:pt x="210" y="2"/>
                    <a:pt x="189" y="2"/>
                  </a:cubicBezTo>
                  <a:cubicBezTo>
                    <a:pt x="169" y="1"/>
                    <a:pt x="144" y="1"/>
                    <a:pt x="119" y="1"/>
                  </a:cubicBezTo>
                  <a:cubicBezTo>
                    <a:pt x="106" y="0"/>
                    <a:pt x="92" y="0"/>
                    <a:pt x="78" y="0"/>
                  </a:cubicBezTo>
                  <a:cubicBezTo>
                    <a:pt x="65" y="0"/>
                    <a:pt x="51" y="0"/>
                    <a:pt x="37" y="0"/>
                  </a:cubicBezTo>
                  <a:cubicBezTo>
                    <a:pt x="25" y="0"/>
                    <a:pt x="1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2" y="8"/>
                    <a:pt x="25" y="8"/>
                    <a:pt x="37" y="8"/>
                  </a:cubicBezTo>
                  <a:cubicBezTo>
                    <a:pt x="51" y="8"/>
                    <a:pt x="65" y="8"/>
                    <a:pt x="78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25"/>
            <p:cNvSpPr/>
            <p:nvPr/>
          </p:nvSpPr>
          <p:spPr bwMode="auto">
            <a:xfrm>
              <a:off x="8337551" y="3547268"/>
              <a:ext cx="633413" cy="14287"/>
            </a:xfrm>
            <a:custGeom>
              <a:avLst/>
              <a:gdLst>
                <a:gd name="T0" fmla="*/ 58 w 301"/>
                <a:gd name="T1" fmla="*/ 7 h 7"/>
                <a:gd name="T2" fmla="*/ 104 w 301"/>
                <a:gd name="T3" fmla="*/ 7 h 7"/>
                <a:gd name="T4" fmla="*/ 147 w 301"/>
                <a:gd name="T5" fmla="*/ 7 h 7"/>
                <a:gd name="T6" fmla="*/ 225 w 301"/>
                <a:gd name="T7" fmla="*/ 6 h 7"/>
                <a:gd name="T8" fmla="*/ 280 w 301"/>
                <a:gd name="T9" fmla="*/ 4 h 7"/>
                <a:gd name="T10" fmla="*/ 295 w 301"/>
                <a:gd name="T11" fmla="*/ 4 h 7"/>
                <a:gd name="T12" fmla="*/ 301 w 301"/>
                <a:gd name="T13" fmla="*/ 4 h 7"/>
                <a:gd name="T14" fmla="*/ 295 w 301"/>
                <a:gd name="T15" fmla="*/ 3 h 7"/>
                <a:gd name="T16" fmla="*/ 280 w 301"/>
                <a:gd name="T17" fmla="*/ 3 h 7"/>
                <a:gd name="T18" fmla="*/ 225 w 301"/>
                <a:gd name="T19" fmla="*/ 1 h 7"/>
                <a:gd name="T20" fmla="*/ 147 w 301"/>
                <a:gd name="T21" fmla="*/ 0 h 7"/>
                <a:gd name="T22" fmla="*/ 104 w 301"/>
                <a:gd name="T23" fmla="*/ 0 h 7"/>
                <a:gd name="T24" fmla="*/ 58 w 301"/>
                <a:gd name="T25" fmla="*/ 0 h 7"/>
                <a:gd name="T26" fmla="*/ 13 w 301"/>
                <a:gd name="T27" fmla="*/ 0 h 7"/>
                <a:gd name="T28" fmla="*/ 0 w 301"/>
                <a:gd name="T29" fmla="*/ 0 h 7"/>
                <a:gd name="T30" fmla="*/ 0 w 301"/>
                <a:gd name="T31" fmla="*/ 7 h 7"/>
                <a:gd name="T32" fmla="*/ 13 w 301"/>
                <a:gd name="T33" fmla="*/ 7 h 7"/>
                <a:gd name="T34" fmla="*/ 58 w 301"/>
                <a:gd name="T3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1" h="7">
                  <a:moveTo>
                    <a:pt x="58" y="7"/>
                  </a:moveTo>
                  <a:cubicBezTo>
                    <a:pt x="73" y="7"/>
                    <a:pt x="89" y="7"/>
                    <a:pt x="104" y="7"/>
                  </a:cubicBezTo>
                  <a:cubicBezTo>
                    <a:pt x="118" y="7"/>
                    <a:pt x="133" y="7"/>
                    <a:pt x="147" y="7"/>
                  </a:cubicBezTo>
                  <a:cubicBezTo>
                    <a:pt x="176" y="7"/>
                    <a:pt x="202" y="6"/>
                    <a:pt x="225" y="6"/>
                  </a:cubicBezTo>
                  <a:cubicBezTo>
                    <a:pt x="248" y="5"/>
                    <a:pt x="267" y="5"/>
                    <a:pt x="280" y="4"/>
                  </a:cubicBezTo>
                  <a:cubicBezTo>
                    <a:pt x="287" y="4"/>
                    <a:pt x="292" y="4"/>
                    <a:pt x="295" y="4"/>
                  </a:cubicBezTo>
                  <a:cubicBezTo>
                    <a:pt x="299" y="4"/>
                    <a:pt x="301" y="4"/>
                    <a:pt x="301" y="4"/>
                  </a:cubicBezTo>
                  <a:cubicBezTo>
                    <a:pt x="301" y="4"/>
                    <a:pt x="299" y="3"/>
                    <a:pt x="295" y="3"/>
                  </a:cubicBezTo>
                  <a:cubicBezTo>
                    <a:pt x="292" y="3"/>
                    <a:pt x="287" y="3"/>
                    <a:pt x="280" y="3"/>
                  </a:cubicBezTo>
                  <a:cubicBezTo>
                    <a:pt x="267" y="3"/>
                    <a:pt x="248" y="2"/>
                    <a:pt x="225" y="1"/>
                  </a:cubicBezTo>
                  <a:cubicBezTo>
                    <a:pt x="202" y="1"/>
                    <a:pt x="176" y="1"/>
                    <a:pt x="147" y="0"/>
                  </a:cubicBezTo>
                  <a:cubicBezTo>
                    <a:pt x="133" y="0"/>
                    <a:pt x="118" y="0"/>
                    <a:pt x="104" y="0"/>
                  </a:cubicBezTo>
                  <a:cubicBezTo>
                    <a:pt x="89" y="0"/>
                    <a:pt x="73" y="0"/>
                    <a:pt x="58" y="0"/>
                  </a:cubicBezTo>
                  <a:cubicBezTo>
                    <a:pt x="43" y="0"/>
                    <a:pt x="28" y="0"/>
                    <a:pt x="13" y="0"/>
                  </a:cubicBezTo>
                  <a:cubicBezTo>
                    <a:pt x="9" y="0"/>
                    <a:pt x="4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9" y="7"/>
                    <a:pt x="13" y="7"/>
                  </a:cubicBezTo>
                  <a:cubicBezTo>
                    <a:pt x="28" y="7"/>
                    <a:pt x="43" y="7"/>
                    <a:pt x="58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26"/>
            <p:cNvSpPr/>
            <p:nvPr/>
          </p:nvSpPr>
          <p:spPr bwMode="auto">
            <a:xfrm>
              <a:off x="8337551" y="3756818"/>
              <a:ext cx="384175" cy="17462"/>
            </a:xfrm>
            <a:custGeom>
              <a:avLst/>
              <a:gdLst>
                <a:gd name="T0" fmla="*/ 67 w 183"/>
                <a:gd name="T1" fmla="*/ 7 h 8"/>
                <a:gd name="T2" fmla="*/ 126 w 183"/>
                <a:gd name="T3" fmla="*/ 6 h 8"/>
                <a:gd name="T4" fmla="*/ 183 w 183"/>
                <a:gd name="T5" fmla="*/ 4 h 8"/>
                <a:gd name="T6" fmla="*/ 126 w 183"/>
                <a:gd name="T7" fmla="*/ 2 h 8"/>
                <a:gd name="T8" fmla="*/ 67 w 183"/>
                <a:gd name="T9" fmla="*/ 1 h 8"/>
                <a:gd name="T10" fmla="*/ 34 w 183"/>
                <a:gd name="T11" fmla="*/ 0 h 8"/>
                <a:gd name="T12" fmla="*/ 0 w 183"/>
                <a:gd name="T13" fmla="*/ 0 h 8"/>
                <a:gd name="T14" fmla="*/ 0 w 183"/>
                <a:gd name="T15" fmla="*/ 8 h 8"/>
                <a:gd name="T16" fmla="*/ 34 w 183"/>
                <a:gd name="T17" fmla="*/ 8 h 8"/>
                <a:gd name="T18" fmla="*/ 67 w 183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8">
                  <a:moveTo>
                    <a:pt x="67" y="7"/>
                  </a:moveTo>
                  <a:cubicBezTo>
                    <a:pt x="88" y="7"/>
                    <a:pt x="108" y="7"/>
                    <a:pt x="126" y="6"/>
                  </a:cubicBezTo>
                  <a:cubicBezTo>
                    <a:pt x="160" y="5"/>
                    <a:pt x="183" y="4"/>
                    <a:pt x="183" y="4"/>
                  </a:cubicBezTo>
                  <a:cubicBezTo>
                    <a:pt x="183" y="4"/>
                    <a:pt x="160" y="3"/>
                    <a:pt x="126" y="2"/>
                  </a:cubicBezTo>
                  <a:cubicBezTo>
                    <a:pt x="108" y="1"/>
                    <a:pt x="88" y="1"/>
                    <a:pt x="67" y="1"/>
                  </a:cubicBezTo>
                  <a:cubicBezTo>
                    <a:pt x="56" y="1"/>
                    <a:pt x="45" y="0"/>
                    <a:pt x="34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8"/>
                    <a:pt x="22" y="8"/>
                    <a:pt x="34" y="8"/>
                  </a:cubicBezTo>
                  <a:cubicBezTo>
                    <a:pt x="45" y="8"/>
                    <a:pt x="56" y="7"/>
                    <a:pt x="67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27"/>
            <p:cNvSpPr/>
            <p:nvPr/>
          </p:nvSpPr>
          <p:spPr bwMode="auto">
            <a:xfrm>
              <a:off x="8337551" y="4033043"/>
              <a:ext cx="322263" cy="14287"/>
            </a:xfrm>
            <a:custGeom>
              <a:avLst/>
              <a:gdLst>
                <a:gd name="T0" fmla="*/ 46 w 153"/>
                <a:gd name="T1" fmla="*/ 7 h 7"/>
                <a:gd name="T2" fmla="*/ 100 w 153"/>
                <a:gd name="T3" fmla="*/ 6 h 7"/>
                <a:gd name="T4" fmla="*/ 153 w 153"/>
                <a:gd name="T5" fmla="*/ 3 h 7"/>
                <a:gd name="T6" fmla="*/ 100 w 153"/>
                <a:gd name="T7" fmla="*/ 1 h 7"/>
                <a:gd name="T8" fmla="*/ 46 w 153"/>
                <a:gd name="T9" fmla="*/ 0 h 7"/>
                <a:gd name="T10" fmla="*/ 16 w 153"/>
                <a:gd name="T11" fmla="*/ 0 h 7"/>
                <a:gd name="T12" fmla="*/ 0 w 153"/>
                <a:gd name="T13" fmla="*/ 0 h 7"/>
                <a:gd name="T14" fmla="*/ 0 w 153"/>
                <a:gd name="T15" fmla="*/ 7 h 7"/>
                <a:gd name="T16" fmla="*/ 16 w 153"/>
                <a:gd name="T17" fmla="*/ 7 h 7"/>
                <a:gd name="T18" fmla="*/ 46 w 153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7">
                  <a:moveTo>
                    <a:pt x="46" y="7"/>
                  </a:moveTo>
                  <a:cubicBezTo>
                    <a:pt x="66" y="6"/>
                    <a:pt x="84" y="6"/>
                    <a:pt x="100" y="6"/>
                  </a:cubicBezTo>
                  <a:cubicBezTo>
                    <a:pt x="132" y="5"/>
                    <a:pt x="153" y="3"/>
                    <a:pt x="153" y="3"/>
                  </a:cubicBezTo>
                  <a:cubicBezTo>
                    <a:pt x="153" y="3"/>
                    <a:pt x="132" y="2"/>
                    <a:pt x="100" y="1"/>
                  </a:cubicBezTo>
                  <a:cubicBezTo>
                    <a:pt x="84" y="1"/>
                    <a:pt x="66" y="0"/>
                    <a:pt x="46" y="0"/>
                  </a:cubicBezTo>
                  <a:cubicBezTo>
                    <a:pt x="36" y="0"/>
                    <a:pt x="26" y="0"/>
                    <a:pt x="16" y="0"/>
                  </a:cubicBezTo>
                  <a:cubicBezTo>
                    <a:pt x="10" y="0"/>
                    <a:pt x="5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" y="7"/>
                    <a:pt x="10" y="7"/>
                    <a:pt x="16" y="7"/>
                  </a:cubicBezTo>
                  <a:cubicBezTo>
                    <a:pt x="26" y="7"/>
                    <a:pt x="36" y="7"/>
                    <a:pt x="46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28"/>
            <p:cNvSpPr/>
            <p:nvPr/>
          </p:nvSpPr>
          <p:spPr bwMode="auto">
            <a:xfrm>
              <a:off x="8337551" y="4137818"/>
              <a:ext cx="403225" cy="14287"/>
            </a:xfrm>
            <a:custGeom>
              <a:avLst/>
              <a:gdLst>
                <a:gd name="T0" fmla="*/ 39 w 192"/>
                <a:gd name="T1" fmla="*/ 7 h 7"/>
                <a:gd name="T2" fmla="*/ 73 w 192"/>
                <a:gd name="T3" fmla="*/ 7 h 7"/>
                <a:gd name="T4" fmla="*/ 133 w 192"/>
                <a:gd name="T5" fmla="*/ 6 h 7"/>
                <a:gd name="T6" fmla="*/ 176 w 192"/>
                <a:gd name="T7" fmla="*/ 4 h 7"/>
                <a:gd name="T8" fmla="*/ 188 w 192"/>
                <a:gd name="T9" fmla="*/ 4 h 7"/>
                <a:gd name="T10" fmla="*/ 192 w 192"/>
                <a:gd name="T11" fmla="*/ 4 h 7"/>
                <a:gd name="T12" fmla="*/ 188 w 192"/>
                <a:gd name="T13" fmla="*/ 3 h 7"/>
                <a:gd name="T14" fmla="*/ 176 w 192"/>
                <a:gd name="T15" fmla="*/ 3 h 7"/>
                <a:gd name="T16" fmla="*/ 133 w 192"/>
                <a:gd name="T17" fmla="*/ 1 h 7"/>
                <a:gd name="T18" fmla="*/ 73 w 192"/>
                <a:gd name="T19" fmla="*/ 0 h 7"/>
                <a:gd name="T20" fmla="*/ 39 w 192"/>
                <a:gd name="T21" fmla="*/ 0 h 7"/>
                <a:gd name="T22" fmla="*/ 4 w 192"/>
                <a:gd name="T23" fmla="*/ 0 h 7"/>
                <a:gd name="T24" fmla="*/ 0 w 192"/>
                <a:gd name="T25" fmla="*/ 0 h 7"/>
                <a:gd name="T26" fmla="*/ 0 w 192"/>
                <a:gd name="T27" fmla="*/ 7 h 7"/>
                <a:gd name="T28" fmla="*/ 4 w 192"/>
                <a:gd name="T29" fmla="*/ 7 h 7"/>
                <a:gd name="T30" fmla="*/ 39 w 192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7">
                  <a:moveTo>
                    <a:pt x="39" y="7"/>
                  </a:moveTo>
                  <a:cubicBezTo>
                    <a:pt x="51" y="7"/>
                    <a:pt x="62" y="7"/>
                    <a:pt x="73" y="7"/>
                  </a:cubicBezTo>
                  <a:cubicBezTo>
                    <a:pt x="95" y="7"/>
                    <a:pt x="116" y="6"/>
                    <a:pt x="133" y="6"/>
                  </a:cubicBezTo>
                  <a:cubicBezTo>
                    <a:pt x="151" y="5"/>
                    <a:pt x="166" y="5"/>
                    <a:pt x="176" y="4"/>
                  </a:cubicBezTo>
                  <a:cubicBezTo>
                    <a:pt x="181" y="4"/>
                    <a:pt x="185" y="4"/>
                    <a:pt x="188" y="4"/>
                  </a:cubicBezTo>
                  <a:cubicBezTo>
                    <a:pt x="191" y="4"/>
                    <a:pt x="192" y="4"/>
                    <a:pt x="192" y="4"/>
                  </a:cubicBezTo>
                  <a:cubicBezTo>
                    <a:pt x="192" y="4"/>
                    <a:pt x="191" y="4"/>
                    <a:pt x="188" y="3"/>
                  </a:cubicBezTo>
                  <a:cubicBezTo>
                    <a:pt x="185" y="3"/>
                    <a:pt x="181" y="3"/>
                    <a:pt x="176" y="3"/>
                  </a:cubicBezTo>
                  <a:cubicBezTo>
                    <a:pt x="166" y="3"/>
                    <a:pt x="151" y="2"/>
                    <a:pt x="133" y="1"/>
                  </a:cubicBezTo>
                  <a:cubicBezTo>
                    <a:pt x="116" y="1"/>
                    <a:pt x="95" y="1"/>
                    <a:pt x="73" y="0"/>
                  </a:cubicBezTo>
                  <a:cubicBezTo>
                    <a:pt x="62" y="0"/>
                    <a:pt x="51" y="0"/>
                    <a:pt x="39" y="0"/>
                  </a:cubicBezTo>
                  <a:cubicBezTo>
                    <a:pt x="27" y="0"/>
                    <a:pt x="16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3" y="7"/>
                    <a:pt x="4" y="7"/>
                  </a:cubicBezTo>
                  <a:cubicBezTo>
                    <a:pt x="16" y="7"/>
                    <a:pt x="27" y="7"/>
                    <a:pt x="39" y="7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29"/>
            <p:cNvSpPr/>
            <p:nvPr/>
          </p:nvSpPr>
          <p:spPr bwMode="auto">
            <a:xfrm>
              <a:off x="8337551" y="4453731"/>
              <a:ext cx="558800" cy="15875"/>
            </a:xfrm>
            <a:custGeom>
              <a:avLst/>
              <a:gdLst>
                <a:gd name="T0" fmla="*/ 83 w 266"/>
                <a:gd name="T1" fmla="*/ 8 h 8"/>
                <a:gd name="T2" fmla="*/ 124 w 266"/>
                <a:gd name="T3" fmla="*/ 7 h 8"/>
                <a:gd name="T4" fmla="*/ 196 w 266"/>
                <a:gd name="T5" fmla="*/ 6 h 8"/>
                <a:gd name="T6" fmla="*/ 247 w 266"/>
                <a:gd name="T7" fmla="*/ 5 h 8"/>
                <a:gd name="T8" fmla="*/ 261 w 266"/>
                <a:gd name="T9" fmla="*/ 4 h 8"/>
                <a:gd name="T10" fmla="*/ 266 w 266"/>
                <a:gd name="T11" fmla="*/ 4 h 8"/>
                <a:gd name="T12" fmla="*/ 261 w 266"/>
                <a:gd name="T13" fmla="*/ 4 h 8"/>
                <a:gd name="T14" fmla="*/ 247 w 266"/>
                <a:gd name="T15" fmla="*/ 3 h 8"/>
                <a:gd name="T16" fmla="*/ 196 w 266"/>
                <a:gd name="T17" fmla="*/ 2 h 8"/>
                <a:gd name="T18" fmla="*/ 124 w 266"/>
                <a:gd name="T19" fmla="*/ 1 h 8"/>
                <a:gd name="T20" fmla="*/ 83 w 266"/>
                <a:gd name="T21" fmla="*/ 1 h 8"/>
                <a:gd name="T22" fmla="*/ 41 w 266"/>
                <a:gd name="T23" fmla="*/ 0 h 8"/>
                <a:gd name="T24" fmla="*/ 0 w 266"/>
                <a:gd name="T25" fmla="*/ 1 h 8"/>
                <a:gd name="T26" fmla="*/ 0 w 266"/>
                <a:gd name="T27" fmla="*/ 8 h 8"/>
                <a:gd name="T28" fmla="*/ 41 w 266"/>
                <a:gd name="T29" fmla="*/ 8 h 8"/>
                <a:gd name="T30" fmla="*/ 83 w 266"/>
                <a:gd name="T3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8">
                  <a:moveTo>
                    <a:pt x="83" y="8"/>
                  </a:moveTo>
                  <a:cubicBezTo>
                    <a:pt x="97" y="8"/>
                    <a:pt x="110" y="8"/>
                    <a:pt x="124" y="7"/>
                  </a:cubicBezTo>
                  <a:cubicBezTo>
                    <a:pt x="150" y="7"/>
                    <a:pt x="175" y="7"/>
                    <a:pt x="196" y="6"/>
                  </a:cubicBezTo>
                  <a:cubicBezTo>
                    <a:pt x="217" y="6"/>
                    <a:pt x="235" y="5"/>
                    <a:pt x="247" y="5"/>
                  </a:cubicBezTo>
                  <a:cubicBezTo>
                    <a:pt x="253" y="5"/>
                    <a:pt x="258" y="4"/>
                    <a:pt x="261" y="4"/>
                  </a:cubicBezTo>
                  <a:cubicBezTo>
                    <a:pt x="265" y="4"/>
                    <a:pt x="266" y="4"/>
                    <a:pt x="266" y="4"/>
                  </a:cubicBezTo>
                  <a:cubicBezTo>
                    <a:pt x="266" y="4"/>
                    <a:pt x="265" y="4"/>
                    <a:pt x="261" y="4"/>
                  </a:cubicBezTo>
                  <a:cubicBezTo>
                    <a:pt x="258" y="4"/>
                    <a:pt x="253" y="4"/>
                    <a:pt x="247" y="3"/>
                  </a:cubicBezTo>
                  <a:cubicBezTo>
                    <a:pt x="235" y="3"/>
                    <a:pt x="217" y="2"/>
                    <a:pt x="196" y="2"/>
                  </a:cubicBezTo>
                  <a:cubicBezTo>
                    <a:pt x="175" y="2"/>
                    <a:pt x="150" y="1"/>
                    <a:pt x="124" y="1"/>
                  </a:cubicBezTo>
                  <a:cubicBezTo>
                    <a:pt x="110" y="1"/>
                    <a:pt x="97" y="1"/>
                    <a:pt x="83" y="1"/>
                  </a:cubicBezTo>
                  <a:cubicBezTo>
                    <a:pt x="69" y="0"/>
                    <a:pt x="55" y="0"/>
                    <a:pt x="41" y="0"/>
                  </a:cubicBezTo>
                  <a:cubicBezTo>
                    <a:pt x="27" y="0"/>
                    <a:pt x="13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3" y="8"/>
                    <a:pt x="27" y="8"/>
                    <a:pt x="41" y="8"/>
                  </a:cubicBezTo>
                  <a:cubicBezTo>
                    <a:pt x="55" y="8"/>
                    <a:pt x="69" y="8"/>
                    <a:pt x="83" y="8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30"/>
            <p:cNvSpPr/>
            <p:nvPr/>
          </p:nvSpPr>
          <p:spPr bwMode="auto">
            <a:xfrm>
              <a:off x="8993189" y="4396581"/>
              <a:ext cx="609600" cy="14287"/>
            </a:xfrm>
            <a:custGeom>
              <a:avLst/>
              <a:gdLst>
                <a:gd name="T0" fmla="*/ 239 w 290"/>
                <a:gd name="T1" fmla="*/ 0 h 7"/>
                <a:gd name="T2" fmla="*/ 195 w 290"/>
                <a:gd name="T3" fmla="*/ 0 h 7"/>
                <a:gd name="T4" fmla="*/ 151 w 290"/>
                <a:gd name="T5" fmla="*/ 0 h 7"/>
                <a:gd name="T6" fmla="*/ 111 w 290"/>
                <a:gd name="T7" fmla="*/ 1 h 7"/>
                <a:gd name="T8" fmla="*/ 75 w 290"/>
                <a:gd name="T9" fmla="*/ 1 h 7"/>
                <a:gd name="T10" fmla="*/ 20 w 290"/>
                <a:gd name="T11" fmla="*/ 3 h 7"/>
                <a:gd name="T12" fmla="*/ 5 w 290"/>
                <a:gd name="T13" fmla="*/ 3 h 7"/>
                <a:gd name="T14" fmla="*/ 0 w 290"/>
                <a:gd name="T15" fmla="*/ 4 h 7"/>
                <a:gd name="T16" fmla="*/ 5 w 290"/>
                <a:gd name="T17" fmla="*/ 4 h 7"/>
                <a:gd name="T18" fmla="*/ 20 w 290"/>
                <a:gd name="T19" fmla="*/ 4 h 7"/>
                <a:gd name="T20" fmla="*/ 75 w 290"/>
                <a:gd name="T21" fmla="*/ 6 h 7"/>
                <a:gd name="T22" fmla="*/ 111 w 290"/>
                <a:gd name="T23" fmla="*/ 6 h 7"/>
                <a:gd name="T24" fmla="*/ 151 w 290"/>
                <a:gd name="T25" fmla="*/ 7 h 7"/>
                <a:gd name="T26" fmla="*/ 195 w 290"/>
                <a:gd name="T27" fmla="*/ 7 h 7"/>
                <a:gd name="T28" fmla="*/ 239 w 290"/>
                <a:gd name="T29" fmla="*/ 7 h 7"/>
                <a:gd name="T30" fmla="*/ 284 w 290"/>
                <a:gd name="T31" fmla="*/ 7 h 7"/>
                <a:gd name="T32" fmla="*/ 290 w 290"/>
                <a:gd name="T33" fmla="*/ 7 h 7"/>
                <a:gd name="T34" fmla="*/ 290 w 290"/>
                <a:gd name="T35" fmla="*/ 0 h 7"/>
                <a:gd name="T36" fmla="*/ 284 w 290"/>
                <a:gd name="T37" fmla="*/ 0 h 7"/>
                <a:gd name="T38" fmla="*/ 239 w 290"/>
                <a:gd name="T3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7">
                  <a:moveTo>
                    <a:pt x="239" y="0"/>
                  </a:moveTo>
                  <a:cubicBezTo>
                    <a:pt x="224" y="0"/>
                    <a:pt x="209" y="0"/>
                    <a:pt x="195" y="0"/>
                  </a:cubicBezTo>
                  <a:cubicBezTo>
                    <a:pt x="180" y="0"/>
                    <a:pt x="165" y="0"/>
                    <a:pt x="151" y="0"/>
                  </a:cubicBezTo>
                  <a:cubicBezTo>
                    <a:pt x="137" y="0"/>
                    <a:pt x="124" y="1"/>
                    <a:pt x="111" y="1"/>
                  </a:cubicBezTo>
                  <a:cubicBezTo>
                    <a:pt x="98" y="1"/>
                    <a:pt x="86" y="1"/>
                    <a:pt x="75" y="1"/>
                  </a:cubicBezTo>
                  <a:cubicBezTo>
                    <a:pt x="52" y="2"/>
                    <a:pt x="33" y="2"/>
                    <a:pt x="20" y="3"/>
                  </a:cubicBezTo>
                  <a:cubicBezTo>
                    <a:pt x="14" y="3"/>
                    <a:pt x="9" y="3"/>
                    <a:pt x="5" y="3"/>
                  </a:cubicBezTo>
                  <a:cubicBezTo>
                    <a:pt x="2" y="3"/>
                    <a:pt x="0" y="4"/>
                    <a:pt x="0" y="4"/>
                  </a:cubicBezTo>
                  <a:cubicBezTo>
                    <a:pt x="0" y="4"/>
                    <a:pt x="2" y="4"/>
                    <a:pt x="5" y="4"/>
                  </a:cubicBezTo>
                  <a:cubicBezTo>
                    <a:pt x="9" y="4"/>
                    <a:pt x="14" y="4"/>
                    <a:pt x="20" y="4"/>
                  </a:cubicBezTo>
                  <a:cubicBezTo>
                    <a:pt x="33" y="5"/>
                    <a:pt x="52" y="5"/>
                    <a:pt x="75" y="6"/>
                  </a:cubicBezTo>
                  <a:cubicBezTo>
                    <a:pt x="86" y="6"/>
                    <a:pt x="98" y="6"/>
                    <a:pt x="111" y="6"/>
                  </a:cubicBezTo>
                  <a:cubicBezTo>
                    <a:pt x="124" y="7"/>
                    <a:pt x="137" y="7"/>
                    <a:pt x="151" y="7"/>
                  </a:cubicBezTo>
                  <a:cubicBezTo>
                    <a:pt x="165" y="7"/>
                    <a:pt x="180" y="7"/>
                    <a:pt x="195" y="7"/>
                  </a:cubicBezTo>
                  <a:cubicBezTo>
                    <a:pt x="209" y="7"/>
                    <a:pt x="224" y="7"/>
                    <a:pt x="239" y="7"/>
                  </a:cubicBezTo>
                  <a:cubicBezTo>
                    <a:pt x="254" y="7"/>
                    <a:pt x="269" y="7"/>
                    <a:pt x="284" y="7"/>
                  </a:cubicBezTo>
                  <a:cubicBezTo>
                    <a:pt x="286" y="7"/>
                    <a:pt x="288" y="7"/>
                    <a:pt x="290" y="7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288" y="0"/>
                    <a:pt x="286" y="0"/>
                    <a:pt x="284" y="0"/>
                  </a:cubicBezTo>
                  <a:cubicBezTo>
                    <a:pt x="269" y="0"/>
                    <a:pt x="254" y="0"/>
                    <a:pt x="23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31"/>
            <p:cNvSpPr/>
            <p:nvPr/>
          </p:nvSpPr>
          <p:spPr bwMode="auto">
            <a:xfrm>
              <a:off x="9447214" y="4291806"/>
              <a:ext cx="155575" cy="14287"/>
            </a:xfrm>
            <a:custGeom>
              <a:avLst/>
              <a:gdLst>
                <a:gd name="T0" fmla="*/ 41 w 74"/>
                <a:gd name="T1" fmla="*/ 1 h 7"/>
                <a:gd name="T2" fmla="*/ 0 w 74"/>
                <a:gd name="T3" fmla="*/ 3 h 7"/>
                <a:gd name="T4" fmla="*/ 41 w 74"/>
                <a:gd name="T5" fmla="*/ 6 h 7"/>
                <a:gd name="T6" fmla="*/ 61 w 74"/>
                <a:gd name="T7" fmla="*/ 6 h 7"/>
                <a:gd name="T8" fmla="*/ 74 w 74"/>
                <a:gd name="T9" fmla="*/ 7 h 7"/>
                <a:gd name="T10" fmla="*/ 74 w 74"/>
                <a:gd name="T11" fmla="*/ 0 h 7"/>
                <a:gd name="T12" fmla="*/ 61 w 74"/>
                <a:gd name="T13" fmla="*/ 1 h 7"/>
                <a:gd name="T14" fmla="*/ 41 w 74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">
                  <a:moveTo>
                    <a:pt x="41" y="1"/>
                  </a:moveTo>
                  <a:cubicBezTo>
                    <a:pt x="16" y="2"/>
                    <a:pt x="0" y="3"/>
                    <a:pt x="0" y="3"/>
                  </a:cubicBezTo>
                  <a:cubicBezTo>
                    <a:pt x="0" y="3"/>
                    <a:pt x="16" y="5"/>
                    <a:pt x="41" y="6"/>
                  </a:cubicBezTo>
                  <a:cubicBezTo>
                    <a:pt x="47" y="6"/>
                    <a:pt x="54" y="6"/>
                    <a:pt x="61" y="6"/>
                  </a:cubicBezTo>
                  <a:cubicBezTo>
                    <a:pt x="65" y="6"/>
                    <a:pt x="70" y="6"/>
                    <a:pt x="74" y="7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0" y="0"/>
                    <a:pt x="65" y="0"/>
                    <a:pt x="61" y="1"/>
                  </a:cubicBezTo>
                  <a:cubicBezTo>
                    <a:pt x="54" y="1"/>
                    <a:pt x="47" y="1"/>
                    <a:pt x="41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32"/>
            <p:cNvSpPr/>
            <p:nvPr/>
          </p:nvSpPr>
          <p:spPr bwMode="auto">
            <a:xfrm>
              <a:off x="9237664" y="4126706"/>
              <a:ext cx="365125" cy="15875"/>
            </a:xfrm>
            <a:custGeom>
              <a:avLst/>
              <a:gdLst>
                <a:gd name="T0" fmla="*/ 115 w 174"/>
                <a:gd name="T1" fmla="*/ 0 h 7"/>
                <a:gd name="T2" fmla="*/ 84 w 174"/>
                <a:gd name="T3" fmla="*/ 1 h 7"/>
                <a:gd name="T4" fmla="*/ 57 w 174"/>
                <a:gd name="T5" fmla="*/ 1 h 7"/>
                <a:gd name="T6" fmla="*/ 0 w 174"/>
                <a:gd name="T7" fmla="*/ 4 h 7"/>
                <a:gd name="T8" fmla="*/ 57 w 174"/>
                <a:gd name="T9" fmla="*/ 6 h 7"/>
                <a:gd name="T10" fmla="*/ 84 w 174"/>
                <a:gd name="T11" fmla="*/ 6 h 7"/>
                <a:gd name="T12" fmla="*/ 115 w 174"/>
                <a:gd name="T13" fmla="*/ 7 h 7"/>
                <a:gd name="T14" fmla="*/ 148 w 174"/>
                <a:gd name="T15" fmla="*/ 7 h 7"/>
                <a:gd name="T16" fmla="*/ 174 w 174"/>
                <a:gd name="T17" fmla="*/ 7 h 7"/>
                <a:gd name="T18" fmla="*/ 174 w 174"/>
                <a:gd name="T19" fmla="*/ 0 h 7"/>
                <a:gd name="T20" fmla="*/ 148 w 174"/>
                <a:gd name="T21" fmla="*/ 0 h 7"/>
                <a:gd name="T22" fmla="*/ 115 w 174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4" h="7">
                  <a:moveTo>
                    <a:pt x="115" y="0"/>
                  </a:moveTo>
                  <a:cubicBezTo>
                    <a:pt x="104" y="0"/>
                    <a:pt x="94" y="1"/>
                    <a:pt x="84" y="1"/>
                  </a:cubicBezTo>
                  <a:cubicBezTo>
                    <a:pt x="74" y="1"/>
                    <a:pt x="65" y="1"/>
                    <a:pt x="57" y="1"/>
                  </a:cubicBezTo>
                  <a:cubicBezTo>
                    <a:pt x="23" y="2"/>
                    <a:pt x="0" y="4"/>
                    <a:pt x="0" y="4"/>
                  </a:cubicBezTo>
                  <a:cubicBezTo>
                    <a:pt x="0" y="4"/>
                    <a:pt x="23" y="5"/>
                    <a:pt x="57" y="6"/>
                  </a:cubicBezTo>
                  <a:cubicBezTo>
                    <a:pt x="65" y="6"/>
                    <a:pt x="74" y="6"/>
                    <a:pt x="84" y="6"/>
                  </a:cubicBezTo>
                  <a:cubicBezTo>
                    <a:pt x="94" y="7"/>
                    <a:pt x="104" y="7"/>
                    <a:pt x="115" y="7"/>
                  </a:cubicBezTo>
                  <a:cubicBezTo>
                    <a:pt x="126" y="7"/>
                    <a:pt x="136" y="7"/>
                    <a:pt x="148" y="7"/>
                  </a:cubicBezTo>
                  <a:cubicBezTo>
                    <a:pt x="156" y="7"/>
                    <a:pt x="165" y="7"/>
                    <a:pt x="174" y="7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65" y="0"/>
                    <a:pt x="156" y="0"/>
                    <a:pt x="148" y="0"/>
                  </a:cubicBezTo>
                  <a:cubicBezTo>
                    <a:pt x="136" y="0"/>
                    <a:pt x="126" y="0"/>
                    <a:pt x="115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33"/>
            <p:cNvSpPr/>
            <p:nvPr/>
          </p:nvSpPr>
          <p:spPr bwMode="auto">
            <a:xfrm>
              <a:off x="9097964" y="3915568"/>
              <a:ext cx="504825" cy="15875"/>
            </a:xfrm>
            <a:custGeom>
              <a:avLst/>
              <a:gdLst>
                <a:gd name="T0" fmla="*/ 174 w 240"/>
                <a:gd name="T1" fmla="*/ 1 h 8"/>
                <a:gd name="T2" fmla="*/ 135 w 240"/>
                <a:gd name="T3" fmla="*/ 1 h 8"/>
                <a:gd name="T4" fmla="*/ 99 w 240"/>
                <a:gd name="T5" fmla="*/ 1 h 8"/>
                <a:gd name="T6" fmla="*/ 67 w 240"/>
                <a:gd name="T7" fmla="*/ 2 h 8"/>
                <a:gd name="T8" fmla="*/ 18 w 240"/>
                <a:gd name="T9" fmla="*/ 3 h 8"/>
                <a:gd name="T10" fmla="*/ 4 w 240"/>
                <a:gd name="T11" fmla="*/ 4 h 8"/>
                <a:gd name="T12" fmla="*/ 0 w 240"/>
                <a:gd name="T13" fmla="*/ 4 h 8"/>
                <a:gd name="T14" fmla="*/ 4 w 240"/>
                <a:gd name="T15" fmla="*/ 4 h 8"/>
                <a:gd name="T16" fmla="*/ 18 w 240"/>
                <a:gd name="T17" fmla="*/ 5 h 8"/>
                <a:gd name="T18" fmla="*/ 67 w 240"/>
                <a:gd name="T19" fmla="*/ 6 h 8"/>
                <a:gd name="T20" fmla="*/ 99 w 240"/>
                <a:gd name="T21" fmla="*/ 7 h 8"/>
                <a:gd name="T22" fmla="*/ 135 w 240"/>
                <a:gd name="T23" fmla="*/ 8 h 8"/>
                <a:gd name="T24" fmla="*/ 174 w 240"/>
                <a:gd name="T25" fmla="*/ 8 h 8"/>
                <a:gd name="T26" fmla="*/ 214 w 240"/>
                <a:gd name="T27" fmla="*/ 8 h 8"/>
                <a:gd name="T28" fmla="*/ 240 w 240"/>
                <a:gd name="T29" fmla="*/ 8 h 8"/>
                <a:gd name="T30" fmla="*/ 240 w 240"/>
                <a:gd name="T31" fmla="*/ 1 h 8"/>
                <a:gd name="T32" fmla="*/ 214 w 240"/>
                <a:gd name="T33" fmla="*/ 0 h 8"/>
                <a:gd name="T34" fmla="*/ 174 w 240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8">
                  <a:moveTo>
                    <a:pt x="174" y="1"/>
                  </a:moveTo>
                  <a:cubicBezTo>
                    <a:pt x="161" y="1"/>
                    <a:pt x="148" y="1"/>
                    <a:pt x="135" y="1"/>
                  </a:cubicBezTo>
                  <a:cubicBezTo>
                    <a:pt x="123" y="1"/>
                    <a:pt x="111" y="1"/>
                    <a:pt x="99" y="1"/>
                  </a:cubicBezTo>
                  <a:cubicBezTo>
                    <a:pt x="88" y="2"/>
                    <a:pt x="77" y="2"/>
                    <a:pt x="67" y="2"/>
                  </a:cubicBezTo>
                  <a:cubicBezTo>
                    <a:pt x="47" y="2"/>
                    <a:pt x="30" y="3"/>
                    <a:pt x="18" y="3"/>
                  </a:cubicBezTo>
                  <a:cubicBezTo>
                    <a:pt x="12" y="4"/>
                    <a:pt x="8" y="4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8" y="5"/>
                    <a:pt x="12" y="5"/>
                    <a:pt x="18" y="5"/>
                  </a:cubicBezTo>
                  <a:cubicBezTo>
                    <a:pt x="30" y="5"/>
                    <a:pt x="47" y="6"/>
                    <a:pt x="67" y="6"/>
                  </a:cubicBezTo>
                  <a:cubicBezTo>
                    <a:pt x="77" y="7"/>
                    <a:pt x="88" y="7"/>
                    <a:pt x="99" y="7"/>
                  </a:cubicBezTo>
                  <a:cubicBezTo>
                    <a:pt x="111" y="7"/>
                    <a:pt x="123" y="7"/>
                    <a:pt x="135" y="8"/>
                  </a:cubicBezTo>
                  <a:cubicBezTo>
                    <a:pt x="148" y="8"/>
                    <a:pt x="161" y="8"/>
                    <a:pt x="174" y="8"/>
                  </a:cubicBezTo>
                  <a:cubicBezTo>
                    <a:pt x="187" y="8"/>
                    <a:pt x="201" y="8"/>
                    <a:pt x="214" y="8"/>
                  </a:cubicBezTo>
                  <a:cubicBezTo>
                    <a:pt x="223" y="8"/>
                    <a:pt x="231" y="8"/>
                    <a:pt x="240" y="8"/>
                  </a:cubicBezTo>
                  <a:cubicBezTo>
                    <a:pt x="240" y="1"/>
                    <a:pt x="240" y="1"/>
                    <a:pt x="240" y="1"/>
                  </a:cubicBezTo>
                  <a:cubicBezTo>
                    <a:pt x="231" y="1"/>
                    <a:pt x="223" y="0"/>
                    <a:pt x="214" y="0"/>
                  </a:cubicBezTo>
                  <a:cubicBezTo>
                    <a:pt x="201" y="0"/>
                    <a:pt x="187" y="1"/>
                    <a:pt x="174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34"/>
            <p:cNvSpPr/>
            <p:nvPr/>
          </p:nvSpPr>
          <p:spPr bwMode="auto">
            <a:xfrm>
              <a:off x="9186864" y="3704431"/>
              <a:ext cx="415925" cy="17462"/>
            </a:xfrm>
            <a:custGeom>
              <a:avLst/>
              <a:gdLst>
                <a:gd name="T0" fmla="*/ 157 w 198"/>
                <a:gd name="T1" fmla="*/ 0 h 8"/>
                <a:gd name="T2" fmla="*/ 122 w 198"/>
                <a:gd name="T3" fmla="*/ 1 h 8"/>
                <a:gd name="T4" fmla="*/ 90 w 198"/>
                <a:gd name="T5" fmla="*/ 1 h 8"/>
                <a:gd name="T6" fmla="*/ 60 w 198"/>
                <a:gd name="T7" fmla="*/ 2 h 8"/>
                <a:gd name="T8" fmla="*/ 17 w 198"/>
                <a:gd name="T9" fmla="*/ 3 h 8"/>
                <a:gd name="T10" fmla="*/ 4 w 198"/>
                <a:gd name="T11" fmla="*/ 4 h 8"/>
                <a:gd name="T12" fmla="*/ 0 w 198"/>
                <a:gd name="T13" fmla="*/ 4 h 8"/>
                <a:gd name="T14" fmla="*/ 4 w 198"/>
                <a:gd name="T15" fmla="*/ 4 h 8"/>
                <a:gd name="T16" fmla="*/ 17 w 198"/>
                <a:gd name="T17" fmla="*/ 5 h 8"/>
                <a:gd name="T18" fmla="*/ 60 w 198"/>
                <a:gd name="T19" fmla="*/ 6 h 8"/>
                <a:gd name="T20" fmla="*/ 90 w 198"/>
                <a:gd name="T21" fmla="*/ 7 h 8"/>
                <a:gd name="T22" fmla="*/ 122 w 198"/>
                <a:gd name="T23" fmla="*/ 7 h 8"/>
                <a:gd name="T24" fmla="*/ 157 w 198"/>
                <a:gd name="T25" fmla="*/ 7 h 8"/>
                <a:gd name="T26" fmla="*/ 193 w 198"/>
                <a:gd name="T27" fmla="*/ 8 h 8"/>
                <a:gd name="T28" fmla="*/ 198 w 198"/>
                <a:gd name="T29" fmla="*/ 8 h 8"/>
                <a:gd name="T30" fmla="*/ 198 w 198"/>
                <a:gd name="T31" fmla="*/ 0 h 8"/>
                <a:gd name="T32" fmla="*/ 193 w 198"/>
                <a:gd name="T33" fmla="*/ 0 h 8"/>
                <a:gd name="T34" fmla="*/ 157 w 198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" h="8">
                  <a:moveTo>
                    <a:pt x="157" y="0"/>
                  </a:moveTo>
                  <a:cubicBezTo>
                    <a:pt x="145" y="0"/>
                    <a:pt x="134" y="0"/>
                    <a:pt x="122" y="1"/>
                  </a:cubicBezTo>
                  <a:cubicBezTo>
                    <a:pt x="111" y="1"/>
                    <a:pt x="100" y="1"/>
                    <a:pt x="90" y="1"/>
                  </a:cubicBezTo>
                  <a:cubicBezTo>
                    <a:pt x="79" y="1"/>
                    <a:pt x="69" y="1"/>
                    <a:pt x="60" y="2"/>
                  </a:cubicBezTo>
                  <a:cubicBezTo>
                    <a:pt x="42" y="2"/>
                    <a:pt x="27" y="3"/>
                    <a:pt x="17" y="3"/>
                  </a:cubicBezTo>
                  <a:cubicBezTo>
                    <a:pt x="11" y="3"/>
                    <a:pt x="7" y="4"/>
                    <a:pt x="4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4"/>
                    <a:pt x="4" y="4"/>
                  </a:cubicBezTo>
                  <a:cubicBezTo>
                    <a:pt x="7" y="4"/>
                    <a:pt x="11" y="4"/>
                    <a:pt x="17" y="5"/>
                  </a:cubicBezTo>
                  <a:cubicBezTo>
                    <a:pt x="27" y="5"/>
                    <a:pt x="42" y="6"/>
                    <a:pt x="60" y="6"/>
                  </a:cubicBezTo>
                  <a:cubicBezTo>
                    <a:pt x="69" y="6"/>
                    <a:pt x="79" y="6"/>
                    <a:pt x="90" y="7"/>
                  </a:cubicBezTo>
                  <a:cubicBezTo>
                    <a:pt x="100" y="7"/>
                    <a:pt x="111" y="7"/>
                    <a:pt x="122" y="7"/>
                  </a:cubicBezTo>
                  <a:cubicBezTo>
                    <a:pt x="134" y="7"/>
                    <a:pt x="145" y="7"/>
                    <a:pt x="157" y="7"/>
                  </a:cubicBezTo>
                  <a:cubicBezTo>
                    <a:pt x="169" y="8"/>
                    <a:pt x="181" y="8"/>
                    <a:pt x="193" y="8"/>
                  </a:cubicBezTo>
                  <a:cubicBezTo>
                    <a:pt x="195" y="8"/>
                    <a:pt x="196" y="8"/>
                    <a:pt x="198" y="8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6" y="0"/>
                    <a:pt x="195" y="0"/>
                    <a:pt x="193" y="0"/>
                  </a:cubicBezTo>
                  <a:cubicBezTo>
                    <a:pt x="181" y="0"/>
                    <a:pt x="169" y="0"/>
                    <a:pt x="157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35"/>
            <p:cNvSpPr/>
            <p:nvPr/>
          </p:nvSpPr>
          <p:spPr bwMode="auto">
            <a:xfrm>
              <a:off x="9272589" y="3620293"/>
              <a:ext cx="330200" cy="15875"/>
            </a:xfrm>
            <a:custGeom>
              <a:avLst/>
              <a:gdLst>
                <a:gd name="T0" fmla="*/ 109 w 157"/>
                <a:gd name="T1" fmla="*/ 0 h 7"/>
                <a:gd name="T2" fmla="*/ 80 w 157"/>
                <a:gd name="T3" fmla="*/ 1 h 7"/>
                <a:gd name="T4" fmla="*/ 54 w 157"/>
                <a:gd name="T5" fmla="*/ 2 h 7"/>
                <a:gd name="T6" fmla="*/ 0 w 157"/>
                <a:gd name="T7" fmla="*/ 4 h 7"/>
                <a:gd name="T8" fmla="*/ 54 w 157"/>
                <a:gd name="T9" fmla="*/ 6 h 7"/>
                <a:gd name="T10" fmla="*/ 80 w 157"/>
                <a:gd name="T11" fmla="*/ 6 h 7"/>
                <a:gd name="T12" fmla="*/ 109 w 157"/>
                <a:gd name="T13" fmla="*/ 7 h 7"/>
                <a:gd name="T14" fmla="*/ 141 w 157"/>
                <a:gd name="T15" fmla="*/ 7 h 7"/>
                <a:gd name="T16" fmla="*/ 157 w 157"/>
                <a:gd name="T17" fmla="*/ 7 h 7"/>
                <a:gd name="T18" fmla="*/ 157 w 157"/>
                <a:gd name="T19" fmla="*/ 0 h 7"/>
                <a:gd name="T20" fmla="*/ 141 w 157"/>
                <a:gd name="T21" fmla="*/ 0 h 7"/>
                <a:gd name="T22" fmla="*/ 109 w 15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7">
                  <a:moveTo>
                    <a:pt x="109" y="0"/>
                  </a:moveTo>
                  <a:cubicBezTo>
                    <a:pt x="99" y="0"/>
                    <a:pt x="89" y="1"/>
                    <a:pt x="80" y="1"/>
                  </a:cubicBezTo>
                  <a:cubicBezTo>
                    <a:pt x="71" y="1"/>
                    <a:pt x="62" y="1"/>
                    <a:pt x="54" y="2"/>
                  </a:cubicBezTo>
                  <a:cubicBezTo>
                    <a:pt x="21" y="2"/>
                    <a:pt x="0" y="4"/>
                    <a:pt x="0" y="4"/>
                  </a:cubicBezTo>
                  <a:cubicBezTo>
                    <a:pt x="0" y="4"/>
                    <a:pt x="21" y="5"/>
                    <a:pt x="54" y="6"/>
                  </a:cubicBezTo>
                  <a:cubicBezTo>
                    <a:pt x="62" y="6"/>
                    <a:pt x="71" y="6"/>
                    <a:pt x="80" y="6"/>
                  </a:cubicBezTo>
                  <a:cubicBezTo>
                    <a:pt x="89" y="7"/>
                    <a:pt x="99" y="7"/>
                    <a:pt x="109" y="7"/>
                  </a:cubicBezTo>
                  <a:cubicBezTo>
                    <a:pt x="119" y="7"/>
                    <a:pt x="130" y="7"/>
                    <a:pt x="141" y="7"/>
                  </a:cubicBezTo>
                  <a:cubicBezTo>
                    <a:pt x="146" y="7"/>
                    <a:pt x="151" y="7"/>
                    <a:pt x="157" y="7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1" y="0"/>
                    <a:pt x="146" y="0"/>
                    <a:pt x="141" y="0"/>
                  </a:cubicBezTo>
                  <a:cubicBezTo>
                    <a:pt x="130" y="0"/>
                    <a:pt x="119" y="0"/>
                    <a:pt x="109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36"/>
            <p:cNvSpPr/>
            <p:nvPr/>
          </p:nvSpPr>
          <p:spPr bwMode="auto">
            <a:xfrm>
              <a:off x="9110664" y="3483768"/>
              <a:ext cx="492125" cy="15875"/>
            </a:xfrm>
            <a:custGeom>
              <a:avLst/>
              <a:gdLst>
                <a:gd name="T0" fmla="*/ 172 w 234"/>
                <a:gd name="T1" fmla="*/ 0 h 7"/>
                <a:gd name="T2" fmla="*/ 134 w 234"/>
                <a:gd name="T3" fmla="*/ 0 h 7"/>
                <a:gd name="T4" fmla="*/ 98 w 234"/>
                <a:gd name="T5" fmla="*/ 1 h 7"/>
                <a:gd name="T6" fmla="*/ 66 w 234"/>
                <a:gd name="T7" fmla="*/ 1 h 7"/>
                <a:gd name="T8" fmla="*/ 18 w 234"/>
                <a:gd name="T9" fmla="*/ 3 h 7"/>
                <a:gd name="T10" fmla="*/ 4 w 234"/>
                <a:gd name="T11" fmla="*/ 3 h 7"/>
                <a:gd name="T12" fmla="*/ 0 w 234"/>
                <a:gd name="T13" fmla="*/ 3 h 7"/>
                <a:gd name="T14" fmla="*/ 4 w 234"/>
                <a:gd name="T15" fmla="*/ 4 h 7"/>
                <a:gd name="T16" fmla="*/ 18 w 234"/>
                <a:gd name="T17" fmla="*/ 4 h 7"/>
                <a:gd name="T18" fmla="*/ 66 w 234"/>
                <a:gd name="T19" fmla="*/ 6 h 7"/>
                <a:gd name="T20" fmla="*/ 98 w 234"/>
                <a:gd name="T21" fmla="*/ 6 h 7"/>
                <a:gd name="T22" fmla="*/ 134 w 234"/>
                <a:gd name="T23" fmla="*/ 7 h 7"/>
                <a:gd name="T24" fmla="*/ 172 w 234"/>
                <a:gd name="T25" fmla="*/ 7 h 7"/>
                <a:gd name="T26" fmla="*/ 211 w 234"/>
                <a:gd name="T27" fmla="*/ 7 h 7"/>
                <a:gd name="T28" fmla="*/ 234 w 234"/>
                <a:gd name="T29" fmla="*/ 7 h 7"/>
                <a:gd name="T30" fmla="*/ 234 w 234"/>
                <a:gd name="T31" fmla="*/ 0 h 7"/>
                <a:gd name="T32" fmla="*/ 211 w 234"/>
                <a:gd name="T33" fmla="*/ 0 h 7"/>
                <a:gd name="T34" fmla="*/ 172 w 234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4" h="7">
                  <a:moveTo>
                    <a:pt x="172" y="0"/>
                  </a:moveTo>
                  <a:cubicBezTo>
                    <a:pt x="159" y="0"/>
                    <a:pt x="146" y="0"/>
                    <a:pt x="134" y="0"/>
                  </a:cubicBezTo>
                  <a:cubicBezTo>
                    <a:pt x="121" y="0"/>
                    <a:pt x="109" y="0"/>
                    <a:pt x="98" y="1"/>
                  </a:cubicBezTo>
                  <a:cubicBezTo>
                    <a:pt x="86" y="1"/>
                    <a:pt x="76" y="1"/>
                    <a:pt x="66" y="1"/>
                  </a:cubicBezTo>
                  <a:cubicBezTo>
                    <a:pt x="46" y="2"/>
                    <a:pt x="29" y="2"/>
                    <a:pt x="18" y="3"/>
                  </a:cubicBezTo>
                  <a:cubicBezTo>
                    <a:pt x="12" y="3"/>
                    <a:pt x="7" y="3"/>
                    <a:pt x="4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4"/>
                    <a:pt x="4" y="4"/>
                  </a:cubicBezTo>
                  <a:cubicBezTo>
                    <a:pt x="7" y="4"/>
                    <a:pt x="12" y="4"/>
                    <a:pt x="18" y="4"/>
                  </a:cubicBezTo>
                  <a:cubicBezTo>
                    <a:pt x="29" y="5"/>
                    <a:pt x="46" y="5"/>
                    <a:pt x="66" y="6"/>
                  </a:cubicBezTo>
                  <a:cubicBezTo>
                    <a:pt x="76" y="6"/>
                    <a:pt x="86" y="6"/>
                    <a:pt x="98" y="6"/>
                  </a:cubicBezTo>
                  <a:cubicBezTo>
                    <a:pt x="109" y="6"/>
                    <a:pt x="121" y="7"/>
                    <a:pt x="134" y="7"/>
                  </a:cubicBezTo>
                  <a:cubicBezTo>
                    <a:pt x="146" y="7"/>
                    <a:pt x="159" y="7"/>
                    <a:pt x="172" y="7"/>
                  </a:cubicBezTo>
                  <a:cubicBezTo>
                    <a:pt x="185" y="7"/>
                    <a:pt x="198" y="7"/>
                    <a:pt x="211" y="7"/>
                  </a:cubicBezTo>
                  <a:cubicBezTo>
                    <a:pt x="219" y="7"/>
                    <a:pt x="226" y="7"/>
                    <a:pt x="234" y="7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26" y="0"/>
                    <a:pt x="219" y="0"/>
                    <a:pt x="211" y="0"/>
                  </a:cubicBezTo>
                  <a:cubicBezTo>
                    <a:pt x="198" y="0"/>
                    <a:pt x="185" y="0"/>
                    <a:pt x="172" y="0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137"/>
            <p:cNvSpPr/>
            <p:nvPr/>
          </p:nvSpPr>
          <p:spPr bwMode="auto">
            <a:xfrm>
              <a:off x="9404351" y="3421856"/>
              <a:ext cx="198438" cy="14287"/>
            </a:xfrm>
            <a:custGeom>
              <a:avLst/>
              <a:gdLst>
                <a:gd name="T0" fmla="*/ 66 w 94"/>
                <a:gd name="T1" fmla="*/ 1 h 7"/>
                <a:gd name="T2" fmla="*/ 44 w 94"/>
                <a:gd name="T3" fmla="*/ 1 h 7"/>
                <a:gd name="T4" fmla="*/ 0 w 94"/>
                <a:gd name="T5" fmla="*/ 3 h 7"/>
                <a:gd name="T6" fmla="*/ 44 w 94"/>
                <a:gd name="T7" fmla="*/ 5 h 7"/>
                <a:gd name="T8" fmla="*/ 66 w 94"/>
                <a:gd name="T9" fmla="*/ 6 h 7"/>
                <a:gd name="T10" fmla="*/ 90 w 94"/>
                <a:gd name="T11" fmla="*/ 7 h 7"/>
                <a:gd name="T12" fmla="*/ 94 w 94"/>
                <a:gd name="T13" fmla="*/ 7 h 7"/>
                <a:gd name="T14" fmla="*/ 94 w 94"/>
                <a:gd name="T15" fmla="*/ 0 h 7"/>
                <a:gd name="T16" fmla="*/ 90 w 94"/>
                <a:gd name="T17" fmla="*/ 0 h 7"/>
                <a:gd name="T18" fmla="*/ 66 w 94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7">
                  <a:moveTo>
                    <a:pt x="66" y="1"/>
                  </a:moveTo>
                  <a:cubicBezTo>
                    <a:pt x="58" y="1"/>
                    <a:pt x="51" y="1"/>
                    <a:pt x="44" y="1"/>
                  </a:cubicBezTo>
                  <a:cubicBezTo>
                    <a:pt x="18" y="2"/>
                    <a:pt x="0" y="3"/>
                    <a:pt x="0" y="3"/>
                  </a:cubicBezTo>
                  <a:cubicBezTo>
                    <a:pt x="0" y="3"/>
                    <a:pt x="18" y="5"/>
                    <a:pt x="44" y="5"/>
                  </a:cubicBezTo>
                  <a:cubicBezTo>
                    <a:pt x="51" y="6"/>
                    <a:pt x="58" y="6"/>
                    <a:pt x="66" y="6"/>
                  </a:cubicBezTo>
                  <a:cubicBezTo>
                    <a:pt x="73" y="6"/>
                    <a:pt x="81" y="7"/>
                    <a:pt x="90" y="7"/>
                  </a:cubicBezTo>
                  <a:cubicBezTo>
                    <a:pt x="91" y="7"/>
                    <a:pt x="93" y="7"/>
                    <a:pt x="94" y="7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0"/>
                    <a:pt x="91" y="0"/>
                    <a:pt x="90" y="0"/>
                  </a:cubicBezTo>
                  <a:cubicBezTo>
                    <a:pt x="81" y="0"/>
                    <a:pt x="73" y="0"/>
                    <a:pt x="66" y="1"/>
                  </a:cubicBezTo>
                  <a:close/>
                </a:path>
              </a:pathLst>
            </a:custGeom>
            <a:solidFill>
              <a:srgbClr val="E5E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5" name="组合 434"/>
          <p:cNvGrpSpPr/>
          <p:nvPr/>
        </p:nvGrpSpPr>
        <p:grpSpPr>
          <a:xfrm>
            <a:off x="8151814" y="1745456"/>
            <a:ext cx="735013" cy="958850"/>
            <a:chOff x="8151814" y="1745456"/>
            <a:chExt cx="735013" cy="958850"/>
          </a:xfrm>
        </p:grpSpPr>
        <p:sp>
          <p:nvSpPr>
            <p:cNvPr id="230" name="Freeform 139"/>
            <p:cNvSpPr/>
            <p:nvPr/>
          </p:nvSpPr>
          <p:spPr bwMode="auto">
            <a:xfrm>
              <a:off x="8151814" y="1745456"/>
              <a:ext cx="735013" cy="958850"/>
            </a:xfrm>
            <a:custGeom>
              <a:avLst/>
              <a:gdLst>
                <a:gd name="T0" fmla="*/ 252 w 350"/>
                <a:gd name="T1" fmla="*/ 125 h 457"/>
                <a:gd name="T2" fmla="*/ 350 w 350"/>
                <a:gd name="T3" fmla="*/ 439 h 457"/>
                <a:gd name="T4" fmla="*/ 108 w 350"/>
                <a:gd name="T5" fmla="*/ 362 h 457"/>
                <a:gd name="T6" fmla="*/ 47 w 350"/>
                <a:gd name="T7" fmla="*/ 0 h 457"/>
                <a:gd name="T8" fmla="*/ 252 w 350"/>
                <a:gd name="T9" fmla="*/ 12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457">
                  <a:moveTo>
                    <a:pt x="252" y="125"/>
                  </a:moveTo>
                  <a:cubicBezTo>
                    <a:pt x="252" y="125"/>
                    <a:pt x="135" y="307"/>
                    <a:pt x="350" y="439"/>
                  </a:cubicBezTo>
                  <a:cubicBezTo>
                    <a:pt x="350" y="439"/>
                    <a:pt x="159" y="457"/>
                    <a:pt x="108" y="362"/>
                  </a:cubicBezTo>
                  <a:cubicBezTo>
                    <a:pt x="56" y="266"/>
                    <a:pt x="0" y="85"/>
                    <a:pt x="47" y="0"/>
                  </a:cubicBezTo>
                  <a:cubicBezTo>
                    <a:pt x="47" y="0"/>
                    <a:pt x="118" y="93"/>
                    <a:pt x="252" y="12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40"/>
            <p:cNvSpPr/>
            <p:nvPr/>
          </p:nvSpPr>
          <p:spPr bwMode="auto">
            <a:xfrm>
              <a:off x="8151814" y="1745456"/>
              <a:ext cx="698500" cy="928687"/>
            </a:xfrm>
            <a:custGeom>
              <a:avLst/>
              <a:gdLst>
                <a:gd name="T0" fmla="*/ 197 w 333"/>
                <a:gd name="T1" fmla="*/ 314 h 442"/>
                <a:gd name="T2" fmla="*/ 54 w 333"/>
                <a:gd name="T3" fmla="*/ 24 h 442"/>
                <a:gd name="T4" fmla="*/ 52 w 333"/>
                <a:gd name="T5" fmla="*/ 7 h 442"/>
                <a:gd name="T6" fmla="*/ 47 w 333"/>
                <a:gd name="T7" fmla="*/ 0 h 442"/>
                <a:gd name="T8" fmla="*/ 108 w 333"/>
                <a:gd name="T9" fmla="*/ 362 h 442"/>
                <a:gd name="T10" fmla="*/ 333 w 333"/>
                <a:gd name="T11" fmla="*/ 440 h 442"/>
                <a:gd name="T12" fmla="*/ 197 w 333"/>
                <a:gd name="T13" fmla="*/ 314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442">
                  <a:moveTo>
                    <a:pt x="197" y="314"/>
                  </a:moveTo>
                  <a:cubicBezTo>
                    <a:pt x="138" y="225"/>
                    <a:pt x="70" y="132"/>
                    <a:pt x="54" y="24"/>
                  </a:cubicBezTo>
                  <a:cubicBezTo>
                    <a:pt x="53" y="18"/>
                    <a:pt x="52" y="12"/>
                    <a:pt x="52" y="7"/>
                  </a:cubicBezTo>
                  <a:cubicBezTo>
                    <a:pt x="49" y="2"/>
                    <a:pt x="47" y="0"/>
                    <a:pt x="47" y="0"/>
                  </a:cubicBezTo>
                  <a:cubicBezTo>
                    <a:pt x="0" y="85"/>
                    <a:pt x="56" y="266"/>
                    <a:pt x="108" y="362"/>
                  </a:cubicBezTo>
                  <a:cubicBezTo>
                    <a:pt x="150" y="440"/>
                    <a:pt x="286" y="442"/>
                    <a:pt x="333" y="440"/>
                  </a:cubicBezTo>
                  <a:cubicBezTo>
                    <a:pt x="280" y="408"/>
                    <a:pt x="233" y="368"/>
                    <a:pt x="197" y="314"/>
                  </a:cubicBez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6" name="组合 435"/>
          <p:cNvGrpSpPr/>
          <p:nvPr/>
        </p:nvGrpSpPr>
        <p:grpSpPr>
          <a:xfrm>
            <a:off x="8237539" y="2755106"/>
            <a:ext cx="1390650" cy="627062"/>
            <a:chOff x="8237539" y="2755106"/>
            <a:chExt cx="1390650" cy="627062"/>
          </a:xfrm>
        </p:grpSpPr>
        <p:sp>
          <p:nvSpPr>
            <p:cNvPr id="232" name="Freeform 141"/>
            <p:cNvSpPr/>
            <p:nvPr/>
          </p:nvSpPr>
          <p:spPr bwMode="auto">
            <a:xfrm>
              <a:off x="8237539" y="2755106"/>
              <a:ext cx="1390650" cy="627062"/>
            </a:xfrm>
            <a:custGeom>
              <a:avLst/>
              <a:gdLst>
                <a:gd name="T0" fmla="*/ 0 w 662"/>
                <a:gd name="T1" fmla="*/ 84 h 298"/>
                <a:gd name="T2" fmla="*/ 301 w 662"/>
                <a:gd name="T3" fmla="*/ 0 h 298"/>
                <a:gd name="T4" fmla="*/ 662 w 662"/>
                <a:gd name="T5" fmla="*/ 62 h 298"/>
                <a:gd name="T6" fmla="*/ 475 w 662"/>
                <a:gd name="T7" fmla="*/ 271 h 298"/>
                <a:gd name="T8" fmla="*/ 0 w 662"/>
                <a:gd name="T9" fmla="*/ 84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2" h="298">
                  <a:moveTo>
                    <a:pt x="0" y="84"/>
                  </a:moveTo>
                  <a:cubicBezTo>
                    <a:pt x="0" y="84"/>
                    <a:pt x="191" y="86"/>
                    <a:pt x="301" y="0"/>
                  </a:cubicBezTo>
                  <a:cubicBezTo>
                    <a:pt x="301" y="0"/>
                    <a:pt x="461" y="132"/>
                    <a:pt x="662" y="62"/>
                  </a:cubicBezTo>
                  <a:cubicBezTo>
                    <a:pt x="475" y="271"/>
                    <a:pt x="475" y="271"/>
                    <a:pt x="475" y="271"/>
                  </a:cubicBezTo>
                  <a:cubicBezTo>
                    <a:pt x="475" y="271"/>
                    <a:pt x="205" y="298"/>
                    <a:pt x="0" y="8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42"/>
            <p:cNvSpPr/>
            <p:nvPr/>
          </p:nvSpPr>
          <p:spPr bwMode="auto">
            <a:xfrm>
              <a:off x="8237539" y="2929731"/>
              <a:ext cx="1235075" cy="452437"/>
            </a:xfrm>
            <a:custGeom>
              <a:avLst/>
              <a:gdLst>
                <a:gd name="T0" fmla="*/ 23 w 588"/>
                <a:gd name="T1" fmla="*/ 1 h 215"/>
                <a:gd name="T2" fmla="*/ 22 w 588"/>
                <a:gd name="T3" fmla="*/ 0 h 215"/>
                <a:gd name="T4" fmla="*/ 0 w 588"/>
                <a:gd name="T5" fmla="*/ 1 h 215"/>
                <a:gd name="T6" fmla="*/ 475 w 588"/>
                <a:gd name="T7" fmla="*/ 188 h 215"/>
                <a:gd name="T8" fmla="*/ 588 w 588"/>
                <a:gd name="T9" fmla="*/ 61 h 215"/>
                <a:gd name="T10" fmla="*/ 23 w 588"/>
                <a:gd name="T11" fmla="*/ 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8" h="215">
                  <a:moveTo>
                    <a:pt x="23" y="1"/>
                  </a:moveTo>
                  <a:cubicBezTo>
                    <a:pt x="23" y="0"/>
                    <a:pt x="22" y="0"/>
                    <a:pt x="22" y="0"/>
                  </a:cubicBezTo>
                  <a:cubicBezTo>
                    <a:pt x="8" y="1"/>
                    <a:pt x="0" y="1"/>
                    <a:pt x="0" y="1"/>
                  </a:cubicBezTo>
                  <a:cubicBezTo>
                    <a:pt x="205" y="215"/>
                    <a:pt x="475" y="188"/>
                    <a:pt x="475" y="188"/>
                  </a:cubicBezTo>
                  <a:cubicBezTo>
                    <a:pt x="588" y="61"/>
                    <a:pt x="588" y="61"/>
                    <a:pt x="588" y="61"/>
                  </a:cubicBezTo>
                  <a:cubicBezTo>
                    <a:pt x="395" y="174"/>
                    <a:pt x="103" y="30"/>
                    <a:pt x="23" y="1"/>
                  </a:cubicBez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43"/>
            <p:cNvSpPr/>
            <p:nvPr/>
          </p:nvSpPr>
          <p:spPr bwMode="auto">
            <a:xfrm>
              <a:off x="9066214" y="2980531"/>
              <a:ext cx="322263" cy="260350"/>
            </a:xfrm>
            <a:custGeom>
              <a:avLst/>
              <a:gdLst>
                <a:gd name="T0" fmla="*/ 121 w 153"/>
                <a:gd name="T1" fmla="*/ 0 h 124"/>
                <a:gd name="T2" fmla="*/ 153 w 153"/>
                <a:gd name="T3" fmla="*/ 0 h 124"/>
                <a:gd name="T4" fmla="*/ 31 w 153"/>
                <a:gd name="T5" fmla="*/ 124 h 124"/>
                <a:gd name="T6" fmla="*/ 0 w 153"/>
                <a:gd name="T7" fmla="*/ 115 h 124"/>
                <a:gd name="T8" fmla="*/ 121 w 153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24">
                  <a:moveTo>
                    <a:pt x="121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0" y="115"/>
                  </a:cubicBezTo>
                  <a:cubicBezTo>
                    <a:pt x="54" y="88"/>
                    <a:pt x="121" y="0"/>
                    <a:pt x="121" y="0"/>
                  </a:cubicBez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44"/>
            <p:cNvSpPr/>
            <p:nvPr/>
          </p:nvSpPr>
          <p:spPr bwMode="auto">
            <a:xfrm>
              <a:off x="9063039" y="2980531"/>
              <a:ext cx="228600" cy="190500"/>
            </a:xfrm>
            <a:custGeom>
              <a:avLst/>
              <a:gdLst>
                <a:gd name="T0" fmla="*/ 19 w 109"/>
                <a:gd name="T1" fmla="*/ 91 h 91"/>
                <a:gd name="T2" fmla="*/ 109 w 109"/>
                <a:gd name="T3" fmla="*/ 0 h 91"/>
                <a:gd name="T4" fmla="*/ 77 w 109"/>
                <a:gd name="T5" fmla="*/ 0 h 91"/>
                <a:gd name="T6" fmla="*/ 0 w 109"/>
                <a:gd name="T7" fmla="*/ 84 h 91"/>
                <a:gd name="T8" fmla="*/ 19 w 109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91">
                  <a:moveTo>
                    <a:pt x="19" y="91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41" y="48"/>
                    <a:pt x="0" y="84"/>
                  </a:cubicBezTo>
                  <a:cubicBezTo>
                    <a:pt x="7" y="86"/>
                    <a:pt x="14" y="88"/>
                    <a:pt x="19" y="91"/>
                  </a:cubicBez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45"/>
            <p:cNvSpPr/>
            <p:nvPr/>
          </p:nvSpPr>
          <p:spPr bwMode="auto">
            <a:xfrm>
              <a:off x="8948739" y="2956718"/>
              <a:ext cx="263525" cy="234950"/>
            </a:xfrm>
            <a:custGeom>
              <a:avLst/>
              <a:gdLst>
                <a:gd name="T0" fmla="*/ 16 w 125"/>
                <a:gd name="T1" fmla="*/ 112 h 112"/>
                <a:gd name="T2" fmla="*/ 125 w 125"/>
                <a:gd name="T3" fmla="*/ 0 h 112"/>
                <a:gd name="T4" fmla="*/ 93 w 125"/>
                <a:gd name="T5" fmla="*/ 0 h 112"/>
                <a:gd name="T6" fmla="*/ 0 w 125"/>
                <a:gd name="T7" fmla="*/ 98 h 112"/>
                <a:gd name="T8" fmla="*/ 16 w 125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2">
                  <a:moveTo>
                    <a:pt x="16" y="112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47" y="54"/>
                    <a:pt x="0" y="98"/>
                  </a:cubicBezTo>
                  <a:cubicBezTo>
                    <a:pt x="6" y="102"/>
                    <a:pt x="11" y="106"/>
                    <a:pt x="16" y="112"/>
                  </a:cubicBez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0" name="组合 309"/>
          <p:cNvGrpSpPr/>
          <p:nvPr/>
        </p:nvGrpSpPr>
        <p:grpSpPr>
          <a:xfrm>
            <a:off x="7272339" y="5012531"/>
            <a:ext cx="1019175" cy="873125"/>
            <a:chOff x="7272339" y="5012531"/>
            <a:chExt cx="1019175" cy="873125"/>
          </a:xfrm>
        </p:grpSpPr>
        <p:sp>
          <p:nvSpPr>
            <p:cNvPr id="237" name="Freeform 146"/>
            <p:cNvSpPr/>
            <p:nvPr/>
          </p:nvSpPr>
          <p:spPr bwMode="auto">
            <a:xfrm>
              <a:off x="7272339" y="5012531"/>
              <a:ext cx="444500" cy="461962"/>
            </a:xfrm>
            <a:custGeom>
              <a:avLst/>
              <a:gdLst>
                <a:gd name="T0" fmla="*/ 97 w 211"/>
                <a:gd name="T1" fmla="*/ 167 h 220"/>
                <a:gd name="T2" fmla="*/ 62 w 211"/>
                <a:gd name="T3" fmla="*/ 212 h 220"/>
                <a:gd name="T4" fmla="*/ 44 w 211"/>
                <a:gd name="T5" fmla="*/ 213 h 220"/>
                <a:gd name="T6" fmla="*/ 7 w 211"/>
                <a:gd name="T7" fmla="*/ 191 h 220"/>
                <a:gd name="T8" fmla="*/ 43 w 211"/>
                <a:gd name="T9" fmla="*/ 155 h 220"/>
                <a:gd name="T10" fmla="*/ 35 w 211"/>
                <a:gd name="T11" fmla="*/ 147 h 220"/>
                <a:gd name="T12" fmla="*/ 20 w 211"/>
                <a:gd name="T13" fmla="*/ 131 h 220"/>
                <a:gd name="T14" fmla="*/ 0 w 211"/>
                <a:gd name="T15" fmla="*/ 111 h 220"/>
                <a:gd name="T16" fmla="*/ 25 w 211"/>
                <a:gd name="T17" fmla="*/ 100 h 220"/>
                <a:gd name="T18" fmla="*/ 46 w 211"/>
                <a:gd name="T19" fmla="*/ 93 h 220"/>
                <a:gd name="T20" fmla="*/ 14 w 211"/>
                <a:gd name="T21" fmla="*/ 60 h 220"/>
                <a:gd name="T22" fmla="*/ 18 w 211"/>
                <a:gd name="T23" fmla="*/ 29 h 220"/>
                <a:gd name="T24" fmla="*/ 26 w 211"/>
                <a:gd name="T25" fmla="*/ 14 h 220"/>
                <a:gd name="T26" fmla="*/ 52 w 211"/>
                <a:gd name="T27" fmla="*/ 25 h 220"/>
                <a:gd name="T28" fmla="*/ 75 w 211"/>
                <a:gd name="T29" fmla="*/ 4 h 220"/>
                <a:gd name="T30" fmla="*/ 86 w 211"/>
                <a:gd name="T31" fmla="*/ 2 h 220"/>
                <a:gd name="T32" fmla="*/ 113 w 211"/>
                <a:gd name="T33" fmla="*/ 20 h 220"/>
                <a:gd name="T34" fmla="*/ 136 w 211"/>
                <a:gd name="T35" fmla="*/ 32 h 220"/>
                <a:gd name="T36" fmla="*/ 148 w 211"/>
                <a:gd name="T37" fmla="*/ 43 h 220"/>
                <a:gd name="T38" fmla="*/ 150 w 211"/>
                <a:gd name="T39" fmla="*/ 63 h 220"/>
                <a:gd name="T40" fmla="*/ 172 w 211"/>
                <a:gd name="T41" fmla="*/ 46 h 220"/>
                <a:gd name="T42" fmla="*/ 190 w 211"/>
                <a:gd name="T43" fmla="*/ 71 h 220"/>
                <a:gd name="T44" fmla="*/ 207 w 211"/>
                <a:gd name="T45" fmla="*/ 88 h 220"/>
                <a:gd name="T46" fmla="*/ 187 w 211"/>
                <a:gd name="T47" fmla="*/ 96 h 220"/>
                <a:gd name="T48" fmla="*/ 189 w 211"/>
                <a:gd name="T49" fmla="*/ 118 h 220"/>
                <a:gd name="T50" fmla="*/ 200 w 211"/>
                <a:gd name="T51" fmla="*/ 136 h 220"/>
                <a:gd name="T52" fmla="*/ 209 w 211"/>
                <a:gd name="T53" fmla="*/ 156 h 220"/>
                <a:gd name="T54" fmla="*/ 204 w 211"/>
                <a:gd name="T55" fmla="*/ 164 h 220"/>
                <a:gd name="T56" fmla="*/ 197 w 211"/>
                <a:gd name="T57" fmla="*/ 171 h 220"/>
                <a:gd name="T58" fmla="*/ 193 w 211"/>
                <a:gd name="T59" fmla="*/ 170 h 220"/>
                <a:gd name="T60" fmla="*/ 188 w 211"/>
                <a:gd name="T61" fmla="*/ 170 h 220"/>
                <a:gd name="T62" fmla="*/ 178 w 211"/>
                <a:gd name="T63" fmla="*/ 171 h 220"/>
                <a:gd name="T64" fmla="*/ 172 w 211"/>
                <a:gd name="T65" fmla="*/ 174 h 220"/>
                <a:gd name="T66" fmla="*/ 166 w 211"/>
                <a:gd name="T67" fmla="*/ 181 h 220"/>
                <a:gd name="T68" fmla="*/ 156 w 211"/>
                <a:gd name="T69" fmla="*/ 192 h 220"/>
                <a:gd name="T70" fmla="*/ 152 w 211"/>
                <a:gd name="T71" fmla="*/ 187 h 220"/>
                <a:gd name="T72" fmla="*/ 122 w 211"/>
                <a:gd name="T73" fmla="*/ 173 h 220"/>
                <a:gd name="T74" fmla="*/ 97 w 211"/>
                <a:gd name="T75" fmla="*/ 163 h 220"/>
                <a:gd name="T76" fmla="*/ 97 w 211"/>
                <a:gd name="T77" fmla="*/ 16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1" h="220">
                  <a:moveTo>
                    <a:pt x="97" y="167"/>
                  </a:moveTo>
                  <a:cubicBezTo>
                    <a:pt x="89" y="179"/>
                    <a:pt x="71" y="201"/>
                    <a:pt x="62" y="212"/>
                  </a:cubicBezTo>
                  <a:cubicBezTo>
                    <a:pt x="55" y="220"/>
                    <a:pt x="53" y="218"/>
                    <a:pt x="44" y="213"/>
                  </a:cubicBezTo>
                  <a:cubicBezTo>
                    <a:pt x="32" y="207"/>
                    <a:pt x="19" y="199"/>
                    <a:pt x="7" y="191"/>
                  </a:cubicBezTo>
                  <a:cubicBezTo>
                    <a:pt x="17" y="176"/>
                    <a:pt x="31" y="168"/>
                    <a:pt x="43" y="155"/>
                  </a:cubicBezTo>
                  <a:cubicBezTo>
                    <a:pt x="40" y="151"/>
                    <a:pt x="38" y="149"/>
                    <a:pt x="35" y="147"/>
                  </a:cubicBezTo>
                  <a:cubicBezTo>
                    <a:pt x="28" y="142"/>
                    <a:pt x="25" y="138"/>
                    <a:pt x="20" y="131"/>
                  </a:cubicBezTo>
                  <a:cubicBezTo>
                    <a:pt x="17" y="128"/>
                    <a:pt x="0" y="116"/>
                    <a:pt x="0" y="111"/>
                  </a:cubicBezTo>
                  <a:cubicBezTo>
                    <a:pt x="0" y="99"/>
                    <a:pt x="17" y="101"/>
                    <a:pt x="25" y="100"/>
                  </a:cubicBezTo>
                  <a:cubicBezTo>
                    <a:pt x="32" y="99"/>
                    <a:pt x="40" y="97"/>
                    <a:pt x="46" y="93"/>
                  </a:cubicBezTo>
                  <a:cubicBezTo>
                    <a:pt x="30" y="81"/>
                    <a:pt x="14" y="60"/>
                    <a:pt x="14" y="60"/>
                  </a:cubicBezTo>
                  <a:cubicBezTo>
                    <a:pt x="14" y="60"/>
                    <a:pt x="11" y="40"/>
                    <a:pt x="18" y="29"/>
                  </a:cubicBezTo>
                  <a:cubicBezTo>
                    <a:pt x="22" y="21"/>
                    <a:pt x="26" y="14"/>
                    <a:pt x="26" y="14"/>
                  </a:cubicBezTo>
                  <a:cubicBezTo>
                    <a:pt x="26" y="14"/>
                    <a:pt x="47" y="22"/>
                    <a:pt x="52" y="25"/>
                  </a:cubicBezTo>
                  <a:cubicBezTo>
                    <a:pt x="57" y="17"/>
                    <a:pt x="67" y="10"/>
                    <a:pt x="75" y="4"/>
                  </a:cubicBezTo>
                  <a:cubicBezTo>
                    <a:pt x="81" y="0"/>
                    <a:pt x="80" y="0"/>
                    <a:pt x="86" y="2"/>
                  </a:cubicBezTo>
                  <a:cubicBezTo>
                    <a:pt x="95" y="6"/>
                    <a:pt x="105" y="15"/>
                    <a:pt x="113" y="20"/>
                  </a:cubicBezTo>
                  <a:cubicBezTo>
                    <a:pt x="121" y="24"/>
                    <a:pt x="128" y="29"/>
                    <a:pt x="136" y="32"/>
                  </a:cubicBezTo>
                  <a:cubicBezTo>
                    <a:pt x="145" y="34"/>
                    <a:pt x="146" y="33"/>
                    <a:pt x="148" y="43"/>
                  </a:cubicBezTo>
                  <a:cubicBezTo>
                    <a:pt x="149" y="49"/>
                    <a:pt x="151" y="57"/>
                    <a:pt x="150" y="63"/>
                  </a:cubicBezTo>
                  <a:cubicBezTo>
                    <a:pt x="153" y="58"/>
                    <a:pt x="165" y="43"/>
                    <a:pt x="172" y="46"/>
                  </a:cubicBezTo>
                  <a:cubicBezTo>
                    <a:pt x="178" y="47"/>
                    <a:pt x="185" y="66"/>
                    <a:pt x="190" y="71"/>
                  </a:cubicBezTo>
                  <a:cubicBezTo>
                    <a:pt x="196" y="77"/>
                    <a:pt x="201" y="83"/>
                    <a:pt x="207" y="88"/>
                  </a:cubicBezTo>
                  <a:cubicBezTo>
                    <a:pt x="204" y="93"/>
                    <a:pt x="192" y="94"/>
                    <a:pt x="187" y="96"/>
                  </a:cubicBezTo>
                  <a:cubicBezTo>
                    <a:pt x="185" y="104"/>
                    <a:pt x="188" y="111"/>
                    <a:pt x="189" y="118"/>
                  </a:cubicBezTo>
                  <a:cubicBezTo>
                    <a:pt x="191" y="126"/>
                    <a:pt x="194" y="130"/>
                    <a:pt x="200" y="136"/>
                  </a:cubicBezTo>
                  <a:cubicBezTo>
                    <a:pt x="205" y="140"/>
                    <a:pt x="211" y="149"/>
                    <a:pt x="209" y="156"/>
                  </a:cubicBezTo>
                  <a:cubicBezTo>
                    <a:pt x="208" y="159"/>
                    <a:pt x="206" y="162"/>
                    <a:pt x="204" y="164"/>
                  </a:cubicBezTo>
                  <a:cubicBezTo>
                    <a:pt x="203" y="166"/>
                    <a:pt x="200" y="170"/>
                    <a:pt x="197" y="171"/>
                  </a:cubicBezTo>
                  <a:cubicBezTo>
                    <a:pt x="196" y="171"/>
                    <a:pt x="194" y="170"/>
                    <a:pt x="193" y="170"/>
                  </a:cubicBezTo>
                  <a:cubicBezTo>
                    <a:pt x="192" y="170"/>
                    <a:pt x="190" y="170"/>
                    <a:pt x="188" y="170"/>
                  </a:cubicBezTo>
                  <a:cubicBezTo>
                    <a:pt x="185" y="170"/>
                    <a:pt x="182" y="171"/>
                    <a:pt x="178" y="171"/>
                  </a:cubicBezTo>
                  <a:cubicBezTo>
                    <a:pt x="176" y="171"/>
                    <a:pt x="173" y="172"/>
                    <a:pt x="172" y="174"/>
                  </a:cubicBezTo>
                  <a:cubicBezTo>
                    <a:pt x="170" y="176"/>
                    <a:pt x="167" y="179"/>
                    <a:pt x="166" y="181"/>
                  </a:cubicBezTo>
                  <a:cubicBezTo>
                    <a:pt x="168" y="183"/>
                    <a:pt x="160" y="193"/>
                    <a:pt x="156" y="192"/>
                  </a:cubicBezTo>
                  <a:cubicBezTo>
                    <a:pt x="154" y="191"/>
                    <a:pt x="153" y="189"/>
                    <a:pt x="152" y="187"/>
                  </a:cubicBezTo>
                  <a:cubicBezTo>
                    <a:pt x="144" y="178"/>
                    <a:pt x="132" y="178"/>
                    <a:pt x="122" y="173"/>
                  </a:cubicBezTo>
                  <a:cubicBezTo>
                    <a:pt x="97" y="163"/>
                    <a:pt x="97" y="163"/>
                    <a:pt x="97" y="163"/>
                  </a:cubicBezTo>
                  <a:lnTo>
                    <a:pt x="97" y="167"/>
                  </a:lnTo>
                  <a:close/>
                </a:path>
              </a:pathLst>
            </a:custGeom>
            <a:solidFill>
              <a:srgbClr val="E2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47"/>
            <p:cNvSpPr/>
            <p:nvPr/>
          </p:nvSpPr>
          <p:spPr bwMode="auto">
            <a:xfrm>
              <a:off x="7510464" y="5217318"/>
              <a:ext cx="193675" cy="165100"/>
            </a:xfrm>
            <a:custGeom>
              <a:avLst/>
              <a:gdLst>
                <a:gd name="T0" fmla="*/ 44 w 92"/>
                <a:gd name="T1" fmla="*/ 18 h 78"/>
                <a:gd name="T2" fmla="*/ 56 w 92"/>
                <a:gd name="T3" fmla="*/ 31 h 78"/>
                <a:gd name="T4" fmla="*/ 30 w 92"/>
                <a:gd name="T5" fmla="*/ 35 h 78"/>
                <a:gd name="T6" fmla="*/ 3 w 92"/>
                <a:gd name="T7" fmla="*/ 65 h 78"/>
                <a:gd name="T8" fmla="*/ 12 w 92"/>
                <a:gd name="T9" fmla="*/ 76 h 78"/>
                <a:gd name="T10" fmla="*/ 18 w 92"/>
                <a:gd name="T11" fmla="*/ 78 h 78"/>
                <a:gd name="T12" fmla="*/ 38 w 92"/>
                <a:gd name="T13" fmla="*/ 62 h 78"/>
                <a:gd name="T14" fmla="*/ 54 w 92"/>
                <a:gd name="T15" fmla="*/ 51 h 78"/>
                <a:gd name="T16" fmla="*/ 68 w 92"/>
                <a:gd name="T17" fmla="*/ 45 h 78"/>
                <a:gd name="T18" fmla="*/ 92 w 92"/>
                <a:gd name="T19" fmla="*/ 44 h 78"/>
                <a:gd name="T20" fmla="*/ 86 w 92"/>
                <a:gd name="T21" fmla="*/ 38 h 78"/>
                <a:gd name="T22" fmla="*/ 76 w 92"/>
                <a:gd name="T23" fmla="*/ 20 h 78"/>
                <a:gd name="T24" fmla="*/ 74 w 92"/>
                <a:gd name="T25" fmla="*/ 0 h 78"/>
                <a:gd name="T26" fmla="*/ 61 w 92"/>
                <a:gd name="T27" fmla="*/ 6 h 78"/>
                <a:gd name="T28" fmla="*/ 44 w 92"/>
                <a:gd name="T29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78">
                  <a:moveTo>
                    <a:pt x="44" y="18"/>
                  </a:moveTo>
                  <a:cubicBezTo>
                    <a:pt x="47" y="21"/>
                    <a:pt x="57" y="26"/>
                    <a:pt x="56" y="31"/>
                  </a:cubicBezTo>
                  <a:cubicBezTo>
                    <a:pt x="56" y="33"/>
                    <a:pt x="32" y="33"/>
                    <a:pt x="30" y="35"/>
                  </a:cubicBezTo>
                  <a:cubicBezTo>
                    <a:pt x="20" y="42"/>
                    <a:pt x="11" y="55"/>
                    <a:pt x="3" y="65"/>
                  </a:cubicBezTo>
                  <a:cubicBezTo>
                    <a:pt x="0" y="70"/>
                    <a:pt x="6" y="73"/>
                    <a:pt x="12" y="76"/>
                  </a:cubicBezTo>
                  <a:cubicBezTo>
                    <a:pt x="14" y="77"/>
                    <a:pt x="16" y="78"/>
                    <a:pt x="18" y="78"/>
                  </a:cubicBezTo>
                  <a:cubicBezTo>
                    <a:pt x="18" y="78"/>
                    <a:pt x="36" y="63"/>
                    <a:pt x="38" y="62"/>
                  </a:cubicBezTo>
                  <a:cubicBezTo>
                    <a:pt x="43" y="58"/>
                    <a:pt x="48" y="55"/>
                    <a:pt x="54" y="51"/>
                  </a:cubicBezTo>
                  <a:cubicBezTo>
                    <a:pt x="58" y="48"/>
                    <a:pt x="63" y="46"/>
                    <a:pt x="68" y="45"/>
                  </a:cubicBezTo>
                  <a:cubicBezTo>
                    <a:pt x="76" y="43"/>
                    <a:pt x="84" y="45"/>
                    <a:pt x="92" y="44"/>
                  </a:cubicBezTo>
                  <a:cubicBezTo>
                    <a:pt x="91" y="42"/>
                    <a:pt x="88" y="40"/>
                    <a:pt x="86" y="38"/>
                  </a:cubicBezTo>
                  <a:cubicBezTo>
                    <a:pt x="81" y="32"/>
                    <a:pt x="78" y="28"/>
                    <a:pt x="76" y="20"/>
                  </a:cubicBezTo>
                  <a:cubicBezTo>
                    <a:pt x="75" y="13"/>
                    <a:pt x="73" y="7"/>
                    <a:pt x="74" y="0"/>
                  </a:cubicBezTo>
                  <a:cubicBezTo>
                    <a:pt x="70" y="2"/>
                    <a:pt x="65" y="4"/>
                    <a:pt x="61" y="6"/>
                  </a:cubicBezTo>
                  <a:cubicBezTo>
                    <a:pt x="56" y="8"/>
                    <a:pt x="39" y="11"/>
                    <a:pt x="44" y="18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48"/>
            <p:cNvSpPr/>
            <p:nvPr/>
          </p:nvSpPr>
          <p:spPr bwMode="auto">
            <a:xfrm>
              <a:off x="7288214" y="5279231"/>
              <a:ext cx="215900" cy="168275"/>
            </a:xfrm>
            <a:custGeom>
              <a:avLst/>
              <a:gdLst>
                <a:gd name="T0" fmla="*/ 57 w 103"/>
                <a:gd name="T1" fmla="*/ 22 h 80"/>
                <a:gd name="T2" fmla="*/ 102 w 103"/>
                <a:gd name="T3" fmla="*/ 9 h 80"/>
                <a:gd name="T4" fmla="*/ 103 w 103"/>
                <a:gd name="T5" fmla="*/ 8 h 80"/>
                <a:gd name="T6" fmla="*/ 84 w 103"/>
                <a:gd name="T7" fmla="*/ 5 h 80"/>
                <a:gd name="T8" fmla="*/ 63 w 103"/>
                <a:gd name="T9" fmla="*/ 15 h 80"/>
                <a:gd name="T10" fmla="*/ 61 w 103"/>
                <a:gd name="T11" fmla="*/ 15 h 80"/>
                <a:gd name="T12" fmla="*/ 48 w 103"/>
                <a:gd name="T13" fmla="*/ 16 h 80"/>
                <a:gd name="T14" fmla="*/ 37 w 103"/>
                <a:gd name="T15" fmla="*/ 0 h 80"/>
                <a:gd name="T16" fmla="*/ 32 w 103"/>
                <a:gd name="T17" fmla="*/ 0 h 80"/>
                <a:gd name="T18" fmla="*/ 33 w 103"/>
                <a:gd name="T19" fmla="*/ 18 h 80"/>
                <a:gd name="T20" fmla="*/ 32 w 103"/>
                <a:gd name="T21" fmla="*/ 23 h 80"/>
                <a:gd name="T22" fmla="*/ 36 w 103"/>
                <a:gd name="T23" fmla="*/ 28 h 80"/>
                <a:gd name="T24" fmla="*/ 0 w 103"/>
                <a:gd name="T25" fmla="*/ 64 h 80"/>
                <a:gd name="T26" fmla="*/ 26 w 103"/>
                <a:gd name="T27" fmla="*/ 80 h 80"/>
                <a:gd name="T28" fmla="*/ 32 w 103"/>
                <a:gd name="T29" fmla="*/ 74 h 80"/>
                <a:gd name="T30" fmla="*/ 63 w 103"/>
                <a:gd name="T31" fmla="*/ 47 h 80"/>
                <a:gd name="T32" fmla="*/ 90 w 103"/>
                <a:gd name="T33" fmla="*/ 41 h 80"/>
                <a:gd name="T34" fmla="*/ 90 w 103"/>
                <a:gd name="T35" fmla="*/ 40 h 80"/>
                <a:gd name="T36" fmla="*/ 90 w 103"/>
                <a:gd name="T37" fmla="*/ 36 h 80"/>
                <a:gd name="T38" fmla="*/ 71 w 103"/>
                <a:gd name="T39" fmla="*/ 36 h 80"/>
                <a:gd name="T40" fmla="*/ 54 w 103"/>
                <a:gd name="T41" fmla="*/ 28 h 80"/>
                <a:gd name="T42" fmla="*/ 57 w 103"/>
                <a:gd name="T43" fmla="*/ 2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3" h="80">
                  <a:moveTo>
                    <a:pt x="57" y="22"/>
                  </a:moveTo>
                  <a:cubicBezTo>
                    <a:pt x="73" y="26"/>
                    <a:pt x="88" y="16"/>
                    <a:pt x="102" y="9"/>
                  </a:cubicBezTo>
                  <a:cubicBezTo>
                    <a:pt x="102" y="9"/>
                    <a:pt x="103" y="8"/>
                    <a:pt x="103" y="8"/>
                  </a:cubicBezTo>
                  <a:cubicBezTo>
                    <a:pt x="97" y="7"/>
                    <a:pt x="90" y="6"/>
                    <a:pt x="84" y="5"/>
                  </a:cubicBezTo>
                  <a:cubicBezTo>
                    <a:pt x="77" y="9"/>
                    <a:pt x="71" y="13"/>
                    <a:pt x="63" y="15"/>
                  </a:cubicBezTo>
                  <a:cubicBezTo>
                    <a:pt x="62" y="15"/>
                    <a:pt x="61" y="15"/>
                    <a:pt x="61" y="15"/>
                  </a:cubicBezTo>
                  <a:cubicBezTo>
                    <a:pt x="57" y="17"/>
                    <a:pt x="53" y="19"/>
                    <a:pt x="48" y="16"/>
                  </a:cubicBezTo>
                  <a:cubicBezTo>
                    <a:pt x="43" y="12"/>
                    <a:pt x="40" y="6"/>
                    <a:pt x="37" y="0"/>
                  </a:cubicBezTo>
                  <a:cubicBezTo>
                    <a:pt x="35" y="0"/>
                    <a:pt x="34" y="0"/>
                    <a:pt x="32" y="0"/>
                  </a:cubicBezTo>
                  <a:cubicBezTo>
                    <a:pt x="31" y="6"/>
                    <a:pt x="33" y="12"/>
                    <a:pt x="33" y="18"/>
                  </a:cubicBezTo>
                  <a:cubicBezTo>
                    <a:pt x="33" y="20"/>
                    <a:pt x="33" y="22"/>
                    <a:pt x="32" y="23"/>
                  </a:cubicBezTo>
                  <a:cubicBezTo>
                    <a:pt x="33" y="25"/>
                    <a:pt x="34" y="26"/>
                    <a:pt x="36" y="28"/>
                  </a:cubicBezTo>
                  <a:cubicBezTo>
                    <a:pt x="24" y="41"/>
                    <a:pt x="10" y="49"/>
                    <a:pt x="0" y="64"/>
                  </a:cubicBezTo>
                  <a:cubicBezTo>
                    <a:pt x="8" y="69"/>
                    <a:pt x="17" y="75"/>
                    <a:pt x="26" y="80"/>
                  </a:cubicBezTo>
                  <a:cubicBezTo>
                    <a:pt x="27" y="77"/>
                    <a:pt x="29" y="75"/>
                    <a:pt x="32" y="74"/>
                  </a:cubicBezTo>
                  <a:cubicBezTo>
                    <a:pt x="44" y="68"/>
                    <a:pt x="50" y="53"/>
                    <a:pt x="63" y="47"/>
                  </a:cubicBezTo>
                  <a:cubicBezTo>
                    <a:pt x="71" y="43"/>
                    <a:pt x="81" y="41"/>
                    <a:pt x="90" y="41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90" y="39"/>
                    <a:pt x="90" y="38"/>
                    <a:pt x="90" y="36"/>
                  </a:cubicBezTo>
                  <a:cubicBezTo>
                    <a:pt x="84" y="35"/>
                    <a:pt x="77" y="36"/>
                    <a:pt x="71" y="36"/>
                  </a:cubicBezTo>
                  <a:cubicBezTo>
                    <a:pt x="65" y="35"/>
                    <a:pt x="59" y="31"/>
                    <a:pt x="54" y="28"/>
                  </a:cubicBezTo>
                  <a:cubicBezTo>
                    <a:pt x="50" y="26"/>
                    <a:pt x="53" y="21"/>
                    <a:pt x="57" y="22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49"/>
            <p:cNvSpPr>
              <a:spLocks noEditPoints="1"/>
            </p:cNvSpPr>
            <p:nvPr/>
          </p:nvSpPr>
          <p:spPr bwMode="auto">
            <a:xfrm>
              <a:off x="7272339" y="5012531"/>
              <a:ext cx="409575" cy="249237"/>
            </a:xfrm>
            <a:custGeom>
              <a:avLst/>
              <a:gdLst>
                <a:gd name="T0" fmla="*/ 47 w 195"/>
                <a:gd name="T1" fmla="*/ 22 h 119"/>
                <a:gd name="T2" fmla="*/ 31 w 195"/>
                <a:gd name="T3" fmla="*/ 51 h 119"/>
                <a:gd name="T4" fmla="*/ 41 w 195"/>
                <a:gd name="T5" fmla="*/ 81 h 119"/>
                <a:gd name="T6" fmla="*/ 41 w 195"/>
                <a:gd name="T7" fmla="*/ 89 h 119"/>
                <a:gd name="T8" fmla="*/ 46 w 195"/>
                <a:gd name="T9" fmla="*/ 93 h 119"/>
                <a:gd name="T10" fmla="*/ 25 w 195"/>
                <a:gd name="T11" fmla="*/ 100 h 119"/>
                <a:gd name="T12" fmla="*/ 0 w 195"/>
                <a:gd name="T13" fmla="*/ 109 h 119"/>
                <a:gd name="T14" fmla="*/ 87 w 195"/>
                <a:gd name="T15" fmla="*/ 119 h 119"/>
                <a:gd name="T16" fmla="*/ 90 w 195"/>
                <a:gd name="T17" fmla="*/ 117 h 119"/>
                <a:gd name="T18" fmla="*/ 110 w 195"/>
                <a:gd name="T19" fmla="*/ 114 h 119"/>
                <a:gd name="T20" fmla="*/ 119 w 195"/>
                <a:gd name="T21" fmla="*/ 111 h 119"/>
                <a:gd name="T22" fmla="*/ 117 w 195"/>
                <a:gd name="T23" fmla="*/ 106 h 119"/>
                <a:gd name="T24" fmla="*/ 126 w 195"/>
                <a:gd name="T25" fmla="*/ 98 h 119"/>
                <a:gd name="T26" fmla="*/ 129 w 195"/>
                <a:gd name="T27" fmla="*/ 102 h 119"/>
                <a:gd name="T28" fmla="*/ 130 w 195"/>
                <a:gd name="T29" fmla="*/ 94 h 119"/>
                <a:gd name="T30" fmla="*/ 137 w 195"/>
                <a:gd name="T31" fmla="*/ 90 h 119"/>
                <a:gd name="T32" fmla="*/ 195 w 195"/>
                <a:gd name="T33" fmla="*/ 77 h 119"/>
                <a:gd name="T34" fmla="*/ 190 w 195"/>
                <a:gd name="T35" fmla="*/ 71 h 119"/>
                <a:gd name="T36" fmla="*/ 172 w 195"/>
                <a:gd name="T37" fmla="*/ 46 h 119"/>
                <a:gd name="T38" fmla="*/ 150 w 195"/>
                <a:gd name="T39" fmla="*/ 64 h 119"/>
                <a:gd name="T40" fmla="*/ 147 w 195"/>
                <a:gd name="T41" fmla="*/ 51 h 119"/>
                <a:gd name="T42" fmla="*/ 144 w 195"/>
                <a:gd name="T43" fmla="*/ 38 h 119"/>
                <a:gd name="T44" fmla="*/ 136 w 195"/>
                <a:gd name="T45" fmla="*/ 50 h 119"/>
                <a:gd name="T46" fmla="*/ 126 w 195"/>
                <a:gd name="T47" fmla="*/ 64 h 119"/>
                <a:gd name="T48" fmla="*/ 117 w 195"/>
                <a:gd name="T49" fmla="*/ 55 h 119"/>
                <a:gd name="T50" fmla="*/ 119 w 195"/>
                <a:gd name="T51" fmla="*/ 40 h 119"/>
                <a:gd name="T52" fmla="*/ 122 w 195"/>
                <a:gd name="T53" fmla="*/ 25 h 119"/>
                <a:gd name="T54" fmla="*/ 115 w 195"/>
                <a:gd name="T55" fmla="*/ 20 h 119"/>
                <a:gd name="T56" fmla="*/ 103 w 195"/>
                <a:gd name="T57" fmla="*/ 50 h 119"/>
                <a:gd name="T58" fmla="*/ 94 w 195"/>
                <a:gd name="T59" fmla="*/ 64 h 119"/>
                <a:gd name="T60" fmla="*/ 63 w 195"/>
                <a:gd name="T61" fmla="*/ 62 h 119"/>
                <a:gd name="T62" fmla="*/ 86 w 195"/>
                <a:gd name="T63" fmla="*/ 2 h 119"/>
                <a:gd name="T64" fmla="*/ 75 w 195"/>
                <a:gd name="T65" fmla="*/ 4 h 119"/>
                <a:gd name="T66" fmla="*/ 52 w 195"/>
                <a:gd name="T67" fmla="*/ 25 h 119"/>
                <a:gd name="T68" fmla="*/ 47 w 195"/>
                <a:gd name="T69" fmla="*/ 22 h 119"/>
                <a:gd name="T70" fmla="*/ 52 w 195"/>
                <a:gd name="T71" fmla="*/ 60 h 119"/>
                <a:gd name="T72" fmla="*/ 99 w 195"/>
                <a:gd name="T73" fmla="*/ 90 h 119"/>
                <a:gd name="T74" fmla="*/ 101 w 195"/>
                <a:gd name="T75" fmla="*/ 90 h 119"/>
                <a:gd name="T76" fmla="*/ 105 w 195"/>
                <a:gd name="T77" fmla="*/ 93 h 119"/>
                <a:gd name="T78" fmla="*/ 106 w 195"/>
                <a:gd name="T79" fmla="*/ 93 h 119"/>
                <a:gd name="T80" fmla="*/ 102 w 195"/>
                <a:gd name="T81" fmla="*/ 106 h 119"/>
                <a:gd name="T82" fmla="*/ 101 w 195"/>
                <a:gd name="T83" fmla="*/ 106 h 119"/>
                <a:gd name="T84" fmla="*/ 71 w 195"/>
                <a:gd name="T85" fmla="*/ 107 h 119"/>
                <a:gd name="T86" fmla="*/ 66 w 195"/>
                <a:gd name="T87" fmla="*/ 104 h 119"/>
                <a:gd name="T88" fmla="*/ 64 w 195"/>
                <a:gd name="T89" fmla="*/ 102 h 119"/>
                <a:gd name="T90" fmla="*/ 53 w 195"/>
                <a:gd name="T91" fmla="*/ 83 h 119"/>
                <a:gd name="T92" fmla="*/ 43 w 195"/>
                <a:gd name="T93" fmla="*/ 68 h 119"/>
                <a:gd name="T94" fmla="*/ 52 w 195"/>
                <a:gd name="T95" fmla="*/ 6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5" h="119">
                  <a:moveTo>
                    <a:pt x="47" y="22"/>
                  </a:moveTo>
                  <a:cubicBezTo>
                    <a:pt x="41" y="31"/>
                    <a:pt x="36" y="41"/>
                    <a:pt x="31" y="51"/>
                  </a:cubicBezTo>
                  <a:cubicBezTo>
                    <a:pt x="26" y="61"/>
                    <a:pt x="34" y="73"/>
                    <a:pt x="41" y="81"/>
                  </a:cubicBezTo>
                  <a:cubicBezTo>
                    <a:pt x="43" y="84"/>
                    <a:pt x="42" y="87"/>
                    <a:pt x="41" y="89"/>
                  </a:cubicBezTo>
                  <a:cubicBezTo>
                    <a:pt x="43" y="90"/>
                    <a:pt x="45" y="91"/>
                    <a:pt x="46" y="93"/>
                  </a:cubicBezTo>
                  <a:cubicBezTo>
                    <a:pt x="40" y="97"/>
                    <a:pt x="32" y="99"/>
                    <a:pt x="25" y="100"/>
                  </a:cubicBezTo>
                  <a:cubicBezTo>
                    <a:pt x="18" y="101"/>
                    <a:pt x="2" y="99"/>
                    <a:pt x="0" y="109"/>
                  </a:cubicBezTo>
                  <a:cubicBezTo>
                    <a:pt x="29" y="114"/>
                    <a:pt x="58" y="115"/>
                    <a:pt x="87" y="119"/>
                  </a:cubicBezTo>
                  <a:cubicBezTo>
                    <a:pt x="87" y="118"/>
                    <a:pt x="88" y="117"/>
                    <a:pt x="90" y="117"/>
                  </a:cubicBezTo>
                  <a:cubicBezTo>
                    <a:pt x="97" y="115"/>
                    <a:pt x="104" y="116"/>
                    <a:pt x="110" y="114"/>
                  </a:cubicBezTo>
                  <a:cubicBezTo>
                    <a:pt x="113" y="113"/>
                    <a:pt x="116" y="111"/>
                    <a:pt x="119" y="111"/>
                  </a:cubicBezTo>
                  <a:cubicBezTo>
                    <a:pt x="118" y="109"/>
                    <a:pt x="118" y="108"/>
                    <a:pt x="117" y="106"/>
                  </a:cubicBezTo>
                  <a:cubicBezTo>
                    <a:pt x="112" y="99"/>
                    <a:pt x="122" y="91"/>
                    <a:pt x="126" y="98"/>
                  </a:cubicBezTo>
                  <a:cubicBezTo>
                    <a:pt x="127" y="99"/>
                    <a:pt x="128" y="101"/>
                    <a:pt x="129" y="102"/>
                  </a:cubicBezTo>
                  <a:cubicBezTo>
                    <a:pt x="129" y="99"/>
                    <a:pt x="130" y="97"/>
                    <a:pt x="130" y="94"/>
                  </a:cubicBezTo>
                  <a:cubicBezTo>
                    <a:pt x="131" y="92"/>
                    <a:pt x="134" y="90"/>
                    <a:pt x="137" y="90"/>
                  </a:cubicBezTo>
                  <a:cubicBezTo>
                    <a:pt x="157" y="93"/>
                    <a:pt x="175" y="78"/>
                    <a:pt x="195" y="77"/>
                  </a:cubicBezTo>
                  <a:cubicBezTo>
                    <a:pt x="194" y="75"/>
                    <a:pt x="192" y="73"/>
                    <a:pt x="190" y="71"/>
                  </a:cubicBezTo>
                  <a:cubicBezTo>
                    <a:pt x="185" y="66"/>
                    <a:pt x="178" y="47"/>
                    <a:pt x="172" y="46"/>
                  </a:cubicBezTo>
                  <a:cubicBezTo>
                    <a:pt x="164" y="43"/>
                    <a:pt x="154" y="58"/>
                    <a:pt x="150" y="64"/>
                  </a:cubicBezTo>
                  <a:cubicBezTo>
                    <a:pt x="151" y="59"/>
                    <a:pt x="148" y="55"/>
                    <a:pt x="147" y="51"/>
                  </a:cubicBezTo>
                  <a:cubicBezTo>
                    <a:pt x="146" y="48"/>
                    <a:pt x="147" y="41"/>
                    <a:pt x="144" y="38"/>
                  </a:cubicBezTo>
                  <a:cubicBezTo>
                    <a:pt x="139" y="35"/>
                    <a:pt x="138" y="48"/>
                    <a:pt x="136" y="50"/>
                  </a:cubicBezTo>
                  <a:cubicBezTo>
                    <a:pt x="134" y="55"/>
                    <a:pt x="130" y="62"/>
                    <a:pt x="126" y="64"/>
                  </a:cubicBezTo>
                  <a:cubicBezTo>
                    <a:pt x="120" y="67"/>
                    <a:pt x="117" y="59"/>
                    <a:pt x="117" y="55"/>
                  </a:cubicBezTo>
                  <a:cubicBezTo>
                    <a:pt x="117" y="50"/>
                    <a:pt x="117" y="45"/>
                    <a:pt x="119" y="40"/>
                  </a:cubicBezTo>
                  <a:cubicBezTo>
                    <a:pt x="119" y="38"/>
                    <a:pt x="123" y="26"/>
                    <a:pt x="122" y="25"/>
                  </a:cubicBezTo>
                  <a:cubicBezTo>
                    <a:pt x="120" y="23"/>
                    <a:pt x="117" y="22"/>
                    <a:pt x="115" y="20"/>
                  </a:cubicBezTo>
                  <a:cubicBezTo>
                    <a:pt x="110" y="30"/>
                    <a:pt x="107" y="40"/>
                    <a:pt x="103" y="50"/>
                  </a:cubicBezTo>
                  <a:cubicBezTo>
                    <a:pt x="101" y="55"/>
                    <a:pt x="98" y="61"/>
                    <a:pt x="94" y="64"/>
                  </a:cubicBezTo>
                  <a:cubicBezTo>
                    <a:pt x="84" y="72"/>
                    <a:pt x="73" y="68"/>
                    <a:pt x="63" y="62"/>
                  </a:cubicBezTo>
                  <a:cubicBezTo>
                    <a:pt x="37" y="46"/>
                    <a:pt x="67" y="19"/>
                    <a:pt x="86" y="2"/>
                  </a:cubicBezTo>
                  <a:cubicBezTo>
                    <a:pt x="80" y="0"/>
                    <a:pt x="81" y="0"/>
                    <a:pt x="75" y="4"/>
                  </a:cubicBezTo>
                  <a:cubicBezTo>
                    <a:pt x="67" y="10"/>
                    <a:pt x="57" y="17"/>
                    <a:pt x="52" y="25"/>
                  </a:cubicBezTo>
                  <a:cubicBezTo>
                    <a:pt x="51" y="25"/>
                    <a:pt x="49" y="23"/>
                    <a:pt x="47" y="22"/>
                  </a:cubicBezTo>
                  <a:close/>
                  <a:moveTo>
                    <a:pt x="52" y="60"/>
                  </a:moveTo>
                  <a:cubicBezTo>
                    <a:pt x="69" y="68"/>
                    <a:pt x="83" y="81"/>
                    <a:pt x="99" y="90"/>
                  </a:cubicBezTo>
                  <a:cubicBezTo>
                    <a:pt x="100" y="90"/>
                    <a:pt x="101" y="90"/>
                    <a:pt x="101" y="90"/>
                  </a:cubicBezTo>
                  <a:cubicBezTo>
                    <a:pt x="104" y="90"/>
                    <a:pt x="105" y="92"/>
                    <a:pt x="105" y="93"/>
                  </a:cubicBezTo>
                  <a:cubicBezTo>
                    <a:pt x="105" y="93"/>
                    <a:pt x="106" y="93"/>
                    <a:pt x="106" y="93"/>
                  </a:cubicBezTo>
                  <a:cubicBezTo>
                    <a:pt x="113" y="97"/>
                    <a:pt x="109" y="108"/>
                    <a:pt x="102" y="106"/>
                  </a:cubicBezTo>
                  <a:cubicBezTo>
                    <a:pt x="102" y="106"/>
                    <a:pt x="102" y="106"/>
                    <a:pt x="101" y="106"/>
                  </a:cubicBezTo>
                  <a:cubicBezTo>
                    <a:pt x="91" y="108"/>
                    <a:pt x="81" y="108"/>
                    <a:pt x="71" y="107"/>
                  </a:cubicBezTo>
                  <a:cubicBezTo>
                    <a:pt x="68" y="107"/>
                    <a:pt x="66" y="106"/>
                    <a:pt x="66" y="104"/>
                  </a:cubicBezTo>
                  <a:cubicBezTo>
                    <a:pt x="65" y="103"/>
                    <a:pt x="64" y="103"/>
                    <a:pt x="64" y="102"/>
                  </a:cubicBezTo>
                  <a:cubicBezTo>
                    <a:pt x="59" y="96"/>
                    <a:pt x="57" y="89"/>
                    <a:pt x="53" y="83"/>
                  </a:cubicBezTo>
                  <a:cubicBezTo>
                    <a:pt x="49" y="78"/>
                    <a:pt x="46" y="73"/>
                    <a:pt x="43" y="68"/>
                  </a:cubicBezTo>
                  <a:cubicBezTo>
                    <a:pt x="40" y="62"/>
                    <a:pt x="47" y="57"/>
                    <a:pt x="52" y="60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50"/>
            <p:cNvSpPr/>
            <p:nvPr/>
          </p:nvSpPr>
          <p:spPr bwMode="auto">
            <a:xfrm>
              <a:off x="7518401" y="5217318"/>
              <a:ext cx="163513" cy="158750"/>
            </a:xfrm>
            <a:custGeom>
              <a:avLst/>
              <a:gdLst>
                <a:gd name="T0" fmla="*/ 6 w 78"/>
                <a:gd name="T1" fmla="*/ 21 h 75"/>
                <a:gd name="T2" fmla="*/ 52 w 78"/>
                <a:gd name="T3" fmla="*/ 31 h 75"/>
                <a:gd name="T4" fmla="*/ 34 w 78"/>
                <a:gd name="T5" fmla="*/ 39 h 75"/>
                <a:gd name="T6" fmla="*/ 8 w 78"/>
                <a:gd name="T7" fmla="*/ 65 h 75"/>
                <a:gd name="T8" fmla="*/ 6 w 78"/>
                <a:gd name="T9" fmla="*/ 75 h 75"/>
                <a:gd name="T10" fmla="*/ 14 w 78"/>
                <a:gd name="T11" fmla="*/ 70 h 75"/>
                <a:gd name="T12" fmla="*/ 56 w 78"/>
                <a:gd name="T13" fmla="*/ 37 h 75"/>
                <a:gd name="T14" fmla="*/ 78 w 78"/>
                <a:gd name="T15" fmla="*/ 33 h 75"/>
                <a:gd name="T16" fmla="*/ 72 w 78"/>
                <a:gd name="T17" fmla="*/ 20 h 75"/>
                <a:gd name="T18" fmla="*/ 70 w 78"/>
                <a:gd name="T19" fmla="*/ 0 h 75"/>
                <a:gd name="T20" fmla="*/ 57 w 78"/>
                <a:gd name="T21" fmla="*/ 6 h 75"/>
                <a:gd name="T22" fmla="*/ 6 w 78"/>
                <a:gd name="T23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75">
                  <a:moveTo>
                    <a:pt x="6" y="21"/>
                  </a:moveTo>
                  <a:cubicBezTo>
                    <a:pt x="8" y="24"/>
                    <a:pt x="53" y="26"/>
                    <a:pt x="52" y="31"/>
                  </a:cubicBezTo>
                  <a:cubicBezTo>
                    <a:pt x="52" y="33"/>
                    <a:pt x="36" y="38"/>
                    <a:pt x="34" y="39"/>
                  </a:cubicBezTo>
                  <a:cubicBezTo>
                    <a:pt x="24" y="46"/>
                    <a:pt x="15" y="55"/>
                    <a:pt x="8" y="65"/>
                  </a:cubicBezTo>
                  <a:cubicBezTo>
                    <a:pt x="4" y="70"/>
                    <a:pt x="2" y="72"/>
                    <a:pt x="6" y="75"/>
                  </a:cubicBezTo>
                  <a:cubicBezTo>
                    <a:pt x="9" y="73"/>
                    <a:pt x="11" y="71"/>
                    <a:pt x="14" y="70"/>
                  </a:cubicBezTo>
                  <a:cubicBezTo>
                    <a:pt x="26" y="62"/>
                    <a:pt x="41" y="45"/>
                    <a:pt x="56" y="37"/>
                  </a:cubicBezTo>
                  <a:cubicBezTo>
                    <a:pt x="66" y="32"/>
                    <a:pt x="77" y="33"/>
                    <a:pt x="78" y="33"/>
                  </a:cubicBezTo>
                  <a:cubicBezTo>
                    <a:pt x="75" y="30"/>
                    <a:pt x="74" y="27"/>
                    <a:pt x="72" y="20"/>
                  </a:cubicBezTo>
                  <a:cubicBezTo>
                    <a:pt x="71" y="13"/>
                    <a:pt x="69" y="7"/>
                    <a:pt x="70" y="0"/>
                  </a:cubicBezTo>
                  <a:cubicBezTo>
                    <a:pt x="66" y="2"/>
                    <a:pt x="61" y="4"/>
                    <a:pt x="57" y="6"/>
                  </a:cubicBezTo>
                  <a:cubicBezTo>
                    <a:pt x="52" y="8"/>
                    <a:pt x="0" y="14"/>
                    <a:pt x="6" y="21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151"/>
            <p:cNvSpPr/>
            <p:nvPr/>
          </p:nvSpPr>
          <p:spPr bwMode="auto">
            <a:xfrm>
              <a:off x="7542214" y="5217318"/>
              <a:ext cx="123825" cy="33337"/>
            </a:xfrm>
            <a:custGeom>
              <a:avLst/>
              <a:gdLst>
                <a:gd name="T0" fmla="*/ 59 w 59"/>
                <a:gd name="T1" fmla="*/ 7 h 16"/>
                <a:gd name="T2" fmla="*/ 59 w 59"/>
                <a:gd name="T3" fmla="*/ 0 h 16"/>
                <a:gd name="T4" fmla="*/ 46 w 59"/>
                <a:gd name="T5" fmla="*/ 6 h 16"/>
                <a:gd name="T6" fmla="*/ 0 w 59"/>
                <a:gd name="T7" fmla="*/ 16 h 16"/>
                <a:gd name="T8" fmla="*/ 59 w 59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6">
                  <a:moveTo>
                    <a:pt x="59" y="7"/>
                  </a:moveTo>
                  <a:cubicBezTo>
                    <a:pt x="59" y="5"/>
                    <a:pt x="58" y="3"/>
                    <a:pt x="59" y="0"/>
                  </a:cubicBezTo>
                  <a:cubicBezTo>
                    <a:pt x="55" y="2"/>
                    <a:pt x="50" y="4"/>
                    <a:pt x="46" y="6"/>
                  </a:cubicBezTo>
                  <a:cubicBezTo>
                    <a:pt x="42" y="8"/>
                    <a:pt x="12" y="11"/>
                    <a:pt x="0" y="16"/>
                  </a:cubicBezTo>
                  <a:cubicBezTo>
                    <a:pt x="20" y="15"/>
                    <a:pt x="40" y="12"/>
                    <a:pt x="59" y="7"/>
                  </a:cubicBezTo>
                  <a:close/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152"/>
            <p:cNvSpPr/>
            <p:nvPr/>
          </p:nvSpPr>
          <p:spPr bwMode="auto">
            <a:xfrm>
              <a:off x="7288214" y="5279231"/>
              <a:ext cx="198438" cy="144462"/>
            </a:xfrm>
            <a:custGeom>
              <a:avLst/>
              <a:gdLst>
                <a:gd name="T0" fmla="*/ 38 w 95"/>
                <a:gd name="T1" fmla="*/ 27 h 69"/>
                <a:gd name="T2" fmla="*/ 34 w 95"/>
                <a:gd name="T3" fmla="*/ 29 h 69"/>
                <a:gd name="T4" fmla="*/ 0 w 95"/>
                <a:gd name="T5" fmla="*/ 64 h 69"/>
                <a:gd name="T6" fmla="*/ 8 w 95"/>
                <a:gd name="T7" fmla="*/ 69 h 69"/>
                <a:gd name="T8" fmla="*/ 28 w 95"/>
                <a:gd name="T9" fmla="*/ 54 h 69"/>
                <a:gd name="T10" fmla="*/ 42 w 95"/>
                <a:gd name="T11" fmla="*/ 41 h 69"/>
                <a:gd name="T12" fmla="*/ 73 w 95"/>
                <a:gd name="T13" fmla="*/ 43 h 69"/>
                <a:gd name="T14" fmla="*/ 90 w 95"/>
                <a:gd name="T15" fmla="*/ 41 h 69"/>
                <a:gd name="T16" fmla="*/ 90 w 95"/>
                <a:gd name="T17" fmla="*/ 40 h 69"/>
                <a:gd name="T18" fmla="*/ 90 w 95"/>
                <a:gd name="T19" fmla="*/ 39 h 69"/>
                <a:gd name="T20" fmla="*/ 88 w 95"/>
                <a:gd name="T21" fmla="*/ 40 h 69"/>
                <a:gd name="T22" fmla="*/ 47 w 95"/>
                <a:gd name="T23" fmla="*/ 28 h 69"/>
                <a:gd name="T24" fmla="*/ 47 w 95"/>
                <a:gd name="T25" fmla="*/ 23 h 69"/>
                <a:gd name="T26" fmla="*/ 69 w 95"/>
                <a:gd name="T27" fmla="*/ 17 h 69"/>
                <a:gd name="T28" fmla="*/ 95 w 95"/>
                <a:gd name="T29" fmla="*/ 7 h 69"/>
                <a:gd name="T30" fmla="*/ 84 w 95"/>
                <a:gd name="T31" fmla="*/ 5 h 69"/>
                <a:gd name="T32" fmla="*/ 63 w 95"/>
                <a:gd name="T33" fmla="*/ 15 h 69"/>
                <a:gd name="T34" fmla="*/ 61 w 95"/>
                <a:gd name="T35" fmla="*/ 15 h 69"/>
                <a:gd name="T36" fmla="*/ 48 w 95"/>
                <a:gd name="T37" fmla="*/ 16 h 69"/>
                <a:gd name="T38" fmla="*/ 37 w 95"/>
                <a:gd name="T39" fmla="*/ 0 h 69"/>
                <a:gd name="T40" fmla="*/ 35 w 95"/>
                <a:gd name="T41" fmla="*/ 0 h 69"/>
                <a:gd name="T42" fmla="*/ 38 w 95"/>
                <a:gd name="T43" fmla="*/ 2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5" h="69">
                  <a:moveTo>
                    <a:pt x="38" y="27"/>
                  </a:moveTo>
                  <a:cubicBezTo>
                    <a:pt x="38" y="29"/>
                    <a:pt x="36" y="29"/>
                    <a:pt x="34" y="29"/>
                  </a:cubicBezTo>
                  <a:cubicBezTo>
                    <a:pt x="23" y="41"/>
                    <a:pt x="9" y="49"/>
                    <a:pt x="0" y="64"/>
                  </a:cubicBezTo>
                  <a:cubicBezTo>
                    <a:pt x="3" y="65"/>
                    <a:pt x="5" y="67"/>
                    <a:pt x="8" y="69"/>
                  </a:cubicBezTo>
                  <a:cubicBezTo>
                    <a:pt x="15" y="64"/>
                    <a:pt x="21" y="59"/>
                    <a:pt x="28" y="54"/>
                  </a:cubicBezTo>
                  <a:cubicBezTo>
                    <a:pt x="33" y="50"/>
                    <a:pt x="37" y="44"/>
                    <a:pt x="42" y="41"/>
                  </a:cubicBezTo>
                  <a:cubicBezTo>
                    <a:pt x="53" y="34"/>
                    <a:pt x="62" y="40"/>
                    <a:pt x="73" y="43"/>
                  </a:cubicBezTo>
                  <a:cubicBezTo>
                    <a:pt x="78" y="42"/>
                    <a:pt x="84" y="41"/>
                    <a:pt x="90" y="41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90" y="40"/>
                    <a:pt x="90" y="39"/>
                    <a:pt x="90" y="39"/>
                  </a:cubicBezTo>
                  <a:cubicBezTo>
                    <a:pt x="90" y="39"/>
                    <a:pt x="89" y="40"/>
                    <a:pt x="88" y="40"/>
                  </a:cubicBezTo>
                  <a:cubicBezTo>
                    <a:pt x="73" y="41"/>
                    <a:pt x="58" y="40"/>
                    <a:pt x="47" y="28"/>
                  </a:cubicBezTo>
                  <a:cubicBezTo>
                    <a:pt x="46" y="27"/>
                    <a:pt x="46" y="24"/>
                    <a:pt x="47" y="23"/>
                  </a:cubicBezTo>
                  <a:cubicBezTo>
                    <a:pt x="53" y="18"/>
                    <a:pt x="61" y="17"/>
                    <a:pt x="69" y="17"/>
                  </a:cubicBezTo>
                  <a:cubicBezTo>
                    <a:pt x="80" y="17"/>
                    <a:pt x="87" y="12"/>
                    <a:pt x="95" y="7"/>
                  </a:cubicBezTo>
                  <a:cubicBezTo>
                    <a:pt x="92" y="6"/>
                    <a:pt x="88" y="5"/>
                    <a:pt x="84" y="5"/>
                  </a:cubicBezTo>
                  <a:cubicBezTo>
                    <a:pt x="77" y="9"/>
                    <a:pt x="71" y="13"/>
                    <a:pt x="63" y="15"/>
                  </a:cubicBezTo>
                  <a:cubicBezTo>
                    <a:pt x="62" y="15"/>
                    <a:pt x="61" y="15"/>
                    <a:pt x="61" y="15"/>
                  </a:cubicBezTo>
                  <a:cubicBezTo>
                    <a:pt x="57" y="17"/>
                    <a:pt x="53" y="19"/>
                    <a:pt x="48" y="16"/>
                  </a:cubicBezTo>
                  <a:cubicBezTo>
                    <a:pt x="43" y="12"/>
                    <a:pt x="40" y="6"/>
                    <a:pt x="37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9" y="8"/>
                    <a:pt x="40" y="19"/>
                    <a:pt x="38" y="27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153"/>
            <p:cNvSpPr/>
            <p:nvPr/>
          </p:nvSpPr>
          <p:spPr bwMode="auto">
            <a:xfrm>
              <a:off x="7518401" y="5106193"/>
              <a:ext cx="123825" cy="103187"/>
            </a:xfrm>
            <a:custGeom>
              <a:avLst/>
              <a:gdLst>
                <a:gd name="T0" fmla="*/ 53 w 59"/>
                <a:gd name="T1" fmla="*/ 0 h 49"/>
                <a:gd name="T2" fmla="*/ 33 w 59"/>
                <a:gd name="T3" fmla="*/ 18 h 49"/>
                <a:gd name="T4" fmla="*/ 33 w 59"/>
                <a:gd name="T5" fmla="*/ 15 h 49"/>
                <a:gd name="T6" fmla="*/ 2 w 59"/>
                <a:gd name="T7" fmla="*/ 42 h 49"/>
                <a:gd name="T8" fmla="*/ 11 w 59"/>
                <a:gd name="T9" fmla="*/ 46 h 49"/>
                <a:gd name="T10" fmla="*/ 53 w 59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49">
                  <a:moveTo>
                    <a:pt x="53" y="0"/>
                  </a:moveTo>
                  <a:cubicBezTo>
                    <a:pt x="53" y="0"/>
                    <a:pt x="45" y="1"/>
                    <a:pt x="33" y="18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22" y="33"/>
                    <a:pt x="2" y="42"/>
                  </a:cubicBezTo>
                  <a:cubicBezTo>
                    <a:pt x="2" y="42"/>
                    <a:pt x="0" y="49"/>
                    <a:pt x="11" y="46"/>
                  </a:cubicBezTo>
                  <a:cubicBezTo>
                    <a:pt x="22" y="42"/>
                    <a:pt x="59" y="3"/>
                    <a:pt x="53" y="0"/>
                  </a:cubicBezTo>
                  <a:close/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154"/>
            <p:cNvSpPr>
              <a:spLocks noEditPoints="1"/>
            </p:cNvSpPr>
            <p:nvPr/>
          </p:nvSpPr>
          <p:spPr bwMode="auto">
            <a:xfrm>
              <a:off x="7272339" y="5014118"/>
              <a:ext cx="374650" cy="239712"/>
            </a:xfrm>
            <a:custGeom>
              <a:avLst/>
              <a:gdLst>
                <a:gd name="T0" fmla="*/ 56 w 178"/>
                <a:gd name="T1" fmla="*/ 23 h 114"/>
                <a:gd name="T2" fmla="*/ 39 w 178"/>
                <a:gd name="T3" fmla="*/ 50 h 114"/>
                <a:gd name="T4" fmla="*/ 38 w 178"/>
                <a:gd name="T5" fmla="*/ 71 h 114"/>
                <a:gd name="T6" fmla="*/ 44 w 178"/>
                <a:gd name="T7" fmla="*/ 90 h 114"/>
                <a:gd name="T8" fmla="*/ 44 w 178"/>
                <a:gd name="T9" fmla="*/ 90 h 114"/>
                <a:gd name="T10" fmla="*/ 46 w 178"/>
                <a:gd name="T11" fmla="*/ 92 h 114"/>
                <a:gd name="T12" fmla="*/ 25 w 178"/>
                <a:gd name="T13" fmla="*/ 99 h 114"/>
                <a:gd name="T14" fmla="*/ 0 w 178"/>
                <a:gd name="T15" fmla="*/ 108 h 114"/>
                <a:gd name="T16" fmla="*/ 3 w 178"/>
                <a:gd name="T17" fmla="*/ 109 h 114"/>
                <a:gd name="T18" fmla="*/ 4 w 178"/>
                <a:gd name="T19" fmla="*/ 108 h 114"/>
                <a:gd name="T20" fmla="*/ 43 w 178"/>
                <a:gd name="T21" fmla="*/ 99 h 114"/>
                <a:gd name="T22" fmla="*/ 78 w 178"/>
                <a:gd name="T23" fmla="*/ 114 h 114"/>
                <a:gd name="T24" fmla="*/ 118 w 178"/>
                <a:gd name="T25" fmla="*/ 110 h 114"/>
                <a:gd name="T26" fmla="*/ 119 w 178"/>
                <a:gd name="T27" fmla="*/ 110 h 114"/>
                <a:gd name="T28" fmla="*/ 117 w 178"/>
                <a:gd name="T29" fmla="*/ 105 h 114"/>
                <a:gd name="T30" fmla="*/ 126 w 178"/>
                <a:gd name="T31" fmla="*/ 97 h 114"/>
                <a:gd name="T32" fmla="*/ 129 w 178"/>
                <a:gd name="T33" fmla="*/ 101 h 114"/>
                <a:gd name="T34" fmla="*/ 130 w 178"/>
                <a:gd name="T35" fmla="*/ 93 h 114"/>
                <a:gd name="T36" fmla="*/ 137 w 178"/>
                <a:gd name="T37" fmla="*/ 89 h 114"/>
                <a:gd name="T38" fmla="*/ 160 w 178"/>
                <a:gd name="T39" fmla="*/ 86 h 114"/>
                <a:gd name="T40" fmla="*/ 158 w 178"/>
                <a:gd name="T41" fmla="*/ 86 h 114"/>
                <a:gd name="T42" fmla="*/ 155 w 178"/>
                <a:gd name="T43" fmla="*/ 73 h 114"/>
                <a:gd name="T44" fmla="*/ 166 w 178"/>
                <a:gd name="T45" fmla="*/ 64 h 114"/>
                <a:gd name="T46" fmla="*/ 178 w 178"/>
                <a:gd name="T47" fmla="*/ 50 h 114"/>
                <a:gd name="T48" fmla="*/ 172 w 178"/>
                <a:gd name="T49" fmla="*/ 45 h 114"/>
                <a:gd name="T50" fmla="*/ 170 w 178"/>
                <a:gd name="T51" fmla="*/ 44 h 114"/>
                <a:gd name="T52" fmla="*/ 170 w 178"/>
                <a:gd name="T53" fmla="*/ 45 h 114"/>
                <a:gd name="T54" fmla="*/ 153 w 178"/>
                <a:gd name="T55" fmla="*/ 67 h 114"/>
                <a:gd name="T56" fmla="*/ 150 w 178"/>
                <a:gd name="T57" fmla="*/ 53 h 114"/>
                <a:gd name="T58" fmla="*/ 148 w 178"/>
                <a:gd name="T59" fmla="*/ 35 h 114"/>
                <a:gd name="T60" fmla="*/ 143 w 178"/>
                <a:gd name="T61" fmla="*/ 32 h 114"/>
                <a:gd name="T62" fmla="*/ 143 w 178"/>
                <a:gd name="T63" fmla="*/ 41 h 114"/>
                <a:gd name="T64" fmla="*/ 141 w 178"/>
                <a:gd name="T65" fmla="*/ 53 h 114"/>
                <a:gd name="T66" fmla="*/ 131 w 178"/>
                <a:gd name="T67" fmla="*/ 68 h 114"/>
                <a:gd name="T68" fmla="*/ 116 w 178"/>
                <a:gd name="T69" fmla="*/ 76 h 114"/>
                <a:gd name="T70" fmla="*/ 113 w 178"/>
                <a:gd name="T71" fmla="*/ 68 h 114"/>
                <a:gd name="T72" fmla="*/ 114 w 178"/>
                <a:gd name="T73" fmla="*/ 57 h 114"/>
                <a:gd name="T74" fmla="*/ 117 w 178"/>
                <a:gd name="T75" fmla="*/ 49 h 114"/>
                <a:gd name="T76" fmla="*/ 122 w 178"/>
                <a:gd name="T77" fmla="*/ 24 h 114"/>
                <a:gd name="T78" fmla="*/ 117 w 178"/>
                <a:gd name="T79" fmla="*/ 21 h 114"/>
                <a:gd name="T80" fmla="*/ 117 w 178"/>
                <a:gd name="T81" fmla="*/ 21 h 114"/>
                <a:gd name="T82" fmla="*/ 96 w 178"/>
                <a:gd name="T83" fmla="*/ 69 h 114"/>
                <a:gd name="T84" fmla="*/ 80 w 178"/>
                <a:gd name="T85" fmla="*/ 70 h 114"/>
                <a:gd name="T86" fmla="*/ 50 w 178"/>
                <a:gd name="T87" fmla="*/ 46 h 114"/>
                <a:gd name="T88" fmla="*/ 61 w 178"/>
                <a:gd name="T89" fmla="*/ 21 h 114"/>
                <a:gd name="T90" fmla="*/ 80 w 178"/>
                <a:gd name="T91" fmla="*/ 0 h 114"/>
                <a:gd name="T92" fmla="*/ 75 w 178"/>
                <a:gd name="T93" fmla="*/ 3 h 114"/>
                <a:gd name="T94" fmla="*/ 55 w 178"/>
                <a:gd name="T95" fmla="*/ 20 h 114"/>
                <a:gd name="T96" fmla="*/ 56 w 178"/>
                <a:gd name="T97" fmla="*/ 23 h 114"/>
                <a:gd name="T98" fmla="*/ 52 w 178"/>
                <a:gd name="T99" fmla="*/ 59 h 114"/>
                <a:gd name="T100" fmla="*/ 99 w 178"/>
                <a:gd name="T101" fmla="*/ 89 h 114"/>
                <a:gd name="T102" fmla="*/ 101 w 178"/>
                <a:gd name="T103" fmla="*/ 89 h 114"/>
                <a:gd name="T104" fmla="*/ 105 w 178"/>
                <a:gd name="T105" fmla="*/ 92 h 114"/>
                <a:gd name="T106" fmla="*/ 106 w 178"/>
                <a:gd name="T107" fmla="*/ 92 h 114"/>
                <a:gd name="T108" fmla="*/ 102 w 178"/>
                <a:gd name="T109" fmla="*/ 105 h 114"/>
                <a:gd name="T110" fmla="*/ 101 w 178"/>
                <a:gd name="T111" fmla="*/ 105 h 114"/>
                <a:gd name="T112" fmla="*/ 71 w 178"/>
                <a:gd name="T113" fmla="*/ 106 h 114"/>
                <a:gd name="T114" fmla="*/ 66 w 178"/>
                <a:gd name="T115" fmla="*/ 103 h 114"/>
                <a:gd name="T116" fmla="*/ 64 w 178"/>
                <a:gd name="T117" fmla="*/ 101 h 114"/>
                <a:gd name="T118" fmla="*/ 53 w 178"/>
                <a:gd name="T119" fmla="*/ 82 h 114"/>
                <a:gd name="T120" fmla="*/ 43 w 178"/>
                <a:gd name="T121" fmla="*/ 67 h 114"/>
                <a:gd name="T122" fmla="*/ 52 w 178"/>
                <a:gd name="T123" fmla="*/ 5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114">
                  <a:moveTo>
                    <a:pt x="56" y="23"/>
                  </a:moveTo>
                  <a:cubicBezTo>
                    <a:pt x="52" y="33"/>
                    <a:pt x="43" y="39"/>
                    <a:pt x="39" y="50"/>
                  </a:cubicBezTo>
                  <a:cubicBezTo>
                    <a:pt x="36" y="57"/>
                    <a:pt x="35" y="63"/>
                    <a:pt x="38" y="71"/>
                  </a:cubicBezTo>
                  <a:cubicBezTo>
                    <a:pt x="41" y="75"/>
                    <a:pt x="48" y="84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5" y="91"/>
                    <a:pt x="46" y="91"/>
                    <a:pt x="46" y="92"/>
                  </a:cubicBezTo>
                  <a:cubicBezTo>
                    <a:pt x="40" y="96"/>
                    <a:pt x="32" y="98"/>
                    <a:pt x="25" y="99"/>
                  </a:cubicBezTo>
                  <a:cubicBezTo>
                    <a:pt x="18" y="100"/>
                    <a:pt x="2" y="98"/>
                    <a:pt x="0" y="108"/>
                  </a:cubicBezTo>
                  <a:cubicBezTo>
                    <a:pt x="1" y="108"/>
                    <a:pt x="2" y="108"/>
                    <a:pt x="3" y="109"/>
                  </a:cubicBezTo>
                  <a:cubicBezTo>
                    <a:pt x="3" y="108"/>
                    <a:pt x="3" y="108"/>
                    <a:pt x="4" y="108"/>
                  </a:cubicBezTo>
                  <a:cubicBezTo>
                    <a:pt x="16" y="105"/>
                    <a:pt x="30" y="98"/>
                    <a:pt x="43" y="99"/>
                  </a:cubicBezTo>
                  <a:cubicBezTo>
                    <a:pt x="57" y="100"/>
                    <a:pt x="67" y="107"/>
                    <a:pt x="78" y="114"/>
                  </a:cubicBezTo>
                  <a:cubicBezTo>
                    <a:pt x="91" y="109"/>
                    <a:pt x="105" y="111"/>
                    <a:pt x="118" y="110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8" y="108"/>
                    <a:pt x="118" y="107"/>
                    <a:pt x="117" y="105"/>
                  </a:cubicBezTo>
                  <a:cubicBezTo>
                    <a:pt x="112" y="98"/>
                    <a:pt x="122" y="90"/>
                    <a:pt x="126" y="97"/>
                  </a:cubicBezTo>
                  <a:cubicBezTo>
                    <a:pt x="127" y="98"/>
                    <a:pt x="128" y="100"/>
                    <a:pt x="129" y="101"/>
                  </a:cubicBezTo>
                  <a:cubicBezTo>
                    <a:pt x="129" y="98"/>
                    <a:pt x="130" y="96"/>
                    <a:pt x="130" y="93"/>
                  </a:cubicBezTo>
                  <a:cubicBezTo>
                    <a:pt x="131" y="91"/>
                    <a:pt x="134" y="89"/>
                    <a:pt x="137" y="89"/>
                  </a:cubicBezTo>
                  <a:cubicBezTo>
                    <a:pt x="145" y="90"/>
                    <a:pt x="152" y="89"/>
                    <a:pt x="160" y="86"/>
                  </a:cubicBezTo>
                  <a:cubicBezTo>
                    <a:pt x="159" y="86"/>
                    <a:pt x="159" y="86"/>
                    <a:pt x="158" y="86"/>
                  </a:cubicBezTo>
                  <a:cubicBezTo>
                    <a:pt x="151" y="86"/>
                    <a:pt x="152" y="77"/>
                    <a:pt x="155" y="73"/>
                  </a:cubicBezTo>
                  <a:cubicBezTo>
                    <a:pt x="158" y="69"/>
                    <a:pt x="162" y="67"/>
                    <a:pt x="166" y="64"/>
                  </a:cubicBezTo>
                  <a:cubicBezTo>
                    <a:pt x="170" y="60"/>
                    <a:pt x="174" y="54"/>
                    <a:pt x="178" y="50"/>
                  </a:cubicBezTo>
                  <a:cubicBezTo>
                    <a:pt x="176" y="47"/>
                    <a:pt x="174" y="45"/>
                    <a:pt x="172" y="45"/>
                  </a:cubicBezTo>
                  <a:cubicBezTo>
                    <a:pt x="172" y="44"/>
                    <a:pt x="171" y="44"/>
                    <a:pt x="170" y="44"/>
                  </a:cubicBezTo>
                  <a:cubicBezTo>
                    <a:pt x="170" y="45"/>
                    <a:pt x="170" y="45"/>
                    <a:pt x="170" y="45"/>
                  </a:cubicBezTo>
                  <a:cubicBezTo>
                    <a:pt x="169" y="47"/>
                    <a:pt x="155" y="68"/>
                    <a:pt x="153" y="67"/>
                  </a:cubicBezTo>
                  <a:cubicBezTo>
                    <a:pt x="149" y="64"/>
                    <a:pt x="150" y="57"/>
                    <a:pt x="150" y="53"/>
                  </a:cubicBezTo>
                  <a:cubicBezTo>
                    <a:pt x="150" y="48"/>
                    <a:pt x="147" y="40"/>
                    <a:pt x="148" y="35"/>
                  </a:cubicBezTo>
                  <a:cubicBezTo>
                    <a:pt x="148" y="34"/>
                    <a:pt x="144" y="32"/>
                    <a:pt x="143" y="32"/>
                  </a:cubicBezTo>
                  <a:cubicBezTo>
                    <a:pt x="142" y="33"/>
                    <a:pt x="143" y="40"/>
                    <a:pt x="143" y="41"/>
                  </a:cubicBezTo>
                  <a:cubicBezTo>
                    <a:pt x="142" y="45"/>
                    <a:pt x="142" y="49"/>
                    <a:pt x="141" y="53"/>
                  </a:cubicBezTo>
                  <a:cubicBezTo>
                    <a:pt x="141" y="53"/>
                    <a:pt x="135" y="64"/>
                    <a:pt x="131" y="68"/>
                  </a:cubicBezTo>
                  <a:cubicBezTo>
                    <a:pt x="127" y="72"/>
                    <a:pt x="122" y="76"/>
                    <a:pt x="116" y="76"/>
                  </a:cubicBezTo>
                  <a:cubicBezTo>
                    <a:pt x="111" y="76"/>
                    <a:pt x="113" y="72"/>
                    <a:pt x="113" y="68"/>
                  </a:cubicBezTo>
                  <a:cubicBezTo>
                    <a:pt x="113" y="64"/>
                    <a:pt x="113" y="60"/>
                    <a:pt x="114" y="57"/>
                  </a:cubicBezTo>
                  <a:cubicBezTo>
                    <a:pt x="115" y="54"/>
                    <a:pt x="117" y="52"/>
                    <a:pt x="117" y="49"/>
                  </a:cubicBezTo>
                  <a:cubicBezTo>
                    <a:pt x="120" y="40"/>
                    <a:pt x="120" y="32"/>
                    <a:pt x="122" y="24"/>
                  </a:cubicBezTo>
                  <a:cubicBezTo>
                    <a:pt x="120" y="23"/>
                    <a:pt x="119" y="22"/>
                    <a:pt x="117" y="21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12" y="37"/>
                    <a:pt x="110" y="59"/>
                    <a:pt x="96" y="69"/>
                  </a:cubicBezTo>
                  <a:cubicBezTo>
                    <a:pt x="91" y="73"/>
                    <a:pt x="86" y="72"/>
                    <a:pt x="80" y="70"/>
                  </a:cubicBezTo>
                  <a:cubicBezTo>
                    <a:pt x="68" y="67"/>
                    <a:pt x="49" y="59"/>
                    <a:pt x="50" y="46"/>
                  </a:cubicBezTo>
                  <a:cubicBezTo>
                    <a:pt x="50" y="37"/>
                    <a:pt x="57" y="29"/>
                    <a:pt x="61" y="21"/>
                  </a:cubicBezTo>
                  <a:cubicBezTo>
                    <a:pt x="67" y="13"/>
                    <a:pt x="73" y="7"/>
                    <a:pt x="80" y="0"/>
                  </a:cubicBezTo>
                  <a:cubicBezTo>
                    <a:pt x="79" y="0"/>
                    <a:pt x="77" y="1"/>
                    <a:pt x="75" y="3"/>
                  </a:cubicBezTo>
                  <a:cubicBezTo>
                    <a:pt x="68" y="8"/>
                    <a:pt x="61" y="13"/>
                    <a:pt x="55" y="20"/>
                  </a:cubicBezTo>
                  <a:cubicBezTo>
                    <a:pt x="56" y="20"/>
                    <a:pt x="56" y="22"/>
                    <a:pt x="56" y="23"/>
                  </a:cubicBezTo>
                  <a:close/>
                  <a:moveTo>
                    <a:pt x="52" y="59"/>
                  </a:moveTo>
                  <a:cubicBezTo>
                    <a:pt x="69" y="67"/>
                    <a:pt x="83" y="80"/>
                    <a:pt x="99" y="89"/>
                  </a:cubicBezTo>
                  <a:cubicBezTo>
                    <a:pt x="100" y="89"/>
                    <a:pt x="101" y="89"/>
                    <a:pt x="101" y="89"/>
                  </a:cubicBezTo>
                  <a:cubicBezTo>
                    <a:pt x="104" y="89"/>
                    <a:pt x="105" y="91"/>
                    <a:pt x="105" y="92"/>
                  </a:cubicBezTo>
                  <a:cubicBezTo>
                    <a:pt x="105" y="92"/>
                    <a:pt x="106" y="92"/>
                    <a:pt x="106" y="92"/>
                  </a:cubicBezTo>
                  <a:cubicBezTo>
                    <a:pt x="113" y="96"/>
                    <a:pt x="109" y="107"/>
                    <a:pt x="102" y="105"/>
                  </a:cubicBezTo>
                  <a:cubicBezTo>
                    <a:pt x="102" y="105"/>
                    <a:pt x="102" y="105"/>
                    <a:pt x="101" y="105"/>
                  </a:cubicBezTo>
                  <a:cubicBezTo>
                    <a:pt x="91" y="107"/>
                    <a:pt x="81" y="107"/>
                    <a:pt x="71" y="106"/>
                  </a:cubicBezTo>
                  <a:cubicBezTo>
                    <a:pt x="68" y="106"/>
                    <a:pt x="66" y="105"/>
                    <a:pt x="66" y="103"/>
                  </a:cubicBezTo>
                  <a:cubicBezTo>
                    <a:pt x="65" y="102"/>
                    <a:pt x="64" y="102"/>
                    <a:pt x="64" y="101"/>
                  </a:cubicBezTo>
                  <a:cubicBezTo>
                    <a:pt x="59" y="95"/>
                    <a:pt x="57" y="88"/>
                    <a:pt x="53" y="82"/>
                  </a:cubicBezTo>
                  <a:cubicBezTo>
                    <a:pt x="49" y="77"/>
                    <a:pt x="46" y="72"/>
                    <a:pt x="43" y="67"/>
                  </a:cubicBezTo>
                  <a:cubicBezTo>
                    <a:pt x="40" y="61"/>
                    <a:pt x="47" y="56"/>
                    <a:pt x="52" y="59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155"/>
            <p:cNvSpPr/>
            <p:nvPr/>
          </p:nvSpPr>
          <p:spPr bwMode="auto">
            <a:xfrm>
              <a:off x="7602539" y="5352256"/>
              <a:ext cx="85725" cy="41275"/>
            </a:xfrm>
            <a:custGeom>
              <a:avLst/>
              <a:gdLst>
                <a:gd name="T0" fmla="*/ 39 w 41"/>
                <a:gd name="T1" fmla="*/ 8 h 20"/>
                <a:gd name="T2" fmla="*/ 32 w 41"/>
                <a:gd name="T3" fmla="*/ 5 h 20"/>
                <a:gd name="T4" fmla="*/ 24 w 41"/>
                <a:gd name="T5" fmla="*/ 2 h 20"/>
                <a:gd name="T6" fmla="*/ 12 w 41"/>
                <a:gd name="T7" fmla="*/ 0 h 20"/>
                <a:gd name="T8" fmla="*/ 3 w 41"/>
                <a:gd name="T9" fmla="*/ 1 h 20"/>
                <a:gd name="T10" fmla="*/ 1 w 41"/>
                <a:gd name="T11" fmla="*/ 8 h 20"/>
                <a:gd name="T12" fmla="*/ 8 w 41"/>
                <a:gd name="T13" fmla="*/ 20 h 20"/>
                <a:gd name="T14" fmla="*/ 39 w 41"/>
                <a:gd name="T15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0">
                  <a:moveTo>
                    <a:pt x="39" y="8"/>
                  </a:moveTo>
                  <a:cubicBezTo>
                    <a:pt x="41" y="9"/>
                    <a:pt x="35" y="6"/>
                    <a:pt x="32" y="5"/>
                  </a:cubicBezTo>
                  <a:cubicBezTo>
                    <a:pt x="29" y="5"/>
                    <a:pt x="27" y="3"/>
                    <a:pt x="24" y="2"/>
                  </a:cubicBezTo>
                  <a:cubicBezTo>
                    <a:pt x="20" y="1"/>
                    <a:pt x="16" y="1"/>
                    <a:pt x="12" y="0"/>
                  </a:cubicBezTo>
                  <a:cubicBezTo>
                    <a:pt x="9" y="0"/>
                    <a:pt x="6" y="0"/>
                    <a:pt x="3" y="1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3" y="12"/>
                    <a:pt x="5" y="16"/>
                    <a:pt x="8" y="20"/>
                  </a:cubicBezTo>
                  <a:cubicBezTo>
                    <a:pt x="8" y="20"/>
                    <a:pt x="14" y="1"/>
                    <a:pt x="39" y="8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56"/>
            <p:cNvSpPr/>
            <p:nvPr/>
          </p:nvSpPr>
          <p:spPr bwMode="auto">
            <a:xfrm>
              <a:off x="7610476" y="5352256"/>
              <a:ext cx="77788" cy="26987"/>
            </a:xfrm>
            <a:custGeom>
              <a:avLst/>
              <a:gdLst>
                <a:gd name="T0" fmla="*/ 8 w 37"/>
                <a:gd name="T1" fmla="*/ 13 h 13"/>
                <a:gd name="T2" fmla="*/ 35 w 37"/>
                <a:gd name="T3" fmla="*/ 8 h 13"/>
                <a:gd name="T4" fmla="*/ 28 w 37"/>
                <a:gd name="T5" fmla="*/ 5 h 13"/>
                <a:gd name="T6" fmla="*/ 20 w 37"/>
                <a:gd name="T7" fmla="*/ 2 h 13"/>
                <a:gd name="T8" fmla="*/ 8 w 37"/>
                <a:gd name="T9" fmla="*/ 0 h 13"/>
                <a:gd name="T10" fmla="*/ 0 w 37"/>
                <a:gd name="T11" fmla="*/ 1 h 13"/>
                <a:gd name="T12" fmla="*/ 8 w 3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3">
                  <a:moveTo>
                    <a:pt x="8" y="13"/>
                  </a:moveTo>
                  <a:cubicBezTo>
                    <a:pt x="12" y="9"/>
                    <a:pt x="20" y="4"/>
                    <a:pt x="35" y="8"/>
                  </a:cubicBezTo>
                  <a:cubicBezTo>
                    <a:pt x="37" y="9"/>
                    <a:pt x="31" y="6"/>
                    <a:pt x="28" y="5"/>
                  </a:cubicBezTo>
                  <a:cubicBezTo>
                    <a:pt x="25" y="5"/>
                    <a:pt x="23" y="3"/>
                    <a:pt x="20" y="2"/>
                  </a:cubicBezTo>
                  <a:cubicBezTo>
                    <a:pt x="16" y="1"/>
                    <a:pt x="12" y="1"/>
                    <a:pt x="8" y="0"/>
                  </a:cubicBezTo>
                  <a:cubicBezTo>
                    <a:pt x="5" y="0"/>
                    <a:pt x="2" y="0"/>
                    <a:pt x="0" y="1"/>
                  </a:cubicBezTo>
                  <a:cubicBezTo>
                    <a:pt x="0" y="6"/>
                    <a:pt x="4" y="10"/>
                    <a:pt x="8" y="13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57"/>
            <p:cNvSpPr/>
            <p:nvPr/>
          </p:nvSpPr>
          <p:spPr bwMode="auto">
            <a:xfrm>
              <a:off x="7672389" y="5156993"/>
              <a:ext cx="293688" cy="320675"/>
            </a:xfrm>
            <a:custGeom>
              <a:avLst/>
              <a:gdLst>
                <a:gd name="T0" fmla="*/ 96 w 140"/>
                <a:gd name="T1" fmla="*/ 63 h 153"/>
                <a:gd name="T2" fmla="*/ 133 w 140"/>
                <a:gd name="T3" fmla="*/ 71 h 153"/>
                <a:gd name="T4" fmla="*/ 139 w 140"/>
                <a:gd name="T5" fmla="*/ 81 h 153"/>
                <a:gd name="T6" fmla="*/ 137 w 140"/>
                <a:gd name="T7" fmla="*/ 110 h 153"/>
                <a:gd name="T8" fmla="*/ 105 w 140"/>
                <a:gd name="T9" fmla="*/ 100 h 153"/>
                <a:gd name="T10" fmla="*/ 102 w 140"/>
                <a:gd name="T11" fmla="*/ 107 h 153"/>
                <a:gd name="T12" fmla="*/ 98 w 140"/>
                <a:gd name="T13" fmla="*/ 120 h 153"/>
                <a:gd name="T14" fmla="*/ 92 w 140"/>
                <a:gd name="T15" fmla="*/ 138 h 153"/>
                <a:gd name="T16" fmla="*/ 78 w 140"/>
                <a:gd name="T17" fmla="*/ 127 h 153"/>
                <a:gd name="T18" fmla="*/ 67 w 140"/>
                <a:gd name="T19" fmla="*/ 116 h 153"/>
                <a:gd name="T20" fmla="*/ 57 w 140"/>
                <a:gd name="T21" fmla="*/ 146 h 153"/>
                <a:gd name="T22" fmla="*/ 38 w 140"/>
                <a:gd name="T23" fmla="*/ 153 h 153"/>
                <a:gd name="T24" fmla="*/ 26 w 140"/>
                <a:gd name="T25" fmla="*/ 152 h 153"/>
                <a:gd name="T26" fmla="*/ 25 w 140"/>
                <a:gd name="T27" fmla="*/ 133 h 153"/>
                <a:gd name="T28" fmla="*/ 6 w 140"/>
                <a:gd name="T29" fmla="*/ 126 h 153"/>
                <a:gd name="T30" fmla="*/ 1 w 140"/>
                <a:gd name="T31" fmla="*/ 120 h 153"/>
                <a:gd name="T32" fmla="*/ 3 w 140"/>
                <a:gd name="T33" fmla="*/ 99 h 153"/>
                <a:gd name="T34" fmla="*/ 3 w 140"/>
                <a:gd name="T35" fmla="*/ 81 h 153"/>
                <a:gd name="T36" fmla="*/ 7 w 140"/>
                <a:gd name="T37" fmla="*/ 71 h 153"/>
                <a:gd name="T38" fmla="*/ 18 w 140"/>
                <a:gd name="T39" fmla="*/ 64 h 153"/>
                <a:gd name="T40" fmla="*/ 1 w 140"/>
                <a:gd name="T41" fmla="*/ 56 h 153"/>
                <a:gd name="T42" fmla="*/ 10 w 140"/>
                <a:gd name="T43" fmla="*/ 37 h 153"/>
                <a:gd name="T44" fmla="*/ 15 w 140"/>
                <a:gd name="T45" fmla="*/ 22 h 153"/>
                <a:gd name="T46" fmla="*/ 26 w 140"/>
                <a:gd name="T47" fmla="*/ 32 h 153"/>
                <a:gd name="T48" fmla="*/ 38 w 140"/>
                <a:gd name="T49" fmla="*/ 24 h 153"/>
                <a:gd name="T50" fmla="*/ 46 w 140"/>
                <a:gd name="T51" fmla="*/ 12 h 153"/>
                <a:gd name="T52" fmla="*/ 55 w 140"/>
                <a:gd name="T53" fmla="*/ 1 h 153"/>
                <a:gd name="T54" fmla="*/ 61 w 140"/>
                <a:gd name="T55" fmla="*/ 1 h 153"/>
                <a:gd name="T56" fmla="*/ 67 w 140"/>
                <a:gd name="T57" fmla="*/ 3 h 153"/>
                <a:gd name="T58" fmla="*/ 68 w 140"/>
                <a:gd name="T59" fmla="*/ 6 h 153"/>
                <a:gd name="T60" fmla="*/ 70 w 140"/>
                <a:gd name="T61" fmla="*/ 9 h 153"/>
                <a:gd name="T62" fmla="*/ 73 w 140"/>
                <a:gd name="T63" fmla="*/ 14 h 153"/>
                <a:gd name="T64" fmla="*/ 77 w 140"/>
                <a:gd name="T65" fmla="*/ 17 h 153"/>
                <a:gd name="T66" fmla="*/ 83 w 140"/>
                <a:gd name="T67" fmla="*/ 19 h 153"/>
                <a:gd name="T68" fmla="*/ 92 w 140"/>
                <a:gd name="T69" fmla="*/ 21 h 153"/>
                <a:gd name="T70" fmla="*/ 91 w 140"/>
                <a:gd name="T71" fmla="*/ 25 h 153"/>
                <a:gd name="T72" fmla="*/ 91 w 140"/>
                <a:gd name="T73" fmla="*/ 47 h 153"/>
                <a:gd name="T74" fmla="*/ 93 w 140"/>
                <a:gd name="T75" fmla="*/ 65 h 153"/>
                <a:gd name="T76" fmla="*/ 96 w 140"/>
                <a:gd name="T77" fmla="*/ 6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0" h="153">
                  <a:moveTo>
                    <a:pt x="96" y="63"/>
                  </a:moveTo>
                  <a:cubicBezTo>
                    <a:pt x="105" y="64"/>
                    <a:pt x="124" y="68"/>
                    <a:pt x="133" y="71"/>
                  </a:cubicBezTo>
                  <a:cubicBezTo>
                    <a:pt x="140" y="72"/>
                    <a:pt x="139" y="74"/>
                    <a:pt x="139" y="81"/>
                  </a:cubicBezTo>
                  <a:cubicBezTo>
                    <a:pt x="139" y="90"/>
                    <a:pt x="138" y="100"/>
                    <a:pt x="137" y="110"/>
                  </a:cubicBezTo>
                  <a:cubicBezTo>
                    <a:pt x="125" y="109"/>
                    <a:pt x="116" y="102"/>
                    <a:pt x="105" y="100"/>
                  </a:cubicBezTo>
                  <a:cubicBezTo>
                    <a:pt x="103" y="102"/>
                    <a:pt x="103" y="104"/>
                    <a:pt x="102" y="107"/>
                  </a:cubicBezTo>
                  <a:cubicBezTo>
                    <a:pt x="101" y="112"/>
                    <a:pt x="100" y="115"/>
                    <a:pt x="98" y="120"/>
                  </a:cubicBezTo>
                  <a:cubicBezTo>
                    <a:pt x="97" y="123"/>
                    <a:pt x="94" y="137"/>
                    <a:pt x="92" y="138"/>
                  </a:cubicBezTo>
                  <a:cubicBezTo>
                    <a:pt x="84" y="142"/>
                    <a:pt x="80" y="131"/>
                    <a:pt x="78" y="127"/>
                  </a:cubicBezTo>
                  <a:cubicBezTo>
                    <a:pt x="75" y="123"/>
                    <a:pt x="71" y="119"/>
                    <a:pt x="67" y="116"/>
                  </a:cubicBezTo>
                  <a:cubicBezTo>
                    <a:pt x="64" y="129"/>
                    <a:pt x="57" y="146"/>
                    <a:pt x="57" y="146"/>
                  </a:cubicBezTo>
                  <a:cubicBezTo>
                    <a:pt x="57" y="146"/>
                    <a:pt x="46" y="153"/>
                    <a:pt x="38" y="153"/>
                  </a:cubicBezTo>
                  <a:cubicBezTo>
                    <a:pt x="32" y="152"/>
                    <a:pt x="26" y="152"/>
                    <a:pt x="26" y="152"/>
                  </a:cubicBezTo>
                  <a:cubicBezTo>
                    <a:pt x="26" y="152"/>
                    <a:pt x="24" y="138"/>
                    <a:pt x="25" y="133"/>
                  </a:cubicBezTo>
                  <a:cubicBezTo>
                    <a:pt x="18" y="133"/>
                    <a:pt x="11" y="129"/>
                    <a:pt x="6" y="126"/>
                  </a:cubicBezTo>
                  <a:cubicBezTo>
                    <a:pt x="1" y="124"/>
                    <a:pt x="2" y="124"/>
                    <a:pt x="1" y="120"/>
                  </a:cubicBezTo>
                  <a:cubicBezTo>
                    <a:pt x="0" y="113"/>
                    <a:pt x="3" y="105"/>
                    <a:pt x="3" y="99"/>
                  </a:cubicBezTo>
                  <a:cubicBezTo>
                    <a:pt x="4" y="92"/>
                    <a:pt x="4" y="87"/>
                    <a:pt x="3" y="81"/>
                  </a:cubicBezTo>
                  <a:cubicBezTo>
                    <a:pt x="2" y="76"/>
                    <a:pt x="1" y="75"/>
                    <a:pt x="7" y="71"/>
                  </a:cubicBezTo>
                  <a:cubicBezTo>
                    <a:pt x="10" y="68"/>
                    <a:pt x="14" y="65"/>
                    <a:pt x="18" y="64"/>
                  </a:cubicBezTo>
                  <a:cubicBezTo>
                    <a:pt x="14" y="63"/>
                    <a:pt x="1" y="61"/>
                    <a:pt x="1" y="56"/>
                  </a:cubicBezTo>
                  <a:cubicBezTo>
                    <a:pt x="0" y="52"/>
                    <a:pt x="9" y="42"/>
                    <a:pt x="10" y="37"/>
                  </a:cubicBezTo>
                  <a:cubicBezTo>
                    <a:pt x="12" y="32"/>
                    <a:pt x="14" y="28"/>
                    <a:pt x="15" y="22"/>
                  </a:cubicBezTo>
                  <a:cubicBezTo>
                    <a:pt x="19" y="22"/>
                    <a:pt x="23" y="29"/>
                    <a:pt x="26" y="32"/>
                  </a:cubicBezTo>
                  <a:cubicBezTo>
                    <a:pt x="31" y="30"/>
                    <a:pt x="35" y="27"/>
                    <a:pt x="38" y="24"/>
                  </a:cubicBezTo>
                  <a:cubicBezTo>
                    <a:pt x="43" y="20"/>
                    <a:pt x="44" y="17"/>
                    <a:pt x="46" y="12"/>
                  </a:cubicBezTo>
                  <a:cubicBezTo>
                    <a:pt x="47" y="8"/>
                    <a:pt x="50" y="1"/>
                    <a:pt x="55" y="1"/>
                  </a:cubicBezTo>
                  <a:cubicBezTo>
                    <a:pt x="57" y="0"/>
                    <a:pt x="59" y="0"/>
                    <a:pt x="61" y="1"/>
                  </a:cubicBezTo>
                  <a:cubicBezTo>
                    <a:pt x="63" y="1"/>
                    <a:pt x="66" y="2"/>
                    <a:pt x="67" y="3"/>
                  </a:cubicBezTo>
                  <a:cubicBezTo>
                    <a:pt x="68" y="4"/>
                    <a:pt x="68" y="5"/>
                    <a:pt x="68" y="6"/>
                  </a:cubicBezTo>
                  <a:cubicBezTo>
                    <a:pt x="68" y="7"/>
                    <a:pt x="69" y="8"/>
                    <a:pt x="70" y="9"/>
                  </a:cubicBezTo>
                  <a:cubicBezTo>
                    <a:pt x="71" y="10"/>
                    <a:pt x="72" y="12"/>
                    <a:pt x="73" y="14"/>
                  </a:cubicBezTo>
                  <a:cubicBezTo>
                    <a:pt x="74" y="15"/>
                    <a:pt x="75" y="17"/>
                    <a:pt x="77" y="17"/>
                  </a:cubicBezTo>
                  <a:cubicBezTo>
                    <a:pt x="79" y="18"/>
                    <a:pt x="81" y="18"/>
                    <a:pt x="83" y="19"/>
                  </a:cubicBezTo>
                  <a:cubicBezTo>
                    <a:pt x="84" y="17"/>
                    <a:pt x="92" y="19"/>
                    <a:pt x="92" y="21"/>
                  </a:cubicBezTo>
                  <a:cubicBezTo>
                    <a:pt x="92" y="22"/>
                    <a:pt x="91" y="24"/>
                    <a:pt x="91" y="25"/>
                  </a:cubicBezTo>
                  <a:cubicBezTo>
                    <a:pt x="88" y="33"/>
                    <a:pt x="91" y="39"/>
                    <a:pt x="91" y="47"/>
                  </a:cubicBezTo>
                  <a:cubicBezTo>
                    <a:pt x="93" y="65"/>
                    <a:pt x="93" y="65"/>
                    <a:pt x="93" y="65"/>
                  </a:cubicBezTo>
                  <a:lnTo>
                    <a:pt x="96" y="63"/>
                  </a:lnTo>
                  <a:close/>
                </a:path>
              </a:pathLst>
            </a:custGeom>
            <a:solidFill>
              <a:srgbClr val="E2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58"/>
            <p:cNvSpPr/>
            <p:nvPr/>
          </p:nvSpPr>
          <p:spPr bwMode="auto">
            <a:xfrm>
              <a:off x="7731126" y="5171281"/>
              <a:ext cx="131763" cy="98425"/>
            </a:xfrm>
            <a:custGeom>
              <a:avLst/>
              <a:gdLst>
                <a:gd name="T0" fmla="*/ 19 w 63"/>
                <a:gd name="T1" fmla="*/ 36 h 47"/>
                <a:gd name="T2" fmla="*/ 23 w 63"/>
                <a:gd name="T3" fmla="*/ 25 h 47"/>
                <a:gd name="T4" fmla="*/ 33 w 63"/>
                <a:gd name="T5" fmla="*/ 40 h 47"/>
                <a:gd name="T6" fmla="*/ 59 w 63"/>
                <a:gd name="T7" fmla="*/ 46 h 47"/>
                <a:gd name="T8" fmla="*/ 63 w 63"/>
                <a:gd name="T9" fmla="*/ 38 h 47"/>
                <a:gd name="T10" fmla="*/ 63 w 63"/>
                <a:gd name="T11" fmla="*/ 33 h 47"/>
                <a:gd name="T12" fmla="*/ 47 w 63"/>
                <a:gd name="T13" fmla="*/ 27 h 47"/>
                <a:gd name="T14" fmla="*/ 36 w 63"/>
                <a:gd name="T15" fmla="*/ 21 h 47"/>
                <a:gd name="T16" fmla="*/ 28 w 63"/>
                <a:gd name="T17" fmla="*/ 14 h 47"/>
                <a:gd name="T18" fmla="*/ 20 w 63"/>
                <a:gd name="T19" fmla="*/ 0 h 47"/>
                <a:gd name="T20" fmla="*/ 18 w 63"/>
                <a:gd name="T21" fmla="*/ 5 h 47"/>
                <a:gd name="T22" fmla="*/ 10 w 63"/>
                <a:gd name="T23" fmla="*/ 17 h 47"/>
                <a:gd name="T24" fmla="*/ 0 w 63"/>
                <a:gd name="T25" fmla="*/ 24 h 47"/>
                <a:gd name="T26" fmla="*/ 7 w 63"/>
                <a:gd name="T27" fmla="*/ 30 h 47"/>
                <a:gd name="T28" fmla="*/ 19 w 63"/>
                <a:gd name="T29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7">
                  <a:moveTo>
                    <a:pt x="19" y="36"/>
                  </a:moveTo>
                  <a:cubicBezTo>
                    <a:pt x="20" y="34"/>
                    <a:pt x="19" y="26"/>
                    <a:pt x="23" y="25"/>
                  </a:cubicBezTo>
                  <a:cubicBezTo>
                    <a:pt x="24" y="25"/>
                    <a:pt x="31" y="39"/>
                    <a:pt x="33" y="40"/>
                  </a:cubicBezTo>
                  <a:cubicBezTo>
                    <a:pt x="40" y="44"/>
                    <a:pt x="51" y="45"/>
                    <a:pt x="59" y="46"/>
                  </a:cubicBezTo>
                  <a:cubicBezTo>
                    <a:pt x="63" y="47"/>
                    <a:pt x="63" y="42"/>
                    <a:pt x="63" y="38"/>
                  </a:cubicBezTo>
                  <a:cubicBezTo>
                    <a:pt x="63" y="36"/>
                    <a:pt x="63" y="35"/>
                    <a:pt x="63" y="33"/>
                  </a:cubicBezTo>
                  <a:cubicBezTo>
                    <a:pt x="63" y="33"/>
                    <a:pt x="48" y="28"/>
                    <a:pt x="47" y="27"/>
                  </a:cubicBezTo>
                  <a:cubicBezTo>
                    <a:pt x="43" y="25"/>
                    <a:pt x="39" y="23"/>
                    <a:pt x="36" y="21"/>
                  </a:cubicBezTo>
                  <a:cubicBezTo>
                    <a:pt x="33" y="19"/>
                    <a:pt x="30" y="17"/>
                    <a:pt x="28" y="14"/>
                  </a:cubicBezTo>
                  <a:cubicBezTo>
                    <a:pt x="24" y="10"/>
                    <a:pt x="23" y="5"/>
                    <a:pt x="20" y="0"/>
                  </a:cubicBezTo>
                  <a:cubicBezTo>
                    <a:pt x="19" y="1"/>
                    <a:pt x="19" y="4"/>
                    <a:pt x="18" y="5"/>
                  </a:cubicBezTo>
                  <a:cubicBezTo>
                    <a:pt x="16" y="10"/>
                    <a:pt x="14" y="13"/>
                    <a:pt x="10" y="17"/>
                  </a:cubicBezTo>
                  <a:cubicBezTo>
                    <a:pt x="7" y="19"/>
                    <a:pt x="4" y="23"/>
                    <a:pt x="0" y="24"/>
                  </a:cubicBezTo>
                  <a:cubicBezTo>
                    <a:pt x="2" y="26"/>
                    <a:pt x="4" y="28"/>
                    <a:pt x="7" y="30"/>
                  </a:cubicBezTo>
                  <a:cubicBezTo>
                    <a:pt x="10" y="32"/>
                    <a:pt x="16" y="42"/>
                    <a:pt x="19" y="36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159"/>
            <p:cNvSpPr/>
            <p:nvPr/>
          </p:nvSpPr>
          <p:spPr bwMode="auto">
            <a:xfrm>
              <a:off x="7823201" y="5288756"/>
              <a:ext cx="141288" cy="100012"/>
            </a:xfrm>
            <a:custGeom>
              <a:avLst/>
              <a:gdLst>
                <a:gd name="T0" fmla="*/ 23 w 67"/>
                <a:gd name="T1" fmla="*/ 26 h 47"/>
                <a:gd name="T2" fmla="*/ 2 w 67"/>
                <a:gd name="T3" fmla="*/ 3 h 47"/>
                <a:gd name="T4" fmla="*/ 0 w 67"/>
                <a:gd name="T5" fmla="*/ 3 h 47"/>
                <a:gd name="T6" fmla="*/ 4 w 67"/>
                <a:gd name="T7" fmla="*/ 15 h 47"/>
                <a:gd name="T8" fmla="*/ 17 w 67"/>
                <a:gd name="T9" fmla="*/ 24 h 47"/>
                <a:gd name="T10" fmla="*/ 17 w 67"/>
                <a:gd name="T11" fmla="*/ 26 h 47"/>
                <a:gd name="T12" fmla="*/ 22 w 67"/>
                <a:gd name="T13" fmla="*/ 33 h 47"/>
                <a:gd name="T14" fmla="*/ 16 w 67"/>
                <a:gd name="T15" fmla="*/ 44 h 47"/>
                <a:gd name="T16" fmla="*/ 17 w 67"/>
                <a:gd name="T17" fmla="*/ 47 h 47"/>
                <a:gd name="T18" fmla="*/ 28 w 67"/>
                <a:gd name="T19" fmla="*/ 41 h 47"/>
                <a:gd name="T20" fmla="*/ 31 w 67"/>
                <a:gd name="T21" fmla="*/ 40 h 47"/>
                <a:gd name="T22" fmla="*/ 33 w 67"/>
                <a:gd name="T23" fmla="*/ 37 h 47"/>
                <a:gd name="T24" fmla="*/ 65 w 67"/>
                <a:gd name="T25" fmla="*/ 47 h 47"/>
                <a:gd name="T26" fmla="*/ 67 w 67"/>
                <a:gd name="T27" fmla="*/ 27 h 47"/>
                <a:gd name="T28" fmla="*/ 61 w 67"/>
                <a:gd name="T29" fmla="*/ 25 h 47"/>
                <a:gd name="T30" fmla="*/ 36 w 67"/>
                <a:gd name="T31" fmla="*/ 15 h 47"/>
                <a:gd name="T32" fmla="*/ 24 w 67"/>
                <a:gd name="T33" fmla="*/ 0 h 47"/>
                <a:gd name="T34" fmla="*/ 24 w 67"/>
                <a:gd name="T35" fmla="*/ 0 h 47"/>
                <a:gd name="T36" fmla="*/ 21 w 67"/>
                <a:gd name="T37" fmla="*/ 2 h 47"/>
                <a:gd name="T38" fmla="*/ 27 w 67"/>
                <a:gd name="T39" fmla="*/ 13 h 47"/>
                <a:gd name="T40" fmla="*/ 27 w 67"/>
                <a:gd name="T41" fmla="*/ 26 h 47"/>
                <a:gd name="T42" fmla="*/ 23 w 67"/>
                <a:gd name="T43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47">
                  <a:moveTo>
                    <a:pt x="23" y="26"/>
                  </a:moveTo>
                  <a:cubicBezTo>
                    <a:pt x="20" y="15"/>
                    <a:pt x="10" y="9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2" y="7"/>
                    <a:pt x="3" y="11"/>
                    <a:pt x="4" y="15"/>
                  </a:cubicBezTo>
                  <a:cubicBezTo>
                    <a:pt x="9" y="17"/>
                    <a:pt x="13" y="20"/>
                    <a:pt x="17" y="24"/>
                  </a:cubicBezTo>
                  <a:cubicBezTo>
                    <a:pt x="17" y="25"/>
                    <a:pt x="17" y="25"/>
                    <a:pt x="17" y="26"/>
                  </a:cubicBezTo>
                  <a:cubicBezTo>
                    <a:pt x="20" y="27"/>
                    <a:pt x="22" y="29"/>
                    <a:pt x="22" y="33"/>
                  </a:cubicBezTo>
                  <a:cubicBezTo>
                    <a:pt x="21" y="37"/>
                    <a:pt x="19" y="41"/>
                    <a:pt x="16" y="44"/>
                  </a:cubicBezTo>
                  <a:cubicBezTo>
                    <a:pt x="16" y="45"/>
                    <a:pt x="17" y="46"/>
                    <a:pt x="17" y="47"/>
                  </a:cubicBezTo>
                  <a:cubicBezTo>
                    <a:pt x="21" y="46"/>
                    <a:pt x="24" y="43"/>
                    <a:pt x="28" y="41"/>
                  </a:cubicBezTo>
                  <a:cubicBezTo>
                    <a:pt x="29" y="40"/>
                    <a:pt x="30" y="40"/>
                    <a:pt x="31" y="40"/>
                  </a:cubicBezTo>
                  <a:cubicBezTo>
                    <a:pt x="32" y="39"/>
                    <a:pt x="32" y="38"/>
                    <a:pt x="33" y="37"/>
                  </a:cubicBezTo>
                  <a:cubicBezTo>
                    <a:pt x="44" y="39"/>
                    <a:pt x="53" y="46"/>
                    <a:pt x="65" y="47"/>
                  </a:cubicBezTo>
                  <a:cubicBezTo>
                    <a:pt x="66" y="40"/>
                    <a:pt x="66" y="33"/>
                    <a:pt x="67" y="27"/>
                  </a:cubicBezTo>
                  <a:cubicBezTo>
                    <a:pt x="65" y="27"/>
                    <a:pt x="63" y="26"/>
                    <a:pt x="61" y="25"/>
                  </a:cubicBezTo>
                  <a:cubicBezTo>
                    <a:pt x="54" y="19"/>
                    <a:pt x="43" y="21"/>
                    <a:pt x="36" y="15"/>
                  </a:cubicBezTo>
                  <a:cubicBezTo>
                    <a:pt x="31" y="11"/>
                    <a:pt x="27" y="6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1"/>
                    <a:pt x="22" y="1"/>
                    <a:pt x="21" y="2"/>
                  </a:cubicBezTo>
                  <a:cubicBezTo>
                    <a:pt x="22" y="6"/>
                    <a:pt x="25" y="9"/>
                    <a:pt x="27" y="13"/>
                  </a:cubicBezTo>
                  <a:cubicBezTo>
                    <a:pt x="28" y="17"/>
                    <a:pt x="27" y="22"/>
                    <a:pt x="27" y="26"/>
                  </a:cubicBezTo>
                  <a:cubicBezTo>
                    <a:pt x="27" y="28"/>
                    <a:pt x="23" y="28"/>
                    <a:pt x="23" y="26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160"/>
            <p:cNvSpPr>
              <a:spLocks noEditPoints="1"/>
            </p:cNvSpPr>
            <p:nvPr/>
          </p:nvSpPr>
          <p:spPr bwMode="auto">
            <a:xfrm>
              <a:off x="7672389" y="5226843"/>
              <a:ext cx="190500" cy="227012"/>
            </a:xfrm>
            <a:custGeom>
              <a:avLst/>
              <a:gdLst>
                <a:gd name="T0" fmla="*/ 25 w 91"/>
                <a:gd name="T1" fmla="*/ 104 h 108"/>
                <a:gd name="T2" fmla="*/ 47 w 91"/>
                <a:gd name="T3" fmla="*/ 105 h 108"/>
                <a:gd name="T4" fmla="*/ 61 w 91"/>
                <a:gd name="T5" fmla="*/ 90 h 108"/>
                <a:gd name="T6" fmla="*/ 66 w 91"/>
                <a:gd name="T7" fmla="*/ 88 h 108"/>
                <a:gd name="T8" fmla="*/ 67 w 91"/>
                <a:gd name="T9" fmla="*/ 83 h 108"/>
                <a:gd name="T10" fmla="*/ 78 w 91"/>
                <a:gd name="T11" fmla="*/ 94 h 108"/>
                <a:gd name="T12" fmla="*/ 91 w 91"/>
                <a:gd name="T13" fmla="*/ 106 h 108"/>
                <a:gd name="T14" fmla="*/ 70 w 91"/>
                <a:gd name="T15" fmla="*/ 51 h 108"/>
                <a:gd name="T16" fmla="*/ 68 w 91"/>
                <a:gd name="T17" fmla="*/ 50 h 108"/>
                <a:gd name="T18" fmla="*/ 60 w 91"/>
                <a:gd name="T19" fmla="*/ 39 h 108"/>
                <a:gd name="T20" fmla="*/ 55 w 91"/>
                <a:gd name="T21" fmla="*/ 34 h 108"/>
                <a:gd name="T22" fmla="*/ 53 w 91"/>
                <a:gd name="T23" fmla="*/ 37 h 108"/>
                <a:gd name="T24" fmla="*/ 45 w 91"/>
                <a:gd name="T25" fmla="*/ 34 h 108"/>
                <a:gd name="T26" fmla="*/ 47 w 91"/>
                <a:gd name="T27" fmla="*/ 31 h 108"/>
                <a:gd name="T28" fmla="*/ 42 w 91"/>
                <a:gd name="T29" fmla="*/ 33 h 108"/>
                <a:gd name="T30" fmla="*/ 38 w 91"/>
                <a:gd name="T31" fmla="*/ 30 h 108"/>
                <a:gd name="T32" fmla="*/ 12 w 91"/>
                <a:gd name="T33" fmla="*/ 0 h 108"/>
                <a:gd name="T34" fmla="*/ 10 w 91"/>
                <a:gd name="T35" fmla="*/ 4 h 108"/>
                <a:gd name="T36" fmla="*/ 1 w 91"/>
                <a:gd name="T37" fmla="*/ 23 h 108"/>
                <a:gd name="T38" fmla="*/ 18 w 91"/>
                <a:gd name="T39" fmla="*/ 30 h 108"/>
                <a:gd name="T40" fmla="*/ 12 w 91"/>
                <a:gd name="T41" fmla="*/ 36 h 108"/>
                <a:gd name="T42" fmla="*/ 5 w 91"/>
                <a:gd name="T43" fmla="*/ 42 h 108"/>
                <a:gd name="T44" fmla="*/ 14 w 91"/>
                <a:gd name="T45" fmla="*/ 43 h 108"/>
                <a:gd name="T46" fmla="*/ 26 w 91"/>
                <a:gd name="T47" fmla="*/ 45 h 108"/>
                <a:gd name="T48" fmla="*/ 23 w 91"/>
                <a:gd name="T49" fmla="*/ 53 h 108"/>
                <a:gd name="T50" fmla="*/ 13 w 91"/>
                <a:gd name="T51" fmla="*/ 56 h 108"/>
                <a:gd name="T52" fmla="*/ 4 w 91"/>
                <a:gd name="T53" fmla="*/ 59 h 108"/>
                <a:gd name="T54" fmla="*/ 3 w 91"/>
                <a:gd name="T55" fmla="*/ 65 h 108"/>
                <a:gd name="T56" fmla="*/ 24 w 91"/>
                <a:gd name="T57" fmla="*/ 63 h 108"/>
                <a:gd name="T58" fmla="*/ 36 w 91"/>
                <a:gd name="T59" fmla="*/ 64 h 108"/>
                <a:gd name="T60" fmla="*/ 44 w 91"/>
                <a:gd name="T61" fmla="*/ 83 h 108"/>
                <a:gd name="T62" fmla="*/ 1 w 91"/>
                <a:gd name="T63" fmla="*/ 87 h 108"/>
                <a:gd name="T64" fmla="*/ 6 w 91"/>
                <a:gd name="T65" fmla="*/ 93 h 108"/>
                <a:gd name="T66" fmla="*/ 25 w 91"/>
                <a:gd name="T67" fmla="*/ 100 h 108"/>
                <a:gd name="T68" fmla="*/ 25 w 91"/>
                <a:gd name="T69" fmla="*/ 104 h 108"/>
                <a:gd name="T70" fmla="*/ 45 w 91"/>
                <a:gd name="T71" fmla="*/ 89 h 108"/>
                <a:gd name="T72" fmla="*/ 49 w 91"/>
                <a:gd name="T73" fmla="*/ 53 h 108"/>
                <a:gd name="T74" fmla="*/ 48 w 91"/>
                <a:gd name="T75" fmla="*/ 51 h 108"/>
                <a:gd name="T76" fmla="*/ 49 w 91"/>
                <a:gd name="T77" fmla="*/ 48 h 108"/>
                <a:gd name="T78" fmla="*/ 49 w 91"/>
                <a:gd name="T79" fmla="*/ 48 h 108"/>
                <a:gd name="T80" fmla="*/ 57 w 91"/>
                <a:gd name="T81" fmla="*/ 46 h 108"/>
                <a:gd name="T82" fmla="*/ 58 w 91"/>
                <a:gd name="T83" fmla="*/ 47 h 108"/>
                <a:gd name="T84" fmla="*/ 68 w 91"/>
                <a:gd name="T85" fmla="*/ 64 h 108"/>
                <a:gd name="T86" fmla="*/ 67 w 91"/>
                <a:gd name="T87" fmla="*/ 68 h 108"/>
                <a:gd name="T88" fmla="*/ 67 w 91"/>
                <a:gd name="T89" fmla="*/ 70 h 108"/>
                <a:gd name="T90" fmla="*/ 59 w 91"/>
                <a:gd name="T91" fmla="*/ 83 h 108"/>
                <a:gd name="T92" fmla="*/ 53 w 91"/>
                <a:gd name="T93" fmla="*/ 93 h 108"/>
                <a:gd name="T94" fmla="*/ 45 w 91"/>
                <a:gd name="T95" fmla="*/ 8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1" h="108">
                  <a:moveTo>
                    <a:pt x="25" y="104"/>
                  </a:moveTo>
                  <a:cubicBezTo>
                    <a:pt x="32" y="105"/>
                    <a:pt x="39" y="105"/>
                    <a:pt x="47" y="105"/>
                  </a:cubicBezTo>
                  <a:cubicBezTo>
                    <a:pt x="54" y="105"/>
                    <a:pt x="59" y="96"/>
                    <a:pt x="61" y="90"/>
                  </a:cubicBezTo>
                  <a:cubicBezTo>
                    <a:pt x="62" y="88"/>
                    <a:pt x="64" y="87"/>
                    <a:pt x="66" y="88"/>
                  </a:cubicBezTo>
                  <a:cubicBezTo>
                    <a:pt x="66" y="86"/>
                    <a:pt x="66" y="85"/>
                    <a:pt x="67" y="83"/>
                  </a:cubicBezTo>
                  <a:cubicBezTo>
                    <a:pt x="71" y="86"/>
                    <a:pt x="75" y="90"/>
                    <a:pt x="78" y="94"/>
                  </a:cubicBezTo>
                  <a:cubicBezTo>
                    <a:pt x="80" y="98"/>
                    <a:pt x="84" y="108"/>
                    <a:pt x="91" y="106"/>
                  </a:cubicBezTo>
                  <a:cubicBezTo>
                    <a:pt x="85" y="87"/>
                    <a:pt x="77" y="70"/>
                    <a:pt x="70" y="51"/>
                  </a:cubicBezTo>
                  <a:cubicBezTo>
                    <a:pt x="69" y="51"/>
                    <a:pt x="68" y="51"/>
                    <a:pt x="68" y="50"/>
                  </a:cubicBezTo>
                  <a:cubicBezTo>
                    <a:pt x="65" y="46"/>
                    <a:pt x="63" y="42"/>
                    <a:pt x="60" y="39"/>
                  </a:cubicBezTo>
                  <a:cubicBezTo>
                    <a:pt x="58" y="37"/>
                    <a:pt x="57" y="36"/>
                    <a:pt x="55" y="34"/>
                  </a:cubicBezTo>
                  <a:cubicBezTo>
                    <a:pt x="55" y="35"/>
                    <a:pt x="54" y="36"/>
                    <a:pt x="53" y="37"/>
                  </a:cubicBezTo>
                  <a:cubicBezTo>
                    <a:pt x="51" y="42"/>
                    <a:pt x="43" y="39"/>
                    <a:pt x="45" y="34"/>
                  </a:cubicBezTo>
                  <a:cubicBezTo>
                    <a:pt x="46" y="33"/>
                    <a:pt x="47" y="32"/>
                    <a:pt x="47" y="31"/>
                  </a:cubicBezTo>
                  <a:cubicBezTo>
                    <a:pt x="46" y="32"/>
                    <a:pt x="44" y="32"/>
                    <a:pt x="42" y="33"/>
                  </a:cubicBezTo>
                  <a:cubicBezTo>
                    <a:pt x="41" y="33"/>
                    <a:pt x="38" y="32"/>
                    <a:pt x="38" y="30"/>
                  </a:cubicBezTo>
                  <a:cubicBezTo>
                    <a:pt x="33" y="17"/>
                    <a:pt x="19" y="11"/>
                    <a:pt x="12" y="0"/>
                  </a:cubicBezTo>
                  <a:cubicBezTo>
                    <a:pt x="12" y="1"/>
                    <a:pt x="11" y="3"/>
                    <a:pt x="10" y="4"/>
                  </a:cubicBezTo>
                  <a:cubicBezTo>
                    <a:pt x="9" y="9"/>
                    <a:pt x="0" y="19"/>
                    <a:pt x="1" y="23"/>
                  </a:cubicBezTo>
                  <a:cubicBezTo>
                    <a:pt x="1" y="29"/>
                    <a:pt x="14" y="30"/>
                    <a:pt x="18" y="30"/>
                  </a:cubicBezTo>
                  <a:cubicBezTo>
                    <a:pt x="15" y="31"/>
                    <a:pt x="14" y="34"/>
                    <a:pt x="12" y="36"/>
                  </a:cubicBezTo>
                  <a:cubicBezTo>
                    <a:pt x="10" y="38"/>
                    <a:pt x="5" y="39"/>
                    <a:pt x="5" y="42"/>
                  </a:cubicBezTo>
                  <a:cubicBezTo>
                    <a:pt x="4" y="46"/>
                    <a:pt x="12" y="43"/>
                    <a:pt x="14" y="43"/>
                  </a:cubicBezTo>
                  <a:cubicBezTo>
                    <a:pt x="18" y="43"/>
                    <a:pt x="23" y="43"/>
                    <a:pt x="26" y="45"/>
                  </a:cubicBezTo>
                  <a:cubicBezTo>
                    <a:pt x="29" y="47"/>
                    <a:pt x="25" y="52"/>
                    <a:pt x="23" y="53"/>
                  </a:cubicBezTo>
                  <a:cubicBezTo>
                    <a:pt x="20" y="54"/>
                    <a:pt x="17" y="56"/>
                    <a:pt x="13" y="56"/>
                  </a:cubicBezTo>
                  <a:cubicBezTo>
                    <a:pt x="12" y="56"/>
                    <a:pt x="4" y="58"/>
                    <a:pt x="4" y="59"/>
                  </a:cubicBezTo>
                  <a:cubicBezTo>
                    <a:pt x="3" y="61"/>
                    <a:pt x="3" y="63"/>
                    <a:pt x="3" y="65"/>
                  </a:cubicBezTo>
                  <a:cubicBezTo>
                    <a:pt x="10" y="64"/>
                    <a:pt x="17" y="63"/>
                    <a:pt x="24" y="63"/>
                  </a:cubicBezTo>
                  <a:cubicBezTo>
                    <a:pt x="28" y="62"/>
                    <a:pt x="32" y="62"/>
                    <a:pt x="36" y="64"/>
                  </a:cubicBezTo>
                  <a:cubicBezTo>
                    <a:pt x="43" y="67"/>
                    <a:pt x="44" y="75"/>
                    <a:pt x="44" y="83"/>
                  </a:cubicBezTo>
                  <a:cubicBezTo>
                    <a:pt x="42" y="103"/>
                    <a:pt x="17" y="94"/>
                    <a:pt x="1" y="87"/>
                  </a:cubicBezTo>
                  <a:cubicBezTo>
                    <a:pt x="2" y="91"/>
                    <a:pt x="1" y="91"/>
                    <a:pt x="6" y="93"/>
                  </a:cubicBezTo>
                  <a:cubicBezTo>
                    <a:pt x="11" y="96"/>
                    <a:pt x="18" y="100"/>
                    <a:pt x="25" y="100"/>
                  </a:cubicBezTo>
                  <a:cubicBezTo>
                    <a:pt x="25" y="101"/>
                    <a:pt x="25" y="103"/>
                    <a:pt x="25" y="104"/>
                  </a:cubicBezTo>
                  <a:close/>
                  <a:moveTo>
                    <a:pt x="45" y="89"/>
                  </a:moveTo>
                  <a:cubicBezTo>
                    <a:pt x="45" y="77"/>
                    <a:pt x="48" y="65"/>
                    <a:pt x="49" y="53"/>
                  </a:cubicBezTo>
                  <a:cubicBezTo>
                    <a:pt x="49" y="52"/>
                    <a:pt x="49" y="52"/>
                    <a:pt x="48" y="51"/>
                  </a:cubicBezTo>
                  <a:cubicBezTo>
                    <a:pt x="48" y="50"/>
                    <a:pt x="48" y="49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3"/>
                    <a:pt x="57" y="41"/>
                    <a:pt x="57" y="46"/>
                  </a:cubicBezTo>
                  <a:cubicBezTo>
                    <a:pt x="58" y="46"/>
                    <a:pt x="58" y="46"/>
                    <a:pt x="58" y="47"/>
                  </a:cubicBezTo>
                  <a:cubicBezTo>
                    <a:pt x="62" y="52"/>
                    <a:pt x="65" y="58"/>
                    <a:pt x="68" y="64"/>
                  </a:cubicBezTo>
                  <a:cubicBezTo>
                    <a:pt x="69" y="66"/>
                    <a:pt x="68" y="67"/>
                    <a:pt x="67" y="68"/>
                  </a:cubicBezTo>
                  <a:cubicBezTo>
                    <a:pt x="67" y="69"/>
                    <a:pt x="67" y="69"/>
                    <a:pt x="67" y="70"/>
                  </a:cubicBezTo>
                  <a:cubicBezTo>
                    <a:pt x="65" y="74"/>
                    <a:pt x="61" y="78"/>
                    <a:pt x="59" y="83"/>
                  </a:cubicBezTo>
                  <a:cubicBezTo>
                    <a:pt x="57" y="86"/>
                    <a:pt x="55" y="89"/>
                    <a:pt x="53" y="93"/>
                  </a:cubicBezTo>
                  <a:cubicBezTo>
                    <a:pt x="51" y="97"/>
                    <a:pt x="45" y="93"/>
                    <a:pt x="45" y="89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161"/>
            <p:cNvSpPr/>
            <p:nvPr/>
          </p:nvSpPr>
          <p:spPr bwMode="auto">
            <a:xfrm>
              <a:off x="7731126" y="5191918"/>
              <a:ext cx="131763" cy="107950"/>
            </a:xfrm>
            <a:custGeom>
              <a:avLst/>
              <a:gdLst>
                <a:gd name="T0" fmla="*/ 31 w 63"/>
                <a:gd name="T1" fmla="*/ 46 h 51"/>
                <a:gd name="T2" fmla="*/ 23 w 63"/>
                <a:gd name="T3" fmla="*/ 15 h 51"/>
                <a:gd name="T4" fmla="*/ 34 w 63"/>
                <a:gd name="T5" fmla="*/ 24 h 51"/>
                <a:gd name="T6" fmla="*/ 57 w 63"/>
                <a:gd name="T7" fmla="*/ 31 h 51"/>
                <a:gd name="T8" fmla="*/ 63 w 63"/>
                <a:gd name="T9" fmla="*/ 29 h 51"/>
                <a:gd name="T10" fmla="*/ 58 w 63"/>
                <a:gd name="T11" fmla="*/ 27 h 51"/>
                <a:gd name="T12" fmla="*/ 26 w 63"/>
                <a:gd name="T13" fmla="*/ 11 h 51"/>
                <a:gd name="T14" fmla="*/ 16 w 63"/>
                <a:gd name="T15" fmla="*/ 0 h 51"/>
                <a:gd name="T16" fmla="*/ 10 w 63"/>
                <a:gd name="T17" fmla="*/ 7 h 51"/>
                <a:gd name="T18" fmla="*/ 0 w 63"/>
                <a:gd name="T19" fmla="*/ 14 h 51"/>
                <a:gd name="T20" fmla="*/ 7 w 63"/>
                <a:gd name="T21" fmla="*/ 20 h 51"/>
                <a:gd name="T22" fmla="*/ 31 w 63"/>
                <a:gd name="T23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51">
                  <a:moveTo>
                    <a:pt x="31" y="46"/>
                  </a:moveTo>
                  <a:cubicBezTo>
                    <a:pt x="32" y="44"/>
                    <a:pt x="19" y="16"/>
                    <a:pt x="23" y="15"/>
                  </a:cubicBezTo>
                  <a:cubicBezTo>
                    <a:pt x="24" y="15"/>
                    <a:pt x="32" y="23"/>
                    <a:pt x="34" y="24"/>
                  </a:cubicBezTo>
                  <a:cubicBezTo>
                    <a:pt x="41" y="28"/>
                    <a:pt x="49" y="30"/>
                    <a:pt x="57" y="31"/>
                  </a:cubicBezTo>
                  <a:cubicBezTo>
                    <a:pt x="61" y="32"/>
                    <a:pt x="63" y="32"/>
                    <a:pt x="63" y="29"/>
                  </a:cubicBezTo>
                  <a:cubicBezTo>
                    <a:pt x="61" y="28"/>
                    <a:pt x="59" y="28"/>
                    <a:pt x="58" y="27"/>
                  </a:cubicBezTo>
                  <a:cubicBezTo>
                    <a:pt x="49" y="22"/>
                    <a:pt x="35" y="17"/>
                    <a:pt x="26" y="11"/>
                  </a:cubicBezTo>
                  <a:cubicBezTo>
                    <a:pt x="20" y="7"/>
                    <a:pt x="17" y="0"/>
                    <a:pt x="16" y="0"/>
                  </a:cubicBezTo>
                  <a:cubicBezTo>
                    <a:pt x="15" y="2"/>
                    <a:pt x="14" y="4"/>
                    <a:pt x="10" y="7"/>
                  </a:cubicBezTo>
                  <a:cubicBezTo>
                    <a:pt x="7" y="9"/>
                    <a:pt x="4" y="13"/>
                    <a:pt x="0" y="14"/>
                  </a:cubicBezTo>
                  <a:cubicBezTo>
                    <a:pt x="2" y="16"/>
                    <a:pt x="4" y="18"/>
                    <a:pt x="7" y="20"/>
                  </a:cubicBezTo>
                  <a:cubicBezTo>
                    <a:pt x="10" y="22"/>
                    <a:pt x="28" y="51"/>
                    <a:pt x="31" y="46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162"/>
            <p:cNvSpPr/>
            <p:nvPr/>
          </p:nvSpPr>
          <p:spPr bwMode="auto">
            <a:xfrm>
              <a:off x="7731126" y="5217318"/>
              <a:ext cx="57150" cy="69850"/>
            </a:xfrm>
            <a:custGeom>
              <a:avLst/>
              <a:gdLst>
                <a:gd name="T0" fmla="*/ 4 w 27"/>
                <a:gd name="T1" fmla="*/ 0 h 33"/>
                <a:gd name="T2" fmla="*/ 0 w 27"/>
                <a:gd name="T3" fmla="*/ 2 h 33"/>
                <a:gd name="T4" fmla="*/ 7 w 27"/>
                <a:gd name="T5" fmla="*/ 8 h 33"/>
                <a:gd name="T6" fmla="*/ 27 w 27"/>
                <a:gd name="T7" fmla="*/ 33 h 33"/>
                <a:gd name="T8" fmla="*/ 4 w 27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3">
                  <a:moveTo>
                    <a:pt x="4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4"/>
                    <a:pt x="4" y="6"/>
                    <a:pt x="7" y="8"/>
                  </a:cubicBezTo>
                  <a:cubicBezTo>
                    <a:pt x="9" y="10"/>
                    <a:pt x="20" y="26"/>
                    <a:pt x="27" y="33"/>
                  </a:cubicBezTo>
                  <a:cubicBezTo>
                    <a:pt x="20" y="21"/>
                    <a:pt x="12" y="10"/>
                    <a:pt x="4" y="0"/>
                  </a:cubicBezTo>
                  <a:close/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163"/>
            <p:cNvSpPr/>
            <p:nvPr/>
          </p:nvSpPr>
          <p:spPr bwMode="auto">
            <a:xfrm>
              <a:off x="7827964" y="5288756"/>
              <a:ext cx="131763" cy="100012"/>
            </a:xfrm>
            <a:custGeom>
              <a:avLst/>
              <a:gdLst>
                <a:gd name="T0" fmla="*/ 29 w 63"/>
                <a:gd name="T1" fmla="*/ 35 h 47"/>
                <a:gd name="T2" fmla="*/ 32 w 63"/>
                <a:gd name="T3" fmla="*/ 37 h 47"/>
                <a:gd name="T4" fmla="*/ 63 w 63"/>
                <a:gd name="T5" fmla="*/ 47 h 47"/>
                <a:gd name="T6" fmla="*/ 63 w 63"/>
                <a:gd name="T7" fmla="*/ 41 h 47"/>
                <a:gd name="T8" fmla="*/ 48 w 63"/>
                <a:gd name="T9" fmla="*/ 33 h 47"/>
                <a:gd name="T10" fmla="*/ 36 w 63"/>
                <a:gd name="T11" fmla="*/ 29 h 47"/>
                <a:gd name="T12" fmla="*/ 29 w 63"/>
                <a:gd name="T13" fmla="*/ 10 h 47"/>
                <a:gd name="T14" fmla="*/ 22 w 63"/>
                <a:gd name="T15" fmla="*/ 0 h 47"/>
                <a:gd name="T16" fmla="*/ 22 w 63"/>
                <a:gd name="T17" fmla="*/ 0 h 47"/>
                <a:gd name="T18" fmla="*/ 21 w 63"/>
                <a:gd name="T19" fmla="*/ 1 h 47"/>
                <a:gd name="T20" fmla="*/ 22 w 63"/>
                <a:gd name="T21" fmla="*/ 2 h 47"/>
                <a:gd name="T22" fmla="*/ 27 w 63"/>
                <a:gd name="T23" fmla="*/ 30 h 47"/>
                <a:gd name="T24" fmla="*/ 24 w 63"/>
                <a:gd name="T25" fmla="*/ 31 h 47"/>
                <a:gd name="T26" fmla="*/ 14 w 63"/>
                <a:gd name="T27" fmla="*/ 20 h 47"/>
                <a:gd name="T28" fmla="*/ 0 w 63"/>
                <a:gd name="T29" fmla="*/ 8 h 47"/>
                <a:gd name="T30" fmla="*/ 2 w 63"/>
                <a:gd name="T31" fmla="*/ 15 h 47"/>
                <a:gd name="T32" fmla="*/ 15 w 63"/>
                <a:gd name="T33" fmla="*/ 24 h 47"/>
                <a:gd name="T34" fmla="*/ 15 w 63"/>
                <a:gd name="T35" fmla="*/ 26 h 47"/>
                <a:gd name="T36" fmla="*/ 20 w 63"/>
                <a:gd name="T37" fmla="*/ 33 h 47"/>
                <a:gd name="T38" fmla="*/ 14 w 63"/>
                <a:gd name="T39" fmla="*/ 44 h 47"/>
                <a:gd name="T40" fmla="*/ 15 w 63"/>
                <a:gd name="T41" fmla="*/ 46 h 47"/>
                <a:gd name="T42" fmla="*/ 29 w 63"/>
                <a:gd name="T43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47">
                  <a:moveTo>
                    <a:pt x="29" y="35"/>
                  </a:moveTo>
                  <a:cubicBezTo>
                    <a:pt x="31" y="35"/>
                    <a:pt x="32" y="36"/>
                    <a:pt x="32" y="37"/>
                  </a:cubicBezTo>
                  <a:cubicBezTo>
                    <a:pt x="43" y="40"/>
                    <a:pt x="51" y="46"/>
                    <a:pt x="63" y="47"/>
                  </a:cubicBezTo>
                  <a:cubicBezTo>
                    <a:pt x="63" y="45"/>
                    <a:pt x="63" y="43"/>
                    <a:pt x="63" y="41"/>
                  </a:cubicBezTo>
                  <a:cubicBezTo>
                    <a:pt x="59" y="38"/>
                    <a:pt x="54" y="35"/>
                    <a:pt x="48" y="33"/>
                  </a:cubicBezTo>
                  <a:cubicBezTo>
                    <a:pt x="45" y="32"/>
                    <a:pt x="40" y="31"/>
                    <a:pt x="36" y="29"/>
                  </a:cubicBezTo>
                  <a:cubicBezTo>
                    <a:pt x="29" y="24"/>
                    <a:pt x="30" y="17"/>
                    <a:pt x="29" y="10"/>
                  </a:cubicBezTo>
                  <a:cubicBezTo>
                    <a:pt x="26" y="7"/>
                    <a:pt x="24" y="4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2" y="1"/>
                    <a:pt x="22" y="2"/>
                  </a:cubicBezTo>
                  <a:cubicBezTo>
                    <a:pt x="27" y="11"/>
                    <a:pt x="31" y="20"/>
                    <a:pt x="27" y="30"/>
                  </a:cubicBezTo>
                  <a:cubicBezTo>
                    <a:pt x="27" y="31"/>
                    <a:pt x="26" y="32"/>
                    <a:pt x="24" y="31"/>
                  </a:cubicBezTo>
                  <a:cubicBezTo>
                    <a:pt x="19" y="29"/>
                    <a:pt x="17" y="25"/>
                    <a:pt x="14" y="20"/>
                  </a:cubicBezTo>
                  <a:cubicBezTo>
                    <a:pt x="11" y="14"/>
                    <a:pt x="6" y="11"/>
                    <a:pt x="0" y="8"/>
                  </a:cubicBezTo>
                  <a:cubicBezTo>
                    <a:pt x="1" y="10"/>
                    <a:pt x="2" y="12"/>
                    <a:pt x="2" y="15"/>
                  </a:cubicBezTo>
                  <a:cubicBezTo>
                    <a:pt x="7" y="17"/>
                    <a:pt x="11" y="20"/>
                    <a:pt x="15" y="24"/>
                  </a:cubicBezTo>
                  <a:cubicBezTo>
                    <a:pt x="15" y="25"/>
                    <a:pt x="15" y="25"/>
                    <a:pt x="15" y="26"/>
                  </a:cubicBezTo>
                  <a:cubicBezTo>
                    <a:pt x="18" y="27"/>
                    <a:pt x="20" y="29"/>
                    <a:pt x="20" y="33"/>
                  </a:cubicBezTo>
                  <a:cubicBezTo>
                    <a:pt x="19" y="37"/>
                    <a:pt x="17" y="41"/>
                    <a:pt x="14" y="44"/>
                  </a:cubicBezTo>
                  <a:cubicBezTo>
                    <a:pt x="14" y="45"/>
                    <a:pt x="14" y="45"/>
                    <a:pt x="15" y="46"/>
                  </a:cubicBezTo>
                  <a:cubicBezTo>
                    <a:pt x="18" y="41"/>
                    <a:pt x="24" y="37"/>
                    <a:pt x="29" y="35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164"/>
            <p:cNvSpPr/>
            <p:nvPr/>
          </p:nvSpPr>
          <p:spPr bwMode="auto">
            <a:xfrm>
              <a:off x="7673976" y="5268118"/>
              <a:ext cx="95250" cy="46037"/>
            </a:xfrm>
            <a:custGeom>
              <a:avLst/>
              <a:gdLst>
                <a:gd name="T0" fmla="*/ 0 w 45"/>
                <a:gd name="T1" fmla="*/ 4 h 22"/>
                <a:gd name="T2" fmla="*/ 17 w 45"/>
                <a:gd name="T3" fmla="*/ 11 h 22"/>
                <a:gd name="T4" fmla="*/ 15 w 45"/>
                <a:gd name="T5" fmla="*/ 11 h 22"/>
                <a:gd name="T6" fmla="*/ 40 w 45"/>
                <a:gd name="T7" fmla="*/ 22 h 22"/>
                <a:gd name="T8" fmla="*/ 40 w 45"/>
                <a:gd name="T9" fmla="*/ 15 h 22"/>
                <a:gd name="T10" fmla="*/ 0 w 45"/>
                <a:gd name="T1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22">
                  <a:moveTo>
                    <a:pt x="0" y="4"/>
                  </a:moveTo>
                  <a:cubicBezTo>
                    <a:pt x="0" y="4"/>
                    <a:pt x="3" y="9"/>
                    <a:pt x="17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29" y="13"/>
                    <a:pt x="40" y="22"/>
                  </a:cubicBezTo>
                  <a:cubicBezTo>
                    <a:pt x="40" y="22"/>
                    <a:pt x="45" y="21"/>
                    <a:pt x="40" y="15"/>
                  </a:cubicBezTo>
                  <a:cubicBezTo>
                    <a:pt x="35" y="1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165"/>
            <p:cNvSpPr>
              <a:spLocks noEditPoints="1"/>
            </p:cNvSpPr>
            <p:nvPr/>
          </p:nvSpPr>
          <p:spPr bwMode="auto">
            <a:xfrm>
              <a:off x="7672389" y="5261768"/>
              <a:ext cx="190500" cy="192087"/>
            </a:xfrm>
            <a:custGeom>
              <a:avLst/>
              <a:gdLst>
                <a:gd name="T0" fmla="*/ 23 w 91"/>
                <a:gd name="T1" fmla="*/ 81 h 91"/>
                <a:gd name="T2" fmla="*/ 44 w 91"/>
                <a:gd name="T3" fmla="*/ 83 h 91"/>
                <a:gd name="T4" fmla="*/ 57 w 91"/>
                <a:gd name="T5" fmla="*/ 78 h 91"/>
                <a:gd name="T6" fmla="*/ 66 w 91"/>
                <a:gd name="T7" fmla="*/ 68 h 91"/>
                <a:gd name="T8" fmla="*/ 67 w 91"/>
                <a:gd name="T9" fmla="*/ 68 h 91"/>
                <a:gd name="T10" fmla="*/ 67 w 91"/>
                <a:gd name="T11" fmla="*/ 66 h 91"/>
                <a:gd name="T12" fmla="*/ 78 w 91"/>
                <a:gd name="T13" fmla="*/ 77 h 91"/>
                <a:gd name="T14" fmla="*/ 91 w 91"/>
                <a:gd name="T15" fmla="*/ 89 h 91"/>
                <a:gd name="T16" fmla="*/ 90 w 91"/>
                <a:gd name="T17" fmla="*/ 87 h 91"/>
                <a:gd name="T18" fmla="*/ 89 w 91"/>
                <a:gd name="T19" fmla="*/ 86 h 91"/>
                <a:gd name="T20" fmla="*/ 72 w 91"/>
                <a:gd name="T21" fmla="*/ 66 h 91"/>
                <a:gd name="T22" fmla="*/ 71 w 91"/>
                <a:gd name="T23" fmla="*/ 41 h 91"/>
                <a:gd name="T24" fmla="*/ 56 w 91"/>
                <a:gd name="T25" fmla="*/ 18 h 91"/>
                <a:gd name="T26" fmla="*/ 55 w 91"/>
                <a:gd name="T27" fmla="*/ 17 h 91"/>
                <a:gd name="T28" fmla="*/ 53 w 91"/>
                <a:gd name="T29" fmla="*/ 20 h 91"/>
                <a:gd name="T30" fmla="*/ 45 w 91"/>
                <a:gd name="T31" fmla="*/ 17 h 91"/>
                <a:gd name="T32" fmla="*/ 47 w 91"/>
                <a:gd name="T33" fmla="*/ 14 h 91"/>
                <a:gd name="T34" fmla="*/ 42 w 91"/>
                <a:gd name="T35" fmla="*/ 16 h 91"/>
                <a:gd name="T36" fmla="*/ 38 w 91"/>
                <a:gd name="T37" fmla="*/ 13 h 91"/>
                <a:gd name="T38" fmla="*/ 29 w 91"/>
                <a:gd name="T39" fmla="*/ 0 h 91"/>
                <a:gd name="T40" fmla="*/ 30 w 91"/>
                <a:gd name="T41" fmla="*/ 1 h 91"/>
                <a:gd name="T42" fmla="*/ 23 w 91"/>
                <a:gd name="T43" fmla="*/ 7 h 91"/>
                <a:gd name="T44" fmla="*/ 14 w 91"/>
                <a:gd name="T45" fmla="*/ 4 h 91"/>
                <a:gd name="T46" fmla="*/ 2 w 91"/>
                <a:gd name="T47" fmla="*/ 1 h 91"/>
                <a:gd name="T48" fmla="*/ 1 w 91"/>
                <a:gd name="T49" fmla="*/ 6 h 91"/>
                <a:gd name="T50" fmla="*/ 1 w 91"/>
                <a:gd name="T51" fmla="*/ 7 h 91"/>
                <a:gd name="T52" fmla="*/ 2 w 91"/>
                <a:gd name="T53" fmla="*/ 7 h 91"/>
                <a:gd name="T54" fmla="*/ 20 w 91"/>
                <a:gd name="T55" fmla="*/ 10 h 91"/>
                <a:gd name="T56" fmla="*/ 13 w 91"/>
                <a:gd name="T57" fmla="*/ 16 h 91"/>
                <a:gd name="T58" fmla="*/ 2 w 91"/>
                <a:gd name="T59" fmla="*/ 23 h 91"/>
                <a:gd name="T60" fmla="*/ 2 w 91"/>
                <a:gd name="T61" fmla="*/ 27 h 91"/>
                <a:gd name="T62" fmla="*/ 8 w 91"/>
                <a:gd name="T63" fmla="*/ 24 h 91"/>
                <a:gd name="T64" fmla="*/ 15 w 91"/>
                <a:gd name="T65" fmla="*/ 22 h 91"/>
                <a:gd name="T66" fmla="*/ 27 w 91"/>
                <a:gd name="T67" fmla="*/ 23 h 91"/>
                <a:gd name="T68" fmla="*/ 36 w 91"/>
                <a:gd name="T69" fmla="*/ 29 h 91"/>
                <a:gd name="T70" fmla="*/ 32 w 91"/>
                <a:gd name="T71" fmla="*/ 34 h 91"/>
                <a:gd name="T72" fmla="*/ 26 w 91"/>
                <a:gd name="T73" fmla="*/ 37 h 91"/>
                <a:gd name="T74" fmla="*/ 20 w 91"/>
                <a:gd name="T75" fmla="*/ 37 h 91"/>
                <a:gd name="T76" fmla="*/ 4 w 91"/>
                <a:gd name="T77" fmla="*/ 42 h 91"/>
                <a:gd name="T78" fmla="*/ 3 w 91"/>
                <a:gd name="T79" fmla="*/ 46 h 91"/>
                <a:gd name="T80" fmla="*/ 4 w 91"/>
                <a:gd name="T81" fmla="*/ 46 h 91"/>
                <a:gd name="T82" fmla="*/ 38 w 91"/>
                <a:gd name="T83" fmla="*/ 43 h 91"/>
                <a:gd name="T84" fmla="*/ 44 w 91"/>
                <a:gd name="T85" fmla="*/ 53 h 91"/>
                <a:gd name="T86" fmla="*/ 39 w 91"/>
                <a:gd name="T87" fmla="*/ 78 h 91"/>
                <a:gd name="T88" fmla="*/ 20 w 91"/>
                <a:gd name="T89" fmla="*/ 79 h 91"/>
                <a:gd name="T90" fmla="*/ 2 w 91"/>
                <a:gd name="T91" fmla="*/ 74 h 91"/>
                <a:gd name="T92" fmla="*/ 6 w 91"/>
                <a:gd name="T93" fmla="*/ 76 h 91"/>
                <a:gd name="T94" fmla="*/ 21 w 91"/>
                <a:gd name="T95" fmla="*/ 83 h 91"/>
                <a:gd name="T96" fmla="*/ 23 w 91"/>
                <a:gd name="T97" fmla="*/ 81 h 91"/>
                <a:gd name="T98" fmla="*/ 45 w 91"/>
                <a:gd name="T99" fmla="*/ 72 h 91"/>
                <a:gd name="T100" fmla="*/ 49 w 91"/>
                <a:gd name="T101" fmla="*/ 36 h 91"/>
                <a:gd name="T102" fmla="*/ 48 w 91"/>
                <a:gd name="T103" fmla="*/ 34 h 91"/>
                <a:gd name="T104" fmla="*/ 49 w 91"/>
                <a:gd name="T105" fmla="*/ 31 h 91"/>
                <a:gd name="T106" fmla="*/ 49 w 91"/>
                <a:gd name="T107" fmla="*/ 31 h 91"/>
                <a:gd name="T108" fmla="*/ 57 w 91"/>
                <a:gd name="T109" fmla="*/ 29 h 91"/>
                <a:gd name="T110" fmla="*/ 58 w 91"/>
                <a:gd name="T111" fmla="*/ 30 h 91"/>
                <a:gd name="T112" fmla="*/ 68 w 91"/>
                <a:gd name="T113" fmla="*/ 47 h 91"/>
                <a:gd name="T114" fmla="*/ 67 w 91"/>
                <a:gd name="T115" fmla="*/ 51 h 91"/>
                <a:gd name="T116" fmla="*/ 67 w 91"/>
                <a:gd name="T117" fmla="*/ 53 h 91"/>
                <a:gd name="T118" fmla="*/ 59 w 91"/>
                <a:gd name="T119" fmla="*/ 66 h 91"/>
                <a:gd name="T120" fmla="*/ 53 w 91"/>
                <a:gd name="T121" fmla="*/ 76 h 91"/>
                <a:gd name="T122" fmla="*/ 45 w 91"/>
                <a:gd name="T123" fmla="*/ 7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1" h="91">
                  <a:moveTo>
                    <a:pt x="23" y="81"/>
                  </a:moveTo>
                  <a:cubicBezTo>
                    <a:pt x="30" y="81"/>
                    <a:pt x="37" y="84"/>
                    <a:pt x="44" y="83"/>
                  </a:cubicBezTo>
                  <a:cubicBezTo>
                    <a:pt x="49" y="83"/>
                    <a:pt x="53" y="82"/>
                    <a:pt x="57" y="78"/>
                  </a:cubicBezTo>
                  <a:cubicBezTo>
                    <a:pt x="59" y="74"/>
                    <a:pt x="62" y="67"/>
                    <a:pt x="66" y="68"/>
                  </a:cubicBezTo>
                  <a:cubicBezTo>
                    <a:pt x="66" y="68"/>
                    <a:pt x="66" y="68"/>
                    <a:pt x="67" y="68"/>
                  </a:cubicBezTo>
                  <a:cubicBezTo>
                    <a:pt x="67" y="67"/>
                    <a:pt x="67" y="67"/>
                    <a:pt x="67" y="66"/>
                  </a:cubicBezTo>
                  <a:cubicBezTo>
                    <a:pt x="71" y="69"/>
                    <a:pt x="75" y="73"/>
                    <a:pt x="78" y="77"/>
                  </a:cubicBezTo>
                  <a:cubicBezTo>
                    <a:pt x="80" y="81"/>
                    <a:pt x="84" y="91"/>
                    <a:pt x="91" y="89"/>
                  </a:cubicBezTo>
                  <a:cubicBezTo>
                    <a:pt x="90" y="88"/>
                    <a:pt x="90" y="88"/>
                    <a:pt x="90" y="87"/>
                  </a:cubicBezTo>
                  <a:cubicBezTo>
                    <a:pt x="90" y="87"/>
                    <a:pt x="90" y="87"/>
                    <a:pt x="89" y="86"/>
                  </a:cubicBezTo>
                  <a:cubicBezTo>
                    <a:pt x="84" y="80"/>
                    <a:pt x="75" y="74"/>
                    <a:pt x="72" y="66"/>
                  </a:cubicBezTo>
                  <a:cubicBezTo>
                    <a:pt x="69" y="57"/>
                    <a:pt x="70" y="49"/>
                    <a:pt x="71" y="41"/>
                  </a:cubicBezTo>
                  <a:cubicBezTo>
                    <a:pt x="64" y="35"/>
                    <a:pt x="61" y="26"/>
                    <a:pt x="56" y="18"/>
                  </a:cubicBezTo>
                  <a:cubicBezTo>
                    <a:pt x="56" y="18"/>
                    <a:pt x="55" y="18"/>
                    <a:pt x="55" y="17"/>
                  </a:cubicBezTo>
                  <a:cubicBezTo>
                    <a:pt x="55" y="18"/>
                    <a:pt x="54" y="19"/>
                    <a:pt x="53" y="20"/>
                  </a:cubicBezTo>
                  <a:cubicBezTo>
                    <a:pt x="51" y="25"/>
                    <a:pt x="43" y="22"/>
                    <a:pt x="45" y="17"/>
                  </a:cubicBezTo>
                  <a:cubicBezTo>
                    <a:pt x="46" y="16"/>
                    <a:pt x="47" y="15"/>
                    <a:pt x="47" y="14"/>
                  </a:cubicBezTo>
                  <a:cubicBezTo>
                    <a:pt x="46" y="15"/>
                    <a:pt x="44" y="15"/>
                    <a:pt x="42" y="16"/>
                  </a:cubicBezTo>
                  <a:cubicBezTo>
                    <a:pt x="41" y="16"/>
                    <a:pt x="38" y="15"/>
                    <a:pt x="38" y="13"/>
                  </a:cubicBezTo>
                  <a:cubicBezTo>
                    <a:pt x="36" y="8"/>
                    <a:pt x="33" y="4"/>
                    <a:pt x="29" y="0"/>
                  </a:cubicBezTo>
                  <a:cubicBezTo>
                    <a:pt x="29" y="1"/>
                    <a:pt x="30" y="1"/>
                    <a:pt x="30" y="1"/>
                  </a:cubicBezTo>
                  <a:cubicBezTo>
                    <a:pt x="31" y="6"/>
                    <a:pt x="26" y="8"/>
                    <a:pt x="23" y="7"/>
                  </a:cubicBezTo>
                  <a:cubicBezTo>
                    <a:pt x="20" y="7"/>
                    <a:pt x="17" y="5"/>
                    <a:pt x="14" y="4"/>
                  </a:cubicBezTo>
                  <a:cubicBezTo>
                    <a:pt x="10" y="2"/>
                    <a:pt x="6" y="2"/>
                    <a:pt x="2" y="1"/>
                  </a:cubicBezTo>
                  <a:cubicBezTo>
                    <a:pt x="1" y="3"/>
                    <a:pt x="0" y="5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20" y="9"/>
                    <a:pt x="20" y="10"/>
                  </a:cubicBezTo>
                  <a:cubicBezTo>
                    <a:pt x="19" y="14"/>
                    <a:pt x="15" y="15"/>
                    <a:pt x="13" y="16"/>
                  </a:cubicBezTo>
                  <a:cubicBezTo>
                    <a:pt x="10" y="18"/>
                    <a:pt x="5" y="22"/>
                    <a:pt x="2" y="23"/>
                  </a:cubicBezTo>
                  <a:cubicBezTo>
                    <a:pt x="2" y="24"/>
                    <a:pt x="2" y="26"/>
                    <a:pt x="2" y="27"/>
                  </a:cubicBezTo>
                  <a:cubicBezTo>
                    <a:pt x="3" y="27"/>
                    <a:pt x="7" y="25"/>
                    <a:pt x="8" y="24"/>
                  </a:cubicBezTo>
                  <a:cubicBezTo>
                    <a:pt x="10" y="24"/>
                    <a:pt x="12" y="22"/>
                    <a:pt x="15" y="22"/>
                  </a:cubicBezTo>
                  <a:cubicBezTo>
                    <a:pt x="15" y="22"/>
                    <a:pt x="23" y="22"/>
                    <a:pt x="27" y="23"/>
                  </a:cubicBezTo>
                  <a:cubicBezTo>
                    <a:pt x="30" y="24"/>
                    <a:pt x="35" y="26"/>
                    <a:pt x="36" y="29"/>
                  </a:cubicBezTo>
                  <a:cubicBezTo>
                    <a:pt x="38" y="32"/>
                    <a:pt x="35" y="33"/>
                    <a:pt x="32" y="34"/>
                  </a:cubicBezTo>
                  <a:cubicBezTo>
                    <a:pt x="30" y="35"/>
                    <a:pt x="28" y="36"/>
                    <a:pt x="26" y="37"/>
                  </a:cubicBezTo>
                  <a:cubicBezTo>
                    <a:pt x="24" y="37"/>
                    <a:pt x="22" y="37"/>
                    <a:pt x="20" y="37"/>
                  </a:cubicBezTo>
                  <a:cubicBezTo>
                    <a:pt x="14" y="38"/>
                    <a:pt x="9" y="40"/>
                    <a:pt x="4" y="42"/>
                  </a:cubicBezTo>
                  <a:cubicBezTo>
                    <a:pt x="4" y="43"/>
                    <a:pt x="3" y="44"/>
                    <a:pt x="3" y="46"/>
                  </a:cubicBezTo>
                  <a:cubicBezTo>
                    <a:pt x="3" y="46"/>
                    <a:pt x="3" y="46"/>
                    <a:pt x="4" y="46"/>
                  </a:cubicBezTo>
                  <a:cubicBezTo>
                    <a:pt x="14" y="44"/>
                    <a:pt x="28" y="38"/>
                    <a:pt x="38" y="43"/>
                  </a:cubicBezTo>
                  <a:cubicBezTo>
                    <a:pt x="42" y="45"/>
                    <a:pt x="43" y="49"/>
                    <a:pt x="44" y="53"/>
                  </a:cubicBezTo>
                  <a:cubicBezTo>
                    <a:pt x="46" y="61"/>
                    <a:pt x="46" y="75"/>
                    <a:pt x="39" y="78"/>
                  </a:cubicBezTo>
                  <a:cubicBezTo>
                    <a:pt x="33" y="81"/>
                    <a:pt x="26" y="79"/>
                    <a:pt x="20" y="79"/>
                  </a:cubicBezTo>
                  <a:cubicBezTo>
                    <a:pt x="14" y="78"/>
                    <a:pt x="8" y="76"/>
                    <a:pt x="2" y="74"/>
                  </a:cubicBezTo>
                  <a:cubicBezTo>
                    <a:pt x="3" y="75"/>
                    <a:pt x="4" y="75"/>
                    <a:pt x="6" y="76"/>
                  </a:cubicBezTo>
                  <a:cubicBezTo>
                    <a:pt x="10" y="79"/>
                    <a:pt x="16" y="82"/>
                    <a:pt x="21" y="83"/>
                  </a:cubicBezTo>
                  <a:cubicBezTo>
                    <a:pt x="22" y="82"/>
                    <a:pt x="22" y="81"/>
                    <a:pt x="23" y="81"/>
                  </a:cubicBezTo>
                  <a:close/>
                  <a:moveTo>
                    <a:pt x="45" y="72"/>
                  </a:moveTo>
                  <a:cubicBezTo>
                    <a:pt x="45" y="60"/>
                    <a:pt x="48" y="48"/>
                    <a:pt x="49" y="36"/>
                  </a:cubicBezTo>
                  <a:cubicBezTo>
                    <a:pt x="49" y="35"/>
                    <a:pt x="49" y="35"/>
                    <a:pt x="48" y="34"/>
                  </a:cubicBezTo>
                  <a:cubicBezTo>
                    <a:pt x="48" y="33"/>
                    <a:pt x="48" y="32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57" y="24"/>
                    <a:pt x="57" y="29"/>
                  </a:cubicBezTo>
                  <a:cubicBezTo>
                    <a:pt x="58" y="29"/>
                    <a:pt x="58" y="29"/>
                    <a:pt x="58" y="30"/>
                  </a:cubicBezTo>
                  <a:cubicBezTo>
                    <a:pt x="62" y="35"/>
                    <a:pt x="65" y="41"/>
                    <a:pt x="68" y="47"/>
                  </a:cubicBezTo>
                  <a:cubicBezTo>
                    <a:pt x="69" y="49"/>
                    <a:pt x="68" y="50"/>
                    <a:pt x="67" y="51"/>
                  </a:cubicBezTo>
                  <a:cubicBezTo>
                    <a:pt x="67" y="52"/>
                    <a:pt x="67" y="52"/>
                    <a:pt x="67" y="53"/>
                  </a:cubicBezTo>
                  <a:cubicBezTo>
                    <a:pt x="65" y="57"/>
                    <a:pt x="61" y="61"/>
                    <a:pt x="59" y="66"/>
                  </a:cubicBezTo>
                  <a:cubicBezTo>
                    <a:pt x="57" y="69"/>
                    <a:pt x="55" y="72"/>
                    <a:pt x="53" y="76"/>
                  </a:cubicBezTo>
                  <a:cubicBezTo>
                    <a:pt x="51" y="80"/>
                    <a:pt x="45" y="76"/>
                    <a:pt x="45" y="72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166"/>
            <p:cNvSpPr/>
            <p:nvPr/>
          </p:nvSpPr>
          <p:spPr bwMode="auto">
            <a:xfrm>
              <a:off x="7813676" y="5161756"/>
              <a:ext cx="34925" cy="55562"/>
            </a:xfrm>
            <a:custGeom>
              <a:avLst/>
              <a:gdLst>
                <a:gd name="T0" fmla="*/ 0 w 17"/>
                <a:gd name="T1" fmla="*/ 2 h 27"/>
                <a:gd name="T2" fmla="*/ 1 w 17"/>
                <a:gd name="T3" fmla="*/ 7 h 27"/>
                <a:gd name="T4" fmla="*/ 1 w 17"/>
                <a:gd name="T5" fmla="*/ 12 h 27"/>
                <a:gd name="T6" fmla="*/ 4 w 17"/>
                <a:gd name="T7" fmla="*/ 20 h 27"/>
                <a:gd name="T8" fmla="*/ 7 w 17"/>
                <a:gd name="T9" fmla="*/ 26 h 27"/>
                <a:gd name="T10" fmla="*/ 11 w 17"/>
                <a:gd name="T11" fmla="*/ 24 h 27"/>
                <a:gd name="T12" fmla="*/ 17 w 17"/>
                <a:gd name="T13" fmla="*/ 17 h 27"/>
                <a:gd name="T14" fmla="*/ 0 w 17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7">
                  <a:moveTo>
                    <a:pt x="0" y="2"/>
                  </a:moveTo>
                  <a:cubicBezTo>
                    <a:pt x="0" y="0"/>
                    <a:pt x="1" y="5"/>
                    <a:pt x="1" y="7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5"/>
                    <a:pt x="3" y="18"/>
                    <a:pt x="4" y="20"/>
                  </a:cubicBezTo>
                  <a:cubicBezTo>
                    <a:pt x="4" y="22"/>
                    <a:pt x="5" y="24"/>
                    <a:pt x="7" y="26"/>
                  </a:cubicBezTo>
                  <a:cubicBezTo>
                    <a:pt x="9" y="27"/>
                    <a:pt x="12" y="25"/>
                    <a:pt x="11" y="24"/>
                  </a:cubicBezTo>
                  <a:cubicBezTo>
                    <a:pt x="14" y="22"/>
                    <a:pt x="15" y="20"/>
                    <a:pt x="17" y="17"/>
                  </a:cubicBezTo>
                  <a:cubicBezTo>
                    <a:pt x="17" y="17"/>
                    <a:pt x="4" y="19"/>
                    <a:pt x="0" y="2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167"/>
            <p:cNvSpPr/>
            <p:nvPr/>
          </p:nvSpPr>
          <p:spPr bwMode="auto">
            <a:xfrm>
              <a:off x="7813676" y="5161756"/>
              <a:ext cx="23813" cy="52387"/>
            </a:xfrm>
            <a:custGeom>
              <a:avLst/>
              <a:gdLst>
                <a:gd name="T0" fmla="*/ 12 w 12"/>
                <a:gd name="T1" fmla="*/ 16 h 25"/>
                <a:gd name="T2" fmla="*/ 0 w 12"/>
                <a:gd name="T3" fmla="*/ 2 h 25"/>
                <a:gd name="T4" fmla="*/ 1 w 12"/>
                <a:gd name="T5" fmla="*/ 7 h 25"/>
                <a:gd name="T6" fmla="*/ 1 w 12"/>
                <a:gd name="T7" fmla="*/ 12 h 25"/>
                <a:gd name="T8" fmla="*/ 4 w 12"/>
                <a:gd name="T9" fmla="*/ 20 h 25"/>
                <a:gd name="T10" fmla="*/ 7 w 12"/>
                <a:gd name="T11" fmla="*/ 25 h 25"/>
                <a:gd name="T12" fmla="*/ 12 w 12"/>
                <a:gd name="T1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5">
                  <a:moveTo>
                    <a:pt x="12" y="16"/>
                  </a:moveTo>
                  <a:cubicBezTo>
                    <a:pt x="8" y="15"/>
                    <a:pt x="2" y="12"/>
                    <a:pt x="0" y="2"/>
                  </a:cubicBezTo>
                  <a:cubicBezTo>
                    <a:pt x="0" y="0"/>
                    <a:pt x="1" y="5"/>
                    <a:pt x="1" y="7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5"/>
                    <a:pt x="3" y="18"/>
                    <a:pt x="4" y="20"/>
                  </a:cubicBezTo>
                  <a:cubicBezTo>
                    <a:pt x="4" y="22"/>
                    <a:pt x="5" y="24"/>
                    <a:pt x="7" y="25"/>
                  </a:cubicBezTo>
                  <a:cubicBezTo>
                    <a:pt x="9" y="23"/>
                    <a:pt x="11" y="20"/>
                    <a:pt x="12" y="16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168"/>
            <p:cNvSpPr/>
            <p:nvPr/>
          </p:nvSpPr>
          <p:spPr bwMode="auto">
            <a:xfrm>
              <a:off x="7313614" y="5325268"/>
              <a:ext cx="663575" cy="558800"/>
            </a:xfrm>
            <a:custGeom>
              <a:avLst/>
              <a:gdLst>
                <a:gd name="T0" fmla="*/ 0 w 418"/>
                <a:gd name="T1" fmla="*/ 352 h 352"/>
                <a:gd name="T2" fmla="*/ 311 w 418"/>
                <a:gd name="T3" fmla="*/ 352 h 352"/>
                <a:gd name="T4" fmla="*/ 418 w 418"/>
                <a:gd name="T5" fmla="*/ 30 h 352"/>
                <a:gd name="T6" fmla="*/ 75 w 418"/>
                <a:gd name="T7" fmla="*/ 0 h 352"/>
                <a:gd name="T8" fmla="*/ 0 w 418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352">
                  <a:moveTo>
                    <a:pt x="0" y="352"/>
                  </a:moveTo>
                  <a:lnTo>
                    <a:pt x="311" y="352"/>
                  </a:lnTo>
                  <a:lnTo>
                    <a:pt x="418" y="30"/>
                  </a:lnTo>
                  <a:lnTo>
                    <a:pt x="75" y="0"/>
                  </a:lnTo>
                  <a:lnTo>
                    <a:pt x="0" y="352"/>
                  </a:lnTo>
                  <a:close/>
                </a:path>
              </a:pathLst>
            </a:custGeom>
            <a:solidFill>
              <a:srgbClr val="CE8D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169"/>
            <p:cNvSpPr/>
            <p:nvPr/>
          </p:nvSpPr>
          <p:spPr bwMode="auto">
            <a:xfrm>
              <a:off x="7313614" y="5325268"/>
              <a:ext cx="534988" cy="558800"/>
            </a:xfrm>
            <a:custGeom>
              <a:avLst/>
              <a:gdLst>
                <a:gd name="T0" fmla="*/ 247 w 255"/>
                <a:gd name="T1" fmla="*/ 205 h 266"/>
                <a:gd name="T2" fmla="*/ 114 w 255"/>
                <a:gd name="T3" fmla="*/ 71 h 266"/>
                <a:gd name="T4" fmla="*/ 131 w 255"/>
                <a:gd name="T5" fmla="*/ 6 h 266"/>
                <a:gd name="T6" fmla="*/ 57 w 255"/>
                <a:gd name="T7" fmla="*/ 0 h 266"/>
                <a:gd name="T8" fmla="*/ 0 w 255"/>
                <a:gd name="T9" fmla="*/ 266 h 266"/>
                <a:gd name="T10" fmla="*/ 235 w 255"/>
                <a:gd name="T11" fmla="*/ 266 h 266"/>
                <a:gd name="T12" fmla="*/ 255 w 255"/>
                <a:gd name="T13" fmla="*/ 204 h 266"/>
                <a:gd name="T14" fmla="*/ 247 w 255"/>
                <a:gd name="T15" fmla="*/ 205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5" h="266">
                  <a:moveTo>
                    <a:pt x="247" y="205"/>
                  </a:moveTo>
                  <a:cubicBezTo>
                    <a:pt x="174" y="205"/>
                    <a:pt x="114" y="144"/>
                    <a:pt x="114" y="71"/>
                  </a:cubicBezTo>
                  <a:cubicBezTo>
                    <a:pt x="114" y="48"/>
                    <a:pt x="120" y="26"/>
                    <a:pt x="131" y="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35" y="266"/>
                    <a:pt x="235" y="266"/>
                    <a:pt x="235" y="266"/>
                  </a:cubicBezTo>
                  <a:cubicBezTo>
                    <a:pt x="255" y="204"/>
                    <a:pt x="255" y="204"/>
                    <a:pt x="255" y="204"/>
                  </a:cubicBezTo>
                  <a:cubicBezTo>
                    <a:pt x="253" y="205"/>
                    <a:pt x="250" y="205"/>
                    <a:pt x="247" y="205"/>
                  </a:cubicBezTo>
                  <a:close/>
                </a:path>
              </a:pathLst>
            </a:custGeom>
            <a:solidFill>
              <a:srgbClr val="C18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170"/>
            <p:cNvSpPr/>
            <p:nvPr/>
          </p:nvSpPr>
          <p:spPr bwMode="auto">
            <a:xfrm>
              <a:off x="7869239" y="5495131"/>
              <a:ext cx="422275" cy="390525"/>
            </a:xfrm>
            <a:custGeom>
              <a:avLst/>
              <a:gdLst>
                <a:gd name="T0" fmla="*/ 75 w 201"/>
                <a:gd name="T1" fmla="*/ 61 h 186"/>
                <a:gd name="T2" fmla="*/ 79 w 201"/>
                <a:gd name="T3" fmla="*/ 12 h 186"/>
                <a:gd name="T4" fmla="*/ 92 w 201"/>
                <a:gd name="T5" fmla="*/ 2 h 186"/>
                <a:gd name="T6" fmla="*/ 129 w 201"/>
                <a:gd name="T7" fmla="*/ 0 h 186"/>
                <a:gd name="T8" fmla="*/ 121 w 201"/>
                <a:gd name="T9" fmla="*/ 43 h 186"/>
                <a:gd name="T10" fmla="*/ 130 w 201"/>
                <a:gd name="T11" fmla="*/ 45 h 186"/>
                <a:gd name="T12" fmla="*/ 149 w 201"/>
                <a:gd name="T13" fmla="*/ 49 h 186"/>
                <a:gd name="T14" fmla="*/ 173 w 201"/>
                <a:gd name="T15" fmla="*/ 54 h 186"/>
                <a:gd name="T16" fmla="*/ 160 w 201"/>
                <a:gd name="T17" fmla="*/ 74 h 186"/>
                <a:gd name="T18" fmla="*/ 148 w 201"/>
                <a:gd name="T19" fmla="*/ 90 h 186"/>
                <a:gd name="T20" fmla="*/ 188 w 201"/>
                <a:gd name="T21" fmla="*/ 98 h 186"/>
                <a:gd name="T22" fmla="*/ 200 w 201"/>
                <a:gd name="T23" fmla="*/ 122 h 186"/>
                <a:gd name="T24" fmla="*/ 201 w 201"/>
                <a:gd name="T25" fmla="*/ 137 h 186"/>
                <a:gd name="T26" fmla="*/ 177 w 201"/>
                <a:gd name="T27" fmla="*/ 141 h 186"/>
                <a:gd name="T28" fmla="*/ 171 w 201"/>
                <a:gd name="T29" fmla="*/ 167 h 186"/>
                <a:gd name="T30" fmla="*/ 163 w 201"/>
                <a:gd name="T31" fmla="*/ 174 h 186"/>
                <a:gd name="T32" fmla="*/ 135 w 201"/>
                <a:gd name="T33" fmla="*/ 175 h 186"/>
                <a:gd name="T34" fmla="*/ 113 w 201"/>
                <a:gd name="T35" fmla="*/ 177 h 186"/>
                <a:gd name="T36" fmla="*/ 99 w 201"/>
                <a:gd name="T37" fmla="*/ 175 h 186"/>
                <a:gd name="T38" fmla="*/ 88 w 201"/>
                <a:gd name="T39" fmla="*/ 161 h 186"/>
                <a:gd name="T40" fmla="*/ 80 w 201"/>
                <a:gd name="T41" fmla="*/ 185 h 186"/>
                <a:gd name="T42" fmla="*/ 55 w 201"/>
                <a:gd name="T43" fmla="*/ 175 h 186"/>
                <a:gd name="T44" fmla="*/ 35 w 201"/>
                <a:gd name="T45" fmla="*/ 171 h 186"/>
                <a:gd name="T46" fmla="*/ 45 w 201"/>
                <a:gd name="T47" fmla="*/ 155 h 186"/>
                <a:gd name="T48" fmla="*/ 33 w 201"/>
                <a:gd name="T49" fmla="*/ 141 h 186"/>
                <a:gd name="T50" fmla="*/ 17 w 201"/>
                <a:gd name="T51" fmla="*/ 133 h 186"/>
                <a:gd name="T52" fmla="*/ 1 w 201"/>
                <a:gd name="T53" fmla="*/ 123 h 186"/>
                <a:gd name="T54" fmla="*/ 0 w 201"/>
                <a:gd name="T55" fmla="*/ 115 h 186"/>
                <a:gd name="T56" fmla="*/ 2 w 201"/>
                <a:gd name="T57" fmla="*/ 107 h 186"/>
                <a:gd name="T58" fmla="*/ 5 w 201"/>
                <a:gd name="T59" fmla="*/ 105 h 186"/>
                <a:gd name="T60" fmla="*/ 9 w 201"/>
                <a:gd name="T61" fmla="*/ 103 h 186"/>
                <a:gd name="T62" fmla="*/ 15 w 201"/>
                <a:gd name="T63" fmla="*/ 97 h 186"/>
                <a:gd name="T64" fmla="*/ 19 w 201"/>
                <a:gd name="T65" fmla="*/ 92 h 186"/>
                <a:gd name="T66" fmla="*/ 20 w 201"/>
                <a:gd name="T67" fmla="*/ 84 h 186"/>
                <a:gd name="T68" fmla="*/ 21 w 201"/>
                <a:gd name="T69" fmla="*/ 72 h 186"/>
                <a:gd name="T70" fmla="*/ 26 w 201"/>
                <a:gd name="T71" fmla="*/ 73 h 186"/>
                <a:gd name="T72" fmla="*/ 55 w 201"/>
                <a:gd name="T73" fmla="*/ 69 h 186"/>
                <a:gd name="T74" fmla="*/ 78 w 201"/>
                <a:gd name="T75" fmla="*/ 63 h 186"/>
                <a:gd name="T76" fmla="*/ 75 w 201"/>
                <a:gd name="T77" fmla="*/ 6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1" h="186">
                  <a:moveTo>
                    <a:pt x="75" y="61"/>
                  </a:moveTo>
                  <a:cubicBezTo>
                    <a:pt x="75" y="49"/>
                    <a:pt x="78" y="24"/>
                    <a:pt x="79" y="12"/>
                  </a:cubicBezTo>
                  <a:cubicBezTo>
                    <a:pt x="80" y="2"/>
                    <a:pt x="83" y="3"/>
                    <a:pt x="92" y="2"/>
                  </a:cubicBezTo>
                  <a:cubicBezTo>
                    <a:pt x="104" y="1"/>
                    <a:pt x="117" y="0"/>
                    <a:pt x="129" y="0"/>
                  </a:cubicBezTo>
                  <a:cubicBezTo>
                    <a:pt x="129" y="16"/>
                    <a:pt x="123" y="29"/>
                    <a:pt x="121" y="43"/>
                  </a:cubicBezTo>
                  <a:cubicBezTo>
                    <a:pt x="124" y="45"/>
                    <a:pt x="127" y="45"/>
                    <a:pt x="130" y="45"/>
                  </a:cubicBezTo>
                  <a:cubicBezTo>
                    <a:pt x="137" y="46"/>
                    <a:pt x="142" y="47"/>
                    <a:pt x="149" y="49"/>
                  </a:cubicBezTo>
                  <a:cubicBezTo>
                    <a:pt x="153" y="50"/>
                    <a:pt x="171" y="51"/>
                    <a:pt x="173" y="54"/>
                  </a:cubicBezTo>
                  <a:cubicBezTo>
                    <a:pt x="178" y="63"/>
                    <a:pt x="165" y="70"/>
                    <a:pt x="160" y="74"/>
                  </a:cubicBezTo>
                  <a:cubicBezTo>
                    <a:pt x="155" y="78"/>
                    <a:pt x="151" y="84"/>
                    <a:pt x="148" y="90"/>
                  </a:cubicBezTo>
                  <a:cubicBezTo>
                    <a:pt x="166" y="91"/>
                    <a:pt x="188" y="98"/>
                    <a:pt x="188" y="98"/>
                  </a:cubicBezTo>
                  <a:cubicBezTo>
                    <a:pt x="188" y="98"/>
                    <a:pt x="199" y="111"/>
                    <a:pt x="200" y="122"/>
                  </a:cubicBezTo>
                  <a:cubicBezTo>
                    <a:pt x="200" y="129"/>
                    <a:pt x="201" y="137"/>
                    <a:pt x="201" y="137"/>
                  </a:cubicBezTo>
                  <a:cubicBezTo>
                    <a:pt x="201" y="137"/>
                    <a:pt x="182" y="141"/>
                    <a:pt x="177" y="141"/>
                  </a:cubicBezTo>
                  <a:cubicBezTo>
                    <a:pt x="177" y="150"/>
                    <a:pt x="174" y="159"/>
                    <a:pt x="171" y="167"/>
                  </a:cubicBezTo>
                  <a:cubicBezTo>
                    <a:pt x="168" y="173"/>
                    <a:pt x="168" y="173"/>
                    <a:pt x="163" y="174"/>
                  </a:cubicBezTo>
                  <a:cubicBezTo>
                    <a:pt x="155" y="176"/>
                    <a:pt x="144" y="174"/>
                    <a:pt x="135" y="175"/>
                  </a:cubicBezTo>
                  <a:cubicBezTo>
                    <a:pt x="127" y="175"/>
                    <a:pt x="121" y="175"/>
                    <a:pt x="113" y="177"/>
                  </a:cubicBezTo>
                  <a:cubicBezTo>
                    <a:pt x="106" y="180"/>
                    <a:pt x="106" y="181"/>
                    <a:pt x="99" y="175"/>
                  </a:cubicBezTo>
                  <a:cubicBezTo>
                    <a:pt x="95" y="171"/>
                    <a:pt x="90" y="166"/>
                    <a:pt x="88" y="161"/>
                  </a:cubicBezTo>
                  <a:cubicBezTo>
                    <a:pt x="88" y="167"/>
                    <a:pt x="87" y="183"/>
                    <a:pt x="80" y="185"/>
                  </a:cubicBezTo>
                  <a:cubicBezTo>
                    <a:pt x="75" y="186"/>
                    <a:pt x="61" y="176"/>
                    <a:pt x="55" y="175"/>
                  </a:cubicBezTo>
                  <a:cubicBezTo>
                    <a:pt x="48" y="173"/>
                    <a:pt x="42" y="171"/>
                    <a:pt x="35" y="171"/>
                  </a:cubicBezTo>
                  <a:cubicBezTo>
                    <a:pt x="34" y="166"/>
                    <a:pt x="43" y="159"/>
                    <a:pt x="45" y="155"/>
                  </a:cubicBezTo>
                  <a:cubicBezTo>
                    <a:pt x="43" y="149"/>
                    <a:pt x="38" y="145"/>
                    <a:pt x="33" y="141"/>
                  </a:cubicBezTo>
                  <a:cubicBezTo>
                    <a:pt x="28" y="136"/>
                    <a:pt x="24" y="134"/>
                    <a:pt x="17" y="133"/>
                  </a:cubicBezTo>
                  <a:cubicBezTo>
                    <a:pt x="12" y="132"/>
                    <a:pt x="2" y="129"/>
                    <a:pt x="1" y="123"/>
                  </a:cubicBezTo>
                  <a:cubicBezTo>
                    <a:pt x="0" y="121"/>
                    <a:pt x="0" y="118"/>
                    <a:pt x="0" y="115"/>
                  </a:cubicBezTo>
                  <a:cubicBezTo>
                    <a:pt x="0" y="113"/>
                    <a:pt x="0" y="108"/>
                    <a:pt x="2" y="107"/>
                  </a:cubicBezTo>
                  <a:cubicBezTo>
                    <a:pt x="3" y="106"/>
                    <a:pt x="4" y="106"/>
                    <a:pt x="5" y="105"/>
                  </a:cubicBezTo>
                  <a:cubicBezTo>
                    <a:pt x="6" y="105"/>
                    <a:pt x="8" y="104"/>
                    <a:pt x="9" y="103"/>
                  </a:cubicBezTo>
                  <a:cubicBezTo>
                    <a:pt x="11" y="101"/>
                    <a:pt x="13" y="99"/>
                    <a:pt x="15" y="97"/>
                  </a:cubicBezTo>
                  <a:cubicBezTo>
                    <a:pt x="17" y="96"/>
                    <a:pt x="18" y="94"/>
                    <a:pt x="19" y="92"/>
                  </a:cubicBezTo>
                  <a:cubicBezTo>
                    <a:pt x="19" y="89"/>
                    <a:pt x="20" y="86"/>
                    <a:pt x="20" y="84"/>
                  </a:cubicBezTo>
                  <a:cubicBezTo>
                    <a:pt x="17" y="83"/>
                    <a:pt x="18" y="73"/>
                    <a:pt x="21" y="72"/>
                  </a:cubicBezTo>
                  <a:cubicBezTo>
                    <a:pt x="23" y="71"/>
                    <a:pt x="25" y="73"/>
                    <a:pt x="26" y="73"/>
                  </a:cubicBezTo>
                  <a:cubicBezTo>
                    <a:pt x="37" y="75"/>
                    <a:pt x="45" y="70"/>
                    <a:pt x="55" y="69"/>
                  </a:cubicBezTo>
                  <a:cubicBezTo>
                    <a:pt x="78" y="63"/>
                    <a:pt x="78" y="63"/>
                    <a:pt x="78" y="63"/>
                  </a:cubicBezTo>
                  <a:lnTo>
                    <a:pt x="75" y="61"/>
                  </a:lnTo>
                  <a:close/>
                </a:path>
              </a:pathLst>
            </a:custGeom>
            <a:solidFill>
              <a:srgbClr val="E2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171"/>
            <p:cNvSpPr/>
            <p:nvPr/>
          </p:nvSpPr>
          <p:spPr bwMode="auto">
            <a:xfrm>
              <a:off x="7889876" y="5638006"/>
              <a:ext cx="114300" cy="180975"/>
            </a:xfrm>
            <a:custGeom>
              <a:avLst/>
              <a:gdLst>
                <a:gd name="T0" fmla="*/ 47 w 54"/>
                <a:gd name="T1" fmla="*/ 59 h 86"/>
                <a:gd name="T2" fmla="*/ 32 w 54"/>
                <a:gd name="T3" fmla="*/ 55 h 86"/>
                <a:gd name="T4" fmla="*/ 49 w 54"/>
                <a:gd name="T5" fmla="*/ 40 h 86"/>
                <a:gd name="T6" fmla="*/ 54 w 54"/>
                <a:gd name="T7" fmla="*/ 5 h 86"/>
                <a:gd name="T8" fmla="*/ 42 w 54"/>
                <a:gd name="T9" fmla="*/ 1 h 86"/>
                <a:gd name="T10" fmla="*/ 37 w 54"/>
                <a:gd name="T11" fmla="*/ 3 h 86"/>
                <a:gd name="T12" fmla="*/ 31 w 54"/>
                <a:gd name="T13" fmla="*/ 24 h 86"/>
                <a:gd name="T14" fmla="*/ 24 w 54"/>
                <a:gd name="T15" fmla="*/ 39 h 86"/>
                <a:gd name="T16" fmla="*/ 17 w 54"/>
                <a:gd name="T17" fmla="*/ 51 h 86"/>
                <a:gd name="T18" fmla="*/ 0 w 54"/>
                <a:gd name="T19" fmla="*/ 63 h 86"/>
                <a:gd name="T20" fmla="*/ 7 w 54"/>
                <a:gd name="T21" fmla="*/ 65 h 86"/>
                <a:gd name="T22" fmla="*/ 23 w 54"/>
                <a:gd name="T23" fmla="*/ 73 h 86"/>
                <a:gd name="T24" fmla="*/ 35 w 54"/>
                <a:gd name="T25" fmla="*/ 86 h 86"/>
                <a:gd name="T26" fmla="*/ 41 w 54"/>
                <a:gd name="T27" fmla="*/ 75 h 86"/>
                <a:gd name="T28" fmla="*/ 47 w 54"/>
                <a:gd name="T29" fmla="*/ 5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6">
                  <a:moveTo>
                    <a:pt x="47" y="59"/>
                  </a:moveTo>
                  <a:cubicBezTo>
                    <a:pt x="44" y="58"/>
                    <a:pt x="34" y="60"/>
                    <a:pt x="32" y="55"/>
                  </a:cubicBezTo>
                  <a:cubicBezTo>
                    <a:pt x="32" y="54"/>
                    <a:pt x="49" y="42"/>
                    <a:pt x="49" y="40"/>
                  </a:cubicBezTo>
                  <a:cubicBezTo>
                    <a:pt x="53" y="30"/>
                    <a:pt x="53" y="16"/>
                    <a:pt x="54" y="5"/>
                  </a:cubicBezTo>
                  <a:cubicBezTo>
                    <a:pt x="54" y="0"/>
                    <a:pt x="48" y="1"/>
                    <a:pt x="42" y="1"/>
                  </a:cubicBezTo>
                  <a:cubicBezTo>
                    <a:pt x="40" y="2"/>
                    <a:pt x="38" y="2"/>
                    <a:pt x="37" y="3"/>
                  </a:cubicBezTo>
                  <a:cubicBezTo>
                    <a:pt x="37" y="3"/>
                    <a:pt x="31" y="22"/>
                    <a:pt x="31" y="24"/>
                  </a:cubicBezTo>
                  <a:cubicBezTo>
                    <a:pt x="28" y="29"/>
                    <a:pt x="27" y="34"/>
                    <a:pt x="24" y="39"/>
                  </a:cubicBezTo>
                  <a:cubicBezTo>
                    <a:pt x="23" y="44"/>
                    <a:pt x="20" y="47"/>
                    <a:pt x="17" y="51"/>
                  </a:cubicBezTo>
                  <a:cubicBezTo>
                    <a:pt x="12" y="57"/>
                    <a:pt x="6" y="59"/>
                    <a:pt x="0" y="63"/>
                  </a:cubicBezTo>
                  <a:cubicBezTo>
                    <a:pt x="2" y="64"/>
                    <a:pt x="5" y="64"/>
                    <a:pt x="7" y="65"/>
                  </a:cubicBezTo>
                  <a:cubicBezTo>
                    <a:pt x="14" y="66"/>
                    <a:pt x="18" y="68"/>
                    <a:pt x="23" y="73"/>
                  </a:cubicBezTo>
                  <a:cubicBezTo>
                    <a:pt x="27" y="77"/>
                    <a:pt x="32" y="80"/>
                    <a:pt x="35" y="86"/>
                  </a:cubicBezTo>
                  <a:cubicBezTo>
                    <a:pt x="36" y="82"/>
                    <a:pt x="39" y="79"/>
                    <a:pt x="41" y="75"/>
                  </a:cubicBezTo>
                  <a:cubicBezTo>
                    <a:pt x="43" y="72"/>
                    <a:pt x="54" y="61"/>
                    <a:pt x="47" y="59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172"/>
            <p:cNvSpPr/>
            <p:nvPr/>
          </p:nvSpPr>
          <p:spPr bwMode="auto">
            <a:xfrm>
              <a:off x="8026401" y="5495131"/>
              <a:ext cx="130175" cy="188912"/>
            </a:xfrm>
            <a:custGeom>
              <a:avLst/>
              <a:gdLst>
                <a:gd name="T0" fmla="*/ 33 w 62"/>
                <a:gd name="T1" fmla="*/ 58 h 90"/>
                <a:gd name="T2" fmla="*/ 7 w 62"/>
                <a:gd name="T3" fmla="*/ 89 h 90"/>
                <a:gd name="T4" fmla="*/ 7 w 62"/>
                <a:gd name="T5" fmla="*/ 90 h 90"/>
                <a:gd name="T6" fmla="*/ 22 w 62"/>
                <a:gd name="T7" fmla="*/ 83 h 90"/>
                <a:gd name="T8" fmla="*/ 32 w 62"/>
                <a:gd name="T9" fmla="*/ 66 h 90"/>
                <a:gd name="T10" fmla="*/ 34 w 62"/>
                <a:gd name="T11" fmla="*/ 65 h 90"/>
                <a:gd name="T12" fmla="*/ 42 w 62"/>
                <a:gd name="T13" fmla="*/ 58 h 90"/>
                <a:gd name="T14" fmla="*/ 59 w 62"/>
                <a:gd name="T15" fmla="*/ 64 h 90"/>
                <a:gd name="T16" fmla="*/ 62 w 62"/>
                <a:gd name="T17" fmla="*/ 62 h 90"/>
                <a:gd name="T18" fmla="*/ 52 w 62"/>
                <a:gd name="T19" fmla="*/ 49 h 90"/>
                <a:gd name="T20" fmla="*/ 51 w 62"/>
                <a:gd name="T21" fmla="*/ 45 h 90"/>
                <a:gd name="T22" fmla="*/ 46 w 62"/>
                <a:gd name="T23" fmla="*/ 43 h 90"/>
                <a:gd name="T24" fmla="*/ 54 w 62"/>
                <a:gd name="T25" fmla="*/ 0 h 90"/>
                <a:gd name="T26" fmla="*/ 28 w 62"/>
                <a:gd name="T27" fmla="*/ 1 h 90"/>
                <a:gd name="T28" fmla="*/ 26 w 62"/>
                <a:gd name="T29" fmla="*/ 9 h 90"/>
                <a:gd name="T30" fmla="*/ 17 w 62"/>
                <a:gd name="T31" fmla="*/ 42 h 90"/>
                <a:gd name="T32" fmla="*/ 0 w 62"/>
                <a:gd name="T33" fmla="*/ 60 h 90"/>
                <a:gd name="T34" fmla="*/ 0 w 62"/>
                <a:gd name="T35" fmla="*/ 61 h 90"/>
                <a:gd name="T36" fmla="*/ 3 w 62"/>
                <a:gd name="T37" fmla="*/ 63 h 90"/>
                <a:gd name="T38" fmla="*/ 17 w 62"/>
                <a:gd name="T39" fmla="*/ 55 h 90"/>
                <a:gd name="T40" fmla="*/ 33 w 62"/>
                <a:gd name="T41" fmla="*/ 52 h 90"/>
                <a:gd name="T42" fmla="*/ 33 w 62"/>
                <a:gd name="T43" fmla="*/ 5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90">
                  <a:moveTo>
                    <a:pt x="33" y="58"/>
                  </a:moveTo>
                  <a:cubicBezTo>
                    <a:pt x="20" y="63"/>
                    <a:pt x="14" y="77"/>
                    <a:pt x="7" y="89"/>
                  </a:cubicBezTo>
                  <a:cubicBezTo>
                    <a:pt x="7" y="89"/>
                    <a:pt x="7" y="90"/>
                    <a:pt x="7" y="90"/>
                  </a:cubicBezTo>
                  <a:cubicBezTo>
                    <a:pt x="12" y="88"/>
                    <a:pt x="17" y="86"/>
                    <a:pt x="22" y="83"/>
                  </a:cubicBezTo>
                  <a:cubicBezTo>
                    <a:pt x="25" y="77"/>
                    <a:pt x="28" y="71"/>
                    <a:pt x="32" y="66"/>
                  </a:cubicBezTo>
                  <a:cubicBezTo>
                    <a:pt x="33" y="65"/>
                    <a:pt x="34" y="65"/>
                    <a:pt x="34" y="65"/>
                  </a:cubicBezTo>
                  <a:cubicBezTo>
                    <a:pt x="36" y="61"/>
                    <a:pt x="38" y="58"/>
                    <a:pt x="42" y="58"/>
                  </a:cubicBezTo>
                  <a:cubicBezTo>
                    <a:pt x="48" y="58"/>
                    <a:pt x="53" y="61"/>
                    <a:pt x="59" y="64"/>
                  </a:cubicBezTo>
                  <a:cubicBezTo>
                    <a:pt x="60" y="63"/>
                    <a:pt x="61" y="62"/>
                    <a:pt x="62" y="62"/>
                  </a:cubicBezTo>
                  <a:cubicBezTo>
                    <a:pt x="60" y="57"/>
                    <a:pt x="56" y="53"/>
                    <a:pt x="52" y="49"/>
                  </a:cubicBezTo>
                  <a:cubicBezTo>
                    <a:pt x="51" y="48"/>
                    <a:pt x="51" y="46"/>
                    <a:pt x="51" y="45"/>
                  </a:cubicBezTo>
                  <a:cubicBezTo>
                    <a:pt x="49" y="44"/>
                    <a:pt x="48" y="44"/>
                    <a:pt x="46" y="43"/>
                  </a:cubicBezTo>
                  <a:cubicBezTo>
                    <a:pt x="48" y="29"/>
                    <a:pt x="54" y="16"/>
                    <a:pt x="54" y="0"/>
                  </a:cubicBezTo>
                  <a:cubicBezTo>
                    <a:pt x="45" y="0"/>
                    <a:pt x="37" y="1"/>
                    <a:pt x="28" y="1"/>
                  </a:cubicBezTo>
                  <a:cubicBezTo>
                    <a:pt x="28" y="3"/>
                    <a:pt x="28" y="6"/>
                    <a:pt x="26" y="9"/>
                  </a:cubicBezTo>
                  <a:cubicBezTo>
                    <a:pt x="20" y="19"/>
                    <a:pt x="24" y="32"/>
                    <a:pt x="17" y="42"/>
                  </a:cubicBezTo>
                  <a:cubicBezTo>
                    <a:pt x="13" y="50"/>
                    <a:pt x="7" y="56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2" y="62"/>
                    <a:pt x="3" y="63"/>
                  </a:cubicBezTo>
                  <a:cubicBezTo>
                    <a:pt x="8" y="62"/>
                    <a:pt x="12" y="57"/>
                    <a:pt x="17" y="55"/>
                  </a:cubicBezTo>
                  <a:cubicBezTo>
                    <a:pt x="21" y="52"/>
                    <a:pt x="28" y="53"/>
                    <a:pt x="33" y="52"/>
                  </a:cubicBezTo>
                  <a:cubicBezTo>
                    <a:pt x="36" y="52"/>
                    <a:pt x="37" y="57"/>
                    <a:pt x="33" y="58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173"/>
            <p:cNvSpPr>
              <a:spLocks noEditPoints="1"/>
            </p:cNvSpPr>
            <p:nvPr/>
          </p:nvSpPr>
          <p:spPr bwMode="auto">
            <a:xfrm>
              <a:off x="7972426" y="5612606"/>
              <a:ext cx="279400" cy="273050"/>
            </a:xfrm>
            <a:custGeom>
              <a:avLst/>
              <a:gdLst>
                <a:gd name="T0" fmla="*/ 133 w 133"/>
                <a:gd name="T1" fmla="*/ 85 h 130"/>
                <a:gd name="T2" fmla="*/ 130 w 133"/>
                <a:gd name="T3" fmla="*/ 56 h 130"/>
                <a:gd name="T4" fmla="*/ 109 w 133"/>
                <a:gd name="T5" fmla="*/ 40 h 130"/>
                <a:gd name="T6" fmla="*/ 105 w 133"/>
                <a:gd name="T7" fmla="*/ 34 h 130"/>
                <a:gd name="T8" fmla="*/ 99 w 133"/>
                <a:gd name="T9" fmla="*/ 34 h 130"/>
                <a:gd name="T10" fmla="*/ 111 w 133"/>
                <a:gd name="T11" fmla="*/ 18 h 130"/>
                <a:gd name="T12" fmla="*/ 124 w 133"/>
                <a:gd name="T13" fmla="*/ 0 h 130"/>
                <a:gd name="T14" fmla="*/ 58 w 133"/>
                <a:gd name="T15" fmla="*/ 35 h 130"/>
                <a:gd name="T16" fmla="*/ 56 w 133"/>
                <a:gd name="T17" fmla="*/ 38 h 130"/>
                <a:gd name="T18" fmla="*/ 43 w 133"/>
                <a:gd name="T19" fmla="*/ 50 h 130"/>
                <a:gd name="T20" fmla="*/ 38 w 133"/>
                <a:gd name="T21" fmla="*/ 56 h 130"/>
                <a:gd name="T22" fmla="*/ 42 w 133"/>
                <a:gd name="T23" fmla="*/ 58 h 130"/>
                <a:gd name="T24" fmla="*/ 39 w 133"/>
                <a:gd name="T25" fmla="*/ 69 h 130"/>
                <a:gd name="T26" fmla="*/ 35 w 133"/>
                <a:gd name="T27" fmla="*/ 67 h 130"/>
                <a:gd name="T28" fmla="*/ 38 w 133"/>
                <a:gd name="T29" fmla="*/ 73 h 130"/>
                <a:gd name="T30" fmla="*/ 35 w 133"/>
                <a:gd name="T31" fmla="*/ 79 h 130"/>
                <a:gd name="T32" fmla="*/ 0 w 133"/>
                <a:gd name="T33" fmla="*/ 117 h 130"/>
                <a:gd name="T34" fmla="*/ 6 w 133"/>
                <a:gd name="T35" fmla="*/ 119 h 130"/>
                <a:gd name="T36" fmla="*/ 31 w 133"/>
                <a:gd name="T37" fmla="*/ 129 h 130"/>
                <a:gd name="T38" fmla="*/ 39 w 133"/>
                <a:gd name="T39" fmla="*/ 105 h 130"/>
                <a:gd name="T40" fmla="*/ 47 w 133"/>
                <a:gd name="T41" fmla="*/ 112 h 130"/>
                <a:gd name="T42" fmla="*/ 55 w 133"/>
                <a:gd name="T43" fmla="*/ 120 h 130"/>
                <a:gd name="T44" fmla="*/ 55 w 133"/>
                <a:gd name="T45" fmla="*/ 108 h 130"/>
                <a:gd name="T46" fmla="*/ 56 w 133"/>
                <a:gd name="T47" fmla="*/ 93 h 130"/>
                <a:gd name="T48" fmla="*/ 67 w 133"/>
                <a:gd name="T49" fmla="*/ 95 h 130"/>
                <a:gd name="T50" fmla="*/ 73 w 133"/>
                <a:gd name="T51" fmla="*/ 107 h 130"/>
                <a:gd name="T52" fmla="*/ 78 w 133"/>
                <a:gd name="T53" fmla="*/ 119 h 130"/>
                <a:gd name="T54" fmla="*/ 85 w 133"/>
                <a:gd name="T55" fmla="*/ 119 h 130"/>
                <a:gd name="T56" fmla="*/ 79 w 133"/>
                <a:gd name="T57" fmla="*/ 92 h 130"/>
                <a:gd name="T58" fmla="*/ 79 w 133"/>
                <a:gd name="T59" fmla="*/ 77 h 130"/>
                <a:gd name="T60" fmla="*/ 102 w 133"/>
                <a:gd name="T61" fmla="*/ 64 h 130"/>
                <a:gd name="T62" fmla="*/ 114 w 133"/>
                <a:gd name="T63" fmla="*/ 118 h 130"/>
                <a:gd name="T64" fmla="*/ 122 w 133"/>
                <a:gd name="T65" fmla="*/ 111 h 130"/>
                <a:gd name="T66" fmla="*/ 128 w 133"/>
                <a:gd name="T67" fmla="*/ 85 h 130"/>
                <a:gd name="T68" fmla="*/ 133 w 133"/>
                <a:gd name="T69" fmla="*/ 85 h 130"/>
                <a:gd name="T70" fmla="*/ 111 w 133"/>
                <a:gd name="T71" fmla="*/ 60 h 130"/>
                <a:gd name="T72" fmla="*/ 63 w 133"/>
                <a:gd name="T73" fmla="*/ 61 h 130"/>
                <a:gd name="T74" fmla="*/ 61 w 133"/>
                <a:gd name="T75" fmla="*/ 62 h 130"/>
                <a:gd name="T76" fmla="*/ 56 w 133"/>
                <a:gd name="T77" fmla="*/ 62 h 130"/>
                <a:gd name="T78" fmla="*/ 56 w 133"/>
                <a:gd name="T79" fmla="*/ 62 h 130"/>
                <a:gd name="T80" fmla="*/ 53 w 133"/>
                <a:gd name="T81" fmla="*/ 52 h 130"/>
                <a:gd name="T82" fmla="*/ 53 w 133"/>
                <a:gd name="T83" fmla="*/ 51 h 130"/>
                <a:gd name="T84" fmla="*/ 74 w 133"/>
                <a:gd name="T85" fmla="*/ 35 h 130"/>
                <a:gd name="T86" fmla="*/ 80 w 133"/>
                <a:gd name="T87" fmla="*/ 35 h 130"/>
                <a:gd name="T88" fmla="*/ 82 w 133"/>
                <a:gd name="T89" fmla="*/ 36 h 130"/>
                <a:gd name="T90" fmla="*/ 100 w 133"/>
                <a:gd name="T91" fmla="*/ 44 h 130"/>
                <a:gd name="T92" fmla="*/ 113 w 133"/>
                <a:gd name="T93" fmla="*/ 50 h 130"/>
                <a:gd name="T94" fmla="*/ 111 w 133"/>
                <a:gd name="T95" fmla="*/ 6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3" h="130">
                  <a:moveTo>
                    <a:pt x="133" y="85"/>
                  </a:moveTo>
                  <a:cubicBezTo>
                    <a:pt x="132" y="76"/>
                    <a:pt x="132" y="66"/>
                    <a:pt x="130" y="56"/>
                  </a:cubicBezTo>
                  <a:cubicBezTo>
                    <a:pt x="129" y="47"/>
                    <a:pt x="117" y="42"/>
                    <a:pt x="109" y="40"/>
                  </a:cubicBezTo>
                  <a:cubicBezTo>
                    <a:pt x="106" y="39"/>
                    <a:pt x="105" y="36"/>
                    <a:pt x="105" y="34"/>
                  </a:cubicBezTo>
                  <a:cubicBezTo>
                    <a:pt x="103" y="34"/>
                    <a:pt x="101" y="34"/>
                    <a:pt x="99" y="34"/>
                  </a:cubicBezTo>
                  <a:cubicBezTo>
                    <a:pt x="102" y="28"/>
                    <a:pt x="106" y="22"/>
                    <a:pt x="111" y="18"/>
                  </a:cubicBezTo>
                  <a:cubicBezTo>
                    <a:pt x="116" y="14"/>
                    <a:pt x="128" y="8"/>
                    <a:pt x="124" y="0"/>
                  </a:cubicBezTo>
                  <a:cubicBezTo>
                    <a:pt x="101" y="10"/>
                    <a:pt x="80" y="23"/>
                    <a:pt x="58" y="35"/>
                  </a:cubicBezTo>
                  <a:cubicBezTo>
                    <a:pt x="58" y="36"/>
                    <a:pt x="57" y="37"/>
                    <a:pt x="56" y="38"/>
                  </a:cubicBezTo>
                  <a:cubicBezTo>
                    <a:pt x="52" y="42"/>
                    <a:pt x="47" y="45"/>
                    <a:pt x="43" y="50"/>
                  </a:cubicBezTo>
                  <a:cubicBezTo>
                    <a:pt x="41" y="52"/>
                    <a:pt x="40" y="54"/>
                    <a:pt x="38" y="56"/>
                  </a:cubicBezTo>
                  <a:cubicBezTo>
                    <a:pt x="39" y="57"/>
                    <a:pt x="41" y="58"/>
                    <a:pt x="42" y="58"/>
                  </a:cubicBezTo>
                  <a:cubicBezTo>
                    <a:pt x="49" y="61"/>
                    <a:pt x="46" y="72"/>
                    <a:pt x="39" y="69"/>
                  </a:cubicBezTo>
                  <a:cubicBezTo>
                    <a:pt x="38" y="68"/>
                    <a:pt x="37" y="68"/>
                    <a:pt x="35" y="67"/>
                  </a:cubicBezTo>
                  <a:cubicBezTo>
                    <a:pt x="36" y="69"/>
                    <a:pt x="37" y="71"/>
                    <a:pt x="38" y="73"/>
                  </a:cubicBezTo>
                  <a:cubicBezTo>
                    <a:pt x="39" y="75"/>
                    <a:pt x="38" y="78"/>
                    <a:pt x="35" y="79"/>
                  </a:cubicBezTo>
                  <a:cubicBezTo>
                    <a:pt x="19" y="87"/>
                    <a:pt x="13" y="106"/>
                    <a:pt x="0" y="117"/>
                  </a:cubicBezTo>
                  <a:cubicBezTo>
                    <a:pt x="2" y="118"/>
                    <a:pt x="4" y="118"/>
                    <a:pt x="6" y="119"/>
                  </a:cubicBezTo>
                  <a:cubicBezTo>
                    <a:pt x="12" y="120"/>
                    <a:pt x="26" y="130"/>
                    <a:pt x="31" y="129"/>
                  </a:cubicBezTo>
                  <a:cubicBezTo>
                    <a:pt x="39" y="127"/>
                    <a:pt x="39" y="111"/>
                    <a:pt x="39" y="105"/>
                  </a:cubicBezTo>
                  <a:cubicBezTo>
                    <a:pt x="40" y="108"/>
                    <a:pt x="44" y="110"/>
                    <a:pt x="47" y="112"/>
                  </a:cubicBezTo>
                  <a:cubicBezTo>
                    <a:pt x="49" y="114"/>
                    <a:pt x="52" y="120"/>
                    <a:pt x="55" y="120"/>
                  </a:cubicBezTo>
                  <a:cubicBezTo>
                    <a:pt x="60" y="120"/>
                    <a:pt x="55" y="110"/>
                    <a:pt x="55" y="108"/>
                  </a:cubicBezTo>
                  <a:cubicBezTo>
                    <a:pt x="54" y="104"/>
                    <a:pt x="54" y="97"/>
                    <a:pt x="56" y="93"/>
                  </a:cubicBezTo>
                  <a:cubicBezTo>
                    <a:pt x="58" y="88"/>
                    <a:pt x="65" y="92"/>
                    <a:pt x="67" y="95"/>
                  </a:cubicBezTo>
                  <a:cubicBezTo>
                    <a:pt x="69" y="99"/>
                    <a:pt x="72" y="103"/>
                    <a:pt x="73" y="107"/>
                  </a:cubicBezTo>
                  <a:cubicBezTo>
                    <a:pt x="73" y="108"/>
                    <a:pt x="76" y="119"/>
                    <a:pt x="78" y="119"/>
                  </a:cubicBezTo>
                  <a:cubicBezTo>
                    <a:pt x="80" y="119"/>
                    <a:pt x="82" y="119"/>
                    <a:pt x="85" y="119"/>
                  </a:cubicBezTo>
                  <a:cubicBezTo>
                    <a:pt x="84" y="110"/>
                    <a:pt x="81" y="101"/>
                    <a:pt x="79" y="92"/>
                  </a:cubicBezTo>
                  <a:cubicBezTo>
                    <a:pt x="78" y="87"/>
                    <a:pt x="77" y="82"/>
                    <a:pt x="79" y="77"/>
                  </a:cubicBezTo>
                  <a:cubicBezTo>
                    <a:pt x="82" y="67"/>
                    <a:pt x="92" y="64"/>
                    <a:pt x="102" y="64"/>
                  </a:cubicBezTo>
                  <a:cubicBezTo>
                    <a:pt x="129" y="63"/>
                    <a:pt x="120" y="97"/>
                    <a:pt x="114" y="118"/>
                  </a:cubicBezTo>
                  <a:cubicBezTo>
                    <a:pt x="119" y="117"/>
                    <a:pt x="119" y="117"/>
                    <a:pt x="122" y="111"/>
                  </a:cubicBezTo>
                  <a:cubicBezTo>
                    <a:pt x="125" y="103"/>
                    <a:pt x="128" y="94"/>
                    <a:pt x="128" y="85"/>
                  </a:cubicBezTo>
                  <a:cubicBezTo>
                    <a:pt x="129" y="85"/>
                    <a:pt x="131" y="85"/>
                    <a:pt x="133" y="85"/>
                  </a:cubicBezTo>
                  <a:close/>
                  <a:moveTo>
                    <a:pt x="111" y="60"/>
                  </a:moveTo>
                  <a:cubicBezTo>
                    <a:pt x="95" y="62"/>
                    <a:pt x="79" y="60"/>
                    <a:pt x="63" y="61"/>
                  </a:cubicBezTo>
                  <a:cubicBezTo>
                    <a:pt x="62" y="62"/>
                    <a:pt x="62" y="62"/>
                    <a:pt x="61" y="62"/>
                  </a:cubicBezTo>
                  <a:cubicBezTo>
                    <a:pt x="59" y="63"/>
                    <a:pt x="58" y="63"/>
                    <a:pt x="56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0" y="63"/>
                    <a:pt x="47" y="53"/>
                    <a:pt x="53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60" y="45"/>
                    <a:pt x="67" y="40"/>
                    <a:pt x="74" y="35"/>
                  </a:cubicBezTo>
                  <a:cubicBezTo>
                    <a:pt x="77" y="34"/>
                    <a:pt x="79" y="34"/>
                    <a:pt x="80" y="35"/>
                  </a:cubicBezTo>
                  <a:cubicBezTo>
                    <a:pt x="81" y="35"/>
                    <a:pt x="81" y="35"/>
                    <a:pt x="82" y="36"/>
                  </a:cubicBezTo>
                  <a:cubicBezTo>
                    <a:pt x="88" y="37"/>
                    <a:pt x="93" y="42"/>
                    <a:pt x="100" y="44"/>
                  </a:cubicBezTo>
                  <a:cubicBezTo>
                    <a:pt x="104" y="46"/>
                    <a:pt x="109" y="48"/>
                    <a:pt x="113" y="50"/>
                  </a:cubicBezTo>
                  <a:cubicBezTo>
                    <a:pt x="119" y="53"/>
                    <a:pt x="116" y="60"/>
                    <a:pt x="111" y="60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174"/>
            <p:cNvSpPr/>
            <p:nvPr/>
          </p:nvSpPr>
          <p:spPr bwMode="auto">
            <a:xfrm>
              <a:off x="7918451" y="5639593"/>
              <a:ext cx="136525" cy="179387"/>
            </a:xfrm>
            <a:custGeom>
              <a:avLst/>
              <a:gdLst>
                <a:gd name="T0" fmla="*/ 58 w 65"/>
                <a:gd name="T1" fmla="*/ 39 h 85"/>
                <a:gd name="T2" fmla="*/ 19 w 65"/>
                <a:gd name="T3" fmla="*/ 54 h 85"/>
                <a:gd name="T4" fmla="*/ 29 w 65"/>
                <a:gd name="T5" fmla="*/ 39 h 85"/>
                <a:gd name="T6" fmla="*/ 35 w 65"/>
                <a:gd name="T7" fmla="*/ 8 h 85"/>
                <a:gd name="T8" fmla="*/ 31 w 65"/>
                <a:gd name="T9" fmla="*/ 0 h 85"/>
                <a:gd name="T10" fmla="*/ 28 w 65"/>
                <a:gd name="T11" fmla="*/ 8 h 85"/>
                <a:gd name="T12" fmla="*/ 14 w 65"/>
                <a:gd name="T13" fmla="*/ 51 h 85"/>
                <a:gd name="T14" fmla="*/ 0 w 65"/>
                <a:gd name="T15" fmla="*/ 65 h 85"/>
                <a:gd name="T16" fmla="*/ 10 w 65"/>
                <a:gd name="T17" fmla="*/ 72 h 85"/>
                <a:gd name="T18" fmla="*/ 22 w 65"/>
                <a:gd name="T19" fmla="*/ 85 h 85"/>
                <a:gd name="T20" fmla="*/ 28 w 65"/>
                <a:gd name="T21" fmla="*/ 74 h 85"/>
                <a:gd name="T22" fmla="*/ 58 w 65"/>
                <a:gd name="T23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85">
                  <a:moveTo>
                    <a:pt x="58" y="39"/>
                  </a:moveTo>
                  <a:cubicBezTo>
                    <a:pt x="54" y="38"/>
                    <a:pt x="21" y="59"/>
                    <a:pt x="19" y="54"/>
                  </a:cubicBezTo>
                  <a:cubicBezTo>
                    <a:pt x="19" y="53"/>
                    <a:pt x="28" y="42"/>
                    <a:pt x="29" y="39"/>
                  </a:cubicBezTo>
                  <a:cubicBezTo>
                    <a:pt x="32" y="29"/>
                    <a:pt x="34" y="19"/>
                    <a:pt x="35" y="8"/>
                  </a:cubicBezTo>
                  <a:cubicBezTo>
                    <a:pt x="35" y="3"/>
                    <a:pt x="35" y="0"/>
                    <a:pt x="31" y="0"/>
                  </a:cubicBezTo>
                  <a:cubicBezTo>
                    <a:pt x="30" y="3"/>
                    <a:pt x="29" y="5"/>
                    <a:pt x="28" y="8"/>
                  </a:cubicBezTo>
                  <a:cubicBezTo>
                    <a:pt x="23" y="19"/>
                    <a:pt x="20" y="39"/>
                    <a:pt x="14" y="51"/>
                  </a:cubicBezTo>
                  <a:cubicBezTo>
                    <a:pt x="9" y="60"/>
                    <a:pt x="0" y="65"/>
                    <a:pt x="0" y="65"/>
                  </a:cubicBezTo>
                  <a:cubicBezTo>
                    <a:pt x="3" y="66"/>
                    <a:pt x="6" y="68"/>
                    <a:pt x="10" y="72"/>
                  </a:cubicBezTo>
                  <a:cubicBezTo>
                    <a:pt x="14" y="76"/>
                    <a:pt x="19" y="79"/>
                    <a:pt x="22" y="85"/>
                  </a:cubicBezTo>
                  <a:cubicBezTo>
                    <a:pt x="23" y="81"/>
                    <a:pt x="26" y="78"/>
                    <a:pt x="28" y="74"/>
                  </a:cubicBezTo>
                  <a:cubicBezTo>
                    <a:pt x="30" y="71"/>
                    <a:pt x="65" y="42"/>
                    <a:pt x="58" y="39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175"/>
            <p:cNvSpPr/>
            <p:nvPr/>
          </p:nvSpPr>
          <p:spPr bwMode="auto">
            <a:xfrm>
              <a:off x="7954964" y="5734843"/>
              <a:ext cx="80963" cy="84137"/>
            </a:xfrm>
            <a:custGeom>
              <a:avLst/>
              <a:gdLst>
                <a:gd name="T0" fmla="*/ 0 w 38"/>
                <a:gd name="T1" fmla="*/ 35 h 40"/>
                <a:gd name="T2" fmla="*/ 4 w 38"/>
                <a:gd name="T3" fmla="*/ 40 h 40"/>
                <a:gd name="T4" fmla="*/ 10 w 38"/>
                <a:gd name="T5" fmla="*/ 29 h 40"/>
                <a:gd name="T6" fmla="*/ 38 w 38"/>
                <a:gd name="T7" fmla="*/ 0 h 40"/>
                <a:gd name="T8" fmla="*/ 0 w 38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0">
                  <a:moveTo>
                    <a:pt x="0" y="35"/>
                  </a:moveTo>
                  <a:cubicBezTo>
                    <a:pt x="1" y="36"/>
                    <a:pt x="3" y="38"/>
                    <a:pt x="4" y="40"/>
                  </a:cubicBezTo>
                  <a:cubicBezTo>
                    <a:pt x="5" y="36"/>
                    <a:pt x="8" y="33"/>
                    <a:pt x="10" y="29"/>
                  </a:cubicBezTo>
                  <a:cubicBezTo>
                    <a:pt x="12" y="26"/>
                    <a:pt x="32" y="9"/>
                    <a:pt x="38" y="0"/>
                  </a:cubicBezTo>
                  <a:cubicBezTo>
                    <a:pt x="25" y="10"/>
                    <a:pt x="12" y="22"/>
                    <a:pt x="0" y="35"/>
                  </a:cubicBezTo>
                  <a:close/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176"/>
            <p:cNvSpPr/>
            <p:nvPr/>
          </p:nvSpPr>
          <p:spPr bwMode="auto">
            <a:xfrm>
              <a:off x="8026401" y="5495131"/>
              <a:ext cx="127000" cy="182562"/>
            </a:xfrm>
            <a:custGeom>
              <a:avLst/>
              <a:gdLst>
                <a:gd name="T0" fmla="*/ 45 w 60"/>
                <a:gd name="T1" fmla="*/ 45 h 87"/>
                <a:gd name="T2" fmla="*/ 46 w 60"/>
                <a:gd name="T3" fmla="*/ 42 h 87"/>
                <a:gd name="T4" fmla="*/ 54 w 60"/>
                <a:gd name="T5" fmla="*/ 0 h 87"/>
                <a:gd name="T6" fmla="*/ 46 w 60"/>
                <a:gd name="T7" fmla="*/ 0 h 87"/>
                <a:gd name="T8" fmla="*/ 39 w 60"/>
                <a:gd name="T9" fmla="*/ 21 h 87"/>
                <a:gd name="T10" fmla="*/ 35 w 60"/>
                <a:gd name="T11" fmla="*/ 37 h 87"/>
                <a:gd name="T12" fmla="*/ 12 w 60"/>
                <a:gd name="T13" fmla="*/ 50 h 87"/>
                <a:gd name="T14" fmla="*/ 0 w 60"/>
                <a:gd name="T15" fmla="*/ 60 h 87"/>
                <a:gd name="T16" fmla="*/ 0 w 60"/>
                <a:gd name="T17" fmla="*/ 61 h 87"/>
                <a:gd name="T18" fmla="*/ 1 w 60"/>
                <a:gd name="T19" fmla="*/ 62 h 87"/>
                <a:gd name="T20" fmla="*/ 2 w 60"/>
                <a:gd name="T21" fmla="*/ 60 h 87"/>
                <a:gd name="T22" fmla="*/ 38 w 60"/>
                <a:gd name="T23" fmla="*/ 49 h 87"/>
                <a:gd name="T24" fmla="*/ 40 w 60"/>
                <a:gd name="T25" fmla="*/ 52 h 87"/>
                <a:gd name="T26" fmla="*/ 27 w 60"/>
                <a:gd name="T27" fmla="*/ 67 h 87"/>
                <a:gd name="T28" fmla="*/ 13 w 60"/>
                <a:gd name="T29" fmla="*/ 87 h 87"/>
                <a:gd name="T30" fmla="*/ 22 w 60"/>
                <a:gd name="T31" fmla="*/ 83 h 87"/>
                <a:gd name="T32" fmla="*/ 32 w 60"/>
                <a:gd name="T33" fmla="*/ 66 h 87"/>
                <a:gd name="T34" fmla="*/ 34 w 60"/>
                <a:gd name="T35" fmla="*/ 65 h 87"/>
                <a:gd name="T36" fmla="*/ 42 w 60"/>
                <a:gd name="T37" fmla="*/ 58 h 87"/>
                <a:gd name="T38" fmla="*/ 59 w 60"/>
                <a:gd name="T39" fmla="*/ 64 h 87"/>
                <a:gd name="T40" fmla="*/ 60 w 60"/>
                <a:gd name="T41" fmla="*/ 63 h 87"/>
                <a:gd name="T42" fmla="*/ 45 w 60"/>
                <a:gd name="T43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0" h="87">
                  <a:moveTo>
                    <a:pt x="45" y="45"/>
                  </a:moveTo>
                  <a:cubicBezTo>
                    <a:pt x="44" y="44"/>
                    <a:pt x="45" y="42"/>
                    <a:pt x="46" y="42"/>
                  </a:cubicBezTo>
                  <a:cubicBezTo>
                    <a:pt x="48" y="28"/>
                    <a:pt x="54" y="15"/>
                    <a:pt x="54" y="0"/>
                  </a:cubicBezTo>
                  <a:cubicBezTo>
                    <a:pt x="51" y="0"/>
                    <a:pt x="49" y="0"/>
                    <a:pt x="46" y="0"/>
                  </a:cubicBezTo>
                  <a:cubicBezTo>
                    <a:pt x="43" y="7"/>
                    <a:pt x="41" y="14"/>
                    <a:pt x="39" y="21"/>
                  </a:cubicBezTo>
                  <a:cubicBezTo>
                    <a:pt x="38" y="26"/>
                    <a:pt x="37" y="32"/>
                    <a:pt x="35" y="37"/>
                  </a:cubicBezTo>
                  <a:cubicBezTo>
                    <a:pt x="30" y="48"/>
                    <a:pt x="21" y="48"/>
                    <a:pt x="12" y="50"/>
                  </a:cubicBezTo>
                  <a:cubicBezTo>
                    <a:pt x="8" y="54"/>
                    <a:pt x="5" y="57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2"/>
                    <a:pt x="1" y="62"/>
                  </a:cubicBezTo>
                  <a:cubicBezTo>
                    <a:pt x="1" y="61"/>
                    <a:pt x="2" y="61"/>
                    <a:pt x="2" y="60"/>
                  </a:cubicBezTo>
                  <a:cubicBezTo>
                    <a:pt x="13" y="52"/>
                    <a:pt x="24" y="46"/>
                    <a:pt x="38" y="49"/>
                  </a:cubicBezTo>
                  <a:cubicBezTo>
                    <a:pt x="39" y="49"/>
                    <a:pt x="40" y="51"/>
                    <a:pt x="40" y="52"/>
                  </a:cubicBezTo>
                  <a:cubicBezTo>
                    <a:pt x="38" y="59"/>
                    <a:pt x="33" y="63"/>
                    <a:pt x="27" y="67"/>
                  </a:cubicBezTo>
                  <a:cubicBezTo>
                    <a:pt x="19" y="72"/>
                    <a:pt x="16" y="79"/>
                    <a:pt x="13" y="87"/>
                  </a:cubicBezTo>
                  <a:cubicBezTo>
                    <a:pt x="16" y="86"/>
                    <a:pt x="19" y="85"/>
                    <a:pt x="22" y="83"/>
                  </a:cubicBezTo>
                  <a:cubicBezTo>
                    <a:pt x="25" y="77"/>
                    <a:pt x="28" y="71"/>
                    <a:pt x="32" y="66"/>
                  </a:cubicBezTo>
                  <a:cubicBezTo>
                    <a:pt x="33" y="65"/>
                    <a:pt x="34" y="65"/>
                    <a:pt x="34" y="65"/>
                  </a:cubicBezTo>
                  <a:cubicBezTo>
                    <a:pt x="36" y="61"/>
                    <a:pt x="38" y="58"/>
                    <a:pt x="42" y="58"/>
                  </a:cubicBezTo>
                  <a:cubicBezTo>
                    <a:pt x="48" y="58"/>
                    <a:pt x="53" y="61"/>
                    <a:pt x="59" y="64"/>
                  </a:cubicBezTo>
                  <a:cubicBezTo>
                    <a:pt x="59" y="63"/>
                    <a:pt x="60" y="63"/>
                    <a:pt x="60" y="63"/>
                  </a:cubicBezTo>
                  <a:cubicBezTo>
                    <a:pt x="53" y="59"/>
                    <a:pt x="47" y="52"/>
                    <a:pt x="45" y="45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177"/>
            <p:cNvSpPr/>
            <p:nvPr/>
          </p:nvSpPr>
          <p:spPr bwMode="auto">
            <a:xfrm>
              <a:off x="8031164" y="5753893"/>
              <a:ext cx="46038" cy="130175"/>
            </a:xfrm>
            <a:custGeom>
              <a:avLst/>
              <a:gdLst>
                <a:gd name="T0" fmla="*/ 5 w 22"/>
                <a:gd name="T1" fmla="*/ 61 h 62"/>
                <a:gd name="T2" fmla="*/ 11 w 22"/>
                <a:gd name="T3" fmla="*/ 38 h 62"/>
                <a:gd name="T4" fmla="*/ 12 w 22"/>
                <a:gd name="T5" fmla="*/ 41 h 62"/>
                <a:gd name="T6" fmla="*/ 22 w 22"/>
                <a:gd name="T7" fmla="*/ 6 h 62"/>
                <a:gd name="T8" fmla="*/ 13 w 22"/>
                <a:gd name="T9" fmla="*/ 8 h 62"/>
                <a:gd name="T10" fmla="*/ 5 w 22"/>
                <a:gd name="T11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2">
                  <a:moveTo>
                    <a:pt x="5" y="61"/>
                  </a:moveTo>
                  <a:cubicBezTo>
                    <a:pt x="5" y="61"/>
                    <a:pt x="11" y="56"/>
                    <a:pt x="11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1" y="22"/>
                    <a:pt x="22" y="6"/>
                  </a:cubicBezTo>
                  <a:cubicBezTo>
                    <a:pt x="22" y="6"/>
                    <a:pt x="20" y="0"/>
                    <a:pt x="13" y="8"/>
                  </a:cubicBezTo>
                  <a:cubicBezTo>
                    <a:pt x="7" y="15"/>
                    <a:pt x="0" y="62"/>
                    <a:pt x="5" y="61"/>
                  </a:cubicBezTo>
                  <a:close/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178"/>
            <p:cNvSpPr>
              <a:spLocks noEditPoints="1"/>
            </p:cNvSpPr>
            <p:nvPr/>
          </p:nvSpPr>
          <p:spPr bwMode="auto">
            <a:xfrm>
              <a:off x="8015289" y="5612606"/>
              <a:ext cx="225425" cy="271462"/>
            </a:xfrm>
            <a:custGeom>
              <a:avLst/>
              <a:gdLst>
                <a:gd name="T0" fmla="*/ 106 w 108"/>
                <a:gd name="T1" fmla="*/ 88 h 129"/>
                <a:gd name="T2" fmla="*/ 105 w 108"/>
                <a:gd name="T3" fmla="*/ 60 h 129"/>
                <a:gd name="T4" fmla="*/ 96 w 108"/>
                <a:gd name="T5" fmla="*/ 45 h 129"/>
                <a:gd name="T6" fmla="*/ 82 w 108"/>
                <a:gd name="T7" fmla="*/ 34 h 129"/>
                <a:gd name="T8" fmla="*/ 82 w 108"/>
                <a:gd name="T9" fmla="*/ 34 h 129"/>
                <a:gd name="T10" fmla="*/ 79 w 108"/>
                <a:gd name="T11" fmla="*/ 34 h 129"/>
                <a:gd name="T12" fmla="*/ 91 w 108"/>
                <a:gd name="T13" fmla="*/ 18 h 129"/>
                <a:gd name="T14" fmla="*/ 104 w 108"/>
                <a:gd name="T15" fmla="*/ 0 h 129"/>
                <a:gd name="T16" fmla="*/ 103 w 108"/>
                <a:gd name="T17" fmla="*/ 0 h 129"/>
                <a:gd name="T18" fmla="*/ 102 w 108"/>
                <a:gd name="T19" fmla="*/ 2 h 129"/>
                <a:gd name="T20" fmla="*/ 78 w 108"/>
                <a:gd name="T21" fmla="*/ 27 h 129"/>
                <a:gd name="T22" fmla="*/ 46 w 108"/>
                <a:gd name="T23" fmla="*/ 33 h 129"/>
                <a:gd name="T24" fmla="*/ 19 w 108"/>
                <a:gd name="T25" fmla="*/ 55 h 129"/>
                <a:gd name="T26" fmla="*/ 18 w 108"/>
                <a:gd name="T27" fmla="*/ 56 h 129"/>
                <a:gd name="T28" fmla="*/ 22 w 108"/>
                <a:gd name="T29" fmla="*/ 58 h 129"/>
                <a:gd name="T30" fmla="*/ 19 w 108"/>
                <a:gd name="T31" fmla="*/ 69 h 129"/>
                <a:gd name="T32" fmla="*/ 15 w 108"/>
                <a:gd name="T33" fmla="*/ 67 h 129"/>
                <a:gd name="T34" fmla="*/ 18 w 108"/>
                <a:gd name="T35" fmla="*/ 73 h 129"/>
                <a:gd name="T36" fmla="*/ 15 w 108"/>
                <a:gd name="T37" fmla="*/ 79 h 129"/>
                <a:gd name="T38" fmla="*/ 0 w 108"/>
                <a:gd name="T39" fmla="*/ 93 h 129"/>
                <a:gd name="T40" fmla="*/ 1 w 108"/>
                <a:gd name="T41" fmla="*/ 92 h 129"/>
                <a:gd name="T42" fmla="*/ 10 w 108"/>
                <a:gd name="T43" fmla="*/ 100 h 129"/>
                <a:gd name="T44" fmla="*/ 7 w 108"/>
                <a:gd name="T45" fmla="*/ 112 h 129"/>
                <a:gd name="T46" fmla="*/ 4 w 108"/>
                <a:gd name="T47" fmla="*/ 127 h 129"/>
                <a:gd name="T48" fmla="*/ 11 w 108"/>
                <a:gd name="T49" fmla="*/ 129 h 129"/>
                <a:gd name="T50" fmla="*/ 13 w 108"/>
                <a:gd name="T51" fmla="*/ 128 h 129"/>
                <a:gd name="T52" fmla="*/ 13 w 108"/>
                <a:gd name="T53" fmla="*/ 127 h 129"/>
                <a:gd name="T54" fmla="*/ 15 w 108"/>
                <a:gd name="T55" fmla="*/ 103 h 129"/>
                <a:gd name="T56" fmla="*/ 23 w 108"/>
                <a:gd name="T57" fmla="*/ 112 h 129"/>
                <a:gd name="T58" fmla="*/ 34 w 108"/>
                <a:gd name="T59" fmla="*/ 124 h 129"/>
                <a:gd name="T60" fmla="*/ 38 w 108"/>
                <a:gd name="T61" fmla="*/ 123 h 129"/>
                <a:gd name="T62" fmla="*/ 34 w 108"/>
                <a:gd name="T63" fmla="*/ 117 h 129"/>
                <a:gd name="T64" fmla="*/ 30 w 108"/>
                <a:gd name="T65" fmla="*/ 108 h 129"/>
                <a:gd name="T66" fmla="*/ 30 w 108"/>
                <a:gd name="T67" fmla="*/ 92 h 129"/>
                <a:gd name="T68" fmla="*/ 36 w 108"/>
                <a:gd name="T69" fmla="*/ 79 h 129"/>
                <a:gd name="T70" fmla="*/ 43 w 108"/>
                <a:gd name="T71" fmla="*/ 83 h 129"/>
                <a:gd name="T72" fmla="*/ 47 w 108"/>
                <a:gd name="T73" fmla="*/ 91 h 129"/>
                <a:gd name="T74" fmla="*/ 49 w 108"/>
                <a:gd name="T75" fmla="*/ 99 h 129"/>
                <a:gd name="T76" fmla="*/ 58 w 108"/>
                <a:gd name="T77" fmla="*/ 119 h 129"/>
                <a:gd name="T78" fmla="*/ 62 w 108"/>
                <a:gd name="T79" fmla="*/ 119 h 129"/>
                <a:gd name="T80" fmla="*/ 62 w 108"/>
                <a:gd name="T81" fmla="*/ 119 h 129"/>
                <a:gd name="T82" fmla="*/ 54 w 108"/>
                <a:gd name="T83" fmla="*/ 74 h 129"/>
                <a:gd name="T84" fmla="*/ 65 w 108"/>
                <a:gd name="T85" fmla="*/ 66 h 129"/>
                <a:gd name="T86" fmla="*/ 99 w 108"/>
                <a:gd name="T87" fmla="*/ 68 h 129"/>
                <a:gd name="T88" fmla="*/ 102 w 108"/>
                <a:gd name="T89" fmla="*/ 92 h 129"/>
                <a:gd name="T90" fmla="*/ 99 w 108"/>
                <a:gd name="T91" fmla="*/ 116 h 129"/>
                <a:gd name="T92" fmla="*/ 102 w 108"/>
                <a:gd name="T93" fmla="*/ 111 h 129"/>
                <a:gd name="T94" fmla="*/ 108 w 108"/>
                <a:gd name="T95" fmla="*/ 90 h 129"/>
                <a:gd name="T96" fmla="*/ 106 w 108"/>
                <a:gd name="T97" fmla="*/ 88 h 129"/>
                <a:gd name="T98" fmla="*/ 91 w 108"/>
                <a:gd name="T99" fmla="*/ 60 h 129"/>
                <a:gd name="T100" fmla="*/ 43 w 108"/>
                <a:gd name="T101" fmla="*/ 61 h 129"/>
                <a:gd name="T102" fmla="*/ 41 w 108"/>
                <a:gd name="T103" fmla="*/ 62 h 129"/>
                <a:gd name="T104" fmla="*/ 36 w 108"/>
                <a:gd name="T105" fmla="*/ 62 h 129"/>
                <a:gd name="T106" fmla="*/ 36 w 108"/>
                <a:gd name="T107" fmla="*/ 62 h 129"/>
                <a:gd name="T108" fmla="*/ 33 w 108"/>
                <a:gd name="T109" fmla="*/ 52 h 129"/>
                <a:gd name="T110" fmla="*/ 33 w 108"/>
                <a:gd name="T111" fmla="*/ 51 h 129"/>
                <a:gd name="T112" fmla="*/ 54 w 108"/>
                <a:gd name="T113" fmla="*/ 35 h 129"/>
                <a:gd name="T114" fmla="*/ 60 w 108"/>
                <a:gd name="T115" fmla="*/ 35 h 129"/>
                <a:gd name="T116" fmla="*/ 62 w 108"/>
                <a:gd name="T117" fmla="*/ 36 h 129"/>
                <a:gd name="T118" fmla="*/ 80 w 108"/>
                <a:gd name="T119" fmla="*/ 44 h 129"/>
                <a:gd name="T120" fmla="*/ 93 w 108"/>
                <a:gd name="T121" fmla="*/ 50 h 129"/>
                <a:gd name="T122" fmla="*/ 91 w 108"/>
                <a:gd name="T123" fmla="*/ 6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" h="129">
                  <a:moveTo>
                    <a:pt x="106" y="88"/>
                  </a:moveTo>
                  <a:cubicBezTo>
                    <a:pt x="104" y="79"/>
                    <a:pt x="107" y="70"/>
                    <a:pt x="105" y="60"/>
                  </a:cubicBezTo>
                  <a:cubicBezTo>
                    <a:pt x="103" y="54"/>
                    <a:pt x="101" y="49"/>
                    <a:pt x="96" y="45"/>
                  </a:cubicBezTo>
                  <a:cubicBezTo>
                    <a:pt x="91" y="43"/>
                    <a:pt x="82" y="40"/>
                    <a:pt x="82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1" y="34"/>
                    <a:pt x="80" y="34"/>
                    <a:pt x="79" y="34"/>
                  </a:cubicBezTo>
                  <a:cubicBezTo>
                    <a:pt x="82" y="28"/>
                    <a:pt x="86" y="22"/>
                    <a:pt x="91" y="18"/>
                  </a:cubicBezTo>
                  <a:cubicBezTo>
                    <a:pt x="96" y="14"/>
                    <a:pt x="108" y="8"/>
                    <a:pt x="104" y="0"/>
                  </a:cubicBezTo>
                  <a:cubicBezTo>
                    <a:pt x="104" y="0"/>
                    <a:pt x="103" y="0"/>
                    <a:pt x="103" y="0"/>
                  </a:cubicBezTo>
                  <a:cubicBezTo>
                    <a:pt x="102" y="1"/>
                    <a:pt x="102" y="1"/>
                    <a:pt x="102" y="2"/>
                  </a:cubicBezTo>
                  <a:cubicBezTo>
                    <a:pt x="95" y="10"/>
                    <a:pt x="88" y="21"/>
                    <a:pt x="78" y="27"/>
                  </a:cubicBezTo>
                  <a:cubicBezTo>
                    <a:pt x="68" y="33"/>
                    <a:pt x="57" y="32"/>
                    <a:pt x="46" y="33"/>
                  </a:cubicBezTo>
                  <a:cubicBezTo>
                    <a:pt x="39" y="43"/>
                    <a:pt x="28" y="48"/>
                    <a:pt x="19" y="55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9" y="57"/>
                    <a:pt x="21" y="58"/>
                    <a:pt x="22" y="58"/>
                  </a:cubicBezTo>
                  <a:cubicBezTo>
                    <a:pt x="29" y="61"/>
                    <a:pt x="26" y="72"/>
                    <a:pt x="19" y="69"/>
                  </a:cubicBezTo>
                  <a:cubicBezTo>
                    <a:pt x="18" y="68"/>
                    <a:pt x="17" y="68"/>
                    <a:pt x="15" y="67"/>
                  </a:cubicBezTo>
                  <a:cubicBezTo>
                    <a:pt x="16" y="69"/>
                    <a:pt x="17" y="71"/>
                    <a:pt x="18" y="73"/>
                  </a:cubicBezTo>
                  <a:cubicBezTo>
                    <a:pt x="19" y="75"/>
                    <a:pt x="18" y="78"/>
                    <a:pt x="15" y="79"/>
                  </a:cubicBezTo>
                  <a:cubicBezTo>
                    <a:pt x="9" y="82"/>
                    <a:pt x="4" y="87"/>
                    <a:pt x="0" y="93"/>
                  </a:cubicBezTo>
                  <a:cubicBezTo>
                    <a:pt x="0" y="92"/>
                    <a:pt x="1" y="92"/>
                    <a:pt x="1" y="92"/>
                  </a:cubicBezTo>
                  <a:cubicBezTo>
                    <a:pt x="7" y="89"/>
                    <a:pt x="10" y="95"/>
                    <a:pt x="10" y="100"/>
                  </a:cubicBezTo>
                  <a:cubicBezTo>
                    <a:pt x="10" y="104"/>
                    <a:pt x="8" y="108"/>
                    <a:pt x="7" y="112"/>
                  </a:cubicBezTo>
                  <a:cubicBezTo>
                    <a:pt x="5" y="117"/>
                    <a:pt x="6" y="122"/>
                    <a:pt x="4" y="127"/>
                  </a:cubicBezTo>
                  <a:cubicBezTo>
                    <a:pt x="7" y="128"/>
                    <a:pt x="10" y="129"/>
                    <a:pt x="11" y="129"/>
                  </a:cubicBezTo>
                  <a:cubicBezTo>
                    <a:pt x="12" y="128"/>
                    <a:pt x="13" y="128"/>
                    <a:pt x="13" y="128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3" y="125"/>
                    <a:pt x="13" y="103"/>
                    <a:pt x="15" y="103"/>
                  </a:cubicBezTo>
                  <a:cubicBezTo>
                    <a:pt x="19" y="103"/>
                    <a:pt x="21" y="109"/>
                    <a:pt x="23" y="112"/>
                  </a:cubicBezTo>
                  <a:cubicBezTo>
                    <a:pt x="26" y="115"/>
                    <a:pt x="32" y="120"/>
                    <a:pt x="34" y="124"/>
                  </a:cubicBezTo>
                  <a:cubicBezTo>
                    <a:pt x="34" y="124"/>
                    <a:pt x="38" y="124"/>
                    <a:pt x="38" y="123"/>
                  </a:cubicBezTo>
                  <a:cubicBezTo>
                    <a:pt x="39" y="122"/>
                    <a:pt x="35" y="118"/>
                    <a:pt x="34" y="117"/>
                  </a:cubicBezTo>
                  <a:cubicBezTo>
                    <a:pt x="33" y="114"/>
                    <a:pt x="31" y="111"/>
                    <a:pt x="30" y="108"/>
                  </a:cubicBezTo>
                  <a:cubicBezTo>
                    <a:pt x="30" y="107"/>
                    <a:pt x="29" y="97"/>
                    <a:pt x="30" y="92"/>
                  </a:cubicBezTo>
                  <a:cubicBezTo>
                    <a:pt x="31" y="87"/>
                    <a:pt x="32" y="82"/>
                    <a:pt x="36" y="79"/>
                  </a:cubicBezTo>
                  <a:cubicBezTo>
                    <a:pt x="40" y="76"/>
                    <a:pt x="41" y="80"/>
                    <a:pt x="43" y="83"/>
                  </a:cubicBezTo>
                  <a:cubicBezTo>
                    <a:pt x="45" y="86"/>
                    <a:pt x="47" y="88"/>
                    <a:pt x="47" y="91"/>
                  </a:cubicBezTo>
                  <a:cubicBezTo>
                    <a:pt x="48" y="94"/>
                    <a:pt x="48" y="96"/>
                    <a:pt x="49" y="99"/>
                  </a:cubicBezTo>
                  <a:cubicBezTo>
                    <a:pt x="51" y="106"/>
                    <a:pt x="55" y="113"/>
                    <a:pt x="58" y="119"/>
                  </a:cubicBezTo>
                  <a:cubicBezTo>
                    <a:pt x="59" y="119"/>
                    <a:pt x="61" y="119"/>
                    <a:pt x="62" y="119"/>
                  </a:cubicBezTo>
                  <a:cubicBezTo>
                    <a:pt x="62" y="119"/>
                    <a:pt x="62" y="119"/>
                    <a:pt x="62" y="119"/>
                  </a:cubicBezTo>
                  <a:cubicBezTo>
                    <a:pt x="58" y="105"/>
                    <a:pt x="49" y="88"/>
                    <a:pt x="54" y="74"/>
                  </a:cubicBezTo>
                  <a:cubicBezTo>
                    <a:pt x="56" y="69"/>
                    <a:pt x="60" y="67"/>
                    <a:pt x="65" y="66"/>
                  </a:cubicBezTo>
                  <a:cubicBezTo>
                    <a:pt x="76" y="62"/>
                    <a:pt x="93" y="59"/>
                    <a:pt x="99" y="68"/>
                  </a:cubicBezTo>
                  <a:cubicBezTo>
                    <a:pt x="103" y="75"/>
                    <a:pt x="102" y="84"/>
                    <a:pt x="102" y="92"/>
                  </a:cubicBezTo>
                  <a:cubicBezTo>
                    <a:pt x="103" y="100"/>
                    <a:pt x="101" y="108"/>
                    <a:pt x="99" y="116"/>
                  </a:cubicBezTo>
                  <a:cubicBezTo>
                    <a:pt x="100" y="115"/>
                    <a:pt x="101" y="114"/>
                    <a:pt x="102" y="111"/>
                  </a:cubicBezTo>
                  <a:cubicBezTo>
                    <a:pt x="104" y="105"/>
                    <a:pt x="107" y="97"/>
                    <a:pt x="108" y="90"/>
                  </a:cubicBezTo>
                  <a:cubicBezTo>
                    <a:pt x="107" y="90"/>
                    <a:pt x="106" y="89"/>
                    <a:pt x="106" y="88"/>
                  </a:cubicBezTo>
                  <a:close/>
                  <a:moveTo>
                    <a:pt x="91" y="60"/>
                  </a:moveTo>
                  <a:cubicBezTo>
                    <a:pt x="75" y="62"/>
                    <a:pt x="59" y="60"/>
                    <a:pt x="43" y="61"/>
                  </a:cubicBezTo>
                  <a:cubicBezTo>
                    <a:pt x="42" y="62"/>
                    <a:pt x="42" y="62"/>
                    <a:pt x="41" y="62"/>
                  </a:cubicBezTo>
                  <a:cubicBezTo>
                    <a:pt x="39" y="63"/>
                    <a:pt x="38" y="63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0" y="63"/>
                    <a:pt x="27" y="53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40" y="45"/>
                    <a:pt x="47" y="40"/>
                    <a:pt x="54" y="35"/>
                  </a:cubicBezTo>
                  <a:cubicBezTo>
                    <a:pt x="57" y="34"/>
                    <a:pt x="59" y="34"/>
                    <a:pt x="60" y="35"/>
                  </a:cubicBezTo>
                  <a:cubicBezTo>
                    <a:pt x="61" y="35"/>
                    <a:pt x="61" y="35"/>
                    <a:pt x="62" y="36"/>
                  </a:cubicBezTo>
                  <a:cubicBezTo>
                    <a:pt x="68" y="37"/>
                    <a:pt x="73" y="42"/>
                    <a:pt x="80" y="44"/>
                  </a:cubicBezTo>
                  <a:cubicBezTo>
                    <a:pt x="84" y="46"/>
                    <a:pt x="89" y="48"/>
                    <a:pt x="93" y="50"/>
                  </a:cubicBezTo>
                  <a:cubicBezTo>
                    <a:pt x="99" y="53"/>
                    <a:pt x="96" y="60"/>
                    <a:pt x="91" y="60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179"/>
            <p:cNvSpPr/>
            <p:nvPr/>
          </p:nvSpPr>
          <p:spPr bwMode="auto">
            <a:xfrm>
              <a:off x="7872414" y="5669756"/>
              <a:ext cx="68263" cy="50800"/>
            </a:xfrm>
            <a:custGeom>
              <a:avLst/>
              <a:gdLst>
                <a:gd name="T0" fmla="*/ 2 w 33"/>
                <a:gd name="T1" fmla="*/ 23 h 24"/>
                <a:gd name="T2" fmla="*/ 8 w 33"/>
                <a:gd name="T3" fmla="*/ 22 h 24"/>
                <a:gd name="T4" fmla="*/ 15 w 33"/>
                <a:gd name="T5" fmla="*/ 21 h 24"/>
                <a:gd name="T6" fmla="*/ 25 w 33"/>
                <a:gd name="T7" fmla="*/ 16 h 24"/>
                <a:gd name="T8" fmla="*/ 32 w 33"/>
                <a:gd name="T9" fmla="*/ 11 h 24"/>
                <a:gd name="T10" fmla="*/ 29 w 33"/>
                <a:gd name="T11" fmla="*/ 6 h 24"/>
                <a:gd name="T12" fmla="*/ 19 w 33"/>
                <a:gd name="T13" fmla="*/ 0 h 24"/>
                <a:gd name="T14" fmla="*/ 2 w 33"/>
                <a:gd name="T1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4">
                  <a:moveTo>
                    <a:pt x="2" y="23"/>
                  </a:moveTo>
                  <a:cubicBezTo>
                    <a:pt x="0" y="24"/>
                    <a:pt x="6" y="23"/>
                    <a:pt x="8" y="22"/>
                  </a:cubicBezTo>
                  <a:cubicBezTo>
                    <a:pt x="11" y="21"/>
                    <a:pt x="13" y="21"/>
                    <a:pt x="15" y="21"/>
                  </a:cubicBezTo>
                  <a:cubicBezTo>
                    <a:pt x="19" y="19"/>
                    <a:pt x="22" y="18"/>
                    <a:pt x="25" y="16"/>
                  </a:cubicBezTo>
                  <a:cubicBezTo>
                    <a:pt x="27" y="15"/>
                    <a:pt x="30" y="13"/>
                    <a:pt x="32" y="11"/>
                  </a:cubicBezTo>
                  <a:cubicBezTo>
                    <a:pt x="33" y="9"/>
                    <a:pt x="30" y="5"/>
                    <a:pt x="29" y="6"/>
                  </a:cubicBezTo>
                  <a:cubicBezTo>
                    <a:pt x="26" y="3"/>
                    <a:pt x="23" y="2"/>
                    <a:pt x="19" y="0"/>
                  </a:cubicBezTo>
                  <a:cubicBezTo>
                    <a:pt x="19" y="0"/>
                    <a:pt x="24" y="16"/>
                    <a:pt x="2" y="23"/>
                  </a:cubicBezTo>
                  <a:close/>
                </a:path>
              </a:pathLst>
            </a:custGeom>
            <a:solidFill>
              <a:srgbClr val="D3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180"/>
            <p:cNvSpPr/>
            <p:nvPr/>
          </p:nvSpPr>
          <p:spPr bwMode="auto">
            <a:xfrm>
              <a:off x="7872414" y="5684043"/>
              <a:ext cx="65088" cy="36512"/>
            </a:xfrm>
            <a:custGeom>
              <a:avLst/>
              <a:gdLst>
                <a:gd name="T0" fmla="*/ 19 w 31"/>
                <a:gd name="T1" fmla="*/ 0 h 17"/>
                <a:gd name="T2" fmla="*/ 2 w 31"/>
                <a:gd name="T3" fmla="*/ 16 h 17"/>
                <a:gd name="T4" fmla="*/ 8 w 31"/>
                <a:gd name="T5" fmla="*/ 15 h 17"/>
                <a:gd name="T6" fmla="*/ 15 w 31"/>
                <a:gd name="T7" fmla="*/ 14 h 17"/>
                <a:gd name="T8" fmla="*/ 25 w 31"/>
                <a:gd name="T9" fmla="*/ 9 h 17"/>
                <a:gd name="T10" fmla="*/ 31 w 31"/>
                <a:gd name="T11" fmla="*/ 5 h 17"/>
                <a:gd name="T12" fmla="*/ 19 w 3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7">
                  <a:moveTo>
                    <a:pt x="19" y="0"/>
                  </a:moveTo>
                  <a:cubicBezTo>
                    <a:pt x="18" y="5"/>
                    <a:pt x="15" y="12"/>
                    <a:pt x="2" y="16"/>
                  </a:cubicBezTo>
                  <a:cubicBezTo>
                    <a:pt x="0" y="17"/>
                    <a:pt x="6" y="16"/>
                    <a:pt x="8" y="15"/>
                  </a:cubicBezTo>
                  <a:cubicBezTo>
                    <a:pt x="11" y="14"/>
                    <a:pt x="13" y="14"/>
                    <a:pt x="15" y="14"/>
                  </a:cubicBezTo>
                  <a:cubicBezTo>
                    <a:pt x="19" y="12"/>
                    <a:pt x="22" y="11"/>
                    <a:pt x="25" y="9"/>
                  </a:cubicBezTo>
                  <a:cubicBezTo>
                    <a:pt x="27" y="8"/>
                    <a:pt x="30" y="7"/>
                    <a:pt x="31" y="5"/>
                  </a:cubicBezTo>
                  <a:cubicBezTo>
                    <a:pt x="28" y="2"/>
                    <a:pt x="24" y="0"/>
                    <a:pt x="19" y="0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6" name="组合 305"/>
          <p:cNvGrpSpPr/>
          <p:nvPr/>
        </p:nvGrpSpPr>
        <p:grpSpPr>
          <a:xfrm>
            <a:off x="6348414" y="3250406"/>
            <a:ext cx="1370013" cy="1311275"/>
            <a:chOff x="6348414" y="3250406"/>
            <a:chExt cx="1370013" cy="1311275"/>
          </a:xfrm>
        </p:grpSpPr>
        <p:sp>
          <p:nvSpPr>
            <p:cNvPr id="9" name="Freeform 211"/>
            <p:cNvSpPr/>
            <p:nvPr/>
          </p:nvSpPr>
          <p:spPr bwMode="auto">
            <a:xfrm>
              <a:off x="6348414" y="3250406"/>
              <a:ext cx="1370013" cy="1311275"/>
            </a:xfrm>
            <a:custGeom>
              <a:avLst/>
              <a:gdLst>
                <a:gd name="T0" fmla="*/ 328 w 652"/>
                <a:gd name="T1" fmla="*/ 480 h 624"/>
                <a:gd name="T2" fmla="*/ 103 w 652"/>
                <a:gd name="T3" fmla="*/ 480 h 624"/>
                <a:gd name="T4" fmla="*/ 16 w 652"/>
                <a:gd name="T5" fmla="*/ 365 h 624"/>
                <a:gd name="T6" fmla="*/ 16 w 652"/>
                <a:gd name="T7" fmla="*/ 128 h 624"/>
                <a:gd name="T8" fmla="*/ 122 w 652"/>
                <a:gd name="T9" fmla="*/ 15 h 624"/>
                <a:gd name="T10" fmla="*/ 559 w 652"/>
                <a:gd name="T11" fmla="*/ 15 h 624"/>
                <a:gd name="T12" fmla="*/ 643 w 652"/>
                <a:gd name="T13" fmla="*/ 143 h 624"/>
                <a:gd name="T14" fmla="*/ 618 w 652"/>
                <a:gd name="T15" fmla="*/ 377 h 624"/>
                <a:gd name="T16" fmla="*/ 378 w 652"/>
                <a:gd name="T17" fmla="*/ 480 h 624"/>
                <a:gd name="T18" fmla="*/ 384 w 652"/>
                <a:gd name="T19" fmla="*/ 624 h 624"/>
                <a:gd name="T20" fmla="*/ 329 w 652"/>
                <a:gd name="T21" fmla="*/ 624 h 624"/>
                <a:gd name="T22" fmla="*/ 328 w 652"/>
                <a:gd name="T23" fmla="*/ 48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2" h="624">
                  <a:moveTo>
                    <a:pt x="328" y="480"/>
                  </a:moveTo>
                  <a:cubicBezTo>
                    <a:pt x="103" y="480"/>
                    <a:pt x="103" y="480"/>
                    <a:pt x="103" y="480"/>
                  </a:cubicBezTo>
                  <a:cubicBezTo>
                    <a:pt x="103" y="480"/>
                    <a:pt x="19" y="480"/>
                    <a:pt x="16" y="365"/>
                  </a:cubicBezTo>
                  <a:cubicBezTo>
                    <a:pt x="13" y="249"/>
                    <a:pt x="16" y="128"/>
                    <a:pt x="16" y="128"/>
                  </a:cubicBezTo>
                  <a:cubicBezTo>
                    <a:pt x="16" y="128"/>
                    <a:pt x="0" y="15"/>
                    <a:pt x="122" y="15"/>
                  </a:cubicBezTo>
                  <a:cubicBezTo>
                    <a:pt x="244" y="15"/>
                    <a:pt x="559" y="15"/>
                    <a:pt x="559" y="15"/>
                  </a:cubicBezTo>
                  <a:cubicBezTo>
                    <a:pt x="559" y="15"/>
                    <a:pt x="652" y="0"/>
                    <a:pt x="643" y="143"/>
                  </a:cubicBezTo>
                  <a:cubicBezTo>
                    <a:pt x="634" y="287"/>
                    <a:pt x="618" y="377"/>
                    <a:pt x="618" y="377"/>
                  </a:cubicBezTo>
                  <a:cubicBezTo>
                    <a:pt x="618" y="377"/>
                    <a:pt x="606" y="480"/>
                    <a:pt x="378" y="480"/>
                  </a:cubicBezTo>
                  <a:cubicBezTo>
                    <a:pt x="384" y="624"/>
                    <a:pt x="384" y="624"/>
                    <a:pt x="384" y="624"/>
                  </a:cubicBezTo>
                  <a:cubicBezTo>
                    <a:pt x="329" y="624"/>
                    <a:pt x="329" y="624"/>
                    <a:pt x="329" y="624"/>
                  </a:cubicBezTo>
                  <a:lnTo>
                    <a:pt x="328" y="480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12"/>
            <p:cNvSpPr/>
            <p:nvPr/>
          </p:nvSpPr>
          <p:spPr bwMode="auto">
            <a:xfrm>
              <a:off x="6359526" y="3298031"/>
              <a:ext cx="1292225" cy="1263650"/>
            </a:xfrm>
            <a:custGeom>
              <a:avLst/>
              <a:gdLst>
                <a:gd name="T0" fmla="*/ 436 w 615"/>
                <a:gd name="T1" fmla="*/ 389 h 602"/>
                <a:gd name="T2" fmla="*/ 178 w 615"/>
                <a:gd name="T3" fmla="*/ 338 h 602"/>
                <a:gd name="T4" fmla="*/ 67 w 615"/>
                <a:gd name="T5" fmla="*/ 180 h 602"/>
                <a:gd name="T6" fmla="*/ 64 w 615"/>
                <a:gd name="T7" fmla="*/ 34 h 602"/>
                <a:gd name="T8" fmla="*/ 70 w 615"/>
                <a:gd name="T9" fmla="*/ 0 h 602"/>
                <a:gd name="T10" fmla="*/ 11 w 615"/>
                <a:gd name="T11" fmla="*/ 106 h 602"/>
                <a:gd name="T12" fmla="*/ 11 w 615"/>
                <a:gd name="T13" fmla="*/ 343 h 602"/>
                <a:gd name="T14" fmla="*/ 98 w 615"/>
                <a:gd name="T15" fmla="*/ 458 h 602"/>
                <a:gd name="T16" fmla="*/ 323 w 615"/>
                <a:gd name="T17" fmla="*/ 458 h 602"/>
                <a:gd name="T18" fmla="*/ 324 w 615"/>
                <a:gd name="T19" fmla="*/ 602 h 602"/>
                <a:gd name="T20" fmla="*/ 348 w 615"/>
                <a:gd name="T21" fmla="*/ 602 h 602"/>
                <a:gd name="T22" fmla="*/ 350 w 615"/>
                <a:gd name="T23" fmla="*/ 475 h 602"/>
                <a:gd name="T24" fmla="*/ 373 w 615"/>
                <a:gd name="T25" fmla="*/ 461 h 602"/>
                <a:gd name="T26" fmla="*/ 373 w 615"/>
                <a:gd name="T27" fmla="*/ 458 h 602"/>
                <a:gd name="T28" fmla="*/ 613 w 615"/>
                <a:gd name="T29" fmla="*/ 355 h 602"/>
                <a:gd name="T30" fmla="*/ 615 w 615"/>
                <a:gd name="T31" fmla="*/ 343 h 602"/>
                <a:gd name="T32" fmla="*/ 436 w 615"/>
                <a:gd name="T33" fmla="*/ 38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5" h="602">
                  <a:moveTo>
                    <a:pt x="436" y="389"/>
                  </a:moveTo>
                  <a:cubicBezTo>
                    <a:pt x="350" y="398"/>
                    <a:pt x="251" y="390"/>
                    <a:pt x="178" y="338"/>
                  </a:cubicBezTo>
                  <a:cubicBezTo>
                    <a:pt x="127" y="301"/>
                    <a:pt x="78" y="244"/>
                    <a:pt x="67" y="180"/>
                  </a:cubicBezTo>
                  <a:cubicBezTo>
                    <a:pt x="58" y="129"/>
                    <a:pt x="61" y="85"/>
                    <a:pt x="64" y="34"/>
                  </a:cubicBezTo>
                  <a:cubicBezTo>
                    <a:pt x="65" y="22"/>
                    <a:pt x="67" y="11"/>
                    <a:pt x="70" y="0"/>
                  </a:cubicBezTo>
                  <a:cubicBezTo>
                    <a:pt x="0" y="25"/>
                    <a:pt x="11" y="106"/>
                    <a:pt x="11" y="106"/>
                  </a:cubicBezTo>
                  <a:cubicBezTo>
                    <a:pt x="11" y="106"/>
                    <a:pt x="8" y="227"/>
                    <a:pt x="11" y="343"/>
                  </a:cubicBezTo>
                  <a:cubicBezTo>
                    <a:pt x="14" y="458"/>
                    <a:pt x="98" y="458"/>
                    <a:pt x="98" y="458"/>
                  </a:cubicBezTo>
                  <a:cubicBezTo>
                    <a:pt x="323" y="458"/>
                    <a:pt x="323" y="458"/>
                    <a:pt x="323" y="458"/>
                  </a:cubicBezTo>
                  <a:cubicBezTo>
                    <a:pt x="324" y="602"/>
                    <a:pt x="324" y="602"/>
                    <a:pt x="324" y="602"/>
                  </a:cubicBezTo>
                  <a:cubicBezTo>
                    <a:pt x="348" y="602"/>
                    <a:pt x="348" y="602"/>
                    <a:pt x="348" y="602"/>
                  </a:cubicBezTo>
                  <a:cubicBezTo>
                    <a:pt x="352" y="560"/>
                    <a:pt x="350" y="517"/>
                    <a:pt x="350" y="475"/>
                  </a:cubicBezTo>
                  <a:cubicBezTo>
                    <a:pt x="350" y="465"/>
                    <a:pt x="365" y="460"/>
                    <a:pt x="373" y="461"/>
                  </a:cubicBezTo>
                  <a:cubicBezTo>
                    <a:pt x="373" y="458"/>
                    <a:pt x="373" y="458"/>
                    <a:pt x="373" y="458"/>
                  </a:cubicBezTo>
                  <a:cubicBezTo>
                    <a:pt x="601" y="458"/>
                    <a:pt x="613" y="355"/>
                    <a:pt x="613" y="355"/>
                  </a:cubicBezTo>
                  <a:cubicBezTo>
                    <a:pt x="613" y="355"/>
                    <a:pt x="614" y="351"/>
                    <a:pt x="615" y="343"/>
                  </a:cubicBezTo>
                  <a:cubicBezTo>
                    <a:pt x="560" y="370"/>
                    <a:pt x="498" y="383"/>
                    <a:pt x="436" y="389"/>
                  </a:cubicBez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13"/>
            <p:cNvSpPr/>
            <p:nvPr/>
          </p:nvSpPr>
          <p:spPr bwMode="auto">
            <a:xfrm>
              <a:off x="6372226" y="3331368"/>
              <a:ext cx="655638" cy="928687"/>
            </a:xfrm>
            <a:custGeom>
              <a:avLst/>
              <a:gdLst>
                <a:gd name="T0" fmla="*/ 312 w 312"/>
                <a:gd name="T1" fmla="*/ 440 h 442"/>
                <a:gd name="T2" fmla="*/ 251 w 312"/>
                <a:gd name="T3" fmla="*/ 430 h 442"/>
                <a:gd name="T4" fmla="*/ 31 w 312"/>
                <a:gd name="T5" fmla="*/ 325 h 442"/>
                <a:gd name="T6" fmla="*/ 28 w 312"/>
                <a:gd name="T7" fmla="*/ 176 h 442"/>
                <a:gd name="T8" fmla="*/ 33 w 312"/>
                <a:gd name="T9" fmla="*/ 49 h 442"/>
                <a:gd name="T10" fmla="*/ 36 w 312"/>
                <a:gd name="T11" fmla="*/ 0 h 442"/>
                <a:gd name="T12" fmla="*/ 5 w 312"/>
                <a:gd name="T13" fmla="*/ 90 h 442"/>
                <a:gd name="T14" fmla="*/ 5 w 312"/>
                <a:gd name="T15" fmla="*/ 327 h 442"/>
                <a:gd name="T16" fmla="*/ 92 w 312"/>
                <a:gd name="T17" fmla="*/ 442 h 442"/>
                <a:gd name="T18" fmla="*/ 312 w 312"/>
                <a:gd name="T19" fmla="*/ 442 h 442"/>
                <a:gd name="T20" fmla="*/ 312 w 312"/>
                <a:gd name="T21" fmla="*/ 44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2" h="442">
                  <a:moveTo>
                    <a:pt x="312" y="440"/>
                  </a:moveTo>
                  <a:cubicBezTo>
                    <a:pt x="292" y="438"/>
                    <a:pt x="270" y="437"/>
                    <a:pt x="251" y="430"/>
                  </a:cubicBezTo>
                  <a:cubicBezTo>
                    <a:pt x="168" y="428"/>
                    <a:pt x="53" y="415"/>
                    <a:pt x="31" y="325"/>
                  </a:cubicBezTo>
                  <a:cubicBezTo>
                    <a:pt x="20" y="277"/>
                    <a:pt x="29" y="224"/>
                    <a:pt x="28" y="176"/>
                  </a:cubicBezTo>
                  <a:cubicBezTo>
                    <a:pt x="28" y="134"/>
                    <a:pt x="35" y="91"/>
                    <a:pt x="33" y="49"/>
                  </a:cubicBezTo>
                  <a:cubicBezTo>
                    <a:pt x="32" y="31"/>
                    <a:pt x="32" y="17"/>
                    <a:pt x="36" y="0"/>
                  </a:cubicBezTo>
                  <a:cubicBezTo>
                    <a:pt x="12" y="22"/>
                    <a:pt x="0" y="57"/>
                    <a:pt x="5" y="90"/>
                  </a:cubicBezTo>
                  <a:cubicBezTo>
                    <a:pt x="5" y="90"/>
                    <a:pt x="2" y="211"/>
                    <a:pt x="5" y="327"/>
                  </a:cubicBezTo>
                  <a:cubicBezTo>
                    <a:pt x="8" y="442"/>
                    <a:pt x="92" y="442"/>
                    <a:pt x="92" y="442"/>
                  </a:cubicBezTo>
                  <a:cubicBezTo>
                    <a:pt x="312" y="442"/>
                    <a:pt x="312" y="442"/>
                    <a:pt x="312" y="442"/>
                  </a:cubicBezTo>
                  <a:cubicBezTo>
                    <a:pt x="312" y="441"/>
                    <a:pt x="312" y="440"/>
                    <a:pt x="312" y="44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1" name="组合 310"/>
          <p:cNvGrpSpPr/>
          <p:nvPr/>
        </p:nvGrpSpPr>
        <p:grpSpPr>
          <a:xfrm>
            <a:off x="3557589" y="4502943"/>
            <a:ext cx="4376738" cy="1511300"/>
            <a:chOff x="3557589" y="4502943"/>
            <a:chExt cx="4376738" cy="1511300"/>
          </a:xfrm>
        </p:grpSpPr>
        <p:sp>
          <p:nvSpPr>
            <p:cNvPr id="12" name="Freeform 214"/>
            <p:cNvSpPr/>
            <p:nvPr/>
          </p:nvSpPr>
          <p:spPr bwMode="auto">
            <a:xfrm>
              <a:off x="3836989" y="4620418"/>
              <a:ext cx="3854450" cy="1393825"/>
            </a:xfrm>
            <a:custGeom>
              <a:avLst/>
              <a:gdLst>
                <a:gd name="T0" fmla="*/ 0 w 2428"/>
                <a:gd name="T1" fmla="*/ 0 h 878"/>
                <a:gd name="T2" fmla="*/ 275 w 2428"/>
                <a:gd name="T3" fmla="*/ 878 h 878"/>
                <a:gd name="T4" fmla="*/ 2213 w 2428"/>
                <a:gd name="T5" fmla="*/ 878 h 878"/>
                <a:gd name="T6" fmla="*/ 2428 w 2428"/>
                <a:gd name="T7" fmla="*/ 0 h 878"/>
                <a:gd name="T8" fmla="*/ 0 w 2428"/>
                <a:gd name="T9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8" h="878">
                  <a:moveTo>
                    <a:pt x="0" y="0"/>
                  </a:moveTo>
                  <a:lnTo>
                    <a:pt x="275" y="878"/>
                  </a:lnTo>
                  <a:lnTo>
                    <a:pt x="2213" y="878"/>
                  </a:lnTo>
                  <a:lnTo>
                    <a:pt x="24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5"/>
            <p:cNvSpPr/>
            <p:nvPr/>
          </p:nvSpPr>
          <p:spPr bwMode="auto">
            <a:xfrm>
              <a:off x="3836989" y="4620418"/>
              <a:ext cx="3854450" cy="292100"/>
            </a:xfrm>
            <a:custGeom>
              <a:avLst/>
              <a:gdLst>
                <a:gd name="T0" fmla="*/ 88 w 1835"/>
                <a:gd name="T1" fmla="*/ 106 h 139"/>
                <a:gd name="T2" fmla="*/ 1025 w 1835"/>
                <a:gd name="T3" fmla="*/ 131 h 139"/>
                <a:gd name="T4" fmla="*/ 1475 w 1835"/>
                <a:gd name="T5" fmla="*/ 133 h 139"/>
                <a:gd name="T6" fmla="*/ 1589 w 1835"/>
                <a:gd name="T7" fmla="*/ 127 h 139"/>
                <a:gd name="T8" fmla="*/ 1645 w 1835"/>
                <a:gd name="T9" fmla="*/ 122 h 139"/>
                <a:gd name="T10" fmla="*/ 1678 w 1835"/>
                <a:gd name="T11" fmla="*/ 117 h 139"/>
                <a:gd name="T12" fmla="*/ 1813 w 1835"/>
                <a:gd name="T13" fmla="*/ 92 h 139"/>
                <a:gd name="T14" fmla="*/ 1835 w 1835"/>
                <a:gd name="T15" fmla="*/ 0 h 139"/>
                <a:gd name="T16" fmla="*/ 0 w 1835"/>
                <a:gd name="T17" fmla="*/ 0 h 139"/>
                <a:gd name="T18" fmla="*/ 37 w 1835"/>
                <a:gd name="T19" fmla="*/ 116 h 139"/>
                <a:gd name="T20" fmla="*/ 88 w 1835"/>
                <a:gd name="T21" fmla="*/ 10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5" h="139">
                  <a:moveTo>
                    <a:pt x="88" y="106"/>
                  </a:moveTo>
                  <a:cubicBezTo>
                    <a:pt x="400" y="111"/>
                    <a:pt x="712" y="128"/>
                    <a:pt x="1025" y="131"/>
                  </a:cubicBezTo>
                  <a:cubicBezTo>
                    <a:pt x="1175" y="133"/>
                    <a:pt x="1325" y="139"/>
                    <a:pt x="1475" y="133"/>
                  </a:cubicBezTo>
                  <a:cubicBezTo>
                    <a:pt x="1513" y="132"/>
                    <a:pt x="1551" y="130"/>
                    <a:pt x="1589" y="127"/>
                  </a:cubicBezTo>
                  <a:cubicBezTo>
                    <a:pt x="1607" y="125"/>
                    <a:pt x="1626" y="124"/>
                    <a:pt x="1645" y="122"/>
                  </a:cubicBezTo>
                  <a:cubicBezTo>
                    <a:pt x="1650" y="121"/>
                    <a:pt x="1678" y="117"/>
                    <a:pt x="1678" y="117"/>
                  </a:cubicBezTo>
                  <a:cubicBezTo>
                    <a:pt x="1723" y="111"/>
                    <a:pt x="1768" y="102"/>
                    <a:pt x="1813" y="92"/>
                  </a:cubicBezTo>
                  <a:cubicBezTo>
                    <a:pt x="1835" y="0"/>
                    <a:pt x="1835" y="0"/>
                    <a:pt x="18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52" y="109"/>
                    <a:pt x="70" y="106"/>
                    <a:pt x="88" y="106"/>
                  </a:cubicBezTo>
                  <a:close/>
                </a:path>
              </a:pathLst>
            </a:cu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6"/>
            <p:cNvSpPr/>
            <p:nvPr/>
          </p:nvSpPr>
          <p:spPr bwMode="auto">
            <a:xfrm>
              <a:off x="4108451" y="5484018"/>
              <a:ext cx="3357563" cy="530225"/>
            </a:xfrm>
            <a:custGeom>
              <a:avLst/>
              <a:gdLst>
                <a:gd name="T0" fmla="*/ 1568 w 1599"/>
                <a:gd name="T1" fmla="*/ 40 h 252"/>
                <a:gd name="T2" fmla="*/ 1555 w 1599"/>
                <a:gd name="T3" fmla="*/ 46 h 252"/>
                <a:gd name="T4" fmla="*/ 1525 w 1599"/>
                <a:gd name="T5" fmla="*/ 63 h 252"/>
                <a:gd name="T6" fmla="*/ 1470 w 1599"/>
                <a:gd name="T7" fmla="*/ 81 h 252"/>
                <a:gd name="T8" fmla="*/ 1074 w 1599"/>
                <a:gd name="T9" fmla="*/ 174 h 252"/>
                <a:gd name="T10" fmla="*/ 682 w 1599"/>
                <a:gd name="T11" fmla="*/ 177 h 252"/>
                <a:gd name="T12" fmla="*/ 368 w 1599"/>
                <a:gd name="T13" fmla="*/ 168 h 252"/>
                <a:gd name="T14" fmla="*/ 24 w 1599"/>
                <a:gd name="T15" fmla="*/ 29 h 252"/>
                <a:gd name="T16" fmla="*/ 0 w 1599"/>
                <a:gd name="T17" fmla="*/ 0 h 252"/>
                <a:gd name="T18" fmla="*/ 79 w 1599"/>
                <a:gd name="T19" fmla="*/ 252 h 252"/>
                <a:gd name="T20" fmla="*/ 1544 w 1599"/>
                <a:gd name="T21" fmla="*/ 252 h 252"/>
                <a:gd name="T22" fmla="*/ 1599 w 1599"/>
                <a:gd name="T23" fmla="*/ 27 h 252"/>
                <a:gd name="T24" fmla="*/ 1568 w 1599"/>
                <a:gd name="T25" fmla="*/ 4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9" h="252">
                  <a:moveTo>
                    <a:pt x="1568" y="40"/>
                  </a:moveTo>
                  <a:cubicBezTo>
                    <a:pt x="1564" y="42"/>
                    <a:pt x="1559" y="44"/>
                    <a:pt x="1555" y="46"/>
                  </a:cubicBezTo>
                  <a:cubicBezTo>
                    <a:pt x="1545" y="51"/>
                    <a:pt x="1535" y="57"/>
                    <a:pt x="1525" y="63"/>
                  </a:cubicBezTo>
                  <a:cubicBezTo>
                    <a:pt x="1508" y="74"/>
                    <a:pt x="1489" y="80"/>
                    <a:pt x="1470" y="81"/>
                  </a:cubicBezTo>
                  <a:cubicBezTo>
                    <a:pt x="1338" y="118"/>
                    <a:pt x="1211" y="163"/>
                    <a:pt x="1074" y="174"/>
                  </a:cubicBezTo>
                  <a:cubicBezTo>
                    <a:pt x="943" y="185"/>
                    <a:pt x="813" y="176"/>
                    <a:pt x="682" y="177"/>
                  </a:cubicBezTo>
                  <a:cubicBezTo>
                    <a:pt x="577" y="178"/>
                    <a:pt x="472" y="182"/>
                    <a:pt x="368" y="168"/>
                  </a:cubicBezTo>
                  <a:cubicBezTo>
                    <a:pt x="240" y="151"/>
                    <a:pt x="125" y="113"/>
                    <a:pt x="24" y="29"/>
                  </a:cubicBezTo>
                  <a:cubicBezTo>
                    <a:pt x="14" y="21"/>
                    <a:pt x="6" y="11"/>
                    <a:pt x="0" y="0"/>
                  </a:cubicBezTo>
                  <a:cubicBezTo>
                    <a:pt x="79" y="252"/>
                    <a:pt x="79" y="252"/>
                    <a:pt x="79" y="252"/>
                  </a:cubicBezTo>
                  <a:cubicBezTo>
                    <a:pt x="1544" y="252"/>
                    <a:pt x="1544" y="252"/>
                    <a:pt x="1544" y="252"/>
                  </a:cubicBezTo>
                  <a:cubicBezTo>
                    <a:pt x="1599" y="27"/>
                    <a:pt x="1599" y="27"/>
                    <a:pt x="1599" y="27"/>
                  </a:cubicBezTo>
                  <a:cubicBezTo>
                    <a:pt x="1589" y="31"/>
                    <a:pt x="1578" y="36"/>
                    <a:pt x="1568" y="40"/>
                  </a:cubicBezTo>
                  <a:close/>
                </a:path>
              </a:pathLst>
            </a:cu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Rectangle 217"/>
            <p:cNvSpPr>
              <a:spLocks noChangeArrowheads="1"/>
            </p:cNvSpPr>
            <p:nvPr/>
          </p:nvSpPr>
          <p:spPr bwMode="auto">
            <a:xfrm>
              <a:off x="3557589" y="4502943"/>
              <a:ext cx="4376738" cy="236537"/>
            </a:xfrm>
            <a:prstGeom prst="rect">
              <a:avLst/>
            </a:prstGeom>
            <a:solidFill>
              <a:srgbClr val="42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18"/>
            <p:cNvSpPr/>
            <p:nvPr/>
          </p:nvSpPr>
          <p:spPr bwMode="auto">
            <a:xfrm>
              <a:off x="3557589" y="4502943"/>
              <a:ext cx="498475" cy="236537"/>
            </a:xfrm>
            <a:custGeom>
              <a:avLst/>
              <a:gdLst>
                <a:gd name="T0" fmla="*/ 83 w 237"/>
                <a:gd name="T1" fmla="*/ 0 h 112"/>
                <a:gd name="T2" fmla="*/ 0 w 237"/>
                <a:gd name="T3" fmla="*/ 0 h 112"/>
                <a:gd name="T4" fmla="*/ 0 w 237"/>
                <a:gd name="T5" fmla="*/ 112 h 112"/>
                <a:gd name="T6" fmla="*/ 237 w 237"/>
                <a:gd name="T7" fmla="*/ 112 h 112"/>
                <a:gd name="T8" fmla="*/ 83 w 237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12">
                  <a:moveTo>
                    <a:pt x="8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37" y="112"/>
                    <a:pt x="237" y="112"/>
                    <a:pt x="237" y="112"/>
                  </a:cubicBezTo>
                  <a:cubicBezTo>
                    <a:pt x="177" y="89"/>
                    <a:pt x="124" y="50"/>
                    <a:pt x="83" y="0"/>
                  </a:cubicBezTo>
                  <a:close/>
                </a:path>
              </a:pathLst>
            </a:cu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4" name="组合 303"/>
          <p:cNvGrpSpPr/>
          <p:nvPr/>
        </p:nvGrpSpPr>
        <p:grpSpPr>
          <a:xfrm>
            <a:off x="4056064" y="4947443"/>
            <a:ext cx="501650" cy="685800"/>
            <a:chOff x="4056064" y="4947443"/>
            <a:chExt cx="501650" cy="685800"/>
          </a:xfrm>
        </p:grpSpPr>
        <p:sp>
          <p:nvSpPr>
            <p:cNvPr id="20" name="Freeform 222"/>
            <p:cNvSpPr/>
            <p:nvPr/>
          </p:nvSpPr>
          <p:spPr bwMode="auto">
            <a:xfrm>
              <a:off x="4116389" y="4947443"/>
              <a:ext cx="122238" cy="201612"/>
            </a:xfrm>
            <a:custGeom>
              <a:avLst/>
              <a:gdLst>
                <a:gd name="T0" fmla="*/ 58 w 58"/>
                <a:gd name="T1" fmla="*/ 96 h 96"/>
                <a:gd name="T2" fmla="*/ 54 w 58"/>
                <a:gd name="T3" fmla="*/ 17 h 96"/>
                <a:gd name="T4" fmla="*/ 3 w 58"/>
                <a:gd name="T5" fmla="*/ 19 h 96"/>
                <a:gd name="T6" fmla="*/ 12 w 58"/>
                <a:gd name="T7" fmla="*/ 96 h 96"/>
                <a:gd name="T8" fmla="*/ 58 w 58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6">
                  <a:moveTo>
                    <a:pt x="58" y="96"/>
                  </a:moveTo>
                  <a:cubicBezTo>
                    <a:pt x="35" y="39"/>
                    <a:pt x="54" y="17"/>
                    <a:pt x="54" y="17"/>
                  </a:cubicBezTo>
                  <a:cubicBezTo>
                    <a:pt x="54" y="17"/>
                    <a:pt x="0" y="0"/>
                    <a:pt x="3" y="19"/>
                  </a:cubicBezTo>
                  <a:cubicBezTo>
                    <a:pt x="5" y="39"/>
                    <a:pt x="12" y="96"/>
                    <a:pt x="12" y="96"/>
                  </a:cubicBezTo>
                  <a:cubicBezTo>
                    <a:pt x="12" y="96"/>
                    <a:pt x="33" y="95"/>
                    <a:pt x="58" y="96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3"/>
            <p:cNvSpPr/>
            <p:nvPr/>
          </p:nvSpPr>
          <p:spPr bwMode="auto">
            <a:xfrm>
              <a:off x="4056064" y="4976018"/>
              <a:ext cx="501650" cy="657225"/>
            </a:xfrm>
            <a:custGeom>
              <a:avLst/>
              <a:gdLst>
                <a:gd name="T0" fmla="*/ 173 w 239"/>
                <a:gd name="T1" fmla="*/ 86 h 313"/>
                <a:gd name="T2" fmla="*/ 239 w 239"/>
                <a:gd name="T3" fmla="*/ 301 h 313"/>
                <a:gd name="T4" fmla="*/ 74 w 239"/>
                <a:gd name="T5" fmla="*/ 248 h 313"/>
                <a:gd name="T6" fmla="*/ 32 w 239"/>
                <a:gd name="T7" fmla="*/ 0 h 313"/>
                <a:gd name="T8" fmla="*/ 173 w 239"/>
                <a:gd name="T9" fmla="*/ 86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313">
                  <a:moveTo>
                    <a:pt x="173" y="86"/>
                  </a:moveTo>
                  <a:cubicBezTo>
                    <a:pt x="173" y="86"/>
                    <a:pt x="93" y="211"/>
                    <a:pt x="239" y="301"/>
                  </a:cubicBezTo>
                  <a:cubicBezTo>
                    <a:pt x="239" y="301"/>
                    <a:pt x="109" y="313"/>
                    <a:pt x="74" y="248"/>
                  </a:cubicBezTo>
                  <a:cubicBezTo>
                    <a:pt x="39" y="183"/>
                    <a:pt x="0" y="59"/>
                    <a:pt x="32" y="0"/>
                  </a:cubicBezTo>
                  <a:cubicBezTo>
                    <a:pt x="32" y="0"/>
                    <a:pt x="81" y="64"/>
                    <a:pt x="173" y="8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4"/>
            <p:cNvSpPr/>
            <p:nvPr/>
          </p:nvSpPr>
          <p:spPr bwMode="auto">
            <a:xfrm>
              <a:off x="4056064" y="4976018"/>
              <a:ext cx="477838" cy="636587"/>
            </a:xfrm>
            <a:custGeom>
              <a:avLst/>
              <a:gdLst>
                <a:gd name="T0" fmla="*/ 135 w 228"/>
                <a:gd name="T1" fmla="*/ 215 h 303"/>
                <a:gd name="T2" fmla="*/ 37 w 228"/>
                <a:gd name="T3" fmla="*/ 17 h 303"/>
                <a:gd name="T4" fmla="*/ 36 w 228"/>
                <a:gd name="T5" fmla="*/ 5 h 303"/>
                <a:gd name="T6" fmla="*/ 32 w 228"/>
                <a:gd name="T7" fmla="*/ 0 h 303"/>
                <a:gd name="T8" fmla="*/ 74 w 228"/>
                <a:gd name="T9" fmla="*/ 248 h 303"/>
                <a:gd name="T10" fmla="*/ 228 w 228"/>
                <a:gd name="T11" fmla="*/ 301 h 303"/>
                <a:gd name="T12" fmla="*/ 135 w 228"/>
                <a:gd name="T13" fmla="*/ 215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303">
                  <a:moveTo>
                    <a:pt x="135" y="215"/>
                  </a:moveTo>
                  <a:cubicBezTo>
                    <a:pt x="94" y="154"/>
                    <a:pt x="48" y="90"/>
                    <a:pt x="37" y="17"/>
                  </a:cubicBezTo>
                  <a:cubicBezTo>
                    <a:pt x="36" y="13"/>
                    <a:pt x="36" y="9"/>
                    <a:pt x="36" y="5"/>
                  </a:cubicBezTo>
                  <a:cubicBezTo>
                    <a:pt x="34" y="2"/>
                    <a:pt x="32" y="0"/>
                    <a:pt x="32" y="0"/>
                  </a:cubicBezTo>
                  <a:cubicBezTo>
                    <a:pt x="0" y="59"/>
                    <a:pt x="39" y="183"/>
                    <a:pt x="74" y="248"/>
                  </a:cubicBezTo>
                  <a:cubicBezTo>
                    <a:pt x="103" y="301"/>
                    <a:pt x="196" y="303"/>
                    <a:pt x="228" y="301"/>
                  </a:cubicBezTo>
                  <a:cubicBezTo>
                    <a:pt x="192" y="279"/>
                    <a:pt x="160" y="252"/>
                    <a:pt x="135" y="215"/>
                  </a:cubicBez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2" name="组合 301"/>
          <p:cNvGrpSpPr/>
          <p:nvPr/>
        </p:nvGrpSpPr>
        <p:grpSpPr>
          <a:xfrm>
            <a:off x="3929064" y="4441031"/>
            <a:ext cx="1241425" cy="560387"/>
            <a:chOff x="3929064" y="4441031"/>
            <a:chExt cx="1241425" cy="560387"/>
          </a:xfrm>
        </p:grpSpPr>
        <p:sp>
          <p:nvSpPr>
            <p:cNvPr id="55" name="Freeform 257"/>
            <p:cNvSpPr/>
            <p:nvPr/>
          </p:nvSpPr>
          <p:spPr bwMode="auto">
            <a:xfrm>
              <a:off x="3929064" y="4441031"/>
              <a:ext cx="1241425" cy="560387"/>
            </a:xfrm>
            <a:custGeom>
              <a:avLst/>
              <a:gdLst>
                <a:gd name="T0" fmla="*/ 353 w 591"/>
                <a:gd name="T1" fmla="*/ 0 h 267"/>
                <a:gd name="T2" fmla="*/ 591 w 591"/>
                <a:gd name="T3" fmla="*/ 214 h 267"/>
                <a:gd name="T4" fmla="*/ 320 w 591"/>
                <a:gd name="T5" fmla="*/ 267 h 267"/>
                <a:gd name="T6" fmla="*/ 0 w 591"/>
                <a:gd name="T7" fmla="*/ 18 h 267"/>
                <a:gd name="T8" fmla="*/ 353 w 591"/>
                <a:gd name="T9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267">
                  <a:moveTo>
                    <a:pt x="353" y="0"/>
                  </a:moveTo>
                  <a:cubicBezTo>
                    <a:pt x="353" y="0"/>
                    <a:pt x="539" y="43"/>
                    <a:pt x="591" y="214"/>
                  </a:cubicBezTo>
                  <a:cubicBezTo>
                    <a:pt x="591" y="214"/>
                    <a:pt x="341" y="243"/>
                    <a:pt x="320" y="267"/>
                  </a:cubicBezTo>
                  <a:cubicBezTo>
                    <a:pt x="320" y="267"/>
                    <a:pt x="279" y="34"/>
                    <a:pt x="0" y="18"/>
                  </a:cubicBezTo>
                  <a:lnTo>
                    <a:pt x="353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58"/>
            <p:cNvSpPr/>
            <p:nvPr/>
          </p:nvSpPr>
          <p:spPr bwMode="auto">
            <a:xfrm>
              <a:off x="3929064" y="4456906"/>
              <a:ext cx="1241425" cy="544512"/>
            </a:xfrm>
            <a:custGeom>
              <a:avLst/>
              <a:gdLst>
                <a:gd name="T0" fmla="*/ 373 w 591"/>
                <a:gd name="T1" fmla="*/ 176 h 259"/>
                <a:gd name="T2" fmla="*/ 193 w 591"/>
                <a:gd name="T3" fmla="*/ 0 h 259"/>
                <a:gd name="T4" fmla="*/ 0 w 591"/>
                <a:gd name="T5" fmla="*/ 10 h 259"/>
                <a:gd name="T6" fmla="*/ 320 w 591"/>
                <a:gd name="T7" fmla="*/ 259 h 259"/>
                <a:gd name="T8" fmla="*/ 591 w 591"/>
                <a:gd name="T9" fmla="*/ 206 h 259"/>
                <a:gd name="T10" fmla="*/ 575 w 591"/>
                <a:gd name="T11" fmla="*/ 165 h 259"/>
                <a:gd name="T12" fmla="*/ 373 w 591"/>
                <a:gd name="T13" fmla="*/ 17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1" h="259">
                  <a:moveTo>
                    <a:pt x="373" y="176"/>
                  </a:moveTo>
                  <a:cubicBezTo>
                    <a:pt x="288" y="145"/>
                    <a:pt x="247" y="66"/>
                    <a:pt x="19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79" y="26"/>
                    <a:pt x="320" y="259"/>
                    <a:pt x="320" y="259"/>
                  </a:cubicBezTo>
                  <a:cubicBezTo>
                    <a:pt x="341" y="235"/>
                    <a:pt x="591" y="206"/>
                    <a:pt x="591" y="206"/>
                  </a:cubicBezTo>
                  <a:cubicBezTo>
                    <a:pt x="586" y="191"/>
                    <a:pt x="581" y="178"/>
                    <a:pt x="575" y="165"/>
                  </a:cubicBezTo>
                  <a:cubicBezTo>
                    <a:pt x="510" y="191"/>
                    <a:pt x="439" y="200"/>
                    <a:pt x="373" y="176"/>
                  </a:cubicBez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59"/>
            <p:cNvSpPr/>
            <p:nvPr/>
          </p:nvSpPr>
          <p:spPr bwMode="auto">
            <a:xfrm>
              <a:off x="3929064" y="4441031"/>
              <a:ext cx="952500" cy="114300"/>
            </a:xfrm>
            <a:custGeom>
              <a:avLst/>
              <a:gdLst>
                <a:gd name="T0" fmla="*/ 350 w 453"/>
                <a:gd name="T1" fmla="*/ 43 h 55"/>
                <a:gd name="T2" fmla="*/ 453 w 453"/>
                <a:gd name="T3" fmla="*/ 43 h 55"/>
                <a:gd name="T4" fmla="*/ 353 w 453"/>
                <a:gd name="T5" fmla="*/ 0 h 55"/>
                <a:gd name="T6" fmla="*/ 0 w 453"/>
                <a:gd name="T7" fmla="*/ 18 h 55"/>
                <a:gd name="T8" fmla="*/ 149 w 453"/>
                <a:gd name="T9" fmla="*/ 54 h 55"/>
                <a:gd name="T10" fmla="*/ 350 w 453"/>
                <a:gd name="T11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3" h="55">
                  <a:moveTo>
                    <a:pt x="350" y="43"/>
                  </a:moveTo>
                  <a:cubicBezTo>
                    <a:pt x="384" y="41"/>
                    <a:pt x="419" y="42"/>
                    <a:pt x="453" y="43"/>
                  </a:cubicBezTo>
                  <a:cubicBezTo>
                    <a:pt x="400" y="11"/>
                    <a:pt x="353" y="0"/>
                    <a:pt x="353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60" y="21"/>
                    <a:pt x="109" y="35"/>
                    <a:pt x="149" y="54"/>
                  </a:cubicBezTo>
                  <a:cubicBezTo>
                    <a:pt x="216" y="55"/>
                    <a:pt x="283" y="47"/>
                    <a:pt x="350" y="43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63"/>
            <p:cNvSpPr/>
            <p:nvPr/>
          </p:nvSpPr>
          <p:spPr bwMode="auto">
            <a:xfrm>
              <a:off x="4719639" y="4691856"/>
              <a:ext cx="293688" cy="100012"/>
            </a:xfrm>
            <a:custGeom>
              <a:avLst/>
              <a:gdLst>
                <a:gd name="T0" fmla="*/ 140 w 140"/>
                <a:gd name="T1" fmla="*/ 21 h 47"/>
                <a:gd name="T2" fmla="*/ 11 w 140"/>
                <a:gd name="T3" fmla="*/ 47 h 47"/>
                <a:gd name="T4" fmla="*/ 0 w 140"/>
                <a:gd name="T5" fmla="*/ 31 h 47"/>
                <a:gd name="T6" fmla="*/ 128 w 140"/>
                <a:gd name="T7" fmla="*/ 8 h 47"/>
                <a:gd name="T8" fmla="*/ 140 w 140"/>
                <a:gd name="T9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7">
                  <a:moveTo>
                    <a:pt x="140" y="21"/>
                  </a:moveTo>
                  <a:cubicBezTo>
                    <a:pt x="140" y="21"/>
                    <a:pt x="54" y="25"/>
                    <a:pt x="11" y="4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70" y="0"/>
                    <a:pt x="128" y="8"/>
                  </a:cubicBezTo>
                  <a:lnTo>
                    <a:pt x="140" y="21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64"/>
            <p:cNvSpPr/>
            <p:nvPr/>
          </p:nvSpPr>
          <p:spPr bwMode="auto">
            <a:xfrm>
              <a:off x="4592639" y="4614068"/>
              <a:ext cx="344488" cy="77787"/>
            </a:xfrm>
            <a:custGeom>
              <a:avLst/>
              <a:gdLst>
                <a:gd name="T0" fmla="*/ 164 w 164"/>
                <a:gd name="T1" fmla="*/ 18 h 37"/>
                <a:gd name="T2" fmla="*/ 13 w 164"/>
                <a:gd name="T3" fmla="*/ 37 h 37"/>
                <a:gd name="T4" fmla="*/ 0 w 164"/>
                <a:gd name="T5" fmla="*/ 25 h 37"/>
                <a:gd name="T6" fmla="*/ 152 w 164"/>
                <a:gd name="T7" fmla="*/ 6 h 37"/>
                <a:gd name="T8" fmla="*/ 164 w 164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37">
                  <a:moveTo>
                    <a:pt x="164" y="18"/>
                  </a:moveTo>
                  <a:cubicBezTo>
                    <a:pt x="164" y="18"/>
                    <a:pt x="127" y="5"/>
                    <a:pt x="13" y="3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81" y="0"/>
                    <a:pt x="152" y="6"/>
                  </a:cubicBezTo>
                  <a:lnTo>
                    <a:pt x="164" y="1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65"/>
            <p:cNvSpPr/>
            <p:nvPr/>
          </p:nvSpPr>
          <p:spPr bwMode="auto">
            <a:xfrm>
              <a:off x="4656139" y="4664868"/>
              <a:ext cx="317500" cy="80962"/>
            </a:xfrm>
            <a:custGeom>
              <a:avLst/>
              <a:gdLst>
                <a:gd name="T0" fmla="*/ 138 w 151"/>
                <a:gd name="T1" fmla="*/ 3 h 38"/>
                <a:gd name="T2" fmla="*/ 0 w 151"/>
                <a:gd name="T3" fmla="*/ 22 h 38"/>
                <a:gd name="T4" fmla="*/ 10 w 151"/>
                <a:gd name="T5" fmla="*/ 38 h 38"/>
                <a:gd name="T6" fmla="*/ 151 w 151"/>
                <a:gd name="T7" fmla="*/ 15 h 38"/>
                <a:gd name="T8" fmla="*/ 138 w 151"/>
                <a:gd name="T9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38">
                  <a:moveTo>
                    <a:pt x="138" y="3"/>
                  </a:moveTo>
                  <a:cubicBezTo>
                    <a:pt x="109" y="0"/>
                    <a:pt x="37" y="4"/>
                    <a:pt x="0" y="22"/>
                  </a:cubicBezTo>
                  <a:cubicBezTo>
                    <a:pt x="1" y="24"/>
                    <a:pt x="8" y="35"/>
                    <a:pt x="10" y="38"/>
                  </a:cubicBezTo>
                  <a:cubicBezTo>
                    <a:pt x="75" y="15"/>
                    <a:pt x="151" y="15"/>
                    <a:pt x="151" y="15"/>
                  </a:cubicBezTo>
                  <a:lnTo>
                    <a:pt x="138" y="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4602164" y="5742781"/>
            <a:ext cx="950913" cy="427037"/>
            <a:chOff x="4602164" y="5742781"/>
            <a:chExt cx="950913" cy="427037"/>
          </a:xfrm>
        </p:grpSpPr>
        <p:sp>
          <p:nvSpPr>
            <p:cNvPr id="18" name="Freeform 220"/>
            <p:cNvSpPr/>
            <p:nvPr/>
          </p:nvSpPr>
          <p:spPr bwMode="auto">
            <a:xfrm>
              <a:off x="4602164" y="5742781"/>
              <a:ext cx="950913" cy="427037"/>
            </a:xfrm>
            <a:custGeom>
              <a:avLst/>
              <a:gdLst>
                <a:gd name="T0" fmla="*/ 0 w 453"/>
                <a:gd name="T1" fmla="*/ 57 h 203"/>
                <a:gd name="T2" fmla="*/ 206 w 453"/>
                <a:gd name="T3" fmla="*/ 0 h 203"/>
                <a:gd name="T4" fmla="*/ 453 w 453"/>
                <a:gd name="T5" fmla="*/ 42 h 203"/>
                <a:gd name="T6" fmla="*/ 325 w 453"/>
                <a:gd name="T7" fmla="*/ 185 h 203"/>
                <a:gd name="T8" fmla="*/ 0 w 453"/>
                <a:gd name="T9" fmla="*/ 5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203">
                  <a:moveTo>
                    <a:pt x="0" y="57"/>
                  </a:moveTo>
                  <a:cubicBezTo>
                    <a:pt x="0" y="57"/>
                    <a:pt x="131" y="58"/>
                    <a:pt x="206" y="0"/>
                  </a:cubicBezTo>
                  <a:cubicBezTo>
                    <a:pt x="206" y="0"/>
                    <a:pt x="315" y="90"/>
                    <a:pt x="453" y="42"/>
                  </a:cubicBezTo>
                  <a:cubicBezTo>
                    <a:pt x="325" y="185"/>
                    <a:pt x="325" y="185"/>
                    <a:pt x="325" y="185"/>
                  </a:cubicBezTo>
                  <a:cubicBezTo>
                    <a:pt x="325" y="185"/>
                    <a:pt x="141" y="203"/>
                    <a:pt x="0" y="5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21"/>
            <p:cNvSpPr/>
            <p:nvPr/>
          </p:nvSpPr>
          <p:spPr bwMode="auto">
            <a:xfrm>
              <a:off x="4602164" y="5860256"/>
              <a:ext cx="842963" cy="309562"/>
            </a:xfrm>
            <a:custGeom>
              <a:avLst/>
              <a:gdLst>
                <a:gd name="T0" fmla="*/ 16 w 402"/>
                <a:gd name="T1" fmla="*/ 1 h 147"/>
                <a:gd name="T2" fmla="*/ 15 w 402"/>
                <a:gd name="T3" fmla="*/ 0 h 147"/>
                <a:gd name="T4" fmla="*/ 0 w 402"/>
                <a:gd name="T5" fmla="*/ 1 h 147"/>
                <a:gd name="T6" fmla="*/ 325 w 402"/>
                <a:gd name="T7" fmla="*/ 129 h 147"/>
                <a:gd name="T8" fmla="*/ 402 w 402"/>
                <a:gd name="T9" fmla="*/ 42 h 147"/>
                <a:gd name="T10" fmla="*/ 16 w 402"/>
                <a:gd name="T11" fmla="*/ 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2" h="147">
                  <a:moveTo>
                    <a:pt x="16" y="1"/>
                  </a:moveTo>
                  <a:cubicBezTo>
                    <a:pt x="16" y="1"/>
                    <a:pt x="16" y="0"/>
                    <a:pt x="15" y="0"/>
                  </a:cubicBezTo>
                  <a:cubicBezTo>
                    <a:pt x="6" y="1"/>
                    <a:pt x="0" y="1"/>
                    <a:pt x="0" y="1"/>
                  </a:cubicBezTo>
                  <a:cubicBezTo>
                    <a:pt x="141" y="147"/>
                    <a:pt x="325" y="129"/>
                    <a:pt x="325" y="129"/>
                  </a:cubicBezTo>
                  <a:cubicBezTo>
                    <a:pt x="402" y="42"/>
                    <a:pt x="402" y="42"/>
                    <a:pt x="402" y="42"/>
                  </a:cubicBezTo>
                  <a:cubicBezTo>
                    <a:pt x="271" y="119"/>
                    <a:pt x="71" y="21"/>
                    <a:pt x="16" y="1"/>
                  </a:cubicBez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6"/>
            <p:cNvSpPr/>
            <p:nvPr/>
          </p:nvSpPr>
          <p:spPr bwMode="auto">
            <a:xfrm>
              <a:off x="5170489" y="5893593"/>
              <a:ext cx="219075" cy="180975"/>
            </a:xfrm>
            <a:custGeom>
              <a:avLst/>
              <a:gdLst>
                <a:gd name="T0" fmla="*/ 82 w 104"/>
                <a:gd name="T1" fmla="*/ 0 h 86"/>
                <a:gd name="T2" fmla="*/ 104 w 104"/>
                <a:gd name="T3" fmla="*/ 0 h 86"/>
                <a:gd name="T4" fmla="*/ 20 w 104"/>
                <a:gd name="T5" fmla="*/ 86 h 86"/>
                <a:gd name="T6" fmla="*/ 0 w 104"/>
                <a:gd name="T7" fmla="*/ 79 h 86"/>
                <a:gd name="T8" fmla="*/ 82 w 104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86">
                  <a:moveTo>
                    <a:pt x="82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6"/>
                    <a:pt x="20" y="86"/>
                    <a:pt x="0" y="79"/>
                  </a:cubicBezTo>
                  <a:cubicBezTo>
                    <a:pt x="36" y="61"/>
                    <a:pt x="82" y="0"/>
                    <a:pt x="82" y="0"/>
                  </a:cubicBez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67"/>
            <p:cNvSpPr/>
            <p:nvPr/>
          </p:nvSpPr>
          <p:spPr bwMode="auto">
            <a:xfrm>
              <a:off x="5165726" y="5893593"/>
              <a:ext cx="155575" cy="133350"/>
            </a:xfrm>
            <a:custGeom>
              <a:avLst/>
              <a:gdLst>
                <a:gd name="T0" fmla="*/ 13 w 74"/>
                <a:gd name="T1" fmla="*/ 63 h 63"/>
                <a:gd name="T2" fmla="*/ 74 w 74"/>
                <a:gd name="T3" fmla="*/ 0 h 63"/>
                <a:gd name="T4" fmla="*/ 53 w 74"/>
                <a:gd name="T5" fmla="*/ 0 h 63"/>
                <a:gd name="T6" fmla="*/ 0 w 74"/>
                <a:gd name="T7" fmla="*/ 58 h 63"/>
                <a:gd name="T8" fmla="*/ 13 w 74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3">
                  <a:moveTo>
                    <a:pt x="13" y="63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28" y="33"/>
                    <a:pt x="0" y="58"/>
                  </a:cubicBezTo>
                  <a:cubicBezTo>
                    <a:pt x="5" y="59"/>
                    <a:pt x="9" y="61"/>
                    <a:pt x="13" y="63"/>
                  </a:cubicBez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68"/>
            <p:cNvSpPr/>
            <p:nvPr/>
          </p:nvSpPr>
          <p:spPr bwMode="auto">
            <a:xfrm>
              <a:off x="5089526" y="5879306"/>
              <a:ext cx="177800" cy="160337"/>
            </a:xfrm>
            <a:custGeom>
              <a:avLst/>
              <a:gdLst>
                <a:gd name="T0" fmla="*/ 11 w 85"/>
                <a:gd name="T1" fmla="*/ 76 h 76"/>
                <a:gd name="T2" fmla="*/ 85 w 85"/>
                <a:gd name="T3" fmla="*/ 0 h 76"/>
                <a:gd name="T4" fmla="*/ 64 w 85"/>
                <a:gd name="T5" fmla="*/ 0 h 76"/>
                <a:gd name="T6" fmla="*/ 0 w 85"/>
                <a:gd name="T7" fmla="*/ 67 h 76"/>
                <a:gd name="T8" fmla="*/ 11 w 85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76">
                  <a:moveTo>
                    <a:pt x="11" y="76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32" y="37"/>
                    <a:pt x="0" y="67"/>
                  </a:cubicBezTo>
                  <a:cubicBezTo>
                    <a:pt x="4" y="70"/>
                    <a:pt x="8" y="73"/>
                    <a:pt x="11" y="76"/>
                  </a:cubicBez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5" name="组合 304"/>
          <p:cNvGrpSpPr/>
          <p:nvPr/>
        </p:nvGrpSpPr>
        <p:grpSpPr>
          <a:xfrm>
            <a:off x="6027739" y="5177631"/>
            <a:ext cx="1176337" cy="992187"/>
            <a:chOff x="6027739" y="5177631"/>
            <a:chExt cx="1176337" cy="992187"/>
          </a:xfrm>
        </p:grpSpPr>
        <p:sp>
          <p:nvSpPr>
            <p:cNvPr id="67" name="Freeform 269"/>
            <p:cNvSpPr/>
            <p:nvPr/>
          </p:nvSpPr>
          <p:spPr bwMode="auto">
            <a:xfrm>
              <a:off x="6091239" y="5936456"/>
              <a:ext cx="1049338" cy="138112"/>
            </a:xfrm>
            <a:custGeom>
              <a:avLst/>
              <a:gdLst>
                <a:gd name="T0" fmla="*/ 657 w 661"/>
                <a:gd name="T1" fmla="*/ 87 h 87"/>
                <a:gd name="T2" fmla="*/ 0 w 661"/>
                <a:gd name="T3" fmla="*/ 79 h 87"/>
                <a:gd name="T4" fmla="*/ 0 w 661"/>
                <a:gd name="T5" fmla="*/ 0 h 87"/>
                <a:gd name="T6" fmla="*/ 661 w 661"/>
                <a:gd name="T7" fmla="*/ 16 h 87"/>
                <a:gd name="T8" fmla="*/ 657 w 66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1" h="87">
                  <a:moveTo>
                    <a:pt x="657" y="87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661" y="16"/>
                  </a:lnTo>
                  <a:lnTo>
                    <a:pt x="657" y="87"/>
                  </a:lnTo>
                  <a:close/>
                </a:path>
              </a:pathLst>
            </a:custGeom>
            <a:solidFill>
              <a:srgbClr val="303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70"/>
            <p:cNvSpPr/>
            <p:nvPr/>
          </p:nvSpPr>
          <p:spPr bwMode="auto">
            <a:xfrm>
              <a:off x="6100764" y="5936456"/>
              <a:ext cx="1039813" cy="41275"/>
            </a:xfrm>
            <a:custGeom>
              <a:avLst/>
              <a:gdLst>
                <a:gd name="T0" fmla="*/ 0 w 495"/>
                <a:gd name="T1" fmla="*/ 0 h 20"/>
                <a:gd name="T2" fmla="*/ 18 w 495"/>
                <a:gd name="T3" fmla="*/ 12 h 20"/>
                <a:gd name="T4" fmla="*/ 88 w 495"/>
                <a:gd name="T5" fmla="*/ 19 h 20"/>
                <a:gd name="T6" fmla="*/ 94 w 495"/>
                <a:gd name="T7" fmla="*/ 20 h 20"/>
                <a:gd name="T8" fmla="*/ 495 w 495"/>
                <a:gd name="T9" fmla="*/ 20 h 20"/>
                <a:gd name="T10" fmla="*/ 495 w 495"/>
                <a:gd name="T11" fmla="*/ 12 h 20"/>
                <a:gd name="T12" fmla="*/ 0 w 495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5" h="20">
                  <a:moveTo>
                    <a:pt x="0" y="0"/>
                  </a:moveTo>
                  <a:cubicBezTo>
                    <a:pt x="6" y="4"/>
                    <a:pt x="12" y="8"/>
                    <a:pt x="18" y="12"/>
                  </a:cubicBezTo>
                  <a:cubicBezTo>
                    <a:pt x="42" y="15"/>
                    <a:pt x="65" y="19"/>
                    <a:pt x="88" y="19"/>
                  </a:cubicBezTo>
                  <a:cubicBezTo>
                    <a:pt x="91" y="19"/>
                    <a:pt x="92" y="20"/>
                    <a:pt x="94" y="20"/>
                  </a:cubicBezTo>
                  <a:cubicBezTo>
                    <a:pt x="495" y="20"/>
                    <a:pt x="495" y="20"/>
                    <a:pt x="495" y="20"/>
                  </a:cubicBezTo>
                  <a:cubicBezTo>
                    <a:pt x="495" y="12"/>
                    <a:pt x="495" y="12"/>
                    <a:pt x="495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71"/>
            <p:cNvSpPr/>
            <p:nvPr/>
          </p:nvSpPr>
          <p:spPr bwMode="auto">
            <a:xfrm>
              <a:off x="6091239" y="6034881"/>
              <a:ext cx="1044575" cy="39687"/>
            </a:xfrm>
            <a:custGeom>
              <a:avLst/>
              <a:gdLst>
                <a:gd name="T0" fmla="*/ 0 w 658"/>
                <a:gd name="T1" fmla="*/ 0 h 25"/>
                <a:gd name="T2" fmla="*/ 0 w 658"/>
                <a:gd name="T3" fmla="*/ 17 h 25"/>
                <a:gd name="T4" fmla="*/ 657 w 658"/>
                <a:gd name="T5" fmla="*/ 25 h 25"/>
                <a:gd name="T6" fmla="*/ 658 w 658"/>
                <a:gd name="T7" fmla="*/ 0 h 25"/>
                <a:gd name="T8" fmla="*/ 0 w 65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8" h="25">
                  <a:moveTo>
                    <a:pt x="0" y="0"/>
                  </a:moveTo>
                  <a:lnTo>
                    <a:pt x="0" y="17"/>
                  </a:lnTo>
                  <a:lnTo>
                    <a:pt x="657" y="25"/>
                  </a:lnTo>
                  <a:lnTo>
                    <a:pt x="65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72"/>
            <p:cNvSpPr/>
            <p:nvPr/>
          </p:nvSpPr>
          <p:spPr bwMode="auto">
            <a:xfrm>
              <a:off x="6159501" y="5871368"/>
              <a:ext cx="1044575" cy="96837"/>
            </a:xfrm>
            <a:custGeom>
              <a:avLst/>
              <a:gdLst>
                <a:gd name="T0" fmla="*/ 657 w 658"/>
                <a:gd name="T1" fmla="*/ 61 h 61"/>
                <a:gd name="T2" fmla="*/ 0 w 658"/>
                <a:gd name="T3" fmla="*/ 48 h 61"/>
                <a:gd name="T4" fmla="*/ 2 w 658"/>
                <a:gd name="T5" fmla="*/ 0 h 61"/>
                <a:gd name="T6" fmla="*/ 658 w 658"/>
                <a:gd name="T7" fmla="*/ 13 h 61"/>
                <a:gd name="T8" fmla="*/ 657 w 658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8" h="61">
                  <a:moveTo>
                    <a:pt x="657" y="61"/>
                  </a:moveTo>
                  <a:lnTo>
                    <a:pt x="0" y="48"/>
                  </a:lnTo>
                  <a:lnTo>
                    <a:pt x="2" y="0"/>
                  </a:lnTo>
                  <a:lnTo>
                    <a:pt x="658" y="13"/>
                  </a:lnTo>
                  <a:lnTo>
                    <a:pt x="657" y="61"/>
                  </a:lnTo>
                  <a:close/>
                </a:path>
              </a:pathLst>
            </a:custGeom>
            <a:solidFill>
              <a:srgbClr val="6D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73"/>
            <p:cNvSpPr/>
            <p:nvPr/>
          </p:nvSpPr>
          <p:spPr bwMode="auto">
            <a:xfrm>
              <a:off x="6189664" y="5871368"/>
              <a:ext cx="873125" cy="44450"/>
            </a:xfrm>
            <a:custGeom>
              <a:avLst/>
              <a:gdLst>
                <a:gd name="T0" fmla="*/ 251 w 416"/>
                <a:gd name="T1" fmla="*/ 13 h 21"/>
                <a:gd name="T2" fmla="*/ 381 w 416"/>
                <a:gd name="T3" fmla="*/ 13 h 21"/>
                <a:gd name="T4" fmla="*/ 416 w 416"/>
                <a:gd name="T5" fmla="*/ 8 h 21"/>
                <a:gd name="T6" fmla="*/ 0 w 416"/>
                <a:gd name="T7" fmla="*/ 0 h 21"/>
                <a:gd name="T8" fmla="*/ 251 w 416"/>
                <a:gd name="T9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21">
                  <a:moveTo>
                    <a:pt x="251" y="13"/>
                  </a:moveTo>
                  <a:cubicBezTo>
                    <a:pt x="294" y="13"/>
                    <a:pt x="338" y="15"/>
                    <a:pt x="381" y="13"/>
                  </a:cubicBezTo>
                  <a:cubicBezTo>
                    <a:pt x="393" y="13"/>
                    <a:pt x="405" y="11"/>
                    <a:pt x="416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21"/>
                    <a:pt x="168" y="11"/>
                    <a:pt x="251" y="13"/>
                  </a:cubicBezTo>
                  <a:close/>
                </a:path>
              </a:pathLst>
            </a:custGeom>
            <a:solidFill>
              <a:srgbClr val="60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74"/>
            <p:cNvSpPr/>
            <p:nvPr/>
          </p:nvSpPr>
          <p:spPr bwMode="auto">
            <a:xfrm>
              <a:off x="6159501" y="5918993"/>
              <a:ext cx="179388" cy="31750"/>
            </a:xfrm>
            <a:custGeom>
              <a:avLst/>
              <a:gdLst>
                <a:gd name="T0" fmla="*/ 0 w 85"/>
                <a:gd name="T1" fmla="*/ 0 h 15"/>
                <a:gd name="T2" fmla="*/ 0 w 85"/>
                <a:gd name="T3" fmla="*/ 13 h 15"/>
                <a:gd name="T4" fmla="*/ 85 w 85"/>
                <a:gd name="T5" fmla="*/ 15 h 15"/>
                <a:gd name="T6" fmla="*/ 0 w 85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5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56" y="12"/>
                    <a:pt x="28" y="8"/>
                    <a:pt x="0" y="0"/>
                  </a:cubicBezTo>
                  <a:close/>
                </a:path>
              </a:pathLst>
            </a:custGeom>
            <a:solidFill>
              <a:srgbClr val="60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75"/>
            <p:cNvSpPr/>
            <p:nvPr/>
          </p:nvSpPr>
          <p:spPr bwMode="auto">
            <a:xfrm>
              <a:off x="6230939" y="5798343"/>
              <a:ext cx="774700" cy="92075"/>
            </a:xfrm>
            <a:custGeom>
              <a:avLst/>
              <a:gdLst>
                <a:gd name="T0" fmla="*/ 487 w 488"/>
                <a:gd name="T1" fmla="*/ 58 h 58"/>
                <a:gd name="T2" fmla="*/ 0 w 488"/>
                <a:gd name="T3" fmla="*/ 47 h 58"/>
                <a:gd name="T4" fmla="*/ 2 w 488"/>
                <a:gd name="T5" fmla="*/ 0 h 58"/>
                <a:gd name="T6" fmla="*/ 488 w 488"/>
                <a:gd name="T7" fmla="*/ 9 h 58"/>
                <a:gd name="T8" fmla="*/ 487 w 488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8">
                  <a:moveTo>
                    <a:pt x="487" y="58"/>
                  </a:moveTo>
                  <a:lnTo>
                    <a:pt x="0" y="47"/>
                  </a:lnTo>
                  <a:lnTo>
                    <a:pt x="2" y="0"/>
                  </a:lnTo>
                  <a:lnTo>
                    <a:pt x="488" y="9"/>
                  </a:lnTo>
                  <a:lnTo>
                    <a:pt x="487" y="58"/>
                  </a:lnTo>
                  <a:close/>
                </a:path>
              </a:pathLst>
            </a:custGeom>
            <a:solidFill>
              <a:srgbClr val="DDA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76"/>
            <p:cNvSpPr/>
            <p:nvPr/>
          </p:nvSpPr>
          <p:spPr bwMode="auto">
            <a:xfrm>
              <a:off x="6230939" y="5820568"/>
              <a:ext cx="774700" cy="69850"/>
            </a:xfrm>
            <a:custGeom>
              <a:avLst/>
              <a:gdLst>
                <a:gd name="T0" fmla="*/ 168 w 369"/>
                <a:gd name="T1" fmla="*/ 25 h 33"/>
                <a:gd name="T2" fmla="*/ 87 w 369"/>
                <a:gd name="T3" fmla="*/ 23 h 33"/>
                <a:gd name="T4" fmla="*/ 36 w 369"/>
                <a:gd name="T5" fmla="*/ 8 h 33"/>
                <a:gd name="T6" fmla="*/ 1 w 369"/>
                <a:gd name="T7" fmla="*/ 0 h 33"/>
                <a:gd name="T8" fmla="*/ 0 w 369"/>
                <a:gd name="T9" fmla="*/ 25 h 33"/>
                <a:gd name="T10" fmla="*/ 368 w 369"/>
                <a:gd name="T11" fmla="*/ 33 h 33"/>
                <a:gd name="T12" fmla="*/ 369 w 369"/>
                <a:gd name="T13" fmla="*/ 12 h 33"/>
                <a:gd name="T14" fmla="*/ 353 w 369"/>
                <a:gd name="T15" fmla="*/ 12 h 33"/>
                <a:gd name="T16" fmla="*/ 168 w 369"/>
                <a:gd name="T1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9" h="33">
                  <a:moveTo>
                    <a:pt x="168" y="25"/>
                  </a:moveTo>
                  <a:cubicBezTo>
                    <a:pt x="141" y="27"/>
                    <a:pt x="114" y="28"/>
                    <a:pt x="87" y="23"/>
                  </a:cubicBezTo>
                  <a:cubicBezTo>
                    <a:pt x="68" y="20"/>
                    <a:pt x="52" y="14"/>
                    <a:pt x="36" y="8"/>
                  </a:cubicBezTo>
                  <a:cubicBezTo>
                    <a:pt x="24" y="6"/>
                    <a:pt x="12" y="4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68" y="33"/>
                    <a:pt x="368" y="33"/>
                    <a:pt x="368" y="33"/>
                  </a:cubicBezTo>
                  <a:cubicBezTo>
                    <a:pt x="369" y="12"/>
                    <a:pt x="369" y="12"/>
                    <a:pt x="369" y="12"/>
                  </a:cubicBezTo>
                  <a:cubicBezTo>
                    <a:pt x="364" y="12"/>
                    <a:pt x="358" y="12"/>
                    <a:pt x="353" y="12"/>
                  </a:cubicBezTo>
                  <a:cubicBezTo>
                    <a:pt x="292" y="19"/>
                    <a:pt x="230" y="23"/>
                    <a:pt x="168" y="25"/>
                  </a:cubicBezTo>
                  <a:close/>
                </a:path>
              </a:pathLst>
            </a:custGeom>
            <a:solidFill>
              <a:srgbClr val="D39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77"/>
            <p:cNvSpPr/>
            <p:nvPr/>
          </p:nvSpPr>
          <p:spPr bwMode="auto">
            <a:xfrm>
              <a:off x="6183314" y="6058693"/>
              <a:ext cx="798513" cy="111125"/>
            </a:xfrm>
            <a:custGeom>
              <a:avLst/>
              <a:gdLst>
                <a:gd name="T0" fmla="*/ 503 w 503"/>
                <a:gd name="T1" fmla="*/ 70 h 70"/>
                <a:gd name="T2" fmla="*/ 0 w 503"/>
                <a:gd name="T3" fmla="*/ 70 h 70"/>
                <a:gd name="T4" fmla="*/ 0 w 503"/>
                <a:gd name="T5" fmla="*/ 0 h 70"/>
                <a:gd name="T6" fmla="*/ 503 w 503"/>
                <a:gd name="T7" fmla="*/ 8 h 70"/>
                <a:gd name="T8" fmla="*/ 503 w 503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70">
                  <a:moveTo>
                    <a:pt x="503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503" y="8"/>
                  </a:lnTo>
                  <a:lnTo>
                    <a:pt x="503" y="70"/>
                  </a:lnTo>
                  <a:close/>
                </a:path>
              </a:pathLst>
            </a:custGeom>
            <a:solidFill>
              <a:srgbClr val="304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78"/>
            <p:cNvSpPr/>
            <p:nvPr/>
          </p:nvSpPr>
          <p:spPr bwMode="auto">
            <a:xfrm>
              <a:off x="6183314" y="6058693"/>
              <a:ext cx="798513" cy="34925"/>
            </a:xfrm>
            <a:custGeom>
              <a:avLst/>
              <a:gdLst>
                <a:gd name="T0" fmla="*/ 380 w 380"/>
                <a:gd name="T1" fmla="*/ 10 h 17"/>
                <a:gd name="T2" fmla="*/ 380 w 380"/>
                <a:gd name="T3" fmla="*/ 6 h 17"/>
                <a:gd name="T4" fmla="*/ 0 w 380"/>
                <a:gd name="T5" fmla="*/ 0 h 17"/>
                <a:gd name="T6" fmla="*/ 0 w 380"/>
                <a:gd name="T7" fmla="*/ 12 h 17"/>
                <a:gd name="T8" fmla="*/ 380 w 380"/>
                <a:gd name="T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17">
                  <a:moveTo>
                    <a:pt x="380" y="10"/>
                  </a:moveTo>
                  <a:cubicBezTo>
                    <a:pt x="380" y="6"/>
                    <a:pt x="380" y="6"/>
                    <a:pt x="38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27" y="17"/>
                    <a:pt x="253" y="12"/>
                    <a:pt x="380" y="10"/>
                  </a:cubicBezTo>
                  <a:close/>
                </a:path>
              </a:pathLst>
            </a:custGeom>
            <a:solidFill>
              <a:srgbClr val="233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79"/>
            <p:cNvSpPr/>
            <p:nvPr/>
          </p:nvSpPr>
          <p:spPr bwMode="auto">
            <a:xfrm>
              <a:off x="6183314" y="6136481"/>
              <a:ext cx="798513" cy="33337"/>
            </a:xfrm>
            <a:custGeom>
              <a:avLst/>
              <a:gdLst>
                <a:gd name="T0" fmla="*/ 0 w 380"/>
                <a:gd name="T1" fmla="*/ 1 h 16"/>
                <a:gd name="T2" fmla="*/ 0 w 380"/>
                <a:gd name="T3" fmla="*/ 16 h 16"/>
                <a:gd name="T4" fmla="*/ 380 w 380"/>
                <a:gd name="T5" fmla="*/ 16 h 16"/>
                <a:gd name="T6" fmla="*/ 380 w 380"/>
                <a:gd name="T7" fmla="*/ 0 h 16"/>
                <a:gd name="T8" fmla="*/ 0 w 380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16">
                  <a:moveTo>
                    <a:pt x="0" y="1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80" y="16"/>
                    <a:pt x="380" y="16"/>
                    <a:pt x="380" y="16"/>
                  </a:cubicBezTo>
                  <a:cubicBezTo>
                    <a:pt x="380" y="0"/>
                    <a:pt x="380" y="0"/>
                    <a:pt x="380" y="0"/>
                  </a:cubicBezTo>
                  <a:cubicBezTo>
                    <a:pt x="253" y="1"/>
                    <a:pt x="127" y="6"/>
                    <a:pt x="0" y="1"/>
                  </a:cubicBezTo>
                  <a:close/>
                </a:path>
              </a:pathLst>
            </a:custGeom>
            <a:solidFill>
              <a:srgbClr val="233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280"/>
            <p:cNvSpPr/>
            <p:nvPr/>
          </p:nvSpPr>
          <p:spPr bwMode="auto">
            <a:xfrm>
              <a:off x="6027739" y="5574506"/>
              <a:ext cx="1052513" cy="139700"/>
            </a:xfrm>
            <a:custGeom>
              <a:avLst/>
              <a:gdLst>
                <a:gd name="T0" fmla="*/ 657 w 663"/>
                <a:gd name="T1" fmla="*/ 88 h 88"/>
                <a:gd name="T2" fmla="*/ 0 w 663"/>
                <a:gd name="T3" fmla="*/ 80 h 88"/>
                <a:gd name="T4" fmla="*/ 0 w 663"/>
                <a:gd name="T5" fmla="*/ 0 h 88"/>
                <a:gd name="T6" fmla="*/ 663 w 663"/>
                <a:gd name="T7" fmla="*/ 16 h 88"/>
                <a:gd name="T8" fmla="*/ 657 w 663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88">
                  <a:moveTo>
                    <a:pt x="657" y="88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663" y="16"/>
                  </a:lnTo>
                  <a:lnTo>
                    <a:pt x="657" y="88"/>
                  </a:lnTo>
                  <a:close/>
                </a:path>
              </a:pathLst>
            </a:custGeom>
            <a:solidFill>
              <a:srgbClr val="304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81"/>
            <p:cNvSpPr/>
            <p:nvPr/>
          </p:nvSpPr>
          <p:spPr bwMode="auto">
            <a:xfrm>
              <a:off x="6038851" y="5574506"/>
              <a:ext cx="1041400" cy="42862"/>
            </a:xfrm>
            <a:custGeom>
              <a:avLst/>
              <a:gdLst>
                <a:gd name="T0" fmla="*/ 0 w 496"/>
                <a:gd name="T1" fmla="*/ 0 h 20"/>
                <a:gd name="T2" fmla="*/ 18 w 496"/>
                <a:gd name="T3" fmla="*/ 12 h 20"/>
                <a:gd name="T4" fmla="*/ 89 w 496"/>
                <a:gd name="T5" fmla="*/ 19 h 20"/>
                <a:gd name="T6" fmla="*/ 94 w 496"/>
                <a:gd name="T7" fmla="*/ 20 h 20"/>
                <a:gd name="T8" fmla="*/ 495 w 496"/>
                <a:gd name="T9" fmla="*/ 20 h 20"/>
                <a:gd name="T10" fmla="*/ 496 w 496"/>
                <a:gd name="T11" fmla="*/ 12 h 20"/>
                <a:gd name="T12" fmla="*/ 0 w 496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20">
                  <a:moveTo>
                    <a:pt x="0" y="0"/>
                  </a:moveTo>
                  <a:cubicBezTo>
                    <a:pt x="6" y="4"/>
                    <a:pt x="12" y="8"/>
                    <a:pt x="18" y="12"/>
                  </a:cubicBezTo>
                  <a:cubicBezTo>
                    <a:pt x="42" y="15"/>
                    <a:pt x="65" y="19"/>
                    <a:pt x="89" y="19"/>
                  </a:cubicBezTo>
                  <a:cubicBezTo>
                    <a:pt x="91" y="19"/>
                    <a:pt x="93" y="20"/>
                    <a:pt x="94" y="20"/>
                  </a:cubicBezTo>
                  <a:cubicBezTo>
                    <a:pt x="495" y="20"/>
                    <a:pt x="495" y="20"/>
                    <a:pt x="495" y="20"/>
                  </a:cubicBezTo>
                  <a:cubicBezTo>
                    <a:pt x="496" y="12"/>
                    <a:pt x="496" y="12"/>
                    <a:pt x="496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33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82"/>
            <p:cNvSpPr/>
            <p:nvPr/>
          </p:nvSpPr>
          <p:spPr bwMode="auto">
            <a:xfrm>
              <a:off x="6027739" y="5674518"/>
              <a:ext cx="1046163" cy="39687"/>
            </a:xfrm>
            <a:custGeom>
              <a:avLst/>
              <a:gdLst>
                <a:gd name="T0" fmla="*/ 0 w 659"/>
                <a:gd name="T1" fmla="*/ 0 h 25"/>
                <a:gd name="T2" fmla="*/ 0 w 659"/>
                <a:gd name="T3" fmla="*/ 17 h 25"/>
                <a:gd name="T4" fmla="*/ 657 w 659"/>
                <a:gd name="T5" fmla="*/ 25 h 25"/>
                <a:gd name="T6" fmla="*/ 659 w 659"/>
                <a:gd name="T7" fmla="*/ 0 h 25"/>
                <a:gd name="T8" fmla="*/ 0 w 65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25">
                  <a:moveTo>
                    <a:pt x="0" y="0"/>
                  </a:moveTo>
                  <a:lnTo>
                    <a:pt x="0" y="17"/>
                  </a:lnTo>
                  <a:lnTo>
                    <a:pt x="657" y="25"/>
                  </a:lnTo>
                  <a:lnTo>
                    <a:pt x="6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3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283"/>
            <p:cNvSpPr/>
            <p:nvPr/>
          </p:nvSpPr>
          <p:spPr bwMode="auto">
            <a:xfrm>
              <a:off x="6097589" y="5509418"/>
              <a:ext cx="1042988" cy="96837"/>
            </a:xfrm>
            <a:custGeom>
              <a:avLst/>
              <a:gdLst>
                <a:gd name="T0" fmla="*/ 657 w 657"/>
                <a:gd name="T1" fmla="*/ 61 h 61"/>
                <a:gd name="T2" fmla="*/ 0 w 657"/>
                <a:gd name="T3" fmla="*/ 48 h 61"/>
                <a:gd name="T4" fmla="*/ 1 w 657"/>
                <a:gd name="T5" fmla="*/ 0 h 61"/>
                <a:gd name="T6" fmla="*/ 657 w 657"/>
                <a:gd name="T7" fmla="*/ 14 h 61"/>
                <a:gd name="T8" fmla="*/ 657 w 657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7" h="61">
                  <a:moveTo>
                    <a:pt x="657" y="61"/>
                  </a:moveTo>
                  <a:lnTo>
                    <a:pt x="0" y="48"/>
                  </a:lnTo>
                  <a:lnTo>
                    <a:pt x="1" y="0"/>
                  </a:lnTo>
                  <a:lnTo>
                    <a:pt x="657" y="14"/>
                  </a:lnTo>
                  <a:lnTo>
                    <a:pt x="657" y="61"/>
                  </a:lnTo>
                  <a:close/>
                </a:path>
              </a:pathLst>
            </a:custGeom>
            <a:solidFill>
              <a:srgbClr val="6D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84"/>
            <p:cNvSpPr/>
            <p:nvPr/>
          </p:nvSpPr>
          <p:spPr bwMode="auto">
            <a:xfrm>
              <a:off x="6126164" y="5509418"/>
              <a:ext cx="876300" cy="44450"/>
            </a:xfrm>
            <a:custGeom>
              <a:avLst/>
              <a:gdLst>
                <a:gd name="T0" fmla="*/ 251 w 417"/>
                <a:gd name="T1" fmla="*/ 13 h 21"/>
                <a:gd name="T2" fmla="*/ 381 w 417"/>
                <a:gd name="T3" fmla="*/ 13 h 21"/>
                <a:gd name="T4" fmla="*/ 417 w 417"/>
                <a:gd name="T5" fmla="*/ 8 h 21"/>
                <a:gd name="T6" fmla="*/ 0 w 417"/>
                <a:gd name="T7" fmla="*/ 0 h 21"/>
                <a:gd name="T8" fmla="*/ 251 w 417"/>
                <a:gd name="T9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7" h="21">
                  <a:moveTo>
                    <a:pt x="251" y="13"/>
                  </a:moveTo>
                  <a:cubicBezTo>
                    <a:pt x="294" y="13"/>
                    <a:pt x="338" y="15"/>
                    <a:pt x="381" y="13"/>
                  </a:cubicBezTo>
                  <a:cubicBezTo>
                    <a:pt x="394" y="13"/>
                    <a:pt x="405" y="11"/>
                    <a:pt x="417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1" y="21"/>
                    <a:pt x="169" y="11"/>
                    <a:pt x="251" y="13"/>
                  </a:cubicBezTo>
                  <a:close/>
                </a:path>
              </a:pathLst>
            </a:custGeom>
            <a:solidFill>
              <a:srgbClr val="60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285"/>
            <p:cNvSpPr/>
            <p:nvPr/>
          </p:nvSpPr>
          <p:spPr bwMode="auto">
            <a:xfrm>
              <a:off x="6097589" y="5558631"/>
              <a:ext cx="179388" cy="31750"/>
            </a:xfrm>
            <a:custGeom>
              <a:avLst/>
              <a:gdLst>
                <a:gd name="T0" fmla="*/ 0 w 86"/>
                <a:gd name="T1" fmla="*/ 0 h 15"/>
                <a:gd name="T2" fmla="*/ 0 w 86"/>
                <a:gd name="T3" fmla="*/ 13 h 15"/>
                <a:gd name="T4" fmla="*/ 86 w 86"/>
                <a:gd name="T5" fmla="*/ 15 h 15"/>
                <a:gd name="T6" fmla="*/ 0 w 8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5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57" y="12"/>
                    <a:pt x="28" y="8"/>
                    <a:pt x="0" y="0"/>
                  </a:cubicBezTo>
                  <a:close/>
                </a:path>
              </a:pathLst>
            </a:custGeom>
            <a:solidFill>
              <a:srgbClr val="60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286"/>
            <p:cNvSpPr/>
            <p:nvPr/>
          </p:nvSpPr>
          <p:spPr bwMode="auto">
            <a:xfrm>
              <a:off x="6169026" y="5436393"/>
              <a:ext cx="774700" cy="92075"/>
            </a:xfrm>
            <a:custGeom>
              <a:avLst/>
              <a:gdLst>
                <a:gd name="T0" fmla="*/ 488 w 488"/>
                <a:gd name="T1" fmla="*/ 58 h 58"/>
                <a:gd name="T2" fmla="*/ 0 w 488"/>
                <a:gd name="T3" fmla="*/ 48 h 58"/>
                <a:gd name="T4" fmla="*/ 1 w 488"/>
                <a:gd name="T5" fmla="*/ 0 h 58"/>
                <a:gd name="T6" fmla="*/ 488 w 488"/>
                <a:gd name="T7" fmla="*/ 9 h 58"/>
                <a:gd name="T8" fmla="*/ 488 w 488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8">
                  <a:moveTo>
                    <a:pt x="488" y="58"/>
                  </a:moveTo>
                  <a:lnTo>
                    <a:pt x="0" y="48"/>
                  </a:lnTo>
                  <a:lnTo>
                    <a:pt x="1" y="0"/>
                  </a:lnTo>
                  <a:lnTo>
                    <a:pt x="488" y="9"/>
                  </a:lnTo>
                  <a:lnTo>
                    <a:pt x="488" y="58"/>
                  </a:lnTo>
                  <a:close/>
                </a:path>
              </a:pathLst>
            </a:custGeom>
            <a:solidFill>
              <a:srgbClr val="303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287"/>
            <p:cNvSpPr/>
            <p:nvPr/>
          </p:nvSpPr>
          <p:spPr bwMode="auto">
            <a:xfrm>
              <a:off x="6169026" y="5460206"/>
              <a:ext cx="774700" cy="68262"/>
            </a:xfrm>
            <a:custGeom>
              <a:avLst/>
              <a:gdLst>
                <a:gd name="T0" fmla="*/ 168 w 369"/>
                <a:gd name="T1" fmla="*/ 25 h 33"/>
                <a:gd name="T2" fmla="*/ 87 w 369"/>
                <a:gd name="T3" fmla="*/ 23 h 33"/>
                <a:gd name="T4" fmla="*/ 37 w 369"/>
                <a:gd name="T5" fmla="*/ 8 h 33"/>
                <a:gd name="T6" fmla="*/ 1 w 369"/>
                <a:gd name="T7" fmla="*/ 0 h 33"/>
                <a:gd name="T8" fmla="*/ 0 w 369"/>
                <a:gd name="T9" fmla="*/ 25 h 33"/>
                <a:gd name="T10" fmla="*/ 369 w 369"/>
                <a:gd name="T11" fmla="*/ 33 h 33"/>
                <a:gd name="T12" fmla="*/ 369 w 369"/>
                <a:gd name="T13" fmla="*/ 12 h 33"/>
                <a:gd name="T14" fmla="*/ 353 w 369"/>
                <a:gd name="T15" fmla="*/ 12 h 33"/>
                <a:gd name="T16" fmla="*/ 168 w 369"/>
                <a:gd name="T1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9" h="33">
                  <a:moveTo>
                    <a:pt x="168" y="25"/>
                  </a:moveTo>
                  <a:cubicBezTo>
                    <a:pt x="141" y="27"/>
                    <a:pt x="114" y="28"/>
                    <a:pt x="87" y="23"/>
                  </a:cubicBezTo>
                  <a:cubicBezTo>
                    <a:pt x="69" y="20"/>
                    <a:pt x="53" y="14"/>
                    <a:pt x="37" y="8"/>
                  </a:cubicBezTo>
                  <a:cubicBezTo>
                    <a:pt x="24" y="6"/>
                    <a:pt x="12" y="4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69" y="33"/>
                    <a:pt x="369" y="33"/>
                    <a:pt x="369" y="33"/>
                  </a:cubicBezTo>
                  <a:cubicBezTo>
                    <a:pt x="369" y="12"/>
                    <a:pt x="369" y="12"/>
                    <a:pt x="369" y="12"/>
                  </a:cubicBezTo>
                  <a:cubicBezTo>
                    <a:pt x="364" y="12"/>
                    <a:pt x="359" y="12"/>
                    <a:pt x="353" y="12"/>
                  </a:cubicBezTo>
                  <a:cubicBezTo>
                    <a:pt x="292" y="19"/>
                    <a:pt x="230" y="23"/>
                    <a:pt x="168" y="25"/>
                  </a:cubicBezTo>
                  <a:close/>
                </a:path>
              </a:pathLst>
            </a:custGeom>
            <a:solidFill>
              <a:srgbClr val="262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288"/>
            <p:cNvSpPr/>
            <p:nvPr/>
          </p:nvSpPr>
          <p:spPr bwMode="auto">
            <a:xfrm>
              <a:off x="6119814" y="5696743"/>
              <a:ext cx="798513" cy="111125"/>
            </a:xfrm>
            <a:custGeom>
              <a:avLst/>
              <a:gdLst>
                <a:gd name="T0" fmla="*/ 503 w 503"/>
                <a:gd name="T1" fmla="*/ 70 h 70"/>
                <a:gd name="T2" fmla="*/ 0 w 503"/>
                <a:gd name="T3" fmla="*/ 70 h 70"/>
                <a:gd name="T4" fmla="*/ 0 w 503"/>
                <a:gd name="T5" fmla="*/ 0 h 70"/>
                <a:gd name="T6" fmla="*/ 503 w 503"/>
                <a:gd name="T7" fmla="*/ 8 h 70"/>
                <a:gd name="T8" fmla="*/ 503 w 503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70">
                  <a:moveTo>
                    <a:pt x="503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503" y="8"/>
                  </a:lnTo>
                  <a:lnTo>
                    <a:pt x="503" y="70"/>
                  </a:lnTo>
                  <a:close/>
                </a:path>
              </a:pathLst>
            </a:custGeom>
            <a:solidFill>
              <a:srgbClr val="6D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289"/>
            <p:cNvSpPr/>
            <p:nvPr/>
          </p:nvSpPr>
          <p:spPr bwMode="auto">
            <a:xfrm>
              <a:off x="6119814" y="5696743"/>
              <a:ext cx="798513" cy="36512"/>
            </a:xfrm>
            <a:custGeom>
              <a:avLst/>
              <a:gdLst>
                <a:gd name="T0" fmla="*/ 380 w 380"/>
                <a:gd name="T1" fmla="*/ 10 h 17"/>
                <a:gd name="T2" fmla="*/ 380 w 380"/>
                <a:gd name="T3" fmla="*/ 6 h 17"/>
                <a:gd name="T4" fmla="*/ 0 w 380"/>
                <a:gd name="T5" fmla="*/ 0 h 17"/>
                <a:gd name="T6" fmla="*/ 0 w 380"/>
                <a:gd name="T7" fmla="*/ 12 h 17"/>
                <a:gd name="T8" fmla="*/ 380 w 380"/>
                <a:gd name="T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17">
                  <a:moveTo>
                    <a:pt x="380" y="10"/>
                  </a:moveTo>
                  <a:cubicBezTo>
                    <a:pt x="380" y="6"/>
                    <a:pt x="380" y="6"/>
                    <a:pt x="38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27" y="17"/>
                    <a:pt x="254" y="12"/>
                    <a:pt x="380" y="10"/>
                  </a:cubicBezTo>
                  <a:close/>
                </a:path>
              </a:pathLst>
            </a:custGeom>
            <a:solidFill>
              <a:srgbClr val="60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290"/>
            <p:cNvSpPr/>
            <p:nvPr/>
          </p:nvSpPr>
          <p:spPr bwMode="auto">
            <a:xfrm>
              <a:off x="6119814" y="5774531"/>
              <a:ext cx="798513" cy="33337"/>
            </a:xfrm>
            <a:custGeom>
              <a:avLst/>
              <a:gdLst>
                <a:gd name="T0" fmla="*/ 0 w 380"/>
                <a:gd name="T1" fmla="*/ 1 h 16"/>
                <a:gd name="T2" fmla="*/ 0 w 380"/>
                <a:gd name="T3" fmla="*/ 16 h 16"/>
                <a:gd name="T4" fmla="*/ 380 w 380"/>
                <a:gd name="T5" fmla="*/ 16 h 16"/>
                <a:gd name="T6" fmla="*/ 380 w 380"/>
                <a:gd name="T7" fmla="*/ 0 h 16"/>
                <a:gd name="T8" fmla="*/ 0 w 380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16">
                  <a:moveTo>
                    <a:pt x="0" y="1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80" y="16"/>
                    <a:pt x="380" y="16"/>
                    <a:pt x="380" y="16"/>
                  </a:cubicBezTo>
                  <a:cubicBezTo>
                    <a:pt x="380" y="0"/>
                    <a:pt x="380" y="0"/>
                    <a:pt x="380" y="0"/>
                  </a:cubicBezTo>
                  <a:cubicBezTo>
                    <a:pt x="254" y="1"/>
                    <a:pt x="127" y="6"/>
                    <a:pt x="0" y="1"/>
                  </a:cubicBezTo>
                  <a:close/>
                </a:path>
              </a:pathLst>
            </a:custGeom>
            <a:solidFill>
              <a:srgbClr val="60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91"/>
            <p:cNvSpPr/>
            <p:nvPr/>
          </p:nvSpPr>
          <p:spPr bwMode="auto">
            <a:xfrm>
              <a:off x="6081714" y="5317331"/>
              <a:ext cx="1050925" cy="138112"/>
            </a:xfrm>
            <a:custGeom>
              <a:avLst/>
              <a:gdLst>
                <a:gd name="T0" fmla="*/ 658 w 662"/>
                <a:gd name="T1" fmla="*/ 87 h 87"/>
                <a:gd name="T2" fmla="*/ 0 w 662"/>
                <a:gd name="T3" fmla="*/ 79 h 87"/>
                <a:gd name="T4" fmla="*/ 0 w 662"/>
                <a:gd name="T5" fmla="*/ 0 h 87"/>
                <a:gd name="T6" fmla="*/ 662 w 662"/>
                <a:gd name="T7" fmla="*/ 17 h 87"/>
                <a:gd name="T8" fmla="*/ 658 w 662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2" h="87">
                  <a:moveTo>
                    <a:pt x="658" y="87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662" y="17"/>
                  </a:lnTo>
                  <a:lnTo>
                    <a:pt x="658" y="87"/>
                  </a:lnTo>
                  <a:close/>
                </a:path>
              </a:pathLst>
            </a:custGeom>
            <a:solidFill>
              <a:srgbClr val="303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92"/>
            <p:cNvSpPr/>
            <p:nvPr/>
          </p:nvSpPr>
          <p:spPr bwMode="auto">
            <a:xfrm>
              <a:off x="6092826" y="5318918"/>
              <a:ext cx="1039813" cy="41275"/>
            </a:xfrm>
            <a:custGeom>
              <a:avLst/>
              <a:gdLst>
                <a:gd name="T0" fmla="*/ 0 w 495"/>
                <a:gd name="T1" fmla="*/ 0 h 20"/>
                <a:gd name="T2" fmla="*/ 18 w 495"/>
                <a:gd name="T3" fmla="*/ 11 h 20"/>
                <a:gd name="T4" fmla="*/ 88 w 495"/>
                <a:gd name="T5" fmla="*/ 18 h 20"/>
                <a:gd name="T6" fmla="*/ 94 w 495"/>
                <a:gd name="T7" fmla="*/ 20 h 20"/>
                <a:gd name="T8" fmla="*/ 495 w 495"/>
                <a:gd name="T9" fmla="*/ 20 h 20"/>
                <a:gd name="T10" fmla="*/ 495 w 495"/>
                <a:gd name="T11" fmla="*/ 12 h 20"/>
                <a:gd name="T12" fmla="*/ 0 w 495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5" h="20">
                  <a:moveTo>
                    <a:pt x="0" y="0"/>
                  </a:moveTo>
                  <a:cubicBezTo>
                    <a:pt x="6" y="4"/>
                    <a:pt x="12" y="8"/>
                    <a:pt x="18" y="11"/>
                  </a:cubicBezTo>
                  <a:cubicBezTo>
                    <a:pt x="42" y="14"/>
                    <a:pt x="65" y="18"/>
                    <a:pt x="88" y="18"/>
                  </a:cubicBezTo>
                  <a:cubicBezTo>
                    <a:pt x="91" y="19"/>
                    <a:pt x="92" y="19"/>
                    <a:pt x="94" y="20"/>
                  </a:cubicBezTo>
                  <a:cubicBezTo>
                    <a:pt x="495" y="20"/>
                    <a:pt x="495" y="20"/>
                    <a:pt x="495" y="20"/>
                  </a:cubicBezTo>
                  <a:cubicBezTo>
                    <a:pt x="495" y="12"/>
                    <a:pt x="495" y="12"/>
                    <a:pt x="495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93"/>
            <p:cNvSpPr/>
            <p:nvPr/>
          </p:nvSpPr>
          <p:spPr bwMode="auto">
            <a:xfrm>
              <a:off x="6081714" y="5415756"/>
              <a:ext cx="1046163" cy="39687"/>
            </a:xfrm>
            <a:custGeom>
              <a:avLst/>
              <a:gdLst>
                <a:gd name="T0" fmla="*/ 0 w 659"/>
                <a:gd name="T1" fmla="*/ 0 h 25"/>
                <a:gd name="T2" fmla="*/ 0 w 659"/>
                <a:gd name="T3" fmla="*/ 17 h 25"/>
                <a:gd name="T4" fmla="*/ 658 w 659"/>
                <a:gd name="T5" fmla="*/ 25 h 25"/>
                <a:gd name="T6" fmla="*/ 659 w 659"/>
                <a:gd name="T7" fmla="*/ 0 h 25"/>
                <a:gd name="T8" fmla="*/ 0 w 65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25">
                  <a:moveTo>
                    <a:pt x="0" y="0"/>
                  </a:moveTo>
                  <a:lnTo>
                    <a:pt x="0" y="17"/>
                  </a:lnTo>
                  <a:lnTo>
                    <a:pt x="658" y="25"/>
                  </a:lnTo>
                  <a:lnTo>
                    <a:pt x="6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94"/>
            <p:cNvSpPr/>
            <p:nvPr/>
          </p:nvSpPr>
          <p:spPr bwMode="auto">
            <a:xfrm>
              <a:off x="6151564" y="5250656"/>
              <a:ext cx="1044575" cy="96837"/>
            </a:xfrm>
            <a:custGeom>
              <a:avLst/>
              <a:gdLst>
                <a:gd name="T0" fmla="*/ 656 w 658"/>
                <a:gd name="T1" fmla="*/ 61 h 61"/>
                <a:gd name="T2" fmla="*/ 0 w 658"/>
                <a:gd name="T3" fmla="*/ 48 h 61"/>
                <a:gd name="T4" fmla="*/ 1 w 658"/>
                <a:gd name="T5" fmla="*/ 0 h 61"/>
                <a:gd name="T6" fmla="*/ 658 w 658"/>
                <a:gd name="T7" fmla="*/ 14 h 61"/>
                <a:gd name="T8" fmla="*/ 656 w 658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8" h="61">
                  <a:moveTo>
                    <a:pt x="656" y="61"/>
                  </a:moveTo>
                  <a:lnTo>
                    <a:pt x="0" y="48"/>
                  </a:lnTo>
                  <a:lnTo>
                    <a:pt x="1" y="0"/>
                  </a:lnTo>
                  <a:lnTo>
                    <a:pt x="658" y="14"/>
                  </a:lnTo>
                  <a:lnTo>
                    <a:pt x="656" y="61"/>
                  </a:lnTo>
                  <a:close/>
                </a:path>
              </a:pathLst>
            </a:custGeom>
            <a:solidFill>
              <a:srgbClr val="6D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295"/>
            <p:cNvSpPr/>
            <p:nvPr/>
          </p:nvSpPr>
          <p:spPr bwMode="auto">
            <a:xfrm>
              <a:off x="6181726" y="5250656"/>
              <a:ext cx="873125" cy="44450"/>
            </a:xfrm>
            <a:custGeom>
              <a:avLst/>
              <a:gdLst>
                <a:gd name="T0" fmla="*/ 251 w 416"/>
                <a:gd name="T1" fmla="*/ 13 h 21"/>
                <a:gd name="T2" fmla="*/ 381 w 416"/>
                <a:gd name="T3" fmla="*/ 14 h 21"/>
                <a:gd name="T4" fmla="*/ 416 w 416"/>
                <a:gd name="T5" fmla="*/ 9 h 21"/>
                <a:gd name="T6" fmla="*/ 0 w 416"/>
                <a:gd name="T7" fmla="*/ 0 h 21"/>
                <a:gd name="T8" fmla="*/ 251 w 416"/>
                <a:gd name="T9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21">
                  <a:moveTo>
                    <a:pt x="251" y="13"/>
                  </a:moveTo>
                  <a:cubicBezTo>
                    <a:pt x="294" y="14"/>
                    <a:pt x="338" y="16"/>
                    <a:pt x="381" y="14"/>
                  </a:cubicBezTo>
                  <a:cubicBezTo>
                    <a:pt x="393" y="13"/>
                    <a:pt x="405" y="11"/>
                    <a:pt x="416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21"/>
                    <a:pt x="168" y="11"/>
                    <a:pt x="251" y="13"/>
                  </a:cubicBezTo>
                  <a:close/>
                </a:path>
              </a:pathLst>
            </a:custGeom>
            <a:solidFill>
              <a:srgbClr val="60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296"/>
            <p:cNvSpPr/>
            <p:nvPr/>
          </p:nvSpPr>
          <p:spPr bwMode="auto">
            <a:xfrm>
              <a:off x="6151564" y="5299868"/>
              <a:ext cx="177800" cy="31750"/>
            </a:xfrm>
            <a:custGeom>
              <a:avLst/>
              <a:gdLst>
                <a:gd name="T0" fmla="*/ 0 w 85"/>
                <a:gd name="T1" fmla="*/ 0 h 15"/>
                <a:gd name="T2" fmla="*/ 0 w 85"/>
                <a:gd name="T3" fmla="*/ 13 h 15"/>
                <a:gd name="T4" fmla="*/ 85 w 85"/>
                <a:gd name="T5" fmla="*/ 15 h 15"/>
                <a:gd name="T6" fmla="*/ 0 w 85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5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56" y="13"/>
                    <a:pt x="28" y="8"/>
                    <a:pt x="0" y="0"/>
                  </a:cubicBezTo>
                  <a:close/>
                </a:path>
              </a:pathLst>
            </a:custGeom>
            <a:solidFill>
              <a:srgbClr val="60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297"/>
            <p:cNvSpPr/>
            <p:nvPr/>
          </p:nvSpPr>
          <p:spPr bwMode="auto">
            <a:xfrm>
              <a:off x="6223001" y="5177631"/>
              <a:ext cx="774700" cy="92075"/>
            </a:xfrm>
            <a:custGeom>
              <a:avLst/>
              <a:gdLst>
                <a:gd name="T0" fmla="*/ 487 w 488"/>
                <a:gd name="T1" fmla="*/ 58 h 58"/>
                <a:gd name="T2" fmla="*/ 0 w 488"/>
                <a:gd name="T3" fmla="*/ 49 h 58"/>
                <a:gd name="T4" fmla="*/ 1 w 488"/>
                <a:gd name="T5" fmla="*/ 0 h 58"/>
                <a:gd name="T6" fmla="*/ 488 w 488"/>
                <a:gd name="T7" fmla="*/ 11 h 58"/>
                <a:gd name="T8" fmla="*/ 487 w 488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8">
                  <a:moveTo>
                    <a:pt x="487" y="58"/>
                  </a:moveTo>
                  <a:lnTo>
                    <a:pt x="0" y="49"/>
                  </a:lnTo>
                  <a:lnTo>
                    <a:pt x="1" y="0"/>
                  </a:lnTo>
                  <a:lnTo>
                    <a:pt x="488" y="11"/>
                  </a:lnTo>
                  <a:lnTo>
                    <a:pt x="487" y="58"/>
                  </a:lnTo>
                  <a:close/>
                </a:path>
              </a:pathLst>
            </a:custGeom>
            <a:solidFill>
              <a:srgbClr val="DDA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298"/>
            <p:cNvSpPr/>
            <p:nvPr/>
          </p:nvSpPr>
          <p:spPr bwMode="auto">
            <a:xfrm>
              <a:off x="6223001" y="5203031"/>
              <a:ext cx="774700" cy="66675"/>
            </a:xfrm>
            <a:custGeom>
              <a:avLst/>
              <a:gdLst>
                <a:gd name="T0" fmla="*/ 168 w 369"/>
                <a:gd name="T1" fmla="*/ 25 h 32"/>
                <a:gd name="T2" fmla="*/ 87 w 369"/>
                <a:gd name="T3" fmla="*/ 23 h 32"/>
                <a:gd name="T4" fmla="*/ 36 w 369"/>
                <a:gd name="T5" fmla="*/ 7 h 32"/>
                <a:gd name="T6" fmla="*/ 1 w 369"/>
                <a:gd name="T7" fmla="*/ 0 h 32"/>
                <a:gd name="T8" fmla="*/ 0 w 369"/>
                <a:gd name="T9" fmla="*/ 25 h 32"/>
                <a:gd name="T10" fmla="*/ 368 w 369"/>
                <a:gd name="T11" fmla="*/ 32 h 32"/>
                <a:gd name="T12" fmla="*/ 369 w 369"/>
                <a:gd name="T13" fmla="*/ 11 h 32"/>
                <a:gd name="T14" fmla="*/ 353 w 369"/>
                <a:gd name="T15" fmla="*/ 11 h 32"/>
                <a:gd name="T16" fmla="*/ 168 w 369"/>
                <a:gd name="T17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9" h="32">
                  <a:moveTo>
                    <a:pt x="168" y="25"/>
                  </a:moveTo>
                  <a:cubicBezTo>
                    <a:pt x="141" y="26"/>
                    <a:pt x="114" y="27"/>
                    <a:pt x="87" y="23"/>
                  </a:cubicBezTo>
                  <a:cubicBezTo>
                    <a:pt x="68" y="20"/>
                    <a:pt x="52" y="13"/>
                    <a:pt x="36" y="7"/>
                  </a:cubicBezTo>
                  <a:cubicBezTo>
                    <a:pt x="24" y="6"/>
                    <a:pt x="12" y="3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68" y="32"/>
                    <a:pt x="368" y="32"/>
                    <a:pt x="368" y="32"/>
                  </a:cubicBezTo>
                  <a:cubicBezTo>
                    <a:pt x="369" y="11"/>
                    <a:pt x="369" y="11"/>
                    <a:pt x="369" y="11"/>
                  </a:cubicBezTo>
                  <a:cubicBezTo>
                    <a:pt x="364" y="11"/>
                    <a:pt x="358" y="11"/>
                    <a:pt x="353" y="11"/>
                  </a:cubicBezTo>
                  <a:cubicBezTo>
                    <a:pt x="292" y="19"/>
                    <a:pt x="230" y="22"/>
                    <a:pt x="168" y="25"/>
                  </a:cubicBezTo>
                  <a:close/>
                </a:path>
              </a:pathLst>
            </a:custGeom>
            <a:solidFill>
              <a:srgbClr val="D39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4" name="矩形 433"/>
          <p:cNvSpPr/>
          <p:nvPr/>
        </p:nvSpPr>
        <p:spPr>
          <a:xfrm>
            <a:off x="6710364" y="-730250"/>
            <a:ext cx="460375" cy="419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 rot="20261773">
            <a:off x="4070622" y="2407230"/>
            <a:ext cx="158583" cy="116605"/>
          </a:xfrm>
          <a:custGeom>
            <a:avLst/>
            <a:gdLst>
              <a:gd name="connsiteX0" fmla="*/ 0 w 259080"/>
              <a:gd name="connsiteY0" fmla="*/ 0 h 190500"/>
              <a:gd name="connsiteX1" fmla="*/ 259080 w 259080"/>
              <a:gd name="connsiteY1" fmla="*/ 0 h 190500"/>
              <a:gd name="connsiteX2" fmla="*/ 60960 w 259080"/>
              <a:gd name="connsiteY2" fmla="*/ 190500 h 190500"/>
              <a:gd name="connsiteX3" fmla="*/ 259080 w 259080"/>
              <a:gd name="connsiteY3" fmla="*/ 190500 h 190500"/>
              <a:gd name="connsiteX4" fmla="*/ 259080 w 259080"/>
              <a:gd name="connsiteY4" fmla="*/ 19050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" h="190500">
                <a:moveTo>
                  <a:pt x="0" y="0"/>
                </a:moveTo>
                <a:lnTo>
                  <a:pt x="259080" y="0"/>
                </a:lnTo>
                <a:lnTo>
                  <a:pt x="60960" y="190500"/>
                </a:lnTo>
                <a:lnTo>
                  <a:pt x="259080" y="190500"/>
                </a:lnTo>
                <a:lnTo>
                  <a:pt x="259080" y="1905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0" name="任意多边形 429"/>
          <p:cNvSpPr/>
          <p:nvPr/>
        </p:nvSpPr>
        <p:spPr>
          <a:xfrm rot="21074184">
            <a:off x="3763964" y="2133226"/>
            <a:ext cx="226791" cy="166757"/>
          </a:xfrm>
          <a:custGeom>
            <a:avLst/>
            <a:gdLst>
              <a:gd name="connsiteX0" fmla="*/ 0 w 259080"/>
              <a:gd name="connsiteY0" fmla="*/ 0 h 190500"/>
              <a:gd name="connsiteX1" fmla="*/ 259080 w 259080"/>
              <a:gd name="connsiteY1" fmla="*/ 0 h 190500"/>
              <a:gd name="connsiteX2" fmla="*/ 60960 w 259080"/>
              <a:gd name="connsiteY2" fmla="*/ 190500 h 190500"/>
              <a:gd name="connsiteX3" fmla="*/ 259080 w 259080"/>
              <a:gd name="connsiteY3" fmla="*/ 190500 h 190500"/>
              <a:gd name="connsiteX4" fmla="*/ 259080 w 259080"/>
              <a:gd name="connsiteY4" fmla="*/ 19050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" h="190500">
                <a:moveTo>
                  <a:pt x="0" y="0"/>
                </a:moveTo>
                <a:lnTo>
                  <a:pt x="259080" y="0"/>
                </a:lnTo>
                <a:lnTo>
                  <a:pt x="60960" y="190500"/>
                </a:lnTo>
                <a:lnTo>
                  <a:pt x="259080" y="190500"/>
                </a:lnTo>
                <a:lnTo>
                  <a:pt x="259080" y="1905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呼噜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521201" y="-1130300"/>
            <a:ext cx="609600" cy="6096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4"/>
          <a:srcRect l="-26495" t="-17862" r="-16727" b="-16789"/>
          <a:stretch>
            <a:fillRect/>
          </a:stretch>
        </p:blipFill>
        <p:spPr>
          <a:xfrm>
            <a:off x="5687883" y="3482180"/>
            <a:ext cx="173296" cy="257972"/>
          </a:xfrm>
          <a:prstGeom prst="rect">
            <a:avLst/>
          </a:prstGeom>
        </p:spPr>
      </p:pic>
      <p:grpSp>
        <p:nvGrpSpPr>
          <p:cNvPr id="312" name="组合 311"/>
          <p:cNvGrpSpPr/>
          <p:nvPr/>
        </p:nvGrpSpPr>
        <p:grpSpPr>
          <a:xfrm>
            <a:off x="5492351" y="3308076"/>
            <a:ext cx="204588" cy="351110"/>
            <a:chOff x="5380397" y="3129756"/>
            <a:chExt cx="407469" cy="699293"/>
          </a:xfrm>
        </p:grpSpPr>
        <p:sp>
          <p:nvSpPr>
            <p:cNvPr id="229" name="任意多边形 228"/>
            <p:cNvSpPr/>
            <p:nvPr/>
          </p:nvSpPr>
          <p:spPr>
            <a:xfrm>
              <a:off x="5591176" y="3129756"/>
              <a:ext cx="196690" cy="346869"/>
            </a:xfrm>
            <a:custGeom>
              <a:avLst/>
              <a:gdLst>
                <a:gd name="connsiteX0" fmla="*/ 0 w 214313"/>
                <a:gd name="connsiteY0" fmla="*/ 273844 h 273844"/>
                <a:gd name="connsiteX1" fmla="*/ 40481 w 214313"/>
                <a:gd name="connsiteY1" fmla="*/ 202407 h 273844"/>
                <a:gd name="connsiteX2" fmla="*/ 14288 w 214313"/>
                <a:gd name="connsiteY2" fmla="*/ 61913 h 273844"/>
                <a:gd name="connsiteX3" fmla="*/ 92869 w 214313"/>
                <a:gd name="connsiteY3" fmla="*/ 0 h 273844"/>
                <a:gd name="connsiteX4" fmla="*/ 183356 w 214313"/>
                <a:gd name="connsiteY4" fmla="*/ 30957 h 273844"/>
                <a:gd name="connsiteX5" fmla="*/ 214313 w 214313"/>
                <a:gd name="connsiteY5" fmla="*/ 126207 h 273844"/>
                <a:gd name="connsiteX6" fmla="*/ 97631 w 214313"/>
                <a:gd name="connsiteY6" fmla="*/ 209550 h 273844"/>
                <a:gd name="connsiteX7" fmla="*/ 0 w 214313"/>
                <a:gd name="connsiteY7" fmla="*/ 273844 h 273844"/>
                <a:gd name="connsiteX0-1" fmla="*/ 0 w 214313"/>
                <a:gd name="connsiteY0-2" fmla="*/ 273844 h 273844"/>
                <a:gd name="connsiteX1-3" fmla="*/ 40481 w 214313"/>
                <a:gd name="connsiteY1-4" fmla="*/ 202407 h 273844"/>
                <a:gd name="connsiteX2-5" fmla="*/ 14288 w 214313"/>
                <a:gd name="connsiteY2-6" fmla="*/ 61913 h 273844"/>
                <a:gd name="connsiteX3-7" fmla="*/ 92869 w 214313"/>
                <a:gd name="connsiteY3-8" fmla="*/ 0 h 273844"/>
                <a:gd name="connsiteX4-9" fmla="*/ 183356 w 214313"/>
                <a:gd name="connsiteY4-10" fmla="*/ 30957 h 273844"/>
                <a:gd name="connsiteX5-11" fmla="*/ 214313 w 214313"/>
                <a:gd name="connsiteY5-12" fmla="*/ 126207 h 273844"/>
                <a:gd name="connsiteX6-13" fmla="*/ 97631 w 214313"/>
                <a:gd name="connsiteY6-14" fmla="*/ 209550 h 273844"/>
                <a:gd name="connsiteX7-15" fmla="*/ 0 w 214313"/>
                <a:gd name="connsiteY7-16" fmla="*/ 273844 h 273844"/>
                <a:gd name="connsiteX0-17" fmla="*/ 0 w 214313"/>
                <a:gd name="connsiteY0-18" fmla="*/ 273844 h 273844"/>
                <a:gd name="connsiteX1-19" fmla="*/ 40481 w 214313"/>
                <a:gd name="connsiteY1-20" fmla="*/ 202407 h 273844"/>
                <a:gd name="connsiteX2-21" fmla="*/ 14288 w 214313"/>
                <a:gd name="connsiteY2-22" fmla="*/ 61913 h 273844"/>
                <a:gd name="connsiteX3-23" fmla="*/ 92869 w 214313"/>
                <a:gd name="connsiteY3-24" fmla="*/ 0 h 273844"/>
                <a:gd name="connsiteX4-25" fmla="*/ 183356 w 214313"/>
                <a:gd name="connsiteY4-26" fmla="*/ 30957 h 273844"/>
                <a:gd name="connsiteX5-27" fmla="*/ 214313 w 214313"/>
                <a:gd name="connsiteY5-28" fmla="*/ 126207 h 273844"/>
                <a:gd name="connsiteX6-29" fmla="*/ 97631 w 214313"/>
                <a:gd name="connsiteY6-30" fmla="*/ 209550 h 273844"/>
                <a:gd name="connsiteX7-31" fmla="*/ 0 w 214313"/>
                <a:gd name="connsiteY7-32" fmla="*/ 273844 h 273844"/>
                <a:gd name="connsiteX0-33" fmla="*/ 0 w 214313"/>
                <a:gd name="connsiteY0-34" fmla="*/ 246605 h 246605"/>
                <a:gd name="connsiteX1-35" fmla="*/ 40481 w 214313"/>
                <a:gd name="connsiteY1-36" fmla="*/ 175168 h 246605"/>
                <a:gd name="connsiteX2-37" fmla="*/ 14288 w 214313"/>
                <a:gd name="connsiteY2-38" fmla="*/ 34674 h 246605"/>
                <a:gd name="connsiteX3-39" fmla="*/ 183356 w 214313"/>
                <a:gd name="connsiteY3-40" fmla="*/ 3718 h 246605"/>
                <a:gd name="connsiteX4-41" fmla="*/ 214313 w 214313"/>
                <a:gd name="connsiteY4-42" fmla="*/ 98968 h 246605"/>
                <a:gd name="connsiteX5-43" fmla="*/ 97631 w 214313"/>
                <a:gd name="connsiteY5-44" fmla="*/ 182311 h 246605"/>
                <a:gd name="connsiteX6-45" fmla="*/ 0 w 214313"/>
                <a:gd name="connsiteY6-46" fmla="*/ 246605 h 246605"/>
                <a:gd name="connsiteX0-47" fmla="*/ 0 w 214313"/>
                <a:gd name="connsiteY0-48" fmla="*/ 273649 h 273649"/>
                <a:gd name="connsiteX1-49" fmla="*/ 40481 w 214313"/>
                <a:gd name="connsiteY1-50" fmla="*/ 202212 h 273649"/>
                <a:gd name="connsiteX2-51" fmla="*/ 14288 w 214313"/>
                <a:gd name="connsiteY2-52" fmla="*/ 61718 h 273649"/>
                <a:gd name="connsiteX3-53" fmla="*/ 183356 w 214313"/>
                <a:gd name="connsiteY3-54" fmla="*/ 30762 h 273649"/>
                <a:gd name="connsiteX4-55" fmla="*/ 214313 w 214313"/>
                <a:gd name="connsiteY4-56" fmla="*/ 126012 h 273649"/>
                <a:gd name="connsiteX5-57" fmla="*/ 97631 w 214313"/>
                <a:gd name="connsiteY5-58" fmla="*/ 209355 h 273649"/>
                <a:gd name="connsiteX6-59" fmla="*/ 0 w 214313"/>
                <a:gd name="connsiteY6-60" fmla="*/ 273649 h 273649"/>
                <a:gd name="connsiteX0-61" fmla="*/ 0 w 214313"/>
                <a:gd name="connsiteY0-62" fmla="*/ 280097 h 280097"/>
                <a:gd name="connsiteX1-63" fmla="*/ 40481 w 214313"/>
                <a:gd name="connsiteY1-64" fmla="*/ 208660 h 280097"/>
                <a:gd name="connsiteX2-65" fmla="*/ 14288 w 214313"/>
                <a:gd name="connsiteY2-66" fmla="*/ 68166 h 280097"/>
                <a:gd name="connsiteX3-67" fmla="*/ 183356 w 214313"/>
                <a:gd name="connsiteY3-68" fmla="*/ 37210 h 280097"/>
                <a:gd name="connsiteX4-69" fmla="*/ 214313 w 214313"/>
                <a:gd name="connsiteY4-70" fmla="*/ 132460 h 280097"/>
                <a:gd name="connsiteX5-71" fmla="*/ 97631 w 214313"/>
                <a:gd name="connsiteY5-72" fmla="*/ 215803 h 280097"/>
                <a:gd name="connsiteX6-73" fmla="*/ 0 w 214313"/>
                <a:gd name="connsiteY6-74" fmla="*/ 280097 h 280097"/>
                <a:gd name="connsiteX0-75" fmla="*/ 0 w 183356"/>
                <a:gd name="connsiteY0-76" fmla="*/ 280097 h 280097"/>
                <a:gd name="connsiteX1-77" fmla="*/ 40481 w 183356"/>
                <a:gd name="connsiteY1-78" fmla="*/ 208660 h 280097"/>
                <a:gd name="connsiteX2-79" fmla="*/ 14288 w 183356"/>
                <a:gd name="connsiteY2-80" fmla="*/ 68166 h 280097"/>
                <a:gd name="connsiteX3-81" fmla="*/ 183356 w 183356"/>
                <a:gd name="connsiteY3-82" fmla="*/ 37210 h 280097"/>
                <a:gd name="connsiteX4-83" fmla="*/ 97631 w 183356"/>
                <a:gd name="connsiteY4-84" fmla="*/ 215803 h 280097"/>
                <a:gd name="connsiteX5-85" fmla="*/ 0 w 183356"/>
                <a:gd name="connsiteY5-86" fmla="*/ 280097 h 280097"/>
                <a:gd name="connsiteX0-87" fmla="*/ 0 w 190627"/>
                <a:gd name="connsiteY0-88" fmla="*/ 280097 h 280097"/>
                <a:gd name="connsiteX1-89" fmla="*/ 40481 w 190627"/>
                <a:gd name="connsiteY1-90" fmla="*/ 208660 h 280097"/>
                <a:gd name="connsiteX2-91" fmla="*/ 14288 w 190627"/>
                <a:gd name="connsiteY2-92" fmla="*/ 68166 h 280097"/>
                <a:gd name="connsiteX3-93" fmla="*/ 183356 w 190627"/>
                <a:gd name="connsiteY3-94" fmla="*/ 37210 h 280097"/>
                <a:gd name="connsiteX4-95" fmla="*/ 97631 w 190627"/>
                <a:gd name="connsiteY4-96" fmla="*/ 215803 h 280097"/>
                <a:gd name="connsiteX5-97" fmla="*/ 0 w 190627"/>
                <a:gd name="connsiteY5-98" fmla="*/ 280097 h 280097"/>
                <a:gd name="connsiteX0-99" fmla="*/ 0 w 192957"/>
                <a:gd name="connsiteY0-100" fmla="*/ 280097 h 280097"/>
                <a:gd name="connsiteX1-101" fmla="*/ 40481 w 192957"/>
                <a:gd name="connsiteY1-102" fmla="*/ 208660 h 280097"/>
                <a:gd name="connsiteX2-103" fmla="*/ 14288 w 192957"/>
                <a:gd name="connsiteY2-104" fmla="*/ 68166 h 280097"/>
                <a:gd name="connsiteX3-105" fmla="*/ 183356 w 192957"/>
                <a:gd name="connsiteY3-106" fmla="*/ 37210 h 280097"/>
                <a:gd name="connsiteX4-107" fmla="*/ 97631 w 192957"/>
                <a:gd name="connsiteY4-108" fmla="*/ 215803 h 280097"/>
                <a:gd name="connsiteX5-109" fmla="*/ 0 w 192957"/>
                <a:gd name="connsiteY5-110" fmla="*/ 280097 h 280097"/>
                <a:gd name="connsiteX0-111" fmla="*/ 0 w 193876"/>
                <a:gd name="connsiteY0-112" fmla="*/ 280097 h 280097"/>
                <a:gd name="connsiteX1-113" fmla="*/ 40481 w 193876"/>
                <a:gd name="connsiteY1-114" fmla="*/ 208660 h 280097"/>
                <a:gd name="connsiteX2-115" fmla="*/ 14288 w 193876"/>
                <a:gd name="connsiteY2-116" fmla="*/ 68166 h 280097"/>
                <a:gd name="connsiteX3-117" fmla="*/ 183356 w 193876"/>
                <a:gd name="connsiteY3-118" fmla="*/ 37210 h 280097"/>
                <a:gd name="connsiteX4-119" fmla="*/ 97631 w 193876"/>
                <a:gd name="connsiteY4-120" fmla="*/ 215803 h 280097"/>
                <a:gd name="connsiteX5-121" fmla="*/ 0 w 193876"/>
                <a:gd name="connsiteY5-122" fmla="*/ 280097 h 280097"/>
                <a:gd name="connsiteX0-123" fmla="*/ 0 w 193876"/>
                <a:gd name="connsiteY0-124" fmla="*/ 280097 h 280097"/>
                <a:gd name="connsiteX1-125" fmla="*/ 40481 w 193876"/>
                <a:gd name="connsiteY1-126" fmla="*/ 208660 h 280097"/>
                <a:gd name="connsiteX2-127" fmla="*/ 14288 w 193876"/>
                <a:gd name="connsiteY2-128" fmla="*/ 68166 h 280097"/>
                <a:gd name="connsiteX3-129" fmla="*/ 183356 w 193876"/>
                <a:gd name="connsiteY3-130" fmla="*/ 37210 h 280097"/>
                <a:gd name="connsiteX4-131" fmla="*/ 97631 w 193876"/>
                <a:gd name="connsiteY4-132" fmla="*/ 215803 h 280097"/>
                <a:gd name="connsiteX5-133" fmla="*/ 0 w 193876"/>
                <a:gd name="connsiteY5-134" fmla="*/ 280097 h 280097"/>
                <a:gd name="connsiteX0-135" fmla="*/ 0 w 193876"/>
                <a:gd name="connsiteY0-136" fmla="*/ 280097 h 280097"/>
                <a:gd name="connsiteX1-137" fmla="*/ 40481 w 193876"/>
                <a:gd name="connsiteY1-138" fmla="*/ 208660 h 280097"/>
                <a:gd name="connsiteX2-139" fmla="*/ 14288 w 193876"/>
                <a:gd name="connsiteY2-140" fmla="*/ 68166 h 280097"/>
                <a:gd name="connsiteX3-141" fmla="*/ 183356 w 193876"/>
                <a:gd name="connsiteY3-142" fmla="*/ 37210 h 280097"/>
                <a:gd name="connsiteX4-143" fmla="*/ 97631 w 193876"/>
                <a:gd name="connsiteY4-144" fmla="*/ 215803 h 280097"/>
                <a:gd name="connsiteX5-145" fmla="*/ 0 w 193876"/>
                <a:gd name="connsiteY5-146" fmla="*/ 280097 h 280097"/>
                <a:gd name="connsiteX0-147" fmla="*/ 0 w 193876"/>
                <a:gd name="connsiteY0-148" fmla="*/ 284304 h 284304"/>
                <a:gd name="connsiteX1-149" fmla="*/ 40481 w 193876"/>
                <a:gd name="connsiteY1-150" fmla="*/ 212867 h 284304"/>
                <a:gd name="connsiteX2-151" fmla="*/ 14288 w 193876"/>
                <a:gd name="connsiteY2-152" fmla="*/ 72373 h 284304"/>
                <a:gd name="connsiteX3-153" fmla="*/ 183356 w 193876"/>
                <a:gd name="connsiteY3-154" fmla="*/ 41417 h 284304"/>
                <a:gd name="connsiteX4-155" fmla="*/ 97631 w 193876"/>
                <a:gd name="connsiteY4-156" fmla="*/ 220010 h 284304"/>
                <a:gd name="connsiteX5-157" fmla="*/ 0 w 193876"/>
                <a:gd name="connsiteY5-158" fmla="*/ 284304 h 284304"/>
                <a:gd name="connsiteX0-159" fmla="*/ 0 w 196690"/>
                <a:gd name="connsiteY0-160" fmla="*/ 284304 h 284304"/>
                <a:gd name="connsiteX1-161" fmla="*/ 40481 w 196690"/>
                <a:gd name="connsiteY1-162" fmla="*/ 212867 h 284304"/>
                <a:gd name="connsiteX2-163" fmla="*/ 14288 w 196690"/>
                <a:gd name="connsiteY2-164" fmla="*/ 72373 h 284304"/>
                <a:gd name="connsiteX3-165" fmla="*/ 183356 w 196690"/>
                <a:gd name="connsiteY3-166" fmla="*/ 41417 h 284304"/>
                <a:gd name="connsiteX4-167" fmla="*/ 97631 w 196690"/>
                <a:gd name="connsiteY4-168" fmla="*/ 220010 h 284304"/>
                <a:gd name="connsiteX5-169" fmla="*/ 0 w 196690"/>
                <a:gd name="connsiteY5-170" fmla="*/ 284304 h 2843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96690" h="284304">
                  <a:moveTo>
                    <a:pt x="0" y="284304"/>
                  </a:moveTo>
                  <a:cubicBezTo>
                    <a:pt x="13494" y="260492"/>
                    <a:pt x="36512" y="255729"/>
                    <a:pt x="40481" y="212867"/>
                  </a:cubicBezTo>
                  <a:cubicBezTo>
                    <a:pt x="31750" y="158892"/>
                    <a:pt x="13494" y="145397"/>
                    <a:pt x="14288" y="72373"/>
                  </a:cubicBezTo>
                  <a:cubicBezTo>
                    <a:pt x="30956" y="15223"/>
                    <a:pt x="119062" y="-40737"/>
                    <a:pt x="183356" y="41417"/>
                  </a:cubicBezTo>
                  <a:cubicBezTo>
                    <a:pt x="226220" y="131904"/>
                    <a:pt x="157162" y="198579"/>
                    <a:pt x="97631" y="220010"/>
                  </a:cubicBezTo>
                  <a:lnTo>
                    <a:pt x="0" y="2843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矩形 299"/>
            <p:cNvSpPr/>
            <p:nvPr/>
          </p:nvSpPr>
          <p:spPr>
            <a:xfrm>
              <a:off x="5380397" y="3476625"/>
              <a:ext cx="211137" cy="3524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8" name="矩形 3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9" name="图片 3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7383" y="1699710"/>
            <a:ext cx="1924650" cy="4638900"/>
          </a:xfrm>
          <a:prstGeom prst="rect">
            <a:avLst/>
          </a:prstGeom>
        </p:spPr>
      </p:pic>
      <p:grpSp>
        <p:nvGrpSpPr>
          <p:cNvPr id="320" name="组合 319"/>
          <p:cNvGrpSpPr/>
          <p:nvPr/>
        </p:nvGrpSpPr>
        <p:grpSpPr>
          <a:xfrm>
            <a:off x="7809307" y="2175451"/>
            <a:ext cx="2569041" cy="4053241"/>
            <a:chOff x="13614430" y="-3986204"/>
            <a:chExt cx="1895470" cy="2990518"/>
          </a:xfrm>
        </p:grpSpPr>
        <p:sp>
          <p:nvSpPr>
            <p:cNvPr id="321" name="Freeform 12"/>
            <p:cNvSpPr/>
            <p:nvPr/>
          </p:nvSpPr>
          <p:spPr bwMode="auto">
            <a:xfrm>
              <a:off x="14790766" y="-1074843"/>
              <a:ext cx="238042" cy="79157"/>
            </a:xfrm>
            <a:custGeom>
              <a:avLst/>
              <a:gdLst>
                <a:gd name="T0" fmla="*/ 0 w 3848"/>
                <a:gd name="T1" fmla="*/ 518 h 760"/>
                <a:gd name="T2" fmla="*/ 238 w 3848"/>
                <a:gd name="T3" fmla="*/ 760 h 760"/>
                <a:gd name="T4" fmla="*/ 3611 w 3848"/>
                <a:gd name="T5" fmla="*/ 760 h 760"/>
                <a:gd name="T6" fmla="*/ 3848 w 3848"/>
                <a:gd name="T7" fmla="*/ 518 h 760"/>
                <a:gd name="T8" fmla="*/ 3848 w 3848"/>
                <a:gd name="T9" fmla="*/ 237 h 760"/>
                <a:gd name="T10" fmla="*/ 3611 w 3848"/>
                <a:gd name="T11" fmla="*/ 0 h 760"/>
                <a:gd name="T12" fmla="*/ 238 w 3848"/>
                <a:gd name="T13" fmla="*/ 0 h 760"/>
                <a:gd name="T14" fmla="*/ 0 w 3848"/>
                <a:gd name="T15" fmla="*/ 237 h 760"/>
                <a:gd name="T16" fmla="*/ 0 w 3848"/>
                <a:gd name="T17" fmla="*/ 51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8" h="760">
                  <a:moveTo>
                    <a:pt x="0" y="518"/>
                  </a:moveTo>
                  <a:cubicBezTo>
                    <a:pt x="0" y="654"/>
                    <a:pt x="108" y="760"/>
                    <a:pt x="238" y="760"/>
                  </a:cubicBezTo>
                  <a:cubicBezTo>
                    <a:pt x="3611" y="760"/>
                    <a:pt x="3611" y="760"/>
                    <a:pt x="3611" y="760"/>
                  </a:cubicBezTo>
                  <a:cubicBezTo>
                    <a:pt x="3741" y="760"/>
                    <a:pt x="3848" y="654"/>
                    <a:pt x="3848" y="518"/>
                  </a:cubicBezTo>
                  <a:cubicBezTo>
                    <a:pt x="3848" y="237"/>
                    <a:pt x="3848" y="237"/>
                    <a:pt x="3848" y="237"/>
                  </a:cubicBezTo>
                  <a:cubicBezTo>
                    <a:pt x="3848" y="107"/>
                    <a:pt x="3741" y="0"/>
                    <a:pt x="3611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108" y="0"/>
                    <a:pt x="0" y="107"/>
                    <a:pt x="0" y="237"/>
                  </a:cubicBezTo>
                  <a:lnTo>
                    <a:pt x="0" y="518"/>
                  </a:lnTo>
                  <a:close/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17"/>
            <p:cNvSpPr/>
            <p:nvPr/>
          </p:nvSpPr>
          <p:spPr bwMode="auto">
            <a:xfrm>
              <a:off x="14530416" y="-3325806"/>
              <a:ext cx="644526" cy="900111"/>
            </a:xfrm>
            <a:custGeom>
              <a:avLst/>
              <a:gdLst>
                <a:gd name="T0" fmla="*/ 527 w 3384"/>
                <a:gd name="T1" fmla="*/ 2979 h 4720"/>
                <a:gd name="T2" fmla="*/ 1483 w 3384"/>
                <a:gd name="T3" fmla="*/ 0 h 4720"/>
                <a:gd name="T4" fmla="*/ 3384 w 3384"/>
                <a:gd name="T5" fmla="*/ 4251 h 4720"/>
                <a:gd name="T6" fmla="*/ 527 w 3384"/>
                <a:gd name="T7" fmla="*/ 2979 h 4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4720">
                  <a:moveTo>
                    <a:pt x="527" y="2979"/>
                  </a:moveTo>
                  <a:cubicBezTo>
                    <a:pt x="0" y="1804"/>
                    <a:pt x="431" y="470"/>
                    <a:pt x="1483" y="0"/>
                  </a:cubicBezTo>
                  <a:cubicBezTo>
                    <a:pt x="3384" y="4251"/>
                    <a:pt x="3384" y="4251"/>
                    <a:pt x="3384" y="4251"/>
                  </a:cubicBezTo>
                  <a:cubicBezTo>
                    <a:pt x="2332" y="4720"/>
                    <a:pt x="1047" y="4150"/>
                    <a:pt x="527" y="2979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18"/>
            <p:cNvSpPr/>
            <p:nvPr/>
          </p:nvSpPr>
          <p:spPr bwMode="auto">
            <a:xfrm>
              <a:off x="14843155" y="-1641472"/>
              <a:ext cx="350838" cy="138112"/>
            </a:xfrm>
            <a:custGeom>
              <a:avLst/>
              <a:gdLst>
                <a:gd name="T0" fmla="*/ 12 w 1840"/>
                <a:gd name="T1" fmla="*/ 420 h 720"/>
                <a:gd name="T2" fmla="*/ 340 w 1840"/>
                <a:gd name="T3" fmla="*/ 709 h 720"/>
                <a:gd name="T4" fmla="*/ 1540 w 1840"/>
                <a:gd name="T5" fmla="*/ 624 h 720"/>
                <a:gd name="T6" fmla="*/ 1829 w 1840"/>
                <a:gd name="T7" fmla="*/ 295 h 720"/>
                <a:gd name="T8" fmla="*/ 1501 w 1840"/>
                <a:gd name="T9" fmla="*/ 12 h 720"/>
                <a:gd name="T10" fmla="*/ 295 w 1840"/>
                <a:gd name="T11" fmla="*/ 91 h 720"/>
                <a:gd name="T12" fmla="*/ 12 w 1840"/>
                <a:gd name="T13" fmla="*/ 4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0" h="720">
                  <a:moveTo>
                    <a:pt x="12" y="420"/>
                  </a:moveTo>
                  <a:cubicBezTo>
                    <a:pt x="23" y="590"/>
                    <a:pt x="170" y="720"/>
                    <a:pt x="340" y="709"/>
                  </a:cubicBezTo>
                  <a:cubicBezTo>
                    <a:pt x="1540" y="624"/>
                    <a:pt x="1540" y="624"/>
                    <a:pt x="1540" y="624"/>
                  </a:cubicBezTo>
                  <a:cubicBezTo>
                    <a:pt x="1716" y="613"/>
                    <a:pt x="1840" y="465"/>
                    <a:pt x="1829" y="295"/>
                  </a:cubicBezTo>
                  <a:cubicBezTo>
                    <a:pt x="1818" y="125"/>
                    <a:pt x="1671" y="0"/>
                    <a:pt x="1501" y="12"/>
                  </a:cubicBezTo>
                  <a:cubicBezTo>
                    <a:pt x="295" y="91"/>
                    <a:pt x="295" y="91"/>
                    <a:pt x="295" y="91"/>
                  </a:cubicBezTo>
                  <a:cubicBezTo>
                    <a:pt x="125" y="103"/>
                    <a:pt x="0" y="250"/>
                    <a:pt x="12" y="420"/>
                  </a:cubicBezTo>
                </a:path>
              </a:pathLst>
            </a:custGeom>
            <a:solidFill>
              <a:srgbClr val="3F3F3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19"/>
            <p:cNvSpPr/>
            <p:nvPr/>
          </p:nvSpPr>
          <p:spPr bwMode="auto">
            <a:xfrm>
              <a:off x="14711391" y="-2365370"/>
              <a:ext cx="460376" cy="225425"/>
            </a:xfrm>
            <a:custGeom>
              <a:avLst/>
              <a:gdLst>
                <a:gd name="T0" fmla="*/ 51 w 2416"/>
                <a:gd name="T1" fmla="*/ 867 h 1184"/>
                <a:gd name="T2" fmla="*/ 487 w 2416"/>
                <a:gd name="T3" fmla="*/ 1139 h 1184"/>
                <a:gd name="T4" fmla="*/ 2105 w 2416"/>
                <a:gd name="T5" fmla="*/ 754 h 1184"/>
                <a:gd name="T6" fmla="*/ 2371 w 2416"/>
                <a:gd name="T7" fmla="*/ 318 h 1184"/>
                <a:gd name="T8" fmla="*/ 1936 w 2416"/>
                <a:gd name="T9" fmla="*/ 46 h 1184"/>
                <a:gd name="T10" fmla="*/ 317 w 2416"/>
                <a:gd name="T11" fmla="*/ 431 h 1184"/>
                <a:gd name="T12" fmla="*/ 51 w 2416"/>
                <a:gd name="T13" fmla="*/ 867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6" h="1184">
                  <a:moveTo>
                    <a:pt x="51" y="867"/>
                  </a:moveTo>
                  <a:cubicBezTo>
                    <a:pt x="97" y="1066"/>
                    <a:pt x="289" y="1184"/>
                    <a:pt x="487" y="1139"/>
                  </a:cubicBezTo>
                  <a:cubicBezTo>
                    <a:pt x="2105" y="754"/>
                    <a:pt x="2105" y="754"/>
                    <a:pt x="2105" y="754"/>
                  </a:cubicBezTo>
                  <a:cubicBezTo>
                    <a:pt x="2298" y="709"/>
                    <a:pt x="2416" y="510"/>
                    <a:pt x="2371" y="318"/>
                  </a:cubicBezTo>
                  <a:cubicBezTo>
                    <a:pt x="2343" y="182"/>
                    <a:pt x="2128" y="0"/>
                    <a:pt x="1936" y="46"/>
                  </a:cubicBezTo>
                  <a:cubicBezTo>
                    <a:pt x="317" y="431"/>
                    <a:pt x="317" y="431"/>
                    <a:pt x="317" y="431"/>
                  </a:cubicBezTo>
                  <a:cubicBezTo>
                    <a:pt x="125" y="476"/>
                    <a:pt x="0" y="675"/>
                    <a:pt x="51" y="867"/>
                  </a:cubicBezTo>
                </a:path>
              </a:pathLst>
            </a:custGeom>
            <a:solidFill>
              <a:srgbClr val="59595C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20"/>
            <p:cNvSpPr/>
            <p:nvPr/>
          </p:nvSpPr>
          <p:spPr bwMode="auto">
            <a:xfrm>
              <a:off x="15047942" y="-1609722"/>
              <a:ext cx="144463" cy="544512"/>
            </a:xfrm>
            <a:custGeom>
              <a:avLst/>
              <a:gdLst>
                <a:gd name="T0" fmla="*/ 0 w 91"/>
                <a:gd name="T1" fmla="*/ 63 h 343"/>
                <a:gd name="T2" fmla="*/ 11 w 91"/>
                <a:gd name="T3" fmla="*/ 343 h 343"/>
                <a:gd name="T4" fmla="*/ 85 w 91"/>
                <a:gd name="T5" fmla="*/ 343 h 343"/>
                <a:gd name="T6" fmla="*/ 91 w 91"/>
                <a:gd name="T7" fmla="*/ 0 h 343"/>
                <a:gd name="T8" fmla="*/ 0 w 91"/>
                <a:gd name="T9" fmla="*/ 6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43">
                  <a:moveTo>
                    <a:pt x="0" y="63"/>
                  </a:moveTo>
                  <a:lnTo>
                    <a:pt x="11" y="343"/>
                  </a:lnTo>
                  <a:lnTo>
                    <a:pt x="85" y="343"/>
                  </a:lnTo>
                  <a:lnTo>
                    <a:pt x="91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21"/>
            <p:cNvSpPr/>
            <p:nvPr/>
          </p:nvSpPr>
          <p:spPr bwMode="auto">
            <a:xfrm>
              <a:off x="14868554" y="-1624009"/>
              <a:ext cx="152401" cy="558799"/>
            </a:xfrm>
            <a:custGeom>
              <a:avLst/>
              <a:gdLst>
                <a:gd name="T0" fmla="*/ 0 w 96"/>
                <a:gd name="T1" fmla="*/ 36 h 352"/>
                <a:gd name="T2" fmla="*/ 18 w 96"/>
                <a:gd name="T3" fmla="*/ 352 h 352"/>
                <a:gd name="T4" fmla="*/ 93 w 96"/>
                <a:gd name="T5" fmla="*/ 352 h 352"/>
                <a:gd name="T6" fmla="*/ 96 w 96"/>
                <a:gd name="T7" fmla="*/ 0 h 352"/>
                <a:gd name="T8" fmla="*/ 0 w 96"/>
                <a:gd name="T9" fmla="*/ 3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352">
                  <a:moveTo>
                    <a:pt x="0" y="36"/>
                  </a:moveTo>
                  <a:lnTo>
                    <a:pt x="18" y="352"/>
                  </a:lnTo>
                  <a:lnTo>
                    <a:pt x="93" y="352"/>
                  </a:lnTo>
                  <a:lnTo>
                    <a:pt x="96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22"/>
            <p:cNvSpPr/>
            <p:nvPr/>
          </p:nvSpPr>
          <p:spPr bwMode="auto">
            <a:xfrm>
              <a:off x="14824104" y="-2555870"/>
              <a:ext cx="198439" cy="254000"/>
            </a:xfrm>
            <a:custGeom>
              <a:avLst/>
              <a:gdLst>
                <a:gd name="T0" fmla="*/ 125 w 125"/>
                <a:gd name="T1" fmla="*/ 151 h 160"/>
                <a:gd name="T2" fmla="*/ 29 w 125"/>
                <a:gd name="T3" fmla="*/ 160 h 160"/>
                <a:gd name="T4" fmla="*/ 0 w 125"/>
                <a:gd name="T5" fmla="*/ 18 h 160"/>
                <a:gd name="T6" fmla="*/ 125 w 125"/>
                <a:gd name="T7" fmla="*/ 0 h 160"/>
                <a:gd name="T8" fmla="*/ 125 w 125"/>
                <a:gd name="T9" fmla="*/ 15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60">
                  <a:moveTo>
                    <a:pt x="125" y="151"/>
                  </a:moveTo>
                  <a:lnTo>
                    <a:pt x="29" y="160"/>
                  </a:lnTo>
                  <a:lnTo>
                    <a:pt x="0" y="18"/>
                  </a:lnTo>
                  <a:lnTo>
                    <a:pt x="125" y="0"/>
                  </a:lnTo>
                  <a:lnTo>
                    <a:pt x="125" y="151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23"/>
            <p:cNvSpPr/>
            <p:nvPr/>
          </p:nvSpPr>
          <p:spPr bwMode="auto">
            <a:xfrm>
              <a:off x="14839980" y="-2509833"/>
              <a:ext cx="123825" cy="119063"/>
            </a:xfrm>
            <a:custGeom>
              <a:avLst/>
              <a:gdLst>
                <a:gd name="T0" fmla="*/ 0 w 78"/>
                <a:gd name="T1" fmla="*/ 42 h 75"/>
                <a:gd name="T2" fmla="*/ 6 w 78"/>
                <a:gd name="T3" fmla="*/ 75 h 75"/>
                <a:gd name="T4" fmla="*/ 78 w 78"/>
                <a:gd name="T5" fmla="*/ 0 h 75"/>
                <a:gd name="T6" fmla="*/ 0 w 78"/>
                <a:gd name="T7" fmla="*/ 4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5">
                  <a:moveTo>
                    <a:pt x="0" y="42"/>
                  </a:moveTo>
                  <a:lnTo>
                    <a:pt x="6" y="75"/>
                  </a:lnTo>
                  <a:lnTo>
                    <a:pt x="7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EFB68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24"/>
            <p:cNvSpPr/>
            <p:nvPr/>
          </p:nvSpPr>
          <p:spPr bwMode="auto">
            <a:xfrm>
              <a:off x="14177990" y="-3324218"/>
              <a:ext cx="1012827" cy="817562"/>
            </a:xfrm>
            <a:custGeom>
              <a:avLst/>
              <a:gdLst>
                <a:gd name="T0" fmla="*/ 4198 w 5312"/>
                <a:gd name="T1" fmla="*/ 4288 h 4288"/>
                <a:gd name="T2" fmla="*/ 730 w 5312"/>
                <a:gd name="T3" fmla="*/ 3938 h 4288"/>
                <a:gd name="T4" fmla="*/ 0 w 5312"/>
                <a:gd name="T5" fmla="*/ 136 h 4288"/>
                <a:gd name="T6" fmla="*/ 5312 w 5312"/>
                <a:gd name="T7" fmla="*/ 0 h 4288"/>
                <a:gd name="T8" fmla="*/ 5143 w 5312"/>
                <a:gd name="T9" fmla="*/ 1324 h 4288"/>
                <a:gd name="T10" fmla="*/ 4792 w 5312"/>
                <a:gd name="T11" fmla="*/ 3378 h 4288"/>
                <a:gd name="T12" fmla="*/ 4198 w 5312"/>
                <a:gd name="T13" fmla="*/ 4288 h 4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12" h="4288">
                  <a:moveTo>
                    <a:pt x="4198" y="4288"/>
                  </a:moveTo>
                  <a:cubicBezTo>
                    <a:pt x="730" y="3938"/>
                    <a:pt x="730" y="3938"/>
                    <a:pt x="730" y="39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5312" y="0"/>
                    <a:pt x="5312" y="0"/>
                    <a:pt x="5312" y="0"/>
                  </a:cubicBezTo>
                  <a:cubicBezTo>
                    <a:pt x="5312" y="0"/>
                    <a:pt x="5154" y="1251"/>
                    <a:pt x="5143" y="1324"/>
                  </a:cubicBezTo>
                  <a:cubicBezTo>
                    <a:pt x="5058" y="2020"/>
                    <a:pt x="4911" y="2688"/>
                    <a:pt x="4792" y="3378"/>
                  </a:cubicBezTo>
                  <a:cubicBezTo>
                    <a:pt x="4752" y="3638"/>
                    <a:pt x="4306" y="4221"/>
                    <a:pt x="4198" y="4288"/>
                  </a:cubicBezTo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25"/>
            <p:cNvSpPr/>
            <p:nvPr/>
          </p:nvSpPr>
          <p:spPr bwMode="auto">
            <a:xfrm>
              <a:off x="14335154" y="-3635368"/>
              <a:ext cx="925515" cy="1090611"/>
            </a:xfrm>
            <a:custGeom>
              <a:avLst/>
              <a:gdLst>
                <a:gd name="T0" fmla="*/ 3624 w 4856"/>
                <a:gd name="T1" fmla="*/ 2165 h 5720"/>
                <a:gd name="T2" fmla="*/ 3607 w 4856"/>
                <a:gd name="T3" fmla="*/ 5720 h 5720"/>
                <a:gd name="T4" fmla="*/ 4235 w 4856"/>
                <a:gd name="T5" fmla="*/ 5534 h 5720"/>
                <a:gd name="T6" fmla="*/ 4856 w 4856"/>
                <a:gd name="T7" fmla="*/ 407 h 5720"/>
                <a:gd name="T8" fmla="*/ 102 w 4856"/>
                <a:gd name="T9" fmla="*/ 0 h 5720"/>
                <a:gd name="T10" fmla="*/ 3624 w 4856"/>
                <a:gd name="T11" fmla="*/ 2165 h 5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6" h="5720">
                  <a:moveTo>
                    <a:pt x="3624" y="2165"/>
                  </a:moveTo>
                  <a:cubicBezTo>
                    <a:pt x="3607" y="5720"/>
                    <a:pt x="3607" y="5720"/>
                    <a:pt x="3607" y="5720"/>
                  </a:cubicBezTo>
                  <a:cubicBezTo>
                    <a:pt x="4235" y="5534"/>
                    <a:pt x="4235" y="5534"/>
                    <a:pt x="4235" y="5534"/>
                  </a:cubicBezTo>
                  <a:cubicBezTo>
                    <a:pt x="4856" y="407"/>
                    <a:pt x="4856" y="407"/>
                    <a:pt x="4856" y="407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0" y="814"/>
                    <a:pt x="549" y="1662"/>
                    <a:pt x="3624" y="2165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26"/>
            <p:cNvSpPr/>
            <p:nvPr/>
          </p:nvSpPr>
          <p:spPr bwMode="auto">
            <a:xfrm>
              <a:off x="15000317" y="-2682869"/>
              <a:ext cx="22225" cy="90488"/>
            </a:xfrm>
            <a:custGeom>
              <a:avLst/>
              <a:gdLst>
                <a:gd name="T0" fmla="*/ 14 w 14"/>
                <a:gd name="T1" fmla="*/ 0 h 57"/>
                <a:gd name="T2" fmla="*/ 0 w 14"/>
                <a:gd name="T3" fmla="*/ 2 h 57"/>
                <a:gd name="T4" fmla="*/ 14 w 14"/>
                <a:gd name="T5" fmla="*/ 57 h 57"/>
                <a:gd name="T6" fmla="*/ 14 w 14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57">
                  <a:moveTo>
                    <a:pt x="14" y="0"/>
                  </a:moveTo>
                  <a:lnTo>
                    <a:pt x="0" y="2"/>
                  </a:lnTo>
                  <a:lnTo>
                    <a:pt x="14" y="5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E3BE9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27"/>
            <p:cNvSpPr/>
            <p:nvPr/>
          </p:nvSpPr>
          <p:spPr bwMode="auto">
            <a:xfrm>
              <a:off x="15022542" y="-2709857"/>
              <a:ext cx="136525" cy="117474"/>
            </a:xfrm>
            <a:custGeom>
              <a:avLst/>
              <a:gdLst>
                <a:gd name="T0" fmla="*/ 86 w 86"/>
                <a:gd name="T1" fmla="*/ 0 h 74"/>
                <a:gd name="T2" fmla="*/ 0 w 86"/>
                <a:gd name="T3" fmla="*/ 17 h 74"/>
                <a:gd name="T4" fmla="*/ 0 w 86"/>
                <a:gd name="T5" fmla="*/ 74 h 74"/>
                <a:gd name="T6" fmla="*/ 86 w 86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74">
                  <a:moveTo>
                    <a:pt x="86" y="0"/>
                  </a:moveTo>
                  <a:lnTo>
                    <a:pt x="0" y="17"/>
                  </a:lnTo>
                  <a:lnTo>
                    <a:pt x="0" y="74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41141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28"/>
            <p:cNvSpPr/>
            <p:nvPr/>
          </p:nvSpPr>
          <p:spPr bwMode="auto">
            <a:xfrm>
              <a:off x="14978092" y="-3125782"/>
              <a:ext cx="244476" cy="495299"/>
            </a:xfrm>
            <a:custGeom>
              <a:avLst/>
              <a:gdLst>
                <a:gd name="T0" fmla="*/ 0 w 1288"/>
                <a:gd name="T1" fmla="*/ 578 h 2600"/>
                <a:gd name="T2" fmla="*/ 124 w 1288"/>
                <a:gd name="T3" fmla="*/ 2346 h 2600"/>
                <a:gd name="T4" fmla="*/ 1260 w 1288"/>
                <a:gd name="T5" fmla="*/ 1179 h 2600"/>
                <a:gd name="T6" fmla="*/ 0 w 1288"/>
                <a:gd name="T7" fmla="*/ 578 h 2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8" h="2600">
                  <a:moveTo>
                    <a:pt x="0" y="578"/>
                  </a:moveTo>
                  <a:cubicBezTo>
                    <a:pt x="124" y="2346"/>
                    <a:pt x="124" y="2346"/>
                    <a:pt x="124" y="2346"/>
                  </a:cubicBezTo>
                  <a:cubicBezTo>
                    <a:pt x="1142" y="2600"/>
                    <a:pt x="1288" y="1587"/>
                    <a:pt x="1260" y="1179"/>
                  </a:cubicBezTo>
                  <a:cubicBezTo>
                    <a:pt x="1182" y="0"/>
                    <a:pt x="0" y="578"/>
                    <a:pt x="0" y="578"/>
                  </a:cubicBezTo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29"/>
            <p:cNvSpPr/>
            <p:nvPr/>
          </p:nvSpPr>
          <p:spPr bwMode="auto">
            <a:xfrm>
              <a:off x="14712979" y="-2389183"/>
              <a:ext cx="523876" cy="920748"/>
            </a:xfrm>
            <a:custGeom>
              <a:avLst/>
              <a:gdLst>
                <a:gd name="T0" fmla="*/ 2605 w 2752"/>
                <a:gd name="T1" fmla="*/ 4063 h 4832"/>
                <a:gd name="T2" fmla="*/ 2226 w 2752"/>
                <a:gd name="T3" fmla="*/ 232 h 4832"/>
                <a:gd name="T4" fmla="*/ 1722 w 2752"/>
                <a:gd name="T5" fmla="*/ 34 h 4832"/>
                <a:gd name="T6" fmla="*/ 731 w 2752"/>
                <a:gd name="T7" fmla="*/ 289 h 4832"/>
                <a:gd name="T8" fmla="*/ 635 w 2752"/>
                <a:gd name="T9" fmla="*/ 4012 h 4832"/>
                <a:gd name="T10" fmla="*/ 2605 w 2752"/>
                <a:gd name="T11" fmla="*/ 4063 h 4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2" h="4832">
                  <a:moveTo>
                    <a:pt x="2605" y="4063"/>
                  </a:moveTo>
                  <a:cubicBezTo>
                    <a:pt x="2226" y="232"/>
                    <a:pt x="2226" y="232"/>
                    <a:pt x="2226" y="232"/>
                  </a:cubicBezTo>
                  <a:cubicBezTo>
                    <a:pt x="1722" y="34"/>
                    <a:pt x="1722" y="34"/>
                    <a:pt x="1722" y="34"/>
                  </a:cubicBezTo>
                  <a:cubicBezTo>
                    <a:pt x="1592" y="0"/>
                    <a:pt x="788" y="232"/>
                    <a:pt x="731" y="289"/>
                  </a:cubicBezTo>
                  <a:cubicBezTo>
                    <a:pt x="0" y="1008"/>
                    <a:pt x="391" y="1771"/>
                    <a:pt x="635" y="4012"/>
                  </a:cubicBezTo>
                  <a:cubicBezTo>
                    <a:pt x="725" y="4832"/>
                    <a:pt x="2752" y="4352"/>
                    <a:pt x="2605" y="4063"/>
                  </a:cubicBezTo>
                </a:path>
              </a:pathLst>
            </a:custGeom>
            <a:solidFill>
              <a:srgbClr val="FFFFF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0"/>
            <p:cNvSpPr/>
            <p:nvPr/>
          </p:nvSpPr>
          <p:spPr bwMode="auto">
            <a:xfrm>
              <a:off x="14855854" y="-2352670"/>
              <a:ext cx="196850" cy="712786"/>
            </a:xfrm>
            <a:custGeom>
              <a:avLst/>
              <a:gdLst>
                <a:gd name="T0" fmla="*/ 18 w 124"/>
                <a:gd name="T1" fmla="*/ 4 h 449"/>
                <a:gd name="T2" fmla="*/ 30 w 124"/>
                <a:gd name="T3" fmla="*/ 4 h 449"/>
                <a:gd name="T4" fmla="*/ 41 w 124"/>
                <a:gd name="T5" fmla="*/ 0 h 449"/>
                <a:gd name="T6" fmla="*/ 124 w 124"/>
                <a:gd name="T7" fmla="*/ 332 h 449"/>
                <a:gd name="T8" fmla="*/ 58 w 124"/>
                <a:gd name="T9" fmla="*/ 449 h 449"/>
                <a:gd name="T10" fmla="*/ 0 w 124"/>
                <a:gd name="T11" fmla="*/ 376 h 449"/>
                <a:gd name="T12" fmla="*/ 18 w 124"/>
                <a:gd name="T13" fmla="*/ 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449">
                  <a:moveTo>
                    <a:pt x="18" y="4"/>
                  </a:moveTo>
                  <a:lnTo>
                    <a:pt x="30" y="4"/>
                  </a:lnTo>
                  <a:lnTo>
                    <a:pt x="41" y="0"/>
                  </a:lnTo>
                  <a:lnTo>
                    <a:pt x="124" y="332"/>
                  </a:lnTo>
                  <a:lnTo>
                    <a:pt x="58" y="449"/>
                  </a:lnTo>
                  <a:lnTo>
                    <a:pt x="0" y="376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E65F4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1"/>
            <p:cNvSpPr/>
            <p:nvPr/>
          </p:nvSpPr>
          <p:spPr bwMode="auto">
            <a:xfrm>
              <a:off x="14870141" y="-2389183"/>
              <a:ext cx="63500" cy="69850"/>
            </a:xfrm>
            <a:custGeom>
              <a:avLst/>
              <a:gdLst>
                <a:gd name="T0" fmla="*/ 143 w 328"/>
                <a:gd name="T1" fmla="*/ 0 h 368"/>
                <a:gd name="T2" fmla="*/ 0 w 328"/>
                <a:gd name="T3" fmla="*/ 182 h 368"/>
                <a:gd name="T4" fmla="*/ 181 w 328"/>
                <a:gd name="T5" fmla="*/ 368 h 368"/>
                <a:gd name="T6" fmla="*/ 328 w 328"/>
                <a:gd name="T7" fmla="*/ 102 h 368"/>
                <a:gd name="T8" fmla="*/ 143 w 328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368">
                  <a:moveTo>
                    <a:pt x="143" y="0"/>
                  </a:moveTo>
                  <a:cubicBezTo>
                    <a:pt x="143" y="0"/>
                    <a:pt x="39" y="131"/>
                    <a:pt x="0" y="182"/>
                  </a:cubicBezTo>
                  <a:cubicBezTo>
                    <a:pt x="181" y="368"/>
                    <a:pt x="181" y="368"/>
                    <a:pt x="181" y="368"/>
                  </a:cubicBezTo>
                  <a:cubicBezTo>
                    <a:pt x="328" y="102"/>
                    <a:pt x="328" y="102"/>
                    <a:pt x="328" y="102"/>
                  </a:cubicBezTo>
                  <a:cubicBezTo>
                    <a:pt x="328" y="102"/>
                    <a:pt x="230" y="46"/>
                    <a:pt x="143" y="0"/>
                  </a:cubicBezTo>
                </a:path>
              </a:pathLst>
            </a:custGeom>
            <a:solidFill>
              <a:srgbClr val="E65F47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2"/>
            <p:cNvSpPr/>
            <p:nvPr/>
          </p:nvSpPr>
          <p:spPr bwMode="auto">
            <a:xfrm>
              <a:off x="14816166" y="-2390770"/>
              <a:ext cx="80963" cy="101600"/>
            </a:xfrm>
            <a:custGeom>
              <a:avLst/>
              <a:gdLst>
                <a:gd name="T0" fmla="*/ 51 w 51"/>
                <a:gd name="T1" fmla="*/ 1 h 64"/>
                <a:gd name="T2" fmla="*/ 26 w 51"/>
                <a:gd name="T3" fmla="*/ 64 h 64"/>
                <a:gd name="T4" fmla="*/ 0 w 51"/>
                <a:gd name="T5" fmla="*/ 38 h 64"/>
                <a:gd name="T6" fmla="*/ 19 w 51"/>
                <a:gd name="T7" fmla="*/ 15 h 64"/>
                <a:gd name="T8" fmla="*/ 21 w 51"/>
                <a:gd name="T9" fmla="*/ 0 h 64"/>
                <a:gd name="T10" fmla="*/ 51 w 51"/>
                <a:gd name="T11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64">
                  <a:moveTo>
                    <a:pt x="51" y="1"/>
                  </a:moveTo>
                  <a:lnTo>
                    <a:pt x="26" y="64"/>
                  </a:lnTo>
                  <a:lnTo>
                    <a:pt x="0" y="38"/>
                  </a:lnTo>
                  <a:lnTo>
                    <a:pt x="19" y="15"/>
                  </a:lnTo>
                  <a:lnTo>
                    <a:pt x="21" y="0"/>
                  </a:lnTo>
                  <a:lnTo>
                    <a:pt x="51" y="1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3"/>
            <p:cNvSpPr/>
            <p:nvPr/>
          </p:nvSpPr>
          <p:spPr bwMode="auto">
            <a:xfrm>
              <a:off x="14897130" y="-2433633"/>
              <a:ext cx="171450" cy="127000"/>
            </a:xfrm>
            <a:custGeom>
              <a:avLst/>
              <a:gdLst>
                <a:gd name="T0" fmla="*/ 0 w 108"/>
                <a:gd name="T1" fmla="*/ 28 h 80"/>
                <a:gd name="T2" fmla="*/ 80 w 108"/>
                <a:gd name="T3" fmla="*/ 0 h 80"/>
                <a:gd name="T4" fmla="*/ 108 w 108"/>
                <a:gd name="T5" fmla="*/ 37 h 80"/>
                <a:gd name="T6" fmla="*/ 36 w 108"/>
                <a:gd name="T7" fmla="*/ 80 h 80"/>
                <a:gd name="T8" fmla="*/ 0 w 108"/>
                <a:gd name="T9" fmla="*/ 2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80">
                  <a:moveTo>
                    <a:pt x="0" y="28"/>
                  </a:moveTo>
                  <a:lnTo>
                    <a:pt x="80" y="0"/>
                  </a:lnTo>
                  <a:lnTo>
                    <a:pt x="108" y="37"/>
                  </a:lnTo>
                  <a:lnTo>
                    <a:pt x="36" y="8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4"/>
            <p:cNvSpPr/>
            <p:nvPr/>
          </p:nvSpPr>
          <p:spPr bwMode="auto">
            <a:xfrm>
              <a:off x="14908241" y="-2436808"/>
              <a:ext cx="325439" cy="912811"/>
            </a:xfrm>
            <a:custGeom>
              <a:avLst/>
              <a:gdLst>
                <a:gd name="T0" fmla="*/ 615 w 1704"/>
                <a:gd name="T1" fmla="*/ 0 h 4792"/>
                <a:gd name="T2" fmla="*/ 841 w 1704"/>
                <a:gd name="T3" fmla="*/ 323 h 4792"/>
                <a:gd name="T4" fmla="*/ 1231 w 1704"/>
                <a:gd name="T5" fmla="*/ 488 h 4792"/>
                <a:gd name="T6" fmla="*/ 1704 w 1704"/>
                <a:gd name="T7" fmla="*/ 4792 h 4792"/>
                <a:gd name="T8" fmla="*/ 548 w 1704"/>
                <a:gd name="T9" fmla="*/ 4781 h 4792"/>
                <a:gd name="T10" fmla="*/ 164 w 1704"/>
                <a:gd name="T11" fmla="*/ 4736 h 4792"/>
                <a:gd name="T12" fmla="*/ 0 w 1704"/>
                <a:gd name="T13" fmla="*/ 2833 h 4792"/>
                <a:gd name="T14" fmla="*/ 412 w 1704"/>
                <a:gd name="T15" fmla="*/ 85 h 4792"/>
                <a:gd name="T16" fmla="*/ 615 w 1704"/>
                <a:gd name="T17" fmla="*/ 0 h 4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4" h="4792">
                  <a:moveTo>
                    <a:pt x="615" y="0"/>
                  </a:moveTo>
                  <a:cubicBezTo>
                    <a:pt x="841" y="323"/>
                    <a:pt x="841" y="323"/>
                    <a:pt x="841" y="323"/>
                  </a:cubicBezTo>
                  <a:cubicBezTo>
                    <a:pt x="1231" y="488"/>
                    <a:pt x="1231" y="488"/>
                    <a:pt x="1231" y="488"/>
                  </a:cubicBezTo>
                  <a:cubicBezTo>
                    <a:pt x="1704" y="4792"/>
                    <a:pt x="1704" y="4792"/>
                    <a:pt x="1704" y="4792"/>
                  </a:cubicBezTo>
                  <a:cubicBezTo>
                    <a:pt x="548" y="4781"/>
                    <a:pt x="548" y="4781"/>
                    <a:pt x="548" y="4781"/>
                  </a:cubicBezTo>
                  <a:cubicBezTo>
                    <a:pt x="164" y="4736"/>
                    <a:pt x="164" y="4736"/>
                    <a:pt x="164" y="4736"/>
                  </a:cubicBezTo>
                  <a:cubicBezTo>
                    <a:pt x="164" y="4736"/>
                    <a:pt x="68" y="3790"/>
                    <a:pt x="0" y="2833"/>
                  </a:cubicBezTo>
                  <a:cubicBezTo>
                    <a:pt x="0" y="2833"/>
                    <a:pt x="249" y="844"/>
                    <a:pt x="412" y="85"/>
                  </a:cubicBezTo>
                  <a:cubicBezTo>
                    <a:pt x="412" y="85"/>
                    <a:pt x="615" y="0"/>
                    <a:pt x="615" y="0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5"/>
            <p:cNvSpPr/>
            <p:nvPr/>
          </p:nvSpPr>
          <p:spPr bwMode="auto">
            <a:xfrm>
              <a:off x="14751079" y="-2390770"/>
              <a:ext cx="212726" cy="887411"/>
            </a:xfrm>
            <a:custGeom>
              <a:avLst/>
              <a:gdLst>
                <a:gd name="T0" fmla="*/ 0 w 134"/>
                <a:gd name="T1" fmla="*/ 58 h 559"/>
                <a:gd name="T2" fmla="*/ 58 w 134"/>
                <a:gd name="T3" fmla="*/ 17 h 559"/>
                <a:gd name="T4" fmla="*/ 58 w 134"/>
                <a:gd name="T5" fmla="*/ 4 h 559"/>
                <a:gd name="T6" fmla="*/ 62 w 134"/>
                <a:gd name="T7" fmla="*/ 0 h 559"/>
                <a:gd name="T8" fmla="*/ 113 w 134"/>
                <a:gd name="T9" fmla="*/ 333 h 559"/>
                <a:gd name="T10" fmla="*/ 134 w 134"/>
                <a:gd name="T11" fmla="*/ 559 h 559"/>
                <a:gd name="T12" fmla="*/ 45 w 134"/>
                <a:gd name="T13" fmla="*/ 559 h 559"/>
                <a:gd name="T14" fmla="*/ 0 w 134"/>
                <a:gd name="T15" fmla="*/ 58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559">
                  <a:moveTo>
                    <a:pt x="0" y="58"/>
                  </a:moveTo>
                  <a:lnTo>
                    <a:pt x="58" y="17"/>
                  </a:lnTo>
                  <a:lnTo>
                    <a:pt x="58" y="4"/>
                  </a:lnTo>
                  <a:lnTo>
                    <a:pt x="62" y="0"/>
                  </a:lnTo>
                  <a:lnTo>
                    <a:pt x="113" y="333"/>
                  </a:lnTo>
                  <a:lnTo>
                    <a:pt x="134" y="559"/>
                  </a:lnTo>
                  <a:lnTo>
                    <a:pt x="45" y="559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6"/>
            <p:cNvSpPr/>
            <p:nvPr/>
          </p:nvSpPr>
          <p:spPr bwMode="auto">
            <a:xfrm>
              <a:off x="15014605" y="-2341558"/>
              <a:ext cx="427039" cy="384174"/>
            </a:xfrm>
            <a:custGeom>
              <a:avLst/>
              <a:gdLst>
                <a:gd name="T0" fmla="*/ 206 w 269"/>
                <a:gd name="T1" fmla="*/ 242 h 242"/>
                <a:gd name="T2" fmla="*/ 0 w 269"/>
                <a:gd name="T3" fmla="*/ 53 h 242"/>
                <a:gd name="T4" fmla="*/ 82 w 269"/>
                <a:gd name="T5" fmla="*/ 0 h 242"/>
                <a:gd name="T6" fmla="*/ 269 w 269"/>
                <a:gd name="T7" fmla="*/ 197 h 242"/>
                <a:gd name="T8" fmla="*/ 206 w 269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42">
                  <a:moveTo>
                    <a:pt x="206" y="242"/>
                  </a:moveTo>
                  <a:lnTo>
                    <a:pt x="0" y="53"/>
                  </a:lnTo>
                  <a:lnTo>
                    <a:pt x="82" y="0"/>
                  </a:lnTo>
                  <a:lnTo>
                    <a:pt x="269" y="197"/>
                  </a:lnTo>
                  <a:lnTo>
                    <a:pt x="206" y="242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7"/>
            <p:cNvSpPr/>
            <p:nvPr/>
          </p:nvSpPr>
          <p:spPr bwMode="auto">
            <a:xfrm>
              <a:off x="13614430" y="-2120895"/>
              <a:ext cx="317501" cy="220663"/>
            </a:xfrm>
            <a:custGeom>
              <a:avLst/>
              <a:gdLst>
                <a:gd name="T0" fmla="*/ 17 w 1664"/>
                <a:gd name="T1" fmla="*/ 1030 h 1160"/>
                <a:gd name="T2" fmla="*/ 0 w 1664"/>
                <a:gd name="T3" fmla="*/ 600 h 1160"/>
                <a:gd name="T4" fmla="*/ 835 w 1664"/>
                <a:gd name="T5" fmla="*/ 606 h 1160"/>
                <a:gd name="T6" fmla="*/ 801 w 1664"/>
                <a:gd name="T7" fmla="*/ 295 h 1160"/>
                <a:gd name="T8" fmla="*/ 886 w 1664"/>
                <a:gd name="T9" fmla="*/ 57 h 1160"/>
                <a:gd name="T10" fmla="*/ 1078 w 1664"/>
                <a:gd name="T11" fmla="*/ 346 h 1160"/>
                <a:gd name="T12" fmla="*/ 1258 w 1664"/>
                <a:gd name="T13" fmla="*/ 663 h 1160"/>
                <a:gd name="T14" fmla="*/ 1619 w 1664"/>
                <a:gd name="T15" fmla="*/ 708 h 1160"/>
                <a:gd name="T16" fmla="*/ 1653 w 1664"/>
                <a:gd name="T17" fmla="*/ 991 h 1160"/>
                <a:gd name="T18" fmla="*/ 1507 w 1664"/>
                <a:gd name="T19" fmla="*/ 1070 h 1160"/>
                <a:gd name="T20" fmla="*/ 1382 w 1664"/>
                <a:gd name="T21" fmla="*/ 1110 h 1160"/>
                <a:gd name="T22" fmla="*/ 463 w 1664"/>
                <a:gd name="T23" fmla="*/ 1160 h 1160"/>
                <a:gd name="T24" fmla="*/ 17 w 1664"/>
                <a:gd name="T25" fmla="*/ 103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4" h="1160">
                  <a:moveTo>
                    <a:pt x="17" y="1030"/>
                  </a:moveTo>
                  <a:cubicBezTo>
                    <a:pt x="12" y="1025"/>
                    <a:pt x="0" y="600"/>
                    <a:pt x="0" y="600"/>
                  </a:cubicBezTo>
                  <a:cubicBezTo>
                    <a:pt x="835" y="606"/>
                    <a:pt x="835" y="606"/>
                    <a:pt x="835" y="606"/>
                  </a:cubicBezTo>
                  <a:cubicBezTo>
                    <a:pt x="801" y="295"/>
                    <a:pt x="801" y="295"/>
                    <a:pt x="801" y="295"/>
                  </a:cubicBezTo>
                  <a:cubicBezTo>
                    <a:pt x="801" y="295"/>
                    <a:pt x="751" y="0"/>
                    <a:pt x="886" y="57"/>
                  </a:cubicBezTo>
                  <a:cubicBezTo>
                    <a:pt x="976" y="91"/>
                    <a:pt x="1078" y="346"/>
                    <a:pt x="1078" y="346"/>
                  </a:cubicBezTo>
                  <a:cubicBezTo>
                    <a:pt x="1258" y="663"/>
                    <a:pt x="1258" y="663"/>
                    <a:pt x="1258" y="663"/>
                  </a:cubicBezTo>
                  <a:cubicBezTo>
                    <a:pt x="1258" y="663"/>
                    <a:pt x="1614" y="685"/>
                    <a:pt x="1619" y="708"/>
                  </a:cubicBezTo>
                  <a:cubicBezTo>
                    <a:pt x="1636" y="781"/>
                    <a:pt x="1642" y="911"/>
                    <a:pt x="1653" y="991"/>
                  </a:cubicBezTo>
                  <a:cubicBezTo>
                    <a:pt x="1664" y="1098"/>
                    <a:pt x="1585" y="1064"/>
                    <a:pt x="1507" y="1070"/>
                  </a:cubicBezTo>
                  <a:cubicBezTo>
                    <a:pt x="1467" y="1070"/>
                    <a:pt x="1428" y="1110"/>
                    <a:pt x="1382" y="1110"/>
                  </a:cubicBezTo>
                  <a:cubicBezTo>
                    <a:pt x="463" y="1160"/>
                    <a:pt x="463" y="1160"/>
                    <a:pt x="463" y="1160"/>
                  </a:cubicBezTo>
                  <a:lnTo>
                    <a:pt x="17" y="1030"/>
                  </a:lnTo>
                  <a:close/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8"/>
            <p:cNvSpPr/>
            <p:nvPr/>
          </p:nvSpPr>
          <p:spPr bwMode="auto">
            <a:xfrm>
              <a:off x="13855727" y="-2005009"/>
              <a:ext cx="46038" cy="104775"/>
            </a:xfrm>
            <a:custGeom>
              <a:avLst/>
              <a:gdLst>
                <a:gd name="T0" fmla="*/ 3 w 29"/>
                <a:gd name="T1" fmla="*/ 0 h 66"/>
                <a:gd name="T2" fmla="*/ 29 w 29"/>
                <a:gd name="T3" fmla="*/ 2 h 66"/>
                <a:gd name="T4" fmla="*/ 21 w 29"/>
                <a:gd name="T5" fmla="*/ 66 h 66"/>
                <a:gd name="T6" fmla="*/ 0 w 29"/>
                <a:gd name="T7" fmla="*/ 65 h 66"/>
                <a:gd name="T8" fmla="*/ 3 w 29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6">
                  <a:moveTo>
                    <a:pt x="3" y="0"/>
                  </a:moveTo>
                  <a:lnTo>
                    <a:pt x="29" y="2"/>
                  </a:lnTo>
                  <a:lnTo>
                    <a:pt x="21" y="66"/>
                  </a:lnTo>
                  <a:lnTo>
                    <a:pt x="0" y="6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9"/>
            <p:cNvSpPr/>
            <p:nvPr/>
          </p:nvSpPr>
          <p:spPr bwMode="auto">
            <a:xfrm>
              <a:off x="13881128" y="-2024059"/>
              <a:ext cx="523876" cy="142875"/>
            </a:xfrm>
            <a:custGeom>
              <a:avLst/>
              <a:gdLst>
                <a:gd name="T0" fmla="*/ 0 w 330"/>
                <a:gd name="T1" fmla="*/ 90 h 90"/>
                <a:gd name="T2" fmla="*/ 330 w 330"/>
                <a:gd name="T3" fmla="*/ 76 h 90"/>
                <a:gd name="T4" fmla="*/ 321 w 330"/>
                <a:gd name="T5" fmla="*/ 0 h 90"/>
                <a:gd name="T6" fmla="*/ 9 w 330"/>
                <a:gd name="T7" fmla="*/ 9 h 90"/>
                <a:gd name="T8" fmla="*/ 0 w 330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90">
                  <a:moveTo>
                    <a:pt x="0" y="90"/>
                  </a:moveTo>
                  <a:lnTo>
                    <a:pt x="330" y="76"/>
                  </a:lnTo>
                  <a:lnTo>
                    <a:pt x="321" y="0"/>
                  </a:lnTo>
                  <a:lnTo>
                    <a:pt x="9" y="9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40"/>
            <p:cNvSpPr/>
            <p:nvPr/>
          </p:nvSpPr>
          <p:spPr bwMode="auto">
            <a:xfrm>
              <a:off x="14333566" y="-2022471"/>
              <a:ext cx="117475" cy="117474"/>
            </a:xfrm>
            <a:custGeom>
              <a:avLst/>
              <a:gdLst>
                <a:gd name="T0" fmla="*/ 29 w 616"/>
                <a:gd name="T1" fmla="*/ 362 h 616"/>
                <a:gd name="T2" fmla="*/ 362 w 616"/>
                <a:gd name="T3" fmla="*/ 588 h 616"/>
                <a:gd name="T4" fmla="*/ 583 w 616"/>
                <a:gd name="T5" fmla="*/ 255 h 616"/>
                <a:gd name="T6" fmla="*/ 255 w 616"/>
                <a:gd name="T7" fmla="*/ 29 h 616"/>
                <a:gd name="T8" fmla="*/ 29 w 616"/>
                <a:gd name="T9" fmla="*/ 36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616">
                  <a:moveTo>
                    <a:pt x="29" y="362"/>
                  </a:moveTo>
                  <a:cubicBezTo>
                    <a:pt x="57" y="515"/>
                    <a:pt x="204" y="616"/>
                    <a:pt x="362" y="588"/>
                  </a:cubicBezTo>
                  <a:cubicBezTo>
                    <a:pt x="515" y="554"/>
                    <a:pt x="616" y="407"/>
                    <a:pt x="583" y="255"/>
                  </a:cubicBezTo>
                  <a:cubicBezTo>
                    <a:pt x="554" y="102"/>
                    <a:pt x="407" y="0"/>
                    <a:pt x="255" y="29"/>
                  </a:cubicBezTo>
                  <a:cubicBezTo>
                    <a:pt x="97" y="57"/>
                    <a:pt x="0" y="204"/>
                    <a:pt x="29" y="362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41"/>
            <p:cNvSpPr/>
            <p:nvPr/>
          </p:nvSpPr>
          <p:spPr bwMode="auto">
            <a:xfrm>
              <a:off x="15332105" y="-2051046"/>
              <a:ext cx="117475" cy="117474"/>
            </a:xfrm>
            <a:custGeom>
              <a:avLst/>
              <a:gdLst>
                <a:gd name="T0" fmla="*/ 15 w 308"/>
                <a:gd name="T1" fmla="*/ 181 h 308"/>
                <a:gd name="T2" fmla="*/ 181 w 308"/>
                <a:gd name="T3" fmla="*/ 294 h 308"/>
                <a:gd name="T4" fmla="*/ 294 w 308"/>
                <a:gd name="T5" fmla="*/ 128 h 308"/>
                <a:gd name="T6" fmla="*/ 128 w 308"/>
                <a:gd name="T7" fmla="*/ 15 h 308"/>
                <a:gd name="T8" fmla="*/ 15 w 308"/>
                <a:gd name="T9" fmla="*/ 181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308">
                  <a:moveTo>
                    <a:pt x="15" y="181"/>
                  </a:moveTo>
                  <a:cubicBezTo>
                    <a:pt x="29" y="258"/>
                    <a:pt x="102" y="308"/>
                    <a:pt x="181" y="294"/>
                  </a:cubicBezTo>
                  <a:cubicBezTo>
                    <a:pt x="258" y="280"/>
                    <a:pt x="308" y="207"/>
                    <a:pt x="294" y="128"/>
                  </a:cubicBezTo>
                  <a:cubicBezTo>
                    <a:pt x="277" y="51"/>
                    <a:pt x="204" y="0"/>
                    <a:pt x="128" y="15"/>
                  </a:cubicBezTo>
                  <a:cubicBezTo>
                    <a:pt x="51" y="32"/>
                    <a:pt x="0" y="105"/>
                    <a:pt x="15" y="181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42"/>
            <p:cNvSpPr/>
            <p:nvPr/>
          </p:nvSpPr>
          <p:spPr bwMode="auto">
            <a:xfrm>
              <a:off x="15143192" y="-2341558"/>
              <a:ext cx="65088" cy="260349"/>
            </a:xfrm>
            <a:custGeom>
              <a:avLst/>
              <a:gdLst>
                <a:gd name="T0" fmla="*/ 0 w 41"/>
                <a:gd name="T1" fmla="*/ 0 h 164"/>
                <a:gd name="T2" fmla="*/ 41 w 41"/>
                <a:gd name="T3" fmla="*/ 164 h 164"/>
                <a:gd name="T4" fmla="*/ 16 w 41"/>
                <a:gd name="T5" fmla="*/ 141 h 164"/>
                <a:gd name="T6" fmla="*/ 0 w 41"/>
                <a:gd name="T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64">
                  <a:moveTo>
                    <a:pt x="0" y="0"/>
                  </a:moveTo>
                  <a:lnTo>
                    <a:pt x="41" y="164"/>
                  </a:lnTo>
                  <a:lnTo>
                    <a:pt x="16" y="1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43"/>
            <p:cNvSpPr/>
            <p:nvPr/>
          </p:nvSpPr>
          <p:spPr bwMode="auto">
            <a:xfrm>
              <a:off x="14506604" y="-2943219"/>
              <a:ext cx="79375" cy="79375"/>
            </a:xfrm>
            <a:custGeom>
              <a:avLst/>
              <a:gdLst>
                <a:gd name="T0" fmla="*/ 18 w 416"/>
                <a:gd name="T1" fmla="*/ 246 h 416"/>
                <a:gd name="T2" fmla="*/ 240 w 416"/>
                <a:gd name="T3" fmla="*/ 399 h 416"/>
                <a:gd name="T4" fmla="*/ 394 w 416"/>
                <a:gd name="T5" fmla="*/ 171 h 416"/>
                <a:gd name="T6" fmla="*/ 171 w 416"/>
                <a:gd name="T7" fmla="*/ 23 h 416"/>
                <a:gd name="T8" fmla="*/ 18 w 416"/>
                <a:gd name="T9" fmla="*/ 24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416">
                  <a:moveTo>
                    <a:pt x="18" y="246"/>
                  </a:moveTo>
                  <a:cubicBezTo>
                    <a:pt x="40" y="348"/>
                    <a:pt x="137" y="416"/>
                    <a:pt x="240" y="399"/>
                  </a:cubicBezTo>
                  <a:cubicBezTo>
                    <a:pt x="348" y="377"/>
                    <a:pt x="416" y="280"/>
                    <a:pt x="394" y="171"/>
                  </a:cubicBezTo>
                  <a:cubicBezTo>
                    <a:pt x="377" y="69"/>
                    <a:pt x="274" y="0"/>
                    <a:pt x="171" y="23"/>
                  </a:cubicBezTo>
                  <a:cubicBezTo>
                    <a:pt x="69" y="40"/>
                    <a:pt x="0" y="143"/>
                    <a:pt x="18" y="246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44"/>
            <p:cNvSpPr/>
            <p:nvPr/>
          </p:nvSpPr>
          <p:spPr bwMode="auto">
            <a:xfrm>
              <a:off x="14355791" y="-2940044"/>
              <a:ext cx="77788" cy="79375"/>
            </a:xfrm>
            <a:custGeom>
              <a:avLst/>
              <a:gdLst>
                <a:gd name="T0" fmla="*/ 17 w 408"/>
                <a:gd name="T1" fmla="*/ 246 h 416"/>
                <a:gd name="T2" fmla="*/ 241 w 408"/>
                <a:gd name="T3" fmla="*/ 399 h 416"/>
                <a:gd name="T4" fmla="*/ 386 w 408"/>
                <a:gd name="T5" fmla="*/ 171 h 416"/>
                <a:gd name="T6" fmla="*/ 168 w 408"/>
                <a:gd name="T7" fmla="*/ 23 h 416"/>
                <a:gd name="T8" fmla="*/ 17 w 408"/>
                <a:gd name="T9" fmla="*/ 24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416">
                  <a:moveTo>
                    <a:pt x="17" y="246"/>
                  </a:moveTo>
                  <a:cubicBezTo>
                    <a:pt x="40" y="348"/>
                    <a:pt x="135" y="416"/>
                    <a:pt x="241" y="399"/>
                  </a:cubicBezTo>
                  <a:cubicBezTo>
                    <a:pt x="341" y="377"/>
                    <a:pt x="408" y="280"/>
                    <a:pt x="386" y="171"/>
                  </a:cubicBezTo>
                  <a:cubicBezTo>
                    <a:pt x="369" y="69"/>
                    <a:pt x="269" y="0"/>
                    <a:pt x="168" y="23"/>
                  </a:cubicBezTo>
                  <a:cubicBezTo>
                    <a:pt x="68" y="40"/>
                    <a:pt x="0" y="143"/>
                    <a:pt x="17" y="246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45"/>
            <p:cNvSpPr/>
            <p:nvPr/>
          </p:nvSpPr>
          <p:spPr bwMode="auto">
            <a:xfrm>
              <a:off x="14760605" y="-3190868"/>
              <a:ext cx="7938" cy="3175"/>
            </a:xfrm>
            <a:custGeom>
              <a:avLst/>
              <a:gdLst>
                <a:gd name="T0" fmla="*/ 40 w 40"/>
                <a:gd name="T1" fmla="*/ 6 h 16"/>
                <a:gd name="T2" fmla="*/ 10 w 40"/>
                <a:gd name="T3" fmla="*/ 16 h 16"/>
                <a:gd name="T4" fmla="*/ 0 w 40"/>
                <a:gd name="T5" fmla="*/ 0 h 16"/>
                <a:gd name="T6" fmla="*/ 40 w 40"/>
                <a:gd name="T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6">
                  <a:moveTo>
                    <a:pt x="40" y="6"/>
                  </a:moveTo>
                  <a:cubicBezTo>
                    <a:pt x="30" y="11"/>
                    <a:pt x="20" y="16"/>
                    <a:pt x="1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30" y="6"/>
                    <a:pt x="40" y="6"/>
                  </a:cubicBezTo>
                </a:path>
              </a:pathLst>
            </a:custGeom>
            <a:solidFill>
              <a:srgbClr val="EAAE9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46"/>
            <p:cNvSpPr/>
            <p:nvPr/>
          </p:nvSpPr>
          <p:spPr bwMode="auto">
            <a:xfrm>
              <a:off x="14216090" y="-3187693"/>
              <a:ext cx="574676" cy="174624"/>
            </a:xfrm>
            <a:custGeom>
              <a:avLst/>
              <a:gdLst>
                <a:gd name="T0" fmla="*/ 1456 w 3024"/>
                <a:gd name="T1" fmla="*/ 0 h 920"/>
                <a:gd name="T2" fmla="*/ 2877 w 3024"/>
                <a:gd name="T3" fmla="*/ 0 h 920"/>
                <a:gd name="T4" fmla="*/ 3024 w 3024"/>
                <a:gd name="T5" fmla="*/ 330 h 920"/>
                <a:gd name="T6" fmla="*/ 1524 w 3024"/>
                <a:gd name="T7" fmla="*/ 364 h 920"/>
                <a:gd name="T8" fmla="*/ 1665 w 3024"/>
                <a:gd name="T9" fmla="*/ 688 h 920"/>
                <a:gd name="T10" fmla="*/ 46 w 3024"/>
                <a:gd name="T11" fmla="*/ 671 h 920"/>
                <a:gd name="T12" fmla="*/ 0 w 3024"/>
                <a:gd name="T13" fmla="*/ 415 h 920"/>
                <a:gd name="T14" fmla="*/ 1456 w 3024"/>
                <a:gd name="T15" fmla="*/ 0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4" h="920">
                  <a:moveTo>
                    <a:pt x="1456" y="0"/>
                  </a:moveTo>
                  <a:cubicBezTo>
                    <a:pt x="1915" y="177"/>
                    <a:pt x="2413" y="188"/>
                    <a:pt x="2877" y="0"/>
                  </a:cubicBezTo>
                  <a:cubicBezTo>
                    <a:pt x="3024" y="330"/>
                    <a:pt x="3024" y="330"/>
                    <a:pt x="3024" y="330"/>
                  </a:cubicBezTo>
                  <a:cubicBezTo>
                    <a:pt x="2537" y="546"/>
                    <a:pt x="2005" y="540"/>
                    <a:pt x="1524" y="364"/>
                  </a:cubicBezTo>
                  <a:cubicBezTo>
                    <a:pt x="1665" y="688"/>
                    <a:pt x="1665" y="688"/>
                    <a:pt x="1665" y="688"/>
                  </a:cubicBezTo>
                  <a:cubicBezTo>
                    <a:pt x="1144" y="920"/>
                    <a:pt x="561" y="892"/>
                    <a:pt x="46" y="671"/>
                  </a:cubicBezTo>
                  <a:cubicBezTo>
                    <a:pt x="0" y="415"/>
                    <a:pt x="0" y="415"/>
                    <a:pt x="0" y="415"/>
                  </a:cubicBezTo>
                  <a:lnTo>
                    <a:pt x="1456" y="0"/>
                  </a:lnTo>
                  <a:close/>
                </a:path>
              </a:pathLst>
            </a:custGeom>
            <a:solidFill>
              <a:srgbClr val="EFB68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47"/>
            <p:cNvSpPr/>
            <p:nvPr/>
          </p:nvSpPr>
          <p:spPr bwMode="auto">
            <a:xfrm>
              <a:off x="14741554" y="-3259132"/>
              <a:ext cx="176213" cy="76200"/>
            </a:xfrm>
            <a:custGeom>
              <a:avLst/>
              <a:gdLst>
                <a:gd name="T0" fmla="*/ 0 w 928"/>
                <a:gd name="T1" fmla="*/ 6 h 400"/>
                <a:gd name="T2" fmla="*/ 210 w 928"/>
                <a:gd name="T3" fmla="*/ 23 h 400"/>
                <a:gd name="T4" fmla="*/ 861 w 928"/>
                <a:gd name="T5" fmla="*/ 0 h 400"/>
                <a:gd name="T6" fmla="*/ 928 w 928"/>
                <a:gd name="T7" fmla="*/ 361 h 400"/>
                <a:gd name="T8" fmla="*/ 278 w 928"/>
                <a:gd name="T9" fmla="*/ 378 h 400"/>
                <a:gd name="T10" fmla="*/ 148 w 928"/>
                <a:gd name="T11" fmla="*/ 361 h 400"/>
                <a:gd name="T12" fmla="*/ 0 w 928"/>
                <a:gd name="T13" fmla="*/ 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8" h="400">
                  <a:moveTo>
                    <a:pt x="0" y="6"/>
                  </a:moveTo>
                  <a:cubicBezTo>
                    <a:pt x="57" y="12"/>
                    <a:pt x="153" y="17"/>
                    <a:pt x="210" y="23"/>
                  </a:cubicBezTo>
                  <a:cubicBezTo>
                    <a:pt x="436" y="40"/>
                    <a:pt x="651" y="34"/>
                    <a:pt x="861" y="0"/>
                  </a:cubicBezTo>
                  <a:cubicBezTo>
                    <a:pt x="928" y="361"/>
                    <a:pt x="928" y="361"/>
                    <a:pt x="928" y="361"/>
                  </a:cubicBezTo>
                  <a:cubicBezTo>
                    <a:pt x="719" y="389"/>
                    <a:pt x="504" y="400"/>
                    <a:pt x="278" y="378"/>
                  </a:cubicBezTo>
                  <a:cubicBezTo>
                    <a:pt x="238" y="372"/>
                    <a:pt x="193" y="367"/>
                    <a:pt x="148" y="361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EFB68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48"/>
            <p:cNvSpPr/>
            <p:nvPr/>
          </p:nvSpPr>
          <p:spPr bwMode="auto">
            <a:xfrm>
              <a:off x="14304990" y="-2584444"/>
              <a:ext cx="679451" cy="266700"/>
            </a:xfrm>
            <a:custGeom>
              <a:avLst/>
              <a:gdLst>
                <a:gd name="T0" fmla="*/ 428 w 428"/>
                <a:gd name="T1" fmla="*/ 40 h 168"/>
                <a:gd name="T2" fmla="*/ 210 w 428"/>
                <a:gd name="T3" fmla="*/ 163 h 168"/>
                <a:gd name="T4" fmla="*/ 144 w 428"/>
                <a:gd name="T5" fmla="*/ 168 h 168"/>
                <a:gd name="T6" fmla="*/ 0 w 428"/>
                <a:gd name="T7" fmla="*/ 0 h 168"/>
                <a:gd name="T8" fmla="*/ 428 w 428"/>
                <a:gd name="T9" fmla="*/ 4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168">
                  <a:moveTo>
                    <a:pt x="428" y="40"/>
                  </a:moveTo>
                  <a:lnTo>
                    <a:pt x="210" y="163"/>
                  </a:lnTo>
                  <a:lnTo>
                    <a:pt x="144" y="168"/>
                  </a:lnTo>
                  <a:lnTo>
                    <a:pt x="0" y="0"/>
                  </a:lnTo>
                  <a:lnTo>
                    <a:pt x="428" y="40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49"/>
            <p:cNvSpPr/>
            <p:nvPr/>
          </p:nvSpPr>
          <p:spPr bwMode="auto">
            <a:xfrm>
              <a:off x="13879538" y="-3986204"/>
              <a:ext cx="1385890" cy="1212848"/>
            </a:xfrm>
            <a:custGeom>
              <a:avLst/>
              <a:gdLst>
                <a:gd name="T0" fmla="*/ 1488 w 7272"/>
                <a:gd name="T1" fmla="*/ 352 h 6360"/>
                <a:gd name="T2" fmla="*/ 1816 w 7272"/>
                <a:gd name="T3" fmla="*/ 1094 h 6360"/>
                <a:gd name="T4" fmla="*/ 2839 w 7272"/>
                <a:gd name="T5" fmla="*/ 0 h 6360"/>
                <a:gd name="T6" fmla="*/ 3229 w 7272"/>
                <a:gd name="T7" fmla="*/ 873 h 6360"/>
                <a:gd name="T8" fmla="*/ 7272 w 7272"/>
                <a:gd name="T9" fmla="*/ 2079 h 6360"/>
                <a:gd name="T10" fmla="*/ 7216 w 7272"/>
                <a:gd name="T11" fmla="*/ 2390 h 6360"/>
                <a:gd name="T12" fmla="*/ 6221 w 7272"/>
                <a:gd name="T13" fmla="*/ 3693 h 6360"/>
                <a:gd name="T14" fmla="*/ 5910 w 7272"/>
                <a:gd name="T15" fmla="*/ 6326 h 6360"/>
                <a:gd name="T16" fmla="*/ 5231 w 7272"/>
                <a:gd name="T17" fmla="*/ 4712 h 6360"/>
                <a:gd name="T18" fmla="*/ 5129 w 7272"/>
                <a:gd name="T19" fmla="*/ 3942 h 6360"/>
                <a:gd name="T20" fmla="*/ 4756 w 7272"/>
                <a:gd name="T21" fmla="*/ 3937 h 6360"/>
                <a:gd name="T22" fmla="*/ 4581 w 7272"/>
                <a:gd name="T23" fmla="*/ 3914 h 6360"/>
                <a:gd name="T24" fmla="*/ 4733 w 7272"/>
                <a:gd name="T25" fmla="*/ 4259 h 6360"/>
                <a:gd name="T26" fmla="*/ 3241 w 7272"/>
                <a:gd name="T27" fmla="*/ 4288 h 6360"/>
                <a:gd name="T28" fmla="*/ 3382 w 7272"/>
                <a:gd name="T29" fmla="*/ 4610 h 6360"/>
                <a:gd name="T30" fmla="*/ 526 w 7272"/>
                <a:gd name="T31" fmla="*/ 3336 h 6360"/>
                <a:gd name="T32" fmla="*/ 1488 w 7272"/>
                <a:gd name="T33" fmla="*/ 352 h 6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72" h="6360">
                  <a:moveTo>
                    <a:pt x="1488" y="352"/>
                  </a:moveTo>
                  <a:cubicBezTo>
                    <a:pt x="1816" y="1094"/>
                    <a:pt x="1816" y="1094"/>
                    <a:pt x="1816" y="1094"/>
                  </a:cubicBezTo>
                  <a:cubicBezTo>
                    <a:pt x="2002" y="612"/>
                    <a:pt x="2358" y="216"/>
                    <a:pt x="2839" y="0"/>
                  </a:cubicBezTo>
                  <a:cubicBezTo>
                    <a:pt x="3229" y="873"/>
                    <a:pt x="3229" y="873"/>
                    <a:pt x="3229" y="873"/>
                  </a:cubicBezTo>
                  <a:cubicBezTo>
                    <a:pt x="7272" y="2079"/>
                    <a:pt x="7272" y="2079"/>
                    <a:pt x="7272" y="2079"/>
                  </a:cubicBezTo>
                  <a:cubicBezTo>
                    <a:pt x="7261" y="2187"/>
                    <a:pt x="7244" y="2288"/>
                    <a:pt x="7216" y="2390"/>
                  </a:cubicBezTo>
                  <a:cubicBezTo>
                    <a:pt x="6221" y="3693"/>
                    <a:pt x="6221" y="3693"/>
                    <a:pt x="6221" y="3693"/>
                  </a:cubicBezTo>
                  <a:cubicBezTo>
                    <a:pt x="5910" y="6326"/>
                    <a:pt x="5910" y="6326"/>
                    <a:pt x="5910" y="6326"/>
                  </a:cubicBezTo>
                  <a:cubicBezTo>
                    <a:pt x="5712" y="6360"/>
                    <a:pt x="5412" y="5641"/>
                    <a:pt x="5231" y="4712"/>
                  </a:cubicBezTo>
                  <a:cubicBezTo>
                    <a:pt x="5180" y="4441"/>
                    <a:pt x="5146" y="4174"/>
                    <a:pt x="5129" y="3942"/>
                  </a:cubicBezTo>
                  <a:cubicBezTo>
                    <a:pt x="5005" y="3948"/>
                    <a:pt x="4881" y="3948"/>
                    <a:pt x="4756" y="3937"/>
                  </a:cubicBezTo>
                  <a:cubicBezTo>
                    <a:pt x="4700" y="3931"/>
                    <a:pt x="4637" y="3920"/>
                    <a:pt x="4581" y="3914"/>
                  </a:cubicBezTo>
                  <a:cubicBezTo>
                    <a:pt x="4733" y="4259"/>
                    <a:pt x="4733" y="4259"/>
                    <a:pt x="4733" y="4259"/>
                  </a:cubicBezTo>
                  <a:cubicBezTo>
                    <a:pt x="4253" y="4475"/>
                    <a:pt x="3721" y="4469"/>
                    <a:pt x="3241" y="4288"/>
                  </a:cubicBezTo>
                  <a:cubicBezTo>
                    <a:pt x="3382" y="4610"/>
                    <a:pt x="3382" y="4610"/>
                    <a:pt x="3382" y="4610"/>
                  </a:cubicBezTo>
                  <a:cubicBezTo>
                    <a:pt x="2330" y="5081"/>
                    <a:pt x="1052" y="4514"/>
                    <a:pt x="526" y="3336"/>
                  </a:cubicBezTo>
                  <a:cubicBezTo>
                    <a:pt x="0" y="2158"/>
                    <a:pt x="430" y="822"/>
                    <a:pt x="1488" y="352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50"/>
            <p:cNvSpPr/>
            <p:nvPr/>
          </p:nvSpPr>
          <p:spPr bwMode="auto">
            <a:xfrm>
              <a:off x="14901890" y="-1912934"/>
              <a:ext cx="39688" cy="41275"/>
            </a:xfrm>
            <a:custGeom>
              <a:avLst/>
              <a:gdLst>
                <a:gd name="T0" fmla="*/ 6 w 208"/>
                <a:gd name="T1" fmla="*/ 123 h 216"/>
                <a:gd name="T2" fmla="*/ 116 w 208"/>
                <a:gd name="T3" fmla="*/ 211 h 216"/>
                <a:gd name="T4" fmla="*/ 203 w 208"/>
                <a:gd name="T5" fmla="*/ 94 h 216"/>
                <a:gd name="T6" fmla="*/ 93 w 208"/>
                <a:gd name="T7" fmla="*/ 6 h 216"/>
                <a:gd name="T8" fmla="*/ 6 w 208"/>
                <a:gd name="T9" fmla="*/ 12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16">
                  <a:moveTo>
                    <a:pt x="6" y="123"/>
                  </a:moveTo>
                  <a:cubicBezTo>
                    <a:pt x="12" y="176"/>
                    <a:pt x="64" y="216"/>
                    <a:pt x="116" y="211"/>
                  </a:cubicBezTo>
                  <a:cubicBezTo>
                    <a:pt x="174" y="205"/>
                    <a:pt x="208" y="152"/>
                    <a:pt x="203" y="94"/>
                  </a:cubicBezTo>
                  <a:cubicBezTo>
                    <a:pt x="197" y="41"/>
                    <a:pt x="145" y="0"/>
                    <a:pt x="93" y="6"/>
                  </a:cubicBezTo>
                  <a:cubicBezTo>
                    <a:pt x="41" y="18"/>
                    <a:pt x="0" y="65"/>
                    <a:pt x="6" y="123"/>
                  </a:cubicBezTo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51"/>
            <p:cNvSpPr/>
            <p:nvPr/>
          </p:nvSpPr>
          <p:spPr bwMode="auto">
            <a:xfrm>
              <a:off x="14911415" y="-1824034"/>
              <a:ext cx="39688" cy="39688"/>
            </a:xfrm>
            <a:custGeom>
              <a:avLst/>
              <a:gdLst>
                <a:gd name="T0" fmla="*/ 6 w 208"/>
                <a:gd name="T1" fmla="*/ 116 h 208"/>
                <a:gd name="T2" fmla="*/ 116 w 208"/>
                <a:gd name="T3" fmla="*/ 203 h 208"/>
                <a:gd name="T4" fmla="*/ 203 w 208"/>
                <a:gd name="T5" fmla="*/ 93 h 208"/>
                <a:gd name="T6" fmla="*/ 93 w 208"/>
                <a:gd name="T7" fmla="*/ 6 h 208"/>
                <a:gd name="T8" fmla="*/ 6 w 208"/>
                <a:gd name="T9" fmla="*/ 11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08">
                  <a:moveTo>
                    <a:pt x="6" y="116"/>
                  </a:moveTo>
                  <a:cubicBezTo>
                    <a:pt x="12" y="174"/>
                    <a:pt x="64" y="208"/>
                    <a:pt x="116" y="203"/>
                  </a:cubicBezTo>
                  <a:cubicBezTo>
                    <a:pt x="174" y="197"/>
                    <a:pt x="208" y="151"/>
                    <a:pt x="203" y="93"/>
                  </a:cubicBezTo>
                  <a:cubicBezTo>
                    <a:pt x="197" y="41"/>
                    <a:pt x="145" y="0"/>
                    <a:pt x="93" y="6"/>
                  </a:cubicBezTo>
                  <a:cubicBezTo>
                    <a:pt x="41" y="12"/>
                    <a:pt x="0" y="64"/>
                    <a:pt x="6" y="116"/>
                  </a:cubicBezTo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52"/>
            <p:cNvSpPr/>
            <p:nvPr/>
          </p:nvSpPr>
          <p:spPr bwMode="auto">
            <a:xfrm>
              <a:off x="15192403" y="-3587742"/>
              <a:ext cx="203200" cy="596899"/>
            </a:xfrm>
            <a:custGeom>
              <a:avLst/>
              <a:gdLst>
                <a:gd name="T0" fmla="*/ 192 w 532"/>
                <a:gd name="T1" fmla="*/ 0 h 1568"/>
                <a:gd name="T2" fmla="*/ 0 w 532"/>
                <a:gd name="T3" fmla="*/ 1568 h 1568"/>
                <a:gd name="T4" fmla="*/ 32 w 532"/>
                <a:gd name="T5" fmla="*/ 708 h 1568"/>
                <a:gd name="T6" fmla="*/ 192 w 532"/>
                <a:gd name="T7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2" h="1568">
                  <a:moveTo>
                    <a:pt x="192" y="0"/>
                  </a:moveTo>
                  <a:cubicBezTo>
                    <a:pt x="192" y="0"/>
                    <a:pt x="532" y="929"/>
                    <a:pt x="0" y="1568"/>
                  </a:cubicBezTo>
                  <a:cubicBezTo>
                    <a:pt x="32" y="708"/>
                    <a:pt x="32" y="708"/>
                    <a:pt x="32" y="708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53"/>
            <p:cNvSpPr/>
            <p:nvPr/>
          </p:nvSpPr>
          <p:spPr bwMode="auto">
            <a:xfrm>
              <a:off x="15384487" y="-1601784"/>
              <a:ext cx="125413" cy="252413"/>
            </a:xfrm>
            <a:custGeom>
              <a:avLst/>
              <a:gdLst>
                <a:gd name="T0" fmla="*/ 32 w 328"/>
                <a:gd name="T1" fmla="*/ 29 h 660"/>
                <a:gd name="T2" fmla="*/ 35 w 328"/>
                <a:gd name="T3" fmla="*/ 131 h 660"/>
                <a:gd name="T4" fmla="*/ 15 w 328"/>
                <a:gd name="T5" fmla="*/ 238 h 660"/>
                <a:gd name="T6" fmla="*/ 6 w 328"/>
                <a:gd name="T7" fmla="*/ 343 h 660"/>
                <a:gd name="T8" fmla="*/ 20 w 328"/>
                <a:gd name="T9" fmla="*/ 541 h 660"/>
                <a:gd name="T10" fmla="*/ 72 w 328"/>
                <a:gd name="T11" fmla="*/ 522 h 660"/>
                <a:gd name="T12" fmla="*/ 75 w 328"/>
                <a:gd name="T13" fmla="*/ 411 h 660"/>
                <a:gd name="T14" fmla="*/ 112 w 328"/>
                <a:gd name="T15" fmla="*/ 592 h 660"/>
                <a:gd name="T16" fmla="*/ 63 w 328"/>
                <a:gd name="T17" fmla="*/ 660 h 660"/>
                <a:gd name="T18" fmla="*/ 297 w 328"/>
                <a:gd name="T19" fmla="*/ 641 h 660"/>
                <a:gd name="T20" fmla="*/ 328 w 328"/>
                <a:gd name="T21" fmla="*/ 513 h 660"/>
                <a:gd name="T22" fmla="*/ 289 w 328"/>
                <a:gd name="T23" fmla="*/ 312 h 660"/>
                <a:gd name="T24" fmla="*/ 246 w 328"/>
                <a:gd name="T25" fmla="*/ 114 h 660"/>
                <a:gd name="T26" fmla="*/ 206 w 328"/>
                <a:gd name="T27" fmla="*/ 0 h 660"/>
                <a:gd name="T28" fmla="*/ 32 w 328"/>
                <a:gd name="T29" fmla="*/ 29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8" h="660">
                  <a:moveTo>
                    <a:pt x="32" y="29"/>
                  </a:moveTo>
                  <a:cubicBezTo>
                    <a:pt x="40" y="63"/>
                    <a:pt x="38" y="100"/>
                    <a:pt x="35" y="131"/>
                  </a:cubicBezTo>
                  <a:cubicBezTo>
                    <a:pt x="32" y="168"/>
                    <a:pt x="23" y="204"/>
                    <a:pt x="15" y="238"/>
                  </a:cubicBezTo>
                  <a:cubicBezTo>
                    <a:pt x="15" y="238"/>
                    <a:pt x="3" y="306"/>
                    <a:pt x="6" y="343"/>
                  </a:cubicBezTo>
                  <a:cubicBezTo>
                    <a:pt x="20" y="541"/>
                    <a:pt x="20" y="541"/>
                    <a:pt x="20" y="541"/>
                  </a:cubicBezTo>
                  <a:cubicBezTo>
                    <a:pt x="72" y="522"/>
                    <a:pt x="72" y="522"/>
                    <a:pt x="72" y="522"/>
                  </a:cubicBezTo>
                  <a:cubicBezTo>
                    <a:pt x="72" y="519"/>
                    <a:pt x="75" y="411"/>
                    <a:pt x="75" y="411"/>
                  </a:cubicBezTo>
                  <a:cubicBezTo>
                    <a:pt x="112" y="592"/>
                    <a:pt x="112" y="592"/>
                    <a:pt x="112" y="592"/>
                  </a:cubicBezTo>
                  <a:cubicBezTo>
                    <a:pt x="112" y="592"/>
                    <a:pt x="0" y="595"/>
                    <a:pt x="63" y="660"/>
                  </a:cubicBezTo>
                  <a:cubicBezTo>
                    <a:pt x="297" y="641"/>
                    <a:pt x="297" y="641"/>
                    <a:pt x="297" y="641"/>
                  </a:cubicBezTo>
                  <a:cubicBezTo>
                    <a:pt x="328" y="513"/>
                    <a:pt x="328" y="513"/>
                    <a:pt x="328" y="513"/>
                  </a:cubicBezTo>
                  <a:cubicBezTo>
                    <a:pt x="289" y="312"/>
                    <a:pt x="289" y="312"/>
                    <a:pt x="289" y="312"/>
                  </a:cubicBezTo>
                  <a:cubicBezTo>
                    <a:pt x="246" y="114"/>
                    <a:pt x="246" y="114"/>
                    <a:pt x="246" y="114"/>
                  </a:cubicBezTo>
                  <a:cubicBezTo>
                    <a:pt x="243" y="108"/>
                    <a:pt x="209" y="0"/>
                    <a:pt x="206" y="0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54"/>
            <p:cNvSpPr/>
            <p:nvPr/>
          </p:nvSpPr>
          <p:spPr bwMode="auto">
            <a:xfrm>
              <a:off x="15379724" y="-1541460"/>
              <a:ext cx="109538" cy="34925"/>
            </a:xfrm>
            <a:custGeom>
              <a:avLst/>
              <a:gdLst>
                <a:gd name="T0" fmla="*/ 0 w 69"/>
                <a:gd name="T1" fmla="*/ 6 h 22"/>
                <a:gd name="T2" fmla="*/ 2 w 69"/>
                <a:gd name="T3" fmla="*/ 20 h 22"/>
                <a:gd name="T4" fmla="*/ 69 w 69"/>
                <a:gd name="T5" fmla="*/ 22 h 22"/>
                <a:gd name="T6" fmla="*/ 67 w 69"/>
                <a:gd name="T7" fmla="*/ 0 h 22"/>
                <a:gd name="T8" fmla="*/ 0 w 69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2">
                  <a:moveTo>
                    <a:pt x="0" y="6"/>
                  </a:moveTo>
                  <a:lnTo>
                    <a:pt x="2" y="20"/>
                  </a:lnTo>
                  <a:lnTo>
                    <a:pt x="69" y="22"/>
                  </a:lnTo>
                  <a:lnTo>
                    <a:pt x="6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55"/>
            <p:cNvSpPr/>
            <p:nvPr/>
          </p:nvSpPr>
          <p:spPr bwMode="auto">
            <a:xfrm>
              <a:off x="15327337" y="-2030408"/>
              <a:ext cx="173039" cy="504824"/>
            </a:xfrm>
            <a:custGeom>
              <a:avLst/>
              <a:gdLst>
                <a:gd name="T0" fmla="*/ 109 w 109"/>
                <a:gd name="T1" fmla="*/ 309 h 318"/>
                <a:gd name="T2" fmla="*/ 72 w 109"/>
                <a:gd name="T3" fmla="*/ 0 h 318"/>
                <a:gd name="T4" fmla="*/ 0 w 109"/>
                <a:gd name="T5" fmla="*/ 10 h 318"/>
                <a:gd name="T6" fmla="*/ 30 w 109"/>
                <a:gd name="T7" fmla="*/ 318 h 318"/>
                <a:gd name="T8" fmla="*/ 109 w 109"/>
                <a:gd name="T9" fmla="*/ 30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18">
                  <a:moveTo>
                    <a:pt x="109" y="309"/>
                  </a:moveTo>
                  <a:lnTo>
                    <a:pt x="72" y="0"/>
                  </a:lnTo>
                  <a:lnTo>
                    <a:pt x="0" y="10"/>
                  </a:lnTo>
                  <a:lnTo>
                    <a:pt x="30" y="318"/>
                  </a:lnTo>
                  <a:lnTo>
                    <a:pt x="109" y="309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56"/>
            <p:cNvSpPr/>
            <p:nvPr/>
          </p:nvSpPr>
          <p:spPr bwMode="auto">
            <a:xfrm>
              <a:off x="14133534" y="-2855907"/>
              <a:ext cx="400050" cy="538162"/>
            </a:xfrm>
            <a:custGeom>
              <a:avLst/>
              <a:gdLst>
                <a:gd name="T0" fmla="*/ 225 w 252"/>
                <a:gd name="T1" fmla="*/ 0 h 339"/>
                <a:gd name="T2" fmla="*/ 252 w 252"/>
                <a:gd name="T3" fmla="*/ 339 h 339"/>
                <a:gd name="T4" fmla="*/ 0 w 252"/>
                <a:gd name="T5" fmla="*/ 43 h 339"/>
                <a:gd name="T6" fmla="*/ 225 w 252"/>
                <a:gd name="T7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" h="339">
                  <a:moveTo>
                    <a:pt x="225" y="0"/>
                  </a:moveTo>
                  <a:lnTo>
                    <a:pt x="252" y="339"/>
                  </a:lnTo>
                  <a:lnTo>
                    <a:pt x="0" y="43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57"/>
            <p:cNvSpPr/>
            <p:nvPr/>
          </p:nvSpPr>
          <p:spPr bwMode="auto">
            <a:xfrm>
              <a:off x="14385942" y="-2298695"/>
              <a:ext cx="406400" cy="393699"/>
            </a:xfrm>
            <a:custGeom>
              <a:avLst/>
              <a:gdLst>
                <a:gd name="T0" fmla="*/ 0 w 256"/>
                <a:gd name="T1" fmla="*/ 173 h 248"/>
                <a:gd name="T2" fmla="*/ 230 w 256"/>
                <a:gd name="T3" fmla="*/ 0 h 248"/>
                <a:gd name="T4" fmla="*/ 256 w 256"/>
                <a:gd name="T5" fmla="*/ 90 h 248"/>
                <a:gd name="T6" fmla="*/ 11 w 256"/>
                <a:gd name="T7" fmla="*/ 248 h 248"/>
                <a:gd name="T8" fmla="*/ 0 w 256"/>
                <a:gd name="T9" fmla="*/ 17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48">
                  <a:moveTo>
                    <a:pt x="0" y="173"/>
                  </a:moveTo>
                  <a:lnTo>
                    <a:pt x="230" y="0"/>
                  </a:lnTo>
                  <a:lnTo>
                    <a:pt x="256" y="90"/>
                  </a:lnTo>
                  <a:lnTo>
                    <a:pt x="11" y="248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58"/>
            <p:cNvSpPr/>
            <p:nvPr/>
          </p:nvSpPr>
          <p:spPr bwMode="auto">
            <a:xfrm>
              <a:off x="14939979" y="-1541460"/>
              <a:ext cx="249238" cy="47625"/>
            </a:xfrm>
            <a:custGeom>
              <a:avLst/>
              <a:gdLst>
                <a:gd name="T0" fmla="*/ 14 w 157"/>
                <a:gd name="T1" fmla="*/ 0 h 30"/>
                <a:gd name="T2" fmla="*/ 0 w 157"/>
                <a:gd name="T3" fmla="*/ 24 h 30"/>
                <a:gd name="T4" fmla="*/ 157 w 157"/>
                <a:gd name="T5" fmla="*/ 30 h 30"/>
                <a:gd name="T6" fmla="*/ 157 w 157"/>
                <a:gd name="T7" fmla="*/ 7 h 30"/>
                <a:gd name="T8" fmla="*/ 14 w 157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30">
                  <a:moveTo>
                    <a:pt x="14" y="0"/>
                  </a:moveTo>
                  <a:lnTo>
                    <a:pt x="0" y="24"/>
                  </a:lnTo>
                  <a:lnTo>
                    <a:pt x="157" y="30"/>
                  </a:lnTo>
                  <a:lnTo>
                    <a:pt x="157" y="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59"/>
            <p:cNvSpPr/>
            <p:nvPr/>
          </p:nvSpPr>
          <p:spPr bwMode="auto">
            <a:xfrm>
              <a:off x="14436742" y="-2614607"/>
              <a:ext cx="174625" cy="117474"/>
            </a:xfrm>
            <a:custGeom>
              <a:avLst/>
              <a:gdLst>
                <a:gd name="T0" fmla="*/ 523 w 920"/>
                <a:gd name="T1" fmla="*/ 571 h 616"/>
                <a:gd name="T2" fmla="*/ 12 w 920"/>
                <a:gd name="T3" fmla="*/ 221 h 616"/>
                <a:gd name="T4" fmla="*/ 57 w 920"/>
                <a:gd name="T5" fmla="*/ 147 h 616"/>
                <a:gd name="T6" fmla="*/ 131 w 920"/>
                <a:gd name="T7" fmla="*/ 198 h 616"/>
                <a:gd name="T8" fmla="*/ 500 w 920"/>
                <a:gd name="T9" fmla="*/ 447 h 616"/>
                <a:gd name="T10" fmla="*/ 750 w 920"/>
                <a:gd name="T11" fmla="*/ 80 h 616"/>
                <a:gd name="T12" fmla="*/ 801 w 920"/>
                <a:gd name="T13" fmla="*/ 6 h 616"/>
                <a:gd name="T14" fmla="*/ 875 w 920"/>
                <a:gd name="T15" fmla="*/ 57 h 616"/>
                <a:gd name="T16" fmla="*/ 523 w 920"/>
                <a:gd name="T17" fmla="*/ 571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0" h="616">
                  <a:moveTo>
                    <a:pt x="523" y="571"/>
                  </a:moveTo>
                  <a:cubicBezTo>
                    <a:pt x="284" y="616"/>
                    <a:pt x="57" y="458"/>
                    <a:pt x="12" y="221"/>
                  </a:cubicBezTo>
                  <a:cubicBezTo>
                    <a:pt x="0" y="187"/>
                    <a:pt x="23" y="153"/>
                    <a:pt x="57" y="147"/>
                  </a:cubicBezTo>
                  <a:cubicBezTo>
                    <a:pt x="91" y="142"/>
                    <a:pt x="125" y="164"/>
                    <a:pt x="131" y="198"/>
                  </a:cubicBezTo>
                  <a:cubicBezTo>
                    <a:pt x="165" y="368"/>
                    <a:pt x="330" y="481"/>
                    <a:pt x="500" y="447"/>
                  </a:cubicBezTo>
                  <a:cubicBezTo>
                    <a:pt x="671" y="413"/>
                    <a:pt x="784" y="249"/>
                    <a:pt x="750" y="80"/>
                  </a:cubicBezTo>
                  <a:cubicBezTo>
                    <a:pt x="744" y="46"/>
                    <a:pt x="767" y="12"/>
                    <a:pt x="801" y="6"/>
                  </a:cubicBezTo>
                  <a:cubicBezTo>
                    <a:pt x="835" y="0"/>
                    <a:pt x="869" y="23"/>
                    <a:pt x="875" y="57"/>
                  </a:cubicBezTo>
                  <a:cubicBezTo>
                    <a:pt x="920" y="294"/>
                    <a:pt x="761" y="526"/>
                    <a:pt x="523" y="571"/>
                  </a:cubicBezTo>
                </a:path>
              </a:pathLst>
            </a:custGeom>
            <a:solidFill>
              <a:srgbClr val="44121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60"/>
            <p:cNvSpPr/>
            <p:nvPr/>
          </p:nvSpPr>
          <p:spPr bwMode="auto">
            <a:xfrm>
              <a:off x="15017767" y="-1525585"/>
              <a:ext cx="171450" cy="31750"/>
            </a:xfrm>
            <a:custGeom>
              <a:avLst/>
              <a:gdLst>
                <a:gd name="T0" fmla="*/ 0 w 108"/>
                <a:gd name="T1" fmla="*/ 0 h 20"/>
                <a:gd name="T2" fmla="*/ 108 w 108"/>
                <a:gd name="T3" fmla="*/ 20 h 20"/>
                <a:gd name="T4" fmla="*/ 108 w 108"/>
                <a:gd name="T5" fmla="*/ 1 h 20"/>
                <a:gd name="T6" fmla="*/ 0 w 10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0">
                  <a:moveTo>
                    <a:pt x="0" y="0"/>
                  </a:moveTo>
                  <a:lnTo>
                    <a:pt x="108" y="20"/>
                  </a:lnTo>
                  <a:lnTo>
                    <a:pt x="108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61"/>
            <p:cNvSpPr/>
            <p:nvPr/>
          </p:nvSpPr>
          <p:spPr bwMode="auto">
            <a:xfrm>
              <a:off x="14733610" y="-2298695"/>
              <a:ext cx="31750" cy="180975"/>
            </a:xfrm>
            <a:custGeom>
              <a:avLst/>
              <a:gdLst>
                <a:gd name="T0" fmla="*/ 11 w 20"/>
                <a:gd name="T1" fmla="*/ 0 h 114"/>
                <a:gd name="T2" fmla="*/ 0 w 20"/>
                <a:gd name="T3" fmla="*/ 114 h 114"/>
                <a:gd name="T4" fmla="*/ 20 w 20"/>
                <a:gd name="T5" fmla="*/ 101 h 114"/>
                <a:gd name="T6" fmla="*/ 11 w 20"/>
                <a:gd name="T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14">
                  <a:moveTo>
                    <a:pt x="11" y="0"/>
                  </a:moveTo>
                  <a:lnTo>
                    <a:pt x="0" y="114"/>
                  </a:lnTo>
                  <a:lnTo>
                    <a:pt x="20" y="10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62"/>
            <p:cNvSpPr/>
            <p:nvPr/>
          </p:nvSpPr>
          <p:spPr bwMode="auto">
            <a:xfrm>
              <a:off x="15063810" y="-1120773"/>
              <a:ext cx="119063" cy="55563"/>
            </a:xfrm>
            <a:custGeom>
              <a:avLst/>
              <a:gdLst>
                <a:gd name="T0" fmla="*/ 75 w 75"/>
                <a:gd name="T1" fmla="*/ 0 h 35"/>
                <a:gd name="T2" fmla="*/ 75 w 75"/>
                <a:gd name="T3" fmla="*/ 35 h 35"/>
                <a:gd name="T4" fmla="*/ 1 w 75"/>
                <a:gd name="T5" fmla="*/ 35 h 35"/>
                <a:gd name="T6" fmla="*/ 0 w 75"/>
                <a:gd name="T7" fmla="*/ 0 h 35"/>
                <a:gd name="T8" fmla="*/ 75 w 7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5">
                  <a:moveTo>
                    <a:pt x="75" y="0"/>
                  </a:moveTo>
                  <a:lnTo>
                    <a:pt x="75" y="35"/>
                  </a:lnTo>
                  <a:lnTo>
                    <a:pt x="1" y="35"/>
                  </a:lnTo>
                  <a:lnTo>
                    <a:pt x="0" y="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63"/>
            <p:cNvSpPr/>
            <p:nvPr/>
          </p:nvSpPr>
          <p:spPr bwMode="auto">
            <a:xfrm>
              <a:off x="14893942" y="-1120775"/>
              <a:ext cx="123825" cy="55563"/>
            </a:xfrm>
            <a:custGeom>
              <a:avLst/>
              <a:gdLst>
                <a:gd name="T0" fmla="*/ 78 w 78"/>
                <a:gd name="T1" fmla="*/ 0 h 35"/>
                <a:gd name="T2" fmla="*/ 78 w 78"/>
                <a:gd name="T3" fmla="*/ 35 h 35"/>
                <a:gd name="T4" fmla="*/ 2 w 78"/>
                <a:gd name="T5" fmla="*/ 35 h 35"/>
                <a:gd name="T6" fmla="*/ 0 w 78"/>
                <a:gd name="T7" fmla="*/ 0 h 35"/>
                <a:gd name="T8" fmla="*/ 78 w 7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35">
                  <a:moveTo>
                    <a:pt x="78" y="0"/>
                  </a:moveTo>
                  <a:lnTo>
                    <a:pt x="78" y="35"/>
                  </a:lnTo>
                  <a:lnTo>
                    <a:pt x="2" y="35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12"/>
            <p:cNvSpPr/>
            <p:nvPr/>
          </p:nvSpPr>
          <p:spPr bwMode="auto">
            <a:xfrm>
              <a:off x="14916235" y="-1074845"/>
              <a:ext cx="277729" cy="79157"/>
            </a:xfrm>
            <a:custGeom>
              <a:avLst/>
              <a:gdLst>
                <a:gd name="T0" fmla="*/ 0 w 3848"/>
                <a:gd name="T1" fmla="*/ 518 h 760"/>
                <a:gd name="T2" fmla="*/ 238 w 3848"/>
                <a:gd name="T3" fmla="*/ 760 h 760"/>
                <a:gd name="T4" fmla="*/ 3611 w 3848"/>
                <a:gd name="T5" fmla="*/ 760 h 760"/>
                <a:gd name="T6" fmla="*/ 3848 w 3848"/>
                <a:gd name="T7" fmla="*/ 518 h 760"/>
                <a:gd name="T8" fmla="*/ 3848 w 3848"/>
                <a:gd name="T9" fmla="*/ 237 h 760"/>
                <a:gd name="T10" fmla="*/ 3611 w 3848"/>
                <a:gd name="T11" fmla="*/ 0 h 760"/>
                <a:gd name="T12" fmla="*/ 238 w 3848"/>
                <a:gd name="T13" fmla="*/ 0 h 760"/>
                <a:gd name="T14" fmla="*/ 0 w 3848"/>
                <a:gd name="T15" fmla="*/ 237 h 760"/>
                <a:gd name="T16" fmla="*/ 0 w 3848"/>
                <a:gd name="T17" fmla="*/ 51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8" h="760">
                  <a:moveTo>
                    <a:pt x="0" y="518"/>
                  </a:moveTo>
                  <a:cubicBezTo>
                    <a:pt x="0" y="654"/>
                    <a:pt x="108" y="760"/>
                    <a:pt x="238" y="760"/>
                  </a:cubicBezTo>
                  <a:cubicBezTo>
                    <a:pt x="3611" y="760"/>
                    <a:pt x="3611" y="760"/>
                    <a:pt x="3611" y="760"/>
                  </a:cubicBezTo>
                  <a:cubicBezTo>
                    <a:pt x="3741" y="760"/>
                    <a:pt x="3848" y="654"/>
                    <a:pt x="3848" y="518"/>
                  </a:cubicBezTo>
                  <a:cubicBezTo>
                    <a:pt x="3848" y="237"/>
                    <a:pt x="3848" y="237"/>
                    <a:pt x="3848" y="237"/>
                  </a:cubicBezTo>
                  <a:cubicBezTo>
                    <a:pt x="3848" y="107"/>
                    <a:pt x="3741" y="0"/>
                    <a:pt x="3611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108" y="0"/>
                    <a:pt x="0" y="107"/>
                    <a:pt x="0" y="237"/>
                  </a:cubicBezTo>
                  <a:lnTo>
                    <a:pt x="0" y="518"/>
                  </a:lnTo>
                  <a:close/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0" name="组合 369"/>
          <p:cNvGrpSpPr/>
          <p:nvPr/>
        </p:nvGrpSpPr>
        <p:grpSpPr>
          <a:xfrm>
            <a:off x="1758933" y="2188732"/>
            <a:ext cx="2681454" cy="4071671"/>
            <a:chOff x="10440988" y="-3875088"/>
            <a:chExt cx="1892300" cy="2873375"/>
          </a:xfrm>
        </p:grpSpPr>
        <p:sp>
          <p:nvSpPr>
            <p:cNvPr id="371" name="Freeform 67"/>
            <p:cNvSpPr/>
            <p:nvPr/>
          </p:nvSpPr>
          <p:spPr bwMode="auto">
            <a:xfrm>
              <a:off x="10906786" y="-1087437"/>
              <a:ext cx="252524" cy="85724"/>
            </a:xfrm>
            <a:custGeom>
              <a:avLst/>
              <a:gdLst>
                <a:gd name="T0" fmla="*/ 0 w 3856"/>
                <a:gd name="T1" fmla="*/ 518 h 760"/>
                <a:gd name="T2" fmla="*/ 239 w 3856"/>
                <a:gd name="T3" fmla="*/ 760 h 760"/>
                <a:gd name="T4" fmla="*/ 3618 w 3856"/>
                <a:gd name="T5" fmla="*/ 760 h 760"/>
                <a:gd name="T6" fmla="*/ 3856 w 3856"/>
                <a:gd name="T7" fmla="*/ 518 h 760"/>
                <a:gd name="T8" fmla="*/ 3856 w 3856"/>
                <a:gd name="T9" fmla="*/ 237 h 760"/>
                <a:gd name="T10" fmla="*/ 3618 w 3856"/>
                <a:gd name="T11" fmla="*/ 0 h 760"/>
                <a:gd name="T12" fmla="*/ 239 w 3856"/>
                <a:gd name="T13" fmla="*/ 0 h 760"/>
                <a:gd name="T14" fmla="*/ 0 w 3856"/>
                <a:gd name="T15" fmla="*/ 237 h 760"/>
                <a:gd name="T16" fmla="*/ 0 w 3856"/>
                <a:gd name="T17" fmla="*/ 51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56" h="760">
                  <a:moveTo>
                    <a:pt x="0" y="518"/>
                  </a:moveTo>
                  <a:cubicBezTo>
                    <a:pt x="0" y="654"/>
                    <a:pt x="108" y="760"/>
                    <a:pt x="239" y="760"/>
                  </a:cubicBezTo>
                  <a:cubicBezTo>
                    <a:pt x="3618" y="760"/>
                    <a:pt x="3618" y="760"/>
                    <a:pt x="3618" y="760"/>
                  </a:cubicBezTo>
                  <a:cubicBezTo>
                    <a:pt x="3749" y="760"/>
                    <a:pt x="3856" y="654"/>
                    <a:pt x="3856" y="518"/>
                  </a:cubicBezTo>
                  <a:cubicBezTo>
                    <a:pt x="3856" y="237"/>
                    <a:pt x="3856" y="237"/>
                    <a:pt x="3856" y="237"/>
                  </a:cubicBezTo>
                  <a:cubicBezTo>
                    <a:pt x="3856" y="107"/>
                    <a:pt x="3749" y="0"/>
                    <a:pt x="3618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108" y="0"/>
                    <a:pt x="0" y="107"/>
                    <a:pt x="0" y="237"/>
                  </a:cubicBezTo>
                  <a:lnTo>
                    <a:pt x="0" y="518"/>
                  </a:lnTo>
                  <a:close/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69"/>
            <p:cNvSpPr/>
            <p:nvPr/>
          </p:nvSpPr>
          <p:spPr bwMode="auto">
            <a:xfrm>
              <a:off x="11431588" y="-2846388"/>
              <a:ext cx="501650" cy="560388"/>
            </a:xfrm>
            <a:custGeom>
              <a:avLst/>
              <a:gdLst>
                <a:gd name="T0" fmla="*/ 85 w 316"/>
                <a:gd name="T1" fmla="*/ 0 h 353"/>
                <a:gd name="T2" fmla="*/ 0 w 316"/>
                <a:gd name="T3" fmla="*/ 353 h 353"/>
                <a:gd name="T4" fmla="*/ 316 w 316"/>
                <a:gd name="T5" fmla="*/ 84 h 353"/>
                <a:gd name="T6" fmla="*/ 85 w 316"/>
                <a:gd name="T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353">
                  <a:moveTo>
                    <a:pt x="85" y="0"/>
                  </a:moveTo>
                  <a:lnTo>
                    <a:pt x="0" y="353"/>
                  </a:lnTo>
                  <a:lnTo>
                    <a:pt x="316" y="84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70"/>
            <p:cNvSpPr/>
            <p:nvPr/>
          </p:nvSpPr>
          <p:spPr bwMode="auto">
            <a:xfrm>
              <a:off x="10914063" y="-2619375"/>
              <a:ext cx="244475" cy="295275"/>
            </a:xfrm>
            <a:custGeom>
              <a:avLst/>
              <a:gdLst>
                <a:gd name="T0" fmla="*/ 0 w 154"/>
                <a:gd name="T1" fmla="*/ 158 h 186"/>
                <a:gd name="T2" fmla="*/ 100 w 154"/>
                <a:gd name="T3" fmla="*/ 186 h 186"/>
                <a:gd name="T4" fmla="*/ 154 w 154"/>
                <a:gd name="T5" fmla="*/ 40 h 186"/>
                <a:gd name="T6" fmla="*/ 26 w 154"/>
                <a:gd name="T7" fmla="*/ 0 h 186"/>
                <a:gd name="T8" fmla="*/ 0 w 154"/>
                <a:gd name="T9" fmla="*/ 15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86">
                  <a:moveTo>
                    <a:pt x="0" y="158"/>
                  </a:moveTo>
                  <a:lnTo>
                    <a:pt x="100" y="186"/>
                  </a:lnTo>
                  <a:lnTo>
                    <a:pt x="154" y="40"/>
                  </a:lnTo>
                  <a:lnTo>
                    <a:pt x="26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71"/>
            <p:cNvSpPr/>
            <p:nvPr/>
          </p:nvSpPr>
          <p:spPr bwMode="auto">
            <a:xfrm>
              <a:off x="11007726" y="-2560638"/>
              <a:ext cx="120650" cy="144463"/>
            </a:xfrm>
            <a:custGeom>
              <a:avLst/>
              <a:gdLst>
                <a:gd name="T0" fmla="*/ 76 w 76"/>
                <a:gd name="T1" fmla="*/ 57 h 91"/>
                <a:gd name="T2" fmla="*/ 63 w 76"/>
                <a:gd name="T3" fmla="*/ 91 h 91"/>
                <a:gd name="T4" fmla="*/ 0 w 76"/>
                <a:gd name="T5" fmla="*/ 0 h 91"/>
                <a:gd name="T6" fmla="*/ 76 w 76"/>
                <a:gd name="T7" fmla="*/ 5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91">
                  <a:moveTo>
                    <a:pt x="76" y="57"/>
                  </a:moveTo>
                  <a:lnTo>
                    <a:pt x="63" y="91"/>
                  </a:lnTo>
                  <a:lnTo>
                    <a:pt x="0" y="0"/>
                  </a:lnTo>
                  <a:lnTo>
                    <a:pt x="76" y="57"/>
                  </a:lnTo>
                  <a:close/>
                </a:path>
              </a:pathLst>
            </a:custGeom>
            <a:solidFill>
              <a:srgbClr val="EFB68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72"/>
            <p:cNvSpPr/>
            <p:nvPr/>
          </p:nvSpPr>
          <p:spPr bwMode="auto">
            <a:xfrm>
              <a:off x="10893426" y="-3459163"/>
              <a:ext cx="1077913" cy="941388"/>
            </a:xfrm>
            <a:custGeom>
              <a:avLst/>
              <a:gdLst>
                <a:gd name="T0" fmla="*/ 1031 w 11312"/>
                <a:gd name="T1" fmla="*/ 9435 h 9888"/>
                <a:gd name="T2" fmla="*/ 8482 w 11312"/>
                <a:gd name="T3" fmla="*/ 9888 h 9888"/>
                <a:gd name="T4" fmla="*/ 11312 w 11312"/>
                <a:gd name="T5" fmla="*/ 2096 h 9888"/>
                <a:gd name="T6" fmla="*/ 136 w 11312"/>
                <a:gd name="T7" fmla="*/ 0 h 9888"/>
                <a:gd name="T8" fmla="*/ 46 w 11312"/>
                <a:gd name="T9" fmla="*/ 2855 h 9888"/>
                <a:gd name="T10" fmla="*/ 80 w 11312"/>
                <a:gd name="T11" fmla="*/ 7317 h 9888"/>
                <a:gd name="T12" fmla="*/ 1031 w 11312"/>
                <a:gd name="T13" fmla="*/ 9435 h 9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12" h="9888">
                  <a:moveTo>
                    <a:pt x="1031" y="9435"/>
                  </a:moveTo>
                  <a:cubicBezTo>
                    <a:pt x="8482" y="9888"/>
                    <a:pt x="8482" y="9888"/>
                    <a:pt x="8482" y="9888"/>
                  </a:cubicBezTo>
                  <a:cubicBezTo>
                    <a:pt x="11312" y="2096"/>
                    <a:pt x="11312" y="2096"/>
                    <a:pt x="11312" y="2096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0"/>
                    <a:pt x="46" y="2696"/>
                    <a:pt x="46" y="2855"/>
                  </a:cubicBezTo>
                  <a:cubicBezTo>
                    <a:pt x="0" y="4350"/>
                    <a:pt x="80" y="5811"/>
                    <a:pt x="80" y="7317"/>
                  </a:cubicBezTo>
                  <a:cubicBezTo>
                    <a:pt x="91" y="7884"/>
                    <a:pt x="838" y="9254"/>
                    <a:pt x="1031" y="9435"/>
                  </a:cubicBezTo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73"/>
            <p:cNvSpPr/>
            <p:nvPr/>
          </p:nvSpPr>
          <p:spPr bwMode="auto">
            <a:xfrm>
              <a:off x="10815638" y="-3717925"/>
              <a:ext cx="996950" cy="1187450"/>
            </a:xfrm>
            <a:custGeom>
              <a:avLst/>
              <a:gdLst>
                <a:gd name="T0" fmla="*/ 2597 w 10464"/>
                <a:gd name="T1" fmla="*/ 4142 h 12480"/>
                <a:gd name="T2" fmla="*/ 1418 w 10464"/>
                <a:gd name="T3" fmla="*/ 11675 h 12480"/>
                <a:gd name="T4" fmla="*/ 0 w 10464"/>
                <a:gd name="T5" fmla="*/ 12480 h 12480"/>
                <a:gd name="T6" fmla="*/ 579 w 10464"/>
                <a:gd name="T7" fmla="*/ 0 h 12480"/>
                <a:gd name="T8" fmla="*/ 10464 w 10464"/>
                <a:gd name="T9" fmla="*/ 1146 h 12480"/>
                <a:gd name="T10" fmla="*/ 2597 w 10464"/>
                <a:gd name="T11" fmla="*/ 4142 h 1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64" h="12480">
                  <a:moveTo>
                    <a:pt x="2597" y="4142"/>
                  </a:moveTo>
                  <a:cubicBezTo>
                    <a:pt x="1418" y="11675"/>
                    <a:pt x="1418" y="11675"/>
                    <a:pt x="1418" y="11675"/>
                  </a:cubicBezTo>
                  <a:cubicBezTo>
                    <a:pt x="0" y="12480"/>
                    <a:pt x="0" y="12480"/>
                    <a:pt x="0" y="1248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10464" y="1146"/>
                    <a:pt x="10464" y="1146"/>
                    <a:pt x="10464" y="1146"/>
                  </a:cubicBezTo>
                  <a:cubicBezTo>
                    <a:pt x="10396" y="2905"/>
                    <a:pt x="9274" y="4142"/>
                    <a:pt x="2597" y="4142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74"/>
            <p:cNvSpPr/>
            <p:nvPr/>
          </p:nvSpPr>
          <p:spPr bwMode="auto">
            <a:xfrm>
              <a:off x="10961688" y="-2752725"/>
              <a:ext cx="36513" cy="95250"/>
            </a:xfrm>
            <a:custGeom>
              <a:avLst/>
              <a:gdLst>
                <a:gd name="T0" fmla="*/ 9 w 23"/>
                <a:gd name="T1" fmla="*/ 0 h 60"/>
                <a:gd name="T2" fmla="*/ 0 w 23"/>
                <a:gd name="T3" fmla="*/ 60 h 60"/>
                <a:gd name="T4" fmla="*/ 0 w 23"/>
                <a:gd name="T5" fmla="*/ 60 h 60"/>
                <a:gd name="T6" fmla="*/ 23 w 23"/>
                <a:gd name="T7" fmla="*/ 5 h 60"/>
                <a:gd name="T8" fmla="*/ 9 w 23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60">
                  <a:moveTo>
                    <a:pt x="9" y="0"/>
                  </a:moveTo>
                  <a:lnTo>
                    <a:pt x="0" y="60"/>
                  </a:lnTo>
                  <a:lnTo>
                    <a:pt x="0" y="60"/>
                  </a:lnTo>
                  <a:lnTo>
                    <a:pt x="23" y="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3BE9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75"/>
            <p:cNvSpPr/>
            <p:nvPr/>
          </p:nvSpPr>
          <p:spPr bwMode="auto">
            <a:xfrm>
              <a:off x="10837863" y="-2803525"/>
              <a:ext cx="138113" cy="146050"/>
            </a:xfrm>
            <a:custGeom>
              <a:avLst/>
              <a:gdLst>
                <a:gd name="T0" fmla="*/ 0 w 87"/>
                <a:gd name="T1" fmla="*/ 0 h 92"/>
                <a:gd name="T2" fmla="*/ 78 w 87"/>
                <a:gd name="T3" fmla="*/ 92 h 92"/>
                <a:gd name="T4" fmla="*/ 87 w 87"/>
                <a:gd name="T5" fmla="*/ 32 h 92"/>
                <a:gd name="T6" fmla="*/ 0 w 87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92">
                  <a:moveTo>
                    <a:pt x="0" y="0"/>
                  </a:moveTo>
                  <a:lnTo>
                    <a:pt x="78" y="92"/>
                  </a:lnTo>
                  <a:lnTo>
                    <a:pt x="87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793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76"/>
            <p:cNvSpPr/>
            <p:nvPr/>
          </p:nvSpPr>
          <p:spPr bwMode="auto">
            <a:xfrm>
              <a:off x="10783888" y="-3251200"/>
              <a:ext cx="296863" cy="523875"/>
            </a:xfrm>
            <a:custGeom>
              <a:avLst/>
              <a:gdLst>
                <a:gd name="T0" fmla="*/ 3120 w 3120"/>
                <a:gd name="T1" fmla="*/ 1619 h 5488"/>
                <a:gd name="T2" fmla="*/ 2250 w 3120"/>
                <a:gd name="T3" fmla="*/ 5307 h 5488"/>
                <a:gd name="T4" fmla="*/ 238 w 3120"/>
                <a:gd name="T5" fmla="*/ 2456 h 5488"/>
                <a:gd name="T6" fmla="*/ 3120 w 3120"/>
                <a:gd name="T7" fmla="*/ 1619 h 5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0" h="5488">
                  <a:moveTo>
                    <a:pt x="3120" y="1619"/>
                  </a:moveTo>
                  <a:cubicBezTo>
                    <a:pt x="2250" y="5307"/>
                    <a:pt x="2250" y="5307"/>
                    <a:pt x="2250" y="5307"/>
                  </a:cubicBezTo>
                  <a:cubicBezTo>
                    <a:pt x="0" y="5488"/>
                    <a:pt x="46" y="3305"/>
                    <a:pt x="238" y="2456"/>
                  </a:cubicBezTo>
                  <a:cubicBezTo>
                    <a:pt x="814" y="0"/>
                    <a:pt x="3120" y="1619"/>
                    <a:pt x="3120" y="1619"/>
                  </a:cubicBezTo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77"/>
            <p:cNvSpPr/>
            <p:nvPr/>
          </p:nvSpPr>
          <p:spPr bwMode="auto">
            <a:xfrm>
              <a:off x="11663363" y="-2676525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AE9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78"/>
            <p:cNvSpPr/>
            <p:nvPr/>
          </p:nvSpPr>
          <p:spPr bwMode="auto">
            <a:xfrm>
              <a:off x="11472863" y="-2949575"/>
              <a:ext cx="87313" cy="88900"/>
            </a:xfrm>
            <a:custGeom>
              <a:avLst/>
              <a:gdLst>
                <a:gd name="T0" fmla="*/ 845 w 912"/>
                <a:gd name="T1" fmla="*/ 600 h 928"/>
                <a:gd name="T2" fmla="*/ 327 w 912"/>
                <a:gd name="T3" fmla="*/ 849 h 928"/>
                <a:gd name="T4" fmla="*/ 79 w 912"/>
                <a:gd name="T5" fmla="*/ 329 h 928"/>
                <a:gd name="T6" fmla="*/ 597 w 912"/>
                <a:gd name="T7" fmla="*/ 80 h 928"/>
                <a:gd name="T8" fmla="*/ 845 w 912"/>
                <a:gd name="T9" fmla="*/ 60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928">
                  <a:moveTo>
                    <a:pt x="845" y="600"/>
                  </a:moveTo>
                  <a:cubicBezTo>
                    <a:pt x="766" y="815"/>
                    <a:pt x="530" y="928"/>
                    <a:pt x="327" y="849"/>
                  </a:cubicBezTo>
                  <a:cubicBezTo>
                    <a:pt x="113" y="770"/>
                    <a:pt x="0" y="532"/>
                    <a:pt x="79" y="329"/>
                  </a:cubicBezTo>
                  <a:cubicBezTo>
                    <a:pt x="158" y="114"/>
                    <a:pt x="395" y="0"/>
                    <a:pt x="597" y="80"/>
                  </a:cubicBezTo>
                  <a:cubicBezTo>
                    <a:pt x="811" y="159"/>
                    <a:pt x="912" y="397"/>
                    <a:pt x="845" y="600"/>
                  </a:cubicBezTo>
                </a:path>
              </a:pathLst>
            </a:custGeom>
            <a:solidFill>
              <a:srgbClr val="1D6F87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79"/>
            <p:cNvSpPr/>
            <p:nvPr/>
          </p:nvSpPr>
          <p:spPr bwMode="auto">
            <a:xfrm>
              <a:off x="11633201" y="-2919413"/>
              <a:ext cx="87313" cy="87313"/>
            </a:xfrm>
            <a:custGeom>
              <a:avLst/>
              <a:gdLst>
                <a:gd name="T0" fmla="*/ 834 w 912"/>
                <a:gd name="T1" fmla="*/ 596 h 928"/>
                <a:gd name="T2" fmla="*/ 316 w 912"/>
                <a:gd name="T3" fmla="*/ 848 h 928"/>
                <a:gd name="T4" fmla="*/ 68 w 912"/>
                <a:gd name="T5" fmla="*/ 321 h 928"/>
                <a:gd name="T6" fmla="*/ 586 w 912"/>
                <a:gd name="T7" fmla="*/ 69 h 928"/>
                <a:gd name="T8" fmla="*/ 834 w 912"/>
                <a:gd name="T9" fmla="*/ 596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928">
                  <a:moveTo>
                    <a:pt x="834" y="596"/>
                  </a:moveTo>
                  <a:cubicBezTo>
                    <a:pt x="755" y="814"/>
                    <a:pt x="530" y="928"/>
                    <a:pt x="316" y="848"/>
                  </a:cubicBezTo>
                  <a:cubicBezTo>
                    <a:pt x="102" y="768"/>
                    <a:pt x="0" y="539"/>
                    <a:pt x="68" y="321"/>
                  </a:cubicBezTo>
                  <a:cubicBezTo>
                    <a:pt x="147" y="104"/>
                    <a:pt x="383" y="0"/>
                    <a:pt x="586" y="69"/>
                  </a:cubicBezTo>
                  <a:cubicBezTo>
                    <a:pt x="800" y="149"/>
                    <a:pt x="912" y="390"/>
                    <a:pt x="834" y="596"/>
                  </a:cubicBezTo>
                </a:path>
              </a:pathLst>
            </a:custGeom>
            <a:solidFill>
              <a:srgbClr val="1D6F87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80"/>
            <p:cNvSpPr/>
            <p:nvPr/>
          </p:nvSpPr>
          <p:spPr bwMode="auto">
            <a:xfrm>
              <a:off x="11329988" y="-3246438"/>
              <a:ext cx="7938" cy="4763"/>
            </a:xfrm>
            <a:custGeom>
              <a:avLst/>
              <a:gdLst>
                <a:gd name="T0" fmla="*/ 0 w 80"/>
                <a:gd name="T1" fmla="*/ 0 h 48"/>
                <a:gd name="T2" fmla="*/ 60 w 80"/>
                <a:gd name="T3" fmla="*/ 48 h 48"/>
                <a:gd name="T4" fmla="*/ 80 w 80"/>
                <a:gd name="T5" fmla="*/ 0 h 48"/>
                <a:gd name="T6" fmla="*/ 0 w 8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8">
                  <a:moveTo>
                    <a:pt x="0" y="0"/>
                  </a:moveTo>
                  <a:cubicBezTo>
                    <a:pt x="20" y="24"/>
                    <a:pt x="40" y="36"/>
                    <a:pt x="60" y="4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50" y="0"/>
                    <a:pt x="30" y="0"/>
                    <a:pt x="0" y="0"/>
                  </a:cubicBezTo>
                </a:path>
              </a:pathLst>
            </a:custGeom>
            <a:solidFill>
              <a:srgbClr val="EAAE9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81"/>
            <p:cNvSpPr/>
            <p:nvPr/>
          </p:nvSpPr>
          <p:spPr bwMode="auto">
            <a:xfrm>
              <a:off x="10988676" y="-2576513"/>
              <a:ext cx="758825" cy="290513"/>
            </a:xfrm>
            <a:custGeom>
              <a:avLst/>
              <a:gdLst>
                <a:gd name="T0" fmla="*/ 0 w 478"/>
                <a:gd name="T1" fmla="*/ 0 h 183"/>
                <a:gd name="T2" fmla="*/ 210 w 478"/>
                <a:gd name="T3" fmla="*/ 167 h 183"/>
                <a:gd name="T4" fmla="*/ 279 w 478"/>
                <a:gd name="T5" fmla="*/ 183 h 183"/>
                <a:gd name="T6" fmla="*/ 478 w 478"/>
                <a:gd name="T7" fmla="*/ 14 h 183"/>
                <a:gd name="T8" fmla="*/ 0 w 478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8" h="183">
                  <a:moveTo>
                    <a:pt x="0" y="0"/>
                  </a:moveTo>
                  <a:lnTo>
                    <a:pt x="210" y="167"/>
                  </a:lnTo>
                  <a:lnTo>
                    <a:pt x="279" y="183"/>
                  </a:lnTo>
                  <a:lnTo>
                    <a:pt x="478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D0A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82"/>
            <p:cNvSpPr/>
            <p:nvPr/>
          </p:nvSpPr>
          <p:spPr bwMode="auto">
            <a:xfrm>
              <a:off x="10679113" y="-3771900"/>
              <a:ext cx="211138" cy="665163"/>
            </a:xfrm>
            <a:custGeom>
              <a:avLst/>
              <a:gdLst>
                <a:gd name="T0" fmla="*/ 2078 w 2224"/>
                <a:gd name="T1" fmla="*/ 0 h 6976"/>
                <a:gd name="T2" fmla="*/ 1775 w 2224"/>
                <a:gd name="T3" fmla="*/ 6976 h 6976"/>
                <a:gd name="T4" fmla="*/ 2224 w 2224"/>
                <a:gd name="T5" fmla="*/ 3319 h 6976"/>
                <a:gd name="T6" fmla="*/ 2078 w 2224"/>
                <a:gd name="T7" fmla="*/ 0 h 6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24" h="6976">
                  <a:moveTo>
                    <a:pt x="2078" y="0"/>
                  </a:moveTo>
                  <a:cubicBezTo>
                    <a:pt x="2078" y="0"/>
                    <a:pt x="0" y="3907"/>
                    <a:pt x="1775" y="6976"/>
                  </a:cubicBezTo>
                  <a:cubicBezTo>
                    <a:pt x="2224" y="3319"/>
                    <a:pt x="2224" y="3319"/>
                    <a:pt x="2224" y="3319"/>
                  </a:cubicBezTo>
                  <a:lnTo>
                    <a:pt x="2078" y="0"/>
                  </a:lnTo>
                  <a:close/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83"/>
            <p:cNvSpPr/>
            <p:nvPr/>
          </p:nvSpPr>
          <p:spPr bwMode="auto">
            <a:xfrm>
              <a:off x="11212513" y="-2671763"/>
              <a:ext cx="582613" cy="236538"/>
            </a:xfrm>
            <a:custGeom>
              <a:avLst/>
              <a:gdLst>
                <a:gd name="T0" fmla="*/ 4913 w 6112"/>
                <a:gd name="T1" fmla="*/ 1286 h 2480"/>
                <a:gd name="T2" fmla="*/ 4222 w 6112"/>
                <a:gd name="T3" fmla="*/ 508 h 2480"/>
                <a:gd name="T4" fmla="*/ 3498 w 6112"/>
                <a:gd name="T5" fmla="*/ 282 h 2480"/>
                <a:gd name="T6" fmla="*/ 3238 w 6112"/>
                <a:gd name="T7" fmla="*/ 384 h 2480"/>
                <a:gd name="T8" fmla="*/ 3045 w 6112"/>
                <a:gd name="T9" fmla="*/ 170 h 2480"/>
                <a:gd name="T10" fmla="*/ 2287 w 6112"/>
                <a:gd name="T11" fmla="*/ 57 h 2480"/>
                <a:gd name="T12" fmla="*/ 1325 w 6112"/>
                <a:gd name="T13" fmla="*/ 451 h 2480"/>
                <a:gd name="T14" fmla="*/ 148 w 6112"/>
                <a:gd name="T15" fmla="*/ 136 h 2480"/>
                <a:gd name="T16" fmla="*/ 951 w 6112"/>
                <a:gd name="T17" fmla="*/ 1488 h 2480"/>
                <a:gd name="T18" fmla="*/ 2830 w 6112"/>
                <a:gd name="T19" fmla="*/ 1353 h 2480"/>
                <a:gd name="T20" fmla="*/ 2864 w 6112"/>
                <a:gd name="T21" fmla="*/ 1331 h 2480"/>
                <a:gd name="T22" fmla="*/ 3045 w 6112"/>
                <a:gd name="T23" fmla="*/ 1173 h 2480"/>
                <a:gd name="T24" fmla="*/ 3147 w 6112"/>
                <a:gd name="T25" fmla="*/ 1398 h 2480"/>
                <a:gd name="T26" fmla="*/ 3170 w 6112"/>
                <a:gd name="T27" fmla="*/ 1432 h 2480"/>
                <a:gd name="T28" fmla="*/ 4800 w 6112"/>
                <a:gd name="T29" fmla="*/ 2379 h 2480"/>
                <a:gd name="T30" fmla="*/ 6112 w 6112"/>
                <a:gd name="T31" fmla="*/ 1522 h 2480"/>
                <a:gd name="T32" fmla="*/ 4913 w 6112"/>
                <a:gd name="T33" fmla="*/ 1286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12" h="2480">
                  <a:moveTo>
                    <a:pt x="4913" y="1286"/>
                  </a:moveTo>
                  <a:cubicBezTo>
                    <a:pt x="4686" y="1004"/>
                    <a:pt x="4505" y="733"/>
                    <a:pt x="4222" y="508"/>
                  </a:cubicBezTo>
                  <a:cubicBezTo>
                    <a:pt x="4030" y="350"/>
                    <a:pt x="3747" y="248"/>
                    <a:pt x="3498" y="282"/>
                  </a:cubicBezTo>
                  <a:cubicBezTo>
                    <a:pt x="3396" y="294"/>
                    <a:pt x="3305" y="327"/>
                    <a:pt x="3238" y="384"/>
                  </a:cubicBezTo>
                  <a:cubicBezTo>
                    <a:pt x="3192" y="305"/>
                    <a:pt x="3136" y="226"/>
                    <a:pt x="3045" y="170"/>
                  </a:cubicBezTo>
                  <a:cubicBezTo>
                    <a:pt x="2830" y="34"/>
                    <a:pt x="2536" y="0"/>
                    <a:pt x="2287" y="57"/>
                  </a:cubicBezTo>
                  <a:cubicBezTo>
                    <a:pt x="1936" y="136"/>
                    <a:pt x="1653" y="294"/>
                    <a:pt x="1325" y="451"/>
                  </a:cubicBezTo>
                  <a:cubicBezTo>
                    <a:pt x="849" y="677"/>
                    <a:pt x="340" y="756"/>
                    <a:pt x="148" y="136"/>
                  </a:cubicBezTo>
                  <a:cubicBezTo>
                    <a:pt x="0" y="744"/>
                    <a:pt x="397" y="1319"/>
                    <a:pt x="951" y="1488"/>
                  </a:cubicBezTo>
                  <a:cubicBezTo>
                    <a:pt x="1551" y="1658"/>
                    <a:pt x="2275" y="1680"/>
                    <a:pt x="2830" y="1353"/>
                  </a:cubicBezTo>
                  <a:cubicBezTo>
                    <a:pt x="2841" y="1342"/>
                    <a:pt x="2853" y="1342"/>
                    <a:pt x="2864" y="1331"/>
                  </a:cubicBezTo>
                  <a:cubicBezTo>
                    <a:pt x="2932" y="1286"/>
                    <a:pt x="2989" y="1229"/>
                    <a:pt x="3045" y="1173"/>
                  </a:cubicBezTo>
                  <a:cubicBezTo>
                    <a:pt x="3079" y="1252"/>
                    <a:pt x="3113" y="1331"/>
                    <a:pt x="3147" y="1398"/>
                  </a:cubicBezTo>
                  <a:cubicBezTo>
                    <a:pt x="3158" y="1410"/>
                    <a:pt x="3170" y="1421"/>
                    <a:pt x="3170" y="1432"/>
                  </a:cubicBezTo>
                  <a:cubicBezTo>
                    <a:pt x="3521" y="1973"/>
                    <a:pt x="4177" y="2266"/>
                    <a:pt x="4800" y="2379"/>
                  </a:cubicBezTo>
                  <a:cubicBezTo>
                    <a:pt x="5354" y="2480"/>
                    <a:pt x="5965" y="2131"/>
                    <a:pt x="6112" y="1522"/>
                  </a:cubicBezTo>
                  <a:cubicBezTo>
                    <a:pt x="5660" y="1984"/>
                    <a:pt x="5241" y="1703"/>
                    <a:pt x="4913" y="1286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84"/>
            <p:cNvSpPr/>
            <p:nvPr/>
          </p:nvSpPr>
          <p:spPr bwMode="auto">
            <a:xfrm>
              <a:off x="11815763" y="-3857625"/>
              <a:ext cx="488950" cy="488950"/>
            </a:xfrm>
            <a:custGeom>
              <a:avLst/>
              <a:gdLst>
                <a:gd name="T0" fmla="*/ 215 w 2560"/>
                <a:gd name="T1" fmla="*/ 894 h 2568"/>
                <a:gd name="T2" fmla="*/ 891 w 2560"/>
                <a:gd name="T3" fmla="*/ 2354 h 2568"/>
                <a:gd name="T4" fmla="*/ 2346 w 2560"/>
                <a:gd name="T5" fmla="*/ 1675 h 2568"/>
                <a:gd name="T6" fmla="*/ 1670 w 2560"/>
                <a:gd name="T7" fmla="*/ 215 h 2568"/>
                <a:gd name="T8" fmla="*/ 215 w 2560"/>
                <a:gd name="T9" fmla="*/ 894 h 2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0" h="2568">
                  <a:moveTo>
                    <a:pt x="215" y="894"/>
                  </a:moveTo>
                  <a:cubicBezTo>
                    <a:pt x="0" y="1488"/>
                    <a:pt x="305" y="2139"/>
                    <a:pt x="891" y="2354"/>
                  </a:cubicBezTo>
                  <a:cubicBezTo>
                    <a:pt x="1478" y="2568"/>
                    <a:pt x="2132" y="2263"/>
                    <a:pt x="2346" y="1675"/>
                  </a:cubicBezTo>
                  <a:cubicBezTo>
                    <a:pt x="2560" y="1081"/>
                    <a:pt x="2256" y="430"/>
                    <a:pt x="1670" y="215"/>
                  </a:cubicBezTo>
                  <a:cubicBezTo>
                    <a:pt x="1077" y="0"/>
                    <a:pt x="429" y="306"/>
                    <a:pt x="215" y="894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85"/>
            <p:cNvSpPr/>
            <p:nvPr/>
          </p:nvSpPr>
          <p:spPr bwMode="auto">
            <a:xfrm>
              <a:off x="11596688" y="-3867150"/>
              <a:ext cx="295275" cy="296863"/>
            </a:xfrm>
            <a:custGeom>
              <a:avLst/>
              <a:gdLst>
                <a:gd name="T0" fmla="*/ 260 w 3104"/>
                <a:gd name="T1" fmla="*/ 1084 h 3104"/>
                <a:gd name="T2" fmla="*/ 1073 w 3104"/>
                <a:gd name="T3" fmla="*/ 2845 h 3104"/>
                <a:gd name="T4" fmla="*/ 2845 w 3104"/>
                <a:gd name="T5" fmla="*/ 2021 h 3104"/>
                <a:gd name="T6" fmla="*/ 2021 w 3104"/>
                <a:gd name="T7" fmla="*/ 260 h 3104"/>
                <a:gd name="T8" fmla="*/ 260 w 3104"/>
                <a:gd name="T9" fmla="*/ 1084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4" h="3104">
                  <a:moveTo>
                    <a:pt x="260" y="1084"/>
                  </a:moveTo>
                  <a:cubicBezTo>
                    <a:pt x="0" y="1795"/>
                    <a:pt x="362" y="2585"/>
                    <a:pt x="1073" y="2845"/>
                  </a:cubicBezTo>
                  <a:cubicBezTo>
                    <a:pt x="1795" y="3104"/>
                    <a:pt x="2585" y="2732"/>
                    <a:pt x="2845" y="2021"/>
                  </a:cubicBezTo>
                  <a:cubicBezTo>
                    <a:pt x="3104" y="1310"/>
                    <a:pt x="2732" y="520"/>
                    <a:pt x="2021" y="260"/>
                  </a:cubicBezTo>
                  <a:cubicBezTo>
                    <a:pt x="1310" y="0"/>
                    <a:pt x="520" y="362"/>
                    <a:pt x="260" y="1084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86"/>
            <p:cNvSpPr/>
            <p:nvPr/>
          </p:nvSpPr>
          <p:spPr bwMode="auto">
            <a:xfrm>
              <a:off x="11350626" y="-3870325"/>
              <a:ext cx="296863" cy="298450"/>
            </a:xfrm>
            <a:custGeom>
              <a:avLst/>
              <a:gdLst>
                <a:gd name="T0" fmla="*/ 260 w 3104"/>
                <a:gd name="T1" fmla="*/ 1090 h 3120"/>
                <a:gd name="T2" fmla="*/ 1073 w 3104"/>
                <a:gd name="T3" fmla="*/ 2860 h 3120"/>
                <a:gd name="T4" fmla="*/ 2845 w 3104"/>
                <a:gd name="T5" fmla="*/ 2043 h 3120"/>
                <a:gd name="T6" fmla="*/ 2021 w 3104"/>
                <a:gd name="T7" fmla="*/ 261 h 3120"/>
                <a:gd name="T8" fmla="*/ 260 w 3104"/>
                <a:gd name="T9" fmla="*/ 1090 h 3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4" h="3120">
                  <a:moveTo>
                    <a:pt x="260" y="1090"/>
                  </a:moveTo>
                  <a:cubicBezTo>
                    <a:pt x="0" y="1804"/>
                    <a:pt x="362" y="2599"/>
                    <a:pt x="1073" y="2860"/>
                  </a:cubicBezTo>
                  <a:cubicBezTo>
                    <a:pt x="1795" y="3120"/>
                    <a:pt x="2585" y="2757"/>
                    <a:pt x="2845" y="2043"/>
                  </a:cubicBezTo>
                  <a:cubicBezTo>
                    <a:pt x="3104" y="1317"/>
                    <a:pt x="2732" y="522"/>
                    <a:pt x="2021" y="261"/>
                  </a:cubicBezTo>
                  <a:cubicBezTo>
                    <a:pt x="1310" y="0"/>
                    <a:pt x="520" y="375"/>
                    <a:pt x="260" y="1090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87"/>
            <p:cNvSpPr/>
            <p:nvPr/>
          </p:nvSpPr>
          <p:spPr bwMode="auto">
            <a:xfrm>
              <a:off x="11102976" y="-3871913"/>
              <a:ext cx="295275" cy="298450"/>
            </a:xfrm>
            <a:custGeom>
              <a:avLst/>
              <a:gdLst>
                <a:gd name="T0" fmla="*/ 260 w 3104"/>
                <a:gd name="T1" fmla="*/ 1090 h 3120"/>
                <a:gd name="T2" fmla="*/ 1084 w 3104"/>
                <a:gd name="T3" fmla="*/ 2860 h 3120"/>
                <a:gd name="T4" fmla="*/ 2845 w 3104"/>
                <a:gd name="T5" fmla="*/ 2031 h 3120"/>
                <a:gd name="T6" fmla="*/ 2021 w 3104"/>
                <a:gd name="T7" fmla="*/ 261 h 3120"/>
                <a:gd name="T8" fmla="*/ 260 w 3104"/>
                <a:gd name="T9" fmla="*/ 1090 h 3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4" h="3120">
                  <a:moveTo>
                    <a:pt x="260" y="1090"/>
                  </a:moveTo>
                  <a:cubicBezTo>
                    <a:pt x="0" y="1804"/>
                    <a:pt x="373" y="2599"/>
                    <a:pt x="1084" y="2860"/>
                  </a:cubicBezTo>
                  <a:cubicBezTo>
                    <a:pt x="1795" y="3120"/>
                    <a:pt x="2585" y="2757"/>
                    <a:pt x="2845" y="2031"/>
                  </a:cubicBezTo>
                  <a:cubicBezTo>
                    <a:pt x="3104" y="1317"/>
                    <a:pt x="2743" y="522"/>
                    <a:pt x="2021" y="261"/>
                  </a:cubicBezTo>
                  <a:cubicBezTo>
                    <a:pt x="1310" y="0"/>
                    <a:pt x="520" y="375"/>
                    <a:pt x="260" y="1090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88"/>
            <p:cNvSpPr/>
            <p:nvPr/>
          </p:nvSpPr>
          <p:spPr bwMode="auto">
            <a:xfrm>
              <a:off x="10852151" y="-3875088"/>
              <a:ext cx="298450" cy="296863"/>
            </a:xfrm>
            <a:custGeom>
              <a:avLst/>
              <a:gdLst>
                <a:gd name="T0" fmla="*/ 261 w 3120"/>
                <a:gd name="T1" fmla="*/ 1090 h 3120"/>
                <a:gd name="T2" fmla="*/ 1090 w 3120"/>
                <a:gd name="T3" fmla="*/ 2860 h 3120"/>
                <a:gd name="T4" fmla="*/ 2860 w 3120"/>
                <a:gd name="T5" fmla="*/ 2043 h 3120"/>
                <a:gd name="T6" fmla="*/ 2043 w 3120"/>
                <a:gd name="T7" fmla="*/ 261 h 3120"/>
                <a:gd name="T8" fmla="*/ 261 w 3120"/>
                <a:gd name="T9" fmla="*/ 1090 h 3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0" h="3120">
                  <a:moveTo>
                    <a:pt x="261" y="1090"/>
                  </a:moveTo>
                  <a:cubicBezTo>
                    <a:pt x="0" y="1804"/>
                    <a:pt x="375" y="2599"/>
                    <a:pt x="1090" y="2860"/>
                  </a:cubicBezTo>
                  <a:cubicBezTo>
                    <a:pt x="1816" y="3120"/>
                    <a:pt x="2599" y="2757"/>
                    <a:pt x="2860" y="2043"/>
                  </a:cubicBezTo>
                  <a:cubicBezTo>
                    <a:pt x="3120" y="1317"/>
                    <a:pt x="2757" y="522"/>
                    <a:pt x="2043" y="261"/>
                  </a:cubicBezTo>
                  <a:cubicBezTo>
                    <a:pt x="1317" y="0"/>
                    <a:pt x="522" y="375"/>
                    <a:pt x="261" y="1090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89"/>
            <p:cNvSpPr/>
            <p:nvPr/>
          </p:nvSpPr>
          <p:spPr bwMode="auto">
            <a:xfrm>
              <a:off x="10996613" y="-2817813"/>
              <a:ext cx="708025" cy="727075"/>
            </a:xfrm>
            <a:custGeom>
              <a:avLst/>
              <a:gdLst>
                <a:gd name="T0" fmla="*/ 590 w 7440"/>
                <a:gd name="T1" fmla="*/ 91 h 7632"/>
                <a:gd name="T2" fmla="*/ 1350 w 7440"/>
                <a:gd name="T3" fmla="*/ 1144 h 7632"/>
                <a:gd name="T4" fmla="*/ 4662 w 7440"/>
                <a:gd name="T5" fmla="*/ 4405 h 7632"/>
                <a:gd name="T6" fmla="*/ 6284 w 7440"/>
                <a:gd name="T7" fmla="*/ 4122 h 7632"/>
                <a:gd name="T8" fmla="*/ 3913 w 7440"/>
                <a:gd name="T9" fmla="*/ 5968 h 7632"/>
                <a:gd name="T10" fmla="*/ 137 w 7440"/>
                <a:gd name="T11" fmla="*/ 2695 h 7632"/>
                <a:gd name="T12" fmla="*/ 590 w 7440"/>
                <a:gd name="T13" fmla="*/ 91 h 7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40" h="7632">
                  <a:moveTo>
                    <a:pt x="590" y="91"/>
                  </a:moveTo>
                  <a:cubicBezTo>
                    <a:pt x="1180" y="0"/>
                    <a:pt x="1316" y="555"/>
                    <a:pt x="1350" y="1144"/>
                  </a:cubicBezTo>
                  <a:cubicBezTo>
                    <a:pt x="1407" y="2401"/>
                    <a:pt x="1736" y="3839"/>
                    <a:pt x="4662" y="4405"/>
                  </a:cubicBezTo>
                  <a:cubicBezTo>
                    <a:pt x="5161" y="4507"/>
                    <a:pt x="5683" y="4586"/>
                    <a:pt x="6284" y="4122"/>
                  </a:cubicBezTo>
                  <a:cubicBezTo>
                    <a:pt x="6284" y="4122"/>
                    <a:pt x="7440" y="7632"/>
                    <a:pt x="3913" y="5968"/>
                  </a:cubicBezTo>
                  <a:cubicBezTo>
                    <a:pt x="2428" y="5266"/>
                    <a:pt x="137" y="2695"/>
                    <a:pt x="137" y="2695"/>
                  </a:cubicBezTo>
                  <a:cubicBezTo>
                    <a:pt x="137" y="2695"/>
                    <a:pt x="0" y="182"/>
                    <a:pt x="590" y="91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90"/>
            <p:cNvSpPr/>
            <p:nvPr/>
          </p:nvSpPr>
          <p:spPr bwMode="auto">
            <a:xfrm>
              <a:off x="11333163" y="-3255963"/>
              <a:ext cx="7938" cy="4763"/>
            </a:xfrm>
            <a:custGeom>
              <a:avLst/>
              <a:gdLst>
                <a:gd name="T0" fmla="*/ 0 w 80"/>
                <a:gd name="T1" fmla="*/ 0 h 48"/>
                <a:gd name="T2" fmla="*/ 60 w 80"/>
                <a:gd name="T3" fmla="*/ 48 h 48"/>
                <a:gd name="T4" fmla="*/ 80 w 80"/>
                <a:gd name="T5" fmla="*/ 0 h 48"/>
                <a:gd name="T6" fmla="*/ 0 w 8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8">
                  <a:moveTo>
                    <a:pt x="0" y="0"/>
                  </a:moveTo>
                  <a:cubicBezTo>
                    <a:pt x="20" y="12"/>
                    <a:pt x="40" y="36"/>
                    <a:pt x="60" y="4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0" y="0"/>
                    <a:pt x="30" y="0"/>
                    <a:pt x="0" y="0"/>
                  </a:cubicBezTo>
                </a:path>
              </a:pathLst>
            </a:custGeom>
            <a:solidFill>
              <a:srgbClr val="EAAE9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91"/>
            <p:cNvSpPr/>
            <p:nvPr/>
          </p:nvSpPr>
          <p:spPr bwMode="auto">
            <a:xfrm>
              <a:off x="11299826" y="-3251200"/>
              <a:ext cx="604838" cy="252413"/>
            </a:xfrm>
            <a:custGeom>
              <a:avLst/>
              <a:gdLst>
                <a:gd name="T0" fmla="*/ 3420 w 6352"/>
                <a:gd name="T1" fmla="*/ 484 h 2640"/>
                <a:gd name="T2" fmla="*/ 419 w 6352"/>
                <a:gd name="T3" fmla="*/ 0 h 2640"/>
                <a:gd name="T4" fmla="*/ 0 w 6352"/>
                <a:gd name="T5" fmla="*/ 630 h 2640"/>
                <a:gd name="T6" fmla="*/ 3159 w 6352"/>
                <a:gd name="T7" fmla="*/ 1203 h 2640"/>
                <a:gd name="T8" fmla="*/ 2741 w 6352"/>
                <a:gd name="T9" fmla="*/ 1832 h 2640"/>
                <a:gd name="T10" fmla="*/ 6160 w 6352"/>
                <a:gd name="T11" fmla="*/ 2348 h 2640"/>
                <a:gd name="T12" fmla="*/ 6352 w 6352"/>
                <a:gd name="T13" fmla="*/ 1832 h 2640"/>
                <a:gd name="T14" fmla="*/ 3420 w 6352"/>
                <a:gd name="T15" fmla="*/ 484 h 2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52" h="2640">
                  <a:moveTo>
                    <a:pt x="3420" y="484"/>
                  </a:moveTo>
                  <a:cubicBezTo>
                    <a:pt x="2401" y="686"/>
                    <a:pt x="1337" y="540"/>
                    <a:pt x="419" y="0"/>
                  </a:cubicBezTo>
                  <a:cubicBezTo>
                    <a:pt x="0" y="630"/>
                    <a:pt x="0" y="630"/>
                    <a:pt x="0" y="630"/>
                  </a:cubicBezTo>
                  <a:cubicBezTo>
                    <a:pt x="952" y="1247"/>
                    <a:pt x="2073" y="1416"/>
                    <a:pt x="3159" y="1203"/>
                  </a:cubicBezTo>
                  <a:cubicBezTo>
                    <a:pt x="2741" y="1832"/>
                    <a:pt x="2741" y="1832"/>
                    <a:pt x="2741" y="1832"/>
                  </a:cubicBezTo>
                  <a:cubicBezTo>
                    <a:pt x="3760" y="2494"/>
                    <a:pt x="5005" y="2640"/>
                    <a:pt x="6160" y="2348"/>
                  </a:cubicBezTo>
                  <a:cubicBezTo>
                    <a:pt x="6352" y="1832"/>
                    <a:pt x="6352" y="1832"/>
                    <a:pt x="6352" y="1832"/>
                  </a:cubicBezTo>
                  <a:lnTo>
                    <a:pt x="3420" y="484"/>
                  </a:lnTo>
                  <a:close/>
                </a:path>
              </a:pathLst>
            </a:custGeom>
            <a:solidFill>
              <a:srgbClr val="EFB68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92"/>
            <p:cNvSpPr/>
            <p:nvPr/>
          </p:nvSpPr>
          <p:spPr bwMode="auto">
            <a:xfrm>
              <a:off x="11177588" y="-3351213"/>
              <a:ext cx="196850" cy="95250"/>
            </a:xfrm>
            <a:custGeom>
              <a:avLst/>
              <a:gdLst>
                <a:gd name="T0" fmla="*/ 2064 w 2064"/>
                <a:gd name="T1" fmla="*/ 298 h 1008"/>
                <a:gd name="T2" fmla="*/ 1616 w 2064"/>
                <a:gd name="T3" fmla="*/ 264 h 1008"/>
                <a:gd name="T4" fmla="*/ 258 w 2064"/>
                <a:gd name="T5" fmla="*/ 0 h 1008"/>
                <a:gd name="T6" fmla="*/ 0 w 2064"/>
                <a:gd name="T7" fmla="*/ 734 h 1008"/>
                <a:gd name="T8" fmla="*/ 1347 w 2064"/>
                <a:gd name="T9" fmla="*/ 997 h 1008"/>
                <a:gd name="T10" fmla="*/ 1627 w 2064"/>
                <a:gd name="T11" fmla="*/ 1008 h 1008"/>
                <a:gd name="T12" fmla="*/ 2064 w 2064"/>
                <a:gd name="T13" fmla="*/ 29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4" h="1008">
                  <a:moveTo>
                    <a:pt x="2064" y="298"/>
                  </a:moveTo>
                  <a:cubicBezTo>
                    <a:pt x="1941" y="298"/>
                    <a:pt x="1739" y="264"/>
                    <a:pt x="1616" y="264"/>
                  </a:cubicBezTo>
                  <a:cubicBezTo>
                    <a:pt x="1133" y="230"/>
                    <a:pt x="685" y="138"/>
                    <a:pt x="258" y="0"/>
                  </a:cubicBezTo>
                  <a:cubicBezTo>
                    <a:pt x="0" y="734"/>
                    <a:pt x="0" y="734"/>
                    <a:pt x="0" y="734"/>
                  </a:cubicBezTo>
                  <a:cubicBezTo>
                    <a:pt x="427" y="882"/>
                    <a:pt x="875" y="974"/>
                    <a:pt x="1347" y="997"/>
                  </a:cubicBezTo>
                  <a:cubicBezTo>
                    <a:pt x="1436" y="1008"/>
                    <a:pt x="1537" y="1008"/>
                    <a:pt x="1627" y="1008"/>
                  </a:cubicBezTo>
                  <a:lnTo>
                    <a:pt x="2064" y="298"/>
                  </a:lnTo>
                  <a:close/>
                </a:path>
              </a:pathLst>
            </a:custGeom>
            <a:solidFill>
              <a:srgbClr val="EFB68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93"/>
            <p:cNvSpPr/>
            <p:nvPr/>
          </p:nvSpPr>
          <p:spPr bwMode="auto">
            <a:xfrm>
              <a:off x="10872788" y="-3751263"/>
              <a:ext cx="1409700" cy="914400"/>
            </a:xfrm>
            <a:custGeom>
              <a:avLst/>
              <a:gdLst>
                <a:gd name="T0" fmla="*/ 6 w 7400"/>
                <a:gd name="T1" fmla="*/ 0 h 4792"/>
                <a:gd name="T2" fmla="*/ 6 w 7400"/>
                <a:gd name="T3" fmla="*/ 0 h 4792"/>
                <a:gd name="T4" fmla="*/ 7372 w 7400"/>
                <a:gd name="T5" fmla="*/ 663 h 4792"/>
                <a:gd name="T6" fmla="*/ 6919 w 7400"/>
                <a:gd name="T7" fmla="*/ 2481 h 4792"/>
                <a:gd name="T8" fmla="*/ 3686 w 7400"/>
                <a:gd name="T9" fmla="*/ 3342 h 4792"/>
                <a:gd name="T10" fmla="*/ 3896 w 7400"/>
                <a:gd name="T11" fmla="*/ 3025 h 4792"/>
                <a:gd name="T12" fmla="*/ 2316 w 7400"/>
                <a:gd name="T13" fmla="*/ 2736 h 4792"/>
                <a:gd name="T14" fmla="*/ 2537 w 7400"/>
                <a:gd name="T15" fmla="*/ 2396 h 4792"/>
                <a:gd name="T16" fmla="*/ 2350 w 7400"/>
                <a:gd name="T17" fmla="*/ 2391 h 4792"/>
                <a:gd name="T18" fmla="*/ 1959 w 7400"/>
                <a:gd name="T19" fmla="*/ 2340 h 4792"/>
                <a:gd name="T20" fmla="*/ 1716 w 7400"/>
                <a:gd name="T21" fmla="*/ 3133 h 4792"/>
                <a:gd name="T22" fmla="*/ 725 w 7400"/>
                <a:gd name="T23" fmla="*/ 4719 h 4792"/>
                <a:gd name="T24" fmla="*/ 844 w 7400"/>
                <a:gd name="T25" fmla="*/ 1887 h 4792"/>
                <a:gd name="T26" fmla="*/ 12 w 7400"/>
                <a:gd name="T27" fmla="*/ 346 h 4792"/>
                <a:gd name="T28" fmla="*/ 6 w 7400"/>
                <a:gd name="T29" fmla="*/ 0 h 4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400" h="479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372" y="663"/>
                    <a:pt x="7372" y="663"/>
                    <a:pt x="7372" y="663"/>
                  </a:cubicBezTo>
                  <a:cubicBezTo>
                    <a:pt x="7400" y="1196"/>
                    <a:pt x="7253" y="1977"/>
                    <a:pt x="6919" y="2481"/>
                  </a:cubicBezTo>
                  <a:cubicBezTo>
                    <a:pt x="6166" y="3631"/>
                    <a:pt x="4722" y="4016"/>
                    <a:pt x="3686" y="3342"/>
                  </a:cubicBezTo>
                  <a:cubicBezTo>
                    <a:pt x="3896" y="3025"/>
                    <a:pt x="3896" y="3025"/>
                    <a:pt x="3896" y="3025"/>
                  </a:cubicBezTo>
                  <a:cubicBezTo>
                    <a:pt x="3352" y="3133"/>
                    <a:pt x="2792" y="3048"/>
                    <a:pt x="2316" y="2736"/>
                  </a:cubicBezTo>
                  <a:cubicBezTo>
                    <a:pt x="2537" y="2396"/>
                    <a:pt x="2537" y="2396"/>
                    <a:pt x="2537" y="2396"/>
                  </a:cubicBezTo>
                  <a:cubicBezTo>
                    <a:pt x="2475" y="2396"/>
                    <a:pt x="2412" y="2396"/>
                    <a:pt x="2350" y="2391"/>
                  </a:cubicBezTo>
                  <a:cubicBezTo>
                    <a:pt x="2214" y="2385"/>
                    <a:pt x="2084" y="2368"/>
                    <a:pt x="1959" y="2340"/>
                  </a:cubicBezTo>
                  <a:cubicBezTo>
                    <a:pt x="1897" y="2583"/>
                    <a:pt x="1818" y="2850"/>
                    <a:pt x="1716" y="3133"/>
                  </a:cubicBezTo>
                  <a:cubicBezTo>
                    <a:pt x="1371" y="4084"/>
                    <a:pt x="929" y="4792"/>
                    <a:pt x="725" y="4719"/>
                  </a:cubicBezTo>
                  <a:cubicBezTo>
                    <a:pt x="844" y="1887"/>
                    <a:pt x="844" y="1887"/>
                    <a:pt x="844" y="1887"/>
                  </a:cubicBezTo>
                  <a:cubicBezTo>
                    <a:pt x="12" y="346"/>
                    <a:pt x="12" y="346"/>
                    <a:pt x="12" y="346"/>
                  </a:cubicBezTo>
                  <a:cubicBezTo>
                    <a:pt x="0" y="233"/>
                    <a:pt x="0" y="119"/>
                    <a:pt x="6" y="0"/>
                  </a:cubicBezTo>
                </a:path>
              </a:pathLst>
            </a:custGeom>
            <a:solidFill>
              <a:srgbClr val="D9833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94"/>
            <p:cNvSpPr/>
            <p:nvPr/>
          </p:nvSpPr>
          <p:spPr bwMode="auto">
            <a:xfrm>
              <a:off x="10753726" y="-1639888"/>
              <a:ext cx="350838" cy="139700"/>
            </a:xfrm>
            <a:custGeom>
              <a:avLst/>
              <a:gdLst>
                <a:gd name="T0" fmla="*/ 1829 w 1840"/>
                <a:gd name="T1" fmla="*/ 425 h 728"/>
                <a:gd name="T2" fmla="*/ 1502 w 1840"/>
                <a:gd name="T3" fmla="*/ 717 h 728"/>
                <a:gd name="T4" fmla="*/ 300 w 1840"/>
                <a:gd name="T5" fmla="*/ 631 h 728"/>
                <a:gd name="T6" fmla="*/ 12 w 1840"/>
                <a:gd name="T7" fmla="*/ 304 h 728"/>
                <a:gd name="T8" fmla="*/ 339 w 1840"/>
                <a:gd name="T9" fmla="*/ 12 h 728"/>
                <a:gd name="T10" fmla="*/ 1541 w 1840"/>
                <a:gd name="T11" fmla="*/ 92 h 728"/>
                <a:gd name="T12" fmla="*/ 1829 w 1840"/>
                <a:gd name="T13" fmla="*/ 425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0" h="728">
                  <a:moveTo>
                    <a:pt x="1829" y="425"/>
                  </a:moveTo>
                  <a:cubicBezTo>
                    <a:pt x="1818" y="597"/>
                    <a:pt x="1671" y="728"/>
                    <a:pt x="1502" y="717"/>
                  </a:cubicBezTo>
                  <a:cubicBezTo>
                    <a:pt x="300" y="631"/>
                    <a:pt x="300" y="631"/>
                    <a:pt x="300" y="631"/>
                  </a:cubicBezTo>
                  <a:cubicBezTo>
                    <a:pt x="130" y="620"/>
                    <a:pt x="0" y="476"/>
                    <a:pt x="12" y="304"/>
                  </a:cubicBezTo>
                  <a:cubicBezTo>
                    <a:pt x="23" y="132"/>
                    <a:pt x="170" y="0"/>
                    <a:pt x="339" y="12"/>
                  </a:cubicBezTo>
                  <a:cubicBezTo>
                    <a:pt x="1541" y="92"/>
                    <a:pt x="1541" y="92"/>
                    <a:pt x="1541" y="92"/>
                  </a:cubicBezTo>
                  <a:cubicBezTo>
                    <a:pt x="1711" y="104"/>
                    <a:pt x="1840" y="253"/>
                    <a:pt x="1829" y="425"/>
                  </a:cubicBezTo>
                </a:path>
              </a:pathLst>
            </a:custGeom>
            <a:solidFill>
              <a:srgbClr val="3F3F3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95"/>
            <p:cNvSpPr/>
            <p:nvPr/>
          </p:nvSpPr>
          <p:spPr bwMode="auto">
            <a:xfrm>
              <a:off x="10775951" y="-2363788"/>
              <a:ext cx="460375" cy="225425"/>
            </a:xfrm>
            <a:custGeom>
              <a:avLst/>
              <a:gdLst>
                <a:gd name="T0" fmla="*/ 4742 w 4832"/>
                <a:gd name="T1" fmla="*/ 1745 h 2368"/>
                <a:gd name="T2" fmla="*/ 3871 w 4832"/>
                <a:gd name="T3" fmla="*/ 2278 h 2368"/>
                <a:gd name="T4" fmla="*/ 634 w 4832"/>
                <a:gd name="T5" fmla="*/ 1507 h 2368"/>
                <a:gd name="T6" fmla="*/ 91 w 4832"/>
                <a:gd name="T7" fmla="*/ 635 h 2368"/>
                <a:gd name="T8" fmla="*/ 974 w 4832"/>
                <a:gd name="T9" fmla="*/ 91 h 2368"/>
                <a:gd name="T10" fmla="*/ 4199 w 4832"/>
                <a:gd name="T11" fmla="*/ 862 h 2368"/>
                <a:gd name="T12" fmla="*/ 4742 w 4832"/>
                <a:gd name="T13" fmla="*/ 1745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32" h="2368">
                  <a:moveTo>
                    <a:pt x="4742" y="1745"/>
                  </a:moveTo>
                  <a:cubicBezTo>
                    <a:pt x="4651" y="2131"/>
                    <a:pt x="4255" y="2368"/>
                    <a:pt x="3871" y="2278"/>
                  </a:cubicBezTo>
                  <a:cubicBezTo>
                    <a:pt x="634" y="1507"/>
                    <a:pt x="634" y="1507"/>
                    <a:pt x="634" y="1507"/>
                  </a:cubicBezTo>
                  <a:cubicBezTo>
                    <a:pt x="238" y="1417"/>
                    <a:pt x="0" y="1020"/>
                    <a:pt x="91" y="635"/>
                  </a:cubicBezTo>
                  <a:cubicBezTo>
                    <a:pt x="159" y="363"/>
                    <a:pt x="589" y="0"/>
                    <a:pt x="974" y="91"/>
                  </a:cubicBezTo>
                  <a:cubicBezTo>
                    <a:pt x="4199" y="862"/>
                    <a:pt x="4199" y="862"/>
                    <a:pt x="4199" y="862"/>
                  </a:cubicBezTo>
                  <a:cubicBezTo>
                    <a:pt x="4595" y="952"/>
                    <a:pt x="4832" y="1349"/>
                    <a:pt x="4742" y="1745"/>
                  </a:cubicBezTo>
                </a:path>
              </a:pathLst>
            </a:custGeom>
            <a:solidFill>
              <a:srgbClr val="59595C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96"/>
            <p:cNvSpPr/>
            <p:nvPr/>
          </p:nvSpPr>
          <p:spPr bwMode="auto">
            <a:xfrm>
              <a:off x="10756901" y="-1608138"/>
              <a:ext cx="144463" cy="544513"/>
            </a:xfrm>
            <a:custGeom>
              <a:avLst/>
              <a:gdLst>
                <a:gd name="T0" fmla="*/ 91 w 91"/>
                <a:gd name="T1" fmla="*/ 63 h 343"/>
                <a:gd name="T2" fmla="*/ 78 w 91"/>
                <a:gd name="T3" fmla="*/ 343 h 343"/>
                <a:gd name="T4" fmla="*/ 6 w 91"/>
                <a:gd name="T5" fmla="*/ 343 h 343"/>
                <a:gd name="T6" fmla="*/ 0 w 91"/>
                <a:gd name="T7" fmla="*/ 0 h 343"/>
                <a:gd name="T8" fmla="*/ 91 w 91"/>
                <a:gd name="T9" fmla="*/ 6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43">
                  <a:moveTo>
                    <a:pt x="91" y="63"/>
                  </a:moveTo>
                  <a:lnTo>
                    <a:pt x="78" y="343"/>
                  </a:lnTo>
                  <a:lnTo>
                    <a:pt x="6" y="343"/>
                  </a:lnTo>
                  <a:lnTo>
                    <a:pt x="0" y="0"/>
                  </a:lnTo>
                  <a:lnTo>
                    <a:pt x="91" y="63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97"/>
            <p:cNvSpPr/>
            <p:nvPr/>
          </p:nvSpPr>
          <p:spPr bwMode="auto">
            <a:xfrm>
              <a:off x="10926763" y="-1622425"/>
              <a:ext cx="152400" cy="558800"/>
            </a:xfrm>
            <a:custGeom>
              <a:avLst/>
              <a:gdLst>
                <a:gd name="T0" fmla="*/ 96 w 96"/>
                <a:gd name="T1" fmla="*/ 36 h 352"/>
                <a:gd name="T2" fmla="*/ 78 w 96"/>
                <a:gd name="T3" fmla="*/ 352 h 352"/>
                <a:gd name="T4" fmla="*/ 3 w 96"/>
                <a:gd name="T5" fmla="*/ 352 h 352"/>
                <a:gd name="T6" fmla="*/ 0 w 96"/>
                <a:gd name="T7" fmla="*/ 0 h 352"/>
                <a:gd name="T8" fmla="*/ 96 w 96"/>
                <a:gd name="T9" fmla="*/ 3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352">
                  <a:moveTo>
                    <a:pt x="96" y="36"/>
                  </a:moveTo>
                  <a:lnTo>
                    <a:pt x="78" y="352"/>
                  </a:lnTo>
                  <a:lnTo>
                    <a:pt x="3" y="352"/>
                  </a:lnTo>
                  <a:lnTo>
                    <a:pt x="0" y="0"/>
                  </a:lnTo>
                  <a:lnTo>
                    <a:pt x="96" y="36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98"/>
            <p:cNvSpPr/>
            <p:nvPr/>
          </p:nvSpPr>
          <p:spPr bwMode="auto">
            <a:xfrm>
              <a:off x="10712451" y="-2387600"/>
              <a:ext cx="522288" cy="922338"/>
            </a:xfrm>
            <a:custGeom>
              <a:avLst/>
              <a:gdLst>
                <a:gd name="T0" fmla="*/ 147 w 2744"/>
                <a:gd name="T1" fmla="*/ 4070 h 4840"/>
                <a:gd name="T2" fmla="*/ 520 w 2744"/>
                <a:gd name="T3" fmla="*/ 233 h 4840"/>
                <a:gd name="T4" fmla="*/ 1028 w 2744"/>
                <a:gd name="T5" fmla="*/ 34 h 4840"/>
                <a:gd name="T6" fmla="*/ 2016 w 2744"/>
                <a:gd name="T7" fmla="*/ 290 h 4840"/>
                <a:gd name="T8" fmla="*/ 2106 w 2744"/>
                <a:gd name="T9" fmla="*/ 4019 h 4840"/>
                <a:gd name="T10" fmla="*/ 147 w 2744"/>
                <a:gd name="T11" fmla="*/ 4070 h 4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44" h="4840">
                  <a:moveTo>
                    <a:pt x="147" y="4070"/>
                  </a:moveTo>
                  <a:cubicBezTo>
                    <a:pt x="520" y="233"/>
                    <a:pt x="520" y="233"/>
                    <a:pt x="520" y="233"/>
                  </a:cubicBezTo>
                  <a:cubicBezTo>
                    <a:pt x="1028" y="34"/>
                    <a:pt x="1028" y="34"/>
                    <a:pt x="1028" y="34"/>
                  </a:cubicBezTo>
                  <a:cubicBezTo>
                    <a:pt x="1152" y="0"/>
                    <a:pt x="1960" y="233"/>
                    <a:pt x="2016" y="290"/>
                  </a:cubicBezTo>
                  <a:cubicBezTo>
                    <a:pt x="2744" y="1009"/>
                    <a:pt x="2355" y="1774"/>
                    <a:pt x="2106" y="4019"/>
                  </a:cubicBezTo>
                  <a:cubicBezTo>
                    <a:pt x="2016" y="4840"/>
                    <a:pt x="0" y="4359"/>
                    <a:pt x="147" y="4070"/>
                  </a:cubicBezTo>
                </a:path>
              </a:pathLst>
            </a:custGeom>
            <a:solidFill>
              <a:srgbClr val="FFFFF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99"/>
            <p:cNvSpPr/>
            <p:nvPr/>
          </p:nvSpPr>
          <p:spPr bwMode="auto">
            <a:xfrm>
              <a:off x="10898188" y="-2349500"/>
              <a:ext cx="193675" cy="711200"/>
            </a:xfrm>
            <a:custGeom>
              <a:avLst/>
              <a:gdLst>
                <a:gd name="T0" fmla="*/ 104 w 122"/>
                <a:gd name="T1" fmla="*/ 4 h 448"/>
                <a:gd name="T2" fmla="*/ 92 w 122"/>
                <a:gd name="T3" fmla="*/ 3 h 448"/>
                <a:gd name="T4" fmla="*/ 82 w 122"/>
                <a:gd name="T5" fmla="*/ 0 h 448"/>
                <a:gd name="T6" fmla="*/ 0 w 122"/>
                <a:gd name="T7" fmla="*/ 331 h 448"/>
                <a:gd name="T8" fmla="*/ 64 w 122"/>
                <a:gd name="T9" fmla="*/ 448 h 448"/>
                <a:gd name="T10" fmla="*/ 122 w 122"/>
                <a:gd name="T11" fmla="*/ 375 h 448"/>
                <a:gd name="T12" fmla="*/ 104 w 122"/>
                <a:gd name="T13" fmla="*/ 4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448">
                  <a:moveTo>
                    <a:pt x="104" y="4"/>
                  </a:moveTo>
                  <a:lnTo>
                    <a:pt x="92" y="3"/>
                  </a:lnTo>
                  <a:lnTo>
                    <a:pt x="82" y="0"/>
                  </a:lnTo>
                  <a:lnTo>
                    <a:pt x="0" y="331"/>
                  </a:lnTo>
                  <a:lnTo>
                    <a:pt x="64" y="448"/>
                  </a:lnTo>
                  <a:lnTo>
                    <a:pt x="122" y="375"/>
                  </a:lnTo>
                  <a:lnTo>
                    <a:pt x="104" y="4"/>
                  </a:lnTo>
                  <a:close/>
                </a:path>
              </a:pathLst>
            </a:custGeom>
            <a:solidFill>
              <a:srgbClr val="F09F4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100"/>
            <p:cNvSpPr/>
            <p:nvPr/>
          </p:nvSpPr>
          <p:spPr bwMode="auto">
            <a:xfrm>
              <a:off x="11012488" y="-2387600"/>
              <a:ext cx="66675" cy="69850"/>
            </a:xfrm>
            <a:custGeom>
              <a:avLst/>
              <a:gdLst>
                <a:gd name="T0" fmla="*/ 395 w 688"/>
                <a:gd name="T1" fmla="*/ 0 h 736"/>
                <a:gd name="T2" fmla="*/ 688 w 688"/>
                <a:gd name="T3" fmla="*/ 363 h 736"/>
                <a:gd name="T4" fmla="*/ 305 w 688"/>
                <a:gd name="T5" fmla="*/ 736 h 736"/>
                <a:gd name="T6" fmla="*/ 0 w 688"/>
                <a:gd name="T7" fmla="*/ 204 h 736"/>
                <a:gd name="T8" fmla="*/ 395 w 688"/>
                <a:gd name="T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736">
                  <a:moveTo>
                    <a:pt x="395" y="0"/>
                  </a:moveTo>
                  <a:cubicBezTo>
                    <a:pt x="395" y="0"/>
                    <a:pt x="610" y="261"/>
                    <a:pt x="688" y="363"/>
                  </a:cubicBezTo>
                  <a:cubicBezTo>
                    <a:pt x="305" y="736"/>
                    <a:pt x="305" y="736"/>
                    <a:pt x="305" y="73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4"/>
                    <a:pt x="215" y="91"/>
                    <a:pt x="395" y="0"/>
                  </a:cubicBezTo>
                </a:path>
              </a:pathLst>
            </a:custGeom>
            <a:solidFill>
              <a:srgbClr val="F09F4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101"/>
            <p:cNvSpPr/>
            <p:nvPr/>
          </p:nvSpPr>
          <p:spPr bwMode="auto">
            <a:xfrm>
              <a:off x="11047413" y="-2389188"/>
              <a:ext cx="85725" cy="103188"/>
            </a:xfrm>
            <a:custGeom>
              <a:avLst/>
              <a:gdLst>
                <a:gd name="T0" fmla="*/ 0 w 54"/>
                <a:gd name="T1" fmla="*/ 1 h 65"/>
                <a:gd name="T2" fmla="*/ 27 w 54"/>
                <a:gd name="T3" fmla="*/ 65 h 65"/>
                <a:gd name="T4" fmla="*/ 54 w 54"/>
                <a:gd name="T5" fmla="*/ 38 h 65"/>
                <a:gd name="T6" fmla="*/ 33 w 54"/>
                <a:gd name="T7" fmla="*/ 15 h 65"/>
                <a:gd name="T8" fmla="*/ 31 w 54"/>
                <a:gd name="T9" fmla="*/ 0 h 65"/>
                <a:gd name="T10" fmla="*/ 0 w 54"/>
                <a:gd name="T11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5">
                  <a:moveTo>
                    <a:pt x="0" y="1"/>
                  </a:moveTo>
                  <a:lnTo>
                    <a:pt x="27" y="65"/>
                  </a:lnTo>
                  <a:lnTo>
                    <a:pt x="54" y="38"/>
                  </a:lnTo>
                  <a:lnTo>
                    <a:pt x="33" y="15"/>
                  </a:lnTo>
                  <a:lnTo>
                    <a:pt x="3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102"/>
            <p:cNvSpPr/>
            <p:nvPr/>
          </p:nvSpPr>
          <p:spPr bwMode="auto">
            <a:xfrm>
              <a:off x="10879138" y="-2430463"/>
              <a:ext cx="168275" cy="127000"/>
            </a:xfrm>
            <a:custGeom>
              <a:avLst/>
              <a:gdLst>
                <a:gd name="T0" fmla="*/ 106 w 106"/>
                <a:gd name="T1" fmla="*/ 27 h 80"/>
                <a:gd name="T2" fmla="*/ 27 w 106"/>
                <a:gd name="T3" fmla="*/ 0 h 80"/>
                <a:gd name="T4" fmla="*/ 0 w 106"/>
                <a:gd name="T5" fmla="*/ 36 h 80"/>
                <a:gd name="T6" fmla="*/ 72 w 106"/>
                <a:gd name="T7" fmla="*/ 80 h 80"/>
                <a:gd name="T8" fmla="*/ 106 w 106"/>
                <a:gd name="T9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80">
                  <a:moveTo>
                    <a:pt x="106" y="27"/>
                  </a:moveTo>
                  <a:lnTo>
                    <a:pt x="27" y="0"/>
                  </a:lnTo>
                  <a:lnTo>
                    <a:pt x="0" y="36"/>
                  </a:lnTo>
                  <a:lnTo>
                    <a:pt x="72" y="80"/>
                  </a:lnTo>
                  <a:lnTo>
                    <a:pt x="106" y="27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103"/>
            <p:cNvSpPr/>
            <p:nvPr/>
          </p:nvSpPr>
          <p:spPr bwMode="auto">
            <a:xfrm>
              <a:off x="10714038" y="-2433638"/>
              <a:ext cx="325438" cy="911225"/>
            </a:xfrm>
            <a:custGeom>
              <a:avLst/>
              <a:gdLst>
                <a:gd name="T0" fmla="*/ 1087 w 1704"/>
                <a:gd name="T1" fmla="*/ 0 h 4784"/>
                <a:gd name="T2" fmla="*/ 867 w 1704"/>
                <a:gd name="T3" fmla="*/ 323 h 4784"/>
                <a:gd name="T4" fmla="*/ 476 w 1704"/>
                <a:gd name="T5" fmla="*/ 487 h 4784"/>
                <a:gd name="T6" fmla="*/ 0 w 1704"/>
                <a:gd name="T7" fmla="*/ 4784 h 4784"/>
                <a:gd name="T8" fmla="*/ 1155 w 1704"/>
                <a:gd name="T9" fmla="*/ 4773 h 4784"/>
                <a:gd name="T10" fmla="*/ 1540 w 1704"/>
                <a:gd name="T11" fmla="*/ 4728 h 4784"/>
                <a:gd name="T12" fmla="*/ 1704 w 1704"/>
                <a:gd name="T13" fmla="*/ 2828 h 4784"/>
                <a:gd name="T14" fmla="*/ 1297 w 1704"/>
                <a:gd name="T15" fmla="*/ 85 h 4784"/>
                <a:gd name="T16" fmla="*/ 1087 w 1704"/>
                <a:gd name="T17" fmla="*/ 0 h 4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4" h="4784">
                  <a:moveTo>
                    <a:pt x="1087" y="0"/>
                  </a:moveTo>
                  <a:cubicBezTo>
                    <a:pt x="867" y="323"/>
                    <a:pt x="867" y="323"/>
                    <a:pt x="867" y="323"/>
                  </a:cubicBezTo>
                  <a:cubicBezTo>
                    <a:pt x="476" y="487"/>
                    <a:pt x="476" y="487"/>
                    <a:pt x="476" y="487"/>
                  </a:cubicBezTo>
                  <a:cubicBezTo>
                    <a:pt x="0" y="4784"/>
                    <a:pt x="0" y="4784"/>
                    <a:pt x="0" y="4784"/>
                  </a:cubicBezTo>
                  <a:cubicBezTo>
                    <a:pt x="1155" y="4773"/>
                    <a:pt x="1155" y="4773"/>
                    <a:pt x="1155" y="4773"/>
                  </a:cubicBezTo>
                  <a:cubicBezTo>
                    <a:pt x="1540" y="4728"/>
                    <a:pt x="1540" y="4728"/>
                    <a:pt x="1540" y="4728"/>
                  </a:cubicBezTo>
                  <a:cubicBezTo>
                    <a:pt x="1540" y="4728"/>
                    <a:pt x="1642" y="3784"/>
                    <a:pt x="1704" y="2828"/>
                  </a:cubicBezTo>
                  <a:cubicBezTo>
                    <a:pt x="1704" y="2828"/>
                    <a:pt x="1461" y="843"/>
                    <a:pt x="1297" y="85"/>
                  </a:cubicBezTo>
                  <a:cubicBezTo>
                    <a:pt x="1297" y="85"/>
                    <a:pt x="1087" y="0"/>
                    <a:pt x="1087" y="0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104"/>
            <p:cNvSpPr/>
            <p:nvPr/>
          </p:nvSpPr>
          <p:spPr bwMode="auto">
            <a:xfrm>
              <a:off x="10985501" y="-2389188"/>
              <a:ext cx="209550" cy="889000"/>
            </a:xfrm>
            <a:custGeom>
              <a:avLst/>
              <a:gdLst>
                <a:gd name="T0" fmla="*/ 132 w 132"/>
                <a:gd name="T1" fmla="*/ 59 h 560"/>
                <a:gd name="T2" fmla="*/ 74 w 132"/>
                <a:gd name="T3" fmla="*/ 17 h 560"/>
                <a:gd name="T4" fmla="*/ 74 w 132"/>
                <a:gd name="T5" fmla="*/ 4 h 560"/>
                <a:gd name="T6" fmla="*/ 70 w 132"/>
                <a:gd name="T7" fmla="*/ 0 h 560"/>
                <a:gd name="T8" fmla="*/ 19 w 132"/>
                <a:gd name="T9" fmla="*/ 333 h 560"/>
                <a:gd name="T10" fmla="*/ 0 w 132"/>
                <a:gd name="T11" fmla="*/ 560 h 560"/>
                <a:gd name="T12" fmla="*/ 88 w 132"/>
                <a:gd name="T13" fmla="*/ 560 h 560"/>
                <a:gd name="T14" fmla="*/ 132 w 132"/>
                <a:gd name="T15" fmla="*/ 59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560">
                  <a:moveTo>
                    <a:pt x="132" y="59"/>
                  </a:moveTo>
                  <a:lnTo>
                    <a:pt x="74" y="17"/>
                  </a:lnTo>
                  <a:lnTo>
                    <a:pt x="74" y="4"/>
                  </a:lnTo>
                  <a:lnTo>
                    <a:pt x="70" y="0"/>
                  </a:lnTo>
                  <a:lnTo>
                    <a:pt x="19" y="333"/>
                  </a:lnTo>
                  <a:lnTo>
                    <a:pt x="0" y="560"/>
                  </a:lnTo>
                  <a:lnTo>
                    <a:pt x="88" y="560"/>
                  </a:lnTo>
                  <a:lnTo>
                    <a:pt x="132" y="59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105"/>
            <p:cNvSpPr/>
            <p:nvPr/>
          </p:nvSpPr>
          <p:spPr bwMode="auto">
            <a:xfrm>
              <a:off x="10506076" y="-2339975"/>
              <a:ext cx="427038" cy="384175"/>
            </a:xfrm>
            <a:custGeom>
              <a:avLst/>
              <a:gdLst>
                <a:gd name="T0" fmla="*/ 65 w 269"/>
                <a:gd name="T1" fmla="*/ 242 h 242"/>
                <a:gd name="T2" fmla="*/ 269 w 269"/>
                <a:gd name="T3" fmla="*/ 54 h 242"/>
                <a:gd name="T4" fmla="*/ 187 w 269"/>
                <a:gd name="T5" fmla="*/ 0 h 242"/>
                <a:gd name="T6" fmla="*/ 0 w 269"/>
                <a:gd name="T7" fmla="*/ 198 h 242"/>
                <a:gd name="T8" fmla="*/ 65 w 269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42">
                  <a:moveTo>
                    <a:pt x="65" y="242"/>
                  </a:moveTo>
                  <a:lnTo>
                    <a:pt x="269" y="54"/>
                  </a:lnTo>
                  <a:lnTo>
                    <a:pt x="187" y="0"/>
                  </a:lnTo>
                  <a:lnTo>
                    <a:pt x="0" y="198"/>
                  </a:lnTo>
                  <a:lnTo>
                    <a:pt x="65" y="242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106"/>
            <p:cNvSpPr/>
            <p:nvPr/>
          </p:nvSpPr>
          <p:spPr bwMode="auto">
            <a:xfrm>
              <a:off x="11496676" y="-2019300"/>
              <a:ext cx="117475" cy="117475"/>
            </a:xfrm>
            <a:custGeom>
              <a:avLst/>
              <a:gdLst>
                <a:gd name="T0" fmla="*/ 588 w 616"/>
                <a:gd name="T1" fmla="*/ 362 h 616"/>
                <a:gd name="T2" fmla="*/ 255 w 616"/>
                <a:gd name="T3" fmla="*/ 588 h 616"/>
                <a:gd name="T4" fmla="*/ 29 w 616"/>
                <a:gd name="T5" fmla="*/ 255 h 616"/>
                <a:gd name="T6" fmla="*/ 362 w 616"/>
                <a:gd name="T7" fmla="*/ 29 h 616"/>
                <a:gd name="T8" fmla="*/ 588 w 616"/>
                <a:gd name="T9" fmla="*/ 36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616">
                  <a:moveTo>
                    <a:pt x="588" y="362"/>
                  </a:moveTo>
                  <a:cubicBezTo>
                    <a:pt x="560" y="515"/>
                    <a:pt x="407" y="616"/>
                    <a:pt x="255" y="588"/>
                  </a:cubicBezTo>
                  <a:cubicBezTo>
                    <a:pt x="102" y="554"/>
                    <a:pt x="0" y="407"/>
                    <a:pt x="29" y="255"/>
                  </a:cubicBezTo>
                  <a:cubicBezTo>
                    <a:pt x="57" y="102"/>
                    <a:pt x="210" y="0"/>
                    <a:pt x="362" y="29"/>
                  </a:cubicBezTo>
                  <a:cubicBezTo>
                    <a:pt x="515" y="57"/>
                    <a:pt x="616" y="204"/>
                    <a:pt x="588" y="362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107"/>
            <p:cNvSpPr/>
            <p:nvPr/>
          </p:nvSpPr>
          <p:spPr bwMode="auto">
            <a:xfrm>
              <a:off x="10498138" y="-2049463"/>
              <a:ext cx="117475" cy="117475"/>
            </a:xfrm>
            <a:custGeom>
              <a:avLst/>
              <a:gdLst>
                <a:gd name="T0" fmla="*/ 588 w 616"/>
                <a:gd name="T1" fmla="*/ 362 h 616"/>
                <a:gd name="T2" fmla="*/ 255 w 616"/>
                <a:gd name="T3" fmla="*/ 588 h 616"/>
                <a:gd name="T4" fmla="*/ 29 w 616"/>
                <a:gd name="T5" fmla="*/ 255 h 616"/>
                <a:gd name="T6" fmla="*/ 362 w 616"/>
                <a:gd name="T7" fmla="*/ 29 h 616"/>
                <a:gd name="T8" fmla="*/ 588 w 616"/>
                <a:gd name="T9" fmla="*/ 36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616">
                  <a:moveTo>
                    <a:pt x="588" y="362"/>
                  </a:moveTo>
                  <a:cubicBezTo>
                    <a:pt x="554" y="515"/>
                    <a:pt x="407" y="616"/>
                    <a:pt x="255" y="588"/>
                  </a:cubicBezTo>
                  <a:cubicBezTo>
                    <a:pt x="102" y="560"/>
                    <a:pt x="0" y="413"/>
                    <a:pt x="29" y="255"/>
                  </a:cubicBezTo>
                  <a:cubicBezTo>
                    <a:pt x="57" y="102"/>
                    <a:pt x="204" y="0"/>
                    <a:pt x="362" y="29"/>
                  </a:cubicBezTo>
                  <a:cubicBezTo>
                    <a:pt x="515" y="63"/>
                    <a:pt x="616" y="210"/>
                    <a:pt x="588" y="362"/>
                  </a:cubicBezTo>
                </a:path>
              </a:pathLst>
            </a:custGeom>
            <a:solidFill>
              <a:srgbClr val="2B2B2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108"/>
            <p:cNvSpPr/>
            <p:nvPr/>
          </p:nvSpPr>
          <p:spPr bwMode="auto">
            <a:xfrm>
              <a:off x="10739438" y="-2339975"/>
              <a:ext cx="65088" cy="260350"/>
            </a:xfrm>
            <a:custGeom>
              <a:avLst/>
              <a:gdLst>
                <a:gd name="T0" fmla="*/ 41 w 41"/>
                <a:gd name="T1" fmla="*/ 0 h 164"/>
                <a:gd name="T2" fmla="*/ 0 w 41"/>
                <a:gd name="T3" fmla="*/ 164 h 164"/>
                <a:gd name="T4" fmla="*/ 26 w 41"/>
                <a:gd name="T5" fmla="*/ 142 h 164"/>
                <a:gd name="T6" fmla="*/ 41 w 41"/>
                <a:gd name="T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64">
                  <a:moveTo>
                    <a:pt x="41" y="0"/>
                  </a:moveTo>
                  <a:lnTo>
                    <a:pt x="0" y="164"/>
                  </a:lnTo>
                  <a:lnTo>
                    <a:pt x="26" y="14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109"/>
            <p:cNvSpPr/>
            <p:nvPr/>
          </p:nvSpPr>
          <p:spPr bwMode="auto">
            <a:xfrm>
              <a:off x="11006138" y="-1909763"/>
              <a:ext cx="39688" cy="39688"/>
            </a:xfrm>
            <a:custGeom>
              <a:avLst/>
              <a:gdLst>
                <a:gd name="T0" fmla="*/ 203 w 208"/>
                <a:gd name="T1" fmla="*/ 119 h 208"/>
                <a:gd name="T2" fmla="*/ 90 w 208"/>
                <a:gd name="T3" fmla="*/ 203 h 208"/>
                <a:gd name="T4" fmla="*/ 6 w 208"/>
                <a:gd name="T5" fmla="*/ 96 h 208"/>
                <a:gd name="T6" fmla="*/ 119 w 208"/>
                <a:gd name="T7" fmla="*/ 12 h 208"/>
                <a:gd name="T8" fmla="*/ 203 w 208"/>
                <a:gd name="T9" fmla="*/ 11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08">
                  <a:moveTo>
                    <a:pt x="203" y="119"/>
                  </a:moveTo>
                  <a:cubicBezTo>
                    <a:pt x="192" y="169"/>
                    <a:pt x="147" y="208"/>
                    <a:pt x="90" y="203"/>
                  </a:cubicBezTo>
                  <a:cubicBezTo>
                    <a:pt x="40" y="197"/>
                    <a:pt x="0" y="147"/>
                    <a:pt x="6" y="96"/>
                  </a:cubicBezTo>
                  <a:cubicBezTo>
                    <a:pt x="12" y="40"/>
                    <a:pt x="62" y="0"/>
                    <a:pt x="119" y="12"/>
                  </a:cubicBezTo>
                  <a:cubicBezTo>
                    <a:pt x="169" y="17"/>
                    <a:pt x="208" y="62"/>
                    <a:pt x="203" y="119"/>
                  </a:cubicBezTo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110"/>
            <p:cNvSpPr/>
            <p:nvPr/>
          </p:nvSpPr>
          <p:spPr bwMode="auto">
            <a:xfrm>
              <a:off x="10996613" y="-1820863"/>
              <a:ext cx="39688" cy="39688"/>
            </a:xfrm>
            <a:custGeom>
              <a:avLst/>
              <a:gdLst>
                <a:gd name="T0" fmla="*/ 203 w 208"/>
                <a:gd name="T1" fmla="*/ 113 h 208"/>
                <a:gd name="T2" fmla="*/ 90 w 208"/>
                <a:gd name="T3" fmla="*/ 197 h 208"/>
                <a:gd name="T4" fmla="*/ 6 w 208"/>
                <a:gd name="T5" fmla="*/ 90 h 208"/>
                <a:gd name="T6" fmla="*/ 119 w 208"/>
                <a:gd name="T7" fmla="*/ 6 h 208"/>
                <a:gd name="T8" fmla="*/ 203 w 208"/>
                <a:gd name="T9" fmla="*/ 11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08">
                  <a:moveTo>
                    <a:pt x="203" y="113"/>
                  </a:moveTo>
                  <a:cubicBezTo>
                    <a:pt x="192" y="169"/>
                    <a:pt x="147" y="208"/>
                    <a:pt x="90" y="197"/>
                  </a:cubicBezTo>
                  <a:cubicBezTo>
                    <a:pt x="40" y="192"/>
                    <a:pt x="0" y="147"/>
                    <a:pt x="6" y="90"/>
                  </a:cubicBezTo>
                  <a:cubicBezTo>
                    <a:pt x="17" y="40"/>
                    <a:pt x="62" y="0"/>
                    <a:pt x="119" y="6"/>
                  </a:cubicBezTo>
                  <a:cubicBezTo>
                    <a:pt x="169" y="12"/>
                    <a:pt x="208" y="62"/>
                    <a:pt x="203" y="113"/>
                  </a:cubicBezTo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111"/>
            <p:cNvSpPr/>
            <p:nvPr/>
          </p:nvSpPr>
          <p:spPr bwMode="auto">
            <a:xfrm>
              <a:off x="10440988" y="-1600200"/>
              <a:ext cx="122238" cy="254000"/>
            </a:xfrm>
            <a:custGeom>
              <a:avLst/>
              <a:gdLst>
                <a:gd name="T0" fmla="*/ 579 w 640"/>
                <a:gd name="T1" fmla="*/ 57 h 1328"/>
                <a:gd name="T2" fmla="*/ 573 w 640"/>
                <a:gd name="T3" fmla="*/ 263 h 1328"/>
                <a:gd name="T4" fmla="*/ 618 w 640"/>
                <a:gd name="T5" fmla="*/ 479 h 1328"/>
                <a:gd name="T6" fmla="*/ 635 w 640"/>
                <a:gd name="T7" fmla="*/ 690 h 1328"/>
                <a:gd name="T8" fmla="*/ 607 w 640"/>
                <a:gd name="T9" fmla="*/ 1089 h 1328"/>
                <a:gd name="T10" fmla="*/ 506 w 640"/>
                <a:gd name="T11" fmla="*/ 1049 h 1328"/>
                <a:gd name="T12" fmla="*/ 495 w 640"/>
                <a:gd name="T13" fmla="*/ 827 h 1328"/>
                <a:gd name="T14" fmla="*/ 427 w 640"/>
                <a:gd name="T15" fmla="*/ 1192 h 1328"/>
                <a:gd name="T16" fmla="*/ 523 w 640"/>
                <a:gd name="T17" fmla="*/ 1328 h 1328"/>
                <a:gd name="T18" fmla="*/ 57 w 640"/>
                <a:gd name="T19" fmla="*/ 1294 h 1328"/>
                <a:gd name="T20" fmla="*/ 0 w 640"/>
                <a:gd name="T21" fmla="*/ 1032 h 1328"/>
                <a:gd name="T22" fmla="*/ 79 w 640"/>
                <a:gd name="T23" fmla="*/ 633 h 1328"/>
                <a:gd name="T24" fmla="*/ 163 w 640"/>
                <a:gd name="T25" fmla="*/ 228 h 1328"/>
                <a:gd name="T26" fmla="*/ 236 w 640"/>
                <a:gd name="T27" fmla="*/ 0 h 1328"/>
                <a:gd name="T28" fmla="*/ 579 w 640"/>
                <a:gd name="T29" fmla="*/ 57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0" h="1328">
                  <a:moveTo>
                    <a:pt x="579" y="57"/>
                  </a:moveTo>
                  <a:cubicBezTo>
                    <a:pt x="567" y="126"/>
                    <a:pt x="567" y="200"/>
                    <a:pt x="573" y="263"/>
                  </a:cubicBezTo>
                  <a:cubicBezTo>
                    <a:pt x="579" y="337"/>
                    <a:pt x="601" y="411"/>
                    <a:pt x="618" y="479"/>
                  </a:cubicBezTo>
                  <a:cubicBezTo>
                    <a:pt x="618" y="479"/>
                    <a:pt x="635" y="616"/>
                    <a:pt x="635" y="690"/>
                  </a:cubicBezTo>
                  <a:cubicBezTo>
                    <a:pt x="607" y="1089"/>
                    <a:pt x="607" y="1089"/>
                    <a:pt x="607" y="1089"/>
                  </a:cubicBezTo>
                  <a:cubicBezTo>
                    <a:pt x="506" y="1049"/>
                    <a:pt x="506" y="1049"/>
                    <a:pt x="506" y="1049"/>
                  </a:cubicBezTo>
                  <a:cubicBezTo>
                    <a:pt x="506" y="1043"/>
                    <a:pt x="495" y="827"/>
                    <a:pt x="495" y="827"/>
                  </a:cubicBezTo>
                  <a:cubicBezTo>
                    <a:pt x="427" y="1192"/>
                    <a:pt x="427" y="1192"/>
                    <a:pt x="427" y="1192"/>
                  </a:cubicBezTo>
                  <a:cubicBezTo>
                    <a:pt x="427" y="1192"/>
                    <a:pt x="640" y="1197"/>
                    <a:pt x="523" y="1328"/>
                  </a:cubicBezTo>
                  <a:cubicBezTo>
                    <a:pt x="57" y="1294"/>
                    <a:pt x="57" y="1294"/>
                    <a:pt x="57" y="1294"/>
                  </a:cubicBezTo>
                  <a:cubicBezTo>
                    <a:pt x="0" y="1032"/>
                    <a:pt x="0" y="1032"/>
                    <a:pt x="0" y="1032"/>
                  </a:cubicBezTo>
                  <a:cubicBezTo>
                    <a:pt x="79" y="633"/>
                    <a:pt x="79" y="633"/>
                    <a:pt x="79" y="633"/>
                  </a:cubicBezTo>
                  <a:cubicBezTo>
                    <a:pt x="163" y="228"/>
                    <a:pt x="163" y="228"/>
                    <a:pt x="163" y="228"/>
                  </a:cubicBezTo>
                  <a:cubicBezTo>
                    <a:pt x="163" y="217"/>
                    <a:pt x="231" y="0"/>
                    <a:pt x="236" y="0"/>
                  </a:cubicBezTo>
                  <a:lnTo>
                    <a:pt x="579" y="57"/>
                  </a:lnTo>
                  <a:close/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112"/>
            <p:cNvSpPr/>
            <p:nvPr/>
          </p:nvSpPr>
          <p:spPr bwMode="auto">
            <a:xfrm>
              <a:off x="10458451" y="-1538288"/>
              <a:ext cx="109538" cy="36513"/>
            </a:xfrm>
            <a:custGeom>
              <a:avLst/>
              <a:gdLst>
                <a:gd name="T0" fmla="*/ 69 w 69"/>
                <a:gd name="T1" fmla="*/ 6 h 23"/>
                <a:gd name="T2" fmla="*/ 67 w 69"/>
                <a:gd name="T3" fmla="*/ 21 h 23"/>
                <a:gd name="T4" fmla="*/ 0 w 69"/>
                <a:gd name="T5" fmla="*/ 23 h 23"/>
                <a:gd name="T6" fmla="*/ 2 w 69"/>
                <a:gd name="T7" fmla="*/ 0 h 23"/>
                <a:gd name="T8" fmla="*/ 69 w 69"/>
                <a:gd name="T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3">
                  <a:moveTo>
                    <a:pt x="69" y="6"/>
                  </a:moveTo>
                  <a:lnTo>
                    <a:pt x="67" y="21"/>
                  </a:lnTo>
                  <a:lnTo>
                    <a:pt x="0" y="23"/>
                  </a:lnTo>
                  <a:lnTo>
                    <a:pt x="2" y="0"/>
                  </a:lnTo>
                  <a:lnTo>
                    <a:pt x="69" y="6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113"/>
            <p:cNvSpPr/>
            <p:nvPr/>
          </p:nvSpPr>
          <p:spPr bwMode="auto">
            <a:xfrm>
              <a:off x="10447338" y="-2027238"/>
              <a:ext cx="173038" cy="503238"/>
            </a:xfrm>
            <a:custGeom>
              <a:avLst/>
              <a:gdLst>
                <a:gd name="T0" fmla="*/ 0 w 109"/>
                <a:gd name="T1" fmla="*/ 309 h 317"/>
                <a:gd name="T2" fmla="*/ 37 w 109"/>
                <a:gd name="T3" fmla="*/ 0 h 317"/>
                <a:gd name="T4" fmla="*/ 109 w 109"/>
                <a:gd name="T5" fmla="*/ 8 h 317"/>
                <a:gd name="T6" fmla="*/ 78 w 109"/>
                <a:gd name="T7" fmla="*/ 317 h 317"/>
                <a:gd name="T8" fmla="*/ 0 w 109"/>
                <a:gd name="T9" fmla="*/ 30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17">
                  <a:moveTo>
                    <a:pt x="0" y="309"/>
                  </a:moveTo>
                  <a:lnTo>
                    <a:pt x="37" y="0"/>
                  </a:lnTo>
                  <a:lnTo>
                    <a:pt x="109" y="8"/>
                  </a:lnTo>
                  <a:lnTo>
                    <a:pt x="78" y="317"/>
                  </a:lnTo>
                  <a:lnTo>
                    <a:pt x="0" y="309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114"/>
            <p:cNvSpPr/>
            <p:nvPr/>
          </p:nvSpPr>
          <p:spPr bwMode="auto">
            <a:xfrm>
              <a:off x="10756901" y="-1538288"/>
              <a:ext cx="250825" cy="46038"/>
            </a:xfrm>
            <a:custGeom>
              <a:avLst/>
              <a:gdLst>
                <a:gd name="T0" fmla="*/ 146 w 158"/>
                <a:gd name="T1" fmla="*/ 0 h 29"/>
                <a:gd name="T2" fmla="*/ 158 w 158"/>
                <a:gd name="T3" fmla="*/ 23 h 29"/>
                <a:gd name="T4" fmla="*/ 1 w 158"/>
                <a:gd name="T5" fmla="*/ 29 h 29"/>
                <a:gd name="T6" fmla="*/ 0 w 158"/>
                <a:gd name="T7" fmla="*/ 7 h 29"/>
                <a:gd name="T8" fmla="*/ 146 w 158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9">
                  <a:moveTo>
                    <a:pt x="146" y="0"/>
                  </a:moveTo>
                  <a:lnTo>
                    <a:pt x="158" y="23"/>
                  </a:lnTo>
                  <a:lnTo>
                    <a:pt x="1" y="29"/>
                  </a:lnTo>
                  <a:lnTo>
                    <a:pt x="0" y="7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115"/>
            <p:cNvSpPr/>
            <p:nvPr/>
          </p:nvSpPr>
          <p:spPr bwMode="auto">
            <a:xfrm>
              <a:off x="10756901" y="-1524000"/>
              <a:ext cx="169863" cy="31750"/>
            </a:xfrm>
            <a:custGeom>
              <a:avLst/>
              <a:gdLst>
                <a:gd name="T0" fmla="*/ 107 w 107"/>
                <a:gd name="T1" fmla="*/ 0 h 20"/>
                <a:gd name="T2" fmla="*/ 1 w 107"/>
                <a:gd name="T3" fmla="*/ 20 h 20"/>
                <a:gd name="T4" fmla="*/ 0 w 107"/>
                <a:gd name="T5" fmla="*/ 1 h 20"/>
                <a:gd name="T6" fmla="*/ 107 w 107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0">
                  <a:moveTo>
                    <a:pt x="107" y="0"/>
                  </a:moveTo>
                  <a:lnTo>
                    <a:pt x="1" y="20"/>
                  </a:lnTo>
                  <a:lnTo>
                    <a:pt x="0" y="1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116"/>
            <p:cNvSpPr/>
            <p:nvPr/>
          </p:nvSpPr>
          <p:spPr bwMode="auto">
            <a:xfrm>
              <a:off x="11182351" y="-2295525"/>
              <a:ext cx="31750" cy="179388"/>
            </a:xfrm>
            <a:custGeom>
              <a:avLst/>
              <a:gdLst>
                <a:gd name="T0" fmla="*/ 9 w 20"/>
                <a:gd name="T1" fmla="*/ 0 h 113"/>
                <a:gd name="T2" fmla="*/ 20 w 20"/>
                <a:gd name="T3" fmla="*/ 113 h 113"/>
                <a:gd name="T4" fmla="*/ 0 w 20"/>
                <a:gd name="T5" fmla="*/ 100 h 113"/>
                <a:gd name="T6" fmla="*/ 9 w 20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13">
                  <a:moveTo>
                    <a:pt x="9" y="0"/>
                  </a:moveTo>
                  <a:lnTo>
                    <a:pt x="20" y="113"/>
                  </a:lnTo>
                  <a:lnTo>
                    <a:pt x="0" y="10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121"/>
            <p:cNvSpPr/>
            <p:nvPr/>
          </p:nvSpPr>
          <p:spPr bwMode="auto">
            <a:xfrm>
              <a:off x="11180763" y="-2138363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282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122"/>
            <p:cNvSpPr/>
            <p:nvPr/>
          </p:nvSpPr>
          <p:spPr bwMode="auto">
            <a:xfrm>
              <a:off x="11496676" y="-1995488"/>
              <a:ext cx="114300" cy="88900"/>
            </a:xfrm>
            <a:custGeom>
              <a:avLst/>
              <a:gdLst>
                <a:gd name="T0" fmla="*/ 92 w 600"/>
                <a:gd name="T1" fmla="*/ 0 h 472"/>
                <a:gd name="T2" fmla="*/ 29 w 600"/>
                <a:gd name="T3" fmla="*/ 131 h 472"/>
                <a:gd name="T4" fmla="*/ 258 w 600"/>
                <a:gd name="T5" fmla="*/ 467 h 472"/>
                <a:gd name="T6" fmla="*/ 315 w 600"/>
                <a:gd name="T7" fmla="*/ 472 h 472"/>
                <a:gd name="T8" fmla="*/ 595 w 600"/>
                <a:gd name="T9" fmla="*/ 239 h 472"/>
                <a:gd name="T10" fmla="*/ 595 w 600"/>
                <a:gd name="T11" fmla="*/ 143 h 472"/>
                <a:gd name="T12" fmla="*/ 298 w 600"/>
                <a:gd name="T13" fmla="*/ 86 h 472"/>
                <a:gd name="T14" fmla="*/ 92 w 600"/>
                <a:gd name="T15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0" h="472">
                  <a:moveTo>
                    <a:pt x="92" y="0"/>
                  </a:moveTo>
                  <a:cubicBezTo>
                    <a:pt x="63" y="35"/>
                    <a:pt x="40" y="80"/>
                    <a:pt x="29" y="131"/>
                  </a:cubicBezTo>
                  <a:cubicBezTo>
                    <a:pt x="0" y="285"/>
                    <a:pt x="103" y="433"/>
                    <a:pt x="258" y="467"/>
                  </a:cubicBezTo>
                  <a:cubicBezTo>
                    <a:pt x="275" y="467"/>
                    <a:pt x="292" y="472"/>
                    <a:pt x="315" y="472"/>
                  </a:cubicBezTo>
                  <a:cubicBezTo>
                    <a:pt x="446" y="472"/>
                    <a:pt x="566" y="376"/>
                    <a:pt x="595" y="239"/>
                  </a:cubicBezTo>
                  <a:cubicBezTo>
                    <a:pt x="600" y="205"/>
                    <a:pt x="600" y="171"/>
                    <a:pt x="595" y="143"/>
                  </a:cubicBezTo>
                  <a:cubicBezTo>
                    <a:pt x="298" y="86"/>
                    <a:pt x="298" y="86"/>
                    <a:pt x="298" y="86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rgbClr val="28282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123"/>
            <p:cNvSpPr/>
            <p:nvPr/>
          </p:nvSpPr>
          <p:spPr bwMode="auto">
            <a:xfrm>
              <a:off x="11182351" y="-2138363"/>
              <a:ext cx="31750" cy="22225"/>
            </a:xfrm>
            <a:custGeom>
              <a:avLst/>
              <a:gdLst>
                <a:gd name="T0" fmla="*/ 1 w 20"/>
                <a:gd name="T1" fmla="*/ 0 h 14"/>
                <a:gd name="T2" fmla="*/ 0 w 20"/>
                <a:gd name="T3" fmla="*/ 1 h 14"/>
                <a:gd name="T4" fmla="*/ 20 w 20"/>
                <a:gd name="T5" fmla="*/ 14 h 14"/>
                <a:gd name="T6" fmla="*/ 20 w 20"/>
                <a:gd name="T7" fmla="*/ 9 h 14"/>
                <a:gd name="T8" fmla="*/ 1 w 2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4">
                  <a:moveTo>
                    <a:pt x="1" y="0"/>
                  </a:moveTo>
                  <a:lnTo>
                    <a:pt x="0" y="1"/>
                  </a:lnTo>
                  <a:lnTo>
                    <a:pt x="20" y="14"/>
                  </a:lnTo>
                  <a:lnTo>
                    <a:pt x="20" y="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124"/>
            <p:cNvSpPr/>
            <p:nvPr/>
          </p:nvSpPr>
          <p:spPr bwMode="auto">
            <a:xfrm>
              <a:off x="10764838" y="-1120775"/>
              <a:ext cx="119063" cy="55563"/>
            </a:xfrm>
            <a:custGeom>
              <a:avLst/>
              <a:gdLst>
                <a:gd name="T0" fmla="*/ 0 w 75"/>
                <a:gd name="T1" fmla="*/ 0 h 35"/>
                <a:gd name="T2" fmla="*/ 1 w 75"/>
                <a:gd name="T3" fmla="*/ 35 h 35"/>
                <a:gd name="T4" fmla="*/ 73 w 75"/>
                <a:gd name="T5" fmla="*/ 35 h 35"/>
                <a:gd name="T6" fmla="*/ 75 w 75"/>
                <a:gd name="T7" fmla="*/ 0 h 35"/>
                <a:gd name="T8" fmla="*/ 0 w 7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5">
                  <a:moveTo>
                    <a:pt x="0" y="0"/>
                  </a:moveTo>
                  <a:lnTo>
                    <a:pt x="1" y="35"/>
                  </a:lnTo>
                  <a:lnTo>
                    <a:pt x="73" y="35"/>
                  </a:lnTo>
                  <a:lnTo>
                    <a:pt x="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125"/>
            <p:cNvSpPr/>
            <p:nvPr/>
          </p:nvSpPr>
          <p:spPr bwMode="auto">
            <a:xfrm>
              <a:off x="10929938" y="-1120775"/>
              <a:ext cx="123825" cy="55563"/>
            </a:xfrm>
            <a:custGeom>
              <a:avLst/>
              <a:gdLst>
                <a:gd name="T0" fmla="*/ 0 w 78"/>
                <a:gd name="T1" fmla="*/ 0 h 35"/>
                <a:gd name="T2" fmla="*/ 0 w 78"/>
                <a:gd name="T3" fmla="*/ 35 h 35"/>
                <a:gd name="T4" fmla="*/ 76 w 78"/>
                <a:gd name="T5" fmla="*/ 35 h 35"/>
                <a:gd name="T6" fmla="*/ 78 w 78"/>
                <a:gd name="T7" fmla="*/ 0 h 35"/>
                <a:gd name="T8" fmla="*/ 0 w 7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35">
                  <a:moveTo>
                    <a:pt x="0" y="0"/>
                  </a:moveTo>
                  <a:lnTo>
                    <a:pt x="0" y="35"/>
                  </a:lnTo>
                  <a:lnTo>
                    <a:pt x="76" y="3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126"/>
            <p:cNvSpPr/>
            <p:nvPr/>
          </p:nvSpPr>
          <p:spPr bwMode="auto">
            <a:xfrm>
              <a:off x="12015788" y="-2119313"/>
              <a:ext cx="317500" cy="220663"/>
            </a:xfrm>
            <a:custGeom>
              <a:avLst/>
              <a:gdLst>
                <a:gd name="T0" fmla="*/ 1642 w 1664"/>
                <a:gd name="T1" fmla="*/ 1030 h 1160"/>
                <a:gd name="T2" fmla="*/ 1664 w 1664"/>
                <a:gd name="T3" fmla="*/ 600 h 1160"/>
                <a:gd name="T4" fmla="*/ 830 w 1664"/>
                <a:gd name="T5" fmla="*/ 606 h 1160"/>
                <a:gd name="T6" fmla="*/ 858 w 1664"/>
                <a:gd name="T7" fmla="*/ 295 h 1160"/>
                <a:gd name="T8" fmla="*/ 773 w 1664"/>
                <a:gd name="T9" fmla="*/ 57 h 1160"/>
                <a:gd name="T10" fmla="*/ 587 w 1664"/>
                <a:gd name="T11" fmla="*/ 346 h 1160"/>
                <a:gd name="T12" fmla="*/ 407 w 1664"/>
                <a:gd name="T13" fmla="*/ 663 h 1160"/>
                <a:gd name="T14" fmla="*/ 40 w 1664"/>
                <a:gd name="T15" fmla="*/ 708 h 1160"/>
                <a:gd name="T16" fmla="*/ 12 w 1664"/>
                <a:gd name="T17" fmla="*/ 991 h 1160"/>
                <a:gd name="T18" fmla="*/ 153 w 1664"/>
                <a:gd name="T19" fmla="*/ 1070 h 1160"/>
                <a:gd name="T20" fmla="*/ 283 w 1664"/>
                <a:gd name="T21" fmla="*/ 1110 h 1160"/>
                <a:gd name="T22" fmla="*/ 1196 w 1664"/>
                <a:gd name="T23" fmla="*/ 1160 h 1160"/>
                <a:gd name="T24" fmla="*/ 1642 w 1664"/>
                <a:gd name="T25" fmla="*/ 103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4" h="1160">
                  <a:moveTo>
                    <a:pt x="1642" y="1030"/>
                  </a:moveTo>
                  <a:cubicBezTo>
                    <a:pt x="1648" y="1025"/>
                    <a:pt x="1664" y="600"/>
                    <a:pt x="1664" y="600"/>
                  </a:cubicBezTo>
                  <a:cubicBezTo>
                    <a:pt x="830" y="606"/>
                    <a:pt x="830" y="606"/>
                    <a:pt x="830" y="606"/>
                  </a:cubicBezTo>
                  <a:cubicBezTo>
                    <a:pt x="858" y="295"/>
                    <a:pt x="858" y="295"/>
                    <a:pt x="858" y="295"/>
                  </a:cubicBezTo>
                  <a:cubicBezTo>
                    <a:pt x="858" y="295"/>
                    <a:pt x="909" y="0"/>
                    <a:pt x="773" y="57"/>
                  </a:cubicBezTo>
                  <a:cubicBezTo>
                    <a:pt x="683" y="97"/>
                    <a:pt x="587" y="346"/>
                    <a:pt x="587" y="346"/>
                  </a:cubicBezTo>
                  <a:cubicBezTo>
                    <a:pt x="407" y="663"/>
                    <a:pt x="407" y="663"/>
                    <a:pt x="407" y="663"/>
                  </a:cubicBezTo>
                  <a:cubicBezTo>
                    <a:pt x="407" y="663"/>
                    <a:pt x="46" y="685"/>
                    <a:pt x="40" y="708"/>
                  </a:cubicBezTo>
                  <a:cubicBezTo>
                    <a:pt x="29" y="781"/>
                    <a:pt x="17" y="911"/>
                    <a:pt x="12" y="991"/>
                  </a:cubicBezTo>
                  <a:cubicBezTo>
                    <a:pt x="0" y="1098"/>
                    <a:pt x="79" y="1064"/>
                    <a:pt x="153" y="1070"/>
                  </a:cubicBezTo>
                  <a:cubicBezTo>
                    <a:pt x="198" y="1070"/>
                    <a:pt x="237" y="1110"/>
                    <a:pt x="283" y="1110"/>
                  </a:cubicBezTo>
                  <a:cubicBezTo>
                    <a:pt x="1196" y="1160"/>
                    <a:pt x="1196" y="1160"/>
                    <a:pt x="1196" y="1160"/>
                  </a:cubicBezTo>
                  <a:lnTo>
                    <a:pt x="1642" y="1030"/>
                  </a:lnTo>
                  <a:close/>
                </a:path>
              </a:pathLst>
            </a:custGeom>
            <a:solidFill>
              <a:srgbClr val="F8D0A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127"/>
            <p:cNvSpPr/>
            <p:nvPr/>
          </p:nvSpPr>
          <p:spPr bwMode="auto">
            <a:xfrm>
              <a:off x="12045951" y="-2003425"/>
              <a:ext cx="46038" cy="104775"/>
            </a:xfrm>
            <a:custGeom>
              <a:avLst/>
              <a:gdLst>
                <a:gd name="T0" fmla="*/ 26 w 29"/>
                <a:gd name="T1" fmla="*/ 0 h 66"/>
                <a:gd name="T2" fmla="*/ 0 w 29"/>
                <a:gd name="T3" fmla="*/ 2 h 66"/>
                <a:gd name="T4" fmla="*/ 8 w 29"/>
                <a:gd name="T5" fmla="*/ 66 h 66"/>
                <a:gd name="T6" fmla="*/ 29 w 29"/>
                <a:gd name="T7" fmla="*/ 66 h 66"/>
                <a:gd name="T8" fmla="*/ 26 w 29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6">
                  <a:moveTo>
                    <a:pt x="26" y="0"/>
                  </a:moveTo>
                  <a:lnTo>
                    <a:pt x="0" y="2"/>
                  </a:lnTo>
                  <a:lnTo>
                    <a:pt x="8" y="66"/>
                  </a:lnTo>
                  <a:lnTo>
                    <a:pt x="29" y="6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128"/>
            <p:cNvSpPr/>
            <p:nvPr/>
          </p:nvSpPr>
          <p:spPr bwMode="auto">
            <a:xfrm>
              <a:off x="11542713" y="-2022475"/>
              <a:ext cx="523875" cy="142875"/>
            </a:xfrm>
            <a:custGeom>
              <a:avLst/>
              <a:gdLst>
                <a:gd name="T0" fmla="*/ 330 w 330"/>
                <a:gd name="T1" fmla="*/ 90 h 90"/>
                <a:gd name="T2" fmla="*/ 0 w 330"/>
                <a:gd name="T3" fmla="*/ 77 h 90"/>
                <a:gd name="T4" fmla="*/ 10 w 330"/>
                <a:gd name="T5" fmla="*/ 0 h 90"/>
                <a:gd name="T6" fmla="*/ 321 w 330"/>
                <a:gd name="T7" fmla="*/ 9 h 90"/>
                <a:gd name="T8" fmla="*/ 330 w 330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90">
                  <a:moveTo>
                    <a:pt x="330" y="90"/>
                  </a:moveTo>
                  <a:lnTo>
                    <a:pt x="0" y="77"/>
                  </a:lnTo>
                  <a:lnTo>
                    <a:pt x="10" y="0"/>
                  </a:lnTo>
                  <a:lnTo>
                    <a:pt x="321" y="9"/>
                  </a:lnTo>
                  <a:lnTo>
                    <a:pt x="330" y="9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129"/>
            <p:cNvSpPr/>
            <p:nvPr/>
          </p:nvSpPr>
          <p:spPr bwMode="auto">
            <a:xfrm>
              <a:off x="11155363" y="-2295525"/>
              <a:ext cx="404813" cy="393700"/>
            </a:xfrm>
            <a:custGeom>
              <a:avLst/>
              <a:gdLst>
                <a:gd name="T0" fmla="*/ 255 w 255"/>
                <a:gd name="T1" fmla="*/ 172 h 248"/>
                <a:gd name="T2" fmla="*/ 26 w 255"/>
                <a:gd name="T3" fmla="*/ 0 h 248"/>
                <a:gd name="T4" fmla="*/ 0 w 255"/>
                <a:gd name="T5" fmla="*/ 89 h 248"/>
                <a:gd name="T6" fmla="*/ 245 w 255"/>
                <a:gd name="T7" fmla="*/ 248 h 248"/>
                <a:gd name="T8" fmla="*/ 255 w 255"/>
                <a:gd name="T9" fmla="*/ 17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48">
                  <a:moveTo>
                    <a:pt x="255" y="172"/>
                  </a:moveTo>
                  <a:lnTo>
                    <a:pt x="26" y="0"/>
                  </a:lnTo>
                  <a:lnTo>
                    <a:pt x="0" y="89"/>
                  </a:lnTo>
                  <a:lnTo>
                    <a:pt x="245" y="248"/>
                  </a:lnTo>
                  <a:lnTo>
                    <a:pt x="255" y="172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67"/>
            <p:cNvSpPr/>
            <p:nvPr/>
          </p:nvSpPr>
          <p:spPr bwMode="auto">
            <a:xfrm>
              <a:off x="10758321" y="-1087437"/>
              <a:ext cx="252524" cy="85724"/>
            </a:xfrm>
            <a:custGeom>
              <a:avLst/>
              <a:gdLst>
                <a:gd name="T0" fmla="*/ 0 w 3856"/>
                <a:gd name="T1" fmla="*/ 518 h 760"/>
                <a:gd name="T2" fmla="*/ 239 w 3856"/>
                <a:gd name="T3" fmla="*/ 760 h 760"/>
                <a:gd name="T4" fmla="*/ 3618 w 3856"/>
                <a:gd name="T5" fmla="*/ 760 h 760"/>
                <a:gd name="T6" fmla="*/ 3856 w 3856"/>
                <a:gd name="T7" fmla="*/ 518 h 760"/>
                <a:gd name="T8" fmla="*/ 3856 w 3856"/>
                <a:gd name="T9" fmla="*/ 237 h 760"/>
                <a:gd name="T10" fmla="*/ 3618 w 3856"/>
                <a:gd name="T11" fmla="*/ 0 h 760"/>
                <a:gd name="T12" fmla="*/ 239 w 3856"/>
                <a:gd name="T13" fmla="*/ 0 h 760"/>
                <a:gd name="T14" fmla="*/ 0 w 3856"/>
                <a:gd name="T15" fmla="*/ 237 h 760"/>
                <a:gd name="T16" fmla="*/ 0 w 3856"/>
                <a:gd name="T17" fmla="*/ 51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56" h="760">
                  <a:moveTo>
                    <a:pt x="0" y="518"/>
                  </a:moveTo>
                  <a:cubicBezTo>
                    <a:pt x="0" y="654"/>
                    <a:pt x="108" y="760"/>
                    <a:pt x="239" y="760"/>
                  </a:cubicBezTo>
                  <a:cubicBezTo>
                    <a:pt x="3618" y="760"/>
                    <a:pt x="3618" y="760"/>
                    <a:pt x="3618" y="760"/>
                  </a:cubicBezTo>
                  <a:cubicBezTo>
                    <a:pt x="3749" y="760"/>
                    <a:pt x="3856" y="654"/>
                    <a:pt x="3856" y="518"/>
                  </a:cubicBezTo>
                  <a:cubicBezTo>
                    <a:pt x="3856" y="237"/>
                    <a:pt x="3856" y="237"/>
                    <a:pt x="3856" y="237"/>
                  </a:cubicBezTo>
                  <a:cubicBezTo>
                    <a:pt x="3856" y="107"/>
                    <a:pt x="3749" y="0"/>
                    <a:pt x="3618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108" y="0"/>
                    <a:pt x="0" y="107"/>
                    <a:pt x="0" y="237"/>
                  </a:cubicBezTo>
                  <a:lnTo>
                    <a:pt x="0" y="518"/>
                  </a:lnTo>
                  <a:close/>
                </a:path>
              </a:pathLst>
            </a:custGeom>
            <a:solidFill>
              <a:srgbClr val="21212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xit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75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3.7037E-6 L -0.00704 -0.08912 " pathEditMode="relative" rAng="0" ptsTypes="AA">
                                      <p:cBhvr>
                                        <p:cTn id="33" dur="1750" spd="-100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-446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2" presetClass="emph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75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5E-6 2.96296E-6 C -0.02526 -0.03403 -0.0517 -0.12709 -0.03177 -0.17037 " pathEditMode="relative" rAng="0" ptsTypes="AA">
                                      <p:cBhvr>
                                        <p:cTn id="44" dur="1750" spd="-100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" y="-851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0" presetClass="entr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repeatCount="300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75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2" presetClass="emph" presetSubtype="0" repeatCount="3000" fill="hold" grpId="3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xit" presetSubtype="0" repeatCount="3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2" presetClass="emph" presetSubtype="0" repeatCount="300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86" dur="1250" fill="hold"/>
                                        <p:tgtEl>
                                          <p:spTgt spid="4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2000" fill="hold"/>
                                        <p:tgtEl>
                                          <p:spTgt spid="3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Scale>
                                      <p:cBhvr>
                                        <p:cTn id="90" dur="1000" fill="hold"/>
                                        <p:tgtEl>
                                          <p:spTgt spid="31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92" dur="1250" fill="hold"/>
                                        <p:tgtEl>
                                          <p:spTgt spid="312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800" numSld="999" showWhenStopped="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34" grpId="0" animBg="1"/>
      <p:bldP spid="2" grpId="0" animBg="1"/>
      <p:bldP spid="2" grpId="1" animBg="1"/>
      <p:bldP spid="2" grpId="2" animBg="1"/>
      <p:bldP spid="2" grpId="3" animBg="1"/>
      <p:bldP spid="430" grpId="0" animBg="1"/>
      <p:bldP spid="430" grpId="1" animBg="1"/>
      <p:bldP spid="430" grpId="2" animBg="1"/>
      <p:bldP spid="430" grpId="3" animBg="1"/>
      <p:bldP spid="3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81" name="矩形 280"/>
          <p:cNvSpPr/>
          <p:nvPr/>
        </p:nvSpPr>
        <p:spPr>
          <a:xfrm>
            <a:off x="-268013" y="-234948"/>
            <a:ext cx="12728026" cy="7305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 13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5" name="组合 264"/>
          <p:cNvGrpSpPr/>
          <p:nvPr/>
        </p:nvGrpSpPr>
        <p:grpSpPr>
          <a:xfrm>
            <a:off x="8012765" y="4523833"/>
            <a:ext cx="1161976" cy="2500324"/>
            <a:chOff x="6047581" y="3747293"/>
            <a:chExt cx="1955800" cy="4208463"/>
          </a:xfrm>
        </p:grpSpPr>
        <p:sp>
          <p:nvSpPr>
            <p:cNvPr id="143" name="Freeform 92"/>
            <p:cNvSpPr/>
            <p:nvPr/>
          </p:nvSpPr>
          <p:spPr bwMode="auto">
            <a:xfrm>
              <a:off x="6204743" y="3747293"/>
              <a:ext cx="1385888" cy="4208463"/>
            </a:xfrm>
            <a:custGeom>
              <a:avLst/>
              <a:gdLst>
                <a:gd name="T0" fmla="*/ 89 w 369"/>
                <a:gd name="T1" fmla="*/ 803 h 1121"/>
                <a:gd name="T2" fmla="*/ 84 w 369"/>
                <a:gd name="T3" fmla="*/ 656 h 1121"/>
                <a:gd name="T4" fmla="*/ 22 w 369"/>
                <a:gd name="T5" fmla="*/ 523 h 1121"/>
                <a:gd name="T6" fmla="*/ 46 w 369"/>
                <a:gd name="T7" fmla="*/ 287 h 1121"/>
                <a:gd name="T8" fmla="*/ 50 w 369"/>
                <a:gd name="T9" fmla="*/ 232 h 1121"/>
                <a:gd name="T10" fmla="*/ 50 w 369"/>
                <a:gd name="T11" fmla="*/ 127 h 1121"/>
                <a:gd name="T12" fmla="*/ 88 w 369"/>
                <a:gd name="T13" fmla="*/ 22 h 1121"/>
                <a:gd name="T14" fmla="*/ 168 w 369"/>
                <a:gd name="T15" fmla="*/ 91 h 1121"/>
                <a:gd name="T16" fmla="*/ 170 w 369"/>
                <a:gd name="T17" fmla="*/ 193 h 1121"/>
                <a:gd name="T18" fmla="*/ 152 w 369"/>
                <a:gd name="T19" fmla="*/ 279 h 1121"/>
                <a:gd name="T20" fmla="*/ 166 w 369"/>
                <a:gd name="T21" fmla="*/ 294 h 1121"/>
                <a:gd name="T22" fmla="*/ 221 w 369"/>
                <a:gd name="T23" fmla="*/ 275 h 1121"/>
                <a:gd name="T24" fmla="*/ 348 w 369"/>
                <a:gd name="T25" fmla="*/ 573 h 1121"/>
                <a:gd name="T26" fmla="*/ 283 w 369"/>
                <a:gd name="T27" fmla="*/ 713 h 1121"/>
                <a:gd name="T28" fmla="*/ 326 w 369"/>
                <a:gd name="T29" fmla="*/ 1113 h 1121"/>
                <a:gd name="T30" fmla="*/ 36 w 369"/>
                <a:gd name="T31" fmla="*/ 1121 h 1121"/>
                <a:gd name="T32" fmla="*/ 89 w 369"/>
                <a:gd name="T33" fmla="*/ 803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9" h="1121">
                  <a:moveTo>
                    <a:pt x="89" y="803"/>
                  </a:moveTo>
                  <a:cubicBezTo>
                    <a:pt x="94" y="755"/>
                    <a:pt x="84" y="656"/>
                    <a:pt x="84" y="656"/>
                  </a:cubicBezTo>
                  <a:cubicBezTo>
                    <a:pt x="75" y="643"/>
                    <a:pt x="27" y="551"/>
                    <a:pt x="22" y="523"/>
                  </a:cubicBezTo>
                  <a:cubicBezTo>
                    <a:pt x="0" y="381"/>
                    <a:pt x="42" y="293"/>
                    <a:pt x="46" y="287"/>
                  </a:cubicBezTo>
                  <a:cubicBezTo>
                    <a:pt x="53" y="276"/>
                    <a:pt x="50" y="232"/>
                    <a:pt x="50" y="232"/>
                  </a:cubicBezTo>
                  <a:cubicBezTo>
                    <a:pt x="50" y="232"/>
                    <a:pt x="40" y="187"/>
                    <a:pt x="50" y="127"/>
                  </a:cubicBezTo>
                  <a:cubicBezTo>
                    <a:pt x="61" y="66"/>
                    <a:pt x="64" y="36"/>
                    <a:pt x="88" y="22"/>
                  </a:cubicBezTo>
                  <a:cubicBezTo>
                    <a:pt x="111" y="9"/>
                    <a:pt x="166" y="0"/>
                    <a:pt x="168" y="91"/>
                  </a:cubicBezTo>
                  <a:cubicBezTo>
                    <a:pt x="169" y="122"/>
                    <a:pt x="175" y="163"/>
                    <a:pt x="170" y="193"/>
                  </a:cubicBezTo>
                  <a:cubicBezTo>
                    <a:pt x="162" y="241"/>
                    <a:pt x="146" y="270"/>
                    <a:pt x="152" y="279"/>
                  </a:cubicBezTo>
                  <a:cubicBezTo>
                    <a:pt x="152" y="279"/>
                    <a:pt x="154" y="300"/>
                    <a:pt x="166" y="294"/>
                  </a:cubicBezTo>
                  <a:cubicBezTo>
                    <a:pt x="178" y="288"/>
                    <a:pt x="221" y="275"/>
                    <a:pt x="221" y="275"/>
                  </a:cubicBezTo>
                  <a:cubicBezTo>
                    <a:pt x="221" y="275"/>
                    <a:pt x="369" y="496"/>
                    <a:pt x="348" y="573"/>
                  </a:cubicBezTo>
                  <a:cubicBezTo>
                    <a:pt x="327" y="651"/>
                    <a:pt x="283" y="713"/>
                    <a:pt x="283" y="713"/>
                  </a:cubicBezTo>
                  <a:cubicBezTo>
                    <a:pt x="326" y="1113"/>
                    <a:pt x="326" y="1113"/>
                    <a:pt x="326" y="1113"/>
                  </a:cubicBezTo>
                  <a:cubicBezTo>
                    <a:pt x="36" y="1121"/>
                    <a:pt x="36" y="1121"/>
                    <a:pt x="36" y="1121"/>
                  </a:cubicBezTo>
                  <a:cubicBezTo>
                    <a:pt x="36" y="1121"/>
                    <a:pt x="82" y="861"/>
                    <a:pt x="89" y="803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94"/>
            <p:cNvSpPr>
              <a:spLocks noEditPoints="1"/>
            </p:cNvSpPr>
            <p:nvPr/>
          </p:nvSpPr>
          <p:spPr bwMode="auto">
            <a:xfrm>
              <a:off x="6396831" y="3788568"/>
              <a:ext cx="600075" cy="1239838"/>
            </a:xfrm>
            <a:custGeom>
              <a:avLst/>
              <a:gdLst>
                <a:gd name="T0" fmla="*/ 7 w 160"/>
                <a:gd name="T1" fmla="*/ 254 h 330"/>
                <a:gd name="T2" fmla="*/ 7 w 160"/>
                <a:gd name="T3" fmla="*/ 235 h 330"/>
                <a:gd name="T4" fmla="*/ 7 w 160"/>
                <a:gd name="T5" fmla="*/ 254 h 330"/>
                <a:gd name="T6" fmla="*/ 105 w 160"/>
                <a:gd name="T7" fmla="*/ 289 h 330"/>
                <a:gd name="T8" fmla="*/ 92 w 160"/>
                <a:gd name="T9" fmla="*/ 253 h 330"/>
                <a:gd name="T10" fmla="*/ 112 w 160"/>
                <a:gd name="T11" fmla="*/ 102 h 330"/>
                <a:gd name="T12" fmla="*/ 85 w 160"/>
                <a:gd name="T13" fmla="*/ 8 h 330"/>
                <a:gd name="T14" fmla="*/ 35 w 160"/>
                <a:gd name="T15" fmla="*/ 21 h 330"/>
                <a:gd name="T16" fmla="*/ 2 w 160"/>
                <a:gd name="T17" fmla="*/ 165 h 330"/>
                <a:gd name="T18" fmla="*/ 7 w 160"/>
                <a:gd name="T19" fmla="*/ 235 h 330"/>
                <a:gd name="T20" fmla="*/ 25 w 160"/>
                <a:gd name="T21" fmla="*/ 81 h 330"/>
                <a:gd name="T22" fmla="*/ 58 w 160"/>
                <a:gd name="T23" fmla="*/ 105 h 330"/>
                <a:gd name="T24" fmla="*/ 81 w 160"/>
                <a:gd name="T25" fmla="*/ 211 h 330"/>
                <a:gd name="T26" fmla="*/ 82 w 160"/>
                <a:gd name="T27" fmla="*/ 253 h 330"/>
                <a:gd name="T28" fmla="*/ 104 w 160"/>
                <a:gd name="T29" fmla="*/ 330 h 330"/>
                <a:gd name="T30" fmla="*/ 160 w 160"/>
                <a:gd name="T31" fmla="*/ 274 h 330"/>
                <a:gd name="T32" fmla="*/ 105 w 160"/>
                <a:gd name="T33" fmla="*/ 28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30">
                  <a:moveTo>
                    <a:pt x="7" y="254"/>
                  </a:moveTo>
                  <a:cubicBezTo>
                    <a:pt x="8" y="249"/>
                    <a:pt x="7" y="243"/>
                    <a:pt x="7" y="235"/>
                  </a:cubicBezTo>
                  <a:cubicBezTo>
                    <a:pt x="6" y="249"/>
                    <a:pt x="6" y="257"/>
                    <a:pt x="7" y="254"/>
                  </a:cubicBezTo>
                  <a:moveTo>
                    <a:pt x="105" y="289"/>
                  </a:moveTo>
                  <a:cubicBezTo>
                    <a:pt x="91" y="281"/>
                    <a:pt x="91" y="266"/>
                    <a:pt x="92" y="253"/>
                  </a:cubicBezTo>
                  <a:cubicBezTo>
                    <a:pt x="103" y="227"/>
                    <a:pt x="117" y="173"/>
                    <a:pt x="112" y="102"/>
                  </a:cubicBezTo>
                  <a:cubicBezTo>
                    <a:pt x="111" y="87"/>
                    <a:pt x="112" y="21"/>
                    <a:pt x="85" y="8"/>
                  </a:cubicBezTo>
                  <a:cubicBezTo>
                    <a:pt x="69" y="0"/>
                    <a:pt x="44" y="7"/>
                    <a:pt x="35" y="21"/>
                  </a:cubicBezTo>
                  <a:cubicBezTo>
                    <a:pt x="13" y="43"/>
                    <a:pt x="0" y="122"/>
                    <a:pt x="2" y="165"/>
                  </a:cubicBezTo>
                  <a:cubicBezTo>
                    <a:pt x="3" y="200"/>
                    <a:pt x="6" y="221"/>
                    <a:pt x="7" y="235"/>
                  </a:cubicBezTo>
                  <a:cubicBezTo>
                    <a:pt x="8" y="194"/>
                    <a:pt x="12" y="107"/>
                    <a:pt x="25" y="81"/>
                  </a:cubicBezTo>
                  <a:cubicBezTo>
                    <a:pt x="30" y="78"/>
                    <a:pt x="46" y="76"/>
                    <a:pt x="58" y="105"/>
                  </a:cubicBezTo>
                  <a:cubicBezTo>
                    <a:pt x="69" y="130"/>
                    <a:pt x="75" y="184"/>
                    <a:pt x="81" y="211"/>
                  </a:cubicBezTo>
                  <a:cubicBezTo>
                    <a:pt x="83" y="218"/>
                    <a:pt x="86" y="238"/>
                    <a:pt x="82" y="253"/>
                  </a:cubicBezTo>
                  <a:cubicBezTo>
                    <a:pt x="69" y="313"/>
                    <a:pt x="104" y="330"/>
                    <a:pt x="104" y="330"/>
                  </a:cubicBezTo>
                  <a:cubicBezTo>
                    <a:pt x="160" y="274"/>
                    <a:pt x="160" y="274"/>
                    <a:pt x="160" y="274"/>
                  </a:cubicBezTo>
                  <a:cubicBezTo>
                    <a:pt x="160" y="274"/>
                    <a:pt x="121" y="299"/>
                    <a:pt x="105" y="289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95"/>
            <p:cNvSpPr/>
            <p:nvPr/>
          </p:nvSpPr>
          <p:spPr bwMode="auto">
            <a:xfrm>
              <a:off x="6092031" y="4787106"/>
              <a:ext cx="866775" cy="1227138"/>
            </a:xfrm>
            <a:custGeom>
              <a:avLst/>
              <a:gdLst>
                <a:gd name="T0" fmla="*/ 168 w 231"/>
                <a:gd name="T1" fmla="*/ 19 h 327"/>
                <a:gd name="T2" fmla="*/ 85 w 231"/>
                <a:gd name="T3" fmla="*/ 0 h 327"/>
                <a:gd name="T4" fmla="*/ 88 w 231"/>
                <a:gd name="T5" fmla="*/ 327 h 327"/>
                <a:gd name="T6" fmla="*/ 75 w 231"/>
                <a:gd name="T7" fmla="*/ 133 h 327"/>
                <a:gd name="T8" fmla="*/ 99 w 231"/>
                <a:gd name="T9" fmla="*/ 93 h 327"/>
                <a:gd name="T10" fmla="*/ 168 w 231"/>
                <a:gd name="T11" fmla="*/ 106 h 327"/>
                <a:gd name="T12" fmla="*/ 168 w 231"/>
                <a:gd name="T13" fmla="*/ 19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1" h="327">
                  <a:moveTo>
                    <a:pt x="168" y="19"/>
                  </a:moveTo>
                  <a:cubicBezTo>
                    <a:pt x="125" y="45"/>
                    <a:pt x="85" y="0"/>
                    <a:pt x="85" y="0"/>
                  </a:cubicBezTo>
                  <a:cubicBezTo>
                    <a:pt x="85" y="0"/>
                    <a:pt x="0" y="170"/>
                    <a:pt x="88" y="327"/>
                  </a:cubicBezTo>
                  <a:cubicBezTo>
                    <a:pt x="88" y="327"/>
                    <a:pt x="58" y="255"/>
                    <a:pt x="75" y="133"/>
                  </a:cubicBezTo>
                  <a:cubicBezTo>
                    <a:pt x="78" y="114"/>
                    <a:pt x="92" y="85"/>
                    <a:pt x="99" y="93"/>
                  </a:cubicBezTo>
                  <a:cubicBezTo>
                    <a:pt x="114" y="110"/>
                    <a:pt x="137" y="121"/>
                    <a:pt x="168" y="106"/>
                  </a:cubicBezTo>
                  <a:cubicBezTo>
                    <a:pt x="231" y="75"/>
                    <a:pt x="168" y="19"/>
                    <a:pt x="168" y="19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96"/>
            <p:cNvSpPr/>
            <p:nvPr/>
          </p:nvSpPr>
          <p:spPr bwMode="auto">
            <a:xfrm>
              <a:off x="6471443" y="4655343"/>
              <a:ext cx="1531938" cy="1870075"/>
            </a:xfrm>
            <a:custGeom>
              <a:avLst/>
              <a:gdLst>
                <a:gd name="T0" fmla="*/ 396 w 408"/>
                <a:gd name="T1" fmla="*/ 316 h 498"/>
                <a:gd name="T2" fmla="*/ 391 w 408"/>
                <a:gd name="T3" fmla="*/ 277 h 498"/>
                <a:gd name="T4" fmla="*/ 398 w 408"/>
                <a:gd name="T5" fmla="*/ 242 h 498"/>
                <a:gd name="T6" fmla="*/ 374 w 408"/>
                <a:gd name="T7" fmla="*/ 194 h 498"/>
                <a:gd name="T8" fmla="*/ 373 w 408"/>
                <a:gd name="T9" fmla="*/ 168 h 498"/>
                <a:gd name="T10" fmla="*/ 385 w 408"/>
                <a:gd name="T11" fmla="*/ 141 h 498"/>
                <a:gd name="T12" fmla="*/ 363 w 408"/>
                <a:gd name="T13" fmla="*/ 106 h 498"/>
                <a:gd name="T14" fmla="*/ 307 w 408"/>
                <a:gd name="T15" fmla="*/ 82 h 498"/>
                <a:gd name="T16" fmla="*/ 303 w 408"/>
                <a:gd name="T17" fmla="*/ 61 h 498"/>
                <a:gd name="T18" fmla="*/ 240 w 408"/>
                <a:gd name="T19" fmla="*/ 6 h 498"/>
                <a:gd name="T20" fmla="*/ 195 w 408"/>
                <a:gd name="T21" fmla="*/ 9 h 498"/>
                <a:gd name="T22" fmla="*/ 141 w 408"/>
                <a:gd name="T23" fmla="*/ 34 h 498"/>
                <a:gd name="T24" fmla="*/ 60 w 408"/>
                <a:gd name="T25" fmla="*/ 106 h 498"/>
                <a:gd name="T26" fmla="*/ 24 w 408"/>
                <a:gd name="T27" fmla="*/ 136 h 498"/>
                <a:gd name="T28" fmla="*/ 12 w 408"/>
                <a:gd name="T29" fmla="*/ 199 h 498"/>
                <a:gd name="T30" fmla="*/ 39 w 408"/>
                <a:gd name="T31" fmla="*/ 235 h 498"/>
                <a:gd name="T32" fmla="*/ 23 w 408"/>
                <a:gd name="T33" fmla="*/ 273 h 498"/>
                <a:gd name="T34" fmla="*/ 59 w 408"/>
                <a:gd name="T35" fmla="*/ 325 h 498"/>
                <a:gd name="T36" fmla="*/ 79 w 408"/>
                <a:gd name="T37" fmla="*/ 330 h 498"/>
                <a:gd name="T38" fmla="*/ 66 w 408"/>
                <a:gd name="T39" fmla="*/ 368 h 498"/>
                <a:gd name="T40" fmla="*/ 104 w 408"/>
                <a:gd name="T41" fmla="*/ 416 h 498"/>
                <a:gd name="T42" fmla="*/ 102 w 408"/>
                <a:gd name="T43" fmla="*/ 417 h 498"/>
                <a:gd name="T44" fmla="*/ 113 w 408"/>
                <a:gd name="T45" fmla="*/ 448 h 498"/>
                <a:gd name="T46" fmla="*/ 151 w 408"/>
                <a:gd name="T47" fmla="*/ 492 h 498"/>
                <a:gd name="T48" fmla="*/ 205 w 408"/>
                <a:gd name="T49" fmla="*/ 497 h 498"/>
                <a:gd name="T50" fmla="*/ 260 w 408"/>
                <a:gd name="T51" fmla="*/ 494 h 498"/>
                <a:gd name="T52" fmla="*/ 368 w 408"/>
                <a:gd name="T53" fmla="*/ 412 h 498"/>
                <a:gd name="T54" fmla="*/ 392 w 408"/>
                <a:gd name="T55" fmla="*/ 380 h 498"/>
                <a:gd name="T56" fmla="*/ 396 w 408"/>
                <a:gd name="T57" fmla="*/ 313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8" h="498">
                  <a:moveTo>
                    <a:pt x="396" y="316"/>
                  </a:moveTo>
                  <a:cubicBezTo>
                    <a:pt x="396" y="316"/>
                    <a:pt x="391" y="293"/>
                    <a:pt x="391" y="277"/>
                  </a:cubicBezTo>
                  <a:cubicBezTo>
                    <a:pt x="391" y="260"/>
                    <a:pt x="398" y="242"/>
                    <a:pt x="398" y="242"/>
                  </a:cubicBezTo>
                  <a:cubicBezTo>
                    <a:pt x="398" y="242"/>
                    <a:pt x="400" y="216"/>
                    <a:pt x="374" y="194"/>
                  </a:cubicBezTo>
                  <a:cubicBezTo>
                    <a:pt x="374" y="194"/>
                    <a:pt x="366" y="181"/>
                    <a:pt x="373" y="168"/>
                  </a:cubicBezTo>
                  <a:cubicBezTo>
                    <a:pt x="380" y="156"/>
                    <a:pt x="385" y="141"/>
                    <a:pt x="385" y="141"/>
                  </a:cubicBezTo>
                  <a:cubicBezTo>
                    <a:pt x="385" y="141"/>
                    <a:pt x="390" y="118"/>
                    <a:pt x="363" y="106"/>
                  </a:cubicBezTo>
                  <a:cubicBezTo>
                    <a:pt x="336" y="94"/>
                    <a:pt x="307" y="82"/>
                    <a:pt x="307" y="82"/>
                  </a:cubicBezTo>
                  <a:cubicBezTo>
                    <a:pt x="307" y="82"/>
                    <a:pt x="303" y="72"/>
                    <a:pt x="303" y="61"/>
                  </a:cubicBezTo>
                  <a:cubicBezTo>
                    <a:pt x="302" y="50"/>
                    <a:pt x="307" y="0"/>
                    <a:pt x="240" y="6"/>
                  </a:cubicBezTo>
                  <a:cubicBezTo>
                    <a:pt x="221" y="8"/>
                    <a:pt x="207" y="7"/>
                    <a:pt x="195" y="9"/>
                  </a:cubicBezTo>
                  <a:cubicBezTo>
                    <a:pt x="165" y="13"/>
                    <a:pt x="154" y="20"/>
                    <a:pt x="141" y="34"/>
                  </a:cubicBezTo>
                  <a:cubicBezTo>
                    <a:pt x="141" y="34"/>
                    <a:pt x="94" y="75"/>
                    <a:pt x="60" y="106"/>
                  </a:cubicBezTo>
                  <a:cubicBezTo>
                    <a:pt x="45" y="119"/>
                    <a:pt x="29" y="132"/>
                    <a:pt x="24" y="136"/>
                  </a:cubicBezTo>
                  <a:cubicBezTo>
                    <a:pt x="0" y="157"/>
                    <a:pt x="9" y="175"/>
                    <a:pt x="12" y="199"/>
                  </a:cubicBezTo>
                  <a:cubicBezTo>
                    <a:pt x="15" y="213"/>
                    <a:pt x="32" y="229"/>
                    <a:pt x="39" y="235"/>
                  </a:cubicBezTo>
                  <a:cubicBezTo>
                    <a:pt x="39" y="235"/>
                    <a:pt x="18" y="254"/>
                    <a:pt x="23" y="273"/>
                  </a:cubicBezTo>
                  <a:cubicBezTo>
                    <a:pt x="29" y="291"/>
                    <a:pt x="37" y="314"/>
                    <a:pt x="59" y="325"/>
                  </a:cubicBezTo>
                  <a:cubicBezTo>
                    <a:pt x="82" y="335"/>
                    <a:pt x="79" y="330"/>
                    <a:pt x="79" y="330"/>
                  </a:cubicBezTo>
                  <a:cubicBezTo>
                    <a:pt x="79" y="330"/>
                    <a:pt x="61" y="355"/>
                    <a:pt x="66" y="368"/>
                  </a:cubicBezTo>
                  <a:cubicBezTo>
                    <a:pt x="71" y="382"/>
                    <a:pt x="85" y="413"/>
                    <a:pt x="104" y="416"/>
                  </a:cubicBezTo>
                  <a:cubicBezTo>
                    <a:pt x="102" y="417"/>
                    <a:pt x="102" y="417"/>
                    <a:pt x="102" y="417"/>
                  </a:cubicBezTo>
                  <a:cubicBezTo>
                    <a:pt x="102" y="417"/>
                    <a:pt x="104" y="434"/>
                    <a:pt x="113" y="448"/>
                  </a:cubicBezTo>
                  <a:cubicBezTo>
                    <a:pt x="123" y="463"/>
                    <a:pt x="144" y="488"/>
                    <a:pt x="151" y="492"/>
                  </a:cubicBezTo>
                  <a:cubicBezTo>
                    <a:pt x="160" y="498"/>
                    <a:pt x="182" y="498"/>
                    <a:pt x="205" y="497"/>
                  </a:cubicBezTo>
                  <a:cubicBezTo>
                    <a:pt x="218" y="497"/>
                    <a:pt x="237" y="498"/>
                    <a:pt x="260" y="494"/>
                  </a:cubicBezTo>
                  <a:cubicBezTo>
                    <a:pt x="277" y="491"/>
                    <a:pt x="358" y="418"/>
                    <a:pt x="368" y="412"/>
                  </a:cubicBezTo>
                  <a:cubicBezTo>
                    <a:pt x="377" y="406"/>
                    <a:pt x="384" y="397"/>
                    <a:pt x="392" y="380"/>
                  </a:cubicBezTo>
                  <a:cubicBezTo>
                    <a:pt x="402" y="360"/>
                    <a:pt x="408" y="353"/>
                    <a:pt x="396" y="313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97"/>
            <p:cNvSpPr/>
            <p:nvPr/>
          </p:nvSpPr>
          <p:spPr bwMode="auto">
            <a:xfrm>
              <a:off x="6363493" y="6176168"/>
              <a:ext cx="254000" cy="1550988"/>
            </a:xfrm>
            <a:custGeom>
              <a:avLst/>
              <a:gdLst>
                <a:gd name="T0" fmla="*/ 37 w 68"/>
                <a:gd name="T1" fmla="*/ 0 h 413"/>
                <a:gd name="T2" fmla="*/ 49 w 68"/>
                <a:gd name="T3" fmla="*/ 142 h 413"/>
                <a:gd name="T4" fmla="*/ 0 w 68"/>
                <a:gd name="T5" fmla="*/ 413 h 413"/>
                <a:gd name="T6" fmla="*/ 56 w 68"/>
                <a:gd name="T7" fmla="*/ 18 h 413"/>
                <a:gd name="T8" fmla="*/ 37 w 68"/>
                <a:gd name="T9" fmla="*/ 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13">
                  <a:moveTo>
                    <a:pt x="37" y="0"/>
                  </a:moveTo>
                  <a:cubicBezTo>
                    <a:pt x="37" y="0"/>
                    <a:pt x="49" y="59"/>
                    <a:pt x="49" y="142"/>
                  </a:cubicBezTo>
                  <a:cubicBezTo>
                    <a:pt x="42" y="188"/>
                    <a:pt x="9" y="362"/>
                    <a:pt x="0" y="413"/>
                  </a:cubicBezTo>
                  <a:cubicBezTo>
                    <a:pt x="0" y="413"/>
                    <a:pt x="68" y="141"/>
                    <a:pt x="56" y="18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98"/>
            <p:cNvSpPr/>
            <p:nvPr/>
          </p:nvSpPr>
          <p:spPr bwMode="auto">
            <a:xfrm>
              <a:off x="6047581" y="4795043"/>
              <a:ext cx="461963" cy="1370013"/>
            </a:xfrm>
            <a:custGeom>
              <a:avLst/>
              <a:gdLst>
                <a:gd name="T0" fmla="*/ 98 w 123"/>
                <a:gd name="T1" fmla="*/ 0 h 365"/>
                <a:gd name="T2" fmla="*/ 123 w 123"/>
                <a:gd name="T3" fmla="*/ 365 h 365"/>
                <a:gd name="T4" fmla="*/ 109 w 123"/>
                <a:gd name="T5" fmla="*/ 12 h 365"/>
                <a:gd name="T6" fmla="*/ 98 w 123"/>
                <a:gd name="T7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365">
                  <a:moveTo>
                    <a:pt x="98" y="0"/>
                  </a:moveTo>
                  <a:cubicBezTo>
                    <a:pt x="98" y="0"/>
                    <a:pt x="0" y="198"/>
                    <a:pt x="123" y="365"/>
                  </a:cubicBezTo>
                  <a:cubicBezTo>
                    <a:pt x="123" y="365"/>
                    <a:pt x="17" y="249"/>
                    <a:pt x="109" y="12"/>
                  </a:cubicBezTo>
                  <a:lnTo>
                    <a:pt x="98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99"/>
            <p:cNvSpPr/>
            <p:nvPr/>
          </p:nvSpPr>
          <p:spPr bwMode="auto">
            <a:xfrm>
              <a:off x="6534943" y="4737893"/>
              <a:ext cx="1182688" cy="785813"/>
            </a:xfrm>
            <a:custGeom>
              <a:avLst/>
              <a:gdLst>
                <a:gd name="T0" fmla="*/ 246 w 315"/>
                <a:gd name="T1" fmla="*/ 83 h 209"/>
                <a:gd name="T2" fmla="*/ 106 w 315"/>
                <a:gd name="T3" fmla="*/ 188 h 209"/>
                <a:gd name="T4" fmla="*/ 27 w 315"/>
                <a:gd name="T5" fmla="*/ 209 h 209"/>
                <a:gd name="T6" fmla="*/ 13 w 315"/>
                <a:gd name="T7" fmla="*/ 150 h 209"/>
                <a:gd name="T8" fmla="*/ 43 w 315"/>
                <a:gd name="T9" fmla="*/ 131 h 209"/>
                <a:gd name="T10" fmla="*/ 116 w 315"/>
                <a:gd name="T11" fmla="*/ 122 h 209"/>
                <a:gd name="T12" fmla="*/ 175 w 315"/>
                <a:gd name="T13" fmla="*/ 86 h 209"/>
                <a:gd name="T14" fmla="*/ 246 w 315"/>
                <a:gd name="T15" fmla="*/ 8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209">
                  <a:moveTo>
                    <a:pt x="246" y="83"/>
                  </a:moveTo>
                  <a:cubicBezTo>
                    <a:pt x="246" y="83"/>
                    <a:pt x="177" y="151"/>
                    <a:pt x="106" y="188"/>
                  </a:cubicBezTo>
                  <a:cubicBezTo>
                    <a:pt x="78" y="203"/>
                    <a:pt x="52" y="206"/>
                    <a:pt x="27" y="209"/>
                  </a:cubicBezTo>
                  <a:cubicBezTo>
                    <a:pt x="27" y="209"/>
                    <a:pt x="0" y="176"/>
                    <a:pt x="13" y="150"/>
                  </a:cubicBezTo>
                  <a:cubicBezTo>
                    <a:pt x="17" y="141"/>
                    <a:pt x="28" y="138"/>
                    <a:pt x="43" y="131"/>
                  </a:cubicBezTo>
                  <a:cubicBezTo>
                    <a:pt x="74" y="115"/>
                    <a:pt x="92" y="127"/>
                    <a:pt x="116" y="122"/>
                  </a:cubicBezTo>
                  <a:cubicBezTo>
                    <a:pt x="139" y="117"/>
                    <a:pt x="175" y="86"/>
                    <a:pt x="175" y="86"/>
                  </a:cubicBezTo>
                  <a:cubicBezTo>
                    <a:pt x="175" y="86"/>
                    <a:pt x="315" y="0"/>
                    <a:pt x="246" y="83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00"/>
            <p:cNvSpPr/>
            <p:nvPr/>
          </p:nvSpPr>
          <p:spPr bwMode="auto">
            <a:xfrm>
              <a:off x="6663531" y="5230018"/>
              <a:ext cx="1136650" cy="690563"/>
            </a:xfrm>
            <a:custGeom>
              <a:avLst/>
              <a:gdLst>
                <a:gd name="T0" fmla="*/ 276 w 303"/>
                <a:gd name="T1" fmla="*/ 13 h 184"/>
                <a:gd name="T2" fmla="*/ 265 w 303"/>
                <a:gd name="T3" fmla="*/ 55 h 184"/>
                <a:gd name="T4" fmla="*/ 192 w 303"/>
                <a:gd name="T5" fmla="*/ 107 h 184"/>
                <a:gd name="T6" fmla="*/ 115 w 303"/>
                <a:gd name="T7" fmla="*/ 164 h 184"/>
                <a:gd name="T8" fmla="*/ 36 w 303"/>
                <a:gd name="T9" fmla="*/ 184 h 184"/>
                <a:gd name="T10" fmla="*/ 12 w 303"/>
                <a:gd name="T11" fmla="*/ 129 h 184"/>
                <a:gd name="T12" fmla="*/ 53 w 303"/>
                <a:gd name="T13" fmla="*/ 110 h 184"/>
                <a:gd name="T14" fmla="*/ 276 w 303"/>
                <a:gd name="T15" fmla="*/ 1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3" h="184">
                  <a:moveTo>
                    <a:pt x="276" y="13"/>
                  </a:moveTo>
                  <a:cubicBezTo>
                    <a:pt x="303" y="0"/>
                    <a:pt x="299" y="13"/>
                    <a:pt x="265" y="55"/>
                  </a:cubicBezTo>
                  <a:cubicBezTo>
                    <a:pt x="265" y="55"/>
                    <a:pt x="233" y="77"/>
                    <a:pt x="192" y="107"/>
                  </a:cubicBezTo>
                  <a:cubicBezTo>
                    <a:pt x="168" y="125"/>
                    <a:pt x="141" y="150"/>
                    <a:pt x="115" y="164"/>
                  </a:cubicBezTo>
                  <a:cubicBezTo>
                    <a:pt x="87" y="178"/>
                    <a:pt x="61" y="182"/>
                    <a:pt x="36" y="184"/>
                  </a:cubicBezTo>
                  <a:cubicBezTo>
                    <a:pt x="36" y="184"/>
                    <a:pt x="0" y="152"/>
                    <a:pt x="12" y="129"/>
                  </a:cubicBezTo>
                  <a:cubicBezTo>
                    <a:pt x="16" y="121"/>
                    <a:pt x="37" y="115"/>
                    <a:pt x="53" y="110"/>
                  </a:cubicBezTo>
                  <a:cubicBezTo>
                    <a:pt x="85" y="100"/>
                    <a:pt x="249" y="26"/>
                    <a:pt x="276" y="13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01"/>
            <p:cNvSpPr/>
            <p:nvPr/>
          </p:nvSpPr>
          <p:spPr bwMode="auto">
            <a:xfrm>
              <a:off x="6573043" y="5028406"/>
              <a:ext cx="896938" cy="520700"/>
            </a:xfrm>
            <a:custGeom>
              <a:avLst/>
              <a:gdLst>
                <a:gd name="T0" fmla="*/ 12 w 239"/>
                <a:gd name="T1" fmla="*/ 136 h 139"/>
                <a:gd name="T2" fmla="*/ 87 w 239"/>
                <a:gd name="T3" fmla="*/ 122 h 139"/>
                <a:gd name="T4" fmla="*/ 239 w 239"/>
                <a:gd name="T5" fmla="*/ 0 h 139"/>
                <a:gd name="T6" fmla="*/ 79 w 239"/>
                <a:gd name="T7" fmla="*/ 117 h 139"/>
                <a:gd name="T8" fmla="*/ 0 w 239"/>
                <a:gd name="T9" fmla="*/ 126 h 139"/>
                <a:gd name="T10" fmla="*/ 12 w 239"/>
                <a:gd name="T11" fmla="*/ 13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139">
                  <a:moveTo>
                    <a:pt x="12" y="136"/>
                  </a:moveTo>
                  <a:cubicBezTo>
                    <a:pt x="12" y="136"/>
                    <a:pt x="49" y="139"/>
                    <a:pt x="87" y="122"/>
                  </a:cubicBezTo>
                  <a:cubicBezTo>
                    <a:pt x="148" y="90"/>
                    <a:pt x="227" y="19"/>
                    <a:pt x="239" y="0"/>
                  </a:cubicBezTo>
                  <a:cubicBezTo>
                    <a:pt x="239" y="0"/>
                    <a:pt x="108" y="108"/>
                    <a:pt x="79" y="117"/>
                  </a:cubicBezTo>
                  <a:cubicBezTo>
                    <a:pt x="50" y="127"/>
                    <a:pt x="14" y="134"/>
                    <a:pt x="0" y="126"/>
                  </a:cubicBezTo>
                  <a:lnTo>
                    <a:pt x="12" y="136"/>
                  </a:ln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02"/>
            <p:cNvSpPr/>
            <p:nvPr/>
          </p:nvSpPr>
          <p:spPr bwMode="auto">
            <a:xfrm>
              <a:off x="6682581" y="5455443"/>
              <a:ext cx="1309688" cy="1073150"/>
            </a:xfrm>
            <a:custGeom>
              <a:avLst/>
              <a:gdLst>
                <a:gd name="T0" fmla="*/ 56 w 349"/>
                <a:gd name="T1" fmla="*/ 135 h 286"/>
                <a:gd name="T2" fmla="*/ 87 w 349"/>
                <a:gd name="T3" fmla="*/ 206 h 286"/>
                <a:gd name="T4" fmla="*/ 116 w 349"/>
                <a:gd name="T5" fmla="*/ 277 h 286"/>
                <a:gd name="T6" fmla="*/ 214 w 349"/>
                <a:gd name="T7" fmla="*/ 273 h 286"/>
                <a:gd name="T8" fmla="*/ 323 w 349"/>
                <a:gd name="T9" fmla="*/ 184 h 286"/>
                <a:gd name="T10" fmla="*/ 327 w 349"/>
                <a:gd name="T11" fmla="*/ 131 h 286"/>
                <a:gd name="T12" fmla="*/ 303 w 349"/>
                <a:gd name="T13" fmla="*/ 83 h 286"/>
                <a:gd name="T14" fmla="*/ 266 w 349"/>
                <a:gd name="T15" fmla="*/ 67 h 286"/>
                <a:gd name="T16" fmla="*/ 116 w 349"/>
                <a:gd name="T17" fmla="*/ 156 h 286"/>
                <a:gd name="T18" fmla="*/ 107 w 349"/>
                <a:gd name="T19" fmla="*/ 127 h 286"/>
                <a:gd name="T20" fmla="*/ 131 w 349"/>
                <a:gd name="T21" fmla="*/ 98 h 286"/>
                <a:gd name="T22" fmla="*/ 38 w 349"/>
                <a:gd name="T23" fmla="*/ 120 h 286"/>
                <a:gd name="T24" fmla="*/ 56 w 349"/>
                <a:gd name="T25" fmla="*/ 135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9" h="286">
                  <a:moveTo>
                    <a:pt x="56" y="135"/>
                  </a:moveTo>
                  <a:cubicBezTo>
                    <a:pt x="56" y="135"/>
                    <a:pt x="52" y="196"/>
                    <a:pt x="87" y="206"/>
                  </a:cubicBezTo>
                  <a:cubicBezTo>
                    <a:pt x="87" y="206"/>
                    <a:pt x="82" y="260"/>
                    <a:pt x="116" y="277"/>
                  </a:cubicBezTo>
                  <a:cubicBezTo>
                    <a:pt x="133" y="286"/>
                    <a:pt x="176" y="284"/>
                    <a:pt x="214" y="273"/>
                  </a:cubicBezTo>
                  <a:cubicBezTo>
                    <a:pt x="257" y="223"/>
                    <a:pt x="314" y="198"/>
                    <a:pt x="323" y="184"/>
                  </a:cubicBezTo>
                  <a:cubicBezTo>
                    <a:pt x="342" y="153"/>
                    <a:pt x="349" y="128"/>
                    <a:pt x="327" y="131"/>
                  </a:cubicBezTo>
                  <a:cubicBezTo>
                    <a:pt x="305" y="134"/>
                    <a:pt x="290" y="126"/>
                    <a:pt x="303" y="83"/>
                  </a:cubicBezTo>
                  <a:cubicBezTo>
                    <a:pt x="317" y="41"/>
                    <a:pt x="335" y="0"/>
                    <a:pt x="266" y="67"/>
                  </a:cubicBezTo>
                  <a:cubicBezTo>
                    <a:pt x="194" y="137"/>
                    <a:pt x="138" y="170"/>
                    <a:pt x="116" y="156"/>
                  </a:cubicBezTo>
                  <a:cubicBezTo>
                    <a:pt x="109" y="152"/>
                    <a:pt x="103" y="140"/>
                    <a:pt x="107" y="127"/>
                  </a:cubicBezTo>
                  <a:cubicBezTo>
                    <a:pt x="111" y="118"/>
                    <a:pt x="122" y="106"/>
                    <a:pt x="131" y="98"/>
                  </a:cubicBezTo>
                  <a:cubicBezTo>
                    <a:pt x="156" y="75"/>
                    <a:pt x="103" y="122"/>
                    <a:pt x="38" y="120"/>
                  </a:cubicBezTo>
                  <a:cubicBezTo>
                    <a:pt x="0" y="116"/>
                    <a:pt x="56" y="135"/>
                    <a:pt x="56" y="135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03"/>
            <p:cNvSpPr/>
            <p:nvPr/>
          </p:nvSpPr>
          <p:spPr bwMode="auto">
            <a:xfrm>
              <a:off x="6793706" y="5898356"/>
              <a:ext cx="879475" cy="412750"/>
            </a:xfrm>
            <a:custGeom>
              <a:avLst/>
              <a:gdLst>
                <a:gd name="T0" fmla="*/ 0 w 234"/>
                <a:gd name="T1" fmla="*/ 71 h 110"/>
                <a:gd name="T2" fmla="*/ 86 w 234"/>
                <a:gd name="T3" fmla="*/ 88 h 110"/>
                <a:gd name="T4" fmla="*/ 229 w 234"/>
                <a:gd name="T5" fmla="*/ 14 h 110"/>
                <a:gd name="T6" fmla="*/ 88 w 234"/>
                <a:gd name="T7" fmla="*/ 97 h 110"/>
                <a:gd name="T8" fmla="*/ 17 w 234"/>
                <a:gd name="T9" fmla="*/ 89 h 110"/>
                <a:gd name="T10" fmla="*/ 0 w 234"/>
                <a:gd name="T11" fmla="*/ 7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" h="110">
                  <a:moveTo>
                    <a:pt x="0" y="71"/>
                  </a:moveTo>
                  <a:cubicBezTo>
                    <a:pt x="42" y="93"/>
                    <a:pt x="86" y="88"/>
                    <a:pt x="86" y="88"/>
                  </a:cubicBezTo>
                  <a:cubicBezTo>
                    <a:pt x="234" y="0"/>
                    <a:pt x="229" y="14"/>
                    <a:pt x="229" y="14"/>
                  </a:cubicBezTo>
                  <a:cubicBezTo>
                    <a:pt x="229" y="14"/>
                    <a:pt x="120" y="84"/>
                    <a:pt x="88" y="97"/>
                  </a:cubicBezTo>
                  <a:cubicBezTo>
                    <a:pt x="55" y="110"/>
                    <a:pt x="17" y="89"/>
                    <a:pt x="17" y="89"/>
                  </a:cubicBezTo>
                  <a:cubicBezTo>
                    <a:pt x="17" y="89"/>
                    <a:pt x="4" y="80"/>
                    <a:pt x="0" y="71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04"/>
            <p:cNvSpPr/>
            <p:nvPr/>
          </p:nvSpPr>
          <p:spPr bwMode="auto">
            <a:xfrm>
              <a:off x="6757193" y="5436393"/>
              <a:ext cx="900113" cy="544513"/>
            </a:xfrm>
            <a:custGeom>
              <a:avLst/>
              <a:gdLst>
                <a:gd name="T0" fmla="*/ 239 w 240"/>
                <a:gd name="T1" fmla="*/ 5 h 145"/>
                <a:gd name="T2" fmla="*/ 85 w 240"/>
                <a:gd name="T3" fmla="*/ 118 h 145"/>
                <a:gd name="T4" fmla="*/ 0 w 240"/>
                <a:gd name="T5" fmla="*/ 123 h 145"/>
                <a:gd name="T6" fmla="*/ 78 w 240"/>
                <a:gd name="T7" fmla="*/ 112 h 145"/>
                <a:gd name="T8" fmla="*/ 230 w 240"/>
                <a:gd name="T9" fmla="*/ 6 h 145"/>
                <a:gd name="T10" fmla="*/ 239 w 240"/>
                <a:gd name="T11" fmla="*/ 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145">
                  <a:moveTo>
                    <a:pt x="239" y="5"/>
                  </a:moveTo>
                  <a:cubicBezTo>
                    <a:pt x="239" y="5"/>
                    <a:pt x="98" y="111"/>
                    <a:pt x="85" y="118"/>
                  </a:cubicBezTo>
                  <a:cubicBezTo>
                    <a:pt x="85" y="118"/>
                    <a:pt x="22" y="145"/>
                    <a:pt x="0" y="123"/>
                  </a:cubicBezTo>
                  <a:cubicBezTo>
                    <a:pt x="28" y="126"/>
                    <a:pt x="78" y="112"/>
                    <a:pt x="78" y="112"/>
                  </a:cubicBezTo>
                  <a:cubicBezTo>
                    <a:pt x="78" y="112"/>
                    <a:pt x="219" y="12"/>
                    <a:pt x="230" y="6"/>
                  </a:cubicBezTo>
                  <a:cubicBezTo>
                    <a:pt x="240" y="0"/>
                    <a:pt x="239" y="5"/>
                    <a:pt x="239" y="5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6263108" y="3962791"/>
            <a:ext cx="1881263" cy="3328061"/>
            <a:chOff x="4052094" y="1519238"/>
            <a:chExt cx="2811463" cy="4973639"/>
          </a:xfrm>
        </p:grpSpPr>
        <p:sp>
          <p:nvSpPr>
            <p:cNvPr id="160" name="Freeform 109"/>
            <p:cNvSpPr/>
            <p:nvPr/>
          </p:nvSpPr>
          <p:spPr bwMode="auto">
            <a:xfrm>
              <a:off x="4052094" y="1519238"/>
              <a:ext cx="2239963" cy="4973639"/>
            </a:xfrm>
            <a:custGeom>
              <a:avLst/>
              <a:gdLst>
                <a:gd name="T0" fmla="*/ 172 w 597"/>
                <a:gd name="T1" fmla="*/ 890 h 1325"/>
                <a:gd name="T2" fmla="*/ 219 w 597"/>
                <a:gd name="T3" fmla="*/ 723 h 1325"/>
                <a:gd name="T4" fmla="*/ 196 w 597"/>
                <a:gd name="T5" fmla="*/ 550 h 1325"/>
                <a:gd name="T6" fmla="*/ 307 w 597"/>
                <a:gd name="T7" fmla="*/ 291 h 1325"/>
                <a:gd name="T8" fmla="*/ 330 w 597"/>
                <a:gd name="T9" fmla="*/ 230 h 1325"/>
                <a:gd name="T10" fmla="*/ 367 w 597"/>
                <a:gd name="T11" fmla="*/ 112 h 1325"/>
                <a:gd name="T12" fmla="*/ 447 w 597"/>
                <a:gd name="T13" fmla="*/ 7 h 1325"/>
                <a:gd name="T14" fmla="*/ 513 w 597"/>
                <a:gd name="T15" fmla="*/ 113 h 1325"/>
                <a:gd name="T16" fmla="*/ 480 w 597"/>
                <a:gd name="T17" fmla="*/ 229 h 1325"/>
                <a:gd name="T18" fmla="*/ 428 w 597"/>
                <a:gd name="T19" fmla="*/ 320 h 1325"/>
                <a:gd name="T20" fmla="*/ 439 w 597"/>
                <a:gd name="T21" fmla="*/ 342 h 1325"/>
                <a:gd name="T22" fmla="*/ 508 w 597"/>
                <a:gd name="T23" fmla="*/ 340 h 1325"/>
                <a:gd name="T24" fmla="*/ 547 w 597"/>
                <a:gd name="T25" fmla="*/ 722 h 1325"/>
                <a:gd name="T26" fmla="*/ 424 w 597"/>
                <a:gd name="T27" fmla="*/ 858 h 1325"/>
                <a:gd name="T28" fmla="*/ 331 w 597"/>
                <a:gd name="T29" fmla="*/ 1325 h 1325"/>
                <a:gd name="T30" fmla="*/ 0 w 597"/>
                <a:gd name="T31" fmla="*/ 1232 h 1325"/>
                <a:gd name="T32" fmla="*/ 172 w 597"/>
                <a:gd name="T33" fmla="*/ 89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7" h="1325">
                  <a:moveTo>
                    <a:pt x="172" y="890"/>
                  </a:moveTo>
                  <a:cubicBezTo>
                    <a:pt x="195" y="839"/>
                    <a:pt x="219" y="723"/>
                    <a:pt x="219" y="723"/>
                  </a:cubicBezTo>
                  <a:cubicBezTo>
                    <a:pt x="213" y="704"/>
                    <a:pt x="191" y="583"/>
                    <a:pt x="196" y="550"/>
                  </a:cubicBezTo>
                  <a:cubicBezTo>
                    <a:pt x="220" y="382"/>
                    <a:pt x="300" y="297"/>
                    <a:pt x="307" y="291"/>
                  </a:cubicBezTo>
                  <a:cubicBezTo>
                    <a:pt x="318" y="282"/>
                    <a:pt x="330" y="230"/>
                    <a:pt x="330" y="230"/>
                  </a:cubicBezTo>
                  <a:cubicBezTo>
                    <a:pt x="330" y="230"/>
                    <a:pt x="334" y="176"/>
                    <a:pt x="367" y="112"/>
                  </a:cubicBezTo>
                  <a:cubicBezTo>
                    <a:pt x="400" y="47"/>
                    <a:pt x="416" y="14"/>
                    <a:pt x="447" y="7"/>
                  </a:cubicBezTo>
                  <a:cubicBezTo>
                    <a:pt x="478" y="0"/>
                    <a:pt x="543" y="9"/>
                    <a:pt x="513" y="113"/>
                  </a:cubicBezTo>
                  <a:cubicBezTo>
                    <a:pt x="503" y="148"/>
                    <a:pt x="496" y="196"/>
                    <a:pt x="480" y="229"/>
                  </a:cubicBezTo>
                  <a:cubicBezTo>
                    <a:pt x="454" y="281"/>
                    <a:pt x="425" y="308"/>
                    <a:pt x="428" y="320"/>
                  </a:cubicBezTo>
                  <a:cubicBezTo>
                    <a:pt x="428" y="320"/>
                    <a:pt x="424" y="344"/>
                    <a:pt x="439" y="342"/>
                  </a:cubicBezTo>
                  <a:cubicBezTo>
                    <a:pt x="455" y="339"/>
                    <a:pt x="508" y="340"/>
                    <a:pt x="508" y="340"/>
                  </a:cubicBezTo>
                  <a:cubicBezTo>
                    <a:pt x="508" y="340"/>
                    <a:pt x="597" y="642"/>
                    <a:pt x="547" y="722"/>
                  </a:cubicBezTo>
                  <a:cubicBezTo>
                    <a:pt x="496" y="802"/>
                    <a:pt x="424" y="858"/>
                    <a:pt x="424" y="858"/>
                  </a:cubicBezTo>
                  <a:cubicBezTo>
                    <a:pt x="331" y="1325"/>
                    <a:pt x="331" y="1325"/>
                    <a:pt x="331" y="1325"/>
                  </a:cubicBezTo>
                  <a:cubicBezTo>
                    <a:pt x="0" y="1232"/>
                    <a:pt x="0" y="1232"/>
                    <a:pt x="0" y="1232"/>
                  </a:cubicBezTo>
                  <a:cubicBezTo>
                    <a:pt x="0" y="1232"/>
                    <a:pt x="144" y="953"/>
                    <a:pt x="172" y="890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11"/>
            <p:cNvSpPr>
              <a:spLocks noEditPoints="1"/>
            </p:cNvSpPr>
            <p:nvPr/>
          </p:nvSpPr>
          <p:spPr bwMode="auto">
            <a:xfrm>
              <a:off x="5276056" y="1536701"/>
              <a:ext cx="762000" cy="1449388"/>
            </a:xfrm>
            <a:custGeom>
              <a:avLst/>
              <a:gdLst>
                <a:gd name="T0" fmla="*/ 1 w 203"/>
                <a:gd name="T1" fmla="*/ 265 h 386"/>
                <a:gd name="T2" fmla="*/ 8 w 203"/>
                <a:gd name="T3" fmla="*/ 245 h 386"/>
                <a:gd name="T4" fmla="*/ 1 w 203"/>
                <a:gd name="T5" fmla="*/ 265 h 386"/>
                <a:gd name="T6" fmla="*/ 100 w 203"/>
                <a:gd name="T7" fmla="*/ 341 h 386"/>
                <a:gd name="T8" fmla="*/ 98 w 203"/>
                <a:gd name="T9" fmla="*/ 295 h 386"/>
                <a:gd name="T10" fmla="*/ 174 w 203"/>
                <a:gd name="T11" fmla="*/ 131 h 386"/>
                <a:gd name="T12" fmla="*/ 176 w 203"/>
                <a:gd name="T13" fmla="*/ 15 h 386"/>
                <a:gd name="T14" fmla="*/ 116 w 203"/>
                <a:gd name="T15" fmla="*/ 12 h 386"/>
                <a:gd name="T16" fmla="*/ 27 w 203"/>
                <a:gd name="T17" fmla="*/ 163 h 386"/>
                <a:gd name="T18" fmla="*/ 8 w 203"/>
                <a:gd name="T19" fmla="*/ 245 h 386"/>
                <a:gd name="T20" fmla="*/ 83 w 203"/>
                <a:gd name="T21" fmla="*/ 76 h 386"/>
                <a:gd name="T22" fmla="*/ 112 w 203"/>
                <a:gd name="T23" fmla="*/ 116 h 386"/>
                <a:gd name="T24" fmla="*/ 100 w 203"/>
                <a:gd name="T25" fmla="*/ 243 h 386"/>
                <a:gd name="T26" fmla="*/ 86 w 203"/>
                <a:gd name="T27" fmla="*/ 291 h 386"/>
                <a:gd name="T28" fmla="*/ 85 w 203"/>
                <a:gd name="T29" fmla="*/ 386 h 386"/>
                <a:gd name="T30" fmla="*/ 167 w 203"/>
                <a:gd name="T31" fmla="*/ 342 h 386"/>
                <a:gd name="T32" fmla="*/ 100 w 203"/>
                <a:gd name="T33" fmla="*/ 341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386">
                  <a:moveTo>
                    <a:pt x="1" y="265"/>
                  </a:moveTo>
                  <a:cubicBezTo>
                    <a:pt x="4" y="260"/>
                    <a:pt x="6" y="253"/>
                    <a:pt x="8" y="245"/>
                  </a:cubicBezTo>
                  <a:cubicBezTo>
                    <a:pt x="2" y="261"/>
                    <a:pt x="0" y="269"/>
                    <a:pt x="1" y="265"/>
                  </a:cubicBezTo>
                  <a:moveTo>
                    <a:pt x="100" y="341"/>
                  </a:moveTo>
                  <a:cubicBezTo>
                    <a:pt x="87" y="326"/>
                    <a:pt x="92" y="310"/>
                    <a:pt x="98" y="295"/>
                  </a:cubicBezTo>
                  <a:cubicBezTo>
                    <a:pt x="120" y="270"/>
                    <a:pt x="155" y="214"/>
                    <a:pt x="174" y="131"/>
                  </a:cubicBezTo>
                  <a:cubicBezTo>
                    <a:pt x="178" y="113"/>
                    <a:pt x="203" y="40"/>
                    <a:pt x="176" y="15"/>
                  </a:cubicBezTo>
                  <a:cubicBezTo>
                    <a:pt x="161" y="1"/>
                    <a:pt x="130" y="0"/>
                    <a:pt x="116" y="12"/>
                  </a:cubicBezTo>
                  <a:cubicBezTo>
                    <a:pt x="83" y="30"/>
                    <a:pt x="40" y="114"/>
                    <a:pt x="27" y="163"/>
                  </a:cubicBezTo>
                  <a:cubicBezTo>
                    <a:pt x="16" y="204"/>
                    <a:pt x="12" y="228"/>
                    <a:pt x="8" y="245"/>
                  </a:cubicBezTo>
                  <a:cubicBezTo>
                    <a:pt x="24" y="198"/>
                    <a:pt x="59" y="102"/>
                    <a:pt x="83" y="76"/>
                  </a:cubicBezTo>
                  <a:cubicBezTo>
                    <a:pt x="89" y="75"/>
                    <a:pt x="108" y="79"/>
                    <a:pt x="112" y="116"/>
                  </a:cubicBezTo>
                  <a:cubicBezTo>
                    <a:pt x="115" y="148"/>
                    <a:pt x="103" y="211"/>
                    <a:pt x="100" y="243"/>
                  </a:cubicBezTo>
                  <a:cubicBezTo>
                    <a:pt x="99" y="252"/>
                    <a:pt x="97" y="275"/>
                    <a:pt x="86" y="291"/>
                  </a:cubicBezTo>
                  <a:cubicBezTo>
                    <a:pt x="51" y="354"/>
                    <a:pt x="85" y="386"/>
                    <a:pt x="85" y="386"/>
                  </a:cubicBezTo>
                  <a:cubicBezTo>
                    <a:pt x="167" y="342"/>
                    <a:pt x="167" y="342"/>
                    <a:pt x="167" y="342"/>
                  </a:cubicBezTo>
                  <a:cubicBezTo>
                    <a:pt x="167" y="342"/>
                    <a:pt x="115" y="357"/>
                    <a:pt x="100" y="341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12"/>
            <p:cNvSpPr/>
            <p:nvPr/>
          </p:nvSpPr>
          <p:spPr bwMode="auto">
            <a:xfrm>
              <a:off x="4663281" y="2584451"/>
              <a:ext cx="1108075" cy="1393825"/>
            </a:xfrm>
            <a:custGeom>
              <a:avLst/>
              <a:gdLst>
                <a:gd name="T0" fmla="*/ 244 w 295"/>
                <a:gd name="T1" fmla="*/ 50 h 371"/>
                <a:gd name="T2" fmla="*/ 157 w 295"/>
                <a:gd name="T3" fmla="*/ 0 h 371"/>
                <a:gd name="T4" fmla="*/ 45 w 295"/>
                <a:gd name="T5" fmla="*/ 371 h 371"/>
                <a:gd name="T6" fmla="*/ 99 w 295"/>
                <a:gd name="T7" fmla="*/ 146 h 371"/>
                <a:gd name="T8" fmla="*/ 140 w 295"/>
                <a:gd name="T9" fmla="*/ 110 h 371"/>
                <a:gd name="T10" fmla="*/ 213 w 295"/>
                <a:gd name="T11" fmla="*/ 149 h 371"/>
                <a:gd name="T12" fmla="*/ 244 w 295"/>
                <a:gd name="T13" fmla="*/ 5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371">
                  <a:moveTo>
                    <a:pt x="244" y="50"/>
                  </a:moveTo>
                  <a:cubicBezTo>
                    <a:pt x="186" y="65"/>
                    <a:pt x="157" y="0"/>
                    <a:pt x="157" y="0"/>
                  </a:cubicBezTo>
                  <a:cubicBezTo>
                    <a:pt x="157" y="0"/>
                    <a:pt x="0" y="162"/>
                    <a:pt x="45" y="371"/>
                  </a:cubicBezTo>
                  <a:cubicBezTo>
                    <a:pt x="45" y="371"/>
                    <a:pt x="35" y="279"/>
                    <a:pt x="99" y="146"/>
                  </a:cubicBezTo>
                  <a:cubicBezTo>
                    <a:pt x="108" y="126"/>
                    <a:pt x="135" y="98"/>
                    <a:pt x="140" y="110"/>
                  </a:cubicBezTo>
                  <a:cubicBezTo>
                    <a:pt x="151" y="134"/>
                    <a:pt x="173" y="155"/>
                    <a:pt x="213" y="149"/>
                  </a:cubicBezTo>
                  <a:cubicBezTo>
                    <a:pt x="295" y="136"/>
                    <a:pt x="244" y="50"/>
                    <a:pt x="244" y="50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13"/>
            <p:cNvSpPr/>
            <p:nvPr/>
          </p:nvSpPr>
          <p:spPr bwMode="auto">
            <a:xfrm>
              <a:off x="5103019" y="2727326"/>
              <a:ext cx="1760538" cy="2181225"/>
            </a:xfrm>
            <a:custGeom>
              <a:avLst/>
              <a:gdLst>
                <a:gd name="T0" fmla="*/ 407 w 469"/>
                <a:gd name="T1" fmla="*/ 425 h 581"/>
                <a:gd name="T2" fmla="*/ 415 w 469"/>
                <a:gd name="T3" fmla="*/ 379 h 581"/>
                <a:gd name="T4" fmla="*/ 435 w 469"/>
                <a:gd name="T5" fmla="*/ 342 h 581"/>
                <a:gd name="T6" fmla="*/ 425 w 469"/>
                <a:gd name="T7" fmla="*/ 278 h 581"/>
                <a:gd name="T8" fmla="*/ 433 w 469"/>
                <a:gd name="T9" fmla="*/ 250 h 581"/>
                <a:gd name="T10" fmla="*/ 456 w 469"/>
                <a:gd name="T11" fmla="*/ 223 h 581"/>
                <a:gd name="T12" fmla="*/ 443 w 469"/>
                <a:gd name="T13" fmla="*/ 176 h 581"/>
                <a:gd name="T14" fmla="*/ 388 w 469"/>
                <a:gd name="T15" fmla="*/ 129 h 581"/>
                <a:gd name="T16" fmla="*/ 391 w 469"/>
                <a:gd name="T17" fmla="*/ 104 h 581"/>
                <a:gd name="T18" fmla="*/ 339 w 469"/>
                <a:gd name="T19" fmla="*/ 19 h 581"/>
                <a:gd name="T20" fmla="*/ 288 w 469"/>
                <a:gd name="T21" fmla="*/ 6 h 581"/>
                <a:gd name="T22" fmla="*/ 218 w 469"/>
                <a:gd name="T23" fmla="*/ 16 h 581"/>
                <a:gd name="T24" fmla="*/ 101 w 469"/>
                <a:gd name="T25" fmla="*/ 68 h 581"/>
                <a:gd name="T26" fmla="*/ 50 w 469"/>
                <a:gd name="T27" fmla="*/ 90 h 581"/>
                <a:gd name="T28" fmla="*/ 14 w 469"/>
                <a:gd name="T29" fmla="*/ 157 h 581"/>
                <a:gd name="T30" fmla="*/ 31 w 469"/>
                <a:gd name="T31" fmla="*/ 207 h 581"/>
                <a:gd name="T32" fmla="*/ 0 w 469"/>
                <a:gd name="T33" fmla="*/ 244 h 581"/>
                <a:gd name="T34" fmla="*/ 23 w 469"/>
                <a:gd name="T35" fmla="*/ 316 h 581"/>
                <a:gd name="T36" fmla="*/ 44 w 469"/>
                <a:gd name="T37" fmla="*/ 329 h 581"/>
                <a:gd name="T38" fmla="*/ 15 w 469"/>
                <a:gd name="T39" fmla="*/ 368 h 581"/>
                <a:gd name="T40" fmla="*/ 41 w 469"/>
                <a:gd name="T41" fmla="*/ 435 h 581"/>
                <a:gd name="T42" fmla="*/ 38 w 469"/>
                <a:gd name="T43" fmla="*/ 435 h 581"/>
                <a:gd name="T44" fmla="*/ 40 w 469"/>
                <a:gd name="T45" fmla="*/ 475 h 581"/>
                <a:gd name="T46" fmla="*/ 68 w 469"/>
                <a:gd name="T47" fmla="*/ 538 h 581"/>
                <a:gd name="T48" fmla="*/ 126 w 469"/>
                <a:gd name="T49" fmla="*/ 562 h 581"/>
                <a:gd name="T50" fmla="*/ 191 w 469"/>
                <a:gd name="T51" fmla="*/ 578 h 581"/>
                <a:gd name="T52" fmla="*/ 341 w 469"/>
                <a:gd name="T53" fmla="*/ 523 h 581"/>
                <a:gd name="T54" fmla="*/ 380 w 469"/>
                <a:gd name="T55" fmla="*/ 496 h 581"/>
                <a:gd name="T56" fmla="*/ 407 w 469"/>
                <a:gd name="T57" fmla="*/ 42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9" h="581">
                  <a:moveTo>
                    <a:pt x="407" y="425"/>
                  </a:moveTo>
                  <a:cubicBezTo>
                    <a:pt x="407" y="425"/>
                    <a:pt x="409" y="397"/>
                    <a:pt x="415" y="379"/>
                  </a:cubicBezTo>
                  <a:cubicBezTo>
                    <a:pt x="420" y="360"/>
                    <a:pt x="435" y="342"/>
                    <a:pt x="435" y="342"/>
                  </a:cubicBezTo>
                  <a:cubicBezTo>
                    <a:pt x="435" y="342"/>
                    <a:pt x="447" y="313"/>
                    <a:pt x="425" y="278"/>
                  </a:cubicBezTo>
                  <a:cubicBezTo>
                    <a:pt x="425" y="278"/>
                    <a:pt x="421" y="261"/>
                    <a:pt x="433" y="250"/>
                  </a:cubicBezTo>
                  <a:cubicBezTo>
                    <a:pt x="446" y="238"/>
                    <a:pt x="456" y="223"/>
                    <a:pt x="456" y="223"/>
                  </a:cubicBezTo>
                  <a:cubicBezTo>
                    <a:pt x="456" y="223"/>
                    <a:pt x="469" y="199"/>
                    <a:pt x="443" y="176"/>
                  </a:cubicBezTo>
                  <a:cubicBezTo>
                    <a:pt x="417" y="152"/>
                    <a:pt x="388" y="129"/>
                    <a:pt x="388" y="129"/>
                  </a:cubicBezTo>
                  <a:cubicBezTo>
                    <a:pt x="388" y="129"/>
                    <a:pt x="388" y="116"/>
                    <a:pt x="391" y="104"/>
                  </a:cubicBezTo>
                  <a:cubicBezTo>
                    <a:pt x="394" y="91"/>
                    <a:pt x="417" y="36"/>
                    <a:pt x="339" y="19"/>
                  </a:cubicBezTo>
                  <a:cubicBezTo>
                    <a:pt x="317" y="14"/>
                    <a:pt x="302" y="8"/>
                    <a:pt x="288" y="6"/>
                  </a:cubicBezTo>
                  <a:cubicBezTo>
                    <a:pt x="253" y="0"/>
                    <a:pt x="237" y="5"/>
                    <a:pt x="218" y="16"/>
                  </a:cubicBezTo>
                  <a:cubicBezTo>
                    <a:pt x="218" y="16"/>
                    <a:pt x="150" y="46"/>
                    <a:pt x="101" y="68"/>
                  </a:cubicBezTo>
                  <a:cubicBezTo>
                    <a:pt x="80" y="78"/>
                    <a:pt x="56" y="87"/>
                    <a:pt x="50" y="90"/>
                  </a:cubicBezTo>
                  <a:cubicBezTo>
                    <a:pt x="14" y="105"/>
                    <a:pt x="18" y="128"/>
                    <a:pt x="14" y="157"/>
                  </a:cubicBezTo>
                  <a:cubicBezTo>
                    <a:pt x="11" y="174"/>
                    <a:pt x="25" y="198"/>
                    <a:pt x="31" y="207"/>
                  </a:cubicBezTo>
                  <a:cubicBezTo>
                    <a:pt x="31" y="207"/>
                    <a:pt x="0" y="221"/>
                    <a:pt x="0" y="244"/>
                  </a:cubicBezTo>
                  <a:cubicBezTo>
                    <a:pt x="0" y="267"/>
                    <a:pt x="1" y="296"/>
                    <a:pt x="23" y="316"/>
                  </a:cubicBezTo>
                  <a:cubicBezTo>
                    <a:pt x="45" y="336"/>
                    <a:pt x="44" y="329"/>
                    <a:pt x="44" y="329"/>
                  </a:cubicBezTo>
                  <a:cubicBezTo>
                    <a:pt x="44" y="329"/>
                    <a:pt x="14" y="350"/>
                    <a:pt x="15" y="368"/>
                  </a:cubicBezTo>
                  <a:cubicBezTo>
                    <a:pt x="16" y="385"/>
                    <a:pt x="21" y="425"/>
                    <a:pt x="41" y="435"/>
                  </a:cubicBezTo>
                  <a:cubicBezTo>
                    <a:pt x="38" y="435"/>
                    <a:pt x="38" y="435"/>
                    <a:pt x="38" y="435"/>
                  </a:cubicBezTo>
                  <a:cubicBezTo>
                    <a:pt x="38" y="435"/>
                    <a:pt x="34" y="455"/>
                    <a:pt x="40" y="475"/>
                  </a:cubicBezTo>
                  <a:cubicBezTo>
                    <a:pt x="46" y="494"/>
                    <a:pt x="61" y="530"/>
                    <a:pt x="68" y="538"/>
                  </a:cubicBezTo>
                  <a:cubicBezTo>
                    <a:pt x="76" y="547"/>
                    <a:pt x="101" y="555"/>
                    <a:pt x="126" y="562"/>
                  </a:cubicBezTo>
                  <a:cubicBezTo>
                    <a:pt x="141" y="567"/>
                    <a:pt x="163" y="575"/>
                    <a:pt x="191" y="578"/>
                  </a:cubicBezTo>
                  <a:cubicBezTo>
                    <a:pt x="210" y="581"/>
                    <a:pt x="328" y="526"/>
                    <a:pt x="341" y="523"/>
                  </a:cubicBezTo>
                  <a:cubicBezTo>
                    <a:pt x="353" y="520"/>
                    <a:pt x="364" y="512"/>
                    <a:pt x="380" y="496"/>
                  </a:cubicBezTo>
                  <a:cubicBezTo>
                    <a:pt x="398" y="476"/>
                    <a:pt x="407" y="471"/>
                    <a:pt x="407" y="422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14"/>
            <p:cNvSpPr/>
            <p:nvPr/>
          </p:nvSpPr>
          <p:spPr bwMode="auto">
            <a:xfrm>
              <a:off x="4160044" y="4187826"/>
              <a:ext cx="758825" cy="1704975"/>
            </a:xfrm>
            <a:custGeom>
              <a:avLst/>
              <a:gdLst>
                <a:gd name="T0" fmla="*/ 188 w 202"/>
                <a:gd name="T1" fmla="*/ 0 h 454"/>
                <a:gd name="T2" fmla="*/ 150 w 202"/>
                <a:gd name="T3" fmla="*/ 165 h 454"/>
                <a:gd name="T4" fmla="*/ 0 w 202"/>
                <a:gd name="T5" fmla="*/ 454 h 454"/>
                <a:gd name="T6" fmla="*/ 202 w 202"/>
                <a:gd name="T7" fmla="*/ 26 h 454"/>
                <a:gd name="T8" fmla="*/ 188 w 202"/>
                <a:gd name="T9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454">
                  <a:moveTo>
                    <a:pt x="188" y="0"/>
                  </a:moveTo>
                  <a:cubicBezTo>
                    <a:pt x="188" y="0"/>
                    <a:pt x="180" y="71"/>
                    <a:pt x="150" y="165"/>
                  </a:cubicBezTo>
                  <a:cubicBezTo>
                    <a:pt x="127" y="214"/>
                    <a:pt x="28" y="400"/>
                    <a:pt x="0" y="454"/>
                  </a:cubicBezTo>
                  <a:cubicBezTo>
                    <a:pt x="0" y="454"/>
                    <a:pt x="172" y="170"/>
                    <a:pt x="202" y="26"/>
                  </a:cubicBezTo>
                  <a:lnTo>
                    <a:pt x="188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15"/>
            <p:cNvSpPr/>
            <p:nvPr/>
          </p:nvSpPr>
          <p:spPr bwMode="auto">
            <a:xfrm>
              <a:off x="4577556" y="2592388"/>
              <a:ext cx="704850" cy="1584325"/>
            </a:xfrm>
            <a:custGeom>
              <a:avLst/>
              <a:gdLst>
                <a:gd name="T0" fmla="*/ 180 w 188"/>
                <a:gd name="T1" fmla="*/ 0 h 422"/>
                <a:gd name="T2" fmla="*/ 80 w 188"/>
                <a:gd name="T3" fmla="*/ 422 h 422"/>
                <a:gd name="T4" fmla="*/ 188 w 188"/>
                <a:gd name="T5" fmla="*/ 18 h 422"/>
                <a:gd name="T6" fmla="*/ 180 w 188"/>
                <a:gd name="T7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" h="422">
                  <a:moveTo>
                    <a:pt x="180" y="0"/>
                  </a:moveTo>
                  <a:cubicBezTo>
                    <a:pt x="180" y="0"/>
                    <a:pt x="0" y="189"/>
                    <a:pt x="80" y="422"/>
                  </a:cubicBezTo>
                  <a:cubicBezTo>
                    <a:pt x="80" y="422"/>
                    <a:pt x="1" y="254"/>
                    <a:pt x="188" y="18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16"/>
            <p:cNvSpPr/>
            <p:nvPr/>
          </p:nvSpPr>
          <p:spPr bwMode="auto">
            <a:xfrm>
              <a:off x="5177631" y="2990851"/>
              <a:ext cx="1570038" cy="547688"/>
            </a:xfrm>
            <a:custGeom>
              <a:avLst/>
              <a:gdLst>
                <a:gd name="T0" fmla="*/ 311 w 418"/>
                <a:gd name="T1" fmla="*/ 69 h 146"/>
                <a:gd name="T2" fmla="*/ 116 w 418"/>
                <a:gd name="T3" fmla="*/ 139 h 146"/>
                <a:gd name="T4" fmla="*/ 19 w 418"/>
                <a:gd name="T5" fmla="*/ 134 h 146"/>
                <a:gd name="T6" fmla="*/ 23 w 418"/>
                <a:gd name="T7" fmla="*/ 63 h 146"/>
                <a:gd name="T8" fmla="*/ 64 w 418"/>
                <a:gd name="T9" fmla="*/ 51 h 146"/>
                <a:gd name="T10" fmla="*/ 150 w 418"/>
                <a:gd name="T11" fmla="*/ 68 h 146"/>
                <a:gd name="T12" fmla="*/ 230 w 418"/>
                <a:gd name="T13" fmla="*/ 48 h 146"/>
                <a:gd name="T14" fmla="*/ 311 w 418"/>
                <a:gd name="T15" fmla="*/ 6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8" h="146">
                  <a:moveTo>
                    <a:pt x="311" y="69"/>
                  </a:moveTo>
                  <a:cubicBezTo>
                    <a:pt x="311" y="69"/>
                    <a:pt x="208" y="122"/>
                    <a:pt x="116" y="139"/>
                  </a:cubicBezTo>
                  <a:cubicBezTo>
                    <a:pt x="79" y="146"/>
                    <a:pt x="48" y="140"/>
                    <a:pt x="19" y="134"/>
                  </a:cubicBezTo>
                  <a:cubicBezTo>
                    <a:pt x="19" y="134"/>
                    <a:pt x="0" y="88"/>
                    <a:pt x="23" y="63"/>
                  </a:cubicBezTo>
                  <a:cubicBezTo>
                    <a:pt x="31" y="54"/>
                    <a:pt x="44" y="54"/>
                    <a:pt x="64" y="51"/>
                  </a:cubicBezTo>
                  <a:cubicBezTo>
                    <a:pt x="104" y="45"/>
                    <a:pt x="121" y="65"/>
                    <a:pt x="150" y="68"/>
                  </a:cubicBezTo>
                  <a:cubicBezTo>
                    <a:pt x="178" y="70"/>
                    <a:pt x="230" y="48"/>
                    <a:pt x="230" y="48"/>
                  </a:cubicBezTo>
                  <a:cubicBezTo>
                    <a:pt x="230" y="48"/>
                    <a:pt x="418" y="0"/>
                    <a:pt x="311" y="69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17"/>
            <p:cNvSpPr/>
            <p:nvPr/>
          </p:nvSpPr>
          <p:spPr bwMode="auto">
            <a:xfrm>
              <a:off x="5182394" y="3575051"/>
              <a:ext cx="1481138" cy="469900"/>
            </a:xfrm>
            <a:custGeom>
              <a:avLst/>
              <a:gdLst>
                <a:gd name="T0" fmla="*/ 360 w 395"/>
                <a:gd name="T1" fmla="*/ 5 h 125"/>
                <a:gd name="T2" fmla="*/ 333 w 395"/>
                <a:gd name="T3" fmla="*/ 48 h 125"/>
                <a:gd name="T4" fmla="*/ 233 w 395"/>
                <a:gd name="T5" fmla="*/ 82 h 125"/>
                <a:gd name="T6" fmla="*/ 125 w 395"/>
                <a:gd name="T7" fmla="*/ 118 h 125"/>
                <a:gd name="T8" fmla="*/ 29 w 395"/>
                <a:gd name="T9" fmla="*/ 114 h 125"/>
                <a:gd name="T10" fmla="*/ 21 w 395"/>
                <a:gd name="T11" fmla="*/ 43 h 125"/>
                <a:gd name="T12" fmla="*/ 74 w 395"/>
                <a:gd name="T13" fmla="*/ 36 h 125"/>
                <a:gd name="T14" fmla="*/ 360 w 395"/>
                <a:gd name="T15" fmla="*/ 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125">
                  <a:moveTo>
                    <a:pt x="360" y="5"/>
                  </a:moveTo>
                  <a:cubicBezTo>
                    <a:pt x="395" y="0"/>
                    <a:pt x="387" y="13"/>
                    <a:pt x="333" y="48"/>
                  </a:cubicBezTo>
                  <a:cubicBezTo>
                    <a:pt x="333" y="48"/>
                    <a:pt x="290" y="62"/>
                    <a:pt x="233" y="82"/>
                  </a:cubicBezTo>
                  <a:cubicBezTo>
                    <a:pt x="199" y="93"/>
                    <a:pt x="159" y="112"/>
                    <a:pt x="125" y="118"/>
                  </a:cubicBezTo>
                  <a:cubicBezTo>
                    <a:pt x="88" y="125"/>
                    <a:pt x="58" y="120"/>
                    <a:pt x="29" y="114"/>
                  </a:cubicBezTo>
                  <a:cubicBezTo>
                    <a:pt x="29" y="114"/>
                    <a:pt x="0" y="65"/>
                    <a:pt x="21" y="43"/>
                  </a:cubicBezTo>
                  <a:cubicBezTo>
                    <a:pt x="29" y="36"/>
                    <a:pt x="55" y="36"/>
                    <a:pt x="74" y="36"/>
                  </a:cubicBezTo>
                  <a:cubicBezTo>
                    <a:pt x="114" y="36"/>
                    <a:pt x="325" y="10"/>
                    <a:pt x="360" y="5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18"/>
            <p:cNvSpPr/>
            <p:nvPr/>
          </p:nvSpPr>
          <p:spPr bwMode="auto">
            <a:xfrm>
              <a:off x="5185569" y="3227388"/>
              <a:ext cx="1177925" cy="341313"/>
            </a:xfrm>
            <a:custGeom>
              <a:avLst/>
              <a:gdLst>
                <a:gd name="T0" fmla="*/ 9 w 314"/>
                <a:gd name="T1" fmla="*/ 74 h 91"/>
                <a:gd name="T2" fmla="*/ 99 w 314"/>
                <a:gd name="T3" fmla="*/ 85 h 91"/>
                <a:gd name="T4" fmla="*/ 314 w 314"/>
                <a:gd name="T5" fmla="*/ 0 h 91"/>
                <a:gd name="T6" fmla="*/ 92 w 314"/>
                <a:gd name="T7" fmla="*/ 77 h 91"/>
                <a:gd name="T8" fmla="*/ 0 w 314"/>
                <a:gd name="T9" fmla="*/ 59 h 91"/>
                <a:gd name="T10" fmla="*/ 9 w 314"/>
                <a:gd name="T11" fmla="*/ 7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1">
                  <a:moveTo>
                    <a:pt x="9" y="74"/>
                  </a:moveTo>
                  <a:cubicBezTo>
                    <a:pt x="9" y="74"/>
                    <a:pt x="50" y="91"/>
                    <a:pt x="99" y="85"/>
                  </a:cubicBezTo>
                  <a:cubicBezTo>
                    <a:pt x="179" y="70"/>
                    <a:pt x="294" y="18"/>
                    <a:pt x="314" y="0"/>
                  </a:cubicBezTo>
                  <a:cubicBezTo>
                    <a:pt x="314" y="0"/>
                    <a:pt x="128" y="76"/>
                    <a:pt x="92" y="77"/>
                  </a:cubicBezTo>
                  <a:cubicBezTo>
                    <a:pt x="56" y="77"/>
                    <a:pt x="12" y="73"/>
                    <a:pt x="0" y="59"/>
                  </a:cubicBezTo>
                  <a:lnTo>
                    <a:pt x="9" y="74"/>
                  </a:ln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19"/>
            <p:cNvSpPr/>
            <p:nvPr/>
          </p:nvSpPr>
          <p:spPr bwMode="auto">
            <a:xfrm>
              <a:off x="5166519" y="3879851"/>
              <a:ext cx="1576388" cy="995363"/>
            </a:xfrm>
            <a:custGeom>
              <a:avLst/>
              <a:gdLst>
                <a:gd name="T0" fmla="*/ 57 w 420"/>
                <a:gd name="T1" fmla="*/ 53 h 265"/>
                <a:gd name="T2" fmla="*/ 67 w 420"/>
                <a:gd name="T3" fmla="*/ 145 h 265"/>
                <a:gd name="T4" fmla="*/ 74 w 420"/>
                <a:gd name="T5" fmla="*/ 235 h 265"/>
                <a:gd name="T6" fmla="*/ 187 w 420"/>
                <a:gd name="T7" fmla="*/ 265 h 265"/>
                <a:gd name="T8" fmla="*/ 342 w 420"/>
                <a:gd name="T9" fmla="*/ 203 h 265"/>
                <a:gd name="T10" fmla="*/ 365 w 420"/>
                <a:gd name="T11" fmla="*/ 145 h 265"/>
                <a:gd name="T12" fmla="*/ 355 w 420"/>
                <a:gd name="T13" fmla="*/ 83 h 265"/>
                <a:gd name="T14" fmla="*/ 319 w 420"/>
                <a:gd name="T15" fmla="*/ 51 h 265"/>
                <a:gd name="T16" fmla="*/ 117 w 420"/>
                <a:gd name="T17" fmla="*/ 98 h 265"/>
                <a:gd name="T18" fmla="*/ 118 w 420"/>
                <a:gd name="T19" fmla="*/ 63 h 265"/>
                <a:gd name="T20" fmla="*/ 156 w 420"/>
                <a:gd name="T21" fmla="*/ 38 h 265"/>
                <a:gd name="T22" fmla="*/ 42 w 420"/>
                <a:gd name="T23" fmla="*/ 30 h 265"/>
                <a:gd name="T24" fmla="*/ 57 w 420"/>
                <a:gd name="T25" fmla="*/ 5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0" h="265">
                  <a:moveTo>
                    <a:pt x="57" y="53"/>
                  </a:moveTo>
                  <a:cubicBezTo>
                    <a:pt x="57" y="53"/>
                    <a:pt x="31" y="122"/>
                    <a:pt x="67" y="145"/>
                  </a:cubicBezTo>
                  <a:cubicBezTo>
                    <a:pt x="67" y="145"/>
                    <a:pt x="42" y="204"/>
                    <a:pt x="74" y="235"/>
                  </a:cubicBezTo>
                  <a:cubicBezTo>
                    <a:pt x="91" y="251"/>
                    <a:pt x="141" y="265"/>
                    <a:pt x="187" y="265"/>
                  </a:cubicBezTo>
                  <a:cubicBezTo>
                    <a:pt x="254" y="224"/>
                    <a:pt x="326" y="217"/>
                    <a:pt x="342" y="203"/>
                  </a:cubicBezTo>
                  <a:cubicBezTo>
                    <a:pt x="374" y="176"/>
                    <a:pt x="391" y="150"/>
                    <a:pt x="365" y="145"/>
                  </a:cubicBezTo>
                  <a:cubicBezTo>
                    <a:pt x="339" y="141"/>
                    <a:pt x="325" y="127"/>
                    <a:pt x="355" y="83"/>
                  </a:cubicBezTo>
                  <a:cubicBezTo>
                    <a:pt x="386" y="39"/>
                    <a:pt x="420" y="0"/>
                    <a:pt x="319" y="51"/>
                  </a:cubicBezTo>
                  <a:cubicBezTo>
                    <a:pt x="212" y="104"/>
                    <a:pt x="138" y="123"/>
                    <a:pt x="117" y="98"/>
                  </a:cubicBezTo>
                  <a:cubicBezTo>
                    <a:pt x="112" y="91"/>
                    <a:pt x="108" y="76"/>
                    <a:pt x="118" y="63"/>
                  </a:cubicBezTo>
                  <a:cubicBezTo>
                    <a:pt x="125" y="54"/>
                    <a:pt x="142" y="45"/>
                    <a:pt x="156" y="38"/>
                  </a:cubicBezTo>
                  <a:cubicBezTo>
                    <a:pt x="191" y="21"/>
                    <a:pt x="115" y="55"/>
                    <a:pt x="42" y="30"/>
                  </a:cubicBezTo>
                  <a:cubicBezTo>
                    <a:pt x="0" y="12"/>
                    <a:pt x="57" y="53"/>
                    <a:pt x="57" y="53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20"/>
            <p:cNvSpPr/>
            <p:nvPr/>
          </p:nvSpPr>
          <p:spPr bwMode="auto">
            <a:xfrm>
              <a:off x="5199856" y="4273551"/>
              <a:ext cx="1089025" cy="244475"/>
            </a:xfrm>
            <a:custGeom>
              <a:avLst/>
              <a:gdLst>
                <a:gd name="T0" fmla="*/ 0 w 290"/>
                <a:gd name="T1" fmla="*/ 0 h 65"/>
                <a:gd name="T2" fmla="*/ 91 w 290"/>
                <a:gd name="T3" fmla="*/ 50 h 65"/>
                <a:gd name="T4" fmla="*/ 279 w 290"/>
                <a:gd name="T5" fmla="*/ 17 h 65"/>
                <a:gd name="T6" fmla="*/ 90 w 290"/>
                <a:gd name="T7" fmla="*/ 61 h 65"/>
                <a:gd name="T8" fmla="*/ 13 w 290"/>
                <a:gd name="T9" fmla="*/ 27 h 65"/>
                <a:gd name="T10" fmla="*/ 0 w 290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65">
                  <a:moveTo>
                    <a:pt x="0" y="0"/>
                  </a:moveTo>
                  <a:cubicBezTo>
                    <a:pt x="40" y="41"/>
                    <a:pt x="91" y="50"/>
                    <a:pt x="91" y="50"/>
                  </a:cubicBezTo>
                  <a:cubicBezTo>
                    <a:pt x="290" y="3"/>
                    <a:pt x="279" y="17"/>
                    <a:pt x="279" y="17"/>
                  </a:cubicBezTo>
                  <a:cubicBezTo>
                    <a:pt x="279" y="17"/>
                    <a:pt x="131" y="58"/>
                    <a:pt x="90" y="61"/>
                  </a:cubicBezTo>
                  <a:cubicBezTo>
                    <a:pt x="48" y="65"/>
                    <a:pt x="13" y="27"/>
                    <a:pt x="13" y="27"/>
                  </a:cubicBezTo>
                  <a:cubicBezTo>
                    <a:pt x="13" y="27"/>
                    <a:pt x="1" y="13"/>
                    <a:pt x="0" y="0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21"/>
            <p:cNvSpPr/>
            <p:nvPr/>
          </p:nvSpPr>
          <p:spPr bwMode="auto">
            <a:xfrm>
              <a:off x="5252244" y="3759201"/>
              <a:ext cx="1179513" cy="323850"/>
            </a:xfrm>
            <a:custGeom>
              <a:avLst/>
              <a:gdLst>
                <a:gd name="T0" fmla="*/ 312 w 314"/>
                <a:gd name="T1" fmla="*/ 5 h 86"/>
                <a:gd name="T2" fmla="*/ 97 w 314"/>
                <a:gd name="T3" fmla="*/ 79 h 86"/>
                <a:gd name="T4" fmla="*/ 0 w 314"/>
                <a:gd name="T5" fmla="*/ 54 h 86"/>
                <a:gd name="T6" fmla="*/ 92 w 314"/>
                <a:gd name="T7" fmla="*/ 69 h 86"/>
                <a:gd name="T8" fmla="*/ 301 w 314"/>
                <a:gd name="T9" fmla="*/ 3 h 86"/>
                <a:gd name="T10" fmla="*/ 312 w 314"/>
                <a:gd name="T11" fmla="*/ 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86">
                  <a:moveTo>
                    <a:pt x="312" y="5"/>
                  </a:moveTo>
                  <a:cubicBezTo>
                    <a:pt x="312" y="5"/>
                    <a:pt x="115" y="75"/>
                    <a:pt x="97" y="79"/>
                  </a:cubicBezTo>
                  <a:cubicBezTo>
                    <a:pt x="97" y="79"/>
                    <a:pt x="17" y="86"/>
                    <a:pt x="0" y="54"/>
                  </a:cubicBezTo>
                  <a:cubicBezTo>
                    <a:pt x="30" y="68"/>
                    <a:pt x="92" y="69"/>
                    <a:pt x="92" y="69"/>
                  </a:cubicBezTo>
                  <a:cubicBezTo>
                    <a:pt x="92" y="69"/>
                    <a:pt x="287" y="5"/>
                    <a:pt x="301" y="3"/>
                  </a:cubicBezTo>
                  <a:cubicBezTo>
                    <a:pt x="314" y="0"/>
                    <a:pt x="312" y="5"/>
                    <a:pt x="312" y="5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1936648" y="4297298"/>
            <a:ext cx="1964119" cy="2784495"/>
            <a:chOff x="10860881" y="2673350"/>
            <a:chExt cx="2478087" cy="3513138"/>
          </a:xfrm>
        </p:grpSpPr>
        <p:sp>
          <p:nvSpPr>
            <p:cNvPr id="177" name="Freeform 126"/>
            <p:cNvSpPr/>
            <p:nvPr/>
          </p:nvSpPr>
          <p:spPr bwMode="auto">
            <a:xfrm>
              <a:off x="10860881" y="2673350"/>
              <a:ext cx="2233613" cy="3513138"/>
            </a:xfrm>
            <a:custGeom>
              <a:avLst/>
              <a:gdLst>
                <a:gd name="T0" fmla="*/ 181 w 595"/>
                <a:gd name="T1" fmla="*/ 595 h 936"/>
                <a:gd name="T2" fmla="*/ 242 w 595"/>
                <a:gd name="T3" fmla="*/ 482 h 936"/>
                <a:gd name="T4" fmla="*/ 254 w 595"/>
                <a:gd name="T5" fmla="*/ 353 h 936"/>
                <a:gd name="T6" fmla="*/ 377 w 595"/>
                <a:gd name="T7" fmla="*/ 184 h 936"/>
                <a:gd name="T8" fmla="*/ 404 w 595"/>
                <a:gd name="T9" fmla="*/ 143 h 936"/>
                <a:gd name="T10" fmla="*/ 451 w 595"/>
                <a:gd name="T11" fmla="*/ 63 h 936"/>
                <a:gd name="T12" fmla="*/ 526 w 595"/>
                <a:gd name="T13" fmla="*/ 1 h 936"/>
                <a:gd name="T14" fmla="*/ 556 w 595"/>
                <a:gd name="T15" fmla="*/ 88 h 936"/>
                <a:gd name="T16" fmla="*/ 513 w 595"/>
                <a:gd name="T17" fmla="*/ 167 h 936"/>
                <a:gd name="T18" fmla="*/ 461 w 595"/>
                <a:gd name="T19" fmla="*/ 224 h 936"/>
                <a:gd name="T20" fmla="*/ 465 w 595"/>
                <a:gd name="T21" fmla="*/ 242 h 936"/>
                <a:gd name="T22" fmla="*/ 515 w 595"/>
                <a:gd name="T23" fmla="*/ 252 h 936"/>
                <a:gd name="T24" fmla="*/ 480 w 595"/>
                <a:gd name="T25" fmla="*/ 535 h 936"/>
                <a:gd name="T26" fmla="*/ 369 w 595"/>
                <a:gd name="T27" fmla="*/ 614 h 936"/>
                <a:gd name="T28" fmla="*/ 224 w 595"/>
                <a:gd name="T29" fmla="*/ 936 h 936"/>
                <a:gd name="T30" fmla="*/ 0 w 595"/>
                <a:gd name="T31" fmla="*/ 815 h 936"/>
                <a:gd name="T32" fmla="*/ 181 w 595"/>
                <a:gd name="T33" fmla="*/ 595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5" h="936">
                  <a:moveTo>
                    <a:pt x="181" y="595"/>
                  </a:moveTo>
                  <a:cubicBezTo>
                    <a:pt x="206" y="562"/>
                    <a:pt x="242" y="482"/>
                    <a:pt x="242" y="482"/>
                  </a:cubicBezTo>
                  <a:cubicBezTo>
                    <a:pt x="241" y="467"/>
                    <a:pt x="246" y="376"/>
                    <a:pt x="254" y="353"/>
                  </a:cubicBezTo>
                  <a:cubicBezTo>
                    <a:pt x="300" y="235"/>
                    <a:pt x="371" y="186"/>
                    <a:pt x="377" y="184"/>
                  </a:cubicBezTo>
                  <a:cubicBezTo>
                    <a:pt x="387" y="179"/>
                    <a:pt x="404" y="143"/>
                    <a:pt x="404" y="143"/>
                  </a:cubicBezTo>
                  <a:cubicBezTo>
                    <a:pt x="404" y="143"/>
                    <a:pt x="416" y="105"/>
                    <a:pt x="451" y="63"/>
                  </a:cubicBezTo>
                  <a:cubicBezTo>
                    <a:pt x="485" y="22"/>
                    <a:pt x="502" y="0"/>
                    <a:pt x="526" y="1"/>
                  </a:cubicBezTo>
                  <a:cubicBezTo>
                    <a:pt x="549" y="1"/>
                    <a:pt x="595" y="18"/>
                    <a:pt x="556" y="88"/>
                  </a:cubicBezTo>
                  <a:cubicBezTo>
                    <a:pt x="543" y="112"/>
                    <a:pt x="530" y="146"/>
                    <a:pt x="513" y="167"/>
                  </a:cubicBezTo>
                  <a:cubicBezTo>
                    <a:pt x="486" y="200"/>
                    <a:pt x="460" y="215"/>
                    <a:pt x="461" y="224"/>
                  </a:cubicBezTo>
                  <a:cubicBezTo>
                    <a:pt x="461" y="224"/>
                    <a:pt x="454" y="241"/>
                    <a:pt x="465" y="242"/>
                  </a:cubicBezTo>
                  <a:cubicBezTo>
                    <a:pt x="477" y="243"/>
                    <a:pt x="515" y="252"/>
                    <a:pt x="515" y="252"/>
                  </a:cubicBezTo>
                  <a:cubicBezTo>
                    <a:pt x="515" y="252"/>
                    <a:pt x="530" y="486"/>
                    <a:pt x="480" y="535"/>
                  </a:cubicBezTo>
                  <a:cubicBezTo>
                    <a:pt x="430" y="585"/>
                    <a:pt x="369" y="614"/>
                    <a:pt x="369" y="614"/>
                  </a:cubicBezTo>
                  <a:cubicBezTo>
                    <a:pt x="224" y="936"/>
                    <a:pt x="224" y="936"/>
                    <a:pt x="224" y="936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815"/>
                    <a:pt x="150" y="637"/>
                    <a:pt x="181" y="595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28"/>
            <p:cNvSpPr>
              <a:spLocks noEditPoints="1"/>
            </p:cNvSpPr>
            <p:nvPr/>
          </p:nvSpPr>
          <p:spPr bwMode="auto">
            <a:xfrm>
              <a:off x="12340431" y="2676526"/>
              <a:ext cx="693738" cy="1020763"/>
            </a:xfrm>
            <a:custGeom>
              <a:avLst/>
              <a:gdLst>
                <a:gd name="T0" fmla="*/ 2 w 185"/>
                <a:gd name="T1" fmla="*/ 171 h 272"/>
                <a:gd name="T2" fmla="*/ 10 w 185"/>
                <a:gd name="T3" fmla="*/ 157 h 272"/>
                <a:gd name="T4" fmla="*/ 2 w 185"/>
                <a:gd name="T5" fmla="*/ 171 h 272"/>
                <a:gd name="T6" fmla="*/ 61 w 185"/>
                <a:gd name="T7" fmla="*/ 242 h 272"/>
                <a:gd name="T8" fmla="*/ 67 w 185"/>
                <a:gd name="T9" fmla="*/ 208 h 272"/>
                <a:gd name="T10" fmla="*/ 149 w 185"/>
                <a:gd name="T11" fmla="*/ 102 h 272"/>
                <a:gd name="T12" fmla="*/ 170 w 185"/>
                <a:gd name="T13" fmla="*/ 18 h 272"/>
                <a:gd name="T14" fmla="*/ 126 w 185"/>
                <a:gd name="T15" fmla="*/ 6 h 272"/>
                <a:gd name="T16" fmla="*/ 37 w 185"/>
                <a:gd name="T17" fmla="*/ 101 h 272"/>
                <a:gd name="T18" fmla="*/ 10 w 185"/>
                <a:gd name="T19" fmla="*/ 157 h 272"/>
                <a:gd name="T20" fmla="*/ 92 w 185"/>
                <a:gd name="T21" fmla="*/ 47 h 272"/>
                <a:gd name="T22" fmla="*/ 106 w 185"/>
                <a:gd name="T23" fmla="*/ 80 h 272"/>
                <a:gd name="T24" fmla="*/ 77 w 185"/>
                <a:gd name="T25" fmla="*/ 171 h 272"/>
                <a:gd name="T26" fmla="*/ 59 w 185"/>
                <a:gd name="T27" fmla="*/ 203 h 272"/>
                <a:gd name="T28" fmla="*/ 42 w 185"/>
                <a:gd name="T29" fmla="*/ 272 h 272"/>
                <a:gd name="T30" fmla="*/ 109 w 185"/>
                <a:gd name="T31" fmla="*/ 254 h 272"/>
                <a:gd name="T32" fmla="*/ 61 w 185"/>
                <a:gd name="T33" fmla="*/ 24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5" h="272">
                  <a:moveTo>
                    <a:pt x="2" y="171"/>
                  </a:moveTo>
                  <a:cubicBezTo>
                    <a:pt x="4" y="167"/>
                    <a:pt x="7" y="163"/>
                    <a:pt x="10" y="157"/>
                  </a:cubicBezTo>
                  <a:cubicBezTo>
                    <a:pt x="3" y="167"/>
                    <a:pt x="0" y="173"/>
                    <a:pt x="2" y="171"/>
                  </a:cubicBezTo>
                  <a:moveTo>
                    <a:pt x="61" y="242"/>
                  </a:moveTo>
                  <a:cubicBezTo>
                    <a:pt x="54" y="229"/>
                    <a:pt x="60" y="218"/>
                    <a:pt x="67" y="208"/>
                  </a:cubicBezTo>
                  <a:cubicBezTo>
                    <a:pt x="87" y="193"/>
                    <a:pt x="121" y="159"/>
                    <a:pt x="149" y="102"/>
                  </a:cubicBezTo>
                  <a:cubicBezTo>
                    <a:pt x="155" y="90"/>
                    <a:pt x="185" y="40"/>
                    <a:pt x="170" y="18"/>
                  </a:cubicBezTo>
                  <a:cubicBezTo>
                    <a:pt x="161" y="6"/>
                    <a:pt x="139" y="0"/>
                    <a:pt x="126" y="6"/>
                  </a:cubicBezTo>
                  <a:cubicBezTo>
                    <a:pt x="100" y="13"/>
                    <a:pt x="55" y="67"/>
                    <a:pt x="37" y="101"/>
                  </a:cubicBezTo>
                  <a:cubicBezTo>
                    <a:pt x="22" y="128"/>
                    <a:pt x="15" y="145"/>
                    <a:pt x="10" y="157"/>
                  </a:cubicBezTo>
                  <a:cubicBezTo>
                    <a:pt x="29" y="126"/>
                    <a:pt x="70" y="62"/>
                    <a:pt x="92" y="47"/>
                  </a:cubicBezTo>
                  <a:cubicBezTo>
                    <a:pt x="97" y="47"/>
                    <a:pt x="110" y="53"/>
                    <a:pt x="106" y="80"/>
                  </a:cubicBezTo>
                  <a:cubicBezTo>
                    <a:pt x="103" y="104"/>
                    <a:pt x="84" y="148"/>
                    <a:pt x="77" y="171"/>
                  </a:cubicBezTo>
                  <a:cubicBezTo>
                    <a:pt x="75" y="178"/>
                    <a:pt x="69" y="194"/>
                    <a:pt x="59" y="203"/>
                  </a:cubicBezTo>
                  <a:cubicBezTo>
                    <a:pt x="23" y="243"/>
                    <a:pt x="42" y="272"/>
                    <a:pt x="42" y="272"/>
                  </a:cubicBezTo>
                  <a:cubicBezTo>
                    <a:pt x="109" y="254"/>
                    <a:pt x="109" y="254"/>
                    <a:pt x="109" y="254"/>
                  </a:cubicBezTo>
                  <a:cubicBezTo>
                    <a:pt x="109" y="254"/>
                    <a:pt x="69" y="256"/>
                    <a:pt x="61" y="242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29"/>
            <p:cNvSpPr/>
            <p:nvPr/>
          </p:nvSpPr>
          <p:spPr bwMode="auto">
            <a:xfrm>
              <a:off x="11784806" y="3348038"/>
              <a:ext cx="825500" cy="942975"/>
            </a:xfrm>
            <a:custGeom>
              <a:avLst/>
              <a:gdLst>
                <a:gd name="T0" fmla="*/ 197 w 220"/>
                <a:gd name="T1" fmla="*/ 51 h 251"/>
                <a:gd name="T2" fmla="*/ 142 w 220"/>
                <a:gd name="T3" fmla="*/ 0 h 251"/>
                <a:gd name="T4" fmla="*/ 0 w 220"/>
                <a:gd name="T5" fmla="*/ 251 h 251"/>
                <a:gd name="T6" fmla="*/ 76 w 220"/>
                <a:gd name="T7" fmla="*/ 97 h 251"/>
                <a:gd name="T8" fmla="*/ 111 w 220"/>
                <a:gd name="T9" fmla="*/ 77 h 251"/>
                <a:gd name="T10" fmla="*/ 158 w 220"/>
                <a:gd name="T11" fmla="*/ 117 h 251"/>
                <a:gd name="T12" fmla="*/ 197 w 220"/>
                <a:gd name="T13" fmla="*/ 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51">
                  <a:moveTo>
                    <a:pt x="197" y="51"/>
                  </a:moveTo>
                  <a:cubicBezTo>
                    <a:pt x="153" y="52"/>
                    <a:pt x="142" y="0"/>
                    <a:pt x="142" y="0"/>
                  </a:cubicBezTo>
                  <a:cubicBezTo>
                    <a:pt x="142" y="0"/>
                    <a:pt x="2" y="92"/>
                    <a:pt x="0" y="251"/>
                  </a:cubicBezTo>
                  <a:cubicBezTo>
                    <a:pt x="0" y="251"/>
                    <a:pt x="8" y="183"/>
                    <a:pt x="76" y="97"/>
                  </a:cubicBezTo>
                  <a:cubicBezTo>
                    <a:pt x="86" y="84"/>
                    <a:pt x="110" y="68"/>
                    <a:pt x="111" y="77"/>
                  </a:cubicBezTo>
                  <a:cubicBezTo>
                    <a:pt x="115" y="97"/>
                    <a:pt x="128" y="115"/>
                    <a:pt x="158" y="117"/>
                  </a:cubicBezTo>
                  <a:cubicBezTo>
                    <a:pt x="220" y="122"/>
                    <a:pt x="197" y="51"/>
                    <a:pt x="197" y="51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30"/>
            <p:cNvSpPr/>
            <p:nvPr/>
          </p:nvSpPr>
          <p:spPr bwMode="auto">
            <a:xfrm>
              <a:off x="11980068" y="3584576"/>
              <a:ext cx="1358900" cy="1554163"/>
            </a:xfrm>
            <a:custGeom>
              <a:avLst/>
              <a:gdLst>
                <a:gd name="T0" fmla="*/ 280 w 362"/>
                <a:gd name="T1" fmla="*/ 334 h 414"/>
                <a:gd name="T2" fmla="*/ 293 w 362"/>
                <a:gd name="T3" fmla="*/ 301 h 414"/>
                <a:gd name="T4" fmla="*/ 313 w 362"/>
                <a:gd name="T5" fmla="*/ 278 h 414"/>
                <a:gd name="T6" fmla="*/ 317 w 362"/>
                <a:gd name="T7" fmla="*/ 230 h 414"/>
                <a:gd name="T8" fmla="*/ 328 w 362"/>
                <a:gd name="T9" fmla="*/ 211 h 414"/>
                <a:gd name="T10" fmla="*/ 348 w 362"/>
                <a:gd name="T11" fmla="*/ 195 h 414"/>
                <a:gd name="T12" fmla="*/ 347 w 362"/>
                <a:gd name="T13" fmla="*/ 159 h 414"/>
                <a:gd name="T14" fmla="*/ 315 w 362"/>
                <a:gd name="T15" fmla="*/ 116 h 414"/>
                <a:gd name="T16" fmla="*/ 321 w 362"/>
                <a:gd name="T17" fmla="*/ 98 h 414"/>
                <a:gd name="T18" fmla="*/ 298 w 362"/>
                <a:gd name="T19" fmla="*/ 28 h 414"/>
                <a:gd name="T20" fmla="*/ 263 w 362"/>
                <a:gd name="T21" fmla="*/ 10 h 414"/>
                <a:gd name="T22" fmla="*/ 210 w 362"/>
                <a:gd name="T23" fmla="*/ 6 h 414"/>
                <a:gd name="T24" fmla="*/ 116 w 362"/>
                <a:gd name="T25" fmla="*/ 24 h 414"/>
                <a:gd name="T26" fmla="*/ 76 w 362"/>
                <a:gd name="T27" fmla="*/ 32 h 414"/>
                <a:gd name="T28" fmla="*/ 39 w 362"/>
                <a:gd name="T29" fmla="*/ 75 h 414"/>
                <a:gd name="T30" fmla="*/ 43 w 362"/>
                <a:gd name="T31" fmla="*/ 114 h 414"/>
                <a:gd name="T32" fmla="*/ 15 w 362"/>
                <a:gd name="T33" fmla="*/ 135 h 414"/>
                <a:gd name="T34" fmla="*/ 19 w 362"/>
                <a:gd name="T35" fmla="*/ 191 h 414"/>
                <a:gd name="T36" fmla="*/ 32 w 362"/>
                <a:gd name="T37" fmla="*/ 204 h 414"/>
                <a:gd name="T38" fmla="*/ 5 w 362"/>
                <a:gd name="T39" fmla="*/ 227 h 414"/>
                <a:gd name="T40" fmla="*/ 13 w 362"/>
                <a:gd name="T41" fmla="*/ 281 h 414"/>
                <a:gd name="T42" fmla="*/ 11 w 362"/>
                <a:gd name="T43" fmla="*/ 280 h 414"/>
                <a:gd name="T44" fmla="*/ 5 w 362"/>
                <a:gd name="T45" fmla="*/ 309 h 414"/>
                <a:gd name="T46" fmla="*/ 15 w 362"/>
                <a:gd name="T47" fmla="*/ 359 h 414"/>
                <a:gd name="T48" fmla="*/ 53 w 362"/>
                <a:gd name="T49" fmla="*/ 387 h 414"/>
                <a:gd name="T50" fmla="*/ 97 w 362"/>
                <a:gd name="T51" fmla="*/ 409 h 414"/>
                <a:gd name="T52" fmla="*/ 215 w 362"/>
                <a:gd name="T53" fmla="*/ 394 h 414"/>
                <a:gd name="T54" fmla="*/ 248 w 362"/>
                <a:gd name="T55" fmla="*/ 380 h 414"/>
                <a:gd name="T56" fmla="*/ 280 w 362"/>
                <a:gd name="T57" fmla="*/ 33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2" h="414">
                  <a:moveTo>
                    <a:pt x="280" y="334"/>
                  </a:moveTo>
                  <a:cubicBezTo>
                    <a:pt x="280" y="334"/>
                    <a:pt x="286" y="313"/>
                    <a:pt x="293" y="301"/>
                  </a:cubicBezTo>
                  <a:cubicBezTo>
                    <a:pt x="300" y="289"/>
                    <a:pt x="313" y="278"/>
                    <a:pt x="313" y="278"/>
                  </a:cubicBezTo>
                  <a:cubicBezTo>
                    <a:pt x="313" y="278"/>
                    <a:pt x="327" y="259"/>
                    <a:pt x="317" y="230"/>
                  </a:cubicBezTo>
                  <a:cubicBezTo>
                    <a:pt x="317" y="230"/>
                    <a:pt x="317" y="217"/>
                    <a:pt x="328" y="211"/>
                  </a:cubicBezTo>
                  <a:cubicBezTo>
                    <a:pt x="339" y="204"/>
                    <a:pt x="348" y="195"/>
                    <a:pt x="348" y="195"/>
                  </a:cubicBezTo>
                  <a:cubicBezTo>
                    <a:pt x="348" y="195"/>
                    <a:pt x="362" y="180"/>
                    <a:pt x="347" y="159"/>
                  </a:cubicBezTo>
                  <a:cubicBezTo>
                    <a:pt x="332" y="138"/>
                    <a:pt x="315" y="116"/>
                    <a:pt x="315" y="116"/>
                  </a:cubicBezTo>
                  <a:cubicBezTo>
                    <a:pt x="315" y="116"/>
                    <a:pt x="317" y="107"/>
                    <a:pt x="321" y="98"/>
                  </a:cubicBezTo>
                  <a:cubicBezTo>
                    <a:pt x="325" y="89"/>
                    <a:pt x="351" y="53"/>
                    <a:pt x="298" y="28"/>
                  </a:cubicBezTo>
                  <a:cubicBezTo>
                    <a:pt x="282" y="21"/>
                    <a:pt x="272" y="14"/>
                    <a:pt x="263" y="10"/>
                  </a:cubicBezTo>
                  <a:cubicBezTo>
                    <a:pt x="238" y="0"/>
                    <a:pt x="226" y="1"/>
                    <a:pt x="210" y="6"/>
                  </a:cubicBezTo>
                  <a:cubicBezTo>
                    <a:pt x="210" y="6"/>
                    <a:pt x="156" y="16"/>
                    <a:pt x="116" y="24"/>
                  </a:cubicBezTo>
                  <a:cubicBezTo>
                    <a:pt x="100" y="28"/>
                    <a:pt x="81" y="31"/>
                    <a:pt x="76" y="32"/>
                  </a:cubicBezTo>
                  <a:cubicBezTo>
                    <a:pt x="48" y="37"/>
                    <a:pt x="47" y="54"/>
                    <a:pt x="39" y="75"/>
                  </a:cubicBezTo>
                  <a:cubicBezTo>
                    <a:pt x="34" y="86"/>
                    <a:pt x="41" y="106"/>
                    <a:pt x="43" y="114"/>
                  </a:cubicBezTo>
                  <a:cubicBezTo>
                    <a:pt x="43" y="114"/>
                    <a:pt x="18" y="119"/>
                    <a:pt x="15" y="135"/>
                  </a:cubicBezTo>
                  <a:cubicBezTo>
                    <a:pt x="11" y="152"/>
                    <a:pt x="6" y="173"/>
                    <a:pt x="19" y="191"/>
                  </a:cubicBezTo>
                  <a:cubicBezTo>
                    <a:pt x="32" y="209"/>
                    <a:pt x="32" y="204"/>
                    <a:pt x="32" y="204"/>
                  </a:cubicBezTo>
                  <a:cubicBezTo>
                    <a:pt x="32" y="204"/>
                    <a:pt x="7" y="214"/>
                    <a:pt x="5" y="227"/>
                  </a:cubicBezTo>
                  <a:cubicBezTo>
                    <a:pt x="3" y="240"/>
                    <a:pt x="0" y="270"/>
                    <a:pt x="13" y="281"/>
                  </a:cubicBezTo>
                  <a:cubicBezTo>
                    <a:pt x="11" y="280"/>
                    <a:pt x="11" y="280"/>
                    <a:pt x="11" y="280"/>
                  </a:cubicBezTo>
                  <a:cubicBezTo>
                    <a:pt x="11" y="280"/>
                    <a:pt x="4" y="294"/>
                    <a:pt x="5" y="309"/>
                  </a:cubicBezTo>
                  <a:cubicBezTo>
                    <a:pt x="7" y="324"/>
                    <a:pt x="12" y="353"/>
                    <a:pt x="15" y="359"/>
                  </a:cubicBezTo>
                  <a:cubicBezTo>
                    <a:pt x="20" y="368"/>
                    <a:pt x="36" y="377"/>
                    <a:pt x="53" y="387"/>
                  </a:cubicBezTo>
                  <a:cubicBezTo>
                    <a:pt x="64" y="392"/>
                    <a:pt x="78" y="402"/>
                    <a:pt x="97" y="409"/>
                  </a:cubicBezTo>
                  <a:cubicBezTo>
                    <a:pt x="111" y="414"/>
                    <a:pt x="206" y="394"/>
                    <a:pt x="215" y="394"/>
                  </a:cubicBezTo>
                  <a:cubicBezTo>
                    <a:pt x="225" y="394"/>
                    <a:pt x="234" y="390"/>
                    <a:pt x="248" y="380"/>
                  </a:cubicBezTo>
                  <a:cubicBezTo>
                    <a:pt x="264" y="369"/>
                    <a:pt x="272" y="367"/>
                    <a:pt x="280" y="331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31"/>
            <p:cNvSpPr/>
            <p:nvPr/>
          </p:nvSpPr>
          <p:spPr bwMode="auto">
            <a:xfrm>
              <a:off x="10981531" y="4448176"/>
              <a:ext cx="814388" cy="1119188"/>
            </a:xfrm>
            <a:custGeom>
              <a:avLst/>
              <a:gdLst>
                <a:gd name="T0" fmla="*/ 211 w 217"/>
                <a:gd name="T1" fmla="*/ 0 h 298"/>
                <a:gd name="T2" fmla="*/ 156 w 217"/>
                <a:gd name="T3" fmla="*/ 113 h 298"/>
                <a:gd name="T4" fmla="*/ 0 w 217"/>
                <a:gd name="T5" fmla="*/ 298 h 298"/>
                <a:gd name="T6" fmla="*/ 217 w 217"/>
                <a:gd name="T7" fmla="*/ 21 h 298"/>
                <a:gd name="T8" fmla="*/ 211 w 217"/>
                <a:gd name="T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98">
                  <a:moveTo>
                    <a:pt x="211" y="0"/>
                  </a:moveTo>
                  <a:cubicBezTo>
                    <a:pt x="211" y="0"/>
                    <a:pt x="193" y="50"/>
                    <a:pt x="156" y="113"/>
                  </a:cubicBezTo>
                  <a:cubicBezTo>
                    <a:pt x="131" y="145"/>
                    <a:pt x="29" y="263"/>
                    <a:pt x="0" y="298"/>
                  </a:cubicBezTo>
                  <a:cubicBezTo>
                    <a:pt x="0" y="298"/>
                    <a:pt x="171" y="121"/>
                    <a:pt x="217" y="21"/>
                  </a:cubicBezTo>
                  <a:lnTo>
                    <a:pt x="211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32"/>
            <p:cNvSpPr/>
            <p:nvPr/>
          </p:nvSpPr>
          <p:spPr bwMode="auto">
            <a:xfrm>
              <a:off x="11672093" y="3355976"/>
              <a:ext cx="657225" cy="1084263"/>
            </a:xfrm>
            <a:custGeom>
              <a:avLst/>
              <a:gdLst>
                <a:gd name="T0" fmla="*/ 172 w 175"/>
                <a:gd name="T1" fmla="*/ 0 h 289"/>
                <a:gd name="T2" fmla="*/ 29 w 175"/>
                <a:gd name="T3" fmla="*/ 289 h 289"/>
                <a:gd name="T4" fmla="*/ 175 w 175"/>
                <a:gd name="T5" fmla="*/ 14 h 289"/>
                <a:gd name="T6" fmla="*/ 172 w 175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289">
                  <a:moveTo>
                    <a:pt x="172" y="0"/>
                  </a:moveTo>
                  <a:cubicBezTo>
                    <a:pt x="172" y="0"/>
                    <a:pt x="10" y="107"/>
                    <a:pt x="29" y="289"/>
                  </a:cubicBezTo>
                  <a:cubicBezTo>
                    <a:pt x="29" y="289"/>
                    <a:pt x="0" y="154"/>
                    <a:pt x="175" y="14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33"/>
            <p:cNvSpPr/>
            <p:nvPr/>
          </p:nvSpPr>
          <p:spPr bwMode="auto">
            <a:xfrm>
              <a:off x="12141993" y="3798889"/>
              <a:ext cx="1193800" cy="293688"/>
            </a:xfrm>
            <a:custGeom>
              <a:avLst/>
              <a:gdLst>
                <a:gd name="T0" fmla="*/ 229 w 318"/>
                <a:gd name="T1" fmla="*/ 57 h 78"/>
                <a:gd name="T2" fmla="*/ 76 w 318"/>
                <a:gd name="T3" fmla="*/ 75 h 78"/>
                <a:gd name="T4" fmla="*/ 6 w 318"/>
                <a:gd name="T5" fmla="*/ 56 h 78"/>
                <a:gd name="T6" fmla="*/ 21 w 318"/>
                <a:gd name="T7" fmla="*/ 5 h 78"/>
                <a:gd name="T8" fmla="*/ 53 w 318"/>
                <a:gd name="T9" fmla="*/ 3 h 78"/>
                <a:gd name="T10" fmla="*/ 112 w 318"/>
                <a:gd name="T11" fmla="*/ 29 h 78"/>
                <a:gd name="T12" fmla="*/ 173 w 318"/>
                <a:gd name="T13" fmla="*/ 28 h 78"/>
                <a:gd name="T14" fmla="*/ 229 w 318"/>
                <a:gd name="T15" fmla="*/ 5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78">
                  <a:moveTo>
                    <a:pt x="229" y="57"/>
                  </a:moveTo>
                  <a:cubicBezTo>
                    <a:pt x="229" y="57"/>
                    <a:pt x="146" y="78"/>
                    <a:pt x="76" y="75"/>
                  </a:cubicBezTo>
                  <a:cubicBezTo>
                    <a:pt x="48" y="74"/>
                    <a:pt x="26" y="65"/>
                    <a:pt x="6" y="56"/>
                  </a:cubicBezTo>
                  <a:cubicBezTo>
                    <a:pt x="6" y="56"/>
                    <a:pt x="0" y="19"/>
                    <a:pt x="21" y="5"/>
                  </a:cubicBezTo>
                  <a:cubicBezTo>
                    <a:pt x="29" y="0"/>
                    <a:pt x="38" y="2"/>
                    <a:pt x="53" y="3"/>
                  </a:cubicBezTo>
                  <a:cubicBezTo>
                    <a:pt x="83" y="5"/>
                    <a:pt x="92" y="23"/>
                    <a:pt x="112" y="29"/>
                  </a:cubicBezTo>
                  <a:cubicBezTo>
                    <a:pt x="132" y="35"/>
                    <a:pt x="173" y="28"/>
                    <a:pt x="173" y="28"/>
                  </a:cubicBezTo>
                  <a:cubicBezTo>
                    <a:pt x="173" y="28"/>
                    <a:pt x="318" y="24"/>
                    <a:pt x="229" y="57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34"/>
            <p:cNvSpPr/>
            <p:nvPr/>
          </p:nvSpPr>
          <p:spPr bwMode="auto">
            <a:xfrm>
              <a:off x="12062618" y="4170364"/>
              <a:ext cx="1114425" cy="288925"/>
            </a:xfrm>
            <a:custGeom>
              <a:avLst/>
              <a:gdLst>
                <a:gd name="T0" fmla="*/ 271 w 297"/>
                <a:gd name="T1" fmla="*/ 33 h 77"/>
                <a:gd name="T2" fmla="*/ 244 w 297"/>
                <a:gd name="T3" fmla="*/ 60 h 77"/>
                <a:gd name="T4" fmla="*/ 166 w 297"/>
                <a:gd name="T5" fmla="*/ 67 h 77"/>
                <a:gd name="T6" fmla="*/ 82 w 297"/>
                <a:gd name="T7" fmla="*/ 76 h 77"/>
                <a:gd name="T8" fmla="*/ 13 w 297"/>
                <a:gd name="T9" fmla="*/ 57 h 77"/>
                <a:gd name="T10" fmla="*/ 19 w 297"/>
                <a:gd name="T11" fmla="*/ 4 h 77"/>
                <a:gd name="T12" fmla="*/ 59 w 297"/>
                <a:gd name="T13" fmla="*/ 8 h 77"/>
                <a:gd name="T14" fmla="*/ 271 w 297"/>
                <a:gd name="T15" fmla="*/ 3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7" h="77">
                  <a:moveTo>
                    <a:pt x="271" y="33"/>
                  </a:moveTo>
                  <a:cubicBezTo>
                    <a:pt x="297" y="35"/>
                    <a:pt x="289" y="43"/>
                    <a:pt x="244" y="60"/>
                  </a:cubicBezTo>
                  <a:cubicBezTo>
                    <a:pt x="244" y="60"/>
                    <a:pt x="211" y="62"/>
                    <a:pt x="166" y="67"/>
                  </a:cubicBezTo>
                  <a:cubicBezTo>
                    <a:pt x="140" y="70"/>
                    <a:pt x="108" y="77"/>
                    <a:pt x="82" y="76"/>
                  </a:cubicBezTo>
                  <a:cubicBezTo>
                    <a:pt x="54" y="75"/>
                    <a:pt x="33" y="66"/>
                    <a:pt x="13" y="57"/>
                  </a:cubicBezTo>
                  <a:cubicBezTo>
                    <a:pt x="13" y="57"/>
                    <a:pt x="0" y="16"/>
                    <a:pt x="19" y="4"/>
                  </a:cubicBezTo>
                  <a:cubicBezTo>
                    <a:pt x="26" y="0"/>
                    <a:pt x="44" y="5"/>
                    <a:pt x="59" y="8"/>
                  </a:cubicBezTo>
                  <a:cubicBezTo>
                    <a:pt x="88" y="14"/>
                    <a:pt x="245" y="31"/>
                    <a:pt x="271" y="33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35"/>
            <p:cNvSpPr/>
            <p:nvPr/>
          </p:nvSpPr>
          <p:spPr bwMode="auto">
            <a:xfrm>
              <a:off x="12126118" y="3963989"/>
              <a:ext cx="893763" cy="142875"/>
            </a:xfrm>
            <a:custGeom>
              <a:avLst/>
              <a:gdLst>
                <a:gd name="T0" fmla="*/ 4 w 238"/>
                <a:gd name="T1" fmla="*/ 13 h 38"/>
                <a:gd name="T2" fmla="*/ 67 w 238"/>
                <a:gd name="T3" fmla="*/ 36 h 38"/>
                <a:gd name="T4" fmla="*/ 238 w 238"/>
                <a:gd name="T5" fmla="*/ 10 h 38"/>
                <a:gd name="T6" fmla="*/ 64 w 238"/>
                <a:gd name="T7" fmla="*/ 28 h 38"/>
                <a:gd name="T8" fmla="*/ 0 w 238"/>
                <a:gd name="T9" fmla="*/ 0 h 38"/>
                <a:gd name="T10" fmla="*/ 4 w 238"/>
                <a:gd name="T11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8" h="38">
                  <a:moveTo>
                    <a:pt x="4" y="13"/>
                  </a:moveTo>
                  <a:cubicBezTo>
                    <a:pt x="4" y="13"/>
                    <a:pt x="31" y="31"/>
                    <a:pt x="67" y="36"/>
                  </a:cubicBezTo>
                  <a:cubicBezTo>
                    <a:pt x="128" y="38"/>
                    <a:pt x="220" y="19"/>
                    <a:pt x="238" y="10"/>
                  </a:cubicBezTo>
                  <a:cubicBezTo>
                    <a:pt x="238" y="10"/>
                    <a:pt x="90" y="34"/>
                    <a:pt x="64" y="28"/>
                  </a:cubicBezTo>
                  <a:cubicBezTo>
                    <a:pt x="37" y="23"/>
                    <a:pt x="6" y="12"/>
                    <a:pt x="0" y="0"/>
                  </a:cubicBezTo>
                  <a:lnTo>
                    <a:pt x="4" y="13"/>
                  </a:ln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36"/>
            <p:cNvSpPr/>
            <p:nvPr/>
          </p:nvSpPr>
          <p:spPr bwMode="auto">
            <a:xfrm>
              <a:off x="12032456" y="4310064"/>
              <a:ext cx="1152525" cy="803275"/>
            </a:xfrm>
            <a:custGeom>
              <a:avLst/>
              <a:gdLst>
                <a:gd name="T0" fmla="*/ 35 w 307"/>
                <a:gd name="T1" fmla="*/ 39 h 214"/>
                <a:gd name="T2" fmla="*/ 27 w 307"/>
                <a:gd name="T3" fmla="*/ 107 h 214"/>
                <a:gd name="T4" fmla="*/ 17 w 307"/>
                <a:gd name="T5" fmla="*/ 174 h 214"/>
                <a:gd name="T6" fmla="*/ 94 w 307"/>
                <a:gd name="T7" fmla="*/ 214 h 214"/>
                <a:gd name="T8" fmla="*/ 217 w 307"/>
                <a:gd name="T9" fmla="*/ 194 h 214"/>
                <a:gd name="T10" fmla="*/ 243 w 307"/>
                <a:gd name="T11" fmla="*/ 156 h 214"/>
                <a:gd name="T12" fmla="*/ 246 w 307"/>
                <a:gd name="T13" fmla="*/ 109 h 214"/>
                <a:gd name="T14" fmla="*/ 225 w 307"/>
                <a:gd name="T15" fmla="*/ 80 h 214"/>
                <a:gd name="T16" fmla="*/ 71 w 307"/>
                <a:gd name="T17" fmla="*/ 81 h 214"/>
                <a:gd name="T18" fmla="*/ 77 w 307"/>
                <a:gd name="T19" fmla="*/ 56 h 214"/>
                <a:gd name="T20" fmla="*/ 109 w 307"/>
                <a:gd name="T21" fmla="*/ 44 h 214"/>
                <a:gd name="T22" fmla="*/ 28 w 307"/>
                <a:gd name="T23" fmla="*/ 19 h 214"/>
                <a:gd name="T24" fmla="*/ 35 w 307"/>
                <a:gd name="T25" fmla="*/ 3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7" h="214">
                  <a:moveTo>
                    <a:pt x="35" y="39"/>
                  </a:moveTo>
                  <a:cubicBezTo>
                    <a:pt x="35" y="39"/>
                    <a:pt x="5" y="84"/>
                    <a:pt x="27" y="107"/>
                  </a:cubicBezTo>
                  <a:cubicBezTo>
                    <a:pt x="27" y="107"/>
                    <a:pt x="0" y="145"/>
                    <a:pt x="17" y="174"/>
                  </a:cubicBezTo>
                  <a:cubicBezTo>
                    <a:pt x="27" y="188"/>
                    <a:pt x="61" y="206"/>
                    <a:pt x="94" y="214"/>
                  </a:cubicBezTo>
                  <a:cubicBezTo>
                    <a:pt x="150" y="195"/>
                    <a:pt x="203" y="201"/>
                    <a:pt x="217" y="194"/>
                  </a:cubicBezTo>
                  <a:cubicBezTo>
                    <a:pt x="244" y="180"/>
                    <a:pt x="261" y="164"/>
                    <a:pt x="243" y="156"/>
                  </a:cubicBezTo>
                  <a:cubicBezTo>
                    <a:pt x="225" y="149"/>
                    <a:pt x="217" y="136"/>
                    <a:pt x="246" y="109"/>
                  </a:cubicBezTo>
                  <a:cubicBezTo>
                    <a:pt x="275" y="83"/>
                    <a:pt x="307" y="60"/>
                    <a:pt x="225" y="80"/>
                  </a:cubicBezTo>
                  <a:cubicBezTo>
                    <a:pt x="139" y="101"/>
                    <a:pt x="82" y="102"/>
                    <a:pt x="71" y="81"/>
                  </a:cubicBezTo>
                  <a:cubicBezTo>
                    <a:pt x="68" y="75"/>
                    <a:pt x="68" y="64"/>
                    <a:pt x="77" y="56"/>
                  </a:cubicBezTo>
                  <a:cubicBezTo>
                    <a:pt x="84" y="50"/>
                    <a:pt x="98" y="47"/>
                    <a:pt x="109" y="44"/>
                  </a:cubicBezTo>
                  <a:cubicBezTo>
                    <a:pt x="138" y="38"/>
                    <a:pt x="76" y="50"/>
                    <a:pt x="28" y="19"/>
                  </a:cubicBezTo>
                  <a:cubicBezTo>
                    <a:pt x="1" y="0"/>
                    <a:pt x="35" y="39"/>
                    <a:pt x="35" y="39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37"/>
            <p:cNvSpPr/>
            <p:nvPr/>
          </p:nvSpPr>
          <p:spPr bwMode="auto">
            <a:xfrm>
              <a:off x="11994356" y="4564064"/>
              <a:ext cx="792163" cy="241300"/>
            </a:xfrm>
            <a:custGeom>
              <a:avLst/>
              <a:gdLst>
                <a:gd name="T0" fmla="*/ 1 w 211"/>
                <a:gd name="T1" fmla="*/ 0 h 64"/>
                <a:gd name="T2" fmla="*/ 59 w 211"/>
                <a:gd name="T3" fmla="*/ 52 h 64"/>
                <a:gd name="T4" fmla="*/ 201 w 211"/>
                <a:gd name="T5" fmla="*/ 59 h 64"/>
                <a:gd name="T6" fmla="*/ 57 w 211"/>
                <a:gd name="T7" fmla="*/ 59 h 64"/>
                <a:gd name="T8" fmla="*/ 7 w 211"/>
                <a:gd name="T9" fmla="*/ 22 h 64"/>
                <a:gd name="T10" fmla="*/ 1 w 211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64">
                  <a:moveTo>
                    <a:pt x="1" y="0"/>
                  </a:moveTo>
                  <a:cubicBezTo>
                    <a:pt x="24" y="36"/>
                    <a:pt x="59" y="52"/>
                    <a:pt x="59" y="52"/>
                  </a:cubicBezTo>
                  <a:cubicBezTo>
                    <a:pt x="211" y="50"/>
                    <a:pt x="201" y="59"/>
                    <a:pt x="201" y="59"/>
                  </a:cubicBezTo>
                  <a:cubicBezTo>
                    <a:pt x="201" y="59"/>
                    <a:pt x="87" y="64"/>
                    <a:pt x="57" y="59"/>
                  </a:cubicBezTo>
                  <a:cubicBezTo>
                    <a:pt x="26" y="55"/>
                    <a:pt x="7" y="22"/>
                    <a:pt x="7" y="22"/>
                  </a:cubicBezTo>
                  <a:cubicBezTo>
                    <a:pt x="7" y="22"/>
                    <a:pt x="0" y="9"/>
                    <a:pt x="1" y="0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38"/>
            <p:cNvSpPr/>
            <p:nvPr/>
          </p:nvSpPr>
          <p:spPr bwMode="auto">
            <a:xfrm>
              <a:off x="12089606" y="4346576"/>
              <a:ext cx="889000" cy="128588"/>
            </a:xfrm>
            <a:custGeom>
              <a:avLst/>
              <a:gdLst>
                <a:gd name="T0" fmla="*/ 235 w 237"/>
                <a:gd name="T1" fmla="*/ 17 h 34"/>
                <a:gd name="T2" fmla="*/ 67 w 237"/>
                <a:gd name="T3" fmla="*/ 34 h 34"/>
                <a:gd name="T4" fmla="*/ 0 w 237"/>
                <a:gd name="T5" fmla="*/ 0 h 34"/>
                <a:gd name="T6" fmla="*/ 65 w 237"/>
                <a:gd name="T7" fmla="*/ 26 h 34"/>
                <a:gd name="T8" fmla="*/ 227 w 237"/>
                <a:gd name="T9" fmla="*/ 13 h 34"/>
                <a:gd name="T10" fmla="*/ 235 w 237"/>
                <a:gd name="T11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34">
                  <a:moveTo>
                    <a:pt x="235" y="17"/>
                  </a:moveTo>
                  <a:cubicBezTo>
                    <a:pt x="235" y="17"/>
                    <a:pt x="80" y="34"/>
                    <a:pt x="67" y="34"/>
                  </a:cubicBezTo>
                  <a:cubicBezTo>
                    <a:pt x="67" y="34"/>
                    <a:pt x="7" y="26"/>
                    <a:pt x="0" y="0"/>
                  </a:cubicBezTo>
                  <a:cubicBezTo>
                    <a:pt x="20" y="15"/>
                    <a:pt x="65" y="26"/>
                    <a:pt x="65" y="26"/>
                  </a:cubicBezTo>
                  <a:cubicBezTo>
                    <a:pt x="65" y="26"/>
                    <a:pt x="216" y="13"/>
                    <a:pt x="227" y="13"/>
                  </a:cubicBezTo>
                  <a:cubicBezTo>
                    <a:pt x="237" y="13"/>
                    <a:pt x="235" y="17"/>
                    <a:pt x="235" y="17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7" name="组合 266"/>
          <p:cNvGrpSpPr/>
          <p:nvPr/>
        </p:nvGrpSpPr>
        <p:grpSpPr>
          <a:xfrm>
            <a:off x="4076652" y="4650362"/>
            <a:ext cx="1180171" cy="2492062"/>
            <a:chOff x="-153988" y="3597275"/>
            <a:chExt cx="1763713" cy="3724275"/>
          </a:xfrm>
        </p:grpSpPr>
        <p:sp>
          <p:nvSpPr>
            <p:cNvPr id="194" name="Freeform 143"/>
            <p:cNvSpPr/>
            <p:nvPr/>
          </p:nvSpPr>
          <p:spPr bwMode="auto">
            <a:xfrm>
              <a:off x="-74613" y="3597275"/>
              <a:ext cx="1504950" cy="3724275"/>
            </a:xfrm>
            <a:custGeom>
              <a:avLst/>
              <a:gdLst>
                <a:gd name="T0" fmla="*/ 145 w 401"/>
                <a:gd name="T1" fmla="*/ 707 h 992"/>
                <a:gd name="T2" fmla="*/ 117 w 401"/>
                <a:gd name="T3" fmla="*/ 581 h 992"/>
                <a:gd name="T4" fmla="*/ 43 w 401"/>
                <a:gd name="T5" fmla="*/ 476 h 992"/>
                <a:gd name="T6" fmla="*/ 25 w 401"/>
                <a:gd name="T7" fmla="*/ 267 h 992"/>
                <a:gd name="T8" fmla="*/ 19 w 401"/>
                <a:gd name="T9" fmla="*/ 219 h 992"/>
                <a:gd name="T10" fmla="*/ 2 w 401"/>
                <a:gd name="T11" fmla="*/ 128 h 992"/>
                <a:gd name="T12" fmla="*/ 18 w 401"/>
                <a:gd name="T13" fmla="*/ 32 h 992"/>
                <a:gd name="T14" fmla="*/ 99 w 401"/>
                <a:gd name="T15" fmla="*/ 78 h 992"/>
                <a:gd name="T16" fmla="*/ 117 w 401"/>
                <a:gd name="T17" fmla="*/ 166 h 992"/>
                <a:gd name="T18" fmla="*/ 115 w 401"/>
                <a:gd name="T19" fmla="*/ 244 h 992"/>
                <a:gd name="T20" fmla="*/ 130 w 401"/>
                <a:gd name="T21" fmla="*/ 254 h 992"/>
                <a:gd name="T22" fmla="*/ 174 w 401"/>
                <a:gd name="T23" fmla="*/ 229 h 992"/>
                <a:gd name="T24" fmla="*/ 333 w 401"/>
                <a:gd name="T25" fmla="*/ 467 h 992"/>
                <a:gd name="T26" fmla="*/ 300 w 401"/>
                <a:gd name="T27" fmla="*/ 598 h 992"/>
                <a:gd name="T28" fmla="*/ 401 w 401"/>
                <a:gd name="T29" fmla="*/ 937 h 992"/>
                <a:gd name="T30" fmla="*/ 151 w 401"/>
                <a:gd name="T31" fmla="*/ 992 h 992"/>
                <a:gd name="T32" fmla="*/ 145 w 401"/>
                <a:gd name="T33" fmla="*/ 707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1" h="992">
                  <a:moveTo>
                    <a:pt x="145" y="707"/>
                  </a:moveTo>
                  <a:cubicBezTo>
                    <a:pt x="143" y="665"/>
                    <a:pt x="117" y="581"/>
                    <a:pt x="117" y="581"/>
                  </a:cubicBezTo>
                  <a:cubicBezTo>
                    <a:pt x="108" y="571"/>
                    <a:pt x="51" y="499"/>
                    <a:pt x="43" y="476"/>
                  </a:cubicBezTo>
                  <a:cubicBezTo>
                    <a:pt x="0" y="357"/>
                    <a:pt x="23" y="273"/>
                    <a:pt x="25" y="267"/>
                  </a:cubicBezTo>
                  <a:cubicBezTo>
                    <a:pt x="29" y="257"/>
                    <a:pt x="19" y="219"/>
                    <a:pt x="19" y="219"/>
                  </a:cubicBezTo>
                  <a:cubicBezTo>
                    <a:pt x="19" y="219"/>
                    <a:pt x="3" y="182"/>
                    <a:pt x="2" y="128"/>
                  </a:cubicBezTo>
                  <a:cubicBezTo>
                    <a:pt x="2" y="74"/>
                    <a:pt x="0" y="47"/>
                    <a:pt x="18" y="32"/>
                  </a:cubicBezTo>
                  <a:cubicBezTo>
                    <a:pt x="36" y="17"/>
                    <a:pt x="82" y="0"/>
                    <a:pt x="99" y="78"/>
                  </a:cubicBezTo>
                  <a:cubicBezTo>
                    <a:pt x="104" y="104"/>
                    <a:pt x="116" y="139"/>
                    <a:pt x="117" y="166"/>
                  </a:cubicBezTo>
                  <a:cubicBezTo>
                    <a:pt x="118" y="209"/>
                    <a:pt x="109" y="237"/>
                    <a:pt x="115" y="244"/>
                  </a:cubicBezTo>
                  <a:cubicBezTo>
                    <a:pt x="115" y="244"/>
                    <a:pt x="121" y="261"/>
                    <a:pt x="130" y="254"/>
                  </a:cubicBezTo>
                  <a:cubicBezTo>
                    <a:pt x="139" y="247"/>
                    <a:pt x="174" y="229"/>
                    <a:pt x="174" y="229"/>
                  </a:cubicBezTo>
                  <a:cubicBezTo>
                    <a:pt x="174" y="229"/>
                    <a:pt x="338" y="396"/>
                    <a:pt x="333" y="467"/>
                  </a:cubicBezTo>
                  <a:cubicBezTo>
                    <a:pt x="327" y="537"/>
                    <a:pt x="300" y="598"/>
                    <a:pt x="300" y="598"/>
                  </a:cubicBezTo>
                  <a:cubicBezTo>
                    <a:pt x="401" y="937"/>
                    <a:pt x="401" y="937"/>
                    <a:pt x="401" y="937"/>
                  </a:cubicBezTo>
                  <a:cubicBezTo>
                    <a:pt x="151" y="992"/>
                    <a:pt x="151" y="992"/>
                    <a:pt x="151" y="992"/>
                  </a:cubicBezTo>
                  <a:cubicBezTo>
                    <a:pt x="151" y="992"/>
                    <a:pt x="149" y="759"/>
                    <a:pt x="145" y="707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45"/>
            <p:cNvSpPr>
              <a:spLocks noEditPoints="1"/>
            </p:cNvSpPr>
            <p:nvPr/>
          </p:nvSpPr>
          <p:spPr bwMode="auto">
            <a:xfrm>
              <a:off x="-63501" y="3662363"/>
              <a:ext cx="615950" cy="1050925"/>
            </a:xfrm>
            <a:custGeom>
              <a:avLst/>
              <a:gdLst>
                <a:gd name="T0" fmla="*/ 28 w 164"/>
                <a:gd name="T1" fmla="*/ 229 h 280"/>
                <a:gd name="T2" fmla="*/ 25 w 164"/>
                <a:gd name="T3" fmla="*/ 213 h 280"/>
                <a:gd name="T4" fmla="*/ 28 w 164"/>
                <a:gd name="T5" fmla="*/ 229 h 280"/>
                <a:gd name="T6" fmla="*/ 120 w 164"/>
                <a:gd name="T7" fmla="*/ 244 h 280"/>
                <a:gd name="T8" fmla="*/ 102 w 164"/>
                <a:gd name="T9" fmla="*/ 215 h 280"/>
                <a:gd name="T10" fmla="*/ 95 w 164"/>
                <a:gd name="T11" fmla="*/ 81 h 280"/>
                <a:gd name="T12" fmla="*/ 56 w 164"/>
                <a:gd name="T13" fmla="*/ 4 h 280"/>
                <a:gd name="T14" fmla="*/ 15 w 164"/>
                <a:gd name="T15" fmla="*/ 23 h 280"/>
                <a:gd name="T16" fmla="*/ 9 w 164"/>
                <a:gd name="T17" fmla="*/ 153 h 280"/>
                <a:gd name="T18" fmla="*/ 25 w 164"/>
                <a:gd name="T19" fmla="*/ 213 h 280"/>
                <a:gd name="T20" fmla="*/ 16 w 164"/>
                <a:gd name="T21" fmla="*/ 76 h 280"/>
                <a:gd name="T22" fmla="*/ 49 w 164"/>
                <a:gd name="T23" fmla="*/ 92 h 280"/>
                <a:gd name="T24" fmla="*/ 86 w 164"/>
                <a:gd name="T25" fmla="*/ 180 h 280"/>
                <a:gd name="T26" fmla="*/ 93 w 164"/>
                <a:gd name="T27" fmla="*/ 216 h 280"/>
                <a:gd name="T28" fmla="*/ 125 w 164"/>
                <a:gd name="T29" fmla="*/ 280 h 280"/>
                <a:gd name="T30" fmla="*/ 164 w 164"/>
                <a:gd name="T31" fmla="*/ 222 h 280"/>
                <a:gd name="T32" fmla="*/ 120 w 164"/>
                <a:gd name="T33" fmla="*/ 24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80">
                  <a:moveTo>
                    <a:pt x="28" y="229"/>
                  </a:moveTo>
                  <a:cubicBezTo>
                    <a:pt x="28" y="225"/>
                    <a:pt x="27" y="220"/>
                    <a:pt x="25" y="213"/>
                  </a:cubicBezTo>
                  <a:cubicBezTo>
                    <a:pt x="27" y="226"/>
                    <a:pt x="29" y="232"/>
                    <a:pt x="28" y="229"/>
                  </a:cubicBezTo>
                  <a:moveTo>
                    <a:pt x="120" y="244"/>
                  </a:moveTo>
                  <a:cubicBezTo>
                    <a:pt x="106" y="239"/>
                    <a:pt x="104" y="227"/>
                    <a:pt x="102" y="215"/>
                  </a:cubicBezTo>
                  <a:cubicBezTo>
                    <a:pt x="108" y="191"/>
                    <a:pt x="111" y="142"/>
                    <a:pt x="95" y="81"/>
                  </a:cubicBezTo>
                  <a:cubicBezTo>
                    <a:pt x="91" y="68"/>
                    <a:pt x="82" y="11"/>
                    <a:pt x="56" y="4"/>
                  </a:cubicBezTo>
                  <a:cubicBezTo>
                    <a:pt x="41" y="0"/>
                    <a:pt x="20" y="10"/>
                    <a:pt x="15" y="23"/>
                  </a:cubicBezTo>
                  <a:cubicBezTo>
                    <a:pt x="0" y="46"/>
                    <a:pt x="1" y="116"/>
                    <a:pt x="9" y="153"/>
                  </a:cubicBezTo>
                  <a:cubicBezTo>
                    <a:pt x="16" y="184"/>
                    <a:pt x="22" y="201"/>
                    <a:pt x="25" y="213"/>
                  </a:cubicBezTo>
                  <a:cubicBezTo>
                    <a:pt x="20" y="177"/>
                    <a:pt x="9" y="102"/>
                    <a:pt x="16" y="76"/>
                  </a:cubicBezTo>
                  <a:cubicBezTo>
                    <a:pt x="20" y="73"/>
                    <a:pt x="34" y="69"/>
                    <a:pt x="49" y="92"/>
                  </a:cubicBezTo>
                  <a:cubicBezTo>
                    <a:pt x="62" y="113"/>
                    <a:pt x="76" y="158"/>
                    <a:pt x="86" y="180"/>
                  </a:cubicBezTo>
                  <a:cubicBezTo>
                    <a:pt x="88" y="187"/>
                    <a:pt x="95" y="203"/>
                    <a:pt x="93" y="216"/>
                  </a:cubicBezTo>
                  <a:cubicBezTo>
                    <a:pt x="92" y="270"/>
                    <a:pt x="125" y="280"/>
                    <a:pt x="125" y="280"/>
                  </a:cubicBezTo>
                  <a:cubicBezTo>
                    <a:pt x="164" y="222"/>
                    <a:pt x="164" y="222"/>
                    <a:pt x="164" y="222"/>
                  </a:cubicBezTo>
                  <a:cubicBezTo>
                    <a:pt x="164" y="222"/>
                    <a:pt x="135" y="250"/>
                    <a:pt x="120" y="244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46"/>
            <p:cNvSpPr/>
            <p:nvPr/>
          </p:nvSpPr>
          <p:spPr bwMode="auto">
            <a:xfrm>
              <a:off x="-131763" y="4567238"/>
              <a:ext cx="690563" cy="1057275"/>
            </a:xfrm>
            <a:custGeom>
              <a:avLst/>
              <a:gdLst>
                <a:gd name="T0" fmla="*/ 121 w 184"/>
                <a:gd name="T1" fmla="*/ 2 h 282"/>
                <a:gd name="T2" fmla="*/ 46 w 184"/>
                <a:gd name="T3" fmla="*/ 0 h 282"/>
                <a:gd name="T4" fmla="*/ 102 w 184"/>
                <a:gd name="T5" fmla="*/ 282 h 282"/>
                <a:gd name="T6" fmla="*/ 59 w 184"/>
                <a:gd name="T7" fmla="*/ 116 h 282"/>
                <a:gd name="T8" fmla="*/ 73 w 184"/>
                <a:gd name="T9" fmla="*/ 78 h 282"/>
                <a:gd name="T10" fmla="*/ 135 w 184"/>
                <a:gd name="T11" fmla="*/ 78 h 282"/>
                <a:gd name="T12" fmla="*/ 121 w 184"/>
                <a:gd name="T13" fmla="*/ 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282">
                  <a:moveTo>
                    <a:pt x="121" y="2"/>
                  </a:moveTo>
                  <a:cubicBezTo>
                    <a:pt x="88" y="32"/>
                    <a:pt x="46" y="0"/>
                    <a:pt x="46" y="0"/>
                  </a:cubicBezTo>
                  <a:cubicBezTo>
                    <a:pt x="46" y="0"/>
                    <a:pt x="0" y="161"/>
                    <a:pt x="102" y="282"/>
                  </a:cubicBezTo>
                  <a:cubicBezTo>
                    <a:pt x="102" y="282"/>
                    <a:pt x="64" y="225"/>
                    <a:pt x="59" y="116"/>
                  </a:cubicBezTo>
                  <a:cubicBezTo>
                    <a:pt x="58" y="100"/>
                    <a:pt x="66" y="72"/>
                    <a:pt x="73" y="78"/>
                  </a:cubicBezTo>
                  <a:cubicBezTo>
                    <a:pt x="89" y="90"/>
                    <a:pt x="110" y="96"/>
                    <a:pt x="135" y="78"/>
                  </a:cubicBezTo>
                  <a:cubicBezTo>
                    <a:pt x="184" y="41"/>
                    <a:pt x="121" y="2"/>
                    <a:pt x="121" y="2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47"/>
            <p:cNvSpPr/>
            <p:nvPr/>
          </p:nvSpPr>
          <p:spPr bwMode="auto">
            <a:xfrm>
              <a:off x="165100" y="4254500"/>
              <a:ext cx="1444625" cy="1708150"/>
            </a:xfrm>
            <a:custGeom>
              <a:avLst/>
              <a:gdLst>
                <a:gd name="T0" fmla="*/ 370 w 385"/>
                <a:gd name="T1" fmla="*/ 259 h 455"/>
                <a:gd name="T2" fmla="*/ 358 w 385"/>
                <a:gd name="T3" fmla="*/ 226 h 455"/>
                <a:gd name="T4" fmla="*/ 359 w 385"/>
                <a:gd name="T5" fmla="*/ 195 h 455"/>
                <a:gd name="T6" fmla="*/ 330 w 385"/>
                <a:gd name="T7" fmla="*/ 157 h 455"/>
                <a:gd name="T8" fmla="*/ 326 w 385"/>
                <a:gd name="T9" fmla="*/ 135 h 455"/>
                <a:gd name="T10" fmla="*/ 331 w 385"/>
                <a:gd name="T11" fmla="*/ 109 h 455"/>
                <a:gd name="T12" fmla="*/ 306 w 385"/>
                <a:gd name="T13" fmla="*/ 83 h 455"/>
                <a:gd name="T14" fmla="*/ 254 w 385"/>
                <a:gd name="T15" fmla="*/ 71 h 455"/>
                <a:gd name="T16" fmla="*/ 247 w 385"/>
                <a:gd name="T17" fmla="*/ 54 h 455"/>
                <a:gd name="T18" fmla="*/ 184 w 385"/>
                <a:gd name="T19" fmla="*/ 16 h 455"/>
                <a:gd name="T20" fmla="*/ 146 w 385"/>
                <a:gd name="T21" fmla="*/ 25 h 455"/>
                <a:gd name="T22" fmla="*/ 103 w 385"/>
                <a:gd name="T23" fmla="*/ 56 h 455"/>
                <a:gd name="T24" fmla="*/ 44 w 385"/>
                <a:gd name="T25" fmla="*/ 131 h 455"/>
                <a:gd name="T26" fmla="*/ 18 w 385"/>
                <a:gd name="T27" fmla="*/ 164 h 455"/>
                <a:gd name="T28" fmla="*/ 18 w 385"/>
                <a:gd name="T29" fmla="*/ 220 h 455"/>
                <a:gd name="T30" fmla="*/ 47 w 385"/>
                <a:gd name="T31" fmla="*/ 247 h 455"/>
                <a:gd name="T32" fmla="*/ 39 w 385"/>
                <a:gd name="T33" fmla="*/ 282 h 455"/>
                <a:gd name="T34" fmla="*/ 79 w 385"/>
                <a:gd name="T35" fmla="*/ 321 h 455"/>
                <a:gd name="T36" fmla="*/ 97 w 385"/>
                <a:gd name="T37" fmla="*/ 323 h 455"/>
                <a:gd name="T38" fmla="*/ 92 w 385"/>
                <a:gd name="T39" fmla="*/ 358 h 455"/>
                <a:gd name="T40" fmla="*/ 133 w 385"/>
                <a:gd name="T41" fmla="*/ 393 h 455"/>
                <a:gd name="T42" fmla="*/ 131 w 385"/>
                <a:gd name="T43" fmla="*/ 394 h 455"/>
                <a:gd name="T44" fmla="*/ 146 w 385"/>
                <a:gd name="T45" fmla="*/ 420 h 455"/>
                <a:gd name="T46" fmla="*/ 186 w 385"/>
                <a:gd name="T47" fmla="*/ 451 h 455"/>
                <a:gd name="T48" fmla="*/ 233 w 385"/>
                <a:gd name="T49" fmla="*/ 447 h 455"/>
                <a:gd name="T50" fmla="*/ 281 w 385"/>
                <a:gd name="T51" fmla="*/ 435 h 455"/>
                <a:gd name="T52" fmla="*/ 360 w 385"/>
                <a:gd name="T53" fmla="*/ 347 h 455"/>
                <a:gd name="T54" fmla="*/ 376 w 385"/>
                <a:gd name="T55" fmla="*/ 315 h 455"/>
                <a:gd name="T56" fmla="*/ 368 w 385"/>
                <a:gd name="T57" fmla="*/ 25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5" h="455">
                  <a:moveTo>
                    <a:pt x="370" y="259"/>
                  </a:moveTo>
                  <a:cubicBezTo>
                    <a:pt x="370" y="259"/>
                    <a:pt x="361" y="240"/>
                    <a:pt x="358" y="226"/>
                  </a:cubicBezTo>
                  <a:cubicBezTo>
                    <a:pt x="356" y="212"/>
                    <a:pt x="359" y="195"/>
                    <a:pt x="359" y="195"/>
                  </a:cubicBezTo>
                  <a:cubicBezTo>
                    <a:pt x="359" y="195"/>
                    <a:pt x="357" y="172"/>
                    <a:pt x="330" y="157"/>
                  </a:cubicBezTo>
                  <a:cubicBezTo>
                    <a:pt x="330" y="157"/>
                    <a:pt x="322" y="147"/>
                    <a:pt x="326" y="135"/>
                  </a:cubicBezTo>
                  <a:cubicBezTo>
                    <a:pt x="330" y="123"/>
                    <a:pt x="331" y="109"/>
                    <a:pt x="331" y="109"/>
                  </a:cubicBezTo>
                  <a:cubicBezTo>
                    <a:pt x="331" y="109"/>
                    <a:pt x="332" y="89"/>
                    <a:pt x="306" y="83"/>
                  </a:cubicBezTo>
                  <a:cubicBezTo>
                    <a:pt x="281" y="76"/>
                    <a:pt x="254" y="71"/>
                    <a:pt x="254" y="71"/>
                  </a:cubicBezTo>
                  <a:cubicBezTo>
                    <a:pt x="254" y="71"/>
                    <a:pt x="250" y="63"/>
                    <a:pt x="247" y="54"/>
                  </a:cubicBezTo>
                  <a:cubicBezTo>
                    <a:pt x="245" y="44"/>
                    <a:pt x="241" y="0"/>
                    <a:pt x="184" y="16"/>
                  </a:cubicBezTo>
                  <a:cubicBezTo>
                    <a:pt x="168" y="20"/>
                    <a:pt x="155" y="22"/>
                    <a:pt x="146" y="25"/>
                  </a:cubicBezTo>
                  <a:cubicBezTo>
                    <a:pt x="120" y="34"/>
                    <a:pt x="111" y="42"/>
                    <a:pt x="103" y="56"/>
                  </a:cubicBezTo>
                  <a:cubicBezTo>
                    <a:pt x="103" y="56"/>
                    <a:pt x="69" y="99"/>
                    <a:pt x="44" y="131"/>
                  </a:cubicBezTo>
                  <a:cubicBezTo>
                    <a:pt x="34" y="145"/>
                    <a:pt x="22" y="159"/>
                    <a:pt x="18" y="164"/>
                  </a:cubicBezTo>
                  <a:cubicBezTo>
                    <a:pt x="0" y="186"/>
                    <a:pt x="11" y="199"/>
                    <a:pt x="18" y="220"/>
                  </a:cubicBezTo>
                  <a:cubicBezTo>
                    <a:pt x="22" y="232"/>
                    <a:pt x="40" y="243"/>
                    <a:pt x="47" y="247"/>
                  </a:cubicBezTo>
                  <a:cubicBezTo>
                    <a:pt x="47" y="247"/>
                    <a:pt x="31" y="267"/>
                    <a:pt x="39" y="282"/>
                  </a:cubicBezTo>
                  <a:cubicBezTo>
                    <a:pt x="47" y="297"/>
                    <a:pt x="58" y="316"/>
                    <a:pt x="79" y="321"/>
                  </a:cubicBezTo>
                  <a:cubicBezTo>
                    <a:pt x="100" y="326"/>
                    <a:pt x="97" y="323"/>
                    <a:pt x="97" y="323"/>
                  </a:cubicBezTo>
                  <a:cubicBezTo>
                    <a:pt x="97" y="323"/>
                    <a:pt x="85" y="347"/>
                    <a:pt x="92" y="358"/>
                  </a:cubicBezTo>
                  <a:cubicBezTo>
                    <a:pt x="98" y="369"/>
                    <a:pt x="116" y="394"/>
                    <a:pt x="133" y="393"/>
                  </a:cubicBezTo>
                  <a:cubicBezTo>
                    <a:pt x="131" y="394"/>
                    <a:pt x="131" y="394"/>
                    <a:pt x="131" y="394"/>
                  </a:cubicBezTo>
                  <a:cubicBezTo>
                    <a:pt x="131" y="394"/>
                    <a:pt x="135" y="409"/>
                    <a:pt x="146" y="420"/>
                  </a:cubicBezTo>
                  <a:cubicBezTo>
                    <a:pt x="157" y="430"/>
                    <a:pt x="179" y="449"/>
                    <a:pt x="186" y="451"/>
                  </a:cubicBezTo>
                  <a:cubicBezTo>
                    <a:pt x="195" y="455"/>
                    <a:pt x="213" y="451"/>
                    <a:pt x="233" y="447"/>
                  </a:cubicBezTo>
                  <a:cubicBezTo>
                    <a:pt x="244" y="445"/>
                    <a:pt x="261" y="443"/>
                    <a:pt x="281" y="435"/>
                  </a:cubicBezTo>
                  <a:cubicBezTo>
                    <a:pt x="295" y="430"/>
                    <a:pt x="353" y="353"/>
                    <a:pt x="360" y="347"/>
                  </a:cubicBezTo>
                  <a:cubicBezTo>
                    <a:pt x="367" y="340"/>
                    <a:pt x="372" y="331"/>
                    <a:pt x="376" y="315"/>
                  </a:cubicBezTo>
                  <a:cubicBezTo>
                    <a:pt x="381" y="296"/>
                    <a:pt x="385" y="289"/>
                    <a:pt x="368" y="257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48"/>
            <p:cNvSpPr/>
            <p:nvPr/>
          </p:nvSpPr>
          <p:spPr bwMode="auto">
            <a:xfrm>
              <a:off x="346075" y="5753100"/>
              <a:ext cx="184150" cy="1362075"/>
            </a:xfrm>
            <a:custGeom>
              <a:avLst/>
              <a:gdLst>
                <a:gd name="T0" fmla="*/ 0 w 49"/>
                <a:gd name="T1" fmla="*/ 0 h 363"/>
                <a:gd name="T2" fmla="*/ 33 w 49"/>
                <a:gd name="T3" fmla="*/ 121 h 363"/>
                <a:gd name="T4" fmla="*/ 35 w 49"/>
                <a:gd name="T5" fmla="*/ 363 h 363"/>
                <a:gd name="T6" fmla="*/ 19 w 49"/>
                <a:gd name="T7" fmla="*/ 12 h 363"/>
                <a:gd name="T8" fmla="*/ 0 w 49"/>
                <a:gd name="T9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63">
                  <a:moveTo>
                    <a:pt x="0" y="0"/>
                  </a:moveTo>
                  <a:cubicBezTo>
                    <a:pt x="0" y="0"/>
                    <a:pt x="20" y="50"/>
                    <a:pt x="33" y="121"/>
                  </a:cubicBezTo>
                  <a:cubicBezTo>
                    <a:pt x="34" y="162"/>
                    <a:pt x="34" y="318"/>
                    <a:pt x="35" y="363"/>
                  </a:cubicBezTo>
                  <a:cubicBezTo>
                    <a:pt x="35" y="363"/>
                    <a:pt x="49" y="118"/>
                    <a:pt x="19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49"/>
            <p:cNvSpPr/>
            <p:nvPr/>
          </p:nvSpPr>
          <p:spPr bwMode="auto">
            <a:xfrm>
              <a:off x="-153988" y="4570413"/>
              <a:ext cx="503238" cy="1171575"/>
            </a:xfrm>
            <a:custGeom>
              <a:avLst/>
              <a:gdLst>
                <a:gd name="T0" fmla="*/ 53 w 134"/>
                <a:gd name="T1" fmla="*/ 0 h 312"/>
                <a:gd name="T2" fmla="*/ 134 w 134"/>
                <a:gd name="T3" fmla="*/ 312 h 312"/>
                <a:gd name="T4" fmla="*/ 65 w 134"/>
                <a:gd name="T5" fmla="*/ 9 h 312"/>
                <a:gd name="T6" fmla="*/ 53 w 134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312">
                  <a:moveTo>
                    <a:pt x="53" y="0"/>
                  </a:moveTo>
                  <a:cubicBezTo>
                    <a:pt x="53" y="0"/>
                    <a:pt x="0" y="187"/>
                    <a:pt x="134" y="312"/>
                  </a:cubicBezTo>
                  <a:cubicBezTo>
                    <a:pt x="134" y="312"/>
                    <a:pt x="23" y="229"/>
                    <a:pt x="65" y="9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50"/>
            <p:cNvSpPr/>
            <p:nvPr/>
          </p:nvSpPr>
          <p:spPr bwMode="auto">
            <a:xfrm>
              <a:off x="247650" y="4311650"/>
              <a:ext cx="915988" cy="852488"/>
            </a:xfrm>
            <a:custGeom>
              <a:avLst/>
              <a:gdLst>
                <a:gd name="T0" fmla="*/ 198 w 244"/>
                <a:gd name="T1" fmla="*/ 83 h 227"/>
                <a:gd name="T2" fmla="*/ 94 w 244"/>
                <a:gd name="T3" fmla="*/ 197 h 227"/>
                <a:gd name="T4" fmla="*/ 29 w 244"/>
                <a:gd name="T5" fmla="*/ 227 h 227"/>
                <a:gd name="T6" fmla="*/ 7 w 244"/>
                <a:gd name="T7" fmla="*/ 179 h 227"/>
                <a:gd name="T8" fmla="*/ 30 w 244"/>
                <a:gd name="T9" fmla="*/ 157 h 227"/>
                <a:gd name="T10" fmla="*/ 92 w 244"/>
                <a:gd name="T11" fmla="*/ 138 h 227"/>
                <a:gd name="T12" fmla="*/ 137 w 244"/>
                <a:gd name="T13" fmla="*/ 97 h 227"/>
                <a:gd name="T14" fmla="*/ 198 w 244"/>
                <a:gd name="T15" fmla="*/ 8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227">
                  <a:moveTo>
                    <a:pt x="198" y="83"/>
                  </a:moveTo>
                  <a:cubicBezTo>
                    <a:pt x="198" y="83"/>
                    <a:pt x="149" y="153"/>
                    <a:pt x="94" y="197"/>
                  </a:cubicBezTo>
                  <a:cubicBezTo>
                    <a:pt x="72" y="214"/>
                    <a:pt x="50" y="221"/>
                    <a:pt x="29" y="227"/>
                  </a:cubicBezTo>
                  <a:cubicBezTo>
                    <a:pt x="29" y="227"/>
                    <a:pt x="0" y="203"/>
                    <a:pt x="7" y="179"/>
                  </a:cubicBezTo>
                  <a:cubicBezTo>
                    <a:pt x="9" y="170"/>
                    <a:pt x="18" y="166"/>
                    <a:pt x="30" y="157"/>
                  </a:cubicBezTo>
                  <a:cubicBezTo>
                    <a:pt x="54" y="139"/>
                    <a:pt x="72" y="146"/>
                    <a:pt x="92" y="138"/>
                  </a:cubicBezTo>
                  <a:cubicBezTo>
                    <a:pt x="111" y="129"/>
                    <a:pt x="137" y="97"/>
                    <a:pt x="137" y="97"/>
                  </a:cubicBezTo>
                  <a:cubicBezTo>
                    <a:pt x="137" y="97"/>
                    <a:pt x="244" y="0"/>
                    <a:pt x="198" y="83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51"/>
            <p:cNvSpPr/>
            <p:nvPr/>
          </p:nvSpPr>
          <p:spPr bwMode="auto">
            <a:xfrm>
              <a:off x="423862" y="4724400"/>
              <a:ext cx="890588" cy="758825"/>
            </a:xfrm>
            <a:custGeom>
              <a:avLst/>
              <a:gdLst>
                <a:gd name="T0" fmla="*/ 216 w 237"/>
                <a:gd name="T1" fmla="*/ 16 h 202"/>
                <a:gd name="T2" fmla="*/ 213 w 237"/>
                <a:gd name="T3" fmla="*/ 54 h 202"/>
                <a:gd name="T4" fmla="*/ 159 w 237"/>
                <a:gd name="T5" fmla="*/ 110 h 202"/>
                <a:gd name="T6" fmla="*/ 101 w 237"/>
                <a:gd name="T7" fmla="*/ 172 h 202"/>
                <a:gd name="T8" fmla="*/ 36 w 237"/>
                <a:gd name="T9" fmla="*/ 202 h 202"/>
                <a:gd name="T10" fmla="*/ 7 w 237"/>
                <a:gd name="T11" fmla="*/ 158 h 202"/>
                <a:gd name="T12" fmla="*/ 39 w 237"/>
                <a:gd name="T13" fmla="*/ 135 h 202"/>
                <a:gd name="T14" fmla="*/ 216 w 237"/>
                <a:gd name="T15" fmla="*/ 1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7" h="202">
                  <a:moveTo>
                    <a:pt x="216" y="16"/>
                  </a:moveTo>
                  <a:cubicBezTo>
                    <a:pt x="237" y="0"/>
                    <a:pt x="236" y="12"/>
                    <a:pt x="213" y="54"/>
                  </a:cubicBezTo>
                  <a:cubicBezTo>
                    <a:pt x="213" y="54"/>
                    <a:pt x="190" y="77"/>
                    <a:pt x="159" y="110"/>
                  </a:cubicBezTo>
                  <a:cubicBezTo>
                    <a:pt x="141" y="129"/>
                    <a:pt x="121" y="156"/>
                    <a:pt x="101" y="172"/>
                  </a:cubicBezTo>
                  <a:cubicBezTo>
                    <a:pt x="79" y="189"/>
                    <a:pt x="57" y="196"/>
                    <a:pt x="36" y="202"/>
                  </a:cubicBezTo>
                  <a:cubicBezTo>
                    <a:pt x="36" y="202"/>
                    <a:pt x="0" y="180"/>
                    <a:pt x="7" y="158"/>
                  </a:cubicBezTo>
                  <a:cubicBezTo>
                    <a:pt x="9" y="151"/>
                    <a:pt x="26" y="142"/>
                    <a:pt x="39" y="135"/>
                  </a:cubicBezTo>
                  <a:cubicBezTo>
                    <a:pt x="65" y="121"/>
                    <a:pt x="195" y="31"/>
                    <a:pt x="216" y="16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52"/>
            <p:cNvSpPr/>
            <p:nvPr/>
          </p:nvSpPr>
          <p:spPr bwMode="auto">
            <a:xfrm>
              <a:off x="296862" y="4600575"/>
              <a:ext cx="701675" cy="581025"/>
            </a:xfrm>
            <a:custGeom>
              <a:avLst/>
              <a:gdLst>
                <a:gd name="T0" fmla="*/ 12 w 187"/>
                <a:gd name="T1" fmla="*/ 155 h 155"/>
                <a:gd name="T2" fmla="*/ 75 w 187"/>
                <a:gd name="T3" fmla="*/ 131 h 155"/>
                <a:gd name="T4" fmla="*/ 187 w 187"/>
                <a:gd name="T5" fmla="*/ 0 h 155"/>
                <a:gd name="T6" fmla="*/ 67 w 187"/>
                <a:gd name="T7" fmla="*/ 128 h 155"/>
                <a:gd name="T8" fmla="*/ 0 w 187"/>
                <a:gd name="T9" fmla="*/ 148 h 155"/>
                <a:gd name="T10" fmla="*/ 12 w 187"/>
                <a:gd name="T1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155">
                  <a:moveTo>
                    <a:pt x="12" y="155"/>
                  </a:moveTo>
                  <a:cubicBezTo>
                    <a:pt x="12" y="155"/>
                    <a:pt x="45" y="151"/>
                    <a:pt x="75" y="131"/>
                  </a:cubicBezTo>
                  <a:cubicBezTo>
                    <a:pt x="122" y="93"/>
                    <a:pt x="179" y="19"/>
                    <a:pt x="187" y="0"/>
                  </a:cubicBezTo>
                  <a:cubicBezTo>
                    <a:pt x="187" y="0"/>
                    <a:pt x="91" y="115"/>
                    <a:pt x="67" y="128"/>
                  </a:cubicBezTo>
                  <a:cubicBezTo>
                    <a:pt x="43" y="141"/>
                    <a:pt x="13" y="153"/>
                    <a:pt x="0" y="148"/>
                  </a:cubicBezTo>
                  <a:lnTo>
                    <a:pt x="12" y="155"/>
                  </a:ln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53"/>
            <p:cNvSpPr/>
            <p:nvPr/>
          </p:nvSpPr>
          <p:spPr bwMode="auto">
            <a:xfrm>
              <a:off x="454025" y="4897438"/>
              <a:ext cx="1141413" cy="1050925"/>
            </a:xfrm>
            <a:custGeom>
              <a:avLst/>
              <a:gdLst>
                <a:gd name="T0" fmla="*/ 51 w 304"/>
                <a:gd name="T1" fmla="*/ 162 h 280"/>
                <a:gd name="T2" fmla="*/ 90 w 304"/>
                <a:gd name="T3" fmla="*/ 219 h 280"/>
                <a:gd name="T4" fmla="*/ 126 w 304"/>
                <a:gd name="T5" fmla="*/ 275 h 280"/>
                <a:gd name="T6" fmla="*/ 210 w 304"/>
                <a:gd name="T7" fmla="*/ 256 h 280"/>
                <a:gd name="T8" fmla="*/ 290 w 304"/>
                <a:gd name="T9" fmla="*/ 161 h 280"/>
                <a:gd name="T10" fmla="*/ 286 w 304"/>
                <a:gd name="T11" fmla="*/ 115 h 280"/>
                <a:gd name="T12" fmla="*/ 257 w 304"/>
                <a:gd name="T13" fmla="*/ 77 h 280"/>
                <a:gd name="T14" fmla="*/ 222 w 304"/>
                <a:gd name="T15" fmla="*/ 69 h 280"/>
                <a:gd name="T16" fmla="*/ 107 w 304"/>
                <a:gd name="T17" fmla="*/ 170 h 280"/>
                <a:gd name="T18" fmla="*/ 95 w 304"/>
                <a:gd name="T19" fmla="*/ 147 h 280"/>
                <a:gd name="T20" fmla="*/ 111 w 304"/>
                <a:gd name="T21" fmla="*/ 117 h 280"/>
                <a:gd name="T22" fmla="*/ 33 w 304"/>
                <a:gd name="T23" fmla="*/ 151 h 280"/>
                <a:gd name="T24" fmla="*/ 51 w 304"/>
                <a:gd name="T25" fmla="*/ 16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4" h="280">
                  <a:moveTo>
                    <a:pt x="51" y="162"/>
                  </a:moveTo>
                  <a:cubicBezTo>
                    <a:pt x="51" y="162"/>
                    <a:pt x="58" y="215"/>
                    <a:pt x="90" y="219"/>
                  </a:cubicBezTo>
                  <a:cubicBezTo>
                    <a:pt x="90" y="219"/>
                    <a:pt x="94" y="265"/>
                    <a:pt x="126" y="275"/>
                  </a:cubicBezTo>
                  <a:cubicBezTo>
                    <a:pt x="142" y="280"/>
                    <a:pt x="180" y="271"/>
                    <a:pt x="210" y="256"/>
                  </a:cubicBezTo>
                  <a:cubicBezTo>
                    <a:pt x="240" y="205"/>
                    <a:pt x="285" y="175"/>
                    <a:pt x="290" y="161"/>
                  </a:cubicBezTo>
                  <a:cubicBezTo>
                    <a:pt x="302" y="132"/>
                    <a:pt x="304" y="109"/>
                    <a:pt x="286" y="115"/>
                  </a:cubicBezTo>
                  <a:cubicBezTo>
                    <a:pt x="267" y="121"/>
                    <a:pt x="253" y="117"/>
                    <a:pt x="257" y="77"/>
                  </a:cubicBezTo>
                  <a:cubicBezTo>
                    <a:pt x="262" y="38"/>
                    <a:pt x="271" y="0"/>
                    <a:pt x="222" y="69"/>
                  </a:cubicBezTo>
                  <a:cubicBezTo>
                    <a:pt x="171" y="141"/>
                    <a:pt x="128" y="179"/>
                    <a:pt x="107" y="170"/>
                  </a:cubicBezTo>
                  <a:cubicBezTo>
                    <a:pt x="100" y="168"/>
                    <a:pt x="93" y="158"/>
                    <a:pt x="95" y="147"/>
                  </a:cubicBezTo>
                  <a:cubicBezTo>
                    <a:pt x="96" y="138"/>
                    <a:pt x="104" y="126"/>
                    <a:pt x="111" y="117"/>
                  </a:cubicBezTo>
                  <a:cubicBezTo>
                    <a:pt x="128" y="94"/>
                    <a:pt x="90" y="143"/>
                    <a:pt x="33" y="151"/>
                  </a:cubicBezTo>
                  <a:cubicBezTo>
                    <a:pt x="0" y="154"/>
                    <a:pt x="51" y="162"/>
                    <a:pt x="51" y="162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54"/>
            <p:cNvSpPr/>
            <p:nvPr/>
          </p:nvSpPr>
          <p:spPr bwMode="auto">
            <a:xfrm>
              <a:off x="596900" y="5321300"/>
              <a:ext cx="717550" cy="468313"/>
            </a:xfrm>
            <a:custGeom>
              <a:avLst/>
              <a:gdLst>
                <a:gd name="T0" fmla="*/ 0 w 191"/>
                <a:gd name="T1" fmla="*/ 99 h 125"/>
                <a:gd name="T2" fmla="*/ 77 w 191"/>
                <a:gd name="T3" fmla="*/ 101 h 125"/>
                <a:gd name="T4" fmla="*/ 189 w 191"/>
                <a:gd name="T5" fmla="*/ 13 h 125"/>
                <a:gd name="T6" fmla="*/ 80 w 191"/>
                <a:gd name="T7" fmla="*/ 108 h 125"/>
                <a:gd name="T8" fmla="*/ 18 w 191"/>
                <a:gd name="T9" fmla="*/ 112 h 125"/>
                <a:gd name="T10" fmla="*/ 0 w 191"/>
                <a:gd name="T11" fmla="*/ 9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125">
                  <a:moveTo>
                    <a:pt x="0" y="99"/>
                  </a:moveTo>
                  <a:cubicBezTo>
                    <a:pt x="40" y="112"/>
                    <a:pt x="77" y="101"/>
                    <a:pt x="77" y="101"/>
                  </a:cubicBezTo>
                  <a:cubicBezTo>
                    <a:pt x="191" y="0"/>
                    <a:pt x="189" y="13"/>
                    <a:pt x="189" y="13"/>
                  </a:cubicBezTo>
                  <a:cubicBezTo>
                    <a:pt x="189" y="13"/>
                    <a:pt x="106" y="91"/>
                    <a:pt x="80" y="108"/>
                  </a:cubicBezTo>
                  <a:cubicBezTo>
                    <a:pt x="54" y="125"/>
                    <a:pt x="18" y="112"/>
                    <a:pt x="18" y="112"/>
                  </a:cubicBezTo>
                  <a:cubicBezTo>
                    <a:pt x="18" y="112"/>
                    <a:pt x="5" y="107"/>
                    <a:pt x="0" y="99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55"/>
            <p:cNvSpPr/>
            <p:nvPr/>
          </p:nvSpPr>
          <p:spPr bwMode="auto">
            <a:xfrm>
              <a:off x="522287" y="4927600"/>
              <a:ext cx="704850" cy="600075"/>
            </a:xfrm>
            <a:custGeom>
              <a:avLst/>
              <a:gdLst>
                <a:gd name="T0" fmla="*/ 188 w 188"/>
                <a:gd name="T1" fmla="*/ 4 h 160"/>
                <a:gd name="T2" fmla="*/ 73 w 188"/>
                <a:gd name="T3" fmla="*/ 127 h 160"/>
                <a:gd name="T4" fmla="*/ 0 w 188"/>
                <a:gd name="T5" fmla="*/ 145 h 160"/>
                <a:gd name="T6" fmla="*/ 66 w 188"/>
                <a:gd name="T7" fmla="*/ 122 h 160"/>
                <a:gd name="T8" fmla="*/ 180 w 188"/>
                <a:gd name="T9" fmla="*/ 6 h 160"/>
                <a:gd name="T10" fmla="*/ 188 w 188"/>
                <a:gd name="T11" fmla="*/ 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60">
                  <a:moveTo>
                    <a:pt x="188" y="4"/>
                  </a:moveTo>
                  <a:cubicBezTo>
                    <a:pt x="188" y="4"/>
                    <a:pt x="82" y="119"/>
                    <a:pt x="73" y="127"/>
                  </a:cubicBezTo>
                  <a:cubicBezTo>
                    <a:pt x="73" y="127"/>
                    <a:pt x="22" y="160"/>
                    <a:pt x="0" y="145"/>
                  </a:cubicBezTo>
                  <a:cubicBezTo>
                    <a:pt x="25" y="143"/>
                    <a:pt x="66" y="122"/>
                    <a:pt x="66" y="122"/>
                  </a:cubicBezTo>
                  <a:cubicBezTo>
                    <a:pt x="66" y="122"/>
                    <a:pt x="172" y="13"/>
                    <a:pt x="180" y="6"/>
                  </a:cubicBezTo>
                  <a:cubicBezTo>
                    <a:pt x="188" y="0"/>
                    <a:pt x="188" y="4"/>
                    <a:pt x="188" y="4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58"/>
            <p:cNvSpPr/>
            <p:nvPr/>
          </p:nvSpPr>
          <p:spPr bwMode="auto">
            <a:xfrm>
              <a:off x="1249362" y="4799013"/>
              <a:ext cx="180975" cy="200025"/>
            </a:xfrm>
            <a:custGeom>
              <a:avLst/>
              <a:gdLst>
                <a:gd name="T0" fmla="*/ 42 w 48"/>
                <a:gd name="T1" fmla="*/ 22 h 53"/>
                <a:gd name="T2" fmla="*/ 0 w 48"/>
                <a:gd name="T3" fmla="*/ 51 h 53"/>
                <a:gd name="T4" fmla="*/ 31 w 48"/>
                <a:gd name="T5" fmla="*/ 0 h 53"/>
                <a:gd name="T6" fmla="*/ 42 w 48"/>
                <a:gd name="T7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53">
                  <a:moveTo>
                    <a:pt x="42" y="22"/>
                  </a:moveTo>
                  <a:cubicBezTo>
                    <a:pt x="48" y="26"/>
                    <a:pt x="9" y="53"/>
                    <a:pt x="0" y="51"/>
                  </a:cubicBezTo>
                  <a:cubicBezTo>
                    <a:pt x="0" y="51"/>
                    <a:pt x="8" y="14"/>
                    <a:pt x="31" y="0"/>
                  </a:cubicBezTo>
                  <a:cubicBezTo>
                    <a:pt x="31" y="0"/>
                    <a:pt x="30" y="14"/>
                    <a:pt x="42" y="22"/>
                  </a:cubicBezTo>
                </a:path>
              </a:pathLst>
            </a:custGeom>
            <a:solidFill>
              <a:srgbClr val="F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4827747" y="2317639"/>
            <a:ext cx="2240306" cy="4752551"/>
            <a:chOff x="522287" y="-542925"/>
            <a:chExt cx="3348038" cy="7102476"/>
          </a:xfrm>
        </p:grpSpPr>
        <p:sp>
          <p:nvSpPr>
            <p:cNvPr id="211" name="Freeform 160"/>
            <p:cNvSpPr/>
            <p:nvPr/>
          </p:nvSpPr>
          <p:spPr bwMode="auto">
            <a:xfrm>
              <a:off x="1227137" y="-542925"/>
              <a:ext cx="2428875" cy="7102476"/>
            </a:xfrm>
            <a:custGeom>
              <a:avLst/>
              <a:gdLst>
                <a:gd name="T0" fmla="*/ 440 w 647"/>
                <a:gd name="T1" fmla="*/ 1355 h 1892"/>
                <a:gd name="T2" fmla="*/ 468 w 647"/>
                <a:gd name="T3" fmla="*/ 1107 h 1892"/>
                <a:gd name="T4" fmla="*/ 589 w 647"/>
                <a:gd name="T5" fmla="*/ 878 h 1892"/>
                <a:gd name="T6" fmla="*/ 581 w 647"/>
                <a:gd name="T7" fmla="*/ 480 h 1892"/>
                <a:gd name="T8" fmla="*/ 582 w 647"/>
                <a:gd name="T9" fmla="*/ 387 h 1892"/>
                <a:gd name="T10" fmla="*/ 596 w 647"/>
                <a:gd name="T11" fmla="*/ 209 h 1892"/>
                <a:gd name="T12" fmla="*/ 546 w 647"/>
                <a:gd name="T13" fmla="*/ 34 h 1892"/>
                <a:gd name="T14" fmla="*/ 403 w 647"/>
                <a:gd name="T15" fmla="*/ 155 h 1892"/>
                <a:gd name="T16" fmla="*/ 386 w 647"/>
                <a:gd name="T17" fmla="*/ 327 h 1892"/>
                <a:gd name="T18" fmla="*/ 405 w 647"/>
                <a:gd name="T19" fmla="*/ 472 h 1892"/>
                <a:gd name="T20" fmla="*/ 379 w 647"/>
                <a:gd name="T21" fmla="*/ 498 h 1892"/>
                <a:gd name="T22" fmla="*/ 289 w 647"/>
                <a:gd name="T23" fmla="*/ 469 h 1892"/>
                <a:gd name="T24" fmla="*/ 35 w 647"/>
                <a:gd name="T25" fmla="*/ 980 h 1892"/>
                <a:gd name="T26" fmla="*/ 125 w 647"/>
                <a:gd name="T27" fmla="*/ 1214 h 1892"/>
                <a:gd name="T28" fmla="*/ 0 w 647"/>
                <a:gd name="T29" fmla="*/ 1892 h 1892"/>
                <a:gd name="T30" fmla="*/ 486 w 647"/>
                <a:gd name="T31" fmla="*/ 1891 h 1892"/>
                <a:gd name="T32" fmla="*/ 440 w 647"/>
                <a:gd name="T33" fmla="*/ 1355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7" h="1892">
                  <a:moveTo>
                    <a:pt x="440" y="1355"/>
                  </a:moveTo>
                  <a:cubicBezTo>
                    <a:pt x="437" y="1275"/>
                    <a:pt x="468" y="1107"/>
                    <a:pt x="468" y="1107"/>
                  </a:cubicBezTo>
                  <a:cubicBezTo>
                    <a:pt x="485" y="1084"/>
                    <a:pt x="578" y="925"/>
                    <a:pt x="589" y="878"/>
                  </a:cubicBezTo>
                  <a:cubicBezTo>
                    <a:pt x="647" y="637"/>
                    <a:pt x="587" y="490"/>
                    <a:pt x="581" y="480"/>
                  </a:cubicBezTo>
                  <a:cubicBezTo>
                    <a:pt x="570" y="463"/>
                    <a:pt x="582" y="387"/>
                    <a:pt x="582" y="387"/>
                  </a:cubicBezTo>
                  <a:cubicBezTo>
                    <a:pt x="582" y="387"/>
                    <a:pt x="605" y="311"/>
                    <a:pt x="596" y="209"/>
                  </a:cubicBezTo>
                  <a:cubicBezTo>
                    <a:pt x="587" y="107"/>
                    <a:pt x="584" y="56"/>
                    <a:pt x="546" y="34"/>
                  </a:cubicBezTo>
                  <a:cubicBezTo>
                    <a:pt x="509" y="14"/>
                    <a:pt x="419" y="0"/>
                    <a:pt x="403" y="155"/>
                  </a:cubicBezTo>
                  <a:cubicBezTo>
                    <a:pt x="397" y="206"/>
                    <a:pt x="382" y="276"/>
                    <a:pt x="386" y="327"/>
                  </a:cubicBezTo>
                  <a:cubicBezTo>
                    <a:pt x="392" y="408"/>
                    <a:pt x="415" y="457"/>
                    <a:pt x="405" y="472"/>
                  </a:cubicBezTo>
                  <a:cubicBezTo>
                    <a:pt x="405" y="472"/>
                    <a:pt x="398" y="507"/>
                    <a:pt x="379" y="498"/>
                  </a:cubicBezTo>
                  <a:cubicBezTo>
                    <a:pt x="360" y="489"/>
                    <a:pt x="289" y="469"/>
                    <a:pt x="289" y="469"/>
                  </a:cubicBezTo>
                  <a:cubicBezTo>
                    <a:pt x="289" y="469"/>
                    <a:pt x="11" y="850"/>
                    <a:pt x="35" y="980"/>
                  </a:cubicBezTo>
                  <a:cubicBezTo>
                    <a:pt x="59" y="1110"/>
                    <a:pt x="125" y="1214"/>
                    <a:pt x="125" y="1214"/>
                  </a:cubicBezTo>
                  <a:cubicBezTo>
                    <a:pt x="0" y="1892"/>
                    <a:pt x="0" y="1892"/>
                    <a:pt x="0" y="1892"/>
                  </a:cubicBezTo>
                  <a:cubicBezTo>
                    <a:pt x="486" y="1891"/>
                    <a:pt x="486" y="1891"/>
                    <a:pt x="486" y="1891"/>
                  </a:cubicBezTo>
                  <a:cubicBezTo>
                    <a:pt x="486" y="1891"/>
                    <a:pt x="444" y="1453"/>
                    <a:pt x="440" y="1355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62"/>
            <p:cNvSpPr>
              <a:spLocks noEditPoints="1"/>
            </p:cNvSpPr>
            <p:nvPr/>
          </p:nvSpPr>
          <p:spPr bwMode="auto">
            <a:xfrm>
              <a:off x="2368549" y="-474663"/>
              <a:ext cx="1089025" cy="2098674"/>
            </a:xfrm>
            <a:custGeom>
              <a:avLst/>
              <a:gdLst>
                <a:gd name="T0" fmla="*/ 260 w 290"/>
                <a:gd name="T1" fmla="*/ 425 h 559"/>
                <a:gd name="T2" fmla="*/ 263 w 290"/>
                <a:gd name="T3" fmla="*/ 394 h 559"/>
                <a:gd name="T4" fmla="*/ 260 w 290"/>
                <a:gd name="T5" fmla="*/ 425 h 559"/>
                <a:gd name="T6" fmla="*/ 90 w 290"/>
                <a:gd name="T7" fmla="*/ 491 h 559"/>
                <a:gd name="T8" fmla="*/ 0 w 290"/>
                <a:gd name="T9" fmla="*/ 467 h 559"/>
                <a:gd name="T10" fmla="*/ 86 w 290"/>
                <a:gd name="T11" fmla="*/ 559 h 559"/>
                <a:gd name="T12" fmla="*/ 135 w 290"/>
                <a:gd name="T13" fmla="*/ 427 h 559"/>
                <a:gd name="T14" fmla="*/ 142 w 290"/>
                <a:gd name="T15" fmla="*/ 356 h 559"/>
                <a:gd name="T16" fmla="*/ 194 w 290"/>
                <a:gd name="T17" fmla="*/ 176 h 559"/>
                <a:gd name="T18" fmla="*/ 253 w 290"/>
                <a:gd name="T19" fmla="*/ 133 h 559"/>
                <a:gd name="T20" fmla="*/ 263 w 290"/>
                <a:gd name="T21" fmla="*/ 394 h 559"/>
                <a:gd name="T22" fmla="*/ 281 w 290"/>
                <a:gd name="T23" fmla="*/ 274 h 559"/>
                <a:gd name="T24" fmla="*/ 244 w 290"/>
                <a:gd name="T25" fmla="*/ 32 h 559"/>
                <a:gd name="T26" fmla="*/ 162 w 290"/>
                <a:gd name="T27" fmla="*/ 13 h 559"/>
                <a:gd name="T28" fmla="*/ 104 w 290"/>
                <a:gd name="T29" fmla="*/ 174 h 559"/>
                <a:gd name="T30" fmla="*/ 117 w 290"/>
                <a:gd name="T31" fmla="*/ 428 h 559"/>
                <a:gd name="T32" fmla="*/ 90 w 290"/>
                <a:gd name="T33" fmla="*/ 491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0" h="559">
                  <a:moveTo>
                    <a:pt x="260" y="425"/>
                  </a:moveTo>
                  <a:cubicBezTo>
                    <a:pt x="261" y="431"/>
                    <a:pt x="262" y="418"/>
                    <a:pt x="263" y="394"/>
                  </a:cubicBezTo>
                  <a:cubicBezTo>
                    <a:pt x="261" y="407"/>
                    <a:pt x="260" y="416"/>
                    <a:pt x="260" y="425"/>
                  </a:cubicBezTo>
                  <a:moveTo>
                    <a:pt x="90" y="491"/>
                  </a:moveTo>
                  <a:cubicBezTo>
                    <a:pt x="62" y="508"/>
                    <a:pt x="0" y="467"/>
                    <a:pt x="0" y="467"/>
                  </a:cubicBezTo>
                  <a:cubicBezTo>
                    <a:pt x="86" y="559"/>
                    <a:pt x="86" y="559"/>
                    <a:pt x="86" y="559"/>
                  </a:cubicBezTo>
                  <a:cubicBezTo>
                    <a:pt x="86" y="559"/>
                    <a:pt x="148" y="528"/>
                    <a:pt x="135" y="427"/>
                  </a:cubicBezTo>
                  <a:cubicBezTo>
                    <a:pt x="129" y="402"/>
                    <a:pt x="138" y="369"/>
                    <a:pt x="142" y="356"/>
                  </a:cubicBezTo>
                  <a:cubicBezTo>
                    <a:pt x="156" y="310"/>
                    <a:pt x="173" y="220"/>
                    <a:pt x="194" y="176"/>
                  </a:cubicBezTo>
                  <a:cubicBezTo>
                    <a:pt x="218" y="127"/>
                    <a:pt x="246" y="128"/>
                    <a:pt x="253" y="133"/>
                  </a:cubicBezTo>
                  <a:cubicBezTo>
                    <a:pt x="272" y="178"/>
                    <a:pt x="266" y="324"/>
                    <a:pt x="263" y="394"/>
                  </a:cubicBezTo>
                  <a:cubicBezTo>
                    <a:pt x="267" y="369"/>
                    <a:pt x="274" y="334"/>
                    <a:pt x="281" y="274"/>
                  </a:cubicBezTo>
                  <a:cubicBezTo>
                    <a:pt x="290" y="201"/>
                    <a:pt x="278" y="69"/>
                    <a:pt x="244" y="32"/>
                  </a:cubicBezTo>
                  <a:cubicBezTo>
                    <a:pt x="232" y="10"/>
                    <a:pt x="190" y="0"/>
                    <a:pt x="162" y="13"/>
                  </a:cubicBezTo>
                  <a:cubicBezTo>
                    <a:pt x="114" y="37"/>
                    <a:pt x="108" y="148"/>
                    <a:pt x="104" y="174"/>
                  </a:cubicBezTo>
                  <a:cubicBezTo>
                    <a:pt x="85" y="295"/>
                    <a:pt x="102" y="385"/>
                    <a:pt x="117" y="428"/>
                  </a:cubicBezTo>
                  <a:cubicBezTo>
                    <a:pt x="117" y="451"/>
                    <a:pt x="115" y="475"/>
                    <a:pt x="90" y="491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63"/>
            <p:cNvSpPr/>
            <p:nvPr/>
          </p:nvSpPr>
          <p:spPr bwMode="auto">
            <a:xfrm>
              <a:off x="2398712" y="1198563"/>
              <a:ext cx="1411288" cy="2079625"/>
            </a:xfrm>
            <a:custGeom>
              <a:avLst/>
              <a:gdLst>
                <a:gd name="T0" fmla="*/ 113 w 376"/>
                <a:gd name="T1" fmla="*/ 35 h 554"/>
                <a:gd name="T2" fmla="*/ 255 w 376"/>
                <a:gd name="T3" fmla="*/ 0 h 554"/>
                <a:gd name="T4" fmla="*/ 206 w 376"/>
                <a:gd name="T5" fmla="*/ 554 h 554"/>
                <a:gd name="T6" fmla="*/ 254 w 376"/>
                <a:gd name="T7" fmla="*/ 224 h 554"/>
                <a:gd name="T8" fmla="*/ 220 w 376"/>
                <a:gd name="T9" fmla="*/ 158 h 554"/>
                <a:gd name="T10" fmla="*/ 102 w 376"/>
                <a:gd name="T11" fmla="*/ 183 h 554"/>
                <a:gd name="T12" fmla="*/ 113 w 376"/>
                <a:gd name="T13" fmla="*/ 35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554">
                  <a:moveTo>
                    <a:pt x="113" y="35"/>
                  </a:moveTo>
                  <a:cubicBezTo>
                    <a:pt x="182" y="78"/>
                    <a:pt x="255" y="0"/>
                    <a:pt x="255" y="0"/>
                  </a:cubicBezTo>
                  <a:cubicBezTo>
                    <a:pt x="255" y="0"/>
                    <a:pt x="376" y="284"/>
                    <a:pt x="206" y="554"/>
                  </a:cubicBezTo>
                  <a:cubicBezTo>
                    <a:pt x="206" y="554"/>
                    <a:pt x="267" y="431"/>
                    <a:pt x="254" y="224"/>
                  </a:cubicBezTo>
                  <a:cubicBezTo>
                    <a:pt x="252" y="193"/>
                    <a:pt x="233" y="144"/>
                    <a:pt x="220" y="158"/>
                  </a:cubicBezTo>
                  <a:cubicBezTo>
                    <a:pt x="192" y="188"/>
                    <a:pt x="152" y="207"/>
                    <a:pt x="102" y="183"/>
                  </a:cubicBezTo>
                  <a:cubicBezTo>
                    <a:pt x="0" y="135"/>
                    <a:pt x="113" y="35"/>
                    <a:pt x="113" y="35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64"/>
            <p:cNvSpPr/>
            <p:nvPr/>
          </p:nvSpPr>
          <p:spPr bwMode="auto">
            <a:xfrm>
              <a:off x="522287" y="1038225"/>
              <a:ext cx="2676525" cy="3152775"/>
            </a:xfrm>
            <a:custGeom>
              <a:avLst/>
              <a:gdLst>
                <a:gd name="T0" fmla="*/ 24 w 713"/>
                <a:gd name="T1" fmla="*/ 540 h 840"/>
                <a:gd name="T2" fmla="*/ 39 w 713"/>
                <a:gd name="T3" fmla="*/ 473 h 840"/>
                <a:gd name="T4" fmla="*/ 32 w 713"/>
                <a:gd name="T5" fmla="*/ 414 h 840"/>
                <a:gd name="T6" fmla="*/ 79 w 713"/>
                <a:gd name="T7" fmla="*/ 331 h 840"/>
                <a:gd name="T8" fmla="*/ 83 w 713"/>
                <a:gd name="T9" fmla="*/ 288 h 840"/>
                <a:gd name="T10" fmla="*/ 68 w 713"/>
                <a:gd name="T11" fmla="*/ 242 h 840"/>
                <a:gd name="T12" fmla="*/ 109 w 713"/>
                <a:gd name="T13" fmla="*/ 182 h 840"/>
                <a:gd name="T14" fmla="*/ 206 w 713"/>
                <a:gd name="T15" fmla="*/ 139 h 840"/>
                <a:gd name="T16" fmla="*/ 216 w 713"/>
                <a:gd name="T17" fmla="*/ 103 h 840"/>
                <a:gd name="T18" fmla="*/ 330 w 713"/>
                <a:gd name="T19" fmla="*/ 7 h 840"/>
                <a:gd name="T20" fmla="*/ 404 w 713"/>
                <a:gd name="T21" fmla="*/ 9 h 840"/>
                <a:gd name="T22" fmla="*/ 491 w 713"/>
                <a:gd name="T23" fmla="*/ 49 h 840"/>
                <a:gd name="T24" fmla="*/ 618 w 713"/>
                <a:gd name="T25" fmla="*/ 166 h 840"/>
                <a:gd name="T26" fmla="*/ 674 w 713"/>
                <a:gd name="T27" fmla="*/ 216 h 840"/>
                <a:gd name="T28" fmla="*/ 686 w 713"/>
                <a:gd name="T29" fmla="*/ 322 h 840"/>
                <a:gd name="T30" fmla="*/ 636 w 713"/>
                <a:gd name="T31" fmla="*/ 384 h 840"/>
                <a:gd name="T32" fmla="*/ 658 w 713"/>
                <a:gd name="T33" fmla="*/ 447 h 840"/>
                <a:gd name="T34" fmla="*/ 590 w 713"/>
                <a:gd name="T35" fmla="*/ 537 h 840"/>
                <a:gd name="T36" fmla="*/ 555 w 713"/>
                <a:gd name="T37" fmla="*/ 547 h 840"/>
                <a:gd name="T38" fmla="*/ 573 w 713"/>
                <a:gd name="T39" fmla="*/ 611 h 840"/>
                <a:gd name="T40" fmla="*/ 503 w 713"/>
                <a:gd name="T41" fmla="*/ 694 h 840"/>
                <a:gd name="T42" fmla="*/ 506 w 713"/>
                <a:gd name="T43" fmla="*/ 696 h 840"/>
                <a:gd name="T44" fmla="*/ 483 w 713"/>
                <a:gd name="T45" fmla="*/ 749 h 840"/>
                <a:gd name="T46" fmla="*/ 413 w 713"/>
                <a:gd name="T47" fmla="*/ 825 h 840"/>
                <a:gd name="T48" fmla="*/ 322 w 713"/>
                <a:gd name="T49" fmla="*/ 836 h 840"/>
                <a:gd name="T50" fmla="*/ 229 w 713"/>
                <a:gd name="T51" fmla="*/ 834 h 840"/>
                <a:gd name="T52" fmla="*/ 60 w 713"/>
                <a:gd name="T53" fmla="*/ 700 h 840"/>
                <a:gd name="T54" fmla="*/ 23 w 713"/>
                <a:gd name="T55" fmla="*/ 647 h 840"/>
                <a:gd name="T56" fmla="*/ 26 w 713"/>
                <a:gd name="T57" fmla="*/ 53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13" h="840">
                  <a:moveTo>
                    <a:pt x="24" y="540"/>
                  </a:moveTo>
                  <a:cubicBezTo>
                    <a:pt x="24" y="540"/>
                    <a:pt x="37" y="500"/>
                    <a:pt x="39" y="473"/>
                  </a:cubicBezTo>
                  <a:cubicBezTo>
                    <a:pt x="41" y="445"/>
                    <a:pt x="32" y="414"/>
                    <a:pt x="32" y="414"/>
                  </a:cubicBezTo>
                  <a:cubicBezTo>
                    <a:pt x="32" y="414"/>
                    <a:pt x="31" y="370"/>
                    <a:pt x="79" y="331"/>
                  </a:cubicBezTo>
                  <a:cubicBezTo>
                    <a:pt x="79" y="331"/>
                    <a:pt x="93" y="309"/>
                    <a:pt x="83" y="288"/>
                  </a:cubicBezTo>
                  <a:cubicBezTo>
                    <a:pt x="73" y="267"/>
                    <a:pt x="68" y="242"/>
                    <a:pt x="68" y="242"/>
                  </a:cubicBezTo>
                  <a:cubicBezTo>
                    <a:pt x="68" y="242"/>
                    <a:pt x="62" y="204"/>
                    <a:pt x="109" y="182"/>
                  </a:cubicBezTo>
                  <a:cubicBezTo>
                    <a:pt x="156" y="160"/>
                    <a:pt x="206" y="139"/>
                    <a:pt x="206" y="139"/>
                  </a:cubicBezTo>
                  <a:cubicBezTo>
                    <a:pt x="206" y="139"/>
                    <a:pt x="214" y="122"/>
                    <a:pt x="216" y="103"/>
                  </a:cubicBezTo>
                  <a:cubicBezTo>
                    <a:pt x="219" y="85"/>
                    <a:pt x="217" y="0"/>
                    <a:pt x="330" y="7"/>
                  </a:cubicBezTo>
                  <a:cubicBezTo>
                    <a:pt x="361" y="9"/>
                    <a:pt x="384" y="7"/>
                    <a:pt x="404" y="9"/>
                  </a:cubicBezTo>
                  <a:cubicBezTo>
                    <a:pt x="454" y="14"/>
                    <a:pt x="472" y="26"/>
                    <a:pt x="491" y="49"/>
                  </a:cubicBezTo>
                  <a:cubicBezTo>
                    <a:pt x="491" y="49"/>
                    <a:pt x="565" y="116"/>
                    <a:pt x="618" y="166"/>
                  </a:cubicBezTo>
                  <a:cubicBezTo>
                    <a:pt x="641" y="187"/>
                    <a:pt x="667" y="210"/>
                    <a:pt x="674" y="216"/>
                  </a:cubicBezTo>
                  <a:cubicBezTo>
                    <a:pt x="713" y="250"/>
                    <a:pt x="695" y="280"/>
                    <a:pt x="686" y="322"/>
                  </a:cubicBezTo>
                  <a:cubicBezTo>
                    <a:pt x="680" y="346"/>
                    <a:pt x="649" y="373"/>
                    <a:pt x="636" y="384"/>
                  </a:cubicBezTo>
                  <a:cubicBezTo>
                    <a:pt x="636" y="384"/>
                    <a:pt x="670" y="415"/>
                    <a:pt x="658" y="447"/>
                  </a:cubicBezTo>
                  <a:cubicBezTo>
                    <a:pt x="646" y="479"/>
                    <a:pt x="629" y="519"/>
                    <a:pt x="590" y="537"/>
                  </a:cubicBezTo>
                  <a:cubicBezTo>
                    <a:pt x="550" y="555"/>
                    <a:pt x="555" y="547"/>
                    <a:pt x="555" y="547"/>
                  </a:cubicBezTo>
                  <a:cubicBezTo>
                    <a:pt x="555" y="547"/>
                    <a:pt x="584" y="588"/>
                    <a:pt x="573" y="611"/>
                  </a:cubicBezTo>
                  <a:cubicBezTo>
                    <a:pt x="563" y="635"/>
                    <a:pt x="534" y="688"/>
                    <a:pt x="503" y="694"/>
                  </a:cubicBezTo>
                  <a:cubicBezTo>
                    <a:pt x="506" y="696"/>
                    <a:pt x="506" y="696"/>
                    <a:pt x="506" y="696"/>
                  </a:cubicBezTo>
                  <a:cubicBezTo>
                    <a:pt x="506" y="696"/>
                    <a:pt x="501" y="725"/>
                    <a:pt x="483" y="749"/>
                  </a:cubicBezTo>
                  <a:cubicBezTo>
                    <a:pt x="464" y="774"/>
                    <a:pt x="425" y="817"/>
                    <a:pt x="413" y="825"/>
                  </a:cubicBezTo>
                  <a:cubicBezTo>
                    <a:pt x="396" y="835"/>
                    <a:pt x="360" y="836"/>
                    <a:pt x="322" y="836"/>
                  </a:cubicBezTo>
                  <a:cubicBezTo>
                    <a:pt x="300" y="836"/>
                    <a:pt x="268" y="840"/>
                    <a:pt x="229" y="834"/>
                  </a:cubicBezTo>
                  <a:cubicBezTo>
                    <a:pt x="201" y="829"/>
                    <a:pt x="74" y="709"/>
                    <a:pt x="60" y="700"/>
                  </a:cubicBezTo>
                  <a:cubicBezTo>
                    <a:pt x="45" y="691"/>
                    <a:pt x="34" y="676"/>
                    <a:pt x="23" y="647"/>
                  </a:cubicBezTo>
                  <a:cubicBezTo>
                    <a:pt x="9" y="614"/>
                    <a:pt x="0" y="602"/>
                    <a:pt x="26" y="535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65"/>
            <p:cNvSpPr/>
            <p:nvPr/>
          </p:nvSpPr>
          <p:spPr bwMode="auto">
            <a:xfrm>
              <a:off x="2755900" y="3556000"/>
              <a:ext cx="288925" cy="2613025"/>
            </a:xfrm>
            <a:custGeom>
              <a:avLst/>
              <a:gdLst>
                <a:gd name="T0" fmla="*/ 70 w 77"/>
                <a:gd name="T1" fmla="*/ 0 h 696"/>
                <a:gd name="T2" fmla="*/ 32 w 77"/>
                <a:gd name="T3" fmla="*/ 241 h 696"/>
                <a:gd name="T4" fmla="*/ 77 w 77"/>
                <a:gd name="T5" fmla="*/ 696 h 696"/>
                <a:gd name="T6" fmla="*/ 36 w 77"/>
                <a:gd name="T7" fmla="*/ 30 h 696"/>
                <a:gd name="T8" fmla="*/ 70 w 77"/>
                <a:gd name="T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696">
                  <a:moveTo>
                    <a:pt x="70" y="0"/>
                  </a:moveTo>
                  <a:cubicBezTo>
                    <a:pt x="70" y="0"/>
                    <a:pt x="42" y="100"/>
                    <a:pt x="32" y="241"/>
                  </a:cubicBezTo>
                  <a:cubicBezTo>
                    <a:pt x="37" y="318"/>
                    <a:pt x="68" y="611"/>
                    <a:pt x="77" y="696"/>
                  </a:cubicBezTo>
                  <a:cubicBezTo>
                    <a:pt x="77" y="696"/>
                    <a:pt x="0" y="240"/>
                    <a:pt x="36" y="3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66"/>
            <p:cNvSpPr/>
            <p:nvPr/>
          </p:nvSpPr>
          <p:spPr bwMode="auto">
            <a:xfrm>
              <a:off x="3006725" y="1211262"/>
              <a:ext cx="863600" cy="2327275"/>
            </a:xfrm>
            <a:custGeom>
              <a:avLst/>
              <a:gdLst>
                <a:gd name="T0" fmla="*/ 92 w 230"/>
                <a:gd name="T1" fmla="*/ 0 h 620"/>
                <a:gd name="T2" fmla="*/ 0 w 230"/>
                <a:gd name="T3" fmla="*/ 620 h 620"/>
                <a:gd name="T4" fmla="*/ 72 w 230"/>
                <a:gd name="T5" fmla="*/ 22 h 620"/>
                <a:gd name="T6" fmla="*/ 92 w 230"/>
                <a:gd name="T7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620">
                  <a:moveTo>
                    <a:pt x="92" y="0"/>
                  </a:moveTo>
                  <a:cubicBezTo>
                    <a:pt x="92" y="0"/>
                    <a:pt x="230" y="330"/>
                    <a:pt x="0" y="620"/>
                  </a:cubicBezTo>
                  <a:cubicBezTo>
                    <a:pt x="0" y="620"/>
                    <a:pt x="194" y="418"/>
                    <a:pt x="72" y="22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67"/>
            <p:cNvSpPr/>
            <p:nvPr/>
          </p:nvSpPr>
          <p:spPr bwMode="auto">
            <a:xfrm>
              <a:off x="1166812" y="1184275"/>
              <a:ext cx="1900238" cy="1268413"/>
            </a:xfrm>
            <a:custGeom>
              <a:avLst/>
              <a:gdLst>
                <a:gd name="T0" fmla="*/ 105 w 506"/>
                <a:gd name="T1" fmla="*/ 137 h 338"/>
                <a:gd name="T2" fmla="*/ 326 w 506"/>
                <a:gd name="T3" fmla="*/ 307 h 338"/>
                <a:gd name="T4" fmla="*/ 456 w 506"/>
                <a:gd name="T5" fmla="*/ 338 h 338"/>
                <a:gd name="T6" fmla="*/ 488 w 506"/>
                <a:gd name="T7" fmla="*/ 238 h 338"/>
                <a:gd name="T8" fmla="*/ 440 w 506"/>
                <a:gd name="T9" fmla="*/ 207 h 338"/>
                <a:gd name="T10" fmla="*/ 319 w 506"/>
                <a:gd name="T11" fmla="*/ 196 h 338"/>
                <a:gd name="T12" fmla="*/ 223 w 506"/>
                <a:gd name="T13" fmla="*/ 138 h 338"/>
                <a:gd name="T14" fmla="*/ 105 w 506"/>
                <a:gd name="T15" fmla="*/ 13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6" h="338">
                  <a:moveTo>
                    <a:pt x="105" y="137"/>
                  </a:moveTo>
                  <a:cubicBezTo>
                    <a:pt x="105" y="137"/>
                    <a:pt x="212" y="248"/>
                    <a:pt x="326" y="307"/>
                  </a:cubicBezTo>
                  <a:cubicBezTo>
                    <a:pt x="370" y="331"/>
                    <a:pt x="414" y="335"/>
                    <a:pt x="456" y="338"/>
                  </a:cubicBezTo>
                  <a:cubicBezTo>
                    <a:pt x="456" y="338"/>
                    <a:pt x="506" y="282"/>
                    <a:pt x="488" y="238"/>
                  </a:cubicBezTo>
                  <a:cubicBezTo>
                    <a:pt x="482" y="223"/>
                    <a:pt x="465" y="219"/>
                    <a:pt x="440" y="207"/>
                  </a:cubicBezTo>
                  <a:cubicBezTo>
                    <a:pt x="391" y="182"/>
                    <a:pt x="357" y="204"/>
                    <a:pt x="319" y="196"/>
                  </a:cubicBezTo>
                  <a:cubicBezTo>
                    <a:pt x="280" y="188"/>
                    <a:pt x="223" y="138"/>
                    <a:pt x="223" y="138"/>
                  </a:cubicBezTo>
                  <a:cubicBezTo>
                    <a:pt x="223" y="138"/>
                    <a:pt x="0" y="0"/>
                    <a:pt x="105" y="137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68"/>
            <p:cNvSpPr/>
            <p:nvPr/>
          </p:nvSpPr>
          <p:spPr bwMode="auto">
            <a:xfrm>
              <a:off x="965200" y="2020887"/>
              <a:ext cx="1831975" cy="1116013"/>
            </a:xfrm>
            <a:custGeom>
              <a:avLst/>
              <a:gdLst>
                <a:gd name="T0" fmla="*/ 44 w 488"/>
                <a:gd name="T1" fmla="*/ 20 h 297"/>
                <a:gd name="T2" fmla="*/ 56 w 488"/>
                <a:gd name="T3" fmla="*/ 91 h 297"/>
                <a:gd name="T4" fmla="*/ 171 w 488"/>
                <a:gd name="T5" fmla="*/ 175 h 297"/>
                <a:gd name="T6" fmla="*/ 294 w 488"/>
                <a:gd name="T7" fmla="*/ 267 h 297"/>
                <a:gd name="T8" fmla="*/ 424 w 488"/>
                <a:gd name="T9" fmla="*/ 297 h 297"/>
                <a:gd name="T10" fmla="*/ 471 w 488"/>
                <a:gd name="T11" fmla="*/ 203 h 297"/>
                <a:gd name="T12" fmla="*/ 405 w 488"/>
                <a:gd name="T13" fmla="*/ 173 h 297"/>
                <a:gd name="T14" fmla="*/ 44 w 488"/>
                <a:gd name="T15" fmla="*/ 2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8" h="297">
                  <a:moveTo>
                    <a:pt x="44" y="20"/>
                  </a:moveTo>
                  <a:cubicBezTo>
                    <a:pt x="0" y="0"/>
                    <a:pt x="4" y="22"/>
                    <a:pt x="56" y="91"/>
                  </a:cubicBezTo>
                  <a:cubicBezTo>
                    <a:pt x="56" y="91"/>
                    <a:pt x="106" y="125"/>
                    <a:pt x="171" y="175"/>
                  </a:cubicBezTo>
                  <a:cubicBezTo>
                    <a:pt x="209" y="203"/>
                    <a:pt x="252" y="245"/>
                    <a:pt x="294" y="267"/>
                  </a:cubicBezTo>
                  <a:cubicBezTo>
                    <a:pt x="339" y="290"/>
                    <a:pt x="382" y="295"/>
                    <a:pt x="424" y="297"/>
                  </a:cubicBezTo>
                  <a:cubicBezTo>
                    <a:pt x="424" y="297"/>
                    <a:pt x="488" y="241"/>
                    <a:pt x="471" y="203"/>
                  </a:cubicBezTo>
                  <a:cubicBezTo>
                    <a:pt x="465" y="190"/>
                    <a:pt x="431" y="180"/>
                    <a:pt x="405" y="173"/>
                  </a:cubicBezTo>
                  <a:cubicBezTo>
                    <a:pt x="352" y="157"/>
                    <a:pt x="87" y="41"/>
                    <a:pt x="44" y="20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69"/>
            <p:cNvSpPr/>
            <p:nvPr/>
          </p:nvSpPr>
          <p:spPr bwMode="auto">
            <a:xfrm>
              <a:off x="1546225" y="1657350"/>
              <a:ext cx="1441450" cy="847725"/>
            </a:xfrm>
            <a:custGeom>
              <a:avLst/>
              <a:gdLst>
                <a:gd name="T0" fmla="*/ 363 w 384"/>
                <a:gd name="T1" fmla="*/ 219 h 226"/>
                <a:gd name="T2" fmla="*/ 239 w 384"/>
                <a:gd name="T3" fmla="*/ 200 h 226"/>
                <a:gd name="T4" fmla="*/ 0 w 384"/>
                <a:gd name="T5" fmla="*/ 0 h 226"/>
                <a:gd name="T6" fmla="*/ 253 w 384"/>
                <a:gd name="T7" fmla="*/ 191 h 226"/>
                <a:gd name="T8" fmla="*/ 384 w 384"/>
                <a:gd name="T9" fmla="*/ 201 h 226"/>
                <a:gd name="T10" fmla="*/ 363 w 384"/>
                <a:gd name="T11" fmla="*/ 219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4" h="226">
                  <a:moveTo>
                    <a:pt x="363" y="219"/>
                  </a:moveTo>
                  <a:cubicBezTo>
                    <a:pt x="363" y="219"/>
                    <a:pt x="300" y="226"/>
                    <a:pt x="239" y="200"/>
                  </a:cubicBezTo>
                  <a:cubicBezTo>
                    <a:pt x="141" y="148"/>
                    <a:pt x="17" y="33"/>
                    <a:pt x="0" y="0"/>
                  </a:cubicBezTo>
                  <a:cubicBezTo>
                    <a:pt x="0" y="0"/>
                    <a:pt x="205" y="176"/>
                    <a:pt x="253" y="191"/>
                  </a:cubicBezTo>
                  <a:cubicBezTo>
                    <a:pt x="300" y="205"/>
                    <a:pt x="361" y="216"/>
                    <a:pt x="384" y="201"/>
                  </a:cubicBezTo>
                  <a:lnTo>
                    <a:pt x="363" y="219"/>
                  </a:ln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70"/>
            <p:cNvSpPr/>
            <p:nvPr/>
          </p:nvSpPr>
          <p:spPr bwMode="auto">
            <a:xfrm>
              <a:off x="544512" y="2408237"/>
              <a:ext cx="2211388" cy="1774825"/>
            </a:xfrm>
            <a:custGeom>
              <a:avLst/>
              <a:gdLst>
                <a:gd name="T0" fmla="*/ 493 w 589"/>
                <a:gd name="T1" fmla="*/ 214 h 473"/>
                <a:gd name="T2" fmla="*/ 431 w 589"/>
                <a:gd name="T3" fmla="*/ 336 h 473"/>
                <a:gd name="T4" fmla="*/ 373 w 589"/>
                <a:gd name="T5" fmla="*/ 457 h 473"/>
                <a:gd name="T6" fmla="*/ 208 w 589"/>
                <a:gd name="T7" fmla="*/ 455 h 473"/>
                <a:gd name="T8" fmla="*/ 37 w 589"/>
                <a:gd name="T9" fmla="*/ 310 h 473"/>
                <a:gd name="T10" fmla="*/ 37 w 589"/>
                <a:gd name="T11" fmla="*/ 222 h 473"/>
                <a:gd name="T12" fmla="*/ 83 w 589"/>
                <a:gd name="T13" fmla="*/ 139 h 473"/>
                <a:gd name="T14" fmla="*/ 148 w 589"/>
                <a:gd name="T15" fmla="*/ 109 h 473"/>
                <a:gd name="T16" fmla="*/ 389 w 589"/>
                <a:gd name="T17" fmla="*/ 252 h 473"/>
                <a:gd name="T18" fmla="*/ 407 w 589"/>
                <a:gd name="T19" fmla="*/ 204 h 473"/>
                <a:gd name="T20" fmla="*/ 370 w 589"/>
                <a:gd name="T21" fmla="*/ 154 h 473"/>
                <a:gd name="T22" fmla="*/ 525 w 589"/>
                <a:gd name="T23" fmla="*/ 187 h 473"/>
                <a:gd name="T24" fmla="*/ 493 w 589"/>
                <a:gd name="T25" fmla="*/ 21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9" h="473">
                  <a:moveTo>
                    <a:pt x="493" y="214"/>
                  </a:moveTo>
                  <a:cubicBezTo>
                    <a:pt x="493" y="214"/>
                    <a:pt x="490" y="317"/>
                    <a:pt x="431" y="336"/>
                  </a:cubicBezTo>
                  <a:cubicBezTo>
                    <a:pt x="431" y="336"/>
                    <a:pt x="432" y="426"/>
                    <a:pt x="373" y="457"/>
                  </a:cubicBezTo>
                  <a:cubicBezTo>
                    <a:pt x="343" y="473"/>
                    <a:pt x="270" y="472"/>
                    <a:pt x="208" y="455"/>
                  </a:cubicBezTo>
                  <a:cubicBezTo>
                    <a:pt x="141" y="373"/>
                    <a:pt x="50" y="335"/>
                    <a:pt x="37" y="310"/>
                  </a:cubicBezTo>
                  <a:cubicBezTo>
                    <a:pt x="9" y="260"/>
                    <a:pt x="0" y="218"/>
                    <a:pt x="37" y="222"/>
                  </a:cubicBezTo>
                  <a:cubicBezTo>
                    <a:pt x="73" y="225"/>
                    <a:pt x="100" y="211"/>
                    <a:pt x="83" y="139"/>
                  </a:cubicBezTo>
                  <a:cubicBezTo>
                    <a:pt x="66" y="67"/>
                    <a:pt x="41" y="0"/>
                    <a:pt x="148" y="109"/>
                  </a:cubicBezTo>
                  <a:cubicBezTo>
                    <a:pt x="261" y="224"/>
                    <a:pt x="349" y="278"/>
                    <a:pt x="389" y="252"/>
                  </a:cubicBezTo>
                  <a:cubicBezTo>
                    <a:pt x="400" y="245"/>
                    <a:pt x="413" y="225"/>
                    <a:pt x="407" y="204"/>
                  </a:cubicBezTo>
                  <a:cubicBezTo>
                    <a:pt x="403" y="188"/>
                    <a:pt x="385" y="169"/>
                    <a:pt x="370" y="154"/>
                  </a:cubicBezTo>
                  <a:cubicBezTo>
                    <a:pt x="332" y="117"/>
                    <a:pt x="415" y="194"/>
                    <a:pt x="525" y="187"/>
                  </a:cubicBezTo>
                  <a:cubicBezTo>
                    <a:pt x="589" y="179"/>
                    <a:pt x="493" y="214"/>
                    <a:pt x="493" y="214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71"/>
            <p:cNvSpPr/>
            <p:nvPr/>
          </p:nvSpPr>
          <p:spPr bwMode="auto">
            <a:xfrm>
              <a:off x="1084262" y="3140075"/>
              <a:ext cx="1446213" cy="668338"/>
            </a:xfrm>
            <a:custGeom>
              <a:avLst/>
              <a:gdLst>
                <a:gd name="T0" fmla="*/ 385 w 385"/>
                <a:gd name="T1" fmla="*/ 108 h 178"/>
                <a:gd name="T2" fmla="*/ 238 w 385"/>
                <a:gd name="T3" fmla="*/ 143 h 178"/>
                <a:gd name="T4" fmla="*/ 7 w 385"/>
                <a:gd name="T5" fmla="*/ 24 h 178"/>
                <a:gd name="T6" fmla="*/ 234 w 385"/>
                <a:gd name="T7" fmla="*/ 158 h 178"/>
                <a:gd name="T8" fmla="*/ 353 w 385"/>
                <a:gd name="T9" fmla="*/ 140 h 178"/>
                <a:gd name="T10" fmla="*/ 385 w 385"/>
                <a:gd name="T11" fmla="*/ 10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5" h="178">
                  <a:moveTo>
                    <a:pt x="385" y="108"/>
                  </a:moveTo>
                  <a:cubicBezTo>
                    <a:pt x="311" y="149"/>
                    <a:pt x="238" y="143"/>
                    <a:pt x="238" y="143"/>
                  </a:cubicBezTo>
                  <a:cubicBezTo>
                    <a:pt x="0" y="0"/>
                    <a:pt x="7" y="24"/>
                    <a:pt x="7" y="24"/>
                  </a:cubicBezTo>
                  <a:cubicBezTo>
                    <a:pt x="7" y="24"/>
                    <a:pt x="181" y="137"/>
                    <a:pt x="234" y="158"/>
                  </a:cubicBezTo>
                  <a:cubicBezTo>
                    <a:pt x="287" y="178"/>
                    <a:pt x="353" y="140"/>
                    <a:pt x="353" y="140"/>
                  </a:cubicBezTo>
                  <a:cubicBezTo>
                    <a:pt x="353" y="140"/>
                    <a:pt x="377" y="125"/>
                    <a:pt x="385" y="108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72"/>
            <p:cNvSpPr/>
            <p:nvPr/>
          </p:nvSpPr>
          <p:spPr bwMode="auto">
            <a:xfrm>
              <a:off x="1174750" y="2362200"/>
              <a:ext cx="1452563" cy="874713"/>
            </a:xfrm>
            <a:custGeom>
              <a:avLst/>
              <a:gdLst>
                <a:gd name="T0" fmla="*/ 0 w 387"/>
                <a:gd name="T1" fmla="*/ 9 h 233"/>
                <a:gd name="T2" fmla="*/ 244 w 387"/>
                <a:gd name="T3" fmla="*/ 192 h 233"/>
                <a:gd name="T4" fmla="*/ 387 w 387"/>
                <a:gd name="T5" fmla="*/ 195 h 233"/>
                <a:gd name="T6" fmla="*/ 257 w 387"/>
                <a:gd name="T7" fmla="*/ 180 h 233"/>
                <a:gd name="T8" fmla="*/ 16 w 387"/>
                <a:gd name="T9" fmla="*/ 9 h 233"/>
                <a:gd name="T10" fmla="*/ 0 w 387"/>
                <a:gd name="T11" fmla="*/ 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7" h="233">
                  <a:moveTo>
                    <a:pt x="0" y="9"/>
                  </a:moveTo>
                  <a:cubicBezTo>
                    <a:pt x="0" y="9"/>
                    <a:pt x="224" y="180"/>
                    <a:pt x="244" y="192"/>
                  </a:cubicBezTo>
                  <a:cubicBezTo>
                    <a:pt x="244" y="192"/>
                    <a:pt x="347" y="233"/>
                    <a:pt x="387" y="195"/>
                  </a:cubicBezTo>
                  <a:cubicBezTo>
                    <a:pt x="339" y="202"/>
                    <a:pt x="257" y="180"/>
                    <a:pt x="257" y="180"/>
                  </a:cubicBezTo>
                  <a:cubicBezTo>
                    <a:pt x="257" y="180"/>
                    <a:pt x="33" y="18"/>
                    <a:pt x="16" y="9"/>
                  </a:cubicBezTo>
                  <a:cubicBezTo>
                    <a:pt x="0" y="0"/>
                    <a:pt x="0" y="9"/>
                    <a:pt x="0" y="9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557030" y="3624462"/>
            <a:ext cx="1798406" cy="3699852"/>
            <a:chOff x="5667375" y="793750"/>
            <a:chExt cx="2687636" cy="5529263"/>
          </a:xfrm>
        </p:grpSpPr>
        <p:sp>
          <p:nvSpPr>
            <p:cNvPr id="228" name="Freeform 177"/>
            <p:cNvSpPr/>
            <p:nvPr/>
          </p:nvSpPr>
          <p:spPr bwMode="auto">
            <a:xfrm>
              <a:off x="6222998" y="793750"/>
              <a:ext cx="2132013" cy="5529263"/>
            </a:xfrm>
            <a:custGeom>
              <a:avLst/>
              <a:gdLst>
                <a:gd name="T0" fmla="*/ 420 w 568"/>
                <a:gd name="T1" fmla="*/ 989 h 1473"/>
                <a:gd name="T2" fmla="*/ 387 w 568"/>
                <a:gd name="T3" fmla="*/ 803 h 1473"/>
                <a:gd name="T4" fmla="*/ 426 w 568"/>
                <a:gd name="T5" fmla="*/ 611 h 1473"/>
                <a:gd name="T6" fmla="*/ 335 w 568"/>
                <a:gd name="T7" fmla="*/ 323 h 1473"/>
                <a:gd name="T8" fmla="*/ 316 w 568"/>
                <a:gd name="T9" fmla="*/ 255 h 1473"/>
                <a:gd name="T10" fmla="*/ 288 w 568"/>
                <a:gd name="T11" fmla="*/ 123 h 1473"/>
                <a:gd name="T12" fmla="*/ 214 w 568"/>
                <a:gd name="T13" fmla="*/ 7 h 1473"/>
                <a:gd name="T14" fmla="*/ 136 w 568"/>
                <a:gd name="T15" fmla="*/ 125 h 1473"/>
                <a:gd name="T16" fmla="*/ 160 w 568"/>
                <a:gd name="T17" fmla="*/ 253 h 1473"/>
                <a:gd name="T18" fmla="*/ 205 w 568"/>
                <a:gd name="T19" fmla="*/ 355 h 1473"/>
                <a:gd name="T20" fmla="*/ 192 w 568"/>
                <a:gd name="T21" fmla="*/ 379 h 1473"/>
                <a:gd name="T22" fmla="*/ 120 w 568"/>
                <a:gd name="T23" fmla="*/ 378 h 1473"/>
                <a:gd name="T24" fmla="*/ 45 w 568"/>
                <a:gd name="T25" fmla="*/ 803 h 1473"/>
                <a:gd name="T26" fmla="*/ 160 w 568"/>
                <a:gd name="T27" fmla="*/ 954 h 1473"/>
                <a:gd name="T28" fmla="*/ 215 w 568"/>
                <a:gd name="T29" fmla="*/ 1473 h 1473"/>
                <a:gd name="T30" fmla="*/ 568 w 568"/>
                <a:gd name="T31" fmla="*/ 1369 h 1473"/>
                <a:gd name="T32" fmla="*/ 420 w 568"/>
                <a:gd name="T33" fmla="*/ 989 h 1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8" h="1473">
                  <a:moveTo>
                    <a:pt x="420" y="989"/>
                  </a:moveTo>
                  <a:cubicBezTo>
                    <a:pt x="401" y="932"/>
                    <a:pt x="387" y="803"/>
                    <a:pt x="387" y="803"/>
                  </a:cubicBezTo>
                  <a:cubicBezTo>
                    <a:pt x="394" y="782"/>
                    <a:pt x="428" y="647"/>
                    <a:pt x="426" y="611"/>
                  </a:cubicBezTo>
                  <a:cubicBezTo>
                    <a:pt x="416" y="423"/>
                    <a:pt x="341" y="329"/>
                    <a:pt x="335" y="323"/>
                  </a:cubicBezTo>
                  <a:cubicBezTo>
                    <a:pt x="324" y="313"/>
                    <a:pt x="316" y="255"/>
                    <a:pt x="316" y="255"/>
                  </a:cubicBezTo>
                  <a:cubicBezTo>
                    <a:pt x="316" y="255"/>
                    <a:pt x="316" y="195"/>
                    <a:pt x="288" y="123"/>
                  </a:cubicBezTo>
                  <a:cubicBezTo>
                    <a:pt x="259" y="51"/>
                    <a:pt x="246" y="14"/>
                    <a:pt x="214" y="7"/>
                  </a:cubicBezTo>
                  <a:cubicBezTo>
                    <a:pt x="183" y="0"/>
                    <a:pt x="114" y="9"/>
                    <a:pt x="136" y="125"/>
                  </a:cubicBezTo>
                  <a:cubicBezTo>
                    <a:pt x="143" y="164"/>
                    <a:pt x="146" y="218"/>
                    <a:pt x="160" y="253"/>
                  </a:cubicBezTo>
                  <a:cubicBezTo>
                    <a:pt x="182" y="311"/>
                    <a:pt x="209" y="342"/>
                    <a:pt x="205" y="355"/>
                  </a:cubicBezTo>
                  <a:cubicBezTo>
                    <a:pt x="205" y="355"/>
                    <a:pt x="207" y="382"/>
                    <a:pt x="192" y="379"/>
                  </a:cubicBezTo>
                  <a:cubicBezTo>
                    <a:pt x="176" y="377"/>
                    <a:pt x="120" y="378"/>
                    <a:pt x="120" y="378"/>
                  </a:cubicBezTo>
                  <a:cubicBezTo>
                    <a:pt x="120" y="378"/>
                    <a:pt x="0" y="714"/>
                    <a:pt x="45" y="803"/>
                  </a:cubicBezTo>
                  <a:cubicBezTo>
                    <a:pt x="91" y="892"/>
                    <a:pt x="160" y="954"/>
                    <a:pt x="160" y="954"/>
                  </a:cubicBezTo>
                  <a:cubicBezTo>
                    <a:pt x="215" y="1473"/>
                    <a:pt x="215" y="1473"/>
                    <a:pt x="215" y="1473"/>
                  </a:cubicBezTo>
                  <a:cubicBezTo>
                    <a:pt x="568" y="1369"/>
                    <a:pt x="568" y="1369"/>
                    <a:pt x="568" y="1369"/>
                  </a:cubicBezTo>
                  <a:cubicBezTo>
                    <a:pt x="568" y="1369"/>
                    <a:pt x="444" y="1059"/>
                    <a:pt x="420" y="989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79"/>
            <p:cNvSpPr>
              <a:spLocks noEditPoints="1"/>
            </p:cNvSpPr>
            <p:nvPr/>
          </p:nvSpPr>
          <p:spPr bwMode="auto">
            <a:xfrm>
              <a:off x="6696075" y="808037"/>
              <a:ext cx="714375" cy="1619250"/>
            </a:xfrm>
            <a:custGeom>
              <a:avLst/>
              <a:gdLst>
                <a:gd name="T0" fmla="*/ 189 w 190"/>
                <a:gd name="T1" fmla="*/ 296 h 431"/>
                <a:gd name="T2" fmla="*/ 184 w 190"/>
                <a:gd name="T3" fmla="*/ 272 h 431"/>
                <a:gd name="T4" fmla="*/ 189 w 190"/>
                <a:gd name="T5" fmla="*/ 296 h 431"/>
                <a:gd name="T6" fmla="*/ 79 w 190"/>
                <a:gd name="T7" fmla="*/ 380 h 431"/>
                <a:gd name="T8" fmla="*/ 9 w 190"/>
                <a:gd name="T9" fmla="*/ 382 h 431"/>
                <a:gd name="T10" fmla="*/ 91 w 190"/>
                <a:gd name="T11" fmla="*/ 431 h 431"/>
                <a:gd name="T12" fmla="*/ 98 w 190"/>
                <a:gd name="T13" fmla="*/ 324 h 431"/>
                <a:gd name="T14" fmla="*/ 88 w 190"/>
                <a:gd name="T15" fmla="*/ 271 h 431"/>
                <a:gd name="T16" fmla="*/ 88 w 190"/>
                <a:gd name="T17" fmla="*/ 129 h 431"/>
                <a:gd name="T18" fmla="*/ 121 w 190"/>
                <a:gd name="T19" fmla="*/ 85 h 431"/>
                <a:gd name="T20" fmla="*/ 184 w 190"/>
                <a:gd name="T21" fmla="*/ 272 h 431"/>
                <a:gd name="T22" fmla="*/ 172 w 190"/>
                <a:gd name="T23" fmla="*/ 182 h 431"/>
                <a:gd name="T24" fmla="*/ 93 w 190"/>
                <a:gd name="T25" fmla="*/ 14 h 431"/>
                <a:gd name="T26" fmla="*/ 29 w 190"/>
                <a:gd name="T27" fmla="*/ 17 h 431"/>
                <a:gd name="T28" fmla="*/ 21 w 190"/>
                <a:gd name="T29" fmla="*/ 147 h 431"/>
                <a:gd name="T30" fmla="*/ 85 w 190"/>
                <a:gd name="T31" fmla="*/ 329 h 431"/>
                <a:gd name="T32" fmla="*/ 79 w 190"/>
                <a:gd name="T33" fmla="*/ 38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0" h="431">
                  <a:moveTo>
                    <a:pt x="189" y="296"/>
                  </a:moveTo>
                  <a:cubicBezTo>
                    <a:pt x="190" y="300"/>
                    <a:pt x="188" y="290"/>
                    <a:pt x="184" y="272"/>
                  </a:cubicBezTo>
                  <a:cubicBezTo>
                    <a:pt x="185" y="282"/>
                    <a:pt x="187" y="289"/>
                    <a:pt x="189" y="296"/>
                  </a:cubicBezTo>
                  <a:moveTo>
                    <a:pt x="79" y="380"/>
                  </a:moveTo>
                  <a:cubicBezTo>
                    <a:pt x="62" y="398"/>
                    <a:pt x="9" y="382"/>
                    <a:pt x="9" y="382"/>
                  </a:cubicBezTo>
                  <a:cubicBezTo>
                    <a:pt x="91" y="431"/>
                    <a:pt x="91" y="431"/>
                    <a:pt x="91" y="431"/>
                  </a:cubicBezTo>
                  <a:cubicBezTo>
                    <a:pt x="91" y="431"/>
                    <a:pt x="129" y="395"/>
                    <a:pt x="98" y="324"/>
                  </a:cubicBezTo>
                  <a:cubicBezTo>
                    <a:pt x="88" y="307"/>
                    <a:pt x="88" y="281"/>
                    <a:pt x="88" y="271"/>
                  </a:cubicBezTo>
                  <a:cubicBezTo>
                    <a:pt x="89" y="235"/>
                    <a:pt x="82" y="165"/>
                    <a:pt x="88" y="129"/>
                  </a:cubicBezTo>
                  <a:cubicBezTo>
                    <a:pt x="95" y="88"/>
                    <a:pt x="115" y="83"/>
                    <a:pt x="121" y="85"/>
                  </a:cubicBezTo>
                  <a:cubicBezTo>
                    <a:pt x="144" y="113"/>
                    <a:pt x="171" y="221"/>
                    <a:pt x="184" y="272"/>
                  </a:cubicBezTo>
                  <a:cubicBezTo>
                    <a:pt x="182" y="254"/>
                    <a:pt x="179" y="227"/>
                    <a:pt x="172" y="182"/>
                  </a:cubicBezTo>
                  <a:cubicBezTo>
                    <a:pt x="162" y="127"/>
                    <a:pt x="126" y="33"/>
                    <a:pt x="93" y="14"/>
                  </a:cubicBezTo>
                  <a:cubicBezTo>
                    <a:pt x="79" y="0"/>
                    <a:pt x="46" y="2"/>
                    <a:pt x="29" y="17"/>
                  </a:cubicBezTo>
                  <a:cubicBezTo>
                    <a:pt x="0" y="45"/>
                    <a:pt x="19" y="127"/>
                    <a:pt x="21" y="147"/>
                  </a:cubicBezTo>
                  <a:cubicBezTo>
                    <a:pt x="34" y="239"/>
                    <a:pt x="65" y="301"/>
                    <a:pt x="85" y="329"/>
                  </a:cubicBezTo>
                  <a:cubicBezTo>
                    <a:pt x="90" y="345"/>
                    <a:pt x="94" y="363"/>
                    <a:pt x="79" y="380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80"/>
            <p:cNvSpPr/>
            <p:nvPr/>
          </p:nvSpPr>
          <p:spPr bwMode="auto">
            <a:xfrm>
              <a:off x="6843712" y="1976437"/>
              <a:ext cx="1144588" cy="1546225"/>
            </a:xfrm>
            <a:custGeom>
              <a:avLst/>
              <a:gdLst>
                <a:gd name="T0" fmla="*/ 61 w 305"/>
                <a:gd name="T1" fmla="*/ 55 h 412"/>
                <a:gd name="T2" fmla="*/ 156 w 305"/>
                <a:gd name="T3" fmla="*/ 0 h 412"/>
                <a:gd name="T4" fmla="*/ 239 w 305"/>
                <a:gd name="T5" fmla="*/ 412 h 412"/>
                <a:gd name="T6" fmla="*/ 204 w 305"/>
                <a:gd name="T7" fmla="*/ 162 h 412"/>
                <a:gd name="T8" fmla="*/ 165 w 305"/>
                <a:gd name="T9" fmla="*/ 122 h 412"/>
                <a:gd name="T10" fmla="*/ 84 w 305"/>
                <a:gd name="T11" fmla="*/ 165 h 412"/>
                <a:gd name="T12" fmla="*/ 61 w 305"/>
                <a:gd name="T13" fmla="*/ 5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412">
                  <a:moveTo>
                    <a:pt x="61" y="55"/>
                  </a:moveTo>
                  <a:cubicBezTo>
                    <a:pt x="120" y="72"/>
                    <a:pt x="156" y="0"/>
                    <a:pt x="156" y="0"/>
                  </a:cubicBezTo>
                  <a:cubicBezTo>
                    <a:pt x="156" y="0"/>
                    <a:pt x="305" y="180"/>
                    <a:pt x="239" y="412"/>
                  </a:cubicBezTo>
                  <a:cubicBezTo>
                    <a:pt x="239" y="412"/>
                    <a:pt x="258" y="310"/>
                    <a:pt x="204" y="162"/>
                  </a:cubicBezTo>
                  <a:cubicBezTo>
                    <a:pt x="196" y="140"/>
                    <a:pt x="171" y="109"/>
                    <a:pt x="165" y="122"/>
                  </a:cubicBezTo>
                  <a:cubicBezTo>
                    <a:pt x="151" y="149"/>
                    <a:pt x="126" y="172"/>
                    <a:pt x="84" y="165"/>
                  </a:cubicBezTo>
                  <a:cubicBezTo>
                    <a:pt x="0" y="152"/>
                    <a:pt x="61" y="55"/>
                    <a:pt x="61" y="55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81"/>
            <p:cNvSpPr/>
            <p:nvPr/>
          </p:nvSpPr>
          <p:spPr bwMode="auto">
            <a:xfrm>
              <a:off x="5667375" y="2138362"/>
              <a:ext cx="1828800" cy="2424113"/>
            </a:xfrm>
            <a:custGeom>
              <a:avLst/>
              <a:gdLst>
                <a:gd name="T0" fmla="*/ 45 w 487"/>
                <a:gd name="T1" fmla="*/ 474 h 646"/>
                <a:gd name="T2" fmla="*/ 41 w 487"/>
                <a:gd name="T3" fmla="*/ 422 h 646"/>
                <a:gd name="T4" fmla="*/ 23 w 487"/>
                <a:gd name="T5" fmla="*/ 381 h 646"/>
                <a:gd name="T6" fmla="*/ 40 w 487"/>
                <a:gd name="T7" fmla="*/ 310 h 646"/>
                <a:gd name="T8" fmla="*/ 33 w 487"/>
                <a:gd name="T9" fmla="*/ 278 h 646"/>
                <a:gd name="T10" fmla="*/ 13 w 487"/>
                <a:gd name="T11" fmla="*/ 248 h 646"/>
                <a:gd name="T12" fmla="*/ 30 w 487"/>
                <a:gd name="T13" fmla="*/ 196 h 646"/>
                <a:gd name="T14" fmla="*/ 91 w 487"/>
                <a:gd name="T15" fmla="*/ 144 h 646"/>
                <a:gd name="T16" fmla="*/ 91 w 487"/>
                <a:gd name="T17" fmla="*/ 116 h 646"/>
                <a:gd name="T18" fmla="*/ 152 w 487"/>
                <a:gd name="T19" fmla="*/ 21 h 646"/>
                <a:gd name="T20" fmla="*/ 207 w 487"/>
                <a:gd name="T21" fmla="*/ 7 h 646"/>
                <a:gd name="T22" fmla="*/ 279 w 487"/>
                <a:gd name="T23" fmla="*/ 17 h 646"/>
                <a:gd name="T24" fmla="*/ 397 w 487"/>
                <a:gd name="T25" fmla="*/ 75 h 646"/>
                <a:gd name="T26" fmla="*/ 448 w 487"/>
                <a:gd name="T27" fmla="*/ 99 h 646"/>
                <a:gd name="T28" fmla="*/ 479 w 487"/>
                <a:gd name="T29" fmla="*/ 174 h 646"/>
                <a:gd name="T30" fmla="*/ 456 w 487"/>
                <a:gd name="T31" fmla="*/ 230 h 646"/>
                <a:gd name="T32" fmla="*/ 485 w 487"/>
                <a:gd name="T33" fmla="*/ 271 h 646"/>
                <a:gd name="T34" fmla="*/ 455 w 487"/>
                <a:gd name="T35" fmla="*/ 351 h 646"/>
                <a:gd name="T36" fmla="*/ 432 w 487"/>
                <a:gd name="T37" fmla="*/ 366 h 646"/>
                <a:gd name="T38" fmla="*/ 459 w 487"/>
                <a:gd name="T39" fmla="*/ 408 h 646"/>
                <a:gd name="T40" fmla="*/ 425 w 487"/>
                <a:gd name="T41" fmla="*/ 484 h 646"/>
                <a:gd name="T42" fmla="*/ 428 w 487"/>
                <a:gd name="T43" fmla="*/ 484 h 646"/>
                <a:gd name="T44" fmla="*/ 423 w 487"/>
                <a:gd name="T45" fmla="*/ 528 h 646"/>
                <a:gd name="T46" fmla="*/ 388 w 487"/>
                <a:gd name="T47" fmla="*/ 598 h 646"/>
                <a:gd name="T48" fmla="*/ 325 w 487"/>
                <a:gd name="T49" fmla="*/ 625 h 646"/>
                <a:gd name="T50" fmla="*/ 256 w 487"/>
                <a:gd name="T51" fmla="*/ 643 h 646"/>
                <a:gd name="T52" fmla="*/ 105 w 487"/>
                <a:gd name="T53" fmla="*/ 583 h 646"/>
                <a:gd name="T54" fmla="*/ 67 w 487"/>
                <a:gd name="T55" fmla="*/ 552 h 646"/>
                <a:gd name="T56" fmla="*/ 45 w 487"/>
                <a:gd name="T57" fmla="*/ 47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7" h="646">
                  <a:moveTo>
                    <a:pt x="45" y="474"/>
                  </a:moveTo>
                  <a:cubicBezTo>
                    <a:pt x="45" y="474"/>
                    <a:pt x="46" y="442"/>
                    <a:pt x="41" y="422"/>
                  </a:cubicBezTo>
                  <a:cubicBezTo>
                    <a:pt x="37" y="401"/>
                    <a:pt x="23" y="381"/>
                    <a:pt x="23" y="381"/>
                  </a:cubicBezTo>
                  <a:cubicBezTo>
                    <a:pt x="23" y="381"/>
                    <a:pt x="13" y="349"/>
                    <a:pt x="40" y="310"/>
                  </a:cubicBezTo>
                  <a:cubicBezTo>
                    <a:pt x="40" y="310"/>
                    <a:pt x="45" y="291"/>
                    <a:pt x="33" y="278"/>
                  </a:cubicBezTo>
                  <a:cubicBezTo>
                    <a:pt x="22" y="265"/>
                    <a:pt x="13" y="248"/>
                    <a:pt x="13" y="248"/>
                  </a:cubicBezTo>
                  <a:cubicBezTo>
                    <a:pt x="13" y="248"/>
                    <a:pt x="0" y="222"/>
                    <a:pt x="30" y="196"/>
                  </a:cubicBezTo>
                  <a:cubicBezTo>
                    <a:pt x="59" y="170"/>
                    <a:pt x="91" y="144"/>
                    <a:pt x="91" y="144"/>
                  </a:cubicBezTo>
                  <a:cubicBezTo>
                    <a:pt x="91" y="144"/>
                    <a:pt x="93" y="130"/>
                    <a:pt x="91" y="116"/>
                  </a:cubicBezTo>
                  <a:cubicBezTo>
                    <a:pt x="89" y="101"/>
                    <a:pt x="69" y="40"/>
                    <a:pt x="152" y="21"/>
                  </a:cubicBezTo>
                  <a:cubicBezTo>
                    <a:pt x="176" y="16"/>
                    <a:pt x="192" y="9"/>
                    <a:pt x="207" y="7"/>
                  </a:cubicBezTo>
                  <a:cubicBezTo>
                    <a:pt x="244" y="0"/>
                    <a:pt x="260" y="5"/>
                    <a:pt x="279" y="17"/>
                  </a:cubicBezTo>
                  <a:cubicBezTo>
                    <a:pt x="279" y="17"/>
                    <a:pt x="347" y="50"/>
                    <a:pt x="397" y="75"/>
                  </a:cubicBezTo>
                  <a:cubicBezTo>
                    <a:pt x="418" y="86"/>
                    <a:pt x="441" y="96"/>
                    <a:pt x="448" y="99"/>
                  </a:cubicBezTo>
                  <a:cubicBezTo>
                    <a:pt x="483" y="116"/>
                    <a:pt x="477" y="142"/>
                    <a:pt x="479" y="174"/>
                  </a:cubicBezTo>
                  <a:cubicBezTo>
                    <a:pt x="480" y="192"/>
                    <a:pt x="463" y="219"/>
                    <a:pt x="456" y="230"/>
                  </a:cubicBezTo>
                  <a:cubicBezTo>
                    <a:pt x="456" y="230"/>
                    <a:pt x="487" y="245"/>
                    <a:pt x="485" y="271"/>
                  </a:cubicBezTo>
                  <a:cubicBezTo>
                    <a:pt x="483" y="296"/>
                    <a:pt x="480" y="329"/>
                    <a:pt x="455" y="351"/>
                  </a:cubicBezTo>
                  <a:cubicBezTo>
                    <a:pt x="430" y="373"/>
                    <a:pt x="432" y="366"/>
                    <a:pt x="432" y="366"/>
                  </a:cubicBezTo>
                  <a:cubicBezTo>
                    <a:pt x="432" y="366"/>
                    <a:pt x="462" y="389"/>
                    <a:pt x="459" y="408"/>
                  </a:cubicBezTo>
                  <a:cubicBezTo>
                    <a:pt x="456" y="427"/>
                    <a:pt x="447" y="472"/>
                    <a:pt x="425" y="484"/>
                  </a:cubicBezTo>
                  <a:cubicBezTo>
                    <a:pt x="428" y="484"/>
                    <a:pt x="428" y="484"/>
                    <a:pt x="428" y="484"/>
                  </a:cubicBezTo>
                  <a:cubicBezTo>
                    <a:pt x="428" y="484"/>
                    <a:pt x="431" y="506"/>
                    <a:pt x="423" y="528"/>
                  </a:cubicBezTo>
                  <a:cubicBezTo>
                    <a:pt x="414" y="549"/>
                    <a:pt x="396" y="589"/>
                    <a:pt x="388" y="598"/>
                  </a:cubicBezTo>
                  <a:cubicBezTo>
                    <a:pt x="378" y="609"/>
                    <a:pt x="352" y="617"/>
                    <a:pt x="325" y="625"/>
                  </a:cubicBezTo>
                  <a:cubicBezTo>
                    <a:pt x="309" y="630"/>
                    <a:pt x="286" y="639"/>
                    <a:pt x="256" y="643"/>
                  </a:cubicBezTo>
                  <a:cubicBezTo>
                    <a:pt x="235" y="646"/>
                    <a:pt x="118" y="586"/>
                    <a:pt x="105" y="583"/>
                  </a:cubicBezTo>
                  <a:cubicBezTo>
                    <a:pt x="92" y="579"/>
                    <a:pt x="81" y="571"/>
                    <a:pt x="67" y="552"/>
                  </a:cubicBezTo>
                  <a:cubicBezTo>
                    <a:pt x="50" y="531"/>
                    <a:pt x="41" y="524"/>
                    <a:pt x="45" y="470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82"/>
            <p:cNvSpPr/>
            <p:nvPr/>
          </p:nvSpPr>
          <p:spPr bwMode="auto">
            <a:xfrm>
              <a:off x="7620000" y="3759200"/>
              <a:ext cx="646113" cy="1892300"/>
            </a:xfrm>
            <a:custGeom>
              <a:avLst/>
              <a:gdLst>
                <a:gd name="T0" fmla="*/ 18 w 172"/>
                <a:gd name="T1" fmla="*/ 0 h 504"/>
                <a:gd name="T2" fmla="*/ 42 w 172"/>
                <a:gd name="T3" fmla="*/ 183 h 504"/>
                <a:gd name="T4" fmla="*/ 172 w 172"/>
                <a:gd name="T5" fmla="*/ 504 h 504"/>
                <a:gd name="T6" fmla="*/ 0 w 172"/>
                <a:gd name="T7" fmla="*/ 29 h 504"/>
                <a:gd name="T8" fmla="*/ 18 w 172"/>
                <a:gd name="T9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504">
                  <a:moveTo>
                    <a:pt x="18" y="0"/>
                  </a:moveTo>
                  <a:cubicBezTo>
                    <a:pt x="18" y="0"/>
                    <a:pt x="20" y="79"/>
                    <a:pt x="42" y="183"/>
                  </a:cubicBezTo>
                  <a:cubicBezTo>
                    <a:pt x="62" y="238"/>
                    <a:pt x="148" y="444"/>
                    <a:pt x="172" y="504"/>
                  </a:cubicBezTo>
                  <a:cubicBezTo>
                    <a:pt x="172" y="504"/>
                    <a:pt x="19" y="189"/>
                    <a:pt x="0" y="29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83"/>
            <p:cNvSpPr/>
            <p:nvPr/>
          </p:nvSpPr>
          <p:spPr bwMode="auto">
            <a:xfrm>
              <a:off x="7391400" y="1984375"/>
              <a:ext cx="679450" cy="1763713"/>
            </a:xfrm>
            <a:custGeom>
              <a:avLst/>
              <a:gdLst>
                <a:gd name="T0" fmla="*/ 10 w 181"/>
                <a:gd name="T1" fmla="*/ 0 h 470"/>
                <a:gd name="T2" fmla="*/ 76 w 181"/>
                <a:gd name="T3" fmla="*/ 470 h 470"/>
                <a:gd name="T4" fmla="*/ 0 w 181"/>
                <a:gd name="T5" fmla="*/ 20 h 470"/>
                <a:gd name="T6" fmla="*/ 10 w 181"/>
                <a:gd name="T7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470">
                  <a:moveTo>
                    <a:pt x="10" y="0"/>
                  </a:moveTo>
                  <a:cubicBezTo>
                    <a:pt x="10" y="0"/>
                    <a:pt x="181" y="210"/>
                    <a:pt x="76" y="470"/>
                  </a:cubicBezTo>
                  <a:cubicBezTo>
                    <a:pt x="76" y="470"/>
                    <a:pt x="174" y="282"/>
                    <a:pt x="0" y="2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84"/>
            <p:cNvSpPr/>
            <p:nvPr/>
          </p:nvSpPr>
          <p:spPr bwMode="auto">
            <a:xfrm>
              <a:off x="5837237" y="2430462"/>
              <a:ext cx="1606550" cy="604838"/>
            </a:xfrm>
            <a:custGeom>
              <a:avLst/>
              <a:gdLst>
                <a:gd name="T0" fmla="*/ 105 w 428"/>
                <a:gd name="T1" fmla="*/ 77 h 161"/>
                <a:gd name="T2" fmla="*/ 302 w 428"/>
                <a:gd name="T3" fmla="*/ 154 h 161"/>
                <a:gd name="T4" fmla="*/ 403 w 428"/>
                <a:gd name="T5" fmla="*/ 148 h 161"/>
                <a:gd name="T6" fmla="*/ 405 w 428"/>
                <a:gd name="T7" fmla="*/ 68 h 161"/>
                <a:gd name="T8" fmla="*/ 364 w 428"/>
                <a:gd name="T9" fmla="*/ 56 h 161"/>
                <a:gd name="T10" fmla="*/ 273 w 428"/>
                <a:gd name="T11" fmla="*/ 75 h 161"/>
                <a:gd name="T12" fmla="*/ 192 w 428"/>
                <a:gd name="T13" fmla="*/ 53 h 161"/>
                <a:gd name="T14" fmla="*/ 105 w 428"/>
                <a:gd name="T15" fmla="*/ 7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8" h="161">
                  <a:moveTo>
                    <a:pt x="105" y="77"/>
                  </a:moveTo>
                  <a:cubicBezTo>
                    <a:pt x="105" y="77"/>
                    <a:pt x="207" y="135"/>
                    <a:pt x="302" y="154"/>
                  </a:cubicBezTo>
                  <a:cubicBezTo>
                    <a:pt x="340" y="161"/>
                    <a:pt x="372" y="155"/>
                    <a:pt x="403" y="148"/>
                  </a:cubicBezTo>
                  <a:cubicBezTo>
                    <a:pt x="403" y="148"/>
                    <a:pt x="428" y="96"/>
                    <a:pt x="405" y="68"/>
                  </a:cubicBezTo>
                  <a:cubicBezTo>
                    <a:pt x="398" y="59"/>
                    <a:pt x="385" y="60"/>
                    <a:pt x="364" y="56"/>
                  </a:cubicBezTo>
                  <a:cubicBezTo>
                    <a:pt x="323" y="49"/>
                    <a:pt x="303" y="72"/>
                    <a:pt x="273" y="75"/>
                  </a:cubicBezTo>
                  <a:cubicBezTo>
                    <a:pt x="244" y="77"/>
                    <a:pt x="192" y="53"/>
                    <a:pt x="192" y="53"/>
                  </a:cubicBezTo>
                  <a:cubicBezTo>
                    <a:pt x="192" y="53"/>
                    <a:pt x="0" y="0"/>
                    <a:pt x="105" y="77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85"/>
            <p:cNvSpPr/>
            <p:nvPr/>
          </p:nvSpPr>
          <p:spPr bwMode="auto">
            <a:xfrm>
              <a:off x="5867400" y="3082925"/>
              <a:ext cx="1527175" cy="519113"/>
            </a:xfrm>
            <a:custGeom>
              <a:avLst/>
              <a:gdLst>
                <a:gd name="T0" fmla="*/ 36 w 407"/>
                <a:gd name="T1" fmla="*/ 5 h 138"/>
                <a:gd name="T2" fmla="*/ 61 w 407"/>
                <a:gd name="T3" fmla="*/ 54 h 138"/>
                <a:gd name="T4" fmla="*/ 162 w 407"/>
                <a:gd name="T5" fmla="*/ 90 h 138"/>
                <a:gd name="T6" fmla="*/ 271 w 407"/>
                <a:gd name="T7" fmla="*/ 131 h 138"/>
                <a:gd name="T8" fmla="*/ 372 w 407"/>
                <a:gd name="T9" fmla="*/ 125 h 138"/>
                <a:gd name="T10" fmla="*/ 386 w 407"/>
                <a:gd name="T11" fmla="*/ 46 h 138"/>
                <a:gd name="T12" fmla="*/ 332 w 407"/>
                <a:gd name="T13" fmla="*/ 39 h 138"/>
                <a:gd name="T14" fmla="*/ 36 w 407"/>
                <a:gd name="T15" fmla="*/ 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7" h="138">
                  <a:moveTo>
                    <a:pt x="36" y="5"/>
                  </a:moveTo>
                  <a:cubicBezTo>
                    <a:pt x="0" y="0"/>
                    <a:pt x="8" y="15"/>
                    <a:pt x="61" y="54"/>
                  </a:cubicBezTo>
                  <a:cubicBezTo>
                    <a:pt x="61" y="54"/>
                    <a:pt x="104" y="68"/>
                    <a:pt x="162" y="90"/>
                  </a:cubicBezTo>
                  <a:cubicBezTo>
                    <a:pt x="196" y="103"/>
                    <a:pt x="236" y="124"/>
                    <a:pt x="271" y="131"/>
                  </a:cubicBezTo>
                  <a:cubicBezTo>
                    <a:pt x="309" y="138"/>
                    <a:pt x="341" y="132"/>
                    <a:pt x="372" y="125"/>
                  </a:cubicBezTo>
                  <a:cubicBezTo>
                    <a:pt x="372" y="125"/>
                    <a:pt x="407" y="71"/>
                    <a:pt x="386" y="46"/>
                  </a:cubicBezTo>
                  <a:cubicBezTo>
                    <a:pt x="379" y="38"/>
                    <a:pt x="352" y="39"/>
                    <a:pt x="332" y="39"/>
                  </a:cubicBezTo>
                  <a:cubicBezTo>
                    <a:pt x="290" y="39"/>
                    <a:pt x="72" y="11"/>
                    <a:pt x="36" y="5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186"/>
            <p:cNvSpPr/>
            <p:nvPr/>
          </p:nvSpPr>
          <p:spPr bwMode="auto">
            <a:xfrm>
              <a:off x="6211887" y="2697162"/>
              <a:ext cx="1209675" cy="371475"/>
            </a:xfrm>
            <a:custGeom>
              <a:avLst/>
              <a:gdLst>
                <a:gd name="T0" fmla="*/ 311 w 322"/>
                <a:gd name="T1" fmla="*/ 81 h 99"/>
                <a:gd name="T2" fmla="*/ 217 w 322"/>
                <a:gd name="T3" fmla="*/ 93 h 99"/>
                <a:gd name="T4" fmla="*/ 0 w 322"/>
                <a:gd name="T5" fmla="*/ 0 h 99"/>
                <a:gd name="T6" fmla="*/ 225 w 322"/>
                <a:gd name="T7" fmla="*/ 84 h 99"/>
                <a:gd name="T8" fmla="*/ 322 w 322"/>
                <a:gd name="T9" fmla="*/ 63 h 99"/>
                <a:gd name="T10" fmla="*/ 311 w 322"/>
                <a:gd name="T11" fmla="*/ 8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2" h="99">
                  <a:moveTo>
                    <a:pt x="311" y="81"/>
                  </a:moveTo>
                  <a:cubicBezTo>
                    <a:pt x="311" y="81"/>
                    <a:pt x="267" y="99"/>
                    <a:pt x="217" y="93"/>
                  </a:cubicBezTo>
                  <a:cubicBezTo>
                    <a:pt x="135" y="76"/>
                    <a:pt x="20" y="19"/>
                    <a:pt x="0" y="0"/>
                  </a:cubicBezTo>
                  <a:cubicBezTo>
                    <a:pt x="0" y="0"/>
                    <a:pt x="187" y="83"/>
                    <a:pt x="225" y="84"/>
                  </a:cubicBezTo>
                  <a:cubicBezTo>
                    <a:pt x="262" y="84"/>
                    <a:pt x="309" y="79"/>
                    <a:pt x="322" y="63"/>
                  </a:cubicBezTo>
                  <a:lnTo>
                    <a:pt x="311" y="81"/>
                  </a:ln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87"/>
            <p:cNvSpPr/>
            <p:nvPr/>
          </p:nvSpPr>
          <p:spPr bwMode="auto">
            <a:xfrm>
              <a:off x="5757862" y="3421063"/>
              <a:ext cx="1636713" cy="1108075"/>
            </a:xfrm>
            <a:custGeom>
              <a:avLst/>
              <a:gdLst>
                <a:gd name="T0" fmla="*/ 374 w 436"/>
                <a:gd name="T1" fmla="*/ 58 h 295"/>
                <a:gd name="T2" fmla="*/ 355 w 436"/>
                <a:gd name="T3" fmla="*/ 161 h 295"/>
                <a:gd name="T4" fmla="*/ 339 w 436"/>
                <a:gd name="T5" fmla="*/ 261 h 295"/>
                <a:gd name="T6" fmla="*/ 219 w 436"/>
                <a:gd name="T7" fmla="*/ 295 h 295"/>
                <a:gd name="T8" fmla="*/ 63 w 436"/>
                <a:gd name="T9" fmla="*/ 226 h 295"/>
                <a:gd name="T10" fmla="*/ 44 w 436"/>
                <a:gd name="T11" fmla="*/ 162 h 295"/>
                <a:gd name="T12" fmla="*/ 60 w 436"/>
                <a:gd name="T13" fmla="*/ 92 h 295"/>
                <a:gd name="T14" fmla="*/ 101 w 436"/>
                <a:gd name="T15" fmla="*/ 56 h 295"/>
                <a:gd name="T16" fmla="*/ 307 w 436"/>
                <a:gd name="T17" fmla="*/ 109 h 295"/>
                <a:gd name="T18" fmla="*/ 309 w 436"/>
                <a:gd name="T19" fmla="*/ 70 h 295"/>
                <a:gd name="T20" fmla="*/ 272 w 436"/>
                <a:gd name="T21" fmla="*/ 42 h 295"/>
                <a:gd name="T22" fmla="*/ 391 w 436"/>
                <a:gd name="T23" fmla="*/ 32 h 295"/>
                <a:gd name="T24" fmla="*/ 374 w 436"/>
                <a:gd name="T25" fmla="*/ 5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6" h="295">
                  <a:moveTo>
                    <a:pt x="374" y="58"/>
                  </a:moveTo>
                  <a:cubicBezTo>
                    <a:pt x="374" y="58"/>
                    <a:pt x="394" y="134"/>
                    <a:pt x="355" y="161"/>
                  </a:cubicBezTo>
                  <a:cubicBezTo>
                    <a:pt x="355" y="161"/>
                    <a:pt x="375" y="226"/>
                    <a:pt x="339" y="261"/>
                  </a:cubicBezTo>
                  <a:cubicBezTo>
                    <a:pt x="321" y="279"/>
                    <a:pt x="267" y="294"/>
                    <a:pt x="219" y="295"/>
                  </a:cubicBezTo>
                  <a:cubicBezTo>
                    <a:pt x="153" y="249"/>
                    <a:pt x="78" y="241"/>
                    <a:pt x="63" y="226"/>
                  </a:cubicBezTo>
                  <a:cubicBezTo>
                    <a:pt x="32" y="195"/>
                    <a:pt x="17" y="167"/>
                    <a:pt x="44" y="162"/>
                  </a:cubicBezTo>
                  <a:cubicBezTo>
                    <a:pt x="72" y="157"/>
                    <a:pt x="88" y="141"/>
                    <a:pt x="60" y="92"/>
                  </a:cubicBezTo>
                  <a:cubicBezTo>
                    <a:pt x="33" y="43"/>
                    <a:pt x="0" y="0"/>
                    <a:pt x="101" y="56"/>
                  </a:cubicBezTo>
                  <a:cubicBezTo>
                    <a:pt x="207" y="116"/>
                    <a:pt x="283" y="136"/>
                    <a:pt x="307" y="109"/>
                  </a:cubicBezTo>
                  <a:cubicBezTo>
                    <a:pt x="313" y="101"/>
                    <a:pt x="318" y="84"/>
                    <a:pt x="309" y="70"/>
                  </a:cubicBezTo>
                  <a:cubicBezTo>
                    <a:pt x="303" y="59"/>
                    <a:pt x="286" y="49"/>
                    <a:pt x="272" y="42"/>
                  </a:cubicBezTo>
                  <a:cubicBezTo>
                    <a:pt x="237" y="23"/>
                    <a:pt x="313" y="61"/>
                    <a:pt x="391" y="32"/>
                  </a:cubicBezTo>
                  <a:cubicBezTo>
                    <a:pt x="436" y="12"/>
                    <a:pt x="374" y="58"/>
                    <a:pt x="374" y="58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88"/>
            <p:cNvSpPr/>
            <p:nvPr/>
          </p:nvSpPr>
          <p:spPr bwMode="auto">
            <a:xfrm>
              <a:off x="6197600" y="3857625"/>
              <a:ext cx="1133475" cy="269875"/>
            </a:xfrm>
            <a:custGeom>
              <a:avLst/>
              <a:gdLst>
                <a:gd name="T0" fmla="*/ 302 w 302"/>
                <a:gd name="T1" fmla="*/ 0 h 72"/>
                <a:gd name="T2" fmla="*/ 203 w 302"/>
                <a:gd name="T3" fmla="*/ 56 h 72"/>
                <a:gd name="T4" fmla="*/ 10 w 302"/>
                <a:gd name="T5" fmla="*/ 20 h 72"/>
                <a:gd name="T6" fmla="*/ 203 w 302"/>
                <a:gd name="T7" fmla="*/ 68 h 72"/>
                <a:gd name="T8" fmla="*/ 286 w 302"/>
                <a:gd name="T9" fmla="*/ 30 h 72"/>
                <a:gd name="T10" fmla="*/ 302 w 302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2" h="72">
                  <a:moveTo>
                    <a:pt x="302" y="0"/>
                  </a:moveTo>
                  <a:cubicBezTo>
                    <a:pt x="257" y="45"/>
                    <a:pt x="203" y="56"/>
                    <a:pt x="203" y="56"/>
                  </a:cubicBezTo>
                  <a:cubicBezTo>
                    <a:pt x="0" y="4"/>
                    <a:pt x="10" y="20"/>
                    <a:pt x="10" y="20"/>
                  </a:cubicBezTo>
                  <a:cubicBezTo>
                    <a:pt x="10" y="20"/>
                    <a:pt x="160" y="64"/>
                    <a:pt x="203" y="68"/>
                  </a:cubicBezTo>
                  <a:cubicBezTo>
                    <a:pt x="246" y="72"/>
                    <a:pt x="286" y="30"/>
                    <a:pt x="286" y="30"/>
                  </a:cubicBezTo>
                  <a:cubicBezTo>
                    <a:pt x="286" y="30"/>
                    <a:pt x="300" y="14"/>
                    <a:pt x="302" y="0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89"/>
            <p:cNvSpPr/>
            <p:nvPr/>
          </p:nvSpPr>
          <p:spPr bwMode="auto">
            <a:xfrm>
              <a:off x="6092825" y="3286125"/>
              <a:ext cx="1211263" cy="357188"/>
            </a:xfrm>
            <a:custGeom>
              <a:avLst/>
              <a:gdLst>
                <a:gd name="T0" fmla="*/ 2 w 323"/>
                <a:gd name="T1" fmla="*/ 6 h 95"/>
                <a:gd name="T2" fmla="*/ 219 w 323"/>
                <a:gd name="T3" fmla="*/ 87 h 95"/>
                <a:gd name="T4" fmla="*/ 323 w 323"/>
                <a:gd name="T5" fmla="*/ 59 h 95"/>
                <a:gd name="T6" fmla="*/ 226 w 323"/>
                <a:gd name="T7" fmla="*/ 76 h 95"/>
                <a:gd name="T8" fmla="*/ 14 w 323"/>
                <a:gd name="T9" fmla="*/ 3 h 95"/>
                <a:gd name="T10" fmla="*/ 2 w 323"/>
                <a:gd name="T11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95">
                  <a:moveTo>
                    <a:pt x="2" y="6"/>
                  </a:moveTo>
                  <a:cubicBezTo>
                    <a:pt x="2" y="6"/>
                    <a:pt x="202" y="83"/>
                    <a:pt x="219" y="87"/>
                  </a:cubicBezTo>
                  <a:cubicBezTo>
                    <a:pt x="219" y="87"/>
                    <a:pt x="303" y="95"/>
                    <a:pt x="323" y="59"/>
                  </a:cubicBezTo>
                  <a:cubicBezTo>
                    <a:pt x="290" y="74"/>
                    <a:pt x="226" y="76"/>
                    <a:pt x="226" y="76"/>
                  </a:cubicBezTo>
                  <a:cubicBezTo>
                    <a:pt x="226" y="76"/>
                    <a:pt x="28" y="6"/>
                    <a:pt x="14" y="3"/>
                  </a:cubicBezTo>
                  <a:cubicBezTo>
                    <a:pt x="0" y="0"/>
                    <a:pt x="2" y="6"/>
                    <a:pt x="2" y="6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3" name="组合 262"/>
          <p:cNvGrpSpPr/>
          <p:nvPr/>
        </p:nvGrpSpPr>
        <p:grpSpPr>
          <a:xfrm rot="19892429">
            <a:off x="8737151" y="3065090"/>
            <a:ext cx="2132725" cy="4131312"/>
            <a:chOff x="8953501" y="-1479550"/>
            <a:chExt cx="3760787" cy="7285039"/>
          </a:xfrm>
        </p:grpSpPr>
        <p:sp>
          <p:nvSpPr>
            <p:cNvPr id="245" name="Freeform 194"/>
            <p:cNvSpPr/>
            <p:nvPr/>
          </p:nvSpPr>
          <p:spPr bwMode="auto">
            <a:xfrm>
              <a:off x="8953501" y="-1479550"/>
              <a:ext cx="2995615" cy="7285039"/>
            </a:xfrm>
            <a:custGeom>
              <a:avLst/>
              <a:gdLst>
                <a:gd name="T0" fmla="*/ 223 w 798"/>
                <a:gd name="T1" fmla="*/ 1287 h 1941"/>
                <a:gd name="T2" fmla="*/ 280 w 798"/>
                <a:gd name="T3" fmla="*/ 1045 h 1941"/>
                <a:gd name="T4" fmla="*/ 243 w 798"/>
                <a:gd name="T5" fmla="*/ 788 h 1941"/>
                <a:gd name="T6" fmla="*/ 385 w 798"/>
                <a:gd name="T7" fmla="*/ 416 h 1941"/>
                <a:gd name="T8" fmla="*/ 415 w 798"/>
                <a:gd name="T9" fmla="*/ 327 h 1941"/>
                <a:gd name="T10" fmla="*/ 461 w 798"/>
                <a:gd name="T11" fmla="*/ 155 h 1941"/>
                <a:gd name="T12" fmla="*/ 567 w 798"/>
                <a:gd name="T13" fmla="*/ 8 h 1941"/>
                <a:gd name="T14" fmla="*/ 662 w 798"/>
                <a:gd name="T15" fmla="*/ 169 h 1941"/>
                <a:gd name="T16" fmla="*/ 620 w 798"/>
                <a:gd name="T17" fmla="*/ 337 h 1941"/>
                <a:gd name="T18" fmla="*/ 553 w 798"/>
                <a:gd name="T19" fmla="*/ 468 h 1941"/>
                <a:gd name="T20" fmla="*/ 569 w 798"/>
                <a:gd name="T21" fmla="*/ 500 h 1941"/>
                <a:gd name="T22" fmla="*/ 663 w 798"/>
                <a:gd name="T23" fmla="*/ 504 h 1941"/>
                <a:gd name="T24" fmla="*/ 731 w 798"/>
                <a:gd name="T25" fmla="*/ 1070 h 1941"/>
                <a:gd name="T26" fmla="*/ 568 w 798"/>
                <a:gd name="T27" fmla="*/ 1260 h 1941"/>
                <a:gd name="T28" fmla="*/ 458 w 798"/>
                <a:gd name="T29" fmla="*/ 1941 h 1941"/>
                <a:gd name="T30" fmla="*/ 0 w 798"/>
                <a:gd name="T31" fmla="*/ 1777 h 1941"/>
                <a:gd name="T32" fmla="*/ 223 w 798"/>
                <a:gd name="T33" fmla="*/ 1287 h 1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8" h="1941">
                  <a:moveTo>
                    <a:pt x="223" y="1287"/>
                  </a:moveTo>
                  <a:cubicBezTo>
                    <a:pt x="253" y="1213"/>
                    <a:pt x="280" y="1045"/>
                    <a:pt x="280" y="1045"/>
                  </a:cubicBezTo>
                  <a:cubicBezTo>
                    <a:pt x="273" y="1017"/>
                    <a:pt x="238" y="836"/>
                    <a:pt x="243" y="788"/>
                  </a:cubicBezTo>
                  <a:cubicBezTo>
                    <a:pt x="270" y="542"/>
                    <a:pt x="376" y="423"/>
                    <a:pt x="385" y="416"/>
                  </a:cubicBezTo>
                  <a:cubicBezTo>
                    <a:pt x="400" y="403"/>
                    <a:pt x="415" y="327"/>
                    <a:pt x="415" y="327"/>
                  </a:cubicBezTo>
                  <a:cubicBezTo>
                    <a:pt x="415" y="327"/>
                    <a:pt x="418" y="248"/>
                    <a:pt x="461" y="155"/>
                  </a:cubicBezTo>
                  <a:cubicBezTo>
                    <a:pt x="504" y="63"/>
                    <a:pt x="524" y="15"/>
                    <a:pt x="567" y="8"/>
                  </a:cubicBezTo>
                  <a:cubicBezTo>
                    <a:pt x="609" y="0"/>
                    <a:pt x="698" y="18"/>
                    <a:pt x="662" y="169"/>
                  </a:cubicBezTo>
                  <a:cubicBezTo>
                    <a:pt x="649" y="220"/>
                    <a:pt x="641" y="291"/>
                    <a:pt x="620" y="337"/>
                  </a:cubicBezTo>
                  <a:cubicBezTo>
                    <a:pt x="587" y="411"/>
                    <a:pt x="548" y="450"/>
                    <a:pt x="553" y="468"/>
                  </a:cubicBezTo>
                  <a:cubicBezTo>
                    <a:pt x="553" y="468"/>
                    <a:pt x="548" y="503"/>
                    <a:pt x="569" y="500"/>
                  </a:cubicBezTo>
                  <a:cubicBezTo>
                    <a:pt x="590" y="498"/>
                    <a:pt x="663" y="504"/>
                    <a:pt x="663" y="504"/>
                  </a:cubicBezTo>
                  <a:cubicBezTo>
                    <a:pt x="663" y="504"/>
                    <a:pt x="798" y="956"/>
                    <a:pt x="731" y="1070"/>
                  </a:cubicBezTo>
                  <a:cubicBezTo>
                    <a:pt x="664" y="1184"/>
                    <a:pt x="568" y="1260"/>
                    <a:pt x="568" y="1260"/>
                  </a:cubicBezTo>
                  <a:cubicBezTo>
                    <a:pt x="458" y="1941"/>
                    <a:pt x="458" y="1941"/>
                    <a:pt x="458" y="1941"/>
                  </a:cubicBezTo>
                  <a:cubicBezTo>
                    <a:pt x="0" y="1777"/>
                    <a:pt x="0" y="1777"/>
                    <a:pt x="0" y="1777"/>
                  </a:cubicBezTo>
                  <a:cubicBezTo>
                    <a:pt x="0" y="1777"/>
                    <a:pt x="187" y="1378"/>
                    <a:pt x="223" y="1287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96"/>
            <p:cNvSpPr>
              <a:spLocks noEditPoints="1"/>
            </p:cNvSpPr>
            <p:nvPr/>
          </p:nvSpPr>
          <p:spPr bwMode="auto">
            <a:xfrm>
              <a:off x="10491788" y="-1462086"/>
              <a:ext cx="1017588" cy="2125663"/>
            </a:xfrm>
            <a:custGeom>
              <a:avLst/>
              <a:gdLst>
                <a:gd name="T0" fmla="*/ 3 w 271"/>
                <a:gd name="T1" fmla="*/ 381 h 566"/>
                <a:gd name="T2" fmla="*/ 11 w 271"/>
                <a:gd name="T3" fmla="*/ 351 h 566"/>
                <a:gd name="T4" fmla="*/ 3 w 271"/>
                <a:gd name="T5" fmla="*/ 381 h 566"/>
                <a:gd name="T6" fmla="*/ 141 w 271"/>
                <a:gd name="T7" fmla="*/ 500 h 566"/>
                <a:gd name="T8" fmla="*/ 137 w 271"/>
                <a:gd name="T9" fmla="*/ 433 h 566"/>
                <a:gd name="T10" fmla="*/ 234 w 271"/>
                <a:gd name="T11" fmla="*/ 197 h 566"/>
                <a:gd name="T12" fmla="*/ 233 w 271"/>
                <a:gd name="T13" fmla="*/ 26 h 566"/>
                <a:gd name="T14" fmla="*/ 150 w 271"/>
                <a:gd name="T15" fmla="*/ 17 h 566"/>
                <a:gd name="T16" fmla="*/ 33 w 271"/>
                <a:gd name="T17" fmla="*/ 232 h 566"/>
                <a:gd name="T18" fmla="*/ 11 w 271"/>
                <a:gd name="T19" fmla="*/ 351 h 566"/>
                <a:gd name="T20" fmla="*/ 107 w 271"/>
                <a:gd name="T21" fmla="*/ 109 h 566"/>
                <a:gd name="T22" fmla="*/ 148 w 271"/>
                <a:gd name="T23" fmla="*/ 169 h 566"/>
                <a:gd name="T24" fmla="*/ 137 w 271"/>
                <a:gd name="T25" fmla="*/ 357 h 566"/>
                <a:gd name="T26" fmla="*/ 120 w 271"/>
                <a:gd name="T27" fmla="*/ 426 h 566"/>
                <a:gd name="T28" fmla="*/ 121 w 271"/>
                <a:gd name="T29" fmla="*/ 566 h 566"/>
                <a:gd name="T30" fmla="*/ 233 w 271"/>
                <a:gd name="T31" fmla="*/ 508 h 566"/>
                <a:gd name="T32" fmla="*/ 141 w 271"/>
                <a:gd name="T33" fmla="*/ 50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1" h="566">
                  <a:moveTo>
                    <a:pt x="3" y="381"/>
                  </a:moveTo>
                  <a:cubicBezTo>
                    <a:pt x="6" y="373"/>
                    <a:pt x="8" y="364"/>
                    <a:pt x="11" y="351"/>
                  </a:cubicBezTo>
                  <a:cubicBezTo>
                    <a:pt x="4" y="374"/>
                    <a:pt x="0" y="387"/>
                    <a:pt x="3" y="381"/>
                  </a:cubicBezTo>
                  <a:moveTo>
                    <a:pt x="141" y="500"/>
                  </a:moveTo>
                  <a:cubicBezTo>
                    <a:pt x="122" y="477"/>
                    <a:pt x="129" y="454"/>
                    <a:pt x="137" y="433"/>
                  </a:cubicBezTo>
                  <a:cubicBezTo>
                    <a:pt x="165" y="397"/>
                    <a:pt x="211" y="318"/>
                    <a:pt x="234" y="197"/>
                  </a:cubicBezTo>
                  <a:cubicBezTo>
                    <a:pt x="239" y="171"/>
                    <a:pt x="271" y="65"/>
                    <a:pt x="233" y="26"/>
                  </a:cubicBezTo>
                  <a:cubicBezTo>
                    <a:pt x="212" y="4"/>
                    <a:pt x="169" y="0"/>
                    <a:pt x="150" y="17"/>
                  </a:cubicBezTo>
                  <a:cubicBezTo>
                    <a:pt x="105" y="40"/>
                    <a:pt x="50" y="161"/>
                    <a:pt x="33" y="232"/>
                  </a:cubicBezTo>
                  <a:cubicBezTo>
                    <a:pt x="20" y="291"/>
                    <a:pt x="15" y="327"/>
                    <a:pt x="11" y="351"/>
                  </a:cubicBezTo>
                  <a:cubicBezTo>
                    <a:pt x="31" y="284"/>
                    <a:pt x="75" y="144"/>
                    <a:pt x="107" y="109"/>
                  </a:cubicBezTo>
                  <a:cubicBezTo>
                    <a:pt x="116" y="107"/>
                    <a:pt x="142" y="115"/>
                    <a:pt x="148" y="169"/>
                  </a:cubicBezTo>
                  <a:cubicBezTo>
                    <a:pt x="154" y="217"/>
                    <a:pt x="139" y="309"/>
                    <a:pt x="137" y="357"/>
                  </a:cubicBezTo>
                  <a:cubicBezTo>
                    <a:pt x="137" y="370"/>
                    <a:pt x="134" y="404"/>
                    <a:pt x="120" y="426"/>
                  </a:cubicBezTo>
                  <a:cubicBezTo>
                    <a:pt x="74" y="516"/>
                    <a:pt x="121" y="566"/>
                    <a:pt x="121" y="566"/>
                  </a:cubicBezTo>
                  <a:cubicBezTo>
                    <a:pt x="233" y="508"/>
                    <a:pt x="233" y="508"/>
                    <a:pt x="233" y="508"/>
                  </a:cubicBezTo>
                  <a:cubicBezTo>
                    <a:pt x="233" y="508"/>
                    <a:pt x="162" y="526"/>
                    <a:pt x="141" y="500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97"/>
            <p:cNvSpPr/>
            <p:nvPr/>
          </p:nvSpPr>
          <p:spPr bwMode="auto">
            <a:xfrm>
              <a:off x="9680575" y="44451"/>
              <a:ext cx="1517650" cy="2019300"/>
            </a:xfrm>
            <a:custGeom>
              <a:avLst/>
              <a:gdLst>
                <a:gd name="T0" fmla="*/ 331 w 404"/>
                <a:gd name="T1" fmla="*/ 80 h 538"/>
                <a:gd name="T2" fmla="*/ 209 w 404"/>
                <a:gd name="T3" fmla="*/ 0 h 538"/>
                <a:gd name="T4" fmla="*/ 69 w 404"/>
                <a:gd name="T5" fmla="*/ 538 h 538"/>
                <a:gd name="T6" fmla="*/ 134 w 404"/>
                <a:gd name="T7" fmla="*/ 210 h 538"/>
                <a:gd name="T8" fmla="*/ 189 w 404"/>
                <a:gd name="T9" fmla="*/ 160 h 538"/>
                <a:gd name="T10" fmla="*/ 292 w 404"/>
                <a:gd name="T11" fmla="*/ 223 h 538"/>
                <a:gd name="T12" fmla="*/ 331 w 404"/>
                <a:gd name="T13" fmla="*/ 8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4" h="538">
                  <a:moveTo>
                    <a:pt x="331" y="80"/>
                  </a:moveTo>
                  <a:cubicBezTo>
                    <a:pt x="251" y="97"/>
                    <a:pt x="209" y="0"/>
                    <a:pt x="209" y="0"/>
                  </a:cubicBezTo>
                  <a:cubicBezTo>
                    <a:pt x="209" y="0"/>
                    <a:pt x="0" y="226"/>
                    <a:pt x="69" y="538"/>
                  </a:cubicBezTo>
                  <a:cubicBezTo>
                    <a:pt x="69" y="538"/>
                    <a:pt x="53" y="401"/>
                    <a:pt x="134" y="210"/>
                  </a:cubicBezTo>
                  <a:cubicBezTo>
                    <a:pt x="147" y="182"/>
                    <a:pt x="182" y="143"/>
                    <a:pt x="189" y="160"/>
                  </a:cubicBezTo>
                  <a:cubicBezTo>
                    <a:pt x="205" y="197"/>
                    <a:pt x="236" y="229"/>
                    <a:pt x="292" y="223"/>
                  </a:cubicBezTo>
                  <a:cubicBezTo>
                    <a:pt x="404" y="212"/>
                    <a:pt x="331" y="80"/>
                    <a:pt x="331" y="80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98"/>
            <p:cNvSpPr/>
            <p:nvPr/>
          </p:nvSpPr>
          <p:spPr bwMode="auto">
            <a:xfrm>
              <a:off x="10296525" y="317501"/>
              <a:ext cx="2417763" cy="3201988"/>
            </a:xfrm>
            <a:custGeom>
              <a:avLst/>
              <a:gdLst>
                <a:gd name="T0" fmla="*/ 567 w 644"/>
                <a:gd name="T1" fmla="*/ 640 h 853"/>
                <a:gd name="T2" fmla="*/ 575 w 644"/>
                <a:gd name="T3" fmla="*/ 571 h 853"/>
                <a:gd name="T4" fmla="*/ 601 w 644"/>
                <a:gd name="T5" fmla="*/ 519 h 853"/>
                <a:gd name="T6" fmla="*/ 585 w 644"/>
                <a:gd name="T7" fmla="*/ 424 h 853"/>
                <a:gd name="T8" fmla="*/ 596 w 644"/>
                <a:gd name="T9" fmla="*/ 383 h 853"/>
                <a:gd name="T10" fmla="*/ 626 w 644"/>
                <a:gd name="T11" fmla="*/ 345 h 853"/>
                <a:gd name="T12" fmla="*/ 607 w 644"/>
                <a:gd name="T13" fmla="*/ 274 h 853"/>
                <a:gd name="T14" fmla="*/ 529 w 644"/>
                <a:gd name="T15" fmla="*/ 201 h 853"/>
                <a:gd name="T16" fmla="*/ 532 w 644"/>
                <a:gd name="T17" fmla="*/ 164 h 853"/>
                <a:gd name="T18" fmla="*/ 458 w 644"/>
                <a:gd name="T19" fmla="*/ 35 h 853"/>
                <a:gd name="T20" fmla="*/ 387 w 644"/>
                <a:gd name="T21" fmla="*/ 12 h 853"/>
                <a:gd name="T22" fmla="*/ 291 w 644"/>
                <a:gd name="T23" fmla="*/ 20 h 853"/>
                <a:gd name="T24" fmla="*/ 132 w 644"/>
                <a:gd name="T25" fmla="*/ 88 h 853"/>
                <a:gd name="T26" fmla="*/ 63 w 644"/>
                <a:gd name="T27" fmla="*/ 117 h 853"/>
                <a:gd name="T28" fmla="*/ 17 w 644"/>
                <a:gd name="T29" fmla="*/ 213 h 853"/>
                <a:gd name="T30" fmla="*/ 43 w 644"/>
                <a:gd name="T31" fmla="*/ 288 h 853"/>
                <a:gd name="T32" fmla="*/ 1 w 644"/>
                <a:gd name="T33" fmla="*/ 340 h 853"/>
                <a:gd name="T34" fmla="*/ 35 w 644"/>
                <a:gd name="T35" fmla="*/ 447 h 853"/>
                <a:gd name="T36" fmla="*/ 64 w 644"/>
                <a:gd name="T37" fmla="*/ 468 h 853"/>
                <a:gd name="T38" fmla="*/ 26 w 644"/>
                <a:gd name="T39" fmla="*/ 523 h 853"/>
                <a:gd name="T40" fmla="*/ 64 w 644"/>
                <a:gd name="T41" fmla="*/ 625 h 853"/>
                <a:gd name="T42" fmla="*/ 61 w 644"/>
                <a:gd name="T43" fmla="*/ 625 h 853"/>
                <a:gd name="T44" fmla="*/ 65 w 644"/>
                <a:gd name="T45" fmla="*/ 683 h 853"/>
                <a:gd name="T46" fmla="*/ 105 w 644"/>
                <a:gd name="T47" fmla="*/ 778 h 853"/>
                <a:gd name="T48" fmla="*/ 186 w 644"/>
                <a:gd name="T49" fmla="*/ 819 h 853"/>
                <a:gd name="T50" fmla="*/ 275 w 644"/>
                <a:gd name="T51" fmla="*/ 848 h 853"/>
                <a:gd name="T52" fmla="*/ 480 w 644"/>
                <a:gd name="T53" fmla="*/ 779 h 853"/>
                <a:gd name="T54" fmla="*/ 532 w 644"/>
                <a:gd name="T55" fmla="*/ 741 h 853"/>
                <a:gd name="T56" fmla="*/ 567 w 644"/>
                <a:gd name="T57" fmla="*/ 634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4" h="853">
                  <a:moveTo>
                    <a:pt x="567" y="640"/>
                  </a:moveTo>
                  <a:cubicBezTo>
                    <a:pt x="567" y="640"/>
                    <a:pt x="568" y="598"/>
                    <a:pt x="575" y="571"/>
                  </a:cubicBezTo>
                  <a:cubicBezTo>
                    <a:pt x="582" y="544"/>
                    <a:pt x="601" y="519"/>
                    <a:pt x="601" y="519"/>
                  </a:cubicBezTo>
                  <a:cubicBezTo>
                    <a:pt x="601" y="519"/>
                    <a:pt x="617" y="477"/>
                    <a:pt x="585" y="424"/>
                  </a:cubicBezTo>
                  <a:cubicBezTo>
                    <a:pt x="585" y="424"/>
                    <a:pt x="580" y="399"/>
                    <a:pt x="596" y="383"/>
                  </a:cubicBezTo>
                  <a:cubicBezTo>
                    <a:pt x="613" y="366"/>
                    <a:pt x="626" y="345"/>
                    <a:pt x="626" y="345"/>
                  </a:cubicBezTo>
                  <a:cubicBezTo>
                    <a:pt x="626" y="345"/>
                    <a:pt x="644" y="311"/>
                    <a:pt x="607" y="274"/>
                  </a:cubicBezTo>
                  <a:cubicBezTo>
                    <a:pt x="570" y="238"/>
                    <a:pt x="529" y="201"/>
                    <a:pt x="529" y="201"/>
                  </a:cubicBezTo>
                  <a:cubicBezTo>
                    <a:pt x="529" y="201"/>
                    <a:pt x="529" y="183"/>
                    <a:pt x="532" y="164"/>
                  </a:cubicBezTo>
                  <a:cubicBezTo>
                    <a:pt x="536" y="145"/>
                    <a:pt x="566" y="66"/>
                    <a:pt x="458" y="35"/>
                  </a:cubicBezTo>
                  <a:cubicBezTo>
                    <a:pt x="428" y="26"/>
                    <a:pt x="406" y="16"/>
                    <a:pt x="387" y="12"/>
                  </a:cubicBezTo>
                  <a:cubicBezTo>
                    <a:pt x="338" y="0"/>
                    <a:pt x="317" y="5"/>
                    <a:pt x="291" y="20"/>
                  </a:cubicBezTo>
                  <a:cubicBezTo>
                    <a:pt x="291" y="20"/>
                    <a:pt x="200" y="59"/>
                    <a:pt x="132" y="88"/>
                  </a:cubicBezTo>
                  <a:cubicBezTo>
                    <a:pt x="104" y="101"/>
                    <a:pt x="72" y="113"/>
                    <a:pt x="63" y="117"/>
                  </a:cubicBezTo>
                  <a:cubicBezTo>
                    <a:pt x="15" y="136"/>
                    <a:pt x="22" y="170"/>
                    <a:pt x="17" y="213"/>
                  </a:cubicBezTo>
                  <a:cubicBezTo>
                    <a:pt x="14" y="237"/>
                    <a:pt x="34" y="273"/>
                    <a:pt x="43" y="288"/>
                  </a:cubicBezTo>
                  <a:cubicBezTo>
                    <a:pt x="43" y="288"/>
                    <a:pt x="0" y="306"/>
                    <a:pt x="1" y="340"/>
                  </a:cubicBezTo>
                  <a:cubicBezTo>
                    <a:pt x="2" y="373"/>
                    <a:pt x="4" y="416"/>
                    <a:pt x="35" y="447"/>
                  </a:cubicBezTo>
                  <a:cubicBezTo>
                    <a:pt x="66" y="478"/>
                    <a:pt x="64" y="468"/>
                    <a:pt x="64" y="468"/>
                  </a:cubicBezTo>
                  <a:cubicBezTo>
                    <a:pt x="64" y="468"/>
                    <a:pt x="24" y="497"/>
                    <a:pt x="26" y="523"/>
                  </a:cubicBezTo>
                  <a:cubicBezTo>
                    <a:pt x="28" y="548"/>
                    <a:pt x="36" y="608"/>
                    <a:pt x="64" y="625"/>
                  </a:cubicBezTo>
                  <a:cubicBezTo>
                    <a:pt x="61" y="625"/>
                    <a:pt x="61" y="625"/>
                    <a:pt x="61" y="625"/>
                  </a:cubicBezTo>
                  <a:cubicBezTo>
                    <a:pt x="61" y="625"/>
                    <a:pt x="56" y="654"/>
                    <a:pt x="65" y="683"/>
                  </a:cubicBezTo>
                  <a:cubicBezTo>
                    <a:pt x="74" y="712"/>
                    <a:pt x="96" y="766"/>
                    <a:pt x="105" y="778"/>
                  </a:cubicBezTo>
                  <a:cubicBezTo>
                    <a:pt x="117" y="793"/>
                    <a:pt x="151" y="806"/>
                    <a:pt x="186" y="819"/>
                  </a:cubicBezTo>
                  <a:cubicBezTo>
                    <a:pt x="207" y="826"/>
                    <a:pt x="237" y="840"/>
                    <a:pt x="275" y="848"/>
                  </a:cubicBezTo>
                  <a:cubicBezTo>
                    <a:pt x="303" y="853"/>
                    <a:pt x="462" y="782"/>
                    <a:pt x="480" y="779"/>
                  </a:cubicBezTo>
                  <a:cubicBezTo>
                    <a:pt x="497" y="775"/>
                    <a:pt x="511" y="765"/>
                    <a:pt x="532" y="741"/>
                  </a:cubicBezTo>
                  <a:cubicBezTo>
                    <a:pt x="556" y="714"/>
                    <a:pt x="568" y="707"/>
                    <a:pt x="567" y="634"/>
                  </a:cubicBezTo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199"/>
            <p:cNvSpPr/>
            <p:nvPr/>
          </p:nvSpPr>
          <p:spPr bwMode="auto">
            <a:xfrm>
              <a:off x="9091613" y="2374901"/>
              <a:ext cx="984250" cy="2451100"/>
            </a:xfrm>
            <a:custGeom>
              <a:avLst/>
              <a:gdLst>
                <a:gd name="T0" fmla="*/ 240 w 262"/>
                <a:gd name="T1" fmla="*/ 0 h 653"/>
                <a:gd name="T2" fmla="*/ 195 w 262"/>
                <a:gd name="T3" fmla="*/ 239 h 653"/>
                <a:gd name="T4" fmla="*/ 0 w 262"/>
                <a:gd name="T5" fmla="*/ 653 h 653"/>
                <a:gd name="T6" fmla="*/ 262 w 262"/>
                <a:gd name="T7" fmla="*/ 40 h 653"/>
                <a:gd name="T8" fmla="*/ 240 w 262"/>
                <a:gd name="T9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53">
                  <a:moveTo>
                    <a:pt x="240" y="0"/>
                  </a:moveTo>
                  <a:cubicBezTo>
                    <a:pt x="240" y="0"/>
                    <a:pt x="232" y="104"/>
                    <a:pt x="195" y="239"/>
                  </a:cubicBezTo>
                  <a:cubicBezTo>
                    <a:pt x="165" y="311"/>
                    <a:pt x="37" y="576"/>
                    <a:pt x="0" y="653"/>
                  </a:cubicBezTo>
                  <a:cubicBezTo>
                    <a:pt x="0" y="653"/>
                    <a:pt x="225" y="250"/>
                    <a:pt x="262" y="40"/>
                  </a:cubicBezTo>
                  <a:lnTo>
                    <a:pt x="240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00"/>
            <p:cNvSpPr/>
            <p:nvPr/>
          </p:nvSpPr>
          <p:spPr bwMode="auto">
            <a:xfrm>
              <a:off x="9564688" y="50801"/>
              <a:ext cx="946150" cy="2309813"/>
            </a:xfrm>
            <a:custGeom>
              <a:avLst/>
              <a:gdLst>
                <a:gd name="T0" fmla="*/ 240 w 252"/>
                <a:gd name="T1" fmla="*/ 0 h 615"/>
                <a:gd name="T2" fmla="*/ 118 w 252"/>
                <a:gd name="T3" fmla="*/ 615 h 615"/>
                <a:gd name="T4" fmla="*/ 252 w 252"/>
                <a:gd name="T5" fmla="*/ 28 h 615"/>
                <a:gd name="T6" fmla="*/ 240 w 252"/>
                <a:gd name="T7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" h="615">
                  <a:moveTo>
                    <a:pt x="240" y="0"/>
                  </a:moveTo>
                  <a:cubicBezTo>
                    <a:pt x="240" y="0"/>
                    <a:pt x="0" y="265"/>
                    <a:pt x="118" y="615"/>
                  </a:cubicBezTo>
                  <a:cubicBezTo>
                    <a:pt x="118" y="615"/>
                    <a:pt x="3" y="360"/>
                    <a:pt x="252" y="28"/>
                  </a:cubicBezTo>
                  <a:lnTo>
                    <a:pt x="240" y="0"/>
                  </a:lnTo>
                  <a:close/>
                </a:path>
              </a:pathLst>
            </a:custGeom>
            <a:solidFill>
              <a:srgbClr val="FAD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201"/>
            <p:cNvSpPr/>
            <p:nvPr/>
          </p:nvSpPr>
          <p:spPr bwMode="auto">
            <a:xfrm>
              <a:off x="10387013" y="760414"/>
              <a:ext cx="2146300" cy="706438"/>
            </a:xfrm>
            <a:custGeom>
              <a:avLst/>
              <a:gdLst>
                <a:gd name="T0" fmla="*/ 427 w 572"/>
                <a:gd name="T1" fmla="*/ 94 h 188"/>
                <a:gd name="T2" fmla="*/ 162 w 572"/>
                <a:gd name="T3" fmla="*/ 181 h 188"/>
                <a:gd name="T4" fmla="*/ 29 w 572"/>
                <a:gd name="T5" fmla="*/ 166 h 188"/>
                <a:gd name="T6" fmla="*/ 32 w 572"/>
                <a:gd name="T7" fmla="*/ 60 h 188"/>
                <a:gd name="T8" fmla="*/ 88 w 572"/>
                <a:gd name="T9" fmla="*/ 47 h 188"/>
                <a:gd name="T10" fmla="*/ 206 w 572"/>
                <a:gd name="T11" fmla="*/ 78 h 188"/>
                <a:gd name="T12" fmla="*/ 315 w 572"/>
                <a:gd name="T13" fmla="*/ 55 h 188"/>
                <a:gd name="T14" fmla="*/ 427 w 572"/>
                <a:gd name="T15" fmla="*/ 9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2" h="188">
                  <a:moveTo>
                    <a:pt x="427" y="94"/>
                  </a:moveTo>
                  <a:cubicBezTo>
                    <a:pt x="427" y="94"/>
                    <a:pt x="288" y="163"/>
                    <a:pt x="162" y="181"/>
                  </a:cubicBezTo>
                  <a:cubicBezTo>
                    <a:pt x="111" y="188"/>
                    <a:pt x="69" y="177"/>
                    <a:pt x="29" y="166"/>
                  </a:cubicBezTo>
                  <a:cubicBezTo>
                    <a:pt x="29" y="166"/>
                    <a:pt x="0" y="96"/>
                    <a:pt x="32" y="60"/>
                  </a:cubicBezTo>
                  <a:cubicBezTo>
                    <a:pt x="43" y="49"/>
                    <a:pt x="60" y="50"/>
                    <a:pt x="88" y="47"/>
                  </a:cubicBezTo>
                  <a:cubicBezTo>
                    <a:pt x="142" y="41"/>
                    <a:pt x="167" y="72"/>
                    <a:pt x="206" y="78"/>
                  </a:cubicBezTo>
                  <a:cubicBezTo>
                    <a:pt x="245" y="84"/>
                    <a:pt x="315" y="55"/>
                    <a:pt x="315" y="55"/>
                  </a:cubicBezTo>
                  <a:cubicBezTo>
                    <a:pt x="315" y="55"/>
                    <a:pt x="572" y="0"/>
                    <a:pt x="427" y="94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202"/>
            <p:cNvSpPr/>
            <p:nvPr/>
          </p:nvSpPr>
          <p:spPr bwMode="auto">
            <a:xfrm>
              <a:off x="10414000" y="1616076"/>
              <a:ext cx="2030413" cy="601663"/>
            </a:xfrm>
            <a:custGeom>
              <a:avLst/>
              <a:gdLst>
                <a:gd name="T0" fmla="*/ 493 w 541"/>
                <a:gd name="T1" fmla="*/ 5 h 160"/>
                <a:gd name="T2" fmla="*/ 457 w 541"/>
                <a:gd name="T3" fmla="*/ 67 h 160"/>
                <a:gd name="T4" fmla="*/ 320 w 541"/>
                <a:gd name="T5" fmla="*/ 107 h 160"/>
                <a:gd name="T6" fmla="*/ 174 w 541"/>
                <a:gd name="T7" fmla="*/ 153 h 160"/>
                <a:gd name="T8" fmla="*/ 42 w 541"/>
                <a:gd name="T9" fmla="*/ 138 h 160"/>
                <a:gd name="T10" fmla="*/ 29 w 541"/>
                <a:gd name="T11" fmla="*/ 33 h 160"/>
                <a:gd name="T12" fmla="*/ 101 w 541"/>
                <a:gd name="T13" fmla="*/ 27 h 160"/>
                <a:gd name="T14" fmla="*/ 493 w 541"/>
                <a:gd name="T15" fmla="*/ 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1" h="160">
                  <a:moveTo>
                    <a:pt x="493" y="5"/>
                  </a:moveTo>
                  <a:cubicBezTo>
                    <a:pt x="541" y="0"/>
                    <a:pt x="530" y="20"/>
                    <a:pt x="457" y="67"/>
                  </a:cubicBezTo>
                  <a:cubicBezTo>
                    <a:pt x="457" y="67"/>
                    <a:pt x="398" y="83"/>
                    <a:pt x="320" y="107"/>
                  </a:cubicBezTo>
                  <a:cubicBezTo>
                    <a:pt x="275" y="122"/>
                    <a:pt x="221" y="146"/>
                    <a:pt x="174" y="153"/>
                  </a:cubicBezTo>
                  <a:cubicBezTo>
                    <a:pt x="124" y="160"/>
                    <a:pt x="82" y="150"/>
                    <a:pt x="42" y="138"/>
                  </a:cubicBezTo>
                  <a:cubicBezTo>
                    <a:pt x="42" y="138"/>
                    <a:pt x="0" y="64"/>
                    <a:pt x="29" y="33"/>
                  </a:cubicBezTo>
                  <a:cubicBezTo>
                    <a:pt x="38" y="23"/>
                    <a:pt x="74" y="26"/>
                    <a:pt x="101" y="27"/>
                  </a:cubicBezTo>
                  <a:cubicBezTo>
                    <a:pt x="156" y="30"/>
                    <a:pt x="445" y="10"/>
                    <a:pt x="493" y="5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203"/>
            <p:cNvSpPr/>
            <p:nvPr/>
          </p:nvSpPr>
          <p:spPr bwMode="auto">
            <a:xfrm>
              <a:off x="10406063" y="1084264"/>
              <a:ext cx="1609725" cy="415925"/>
            </a:xfrm>
            <a:custGeom>
              <a:avLst/>
              <a:gdLst>
                <a:gd name="T0" fmla="*/ 14 w 429"/>
                <a:gd name="T1" fmla="*/ 84 h 111"/>
                <a:gd name="T2" fmla="*/ 137 w 429"/>
                <a:gd name="T3" fmla="*/ 107 h 111"/>
                <a:gd name="T4" fmla="*/ 429 w 429"/>
                <a:gd name="T5" fmla="*/ 0 h 111"/>
                <a:gd name="T6" fmla="*/ 127 w 429"/>
                <a:gd name="T7" fmla="*/ 94 h 111"/>
                <a:gd name="T8" fmla="*/ 0 w 429"/>
                <a:gd name="T9" fmla="*/ 60 h 111"/>
                <a:gd name="T10" fmla="*/ 14 w 429"/>
                <a:gd name="T11" fmla="*/ 8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9" h="111">
                  <a:moveTo>
                    <a:pt x="14" y="84"/>
                  </a:moveTo>
                  <a:cubicBezTo>
                    <a:pt x="14" y="84"/>
                    <a:pt x="70" y="111"/>
                    <a:pt x="137" y="107"/>
                  </a:cubicBezTo>
                  <a:cubicBezTo>
                    <a:pt x="246" y="91"/>
                    <a:pt x="402" y="24"/>
                    <a:pt x="429" y="0"/>
                  </a:cubicBezTo>
                  <a:cubicBezTo>
                    <a:pt x="429" y="0"/>
                    <a:pt x="177" y="96"/>
                    <a:pt x="127" y="94"/>
                  </a:cubicBezTo>
                  <a:cubicBezTo>
                    <a:pt x="77" y="92"/>
                    <a:pt x="17" y="82"/>
                    <a:pt x="0" y="60"/>
                  </a:cubicBezTo>
                  <a:lnTo>
                    <a:pt x="14" y="84"/>
                  </a:ln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204"/>
            <p:cNvSpPr/>
            <p:nvPr/>
          </p:nvSpPr>
          <p:spPr bwMode="auto">
            <a:xfrm>
              <a:off x="10398125" y="2014539"/>
              <a:ext cx="2162175" cy="1457325"/>
            </a:xfrm>
            <a:custGeom>
              <a:avLst/>
              <a:gdLst>
                <a:gd name="T0" fmla="*/ 80 w 576"/>
                <a:gd name="T1" fmla="*/ 65 h 388"/>
                <a:gd name="T2" fmla="*/ 97 w 576"/>
                <a:gd name="T3" fmla="*/ 201 h 388"/>
                <a:gd name="T4" fmla="*/ 111 w 576"/>
                <a:gd name="T5" fmla="*/ 335 h 388"/>
                <a:gd name="T6" fmla="*/ 266 w 576"/>
                <a:gd name="T7" fmla="*/ 388 h 388"/>
                <a:gd name="T8" fmla="*/ 477 w 576"/>
                <a:gd name="T9" fmla="*/ 309 h 388"/>
                <a:gd name="T10" fmla="*/ 507 w 576"/>
                <a:gd name="T11" fmla="*/ 225 h 388"/>
                <a:gd name="T12" fmla="*/ 490 w 576"/>
                <a:gd name="T13" fmla="*/ 132 h 388"/>
                <a:gd name="T14" fmla="*/ 439 w 576"/>
                <a:gd name="T15" fmla="*/ 82 h 388"/>
                <a:gd name="T16" fmla="*/ 165 w 576"/>
                <a:gd name="T17" fmla="*/ 136 h 388"/>
                <a:gd name="T18" fmla="*/ 164 w 576"/>
                <a:gd name="T19" fmla="*/ 85 h 388"/>
                <a:gd name="T20" fmla="*/ 215 w 576"/>
                <a:gd name="T21" fmla="*/ 50 h 388"/>
                <a:gd name="T22" fmla="*/ 58 w 576"/>
                <a:gd name="T23" fmla="*/ 29 h 388"/>
                <a:gd name="T24" fmla="*/ 80 w 576"/>
                <a:gd name="T25" fmla="*/ 65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6" h="388">
                  <a:moveTo>
                    <a:pt x="80" y="65"/>
                  </a:moveTo>
                  <a:cubicBezTo>
                    <a:pt x="80" y="65"/>
                    <a:pt x="47" y="163"/>
                    <a:pt x="97" y="201"/>
                  </a:cubicBezTo>
                  <a:cubicBezTo>
                    <a:pt x="97" y="201"/>
                    <a:pt x="66" y="286"/>
                    <a:pt x="111" y="335"/>
                  </a:cubicBezTo>
                  <a:cubicBezTo>
                    <a:pt x="133" y="360"/>
                    <a:pt x="203" y="383"/>
                    <a:pt x="266" y="388"/>
                  </a:cubicBezTo>
                  <a:cubicBezTo>
                    <a:pt x="357" y="333"/>
                    <a:pt x="456" y="327"/>
                    <a:pt x="477" y="309"/>
                  </a:cubicBezTo>
                  <a:cubicBezTo>
                    <a:pt x="519" y="271"/>
                    <a:pt x="543" y="234"/>
                    <a:pt x="507" y="225"/>
                  </a:cubicBezTo>
                  <a:cubicBezTo>
                    <a:pt x="471" y="217"/>
                    <a:pt x="450" y="195"/>
                    <a:pt x="490" y="132"/>
                  </a:cubicBezTo>
                  <a:cubicBezTo>
                    <a:pt x="530" y="70"/>
                    <a:pt x="576" y="16"/>
                    <a:pt x="439" y="82"/>
                  </a:cubicBezTo>
                  <a:cubicBezTo>
                    <a:pt x="295" y="153"/>
                    <a:pt x="193" y="173"/>
                    <a:pt x="165" y="136"/>
                  </a:cubicBezTo>
                  <a:cubicBezTo>
                    <a:pt x="156" y="125"/>
                    <a:pt x="151" y="102"/>
                    <a:pt x="164" y="85"/>
                  </a:cubicBezTo>
                  <a:cubicBezTo>
                    <a:pt x="173" y="71"/>
                    <a:pt x="196" y="59"/>
                    <a:pt x="215" y="50"/>
                  </a:cubicBezTo>
                  <a:cubicBezTo>
                    <a:pt x="263" y="28"/>
                    <a:pt x="159" y="73"/>
                    <a:pt x="58" y="29"/>
                  </a:cubicBezTo>
                  <a:cubicBezTo>
                    <a:pt x="0" y="0"/>
                    <a:pt x="80" y="65"/>
                    <a:pt x="80" y="65"/>
                  </a:cubicBezTo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205"/>
            <p:cNvSpPr/>
            <p:nvPr/>
          </p:nvSpPr>
          <p:spPr bwMode="auto">
            <a:xfrm>
              <a:off x="10455275" y="2528889"/>
              <a:ext cx="1497013" cy="371475"/>
            </a:xfrm>
            <a:custGeom>
              <a:avLst/>
              <a:gdLst>
                <a:gd name="T0" fmla="*/ 0 w 399"/>
                <a:gd name="T1" fmla="*/ 0 h 99"/>
                <a:gd name="T2" fmla="*/ 127 w 399"/>
                <a:gd name="T3" fmla="*/ 82 h 99"/>
                <a:gd name="T4" fmla="*/ 384 w 399"/>
                <a:gd name="T5" fmla="*/ 48 h 99"/>
                <a:gd name="T6" fmla="*/ 126 w 399"/>
                <a:gd name="T7" fmla="*/ 97 h 99"/>
                <a:gd name="T8" fmla="*/ 20 w 399"/>
                <a:gd name="T9" fmla="*/ 41 h 99"/>
                <a:gd name="T10" fmla="*/ 0 w 399"/>
                <a:gd name="T1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9" h="99">
                  <a:moveTo>
                    <a:pt x="0" y="0"/>
                  </a:moveTo>
                  <a:cubicBezTo>
                    <a:pt x="57" y="63"/>
                    <a:pt x="127" y="82"/>
                    <a:pt x="127" y="82"/>
                  </a:cubicBezTo>
                  <a:cubicBezTo>
                    <a:pt x="399" y="28"/>
                    <a:pt x="384" y="48"/>
                    <a:pt x="384" y="48"/>
                  </a:cubicBezTo>
                  <a:cubicBezTo>
                    <a:pt x="384" y="48"/>
                    <a:pt x="183" y="96"/>
                    <a:pt x="126" y="97"/>
                  </a:cubicBezTo>
                  <a:cubicBezTo>
                    <a:pt x="69" y="99"/>
                    <a:pt x="20" y="41"/>
                    <a:pt x="20" y="41"/>
                  </a:cubicBezTo>
                  <a:cubicBezTo>
                    <a:pt x="20" y="41"/>
                    <a:pt x="3" y="19"/>
                    <a:pt x="0" y="0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206"/>
            <p:cNvSpPr/>
            <p:nvPr/>
          </p:nvSpPr>
          <p:spPr bwMode="auto">
            <a:xfrm>
              <a:off x="10514013" y="1871664"/>
              <a:ext cx="1614488" cy="382588"/>
            </a:xfrm>
            <a:custGeom>
              <a:avLst/>
              <a:gdLst>
                <a:gd name="T0" fmla="*/ 427 w 430"/>
                <a:gd name="T1" fmla="*/ 7 h 102"/>
                <a:gd name="T2" fmla="*/ 136 w 430"/>
                <a:gd name="T3" fmla="*/ 98 h 102"/>
                <a:gd name="T4" fmla="*/ 0 w 430"/>
                <a:gd name="T5" fmla="*/ 54 h 102"/>
                <a:gd name="T6" fmla="*/ 128 w 430"/>
                <a:gd name="T7" fmla="*/ 83 h 102"/>
                <a:gd name="T8" fmla="*/ 412 w 430"/>
                <a:gd name="T9" fmla="*/ 3 h 102"/>
                <a:gd name="T10" fmla="*/ 427 w 430"/>
                <a:gd name="T11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0" h="102">
                  <a:moveTo>
                    <a:pt x="427" y="7"/>
                  </a:moveTo>
                  <a:cubicBezTo>
                    <a:pt x="427" y="7"/>
                    <a:pt x="159" y="94"/>
                    <a:pt x="136" y="98"/>
                  </a:cubicBezTo>
                  <a:cubicBezTo>
                    <a:pt x="136" y="98"/>
                    <a:pt x="25" y="102"/>
                    <a:pt x="0" y="54"/>
                  </a:cubicBezTo>
                  <a:cubicBezTo>
                    <a:pt x="43" y="76"/>
                    <a:pt x="128" y="83"/>
                    <a:pt x="128" y="83"/>
                  </a:cubicBezTo>
                  <a:cubicBezTo>
                    <a:pt x="128" y="83"/>
                    <a:pt x="393" y="5"/>
                    <a:pt x="412" y="3"/>
                  </a:cubicBezTo>
                  <a:cubicBezTo>
                    <a:pt x="430" y="0"/>
                    <a:pt x="427" y="7"/>
                    <a:pt x="427" y="7"/>
                  </a:cubicBezTo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0" name="组合 279"/>
          <p:cNvGrpSpPr/>
          <p:nvPr/>
        </p:nvGrpSpPr>
        <p:grpSpPr>
          <a:xfrm>
            <a:off x="2165291" y="540564"/>
            <a:ext cx="7461532" cy="4665359"/>
            <a:chOff x="2165291" y="540564"/>
            <a:chExt cx="7461532" cy="4665359"/>
          </a:xfrm>
        </p:grpSpPr>
        <p:grpSp>
          <p:nvGrpSpPr>
            <p:cNvPr id="278" name="组合 277"/>
            <p:cNvGrpSpPr/>
            <p:nvPr/>
          </p:nvGrpSpPr>
          <p:grpSpPr>
            <a:xfrm>
              <a:off x="2165291" y="540564"/>
              <a:ext cx="3575601" cy="2178791"/>
              <a:chOff x="2165291" y="540564"/>
              <a:chExt cx="3575601" cy="2178791"/>
            </a:xfrm>
          </p:grpSpPr>
          <p:sp>
            <p:nvSpPr>
              <p:cNvPr id="275" name="任意多边形 274"/>
              <p:cNvSpPr>
                <a:spLocks noChangeArrowheads="1"/>
              </p:cNvSpPr>
              <p:nvPr/>
            </p:nvSpPr>
            <p:spPr bwMode="auto">
              <a:xfrm>
                <a:off x="2165291" y="540564"/>
                <a:ext cx="3575601" cy="2178791"/>
              </a:xfrm>
              <a:custGeom>
                <a:avLst/>
                <a:gdLst>
                  <a:gd name="connsiteX0" fmla="*/ 1447800 w 3306047"/>
                  <a:gd name="connsiteY0" fmla="*/ 0 h 2014538"/>
                  <a:gd name="connsiteX1" fmla="*/ 2895600 w 3306047"/>
                  <a:gd name="connsiteY1" fmla="*/ 1007269 h 2014538"/>
                  <a:gd name="connsiteX2" fmla="*/ 2830510 w 3306047"/>
                  <a:gd name="connsiteY2" fmla="*/ 1306800 h 2014538"/>
                  <a:gd name="connsiteX3" fmla="*/ 2789767 w 3306047"/>
                  <a:gd name="connsiteY3" fmla="*/ 1384247 h 2014538"/>
                  <a:gd name="connsiteX4" fmla="*/ 2791055 w 3306047"/>
                  <a:gd name="connsiteY4" fmla="*/ 1387830 h 2014538"/>
                  <a:gd name="connsiteX5" fmla="*/ 3294511 w 3306047"/>
                  <a:gd name="connsiteY5" fmla="*/ 1749314 h 2014538"/>
                  <a:gd name="connsiteX6" fmla="*/ 2378653 w 3306047"/>
                  <a:gd name="connsiteY6" fmla="*/ 1789675 h 2014538"/>
                  <a:gd name="connsiteX7" fmla="*/ 2369236 w 3306047"/>
                  <a:gd name="connsiteY7" fmla="*/ 1784210 h 2014538"/>
                  <a:gd name="connsiteX8" fmla="*/ 2368736 w 3306047"/>
                  <a:gd name="connsiteY8" fmla="*/ 1784527 h 2014538"/>
                  <a:gd name="connsiteX9" fmla="*/ 1447800 w 3306047"/>
                  <a:gd name="connsiteY9" fmla="*/ 2014538 h 2014538"/>
                  <a:gd name="connsiteX10" fmla="*/ 0 w 3306047"/>
                  <a:gd name="connsiteY10" fmla="*/ 1007269 h 2014538"/>
                  <a:gd name="connsiteX11" fmla="*/ 1447800 w 3306047"/>
                  <a:gd name="connsiteY11" fmla="*/ 0 h 2014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06047" h="2014538">
                    <a:moveTo>
                      <a:pt x="1447800" y="0"/>
                    </a:moveTo>
                    <a:cubicBezTo>
                      <a:pt x="2247398" y="0"/>
                      <a:pt x="2895600" y="450970"/>
                      <a:pt x="2895600" y="1007269"/>
                    </a:cubicBezTo>
                    <a:cubicBezTo>
                      <a:pt x="2895600" y="1111575"/>
                      <a:pt x="2872812" y="1212178"/>
                      <a:pt x="2830510" y="1306800"/>
                    </a:cubicBezTo>
                    <a:lnTo>
                      <a:pt x="2789767" y="1384247"/>
                    </a:lnTo>
                    <a:lnTo>
                      <a:pt x="2791055" y="1387830"/>
                    </a:lnTo>
                    <a:cubicBezTo>
                      <a:pt x="2853643" y="1521189"/>
                      <a:pt x="2991887" y="1673502"/>
                      <a:pt x="3294511" y="1749314"/>
                    </a:cubicBezTo>
                    <a:cubicBezTo>
                      <a:pt x="3397335" y="1773952"/>
                      <a:pt x="2790034" y="1986042"/>
                      <a:pt x="2378653" y="1789675"/>
                    </a:cubicBezTo>
                    <a:lnTo>
                      <a:pt x="2369236" y="1784210"/>
                    </a:lnTo>
                    <a:lnTo>
                      <a:pt x="2368736" y="1784527"/>
                    </a:lnTo>
                    <a:cubicBezTo>
                      <a:pt x="2118470" y="1928220"/>
                      <a:pt x="1797624" y="2014538"/>
                      <a:pt x="1447800" y="2014538"/>
                    </a:cubicBezTo>
                    <a:cubicBezTo>
                      <a:pt x="648202" y="2014538"/>
                      <a:pt x="0" y="1563568"/>
                      <a:pt x="0" y="1007269"/>
                    </a:cubicBezTo>
                    <a:cubicBezTo>
                      <a:pt x="0" y="450970"/>
                      <a:pt x="648202" y="0"/>
                      <a:pt x="1447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7" name="任意多边形 276"/>
              <p:cNvSpPr/>
              <p:nvPr/>
            </p:nvSpPr>
            <p:spPr>
              <a:xfrm>
                <a:off x="2456706" y="1382173"/>
                <a:ext cx="2576427" cy="432979"/>
              </a:xfrm>
              <a:custGeom>
                <a:avLst/>
                <a:gdLst/>
                <a:ahLst/>
                <a:cxnLst/>
                <a:rect l="l" t="t" r="r" b="b"/>
                <a:pathLst>
                  <a:path w="2576427" h="432979">
                    <a:moveTo>
                      <a:pt x="1462348" y="254384"/>
                    </a:moveTo>
                    <a:cubicBezTo>
                      <a:pt x="1454460" y="255042"/>
                      <a:pt x="1446572" y="256685"/>
                      <a:pt x="1438684" y="259314"/>
                    </a:cubicBezTo>
                    <a:cubicBezTo>
                      <a:pt x="1430796" y="261944"/>
                      <a:pt x="1425867" y="264409"/>
                      <a:pt x="1423895" y="266709"/>
                    </a:cubicBezTo>
                    <a:cubicBezTo>
                      <a:pt x="1421923" y="269010"/>
                      <a:pt x="1420444" y="273118"/>
                      <a:pt x="1419458" y="279034"/>
                    </a:cubicBezTo>
                    <a:cubicBezTo>
                      <a:pt x="1418472" y="284950"/>
                      <a:pt x="1419293" y="290866"/>
                      <a:pt x="1421923" y="296782"/>
                    </a:cubicBezTo>
                    <a:cubicBezTo>
                      <a:pt x="1423237" y="300726"/>
                      <a:pt x="1424881" y="303684"/>
                      <a:pt x="1426853" y="305656"/>
                    </a:cubicBezTo>
                    <a:cubicBezTo>
                      <a:pt x="1428825" y="307628"/>
                      <a:pt x="1431454" y="308942"/>
                      <a:pt x="1434740" y="309600"/>
                    </a:cubicBezTo>
                    <a:cubicBezTo>
                      <a:pt x="1438027" y="310257"/>
                      <a:pt x="1442957" y="310586"/>
                      <a:pt x="1449530" y="310586"/>
                    </a:cubicBezTo>
                    <a:cubicBezTo>
                      <a:pt x="1456103" y="311243"/>
                      <a:pt x="1461033" y="311407"/>
                      <a:pt x="1464320" y="311079"/>
                    </a:cubicBezTo>
                    <a:cubicBezTo>
                      <a:pt x="1467607" y="310750"/>
                      <a:pt x="1472372" y="308778"/>
                      <a:pt x="1478617" y="305163"/>
                    </a:cubicBezTo>
                    <a:cubicBezTo>
                      <a:pt x="1484861" y="301547"/>
                      <a:pt x="1489627" y="295796"/>
                      <a:pt x="1492914" y="287908"/>
                    </a:cubicBezTo>
                    <a:cubicBezTo>
                      <a:pt x="1496200" y="280020"/>
                      <a:pt x="1494228" y="271803"/>
                      <a:pt x="1486998" y="263258"/>
                    </a:cubicBezTo>
                    <a:cubicBezTo>
                      <a:pt x="1485026" y="261286"/>
                      <a:pt x="1482232" y="259314"/>
                      <a:pt x="1478617" y="257342"/>
                    </a:cubicBezTo>
                    <a:cubicBezTo>
                      <a:pt x="1475001" y="255370"/>
                      <a:pt x="1469579" y="254384"/>
                      <a:pt x="1462348" y="254384"/>
                    </a:cubicBezTo>
                    <a:close/>
                    <a:moveTo>
                      <a:pt x="2091491" y="245017"/>
                    </a:moveTo>
                    <a:cubicBezTo>
                      <a:pt x="2077359" y="244689"/>
                      <a:pt x="2066020" y="247811"/>
                      <a:pt x="2057474" y="254384"/>
                    </a:cubicBezTo>
                    <a:cubicBezTo>
                      <a:pt x="2053531" y="257671"/>
                      <a:pt x="2049915" y="262108"/>
                      <a:pt x="2046629" y="267695"/>
                    </a:cubicBezTo>
                    <a:cubicBezTo>
                      <a:pt x="2043342" y="273282"/>
                      <a:pt x="2042027" y="278705"/>
                      <a:pt x="2042685" y="283964"/>
                    </a:cubicBezTo>
                    <a:cubicBezTo>
                      <a:pt x="2042685" y="285936"/>
                      <a:pt x="2043013" y="288729"/>
                      <a:pt x="2043671" y="292345"/>
                    </a:cubicBezTo>
                    <a:cubicBezTo>
                      <a:pt x="2044328" y="295960"/>
                      <a:pt x="2046464" y="301547"/>
                      <a:pt x="2050080" y="309107"/>
                    </a:cubicBezTo>
                    <a:cubicBezTo>
                      <a:pt x="2053695" y="316666"/>
                      <a:pt x="2060268" y="322582"/>
                      <a:pt x="2069799" y="326854"/>
                    </a:cubicBezTo>
                    <a:cubicBezTo>
                      <a:pt x="2079331" y="331127"/>
                      <a:pt x="2087711" y="333263"/>
                      <a:pt x="2094942" y="333263"/>
                    </a:cubicBezTo>
                    <a:cubicBezTo>
                      <a:pt x="2100858" y="333921"/>
                      <a:pt x="2106609" y="332606"/>
                      <a:pt x="2112197" y="329319"/>
                    </a:cubicBezTo>
                    <a:cubicBezTo>
                      <a:pt x="2117784" y="326033"/>
                      <a:pt x="2122550" y="320117"/>
                      <a:pt x="2126493" y="311572"/>
                    </a:cubicBezTo>
                    <a:cubicBezTo>
                      <a:pt x="2130437" y="303026"/>
                      <a:pt x="2132574" y="293659"/>
                      <a:pt x="2132902" y="283471"/>
                    </a:cubicBezTo>
                    <a:cubicBezTo>
                      <a:pt x="2133231" y="273282"/>
                      <a:pt x="2132738" y="266216"/>
                      <a:pt x="2131423" y="262272"/>
                    </a:cubicBezTo>
                    <a:cubicBezTo>
                      <a:pt x="2129451" y="258328"/>
                      <a:pt x="2125836" y="254549"/>
                      <a:pt x="2120578" y="250933"/>
                    </a:cubicBezTo>
                    <a:cubicBezTo>
                      <a:pt x="2115319" y="247318"/>
                      <a:pt x="2105623" y="245346"/>
                      <a:pt x="2091491" y="245017"/>
                    </a:cubicBezTo>
                    <a:close/>
                    <a:moveTo>
                      <a:pt x="1777166" y="245017"/>
                    </a:moveTo>
                    <a:cubicBezTo>
                      <a:pt x="1763033" y="244689"/>
                      <a:pt x="1751695" y="247811"/>
                      <a:pt x="1743150" y="254384"/>
                    </a:cubicBezTo>
                    <a:cubicBezTo>
                      <a:pt x="1739206" y="257671"/>
                      <a:pt x="1735590" y="262108"/>
                      <a:pt x="1732304" y="267695"/>
                    </a:cubicBezTo>
                    <a:cubicBezTo>
                      <a:pt x="1729017" y="273282"/>
                      <a:pt x="1727702" y="278705"/>
                      <a:pt x="1728360" y="283964"/>
                    </a:cubicBezTo>
                    <a:cubicBezTo>
                      <a:pt x="1728360" y="285936"/>
                      <a:pt x="1728688" y="288729"/>
                      <a:pt x="1729346" y="292345"/>
                    </a:cubicBezTo>
                    <a:cubicBezTo>
                      <a:pt x="1730003" y="295960"/>
                      <a:pt x="1732139" y="301547"/>
                      <a:pt x="1735755" y="309107"/>
                    </a:cubicBezTo>
                    <a:cubicBezTo>
                      <a:pt x="1739370" y="316666"/>
                      <a:pt x="1745943" y="322582"/>
                      <a:pt x="1755474" y="326854"/>
                    </a:cubicBezTo>
                    <a:cubicBezTo>
                      <a:pt x="1765005" y="331127"/>
                      <a:pt x="1773386" y="333263"/>
                      <a:pt x="1780617" y="333263"/>
                    </a:cubicBezTo>
                    <a:cubicBezTo>
                      <a:pt x="1786533" y="333921"/>
                      <a:pt x="1792284" y="332606"/>
                      <a:pt x="1797872" y="329319"/>
                    </a:cubicBezTo>
                    <a:cubicBezTo>
                      <a:pt x="1803459" y="326033"/>
                      <a:pt x="1808225" y="320117"/>
                      <a:pt x="1812169" y="311572"/>
                    </a:cubicBezTo>
                    <a:cubicBezTo>
                      <a:pt x="1816112" y="303026"/>
                      <a:pt x="1818249" y="293659"/>
                      <a:pt x="1818577" y="283471"/>
                    </a:cubicBezTo>
                    <a:cubicBezTo>
                      <a:pt x="1818906" y="273282"/>
                      <a:pt x="1818413" y="266216"/>
                      <a:pt x="1817098" y="262272"/>
                    </a:cubicBezTo>
                    <a:cubicBezTo>
                      <a:pt x="1815127" y="258328"/>
                      <a:pt x="1811511" y="254549"/>
                      <a:pt x="1806253" y="250933"/>
                    </a:cubicBezTo>
                    <a:cubicBezTo>
                      <a:pt x="1800994" y="247318"/>
                      <a:pt x="1791298" y="245346"/>
                      <a:pt x="1777166" y="245017"/>
                    </a:cubicBezTo>
                    <a:close/>
                    <a:moveTo>
                      <a:pt x="2406309" y="231707"/>
                    </a:moveTo>
                    <a:cubicBezTo>
                      <a:pt x="2391848" y="231049"/>
                      <a:pt x="2380673" y="232857"/>
                      <a:pt x="2372785" y="237130"/>
                    </a:cubicBezTo>
                    <a:cubicBezTo>
                      <a:pt x="2364898" y="241402"/>
                      <a:pt x="2359146" y="247647"/>
                      <a:pt x="2355531" y="255863"/>
                    </a:cubicBezTo>
                    <a:cubicBezTo>
                      <a:pt x="2351915" y="264080"/>
                      <a:pt x="2350765" y="274761"/>
                      <a:pt x="2352080" y="287908"/>
                    </a:cubicBezTo>
                    <a:cubicBezTo>
                      <a:pt x="2352737" y="301712"/>
                      <a:pt x="2355202" y="311243"/>
                      <a:pt x="2359475" y="316501"/>
                    </a:cubicBezTo>
                    <a:cubicBezTo>
                      <a:pt x="2363747" y="321760"/>
                      <a:pt x="2368184" y="325868"/>
                      <a:pt x="2372785" y="328826"/>
                    </a:cubicBezTo>
                    <a:cubicBezTo>
                      <a:pt x="2377387" y="331784"/>
                      <a:pt x="2385274" y="333263"/>
                      <a:pt x="2396449" y="333263"/>
                    </a:cubicBezTo>
                    <a:cubicBezTo>
                      <a:pt x="2406309" y="333921"/>
                      <a:pt x="2413868" y="333099"/>
                      <a:pt x="2419127" y="330798"/>
                    </a:cubicBezTo>
                    <a:cubicBezTo>
                      <a:pt x="2424385" y="328498"/>
                      <a:pt x="2427672" y="326197"/>
                      <a:pt x="2428987" y="323896"/>
                    </a:cubicBezTo>
                    <a:cubicBezTo>
                      <a:pt x="2430301" y="321596"/>
                      <a:pt x="2431287" y="317487"/>
                      <a:pt x="2431945" y="311572"/>
                    </a:cubicBezTo>
                    <a:lnTo>
                      <a:pt x="2433917" y="285936"/>
                    </a:lnTo>
                    <a:lnTo>
                      <a:pt x="2433917" y="264244"/>
                    </a:lnTo>
                    <a:cubicBezTo>
                      <a:pt x="2433917" y="255699"/>
                      <a:pt x="2433917" y="250112"/>
                      <a:pt x="2433917" y="247482"/>
                    </a:cubicBezTo>
                    <a:cubicBezTo>
                      <a:pt x="2432602" y="244196"/>
                      <a:pt x="2430301" y="240909"/>
                      <a:pt x="2427015" y="237623"/>
                    </a:cubicBezTo>
                    <a:cubicBezTo>
                      <a:pt x="2423728" y="234336"/>
                      <a:pt x="2416826" y="232364"/>
                      <a:pt x="2406309" y="231707"/>
                    </a:cubicBezTo>
                    <a:close/>
                    <a:moveTo>
                      <a:pt x="454000" y="222833"/>
                    </a:moveTo>
                    <a:cubicBezTo>
                      <a:pt x="444140" y="222833"/>
                      <a:pt x="436910" y="224147"/>
                      <a:pt x="432309" y="226777"/>
                    </a:cubicBezTo>
                    <a:cubicBezTo>
                      <a:pt x="427707" y="229406"/>
                      <a:pt x="424092" y="233021"/>
                      <a:pt x="421463" y="237623"/>
                    </a:cubicBezTo>
                    <a:cubicBezTo>
                      <a:pt x="418833" y="242224"/>
                      <a:pt x="417354" y="246825"/>
                      <a:pt x="417026" y="251426"/>
                    </a:cubicBezTo>
                    <a:cubicBezTo>
                      <a:pt x="416697" y="256028"/>
                      <a:pt x="417190" y="258657"/>
                      <a:pt x="418505" y="259314"/>
                    </a:cubicBezTo>
                    <a:cubicBezTo>
                      <a:pt x="419819" y="261944"/>
                      <a:pt x="423928" y="264080"/>
                      <a:pt x="430830" y="265723"/>
                    </a:cubicBezTo>
                    <a:cubicBezTo>
                      <a:pt x="437731" y="267366"/>
                      <a:pt x="445784" y="267859"/>
                      <a:pt x="454986" y="267202"/>
                    </a:cubicBezTo>
                    <a:cubicBezTo>
                      <a:pt x="469447" y="267202"/>
                      <a:pt x="478650" y="265394"/>
                      <a:pt x="482594" y="261779"/>
                    </a:cubicBezTo>
                    <a:cubicBezTo>
                      <a:pt x="486538" y="258164"/>
                      <a:pt x="489167" y="253891"/>
                      <a:pt x="490482" y="248961"/>
                    </a:cubicBezTo>
                    <a:cubicBezTo>
                      <a:pt x="491796" y="244031"/>
                      <a:pt x="488838" y="238609"/>
                      <a:pt x="481608" y="232693"/>
                    </a:cubicBezTo>
                    <a:cubicBezTo>
                      <a:pt x="474377" y="226777"/>
                      <a:pt x="465175" y="223490"/>
                      <a:pt x="454000" y="222833"/>
                    </a:cubicBezTo>
                    <a:close/>
                    <a:moveTo>
                      <a:pt x="2089026" y="122262"/>
                    </a:moveTo>
                    <a:cubicBezTo>
                      <a:pt x="2102172" y="122262"/>
                      <a:pt x="2117455" y="123577"/>
                      <a:pt x="2134874" y="126206"/>
                    </a:cubicBezTo>
                    <a:cubicBezTo>
                      <a:pt x="2152294" y="128835"/>
                      <a:pt x="2166426" y="132944"/>
                      <a:pt x="2177272" y="138531"/>
                    </a:cubicBezTo>
                    <a:cubicBezTo>
                      <a:pt x="2188118" y="144118"/>
                      <a:pt x="2197485" y="150691"/>
                      <a:pt x="2205372" y="158251"/>
                    </a:cubicBezTo>
                    <a:cubicBezTo>
                      <a:pt x="2213260" y="165810"/>
                      <a:pt x="2219669" y="173698"/>
                      <a:pt x="2224599" y="181914"/>
                    </a:cubicBezTo>
                    <a:cubicBezTo>
                      <a:pt x="2229529" y="190131"/>
                      <a:pt x="2231994" y="204099"/>
                      <a:pt x="2231994" y="223819"/>
                    </a:cubicBezTo>
                    <a:cubicBezTo>
                      <a:pt x="2231337" y="250112"/>
                      <a:pt x="2227064" y="271803"/>
                      <a:pt x="2219176" y="288894"/>
                    </a:cubicBezTo>
                    <a:cubicBezTo>
                      <a:pt x="2211288" y="305984"/>
                      <a:pt x="2200935" y="322089"/>
                      <a:pt x="2188118" y="337207"/>
                    </a:cubicBezTo>
                    <a:cubicBezTo>
                      <a:pt x="2175300" y="352326"/>
                      <a:pt x="2161332" y="363993"/>
                      <a:pt x="2146213" y="372210"/>
                    </a:cubicBezTo>
                    <a:cubicBezTo>
                      <a:pt x="2131095" y="380426"/>
                      <a:pt x="2112032" y="384206"/>
                      <a:pt x="2089026" y="383549"/>
                    </a:cubicBezTo>
                    <a:cubicBezTo>
                      <a:pt x="2073908" y="383549"/>
                      <a:pt x="2058953" y="381412"/>
                      <a:pt x="2044164" y="377140"/>
                    </a:cubicBezTo>
                    <a:cubicBezTo>
                      <a:pt x="2029374" y="372867"/>
                      <a:pt x="2015406" y="365965"/>
                      <a:pt x="2002259" y="356434"/>
                    </a:cubicBezTo>
                    <a:cubicBezTo>
                      <a:pt x="1989113" y="346903"/>
                      <a:pt x="1976295" y="330963"/>
                      <a:pt x="1963806" y="308614"/>
                    </a:cubicBezTo>
                    <a:cubicBezTo>
                      <a:pt x="1951317" y="286265"/>
                      <a:pt x="1944908" y="268188"/>
                      <a:pt x="1944579" y="254384"/>
                    </a:cubicBezTo>
                    <a:cubicBezTo>
                      <a:pt x="1944250" y="240580"/>
                      <a:pt x="1944086" y="231707"/>
                      <a:pt x="1944086" y="227763"/>
                    </a:cubicBezTo>
                    <a:cubicBezTo>
                      <a:pt x="1945401" y="208700"/>
                      <a:pt x="1949345" y="192760"/>
                      <a:pt x="1955918" y="179942"/>
                    </a:cubicBezTo>
                    <a:cubicBezTo>
                      <a:pt x="1962491" y="167125"/>
                      <a:pt x="1972187" y="156936"/>
                      <a:pt x="1985005" y="149377"/>
                    </a:cubicBezTo>
                    <a:cubicBezTo>
                      <a:pt x="1997822" y="141818"/>
                      <a:pt x="2014091" y="135573"/>
                      <a:pt x="2033811" y="130643"/>
                    </a:cubicBezTo>
                    <a:cubicBezTo>
                      <a:pt x="2053531" y="125713"/>
                      <a:pt x="2071936" y="122919"/>
                      <a:pt x="2089026" y="122262"/>
                    </a:cubicBezTo>
                    <a:close/>
                    <a:moveTo>
                      <a:pt x="1774701" y="122262"/>
                    </a:moveTo>
                    <a:cubicBezTo>
                      <a:pt x="1787848" y="122262"/>
                      <a:pt x="1803130" y="123577"/>
                      <a:pt x="1820549" y="126206"/>
                    </a:cubicBezTo>
                    <a:cubicBezTo>
                      <a:pt x="1837968" y="128835"/>
                      <a:pt x="1852101" y="132944"/>
                      <a:pt x="1862947" y="138531"/>
                    </a:cubicBezTo>
                    <a:cubicBezTo>
                      <a:pt x="1873793" y="144118"/>
                      <a:pt x="1883160" y="150691"/>
                      <a:pt x="1891047" y="158251"/>
                    </a:cubicBezTo>
                    <a:cubicBezTo>
                      <a:pt x="1898935" y="165810"/>
                      <a:pt x="1905344" y="173698"/>
                      <a:pt x="1910274" y="181914"/>
                    </a:cubicBezTo>
                    <a:cubicBezTo>
                      <a:pt x="1915204" y="190131"/>
                      <a:pt x="1917669" y="204099"/>
                      <a:pt x="1917669" y="223819"/>
                    </a:cubicBezTo>
                    <a:cubicBezTo>
                      <a:pt x="1917012" y="250112"/>
                      <a:pt x="1912739" y="271803"/>
                      <a:pt x="1904851" y="288894"/>
                    </a:cubicBezTo>
                    <a:cubicBezTo>
                      <a:pt x="1896963" y="305984"/>
                      <a:pt x="1886611" y="322089"/>
                      <a:pt x="1873793" y="337207"/>
                    </a:cubicBezTo>
                    <a:cubicBezTo>
                      <a:pt x="1860975" y="352326"/>
                      <a:pt x="1847007" y="363993"/>
                      <a:pt x="1831888" y="372210"/>
                    </a:cubicBezTo>
                    <a:cubicBezTo>
                      <a:pt x="1816770" y="380426"/>
                      <a:pt x="1797707" y="384206"/>
                      <a:pt x="1774701" y="383549"/>
                    </a:cubicBezTo>
                    <a:cubicBezTo>
                      <a:pt x="1759583" y="383549"/>
                      <a:pt x="1744628" y="381412"/>
                      <a:pt x="1729839" y="377140"/>
                    </a:cubicBezTo>
                    <a:cubicBezTo>
                      <a:pt x="1715049" y="372867"/>
                      <a:pt x="1701081" y="365965"/>
                      <a:pt x="1687934" y="356434"/>
                    </a:cubicBezTo>
                    <a:cubicBezTo>
                      <a:pt x="1674788" y="346903"/>
                      <a:pt x="1661970" y="330963"/>
                      <a:pt x="1649481" y="308614"/>
                    </a:cubicBezTo>
                    <a:cubicBezTo>
                      <a:pt x="1636992" y="286265"/>
                      <a:pt x="1630583" y="268188"/>
                      <a:pt x="1630254" y="254384"/>
                    </a:cubicBezTo>
                    <a:cubicBezTo>
                      <a:pt x="1629925" y="240580"/>
                      <a:pt x="1629761" y="231707"/>
                      <a:pt x="1629761" y="227763"/>
                    </a:cubicBezTo>
                    <a:cubicBezTo>
                      <a:pt x="1631076" y="208700"/>
                      <a:pt x="1635020" y="192760"/>
                      <a:pt x="1641593" y="179942"/>
                    </a:cubicBezTo>
                    <a:cubicBezTo>
                      <a:pt x="1648166" y="167125"/>
                      <a:pt x="1657862" y="156936"/>
                      <a:pt x="1670680" y="149377"/>
                    </a:cubicBezTo>
                    <a:cubicBezTo>
                      <a:pt x="1683497" y="141818"/>
                      <a:pt x="1699766" y="135573"/>
                      <a:pt x="1719486" y="130643"/>
                    </a:cubicBezTo>
                    <a:cubicBezTo>
                      <a:pt x="1739206" y="125713"/>
                      <a:pt x="1757611" y="122919"/>
                      <a:pt x="1774701" y="122262"/>
                    </a:cubicBezTo>
                    <a:close/>
                    <a:moveTo>
                      <a:pt x="1462348" y="122262"/>
                    </a:moveTo>
                    <a:cubicBezTo>
                      <a:pt x="1496529" y="122262"/>
                      <a:pt x="1524301" y="128178"/>
                      <a:pt x="1545664" y="140010"/>
                    </a:cubicBezTo>
                    <a:cubicBezTo>
                      <a:pt x="1567027" y="151842"/>
                      <a:pt x="1581981" y="164167"/>
                      <a:pt x="1590526" y="176984"/>
                    </a:cubicBezTo>
                    <a:cubicBezTo>
                      <a:pt x="1599071" y="189802"/>
                      <a:pt x="1603015" y="206893"/>
                      <a:pt x="1602358" y="228256"/>
                    </a:cubicBezTo>
                    <a:cubicBezTo>
                      <a:pt x="1601701" y="249619"/>
                      <a:pt x="1600057" y="264244"/>
                      <a:pt x="1597428" y="272132"/>
                    </a:cubicBezTo>
                    <a:lnTo>
                      <a:pt x="1583624" y="311572"/>
                    </a:lnTo>
                    <a:lnTo>
                      <a:pt x="1564891" y="347067"/>
                    </a:lnTo>
                    <a:cubicBezTo>
                      <a:pt x="1554373" y="367444"/>
                      <a:pt x="1541884" y="384535"/>
                      <a:pt x="1527423" y="398338"/>
                    </a:cubicBezTo>
                    <a:cubicBezTo>
                      <a:pt x="1512962" y="412142"/>
                      <a:pt x="1499816" y="421345"/>
                      <a:pt x="1487984" y="425946"/>
                    </a:cubicBezTo>
                    <a:cubicBezTo>
                      <a:pt x="1476152" y="430547"/>
                      <a:pt x="1463005" y="432848"/>
                      <a:pt x="1448544" y="432848"/>
                    </a:cubicBezTo>
                    <a:cubicBezTo>
                      <a:pt x="1432111" y="433505"/>
                      <a:pt x="1420115" y="431698"/>
                      <a:pt x="1412556" y="427425"/>
                    </a:cubicBezTo>
                    <a:cubicBezTo>
                      <a:pt x="1404996" y="423152"/>
                      <a:pt x="1399902" y="419044"/>
                      <a:pt x="1397273" y="415100"/>
                    </a:cubicBezTo>
                    <a:cubicBezTo>
                      <a:pt x="1394644" y="411156"/>
                      <a:pt x="1393658" y="407541"/>
                      <a:pt x="1394315" y="404254"/>
                    </a:cubicBezTo>
                    <a:cubicBezTo>
                      <a:pt x="1394315" y="402282"/>
                      <a:pt x="1395301" y="399817"/>
                      <a:pt x="1397273" y="396859"/>
                    </a:cubicBezTo>
                    <a:cubicBezTo>
                      <a:pt x="1399245" y="393901"/>
                      <a:pt x="1401053" y="392094"/>
                      <a:pt x="1402696" y="391436"/>
                    </a:cubicBezTo>
                    <a:cubicBezTo>
                      <a:pt x="1404339" y="390779"/>
                      <a:pt x="1406147" y="390122"/>
                      <a:pt x="1408119" y="389464"/>
                    </a:cubicBezTo>
                    <a:cubicBezTo>
                      <a:pt x="1409433" y="389464"/>
                      <a:pt x="1416171" y="390779"/>
                      <a:pt x="1428332" y="393408"/>
                    </a:cubicBezTo>
                    <a:cubicBezTo>
                      <a:pt x="1440492" y="396038"/>
                      <a:pt x="1448215" y="397024"/>
                      <a:pt x="1451502" y="396366"/>
                    </a:cubicBezTo>
                    <a:cubicBezTo>
                      <a:pt x="1457418" y="396366"/>
                      <a:pt x="1463334" y="395052"/>
                      <a:pt x="1469250" y="392422"/>
                    </a:cubicBezTo>
                    <a:cubicBezTo>
                      <a:pt x="1475166" y="389793"/>
                      <a:pt x="1479931" y="386013"/>
                      <a:pt x="1483547" y="381084"/>
                    </a:cubicBezTo>
                    <a:cubicBezTo>
                      <a:pt x="1487162" y="376154"/>
                      <a:pt x="1488312" y="372045"/>
                      <a:pt x="1486998" y="368759"/>
                    </a:cubicBezTo>
                    <a:cubicBezTo>
                      <a:pt x="1485683" y="367444"/>
                      <a:pt x="1483547" y="366129"/>
                      <a:pt x="1480589" y="364815"/>
                    </a:cubicBezTo>
                    <a:cubicBezTo>
                      <a:pt x="1477631" y="363500"/>
                      <a:pt x="1475330" y="362679"/>
                      <a:pt x="1473687" y="362350"/>
                    </a:cubicBezTo>
                    <a:cubicBezTo>
                      <a:pt x="1472044" y="362021"/>
                      <a:pt x="1470893" y="361857"/>
                      <a:pt x="1470236" y="361857"/>
                    </a:cubicBezTo>
                    <a:lnTo>
                      <a:pt x="1438684" y="365801"/>
                    </a:lnTo>
                    <a:cubicBezTo>
                      <a:pt x="1436055" y="366458"/>
                      <a:pt x="1433754" y="366458"/>
                      <a:pt x="1431782" y="365801"/>
                    </a:cubicBezTo>
                    <a:cubicBezTo>
                      <a:pt x="1413377" y="365143"/>
                      <a:pt x="1395301" y="360542"/>
                      <a:pt x="1377553" y="351997"/>
                    </a:cubicBezTo>
                    <a:cubicBezTo>
                      <a:pt x="1359805" y="343452"/>
                      <a:pt x="1345180" y="329319"/>
                      <a:pt x="1333677" y="309600"/>
                    </a:cubicBezTo>
                    <a:cubicBezTo>
                      <a:pt x="1322174" y="289880"/>
                      <a:pt x="1316093" y="268681"/>
                      <a:pt x="1315436" y="246003"/>
                    </a:cubicBezTo>
                    <a:cubicBezTo>
                      <a:pt x="1314779" y="223326"/>
                      <a:pt x="1318723" y="203770"/>
                      <a:pt x="1327268" y="187337"/>
                    </a:cubicBezTo>
                    <a:cubicBezTo>
                      <a:pt x="1336470" y="170247"/>
                      <a:pt x="1352904" y="155293"/>
                      <a:pt x="1376567" y="142475"/>
                    </a:cubicBezTo>
                    <a:cubicBezTo>
                      <a:pt x="1400231" y="129657"/>
                      <a:pt x="1428825" y="122919"/>
                      <a:pt x="1462348" y="122262"/>
                    </a:cubicBezTo>
                    <a:close/>
                    <a:moveTo>
                      <a:pt x="452028" y="120290"/>
                    </a:moveTo>
                    <a:cubicBezTo>
                      <a:pt x="482265" y="119633"/>
                      <a:pt x="507243" y="125220"/>
                      <a:pt x="526963" y="137052"/>
                    </a:cubicBezTo>
                    <a:cubicBezTo>
                      <a:pt x="546683" y="148884"/>
                      <a:pt x="559172" y="161044"/>
                      <a:pt x="564431" y="173533"/>
                    </a:cubicBezTo>
                    <a:cubicBezTo>
                      <a:pt x="569689" y="186023"/>
                      <a:pt x="572319" y="198183"/>
                      <a:pt x="572319" y="210015"/>
                    </a:cubicBezTo>
                    <a:cubicBezTo>
                      <a:pt x="571661" y="224476"/>
                      <a:pt x="567224" y="241073"/>
                      <a:pt x="559008" y="259807"/>
                    </a:cubicBezTo>
                    <a:cubicBezTo>
                      <a:pt x="550791" y="278541"/>
                      <a:pt x="541424" y="292180"/>
                      <a:pt x="530907" y="300726"/>
                    </a:cubicBezTo>
                    <a:cubicBezTo>
                      <a:pt x="520390" y="309271"/>
                      <a:pt x="510530" y="314365"/>
                      <a:pt x="501328" y="316008"/>
                    </a:cubicBezTo>
                    <a:cubicBezTo>
                      <a:pt x="492125" y="317652"/>
                      <a:pt x="482922" y="318638"/>
                      <a:pt x="473720" y="318966"/>
                    </a:cubicBezTo>
                    <a:cubicBezTo>
                      <a:pt x="464517" y="319295"/>
                      <a:pt x="458601" y="319295"/>
                      <a:pt x="455972" y="318966"/>
                    </a:cubicBezTo>
                    <a:cubicBezTo>
                      <a:pt x="453343" y="318638"/>
                      <a:pt x="448249" y="318309"/>
                      <a:pt x="440689" y="317980"/>
                    </a:cubicBezTo>
                    <a:cubicBezTo>
                      <a:pt x="433130" y="317652"/>
                      <a:pt x="427872" y="318473"/>
                      <a:pt x="424914" y="320445"/>
                    </a:cubicBezTo>
                    <a:cubicBezTo>
                      <a:pt x="421956" y="322417"/>
                      <a:pt x="420641" y="326197"/>
                      <a:pt x="420970" y="331784"/>
                    </a:cubicBezTo>
                    <a:cubicBezTo>
                      <a:pt x="421298" y="337371"/>
                      <a:pt x="423435" y="341315"/>
                      <a:pt x="427379" y="343616"/>
                    </a:cubicBezTo>
                    <a:cubicBezTo>
                      <a:pt x="431323" y="345917"/>
                      <a:pt x="438553" y="346410"/>
                      <a:pt x="449070" y="345095"/>
                    </a:cubicBezTo>
                    <a:cubicBezTo>
                      <a:pt x="452357" y="345095"/>
                      <a:pt x="457287" y="344931"/>
                      <a:pt x="463860" y="344602"/>
                    </a:cubicBezTo>
                    <a:cubicBezTo>
                      <a:pt x="470433" y="344273"/>
                      <a:pt x="475692" y="343616"/>
                      <a:pt x="479636" y="342630"/>
                    </a:cubicBezTo>
                    <a:cubicBezTo>
                      <a:pt x="483580" y="341644"/>
                      <a:pt x="486209" y="341151"/>
                      <a:pt x="487524" y="341151"/>
                    </a:cubicBezTo>
                    <a:cubicBezTo>
                      <a:pt x="488838" y="341808"/>
                      <a:pt x="490153" y="342630"/>
                      <a:pt x="491468" y="343616"/>
                    </a:cubicBezTo>
                    <a:cubicBezTo>
                      <a:pt x="492782" y="344602"/>
                      <a:pt x="493440" y="347724"/>
                      <a:pt x="493440" y="352983"/>
                    </a:cubicBezTo>
                    <a:cubicBezTo>
                      <a:pt x="492782" y="356927"/>
                      <a:pt x="492125" y="360214"/>
                      <a:pt x="491468" y="362843"/>
                    </a:cubicBezTo>
                    <a:cubicBezTo>
                      <a:pt x="490810" y="365472"/>
                      <a:pt x="486538" y="369416"/>
                      <a:pt x="478650" y="374675"/>
                    </a:cubicBezTo>
                    <a:cubicBezTo>
                      <a:pt x="470762" y="379933"/>
                      <a:pt x="460245" y="382563"/>
                      <a:pt x="447098" y="382563"/>
                    </a:cubicBezTo>
                    <a:cubicBezTo>
                      <a:pt x="430665" y="383220"/>
                      <a:pt x="415218" y="379769"/>
                      <a:pt x="400757" y="372210"/>
                    </a:cubicBezTo>
                    <a:cubicBezTo>
                      <a:pt x="386296" y="364650"/>
                      <a:pt x="375614" y="357256"/>
                      <a:pt x="368712" y="350025"/>
                    </a:cubicBezTo>
                    <a:cubicBezTo>
                      <a:pt x="361810" y="342794"/>
                      <a:pt x="353101" y="330798"/>
                      <a:pt x="342584" y="314036"/>
                    </a:cubicBezTo>
                    <a:cubicBezTo>
                      <a:pt x="332067" y="297275"/>
                      <a:pt x="326479" y="280842"/>
                      <a:pt x="325822" y="264737"/>
                    </a:cubicBezTo>
                    <a:cubicBezTo>
                      <a:pt x="325165" y="248633"/>
                      <a:pt x="324836" y="237294"/>
                      <a:pt x="324836" y="230721"/>
                    </a:cubicBezTo>
                    <a:cubicBezTo>
                      <a:pt x="325493" y="214288"/>
                      <a:pt x="328451" y="199169"/>
                      <a:pt x="333710" y="185365"/>
                    </a:cubicBezTo>
                    <a:cubicBezTo>
                      <a:pt x="338968" y="171561"/>
                      <a:pt x="347842" y="160058"/>
                      <a:pt x="360331" y="150856"/>
                    </a:cubicBezTo>
                    <a:cubicBezTo>
                      <a:pt x="372821" y="141653"/>
                      <a:pt x="386953" y="134423"/>
                      <a:pt x="402729" y="129164"/>
                    </a:cubicBezTo>
                    <a:cubicBezTo>
                      <a:pt x="418505" y="123905"/>
                      <a:pt x="434938" y="120947"/>
                      <a:pt x="452028" y="120290"/>
                    </a:cubicBezTo>
                    <a:close/>
                    <a:moveTo>
                      <a:pt x="229735" y="115853"/>
                    </a:moveTo>
                    <a:cubicBezTo>
                      <a:pt x="234993" y="115525"/>
                      <a:pt x="243210" y="118976"/>
                      <a:pt x="254384" y="126206"/>
                    </a:cubicBezTo>
                    <a:cubicBezTo>
                      <a:pt x="272790" y="140010"/>
                      <a:pt x="284293" y="152006"/>
                      <a:pt x="288894" y="162195"/>
                    </a:cubicBezTo>
                    <a:cubicBezTo>
                      <a:pt x="293495" y="172383"/>
                      <a:pt x="295796" y="182079"/>
                      <a:pt x="295796" y="191281"/>
                    </a:cubicBezTo>
                    <a:cubicBezTo>
                      <a:pt x="295139" y="196540"/>
                      <a:pt x="294481" y="200319"/>
                      <a:pt x="293824" y="202620"/>
                    </a:cubicBezTo>
                    <a:cubicBezTo>
                      <a:pt x="293167" y="204921"/>
                      <a:pt x="290537" y="210344"/>
                      <a:pt x="285936" y="218889"/>
                    </a:cubicBezTo>
                    <a:cubicBezTo>
                      <a:pt x="281335" y="227434"/>
                      <a:pt x="279034" y="232035"/>
                      <a:pt x="279034" y="232693"/>
                    </a:cubicBezTo>
                    <a:lnTo>
                      <a:pt x="213959" y="323403"/>
                    </a:lnTo>
                    <a:cubicBezTo>
                      <a:pt x="200155" y="341808"/>
                      <a:pt x="190460" y="354133"/>
                      <a:pt x="184872" y="360378"/>
                    </a:cubicBezTo>
                    <a:cubicBezTo>
                      <a:pt x="179285" y="366622"/>
                      <a:pt x="173534" y="372538"/>
                      <a:pt x="167618" y="378126"/>
                    </a:cubicBezTo>
                    <a:cubicBezTo>
                      <a:pt x="161702" y="383713"/>
                      <a:pt x="156936" y="387328"/>
                      <a:pt x="153321" y="388971"/>
                    </a:cubicBezTo>
                    <a:cubicBezTo>
                      <a:pt x="149706" y="390615"/>
                      <a:pt x="147241" y="391272"/>
                      <a:pt x="145926" y="390943"/>
                    </a:cubicBezTo>
                    <a:cubicBezTo>
                      <a:pt x="144611" y="390615"/>
                      <a:pt x="138367" y="384206"/>
                      <a:pt x="127192" y="371717"/>
                    </a:cubicBezTo>
                    <a:lnTo>
                      <a:pt x="92683" y="336221"/>
                    </a:lnTo>
                    <a:lnTo>
                      <a:pt x="39439" y="260300"/>
                    </a:lnTo>
                    <a:cubicBezTo>
                      <a:pt x="36153" y="256356"/>
                      <a:pt x="30401" y="246989"/>
                      <a:pt x="22185" y="232200"/>
                    </a:cubicBezTo>
                    <a:cubicBezTo>
                      <a:pt x="13968" y="217410"/>
                      <a:pt x="8217" y="204592"/>
                      <a:pt x="4930" y="193746"/>
                    </a:cubicBezTo>
                    <a:cubicBezTo>
                      <a:pt x="1643" y="182900"/>
                      <a:pt x="0" y="173205"/>
                      <a:pt x="0" y="164660"/>
                    </a:cubicBezTo>
                    <a:cubicBezTo>
                      <a:pt x="0" y="156114"/>
                      <a:pt x="986" y="148884"/>
                      <a:pt x="2958" y="142968"/>
                    </a:cubicBezTo>
                    <a:cubicBezTo>
                      <a:pt x="4930" y="137052"/>
                      <a:pt x="8381" y="131629"/>
                      <a:pt x="13311" y="126699"/>
                    </a:cubicBezTo>
                    <a:cubicBezTo>
                      <a:pt x="18241" y="121769"/>
                      <a:pt x="28758" y="118976"/>
                      <a:pt x="44862" y="118318"/>
                    </a:cubicBezTo>
                    <a:cubicBezTo>
                      <a:pt x="60967" y="117661"/>
                      <a:pt x="73620" y="120619"/>
                      <a:pt x="82823" y="127192"/>
                    </a:cubicBezTo>
                    <a:cubicBezTo>
                      <a:pt x="88081" y="131136"/>
                      <a:pt x="92683" y="136559"/>
                      <a:pt x="96627" y="143461"/>
                    </a:cubicBezTo>
                    <a:cubicBezTo>
                      <a:pt x="100571" y="150363"/>
                      <a:pt x="103857" y="159072"/>
                      <a:pt x="106487" y="169589"/>
                    </a:cubicBezTo>
                    <a:lnTo>
                      <a:pt x="119304" y="223819"/>
                    </a:lnTo>
                    <a:lnTo>
                      <a:pt x="133108" y="299740"/>
                    </a:lnTo>
                    <a:cubicBezTo>
                      <a:pt x="135080" y="312886"/>
                      <a:pt x="137216" y="321103"/>
                      <a:pt x="139517" y="324389"/>
                    </a:cubicBezTo>
                    <a:cubicBezTo>
                      <a:pt x="141818" y="327676"/>
                      <a:pt x="143790" y="329484"/>
                      <a:pt x="145433" y="329812"/>
                    </a:cubicBezTo>
                    <a:cubicBezTo>
                      <a:pt x="147076" y="330141"/>
                      <a:pt x="148884" y="326690"/>
                      <a:pt x="150856" y="319459"/>
                    </a:cubicBezTo>
                    <a:lnTo>
                      <a:pt x="178464" y="203113"/>
                    </a:lnTo>
                    <a:cubicBezTo>
                      <a:pt x="185694" y="171561"/>
                      <a:pt x="192760" y="150363"/>
                      <a:pt x="199662" y="139517"/>
                    </a:cubicBezTo>
                    <a:cubicBezTo>
                      <a:pt x="206564" y="128671"/>
                      <a:pt x="211987" y="122098"/>
                      <a:pt x="215931" y="119797"/>
                    </a:cubicBezTo>
                    <a:cubicBezTo>
                      <a:pt x="219875" y="117497"/>
                      <a:pt x="224476" y="116182"/>
                      <a:pt x="229735" y="115853"/>
                    </a:cubicBezTo>
                    <a:close/>
                    <a:moveTo>
                      <a:pt x="1108342" y="112402"/>
                    </a:moveTo>
                    <a:cubicBezTo>
                      <a:pt x="1117544" y="113717"/>
                      <a:pt x="1128390" y="118483"/>
                      <a:pt x="1140879" y="126699"/>
                    </a:cubicBezTo>
                    <a:cubicBezTo>
                      <a:pt x="1153368" y="134916"/>
                      <a:pt x="1161585" y="143461"/>
                      <a:pt x="1165529" y="152335"/>
                    </a:cubicBezTo>
                    <a:cubicBezTo>
                      <a:pt x="1169473" y="161209"/>
                      <a:pt x="1171609" y="172383"/>
                      <a:pt x="1171938" y="185858"/>
                    </a:cubicBezTo>
                    <a:cubicBezTo>
                      <a:pt x="1172267" y="199333"/>
                      <a:pt x="1168487" y="211658"/>
                      <a:pt x="1160599" y="222833"/>
                    </a:cubicBezTo>
                    <a:lnTo>
                      <a:pt x="1127075" y="270160"/>
                    </a:lnTo>
                    <a:lnTo>
                      <a:pt x="1067916" y="343123"/>
                    </a:lnTo>
                    <a:cubicBezTo>
                      <a:pt x="1059371" y="352983"/>
                      <a:pt x="1049675" y="363664"/>
                      <a:pt x="1038830" y="375168"/>
                    </a:cubicBezTo>
                    <a:cubicBezTo>
                      <a:pt x="1027984" y="386671"/>
                      <a:pt x="1017138" y="397352"/>
                      <a:pt x="1006292" y="407212"/>
                    </a:cubicBezTo>
                    <a:cubicBezTo>
                      <a:pt x="995446" y="417072"/>
                      <a:pt x="987230" y="423645"/>
                      <a:pt x="981642" y="426932"/>
                    </a:cubicBezTo>
                    <a:cubicBezTo>
                      <a:pt x="976055" y="430219"/>
                      <a:pt x="970632" y="431205"/>
                      <a:pt x="965374" y="429890"/>
                    </a:cubicBezTo>
                    <a:cubicBezTo>
                      <a:pt x="960772" y="429890"/>
                      <a:pt x="957157" y="428575"/>
                      <a:pt x="954528" y="425946"/>
                    </a:cubicBezTo>
                    <a:cubicBezTo>
                      <a:pt x="951899" y="423317"/>
                      <a:pt x="950091" y="421016"/>
                      <a:pt x="949105" y="419044"/>
                    </a:cubicBezTo>
                    <a:cubicBezTo>
                      <a:pt x="948119" y="417072"/>
                      <a:pt x="947955" y="414771"/>
                      <a:pt x="948612" y="412142"/>
                    </a:cubicBezTo>
                    <a:cubicBezTo>
                      <a:pt x="948612" y="409513"/>
                      <a:pt x="949105" y="407048"/>
                      <a:pt x="950091" y="404747"/>
                    </a:cubicBezTo>
                    <a:cubicBezTo>
                      <a:pt x="951077" y="402447"/>
                      <a:pt x="952556" y="400639"/>
                      <a:pt x="954528" y="399324"/>
                    </a:cubicBezTo>
                    <a:lnTo>
                      <a:pt x="971290" y="399324"/>
                    </a:lnTo>
                    <a:cubicBezTo>
                      <a:pt x="971947" y="399324"/>
                      <a:pt x="973590" y="398338"/>
                      <a:pt x="976220" y="396366"/>
                    </a:cubicBezTo>
                    <a:cubicBezTo>
                      <a:pt x="978849" y="394394"/>
                      <a:pt x="981478" y="390450"/>
                      <a:pt x="984107" y="384535"/>
                    </a:cubicBezTo>
                    <a:lnTo>
                      <a:pt x="1005799" y="329319"/>
                    </a:lnTo>
                    <a:lnTo>
                      <a:pt x="983121" y="312557"/>
                    </a:lnTo>
                    <a:lnTo>
                      <a:pt x="918046" y="259314"/>
                    </a:lnTo>
                    <a:cubicBezTo>
                      <a:pt x="900299" y="244853"/>
                      <a:pt x="887809" y="232035"/>
                      <a:pt x="880579" y="220861"/>
                    </a:cubicBezTo>
                    <a:cubicBezTo>
                      <a:pt x="873348" y="209686"/>
                      <a:pt x="869404" y="197526"/>
                      <a:pt x="868747" y="184379"/>
                    </a:cubicBezTo>
                    <a:cubicBezTo>
                      <a:pt x="868090" y="171233"/>
                      <a:pt x="870062" y="159730"/>
                      <a:pt x="874663" y="149870"/>
                    </a:cubicBezTo>
                    <a:cubicBezTo>
                      <a:pt x="879264" y="140667"/>
                      <a:pt x="886002" y="133272"/>
                      <a:pt x="894876" y="127685"/>
                    </a:cubicBezTo>
                    <a:cubicBezTo>
                      <a:pt x="903749" y="122098"/>
                      <a:pt x="913445" y="119304"/>
                      <a:pt x="923962" y="119304"/>
                    </a:cubicBezTo>
                    <a:cubicBezTo>
                      <a:pt x="932507" y="119962"/>
                      <a:pt x="940067" y="122098"/>
                      <a:pt x="946640" y="125713"/>
                    </a:cubicBezTo>
                    <a:cubicBezTo>
                      <a:pt x="953213" y="129328"/>
                      <a:pt x="959786" y="135244"/>
                      <a:pt x="966360" y="143461"/>
                    </a:cubicBezTo>
                    <a:cubicBezTo>
                      <a:pt x="972933" y="151677"/>
                      <a:pt x="978849" y="164660"/>
                      <a:pt x="984107" y="182407"/>
                    </a:cubicBezTo>
                    <a:lnTo>
                      <a:pt x="996925" y="228749"/>
                    </a:lnTo>
                    <a:lnTo>
                      <a:pt x="1012701" y="311572"/>
                    </a:lnTo>
                    <a:lnTo>
                      <a:pt x="1055098" y="190295"/>
                    </a:lnTo>
                    <a:cubicBezTo>
                      <a:pt x="1064958" y="162030"/>
                      <a:pt x="1072024" y="143296"/>
                      <a:pt x="1076297" y="134094"/>
                    </a:cubicBezTo>
                    <a:cubicBezTo>
                      <a:pt x="1080570" y="124891"/>
                      <a:pt x="1085171" y="118976"/>
                      <a:pt x="1090101" y="116346"/>
                    </a:cubicBezTo>
                    <a:cubicBezTo>
                      <a:pt x="1095031" y="113717"/>
                      <a:pt x="1101111" y="112402"/>
                      <a:pt x="1108342" y="112402"/>
                    </a:cubicBezTo>
                    <a:close/>
                    <a:moveTo>
                      <a:pt x="644779" y="112402"/>
                    </a:moveTo>
                    <a:cubicBezTo>
                      <a:pt x="659898" y="112402"/>
                      <a:pt x="671730" y="114374"/>
                      <a:pt x="680275" y="118318"/>
                    </a:cubicBezTo>
                    <a:cubicBezTo>
                      <a:pt x="688820" y="122262"/>
                      <a:pt x="695886" y="127685"/>
                      <a:pt x="701473" y="134587"/>
                    </a:cubicBezTo>
                    <a:cubicBezTo>
                      <a:pt x="707061" y="141489"/>
                      <a:pt x="710512" y="146912"/>
                      <a:pt x="711826" y="150856"/>
                    </a:cubicBezTo>
                    <a:lnTo>
                      <a:pt x="722672" y="188323"/>
                    </a:lnTo>
                    <a:cubicBezTo>
                      <a:pt x="724644" y="181750"/>
                      <a:pt x="727602" y="174684"/>
                      <a:pt x="731546" y="167125"/>
                    </a:cubicBezTo>
                    <a:cubicBezTo>
                      <a:pt x="735490" y="159565"/>
                      <a:pt x="742228" y="151513"/>
                      <a:pt x="751759" y="142968"/>
                    </a:cubicBezTo>
                    <a:cubicBezTo>
                      <a:pt x="761290" y="134423"/>
                      <a:pt x="768849" y="129000"/>
                      <a:pt x="774436" y="126699"/>
                    </a:cubicBezTo>
                    <a:cubicBezTo>
                      <a:pt x="780024" y="124398"/>
                      <a:pt x="786104" y="122919"/>
                      <a:pt x="792677" y="122262"/>
                    </a:cubicBezTo>
                    <a:cubicBezTo>
                      <a:pt x="803194" y="122262"/>
                      <a:pt x="812068" y="124891"/>
                      <a:pt x="819299" y="130150"/>
                    </a:cubicBezTo>
                    <a:cubicBezTo>
                      <a:pt x="826529" y="135409"/>
                      <a:pt x="832117" y="141325"/>
                      <a:pt x="836061" y="147898"/>
                    </a:cubicBezTo>
                    <a:cubicBezTo>
                      <a:pt x="840005" y="154471"/>
                      <a:pt x="842141" y="165317"/>
                      <a:pt x="842469" y="180435"/>
                    </a:cubicBezTo>
                    <a:cubicBezTo>
                      <a:pt x="842798" y="195554"/>
                      <a:pt x="840333" y="208043"/>
                      <a:pt x="835075" y="217903"/>
                    </a:cubicBezTo>
                    <a:cubicBezTo>
                      <a:pt x="831788" y="223819"/>
                      <a:pt x="827844" y="228420"/>
                      <a:pt x="823243" y="231707"/>
                    </a:cubicBezTo>
                    <a:cubicBezTo>
                      <a:pt x="818642" y="234993"/>
                      <a:pt x="814369" y="236965"/>
                      <a:pt x="810425" y="237623"/>
                    </a:cubicBezTo>
                    <a:lnTo>
                      <a:pt x="768028" y="244524"/>
                    </a:lnTo>
                    <a:cubicBezTo>
                      <a:pt x="760140" y="245839"/>
                      <a:pt x="750280" y="251262"/>
                      <a:pt x="738448" y="260793"/>
                    </a:cubicBezTo>
                    <a:cubicBezTo>
                      <a:pt x="726616" y="270324"/>
                      <a:pt x="720372" y="281992"/>
                      <a:pt x="719714" y="295796"/>
                    </a:cubicBezTo>
                    <a:lnTo>
                      <a:pt x="711826" y="381577"/>
                    </a:lnTo>
                    <a:cubicBezTo>
                      <a:pt x="710512" y="392751"/>
                      <a:pt x="708211" y="398010"/>
                      <a:pt x="704924" y="397352"/>
                    </a:cubicBezTo>
                    <a:cubicBezTo>
                      <a:pt x="701638" y="396695"/>
                      <a:pt x="699666" y="395380"/>
                      <a:pt x="699008" y="393408"/>
                    </a:cubicBezTo>
                    <a:lnTo>
                      <a:pt x="651681" y="306642"/>
                    </a:lnTo>
                    <a:lnTo>
                      <a:pt x="609284" y="221847"/>
                    </a:lnTo>
                    <a:cubicBezTo>
                      <a:pt x="602053" y="208700"/>
                      <a:pt x="597452" y="197361"/>
                      <a:pt x="595480" y="187830"/>
                    </a:cubicBezTo>
                    <a:cubicBezTo>
                      <a:pt x="593508" y="178299"/>
                      <a:pt x="592522" y="168110"/>
                      <a:pt x="592522" y="157265"/>
                    </a:cubicBezTo>
                    <a:cubicBezTo>
                      <a:pt x="592522" y="146419"/>
                      <a:pt x="594494" y="137709"/>
                      <a:pt x="598438" y="131136"/>
                    </a:cubicBezTo>
                    <a:cubicBezTo>
                      <a:pt x="601067" y="127192"/>
                      <a:pt x="605504" y="123248"/>
                      <a:pt x="611749" y="119304"/>
                    </a:cubicBezTo>
                    <a:cubicBezTo>
                      <a:pt x="617993" y="115360"/>
                      <a:pt x="629003" y="113060"/>
                      <a:pt x="644779" y="112402"/>
                    </a:cubicBezTo>
                    <a:close/>
                    <a:moveTo>
                      <a:pt x="2498992" y="0"/>
                    </a:moveTo>
                    <a:cubicBezTo>
                      <a:pt x="2514767" y="0"/>
                      <a:pt x="2529557" y="4930"/>
                      <a:pt x="2543361" y="14790"/>
                    </a:cubicBezTo>
                    <a:cubicBezTo>
                      <a:pt x="2557165" y="24649"/>
                      <a:pt x="2566203" y="33195"/>
                      <a:pt x="2570476" y="40425"/>
                    </a:cubicBezTo>
                    <a:cubicBezTo>
                      <a:pt x="2574748" y="47656"/>
                      <a:pt x="2576720" y="57351"/>
                      <a:pt x="2576392" y="69512"/>
                    </a:cubicBezTo>
                    <a:cubicBezTo>
                      <a:pt x="2576063" y="81672"/>
                      <a:pt x="2571955" y="97612"/>
                      <a:pt x="2564067" y="117332"/>
                    </a:cubicBezTo>
                    <a:lnTo>
                      <a:pt x="2484202" y="306642"/>
                    </a:lnTo>
                    <a:lnTo>
                      <a:pt x="2450678" y="380591"/>
                    </a:lnTo>
                    <a:cubicBezTo>
                      <a:pt x="2447392" y="387821"/>
                      <a:pt x="2444105" y="392915"/>
                      <a:pt x="2440818" y="395873"/>
                    </a:cubicBezTo>
                    <a:cubicBezTo>
                      <a:pt x="2437532" y="398831"/>
                      <a:pt x="2434903" y="400146"/>
                      <a:pt x="2432931" y="399817"/>
                    </a:cubicBezTo>
                    <a:cubicBezTo>
                      <a:pt x="2430959" y="399489"/>
                      <a:pt x="2429480" y="396859"/>
                      <a:pt x="2428494" y="391929"/>
                    </a:cubicBezTo>
                    <a:cubicBezTo>
                      <a:pt x="2427508" y="386999"/>
                      <a:pt x="2427672" y="382234"/>
                      <a:pt x="2428987" y="377633"/>
                    </a:cubicBezTo>
                    <a:lnTo>
                      <a:pt x="2430959" y="368759"/>
                    </a:lnTo>
                    <a:lnTo>
                      <a:pt x="2431945" y="354955"/>
                    </a:lnTo>
                    <a:cubicBezTo>
                      <a:pt x="2420770" y="364815"/>
                      <a:pt x="2410746" y="372045"/>
                      <a:pt x="2401872" y="376647"/>
                    </a:cubicBezTo>
                    <a:cubicBezTo>
                      <a:pt x="2392998" y="381248"/>
                      <a:pt x="2381659" y="383220"/>
                      <a:pt x="2367856" y="382563"/>
                    </a:cubicBezTo>
                    <a:cubicBezTo>
                      <a:pt x="2350765" y="382563"/>
                      <a:pt x="2334168" y="377468"/>
                      <a:pt x="2318063" y="367280"/>
                    </a:cubicBezTo>
                    <a:cubicBezTo>
                      <a:pt x="2301959" y="357091"/>
                      <a:pt x="2287991" y="335400"/>
                      <a:pt x="2276159" y="302205"/>
                    </a:cubicBezTo>
                    <a:cubicBezTo>
                      <a:pt x="2264327" y="269010"/>
                      <a:pt x="2258740" y="239266"/>
                      <a:pt x="2259397" y="212973"/>
                    </a:cubicBezTo>
                    <a:cubicBezTo>
                      <a:pt x="2259397" y="195225"/>
                      <a:pt x="2262684" y="180107"/>
                      <a:pt x="2269257" y="167618"/>
                    </a:cubicBezTo>
                    <a:cubicBezTo>
                      <a:pt x="2275830" y="155128"/>
                      <a:pt x="2286676" y="144447"/>
                      <a:pt x="2301794" y="135573"/>
                    </a:cubicBezTo>
                    <a:cubicBezTo>
                      <a:pt x="2316913" y="126699"/>
                      <a:pt x="2334661" y="122262"/>
                      <a:pt x="2355038" y="122262"/>
                    </a:cubicBezTo>
                    <a:cubicBezTo>
                      <a:pt x="2378701" y="122919"/>
                      <a:pt x="2398421" y="127849"/>
                      <a:pt x="2414197" y="137052"/>
                    </a:cubicBezTo>
                    <a:lnTo>
                      <a:pt x="2444762" y="154800"/>
                    </a:lnTo>
                    <a:lnTo>
                      <a:pt x="2456594" y="81837"/>
                    </a:lnTo>
                    <a:cubicBezTo>
                      <a:pt x="2461853" y="47656"/>
                      <a:pt x="2466947" y="26621"/>
                      <a:pt x="2471877" y="18734"/>
                    </a:cubicBezTo>
                    <a:cubicBezTo>
                      <a:pt x="2476807" y="10846"/>
                      <a:pt x="2481080" y="5916"/>
                      <a:pt x="2484695" y="3944"/>
                    </a:cubicBezTo>
                    <a:cubicBezTo>
                      <a:pt x="2488310" y="1972"/>
                      <a:pt x="2493076" y="657"/>
                      <a:pt x="2498992" y="0"/>
                    </a:cubicBezTo>
                    <a:close/>
                  </a:path>
                </a:pathLst>
              </a:custGeom>
              <a:solidFill>
                <a:srgbClr val="00B7D6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zh-CN" altLang="en-US" sz="4000" dirty="0">
                  <a:solidFill>
                    <a:schemeClr val="bg1"/>
                  </a:solidFill>
                  <a:latin typeface="汉仪萝卜体简" panose="02010609000101010101" pitchFamily="49" charset="-122"/>
                  <a:ea typeface="汉仪萝卜体简" panose="02010609000101010101" pitchFamily="49" charset="-122"/>
                </a:endParaRPr>
              </a:p>
            </p:txBody>
          </p:sp>
        </p:grpSp>
        <p:sp>
          <p:nvSpPr>
            <p:cNvPr id="279" name="矩形 278"/>
            <p:cNvSpPr/>
            <p:nvPr/>
          </p:nvSpPr>
          <p:spPr>
            <a:xfrm>
              <a:off x="5805493" y="2808100"/>
              <a:ext cx="3821330" cy="23978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6" name="矩形 135"/>
          <p:cNvSpPr/>
          <p:nvPr/>
        </p:nvSpPr>
        <p:spPr>
          <a:xfrm>
            <a:off x="33337" y="-800378"/>
            <a:ext cx="460375" cy="419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" grpId="0" animBg="1"/>
      <p:bldP spid="139" grpId="0" animBg="1"/>
      <p:bldP spid="1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矩形 2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531509" y="842399"/>
            <a:ext cx="2725527" cy="5365240"/>
            <a:chOff x="4531509" y="842399"/>
            <a:chExt cx="2725527" cy="5365240"/>
          </a:xfrm>
        </p:grpSpPr>
        <p:grpSp>
          <p:nvGrpSpPr>
            <p:cNvPr id="3" name="组合 2"/>
            <p:cNvGrpSpPr/>
            <p:nvPr/>
          </p:nvGrpSpPr>
          <p:grpSpPr>
            <a:xfrm>
              <a:off x="5319493" y="3905088"/>
              <a:ext cx="1937543" cy="2302551"/>
              <a:chOff x="5041680" y="3969463"/>
              <a:chExt cx="2460625" cy="2924175"/>
            </a:xfrm>
          </p:grpSpPr>
          <p:sp>
            <p:nvSpPr>
              <p:cNvPr id="138" name="Freeform 6"/>
              <p:cNvSpPr/>
              <p:nvPr/>
            </p:nvSpPr>
            <p:spPr bwMode="auto">
              <a:xfrm>
                <a:off x="5583018" y="4077413"/>
                <a:ext cx="1379538" cy="2765425"/>
              </a:xfrm>
              <a:custGeom>
                <a:avLst/>
                <a:gdLst>
                  <a:gd name="T0" fmla="*/ 43 w 695"/>
                  <a:gd name="T1" fmla="*/ 0 h 1394"/>
                  <a:gd name="T2" fmla="*/ 70 w 695"/>
                  <a:gd name="T3" fmla="*/ 257 h 1394"/>
                  <a:gd name="T4" fmla="*/ 177 w 695"/>
                  <a:gd name="T5" fmla="*/ 336 h 1394"/>
                  <a:gd name="T6" fmla="*/ 0 w 695"/>
                  <a:gd name="T7" fmla="*/ 1342 h 1394"/>
                  <a:gd name="T8" fmla="*/ 125 w 695"/>
                  <a:gd name="T9" fmla="*/ 1394 h 1394"/>
                  <a:gd name="T10" fmla="*/ 280 w 695"/>
                  <a:gd name="T11" fmla="*/ 347 h 1394"/>
                  <a:gd name="T12" fmla="*/ 361 w 695"/>
                  <a:gd name="T13" fmla="*/ 345 h 1394"/>
                  <a:gd name="T14" fmla="*/ 564 w 695"/>
                  <a:gd name="T15" fmla="*/ 1326 h 1394"/>
                  <a:gd name="T16" fmla="*/ 656 w 695"/>
                  <a:gd name="T17" fmla="*/ 1263 h 1394"/>
                  <a:gd name="T18" fmla="*/ 695 w 695"/>
                  <a:gd name="T19" fmla="*/ 1228 h 1394"/>
                  <a:gd name="T20" fmla="*/ 453 w 695"/>
                  <a:gd name="T21" fmla="*/ 329 h 1394"/>
                  <a:gd name="T22" fmla="*/ 556 w 695"/>
                  <a:gd name="T23" fmla="*/ 264 h 1394"/>
                  <a:gd name="T24" fmla="*/ 577 w 695"/>
                  <a:gd name="T25" fmla="*/ 15 h 1394"/>
                  <a:gd name="T26" fmla="*/ 43 w 695"/>
                  <a:gd name="T27" fmla="*/ 0 h 1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5" h="1394">
                    <a:moveTo>
                      <a:pt x="43" y="0"/>
                    </a:moveTo>
                    <a:cubicBezTo>
                      <a:pt x="43" y="0"/>
                      <a:pt x="15" y="157"/>
                      <a:pt x="70" y="257"/>
                    </a:cubicBezTo>
                    <a:cubicBezTo>
                      <a:pt x="90" y="294"/>
                      <a:pt x="133" y="326"/>
                      <a:pt x="177" y="336"/>
                    </a:cubicBezTo>
                    <a:cubicBezTo>
                      <a:pt x="0" y="1342"/>
                      <a:pt x="0" y="1342"/>
                      <a:pt x="0" y="1342"/>
                    </a:cubicBezTo>
                    <a:cubicBezTo>
                      <a:pt x="125" y="1394"/>
                      <a:pt x="125" y="1394"/>
                      <a:pt x="125" y="1394"/>
                    </a:cubicBezTo>
                    <a:cubicBezTo>
                      <a:pt x="280" y="347"/>
                      <a:pt x="280" y="347"/>
                      <a:pt x="280" y="347"/>
                    </a:cubicBezTo>
                    <a:cubicBezTo>
                      <a:pt x="280" y="347"/>
                      <a:pt x="325" y="352"/>
                      <a:pt x="361" y="345"/>
                    </a:cubicBezTo>
                    <a:cubicBezTo>
                      <a:pt x="564" y="1326"/>
                      <a:pt x="564" y="1326"/>
                      <a:pt x="564" y="1326"/>
                    </a:cubicBezTo>
                    <a:cubicBezTo>
                      <a:pt x="656" y="1263"/>
                      <a:pt x="656" y="1263"/>
                      <a:pt x="656" y="1263"/>
                    </a:cubicBezTo>
                    <a:cubicBezTo>
                      <a:pt x="695" y="1228"/>
                      <a:pt x="695" y="1228"/>
                      <a:pt x="695" y="1228"/>
                    </a:cubicBezTo>
                    <a:cubicBezTo>
                      <a:pt x="453" y="329"/>
                      <a:pt x="453" y="329"/>
                      <a:pt x="453" y="329"/>
                    </a:cubicBezTo>
                    <a:cubicBezTo>
                      <a:pt x="453" y="329"/>
                      <a:pt x="519" y="324"/>
                      <a:pt x="556" y="264"/>
                    </a:cubicBezTo>
                    <a:cubicBezTo>
                      <a:pt x="588" y="212"/>
                      <a:pt x="595" y="127"/>
                      <a:pt x="577" y="15"/>
                    </a:cubicBez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7"/>
              <p:cNvSpPr/>
              <p:nvPr/>
            </p:nvSpPr>
            <p:spPr bwMode="auto">
              <a:xfrm>
                <a:off x="5663980" y="3969463"/>
                <a:ext cx="1066800" cy="322263"/>
              </a:xfrm>
              <a:custGeom>
                <a:avLst/>
                <a:gdLst>
                  <a:gd name="T0" fmla="*/ 3 w 537"/>
                  <a:gd name="T1" fmla="*/ 42 h 163"/>
                  <a:gd name="T2" fmla="*/ 0 w 537"/>
                  <a:gd name="T3" fmla="*/ 75 h 163"/>
                  <a:gd name="T4" fmla="*/ 173 w 537"/>
                  <a:gd name="T5" fmla="*/ 82 h 163"/>
                  <a:gd name="T6" fmla="*/ 261 w 537"/>
                  <a:gd name="T7" fmla="*/ 161 h 163"/>
                  <a:gd name="T8" fmla="*/ 349 w 537"/>
                  <a:gd name="T9" fmla="*/ 89 h 163"/>
                  <a:gd name="T10" fmla="*/ 537 w 537"/>
                  <a:gd name="T11" fmla="*/ 81 h 163"/>
                  <a:gd name="T12" fmla="*/ 535 w 537"/>
                  <a:gd name="T13" fmla="*/ 56 h 163"/>
                  <a:gd name="T14" fmla="*/ 3 w 537"/>
                  <a:gd name="T15" fmla="*/ 4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7" h="163">
                    <a:moveTo>
                      <a:pt x="3" y="42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82" y="74"/>
                      <a:pt x="173" y="82"/>
                    </a:cubicBezTo>
                    <a:cubicBezTo>
                      <a:pt x="208" y="85"/>
                      <a:pt x="223" y="160"/>
                      <a:pt x="261" y="161"/>
                    </a:cubicBezTo>
                    <a:cubicBezTo>
                      <a:pt x="299" y="163"/>
                      <a:pt x="313" y="89"/>
                      <a:pt x="349" y="89"/>
                    </a:cubicBezTo>
                    <a:cubicBezTo>
                      <a:pt x="414" y="88"/>
                      <a:pt x="507" y="95"/>
                      <a:pt x="537" y="81"/>
                    </a:cubicBezTo>
                    <a:cubicBezTo>
                      <a:pt x="535" y="56"/>
                      <a:pt x="535" y="56"/>
                      <a:pt x="535" y="56"/>
                    </a:cubicBezTo>
                    <a:cubicBezTo>
                      <a:pt x="535" y="56"/>
                      <a:pt x="236" y="0"/>
                      <a:pt x="3" y="42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8"/>
              <p:cNvSpPr/>
              <p:nvPr/>
            </p:nvSpPr>
            <p:spPr bwMode="auto">
              <a:xfrm>
                <a:off x="5583018" y="4077413"/>
                <a:ext cx="1379538" cy="2765425"/>
              </a:xfrm>
              <a:custGeom>
                <a:avLst/>
                <a:gdLst>
                  <a:gd name="T0" fmla="*/ 585 w 695"/>
                  <a:gd name="T1" fmla="*/ 1143 h 1394"/>
                  <a:gd name="T2" fmla="*/ 576 w 695"/>
                  <a:gd name="T3" fmla="*/ 1138 h 1394"/>
                  <a:gd name="T4" fmla="*/ 463 w 695"/>
                  <a:gd name="T5" fmla="*/ 655 h 1394"/>
                  <a:gd name="T6" fmla="*/ 414 w 695"/>
                  <a:gd name="T7" fmla="*/ 434 h 1394"/>
                  <a:gd name="T8" fmla="*/ 422 w 695"/>
                  <a:gd name="T9" fmla="*/ 427 h 1394"/>
                  <a:gd name="T10" fmla="*/ 474 w 695"/>
                  <a:gd name="T11" fmla="*/ 407 h 1394"/>
                  <a:gd name="T12" fmla="*/ 453 w 695"/>
                  <a:gd name="T13" fmla="*/ 329 h 1394"/>
                  <a:gd name="T14" fmla="*/ 556 w 695"/>
                  <a:gd name="T15" fmla="*/ 264 h 1394"/>
                  <a:gd name="T16" fmla="*/ 577 w 695"/>
                  <a:gd name="T17" fmla="*/ 15 h 1394"/>
                  <a:gd name="T18" fmla="*/ 43 w 695"/>
                  <a:gd name="T19" fmla="*/ 0 h 1394"/>
                  <a:gd name="T20" fmla="*/ 36 w 695"/>
                  <a:gd name="T21" fmla="*/ 98 h 1394"/>
                  <a:gd name="T22" fmla="*/ 248 w 695"/>
                  <a:gd name="T23" fmla="*/ 268 h 1394"/>
                  <a:gd name="T24" fmla="*/ 246 w 695"/>
                  <a:gd name="T25" fmla="*/ 282 h 1394"/>
                  <a:gd name="T26" fmla="*/ 73 w 695"/>
                  <a:gd name="T27" fmla="*/ 252 h 1394"/>
                  <a:gd name="T28" fmla="*/ 66 w 695"/>
                  <a:gd name="T29" fmla="*/ 249 h 1394"/>
                  <a:gd name="T30" fmla="*/ 70 w 695"/>
                  <a:gd name="T31" fmla="*/ 257 h 1394"/>
                  <a:gd name="T32" fmla="*/ 177 w 695"/>
                  <a:gd name="T33" fmla="*/ 336 h 1394"/>
                  <a:gd name="T34" fmla="*/ 171 w 695"/>
                  <a:gd name="T35" fmla="*/ 362 h 1394"/>
                  <a:gd name="T36" fmla="*/ 217 w 695"/>
                  <a:gd name="T37" fmla="*/ 377 h 1394"/>
                  <a:gd name="T38" fmla="*/ 216 w 695"/>
                  <a:gd name="T39" fmla="*/ 427 h 1394"/>
                  <a:gd name="T40" fmla="*/ 188 w 695"/>
                  <a:gd name="T41" fmla="*/ 739 h 1394"/>
                  <a:gd name="T42" fmla="*/ 107 w 695"/>
                  <a:gd name="T43" fmla="*/ 1182 h 1394"/>
                  <a:gd name="T44" fmla="*/ 96 w 695"/>
                  <a:gd name="T45" fmla="*/ 1186 h 1394"/>
                  <a:gd name="T46" fmla="*/ 33 w 695"/>
                  <a:gd name="T47" fmla="*/ 1155 h 1394"/>
                  <a:gd name="T48" fmla="*/ 0 w 695"/>
                  <a:gd name="T49" fmla="*/ 1342 h 1394"/>
                  <a:gd name="T50" fmla="*/ 125 w 695"/>
                  <a:gd name="T51" fmla="*/ 1394 h 1394"/>
                  <a:gd name="T52" fmla="*/ 280 w 695"/>
                  <a:gd name="T53" fmla="*/ 347 h 1394"/>
                  <a:gd name="T54" fmla="*/ 361 w 695"/>
                  <a:gd name="T55" fmla="*/ 345 h 1394"/>
                  <a:gd name="T56" fmla="*/ 564 w 695"/>
                  <a:gd name="T57" fmla="*/ 1326 h 1394"/>
                  <a:gd name="T58" fmla="*/ 656 w 695"/>
                  <a:gd name="T59" fmla="*/ 1263 h 1394"/>
                  <a:gd name="T60" fmla="*/ 695 w 695"/>
                  <a:gd name="T61" fmla="*/ 1228 h 1394"/>
                  <a:gd name="T62" fmla="*/ 665 w 695"/>
                  <a:gd name="T63" fmla="*/ 1117 h 1394"/>
                  <a:gd name="T64" fmla="*/ 585 w 695"/>
                  <a:gd name="T65" fmla="*/ 1143 h 1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95" h="1394">
                    <a:moveTo>
                      <a:pt x="585" y="1143"/>
                    </a:moveTo>
                    <a:cubicBezTo>
                      <a:pt x="581" y="1144"/>
                      <a:pt x="577" y="1141"/>
                      <a:pt x="576" y="1138"/>
                    </a:cubicBezTo>
                    <a:cubicBezTo>
                      <a:pt x="517" y="1006"/>
                      <a:pt x="479" y="736"/>
                      <a:pt x="463" y="655"/>
                    </a:cubicBezTo>
                    <a:cubicBezTo>
                      <a:pt x="449" y="586"/>
                      <a:pt x="417" y="504"/>
                      <a:pt x="414" y="434"/>
                    </a:cubicBezTo>
                    <a:cubicBezTo>
                      <a:pt x="414" y="430"/>
                      <a:pt x="418" y="426"/>
                      <a:pt x="422" y="427"/>
                    </a:cubicBezTo>
                    <a:cubicBezTo>
                      <a:pt x="444" y="429"/>
                      <a:pt x="462" y="419"/>
                      <a:pt x="474" y="407"/>
                    </a:cubicBezTo>
                    <a:cubicBezTo>
                      <a:pt x="453" y="329"/>
                      <a:pt x="453" y="329"/>
                      <a:pt x="453" y="329"/>
                    </a:cubicBezTo>
                    <a:cubicBezTo>
                      <a:pt x="453" y="329"/>
                      <a:pt x="519" y="324"/>
                      <a:pt x="556" y="264"/>
                    </a:cubicBezTo>
                    <a:cubicBezTo>
                      <a:pt x="588" y="212"/>
                      <a:pt x="595" y="127"/>
                      <a:pt x="577" y="1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35" y="43"/>
                      <a:pt x="36" y="98"/>
                    </a:cubicBezTo>
                    <a:cubicBezTo>
                      <a:pt x="116" y="141"/>
                      <a:pt x="175" y="215"/>
                      <a:pt x="248" y="268"/>
                    </a:cubicBezTo>
                    <a:cubicBezTo>
                      <a:pt x="253" y="272"/>
                      <a:pt x="253" y="280"/>
                      <a:pt x="246" y="282"/>
                    </a:cubicBezTo>
                    <a:cubicBezTo>
                      <a:pt x="194" y="295"/>
                      <a:pt x="122" y="269"/>
                      <a:pt x="73" y="252"/>
                    </a:cubicBezTo>
                    <a:cubicBezTo>
                      <a:pt x="70" y="251"/>
                      <a:pt x="68" y="250"/>
                      <a:pt x="66" y="249"/>
                    </a:cubicBezTo>
                    <a:cubicBezTo>
                      <a:pt x="67" y="252"/>
                      <a:pt x="68" y="254"/>
                      <a:pt x="70" y="257"/>
                    </a:cubicBezTo>
                    <a:cubicBezTo>
                      <a:pt x="90" y="294"/>
                      <a:pt x="133" y="326"/>
                      <a:pt x="177" y="336"/>
                    </a:cubicBezTo>
                    <a:cubicBezTo>
                      <a:pt x="171" y="362"/>
                      <a:pt x="171" y="362"/>
                      <a:pt x="171" y="362"/>
                    </a:cubicBezTo>
                    <a:cubicBezTo>
                      <a:pt x="186" y="366"/>
                      <a:pt x="201" y="371"/>
                      <a:pt x="217" y="377"/>
                    </a:cubicBezTo>
                    <a:cubicBezTo>
                      <a:pt x="233" y="383"/>
                      <a:pt x="219" y="418"/>
                      <a:pt x="216" y="427"/>
                    </a:cubicBezTo>
                    <a:cubicBezTo>
                      <a:pt x="178" y="522"/>
                      <a:pt x="211" y="640"/>
                      <a:pt x="188" y="739"/>
                    </a:cubicBezTo>
                    <a:cubicBezTo>
                      <a:pt x="164" y="849"/>
                      <a:pt x="149" y="1070"/>
                      <a:pt x="107" y="1182"/>
                    </a:cubicBezTo>
                    <a:cubicBezTo>
                      <a:pt x="105" y="1186"/>
                      <a:pt x="100" y="1188"/>
                      <a:pt x="96" y="1186"/>
                    </a:cubicBezTo>
                    <a:cubicBezTo>
                      <a:pt x="78" y="1176"/>
                      <a:pt x="50" y="1163"/>
                      <a:pt x="33" y="1155"/>
                    </a:cubicBezTo>
                    <a:cubicBezTo>
                      <a:pt x="0" y="1342"/>
                      <a:pt x="0" y="1342"/>
                      <a:pt x="0" y="1342"/>
                    </a:cubicBezTo>
                    <a:cubicBezTo>
                      <a:pt x="125" y="1394"/>
                      <a:pt x="125" y="1394"/>
                      <a:pt x="125" y="1394"/>
                    </a:cubicBezTo>
                    <a:cubicBezTo>
                      <a:pt x="280" y="347"/>
                      <a:pt x="280" y="347"/>
                      <a:pt x="280" y="347"/>
                    </a:cubicBezTo>
                    <a:cubicBezTo>
                      <a:pt x="280" y="347"/>
                      <a:pt x="325" y="352"/>
                      <a:pt x="361" y="345"/>
                    </a:cubicBezTo>
                    <a:cubicBezTo>
                      <a:pt x="564" y="1326"/>
                      <a:pt x="564" y="1326"/>
                      <a:pt x="564" y="1326"/>
                    </a:cubicBezTo>
                    <a:cubicBezTo>
                      <a:pt x="656" y="1263"/>
                      <a:pt x="656" y="1263"/>
                      <a:pt x="656" y="1263"/>
                    </a:cubicBezTo>
                    <a:cubicBezTo>
                      <a:pt x="695" y="1228"/>
                      <a:pt x="695" y="1228"/>
                      <a:pt x="695" y="1228"/>
                    </a:cubicBezTo>
                    <a:cubicBezTo>
                      <a:pt x="665" y="1117"/>
                      <a:pt x="665" y="1117"/>
                      <a:pt x="665" y="1117"/>
                    </a:cubicBezTo>
                    <a:cubicBezTo>
                      <a:pt x="635" y="1121"/>
                      <a:pt x="614" y="1132"/>
                      <a:pt x="585" y="1143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9"/>
              <p:cNvSpPr/>
              <p:nvPr/>
            </p:nvSpPr>
            <p:spPr bwMode="auto">
              <a:xfrm>
                <a:off x="5663980" y="3969463"/>
                <a:ext cx="1066800" cy="322263"/>
              </a:xfrm>
              <a:custGeom>
                <a:avLst/>
                <a:gdLst>
                  <a:gd name="T0" fmla="*/ 3 w 537"/>
                  <a:gd name="T1" fmla="*/ 42 h 163"/>
                  <a:gd name="T2" fmla="*/ 0 w 537"/>
                  <a:gd name="T3" fmla="*/ 75 h 163"/>
                  <a:gd name="T4" fmla="*/ 173 w 537"/>
                  <a:gd name="T5" fmla="*/ 82 h 163"/>
                  <a:gd name="T6" fmla="*/ 261 w 537"/>
                  <a:gd name="T7" fmla="*/ 161 h 163"/>
                  <a:gd name="T8" fmla="*/ 349 w 537"/>
                  <a:gd name="T9" fmla="*/ 89 h 163"/>
                  <a:gd name="T10" fmla="*/ 537 w 537"/>
                  <a:gd name="T11" fmla="*/ 81 h 163"/>
                  <a:gd name="T12" fmla="*/ 535 w 537"/>
                  <a:gd name="T13" fmla="*/ 56 h 163"/>
                  <a:gd name="T14" fmla="*/ 3 w 537"/>
                  <a:gd name="T15" fmla="*/ 4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7" h="163">
                    <a:moveTo>
                      <a:pt x="3" y="42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82" y="74"/>
                      <a:pt x="173" y="82"/>
                    </a:cubicBezTo>
                    <a:cubicBezTo>
                      <a:pt x="208" y="85"/>
                      <a:pt x="223" y="160"/>
                      <a:pt x="261" y="161"/>
                    </a:cubicBezTo>
                    <a:cubicBezTo>
                      <a:pt x="299" y="163"/>
                      <a:pt x="313" y="89"/>
                      <a:pt x="349" y="89"/>
                    </a:cubicBezTo>
                    <a:cubicBezTo>
                      <a:pt x="414" y="88"/>
                      <a:pt x="507" y="95"/>
                      <a:pt x="537" y="81"/>
                    </a:cubicBezTo>
                    <a:cubicBezTo>
                      <a:pt x="535" y="56"/>
                      <a:pt x="535" y="56"/>
                      <a:pt x="535" y="56"/>
                    </a:cubicBezTo>
                    <a:cubicBezTo>
                      <a:pt x="535" y="56"/>
                      <a:pt x="236" y="0"/>
                      <a:pt x="3" y="42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0"/>
              <p:cNvSpPr/>
              <p:nvPr/>
            </p:nvSpPr>
            <p:spPr bwMode="auto">
              <a:xfrm>
                <a:off x="5041680" y="6425325"/>
                <a:ext cx="882650" cy="468313"/>
              </a:xfrm>
              <a:custGeom>
                <a:avLst/>
                <a:gdLst>
                  <a:gd name="T0" fmla="*/ 40 w 445"/>
                  <a:gd name="T1" fmla="*/ 225 h 236"/>
                  <a:gd name="T2" fmla="*/ 421 w 445"/>
                  <a:gd name="T3" fmla="*/ 210 h 236"/>
                  <a:gd name="T4" fmla="*/ 222 w 445"/>
                  <a:gd name="T5" fmla="*/ 12 h 236"/>
                  <a:gd name="T6" fmla="*/ 40 w 445"/>
                  <a:gd name="T7" fmla="*/ 225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5" h="236">
                    <a:moveTo>
                      <a:pt x="40" y="225"/>
                    </a:moveTo>
                    <a:cubicBezTo>
                      <a:pt x="40" y="225"/>
                      <a:pt x="328" y="236"/>
                      <a:pt x="421" y="210"/>
                    </a:cubicBezTo>
                    <a:cubicBezTo>
                      <a:pt x="421" y="210"/>
                      <a:pt x="445" y="23"/>
                      <a:pt x="222" y="12"/>
                    </a:cubicBezTo>
                    <a:cubicBezTo>
                      <a:pt x="0" y="0"/>
                      <a:pt x="1" y="210"/>
                      <a:pt x="40" y="225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1"/>
              <p:cNvSpPr/>
              <p:nvPr/>
            </p:nvSpPr>
            <p:spPr bwMode="auto">
              <a:xfrm>
                <a:off x="5102005" y="6436438"/>
                <a:ext cx="703263" cy="385763"/>
              </a:xfrm>
              <a:custGeom>
                <a:avLst/>
                <a:gdLst>
                  <a:gd name="T0" fmla="*/ 354 w 354"/>
                  <a:gd name="T1" fmla="*/ 76 h 194"/>
                  <a:gd name="T2" fmla="*/ 191 w 354"/>
                  <a:gd name="T3" fmla="*/ 6 h 194"/>
                  <a:gd name="T4" fmla="*/ 0 w 354"/>
                  <a:gd name="T5" fmla="*/ 109 h 194"/>
                  <a:gd name="T6" fmla="*/ 354 w 354"/>
                  <a:gd name="T7" fmla="*/ 7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4" h="194">
                    <a:moveTo>
                      <a:pt x="354" y="76"/>
                    </a:moveTo>
                    <a:cubicBezTo>
                      <a:pt x="326" y="40"/>
                      <a:pt x="277" y="10"/>
                      <a:pt x="191" y="6"/>
                    </a:cubicBezTo>
                    <a:cubicBezTo>
                      <a:pt x="76" y="0"/>
                      <a:pt x="21" y="53"/>
                      <a:pt x="0" y="109"/>
                    </a:cubicBezTo>
                    <a:cubicBezTo>
                      <a:pt x="60" y="194"/>
                      <a:pt x="322" y="188"/>
                      <a:pt x="354" y="76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2"/>
              <p:cNvSpPr/>
              <p:nvPr/>
            </p:nvSpPr>
            <p:spPr bwMode="auto">
              <a:xfrm>
                <a:off x="5259168" y="6522163"/>
                <a:ext cx="117475" cy="63500"/>
              </a:xfrm>
              <a:custGeom>
                <a:avLst/>
                <a:gdLst>
                  <a:gd name="T0" fmla="*/ 59 w 59"/>
                  <a:gd name="T1" fmla="*/ 17 h 32"/>
                  <a:gd name="T2" fmla="*/ 29 w 59"/>
                  <a:gd name="T3" fmla="*/ 31 h 32"/>
                  <a:gd name="T4" fmla="*/ 1 w 59"/>
                  <a:gd name="T5" fmla="*/ 15 h 32"/>
                  <a:gd name="T6" fmla="*/ 30 w 59"/>
                  <a:gd name="T7" fmla="*/ 1 h 32"/>
                  <a:gd name="T8" fmla="*/ 59 w 59"/>
                  <a:gd name="T9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32">
                    <a:moveTo>
                      <a:pt x="59" y="17"/>
                    </a:moveTo>
                    <a:cubicBezTo>
                      <a:pt x="59" y="26"/>
                      <a:pt x="45" y="32"/>
                      <a:pt x="29" y="31"/>
                    </a:cubicBezTo>
                    <a:cubicBezTo>
                      <a:pt x="13" y="31"/>
                      <a:pt x="0" y="23"/>
                      <a:pt x="1" y="15"/>
                    </a:cubicBezTo>
                    <a:cubicBezTo>
                      <a:pt x="1" y="6"/>
                      <a:pt x="14" y="0"/>
                      <a:pt x="30" y="1"/>
                    </a:cubicBezTo>
                    <a:cubicBezTo>
                      <a:pt x="47" y="1"/>
                      <a:pt x="59" y="9"/>
                      <a:pt x="59" y="17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3"/>
              <p:cNvSpPr/>
              <p:nvPr/>
            </p:nvSpPr>
            <p:spPr bwMode="auto">
              <a:xfrm>
                <a:off x="6619655" y="6425325"/>
                <a:ext cx="882650" cy="468313"/>
              </a:xfrm>
              <a:custGeom>
                <a:avLst/>
                <a:gdLst>
                  <a:gd name="T0" fmla="*/ 405 w 445"/>
                  <a:gd name="T1" fmla="*/ 225 h 236"/>
                  <a:gd name="T2" fmla="*/ 24 w 445"/>
                  <a:gd name="T3" fmla="*/ 210 h 236"/>
                  <a:gd name="T4" fmla="*/ 223 w 445"/>
                  <a:gd name="T5" fmla="*/ 12 h 236"/>
                  <a:gd name="T6" fmla="*/ 405 w 445"/>
                  <a:gd name="T7" fmla="*/ 225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5" h="236">
                    <a:moveTo>
                      <a:pt x="405" y="225"/>
                    </a:moveTo>
                    <a:cubicBezTo>
                      <a:pt x="405" y="225"/>
                      <a:pt x="117" y="236"/>
                      <a:pt x="24" y="210"/>
                    </a:cubicBezTo>
                    <a:cubicBezTo>
                      <a:pt x="24" y="210"/>
                      <a:pt x="0" y="23"/>
                      <a:pt x="223" y="12"/>
                    </a:cubicBezTo>
                    <a:cubicBezTo>
                      <a:pt x="445" y="0"/>
                      <a:pt x="444" y="210"/>
                      <a:pt x="405" y="225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4"/>
              <p:cNvSpPr/>
              <p:nvPr/>
            </p:nvSpPr>
            <p:spPr bwMode="auto">
              <a:xfrm>
                <a:off x="6738718" y="6436438"/>
                <a:ext cx="701675" cy="385763"/>
              </a:xfrm>
              <a:custGeom>
                <a:avLst/>
                <a:gdLst>
                  <a:gd name="T0" fmla="*/ 0 w 354"/>
                  <a:gd name="T1" fmla="*/ 76 h 194"/>
                  <a:gd name="T2" fmla="*/ 163 w 354"/>
                  <a:gd name="T3" fmla="*/ 6 h 194"/>
                  <a:gd name="T4" fmla="*/ 354 w 354"/>
                  <a:gd name="T5" fmla="*/ 109 h 194"/>
                  <a:gd name="T6" fmla="*/ 0 w 354"/>
                  <a:gd name="T7" fmla="*/ 7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4" h="194">
                    <a:moveTo>
                      <a:pt x="0" y="76"/>
                    </a:moveTo>
                    <a:cubicBezTo>
                      <a:pt x="28" y="40"/>
                      <a:pt x="77" y="10"/>
                      <a:pt x="163" y="6"/>
                    </a:cubicBezTo>
                    <a:cubicBezTo>
                      <a:pt x="278" y="0"/>
                      <a:pt x="333" y="53"/>
                      <a:pt x="354" y="109"/>
                    </a:cubicBezTo>
                    <a:cubicBezTo>
                      <a:pt x="294" y="194"/>
                      <a:pt x="32" y="188"/>
                      <a:pt x="0" y="76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5"/>
              <p:cNvSpPr/>
              <p:nvPr/>
            </p:nvSpPr>
            <p:spPr bwMode="auto">
              <a:xfrm>
                <a:off x="7167343" y="6522163"/>
                <a:ext cx="117475" cy="63500"/>
              </a:xfrm>
              <a:custGeom>
                <a:avLst/>
                <a:gdLst>
                  <a:gd name="T0" fmla="*/ 0 w 59"/>
                  <a:gd name="T1" fmla="*/ 17 h 32"/>
                  <a:gd name="T2" fmla="*/ 30 w 59"/>
                  <a:gd name="T3" fmla="*/ 31 h 32"/>
                  <a:gd name="T4" fmla="*/ 59 w 59"/>
                  <a:gd name="T5" fmla="*/ 15 h 32"/>
                  <a:gd name="T6" fmla="*/ 29 w 59"/>
                  <a:gd name="T7" fmla="*/ 1 h 32"/>
                  <a:gd name="T8" fmla="*/ 0 w 59"/>
                  <a:gd name="T9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32">
                    <a:moveTo>
                      <a:pt x="0" y="17"/>
                    </a:moveTo>
                    <a:cubicBezTo>
                      <a:pt x="0" y="26"/>
                      <a:pt x="14" y="32"/>
                      <a:pt x="30" y="31"/>
                    </a:cubicBezTo>
                    <a:cubicBezTo>
                      <a:pt x="46" y="31"/>
                      <a:pt x="59" y="23"/>
                      <a:pt x="59" y="15"/>
                    </a:cubicBezTo>
                    <a:cubicBezTo>
                      <a:pt x="58" y="6"/>
                      <a:pt x="45" y="0"/>
                      <a:pt x="29" y="1"/>
                    </a:cubicBezTo>
                    <a:cubicBezTo>
                      <a:pt x="13" y="1"/>
                      <a:pt x="0" y="9"/>
                      <a:pt x="0" y="17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8" name="Freeform 16"/>
            <p:cNvSpPr/>
            <p:nvPr/>
          </p:nvSpPr>
          <p:spPr bwMode="auto">
            <a:xfrm>
              <a:off x="4531509" y="2545702"/>
              <a:ext cx="2083056" cy="1461770"/>
            </a:xfrm>
            <a:custGeom>
              <a:avLst/>
              <a:gdLst>
                <a:gd name="T0" fmla="*/ 93 w 1193"/>
                <a:gd name="T1" fmla="*/ 317 h 838"/>
                <a:gd name="T2" fmla="*/ 368 w 1193"/>
                <a:gd name="T3" fmla="*/ 493 h 838"/>
                <a:gd name="T4" fmla="*/ 759 w 1193"/>
                <a:gd name="T5" fmla="*/ 60 h 838"/>
                <a:gd name="T6" fmla="*/ 1193 w 1193"/>
                <a:gd name="T7" fmla="*/ 99 h 838"/>
                <a:gd name="T8" fmla="*/ 1062 w 1193"/>
                <a:gd name="T9" fmla="*/ 838 h 838"/>
                <a:gd name="T10" fmla="*/ 630 w 1193"/>
                <a:gd name="T11" fmla="*/ 765 h 838"/>
                <a:gd name="T12" fmla="*/ 677 w 1193"/>
                <a:gd name="T13" fmla="*/ 296 h 838"/>
                <a:gd name="T14" fmla="*/ 373 w 1193"/>
                <a:gd name="T15" fmla="*/ 640 h 838"/>
                <a:gd name="T16" fmla="*/ 0 w 1193"/>
                <a:gd name="T17" fmla="*/ 361 h 838"/>
                <a:gd name="T18" fmla="*/ 93 w 1193"/>
                <a:gd name="T19" fmla="*/ 317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3" h="838">
                  <a:moveTo>
                    <a:pt x="93" y="317"/>
                  </a:moveTo>
                  <a:cubicBezTo>
                    <a:pt x="93" y="317"/>
                    <a:pt x="328" y="528"/>
                    <a:pt x="368" y="493"/>
                  </a:cubicBezTo>
                  <a:cubicBezTo>
                    <a:pt x="407" y="458"/>
                    <a:pt x="525" y="121"/>
                    <a:pt x="759" y="60"/>
                  </a:cubicBezTo>
                  <a:cubicBezTo>
                    <a:pt x="994" y="0"/>
                    <a:pt x="1193" y="99"/>
                    <a:pt x="1193" y="99"/>
                  </a:cubicBezTo>
                  <a:cubicBezTo>
                    <a:pt x="1062" y="838"/>
                    <a:pt x="1062" y="838"/>
                    <a:pt x="1062" y="838"/>
                  </a:cubicBezTo>
                  <a:cubicBezTo>
                    <a:pt x="630" y="765"/>
                    <a:pt x="630" y="765"/>
                    <a:pt x="630" y="765"/>
                  </a:cubicBezTo>
                  <a:cubicBezTo>
                    <a:pt x="677" y="296"/>
                    <a:pt x="677" y="296"/>
                    <a:pt x="677" y="296"/>
                  </a:cubicBezTo>
                  <a:cubicBezTo>
                    <a:pt x="677" y="296"/>
                    <a:pt x="417" y="640"/>
                    <a:pt x="373" y="640"/>
                  </a:cubicBezTo>
                  <a:cubicBezTo>
                    <a:pt x="330" y="640"/>
                    <a:pt x="45" y="448"/>
                    <a:pt x="0" y="361"/>
                  </a:cubicBezTo>
                  <a:lnTo>
                    <a:pt x="93" y="317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7"/>
            <p:cNvSpPr/>
            <p:nvPr/>
          </p:nvSpPr>
          <p:spPr bwMode="auto">
            <a:xfrm>
              <a:off x="4531510" y="2608121"/>
              <a:ext cx="2378018" cy="1548599"/>
            </a:xfrm>
            <a:custGeom>
              <a:avLst/>
              <a:gdLst>
                <a:gd name="T0" fmla="*/ 1193 w 1193"/>
                <a:gd name="T1" fmla="*/ 99 h 838"/>
                <a:gd name="T2" fmla="*/ 759 w 1193"/>
                <a:gd name="T3" fmla="*/ 60 h 838"/>
                <a:gd name="T4" fmla="*/ 645 w 1193"/>
                <a:gd name="T5" fmla="*/ 115 h 838"/>
                <a:gd name="T6" fmla="*/ 651 w 1193"/>
                <a:gd name="T7" fmla="*/ 139 h 838"/>
                <a:gd name="T8" fmla="*/ 696 w 1193"/>
                <a:gd name="T9" fmla="*/ 176 h 838"/>
                <a:gd name="T10" fmla="*/ 701 w 1193"/>
                <a:gd name="T11" fmla="*/ 199 h 838"/>
                <a:gd name="T12" fmla="*/ 649 w 1193"/>
                <a:gd name="T13" fmla="*/ 253 h 838"/>
                <a:gd name="T14" fmla="*/ 584 w 1193"/>
                <a:gd name="T15" fmla="*/ 314 h 838"/>
                <a:gd name="T16" fmla="*/ 429 w 1193"/>
                <a:gd name="T17" fmla="*/ 415 h 838"/>
                <a:gd name="T18" fmla="*/ 397 w 1193"/>
                <a:gd name="T19" fmla="*/ 448 h 838"/>
                <a:gd name="T20" fmla="*/ 387 w 1193"/>
                <a:gd name="T21" fmla="*/ 464 h 838"/>
                <a:gd name="T22" fmla="*/ 398 w 1193"/>
                <a:gd name="T23" fmla="*/ 501 h 838"/>
                <a:gd name="T24" fmla="*/ 429 w 1193"/>
                <a:gd name="T25" fmla="*/ 536 h 838"/>
                <a:gd name="T26" fmla="*/ 389 w 1193"/>
                <a:gd name="T27" fmla="*/ 593 h 838"/>
                <a:gd name="T28" fmla="*/ 301 w 1193"/>
                <a:gd name="T29" fmla="*/ 583 h 838"/>
                <a:gd name="T30" fmla="*/ 167 w 1193"/>
                <a:gd name="T31" fmla="*/ 498 h 838"/>
                <a:gd name="T32" fmla="*/ 119 w 1193"/>
                <a:gd name="T33" fmla="*/ 461 h 838"/>
                <a:gd name="T34" fmla="*/ 95 w 1193"/>
                <a:gd name="T35" fmla="*/ 419 h 838"/>
                <a:gd name="T36" fmla="*/ 131 w 1193"/>
                <a:gd name="T37" fmla="*/ 396 h 838"/>
                <a:gd name="T38" fmla="*/ 154 w 1193"/>
                <a:gd name="T39" fmla="*/ 394 h 838"/>
                <a:gd name="T40" fmla="*/ 182 w 1193"/>
                <a:gd name="T41" fmla="*/ 391 h 838"/>
                <a:gd name="T42" fmla="*/ 93 w 1193"/>
                <a:gd name="T43" fmla="*/ 317 h 838"/>
                <a:gd name="T44" fmla="*/ 0 w 1193"/>
                <a:gd name="T45" fmla="*/ 361 h 838"/>
                <a:gd name="T46" fmla="*/ 373 w 1193"/>
                <a:gd name="T47" fmla="*/ 640 h 838"/>
                <a:gd name="T48" fmla="*/ 677 w 1193"/>
                <a:gd name="T49" fmla="*/ 296 h 838"/>
                <a:gd name="T50" fmla="*/ 630 w 1193"/>
                <a:gd name="T51" fmla="*/ 765 h 838"/>
                <a:gd name="T52" fmla="*/ 1062 w 1193"/>
                <a:gd name="T53" fmla="*/ 838 h 838"/>
                <a:gd name="T54" fmla="*/ 1193 w 1193"/>
                <a:gd name="T55" fmla="*/ 99 h 838"/>
                <a:gd name="connsiteX0" fmla="*/ 10000 w 10000"/>
                <a:gd name="connsiteY0" fmla="*/ 696 h 10025"/>
                <a:gd name="connsiteX1" fmla="*/ 6362 w 10000"/>
                <a:gd name="connsiteY1" fmla="*/ 231 h 10025"/>
                <a:gd name="connsiteX2" fmla="*/ 5407 w 10000"/>
                <a:gd name="connsiteY2" fmla="*/ 887 h 10025"/>
                <a:gd name="connsiteX3" fmla="*/ 5457 w 10000"/>
                <a:gd name="connsiteY3" fmla="*/ 1174 h 10025"/>
                <a:gd name="connsiteX4" fmla="*/ 5834 w 10000"/>
                <a:gd name="connsiteY4" fmla="*/ 1615 h 10025"/>
                <a:gd name="connsiteX5" fmla="*/ 5876 w 10000"/>
                <a:gd name="connsiteY5" fmla="*/ 1890 h 10025"/>
                <a:gd name="connsiteX6" fmla="*/ 5440 w 10000"/>
                <a:gd name="connsiteY6" fmla="*/ 2534 h 10025"/>
                <a:gd name="connsiteX7" fmla="*/ 4895 w 10000"/>
                <a:gd name="connsiteY7" fmla="*/ 3262 h 10025"/>
                <a:gd name="connsiteX8" fmla="*/ 3596 w 10000"/>
                <a:gd name="connsiteY8" fmla="*/ 4467 h 10025"/>
                <a:gd name="connsiteX9" fmla="*/ 3328 w 10000"/>
                <a:gd name="connsiteY9" fmla="*/ 4861 h 10025"/>
                <a:gd name="connsiteX10" fmla="*/ 3244 w 10000"/>
                <a:gd name="connsiteY10" fmla="*/ 5052 h 10025"/>
                <a:gd name="connsiteX11" fmla="*/ 3336 w 10000"/>
                <a:gd name="connsiteY11" fmla="*/ 5494 h 10025"/>
                <a:gd name="connsiteX12" fmla="*/ 3596 w 10000"/>
                <a:gd name="connsiteY12" fmla="*/ 5911 h 10025"/>
                <a:gd name="connsiteX13" fmla="*/ 3261 w 10000"/>
                <a:gd name="connsiteY13" fmla="*/ 6591 h 10025"/>
                <a:gd name="connsiteX14" fmla="*/ 2523 w 10000"/>
                <a:gd name="connsiteY14" fmla="*/ 6472 h 10025"/>
                <a:gd name="connsiteX15" fmla="*/ 1400 w 10000"/>
                <a:gd name="connsiteY15" fmla="*/ 5458 h 10025"/>
                <a:gd name="connsiteX16" fmla="*/ 997 w 10000"/>
                <a:gd name="connsiteY16" fmla="*/ 5016 h 10025"/>
                <a:gd name="connsiteX17" fmla="*/ 796 w 10000"/>
                <a:gd name="connsiteY17" fmla="*/ 4515 h 10025"/>
                <a:gd name="connsiteX18" fmla="*/ 1098 w 10000"/>
                <a:gd name="connsiteY18" fmla="*/ 4241 h 10025"/>
                <a:gd name="connsiteX19" fmla="*/ 1291 w 10000"/>
                <a:gd name="connsiteY19" fmla="*/ 4217 h 10025"/>
                <a:gd name="connsiteX20" fmla="*/ 1526 w 10000"/>
                <a:gd name="connsiteY20" fmla="*/ 4181 h 10025"/>
                <a:gd name="connsiteX21" fmla="*/ 780 w 10000"/>
                <a:gd name="connsiteY21" fmla="*/ 3298 h 10025"/>
                <a:gd name="connsiteX22" fmla="*/ 0 w 10000"/>
                <a:gd name="connsiteY22" fmla="*/ 3823 h 10025"/>
                <a:gd name="connsiteX23" fmla="*/ 3127 w 10000"/>
                <a:gd name="connsiteY23" fmla="*/ 7152 h 10025"/>
                <a:gd name="connsiteX24" fmla="*/ 5675 w 10000"/>
                <a:gd name="connsiteY24" fmla="*/ 3047 h 10025"/>
                <a:gd name="connsiteX25" fmla="*/ 5415 w 10000"/>
                <a:gd name="connsiteY25" fmla="*/ 9676 h 10025"/>
                <a:gd name="connsiteX26" fmla="*/ 8902 w 10000"/>
                <a:gd name="connsiteY26" fmla="*/ 9515 h 10025"/>
                <a:gd name="connsiteX27" fmla="*/ 10000 w 10000"/>
                <a:gd name="connsiteY27" fmla="*/ 696 h 10025"/>
                <a:gd name="connsiteX0-1" fmla="*/ 10000 w 10000"/>
                <a:gd name="connsiteY0-2" fmla="*/ 696 h 10025"/>
                <a:gd name="connsiteX1-3" fmla="*/ 6362 w 10000"/>
                <a:gd name="connsiteY1-4" fmla="*/ 231 h 10025"/>
                <a:gd name="connsiteX2-5" fmla="*/ 5407 w 10000"/>
                <a:gd name="connsiteY2-6" fmla="*/ 887 h 10025"/>
                <a:gd name="connsiteX3-7" fmla="*/ 5457 w 10000"/>
                <a:gd name="connsiteY3-8" fmla="*/ 1174 h 10025"/>
                <a:gd name="connsiteX4-9" fmla="*/ 5834 w 10000"/>
                <a:gd name="connsiteY4-10" fmla="*/ 1615 h 10025"/>
                <a:gd name="connsiteX5-11" fmla="*/ 5876 w 10000"/>
                <a:gd name="connsiteY5-12" fmla="*/ 1890 h 10025"/>
                <a:gd name="connsiteX6-13" fmla="*/ 5440 w 10000"/>
                <a:gd name="connsiteY6-14" fmla="*/ 2534 h 10025"/>
                <a:gd name="connsiteX7-15" fmla="*/ 4895 w 10000"/>
                <a:gd name="connsiteY7-16" fmla="*/ 3262 h 10025"/>
                <a:gd name="connsiteX8-17" fmla="*/ 3596 w 10000"/>
                <a:gd name="connsiteY8-18" fmla="*/ 4467 h 10025"/>
                <a:gd name="connsiteX9-19" fmla="*/ 3328 w 10000"/>
                <a:gd name="connsiteY9-20" fmla="*/ 4861 h 10025"/>
                <a:gd name="connsiteX10-21" fmla="*/ 3244 w 10000"/>
                <a:gd name="connsiteY10-22" fmla="*/ 5052 h 10025"/>
                <a:gd name="connsiteX11-23" fmla="*/ 3336 w 10000"/>
                <a:gd name="connsiteY11-24" fmla="*/ 5494 h 10025"/>
                <a:gd name="connsiteX12-25" fmla="*/ 3596 w 10000"/>
                <a:gd name="connsiteY12-26" fmla="*/ 5911 h 10025"/>
                <a:gd name="connsiteX13-27" fmla="*/ 3261 w 10000"/>
                <a:gd name="connsiteY13-28" fmla="*/ 6591 h 10025"/>
                <a:gd name="connsiteX14-29" fmla="*/ 2523 w 10000"/>
                <a:gd name="connsiteY14-30" fmla="*/ 6472 h 10025"/>
                <a:gd name="connsiteX15-31" fmla="*/ 1400 w 10000"/>
                <a:gd name="connsiteY15-32" fmla="*/ 5458 h 10025"/>
                <a:gd name="connsiteX16-33" fmla="*/ 997 w 10000"/>
                <a:gd name="connsiteY16-34" fmla="*/ 5016 h 10025"/>
                <a:gd name="connsiteX17-35" fmla="*/ 796 w 10000"/>
                <a:gd name="connsiteY17-36" fmla="*/ 4515 h 10025"/>
                <a:gd name="connsiteX18-37" fmla="*/ 1098 w 10000"/>
                <a:gd name="connsiteY18-38" fmla="*/ 4241 h 10025"/>
                <a:gd name="connsiteX19-39" fmla="*/ 1291 w 10000"/>
                <a:gd name="connsiteY19-40" fmla="*/ 4217 h 10025"/>
                <a:gd name="connsiteX20-41" fmla="*/ 1526 w 10000"/>
                <a:gd name="connsiteY20-42" fmla="*/ 4181 h 10025"/>
                <a:gd name="connsiteX21-43" fmla="*/ 780 w 10000"/>
                <a:gd name="connsiteY21-44" fmla="*/ 3298 h 10025"/>
                <a:gd name="connsiteX22-45" fmla="*/ 0 w 10000"/>
                <a:gd name="connsiteY22-46" fmla="*/ 3823 h 10025"/>
                <a:gd name="connsiteX23-47" fmla="*/ 3127 w 10000"/>
                <a:gd name="connsiteY23-48" fmla="*/ 7152 h 10025"/>
                <a:gd name="connsiteX24-49" fmla="*/ 5675 w 10000"/>
                <a:gd name="connsiteY24-50" fmla="*/ 3047 h 10025"/>
                <a:gd name="connsiteX25-51" fmla="*/ 5174 w 10000"/>
                <a:gd name="connsiteY25-52" fmla="*/ 9676 h 10025"/>
                <a:gd name="connsiteX26-53" fmla="*/ 8902 w 10000"/>
                <a:gd name="connsiteY26-54" fmla="*/ 9515 h 10025"/>
                <a:gd name="connsiteX27-55" fmla="*/ 10000 w 10000"/>
                <a:gd name="connsiteY27-56" fmla="*/ 696 h 10025"/>
                <a:gd name="connsiteX0-57" fmla="*/ 10000 w 10000"/>
                <a:gd name="connsiteY0-58" fmla="*/ 696 h 10025"/>
                <a:gd name="connsiteX1-59" fmla="*/ 6362 w 10000"/>
                <a:gd name="connsiteY1-60" fmla="*/ 231 h 10025"/>
                <a:gd name="connsiteX2-61" fmla="*/ 5407 w 10000"/>
                <a:gd name="connsiteY2-62" fmla="*/ 887 h 10025"/>
                <a:gd name="connsiteX3-63" fmla="*/ 5457 w 10000"/>
                <a:gd name="connsiteY3-64" fmla="*/ 1174 h 10025"/>
                <a:gd name="connsiteX4-65" fmla="*/ 5834 w 10000"/>
                <a:gd name="connsiteY4-66" fmla="*/ 1615 h 10025"/>
                <a:gd name="connsiteX5-67" fmla="*/ 5876 w 10000"/>
                <a:gd name="connsiteY5-68" fmla="*/ 1890 h 10025"/>
                <a:gd name="connsiteX6-69" fmla="*/ 5440 w 10000"/>
                <a:gd name="connsiteY6-70" fmla="*/ 2534 h 10025"/>
                <a:gd name="connsiteX7-71" fmla="*/ 4895 w 10000"/>
                <a:gd name="connsiteY7-72" fmla="*/ 3262 h 10025"/>
                <a:gd name="connsiteX8-73" fmla="*/ 3596 w 10000"/>
                <a:gd name="connsiteY8-74" fmla="*/ 4467 h 10025"/>
                <a:gd name="connsiteX9-75" fmla="*/ 3328 w 10000"/>
                <a:gd name="connsiteY9-76" fmla="*/ 4861 h 10025"/>
                <a:gd name="connsiteX10-77" fmla="*/ 3244 w 10000"/>
                <a:gd name="connsiteY10-78" fmla="*/ 5052 h 10025"/>
                <a:gd name="connsiteX11-79" fmla="*/ 3336 w 10000"/>
                <a:gd name="connsiteY11-80" fmla="*/ 5494 h 10025"/>
                <a:gd name="connsiteX12-81" fmla="*/ 3596 w 10000"/>
                <a:gd name="connsiteY12-82" fmla="*/ 5911 h 10025"/>
                <a:gd name="connsiteX13-83" fmla="*/ 3261 w 10000"/>
                <a:gd name="connsiteY13-84" fmla="*/ 6591 h 10025"/>
                <a:gd name="connsiteX14-85" fmla="*/ 2523 w 10000"/>
                <a:gd name="connsiteY14-86" fmla="*/ 6472 h 10025"/>
                <a:gd name="connsiteX15-87" fmla="*/ 1400 w 10000"/>
                <a:gd name="connsiteY15-88" fmla="*/ 5458 h 10025"/>
                <a:gd name="connsiteX16-89" fmla="*/ 997 w 10000"/>
                <a:gd name="connsiteY16-90" fmla="*/ 5016 h 10025"/>
                <a:gd name="connsiteX17-91" fmla="*/ 796 w 10000"/>
                <a:gd name="connsiteY17-92" fmla="*/ 4515 h 10025"/>
                <a:gd name="connsiteX18-93" fmla="*/ 1098 w 10000"/>
                <a:gd name="connsiteY18-94" fmla="*/ 4241 h 10025"/>
                <a:gd name="connsiteX19-95" fmla="*/ 1291 w 10000"/>
                <a:gd name="connsiteY19-96" fmla="*/ 4217 h 10025"/>
                <a:gd name="connsiteX20-97" fmla="*/ 1526 w 10000"/>
                <a:gd name="connsiteY20-98" fmla="*/ 4181 h 10025"/>
                <a:gd name="connsiteX21-99" fmla="*/ 780 w 10000"/>
                <a:gd name="connsiteY21-100" fmla="*/ 3298 h 10025"/>
                <a:gd name="connsiteX22-101" fmla="*/ 0 w 10000"/>
                <a:gd name="connsiteY22-102" fmla="*/ 3823 h 10025"/>
                <a:gd name="connsiteX23-103" fmla="*/ 3127 w 10000"/>
                <a:gd name="connsiteY23-104" fmla="*/ 7152 h 10025"/>
                <a:gd name="connsiteX24-105" fmla="*/ 5675 w 10000"/>
                <a:gd name="connsiteY24-106" fmla="*/ 3047 h 10025"/>
                <a:gd name="connsiteX25-107" fmla="*/ 5174 w 10000"/>
                <a:gd name="connsiteY25-108" fmla="*/ 9676 h 10025"/>
                <a:gd name="connsiteX26-109" fmla="*/ 8902 w 10000"/>
                <a:gd name="connsiteY26-110" fmla="*/ 9515 h 10025"/>
                <a:gd name="connsiteX27-111" fmla="*/ 10000 w 10000"/>
                <a:gd name="connsiteY27-112" fmla="*/ 696 h 10025"/>
                <a:gd name="connsiteX0-113" fmla="*/ 10000 w 10000"/>
                <a:gd name="connsiteY0-114" fmla="*/ 696 h 10025"/>
                <a:gd name="connsiteX1-115" fmla="*/ 6362 w 10000"/>
                <a:gd name="connsiteY1-116" fmla="*/ 231 h 10025"/>
                <a:gd name="connsiteX2-117" fmla="*/ 5407 w 10000"/>
                <a:gd name="connsiteY2-118" fmla="*/ 887 h 10025"/>
                <a:gd name="connsiteX3-119" fmla="*/ 5457 w 10000"/>
                <a:gd name="connsiteY3-120" fmla="*/ 1174 h 10025"/>
                <a:gd name="connsiteX4-121" fmla="*/ 5834 w 10000"/>
                <a:gd name="connsiteY4-122" fmla="*/ 1615 h 10025"/>
                <a:gd name="connsiteX5-123" fmla="*/ 5876 w 10000"/>
                <a:gd name="connsiteY5-124" fmla="*/ 1890 h 10025"/>
                <a:gd name="connsiteX6-125" fmla="*/ 5440 w 10000"/>
                <a:gd name="connsiteY6-126" fmla="*/ 2534 h 10025"/>
                <a:gd name="connsiteX7-127" fmla="*/ 4895 w 10000"/>
                <a:gd name="connsiteY7-128" fmla="*/ 3262 h 10025"/>
                <a:gd name="connsiteX8-129" fmla="*/ 3596 w 10000"/>
                <a:gd name="connsiteY8-130" fmla="*/ 4467 h 10025"/>
                <a:gd name="connsiteX9-131" fmla="*/ 3328 w 10000"/>
                <a:gd name="connsiteY9-132" fmla="*/ 4861 h 10025"/>
                <a:gd name="connsiteX10-133" fmla="*/ 3244 w 10000"/>
                <a:gd name="connsiteY10-134" fmla="*/ 5052 h 10025"/>
                <a:gd name="connsiteX11-135" fmla="*/ 3336 w 10000"/>
                <a:gd name="connsiteY11-136" fmla="*/ 5494 h 10025"/>
                <a:gd name="connsiteX12-137" fmla="*/ 3596 w 10000"/>
                <a:gd name="connsiteY12-138" fmla="*/ 5911 h 10025"/>
                <a:gd name="connsiteX13-139" fmla="*/ 3261 w 10000"/>
                <a:gd name="connsiteY13-140" fmla="*/ 6591 h 10025"/>
                <a:gd name="connsiteX14-141" fmla="*/ 2523 w 10000"/>
                <a:gd name="connsiteY14-142" fmla="*/ 6472 h 10025"/>
                <a:gd name="connsiteX15-143" fmla="*/ 1400 w 10000"/>
                <a:gd name="connsiteY15-144" fmla="*/ 5458 h 10025"/>
                <a:gd name="connsiteX16-145" fmla="*/ 997 w 10000"/>
                <a:gd name="connsiteY16-146" fmla="*/ 5016 h 10025"/>
                <a:gd name="connsiteX17-147" fmla="*/ 796 w 10000"/>
                <a:gd name="connsiteY17-148" fmla="*/ 4515 h 10025"/>
                <a:gd name="connsiteX18-149" fmla="*/ 1098 w 10000"/>
                <a:gd name="connsiteY18-150" fmla="*/ 4241 h 10025"/>
                <a:gd name="connsiteX19-151" fmla="*/ 1291 w 10000"/>
                <a:gd name="connsiteY19-152" fmla="*/ 4217 h 10025"/>
                <a:gd name="connsiteX20-153" fmla="*/ 1526 w 10000"/>
                <a:gd name="connsiteY20-154" fmla="*/ 4181 h 10025"/>
                <a:gd name="connsiteX21-155" fmla="*/ 780 w 10000"/>
                <a:gd name="connsiteY21-156" fmla="*/ 3298 h 10025"/>
                <a:gd name="connsiteX22-157" fmla="*/ 0 w 10000"/>
                <a:gd name="connsiteY22-158" fmla="*/ 3823 h 10025"/>
                <a:gd name="connsiteX23-159" fmla="*/ 3127 w 10000"/>
                <a:gd name="connsiteY23-160" fmla="*/ 7152 h 10025"/>
                <a:gd name="connsiteX24-161" fmla="*/ 5675 w 10000"/>
                <a:gd name="connsiteY24-162" fmla="*/ 3047 h 10025"/>
                <a:gd name="connsiteX25-163" fmla="*/ 5174 w 10000"/>
                <a:gd name="connsiteY25-164" fmla="*/ 9676 h 10025"/>
                <a:gd name="connsiteX26-165" fmla="*/ 8902 w 10000"/>
                <a:gd name="connsiteY26-166" fmla="*/ 9515 h 10025"/>
                <a:gd name="connsiteX27-167" fmla="*/ 10000 w 10000"/>
                <a:gd name="connsiteY27-168" fmla="*/ 696 h 10025"/>
                <a:gd name="connsiteX0-169" fmla="*/ 10000 w 10000"/>
                <a:gd name="connsiteY0-170" fmla="*/ 696 h 10025"/>
                <a:gd name="connsiteX1-171" fmla="*/ 6362 w 10000"/>
                <a:gd name="connsiteY1-172" fmla="*/ 231 h 10025"/>
                <a:gd name="connsiteX2-173" fmla="*/ 5407 w 10000"/>
                <a:gd name="connsiteY2-174" fmla="*/ 887 h 10025"/>
                <a:gd name="connsiteX3-175" fmla="*/ 5457 w 10000"/>
                <a:gd name="connsiteY3-176" fmla="*/ 1174 h 10025"/>
                <a:gd name="connsiteX4-177" fmla="*/ 5834 w 10000"/>
                <a:gd name="connsiteY4-178" fmla="*/ 1615 h 10025"/>
                <a:gd name="connsiteX5-179" fmla="*/ 5876 w 10000"/>
                <a:gd name="connsiteY5-180" fmla="*/ 1890 h 10025"/>
                <a:gd name="connsiteX6-181" fmla="*/ 5440 w 10000"/>
                <a:gd name="connsiteY6-182" fmla="*/ 2534 h 10025"/>
                <a:gd name="connsiteX7-183" fmla="*/ 4895 w 10000"/>
                <a:gd name="connsiteY7-184" fmla="*/ 3262 h 10025"/>
                <a:gd name="connsiteX8-185" fmla="*/ 3596 w 10000"/>
                <a:gd name="connsiteY8-186" fmla="*/ 4467 h 10025"/>
                <a:gd name="connsiteX9-187" fmla="*/ 3328 w 10000"/>
                <a:gd name="connsiteY9-188" fmla="*/ 4861 h 10025"/>
                <a:gd name="connsiteX10-189" fmla="*/ 3244 w 10000"/>
                <a:gd name="connsiteY10-190" fmla="*/ 5052 h 10025"/>
                <a:gd name="connsiteX11-191" fmla="*/ 3336 w 10000"/>
                <a:gd name="connsiteY11-192" fmla="*/ 5494 h 10025"/>
                <a:gd name="connsiteX12-193" fmla="*/ 3596 w 10000"/>
                <a:gd name="connsiteY12-194" fmla="*/ 5911 h 10025"/>
                <a:gd name="connsiteX13-195" fmla="*/ 3261 w 10000"/>
                <a:gd name="connsiteY13-196" fmla="*/ 6591 h 10025"/>
                <a:gd name="connsiteX14-197" fmla="*/ 2523 w 10000"/>
                <a:gd name="connsiteY14-198" fmla="*/ 6472 h 10025"/>
                <a:gd name="connsiteX15-199" fmla="*/ 1400 w 10000"/>
                <a:gd name="connsiteY15-200" fmla="*/ 5458 h 10025"/>
                <a:gd name="connsiteX16-201" fmla="*/ 997 w 10000"/>
                <a:gd name="connsiteY16-202" fmla="*/ 5016 h 10025"/>
                <a:gd name="connsiteX17-203" fmla="*/ 796 w 10000"/>
                <a:gd name="connsiteY17-204" fmla="*/ 4515 h 10025"/>
                <a:gd name="connsiteX18-205" fmla="*/ 1098 w 10000"/>
                <a:gd name="connsiteY18-206" fmla="*/ 4241 h 10025"/>
                <a:gd name="connsiteX19-207" fmla="*/ 1291 w 10000"/>
                <a:gd name="connsiteY19-208" fmla="*/ 4217 h 10025"/>
                <a:gd name="connsiteX20-209" fmla="*/ 1526 w 10000"/>
                <a:gd name="connsiteY20-210" fmla="*/ 4181 h 10025"/>
                <a:gd name="connsiteX21-211" fmla="*/ 780 w 10000"/>
                <a:gd name="connsiteY21-212" fmla="*/ 3298 h 10025"/>
                <a:gd name="connsiteX22-213" fmla="*/ 0 w 10000"/>
                <a:gd name="connsiteY22-214" fmla="*/ 3823 h 10025"/>
                <a:gd name="connsiteX23-215" fmla="*/ 3127 w 10000"/>
                <a:gd name="connsiteY23-216" fmla="*/ 7152 h 10025"/>
                <a:gd name="connsiteX24-217" fmla="*/ 5675 w 10000"/>
                <a:gd name="connsiteY24-218" fmla="*/ 3047 h 10025"/>
                <a:gd name="connsiteX25-219" fmla="*/ 5174 w 10000"/>
                <a:gd name="connsiteY25-220" fmla="*/ 9676 h 10025"/>
                <a:gd name="connsiteX26-221" fmla="*/ 8902 w 10000"/>
                <a:gd name="connsiteY26-222" fmla="*/ 9515 h 10025"/>
                <a:gd name="connsiteX27-223" fmla="*/ 10000 w 10000"/>
                <a:gd name="connsiteY27-224" fmla="*/ 696 h 10025"/>
                <a:gd name="connsiteX0-225" fmla="*/ 10000 w 10273"/>
                <a:gd name="connsiteY0-226" fmla="*/ 696 h 10025"/>
                <a:gd name="connsiteX1-227" fmla="*/ 6362 w 10273"/>
                <a:gd name="connsiteY1-228" fmla="*/ 231 h 10025"/>
                <a:gd name="connsiteX2-229" fmla="*/ 5407 w 10273"/>
                <a:gd name="connsiteY2-230" fmla="*/ 887 h 10025"/>
                <a:gd name="connsiteX3-231" fmla="*/ 5457 w 10273"/>
                <a:gd name="connsiteY3-232" fmla="*/ 1174 h 10025"/>
                <a:gd name="connsiteX4-233" fmla="*/ 5834 w 10273"/>
                <a:gd name="connsiteY4-234" fmla="*/ 1615 h 10025"/>
                <a:gd name="connsiteX5-235" fmla="*/ 5876 w 10273"/>
                <a:gd name="connsiteY5-236" fmla="*/ 1890 h 10025"/>
                <a:gd name="connsiteX6-237" fmla="*/ 5440 w 10273"/>
                <a:gd name="connsiteY6-238" fmla="*/ 2534 h 10025"/>
                <a:gd name="connsiteX7-239" fmla="*/ 4895 w 10273"/>
                <a:gd name="connsiteY7-240" fmla="*/ 3262 h 10025"/>
                <a:gd name="connsiteX8-241" fmla="*/ 3596 w 10273"/>
                <a:gd name="connsiteY8-242" fmla="*/ 4467 h 10025"/>
                <a:gd name="connsiteX9-243" fmla="*/ 3328 w 10273"/>
                <a:gd name="connsiteY9-244" fmla="*/ 4861 h 10025"/>
                <a:gd name="connsiteX10-245" fmla="*/ 3244 w 10273"/>
                <a:gd name="connsiteY10-246" fmla="*/ 5052 h 10025"/>
                <a:gd name="connsiteX11-247" fmla="*/ 3336 w 10273"/>
                <a:gd name="connsiteY11-248" fmla="*/ 5494 h 10025"/>
                <a:gd name="connsiteX12-249" fmla="*/ 3596 w 10273"/>
                <a:gd name="connsiteY12-250" fmla="*/ 5911 h 10025"/>
                <a:gd name="connsiteX13-251" fmla="*/ 3261 w 10273"/>
                <a:gd name="connsiteY13-252" fmla="*/ 6591 h 10025"/>
                <a:gd name="connsiteX14-253" fmla="*/ 2523 w 10273"/>
                <a:gd name="connsiteY14-254" fmla="*/ 6472 h 10025"/>
                <a:gd name="connsiteX15-255" fmla="*/ 1400 w 10273"/>
                <a:gd name="connsiteY15-256" fmla="*/ 5458 h 10025"/>
                <a:gd name="connsiteX16-257" fmla="*/ 997 w 10273"/>
                <a:gd name="connsiteY16-258" fmla="*/ 5016 h 10025"/>
                <a:gd name="connsiteX17-259" fmla="*/ 796 w 10273"/>
                <a:gd name="connsiteY17-260" fmla="*/ 4515 h 10025"/>
                <a:gd name="connsiteX18-261" fmla="*/ 1098 w 10273"/>
                <a:gd name="connsiteY18-262" fmla="*/ 4241 h 10025"/>
                <a:gd name="connsiteX19-263" fmla="*/ 1291 w 10273"/>
                <a:gd name="connsiteY19-264" fmla="*/ 4217 h 10025"/>
                <a:gd name="connsiteX20-265" fmla="*/ 1526 w 10273"/>
                <a:gd name="connsiteY20-266" fmla="*/ 4181 h 10025"/>
                <a:gd name="connsiteX21-267" fmla="*/ 780 w 10273"/>
                <a:gd name="connsiteY21-268" fmla="*/ 3298 h 10025"/>
                <a:gd name="connsiteX22-269" fmla="*/ 0 w 10273"/>
                <a:gd name="connsiteY22-270" fmla="*/ 3823 h 10025"/>
                <a:gd name="connsiteX23-271" fmla="*/ 3127 w 10273"/>
                <a:gd name="connsiteY23-272" fmla="*/ 7152 h 10025"/>
                <a:gd name="connsiteX24-273" fmla="*/ 5675 w 10273"/>
                <a:gd name="connsiteY24-274" fmla="*/ 3047 h 10025"/>
                <a:gd name="connsiteX25-275" fmla="*/ 5174 w 10273"/>
                <a:gd name="connsiteY25-276" fmla="*/ 9676 h 10025"/>
                <a:gd name="connsiteX26-277" fmla="*/ 8902 w 10273"/>
                <a:gd name="connsiteY26-278" fmla="*/ 9515 h 10025"/>
                <a:gd name="connsiteX27-279" fmla="*/ 10000 w 10273"/>
                <a:gd name="connsiteY27-280" fmla="*/ 696 h 10025"/>
                <a:gd name="connsiteX0-281" fmla="*/ 10000 w 10835"/>
                <a:gd name="connsiteY0-282" fmla="*/ 696 h 10025"/>
                <a:gd name="connsiteX1-283" fmla="*/ 6362 w 10835"/>
                <a:gd name="connsiteY1-284" fmla="*/ 231 h 10025"/>
                <a:gd name="connsiteX2-285" fmla="*/ 5407 w 10835"/>
                <a:gd name="connsiteY2-286" fmla="*/ 887 h 10025"/>
                <a:gd name="connsiteX3-287" fmla="*/ 5457 w 10835"/>
                <a:gd name="connsiteY3-288" fmla="*/ 1174 h 10025"/>
                <a:gd name="connsiteX4-289" fmla="*/ 5834 w 10835"/>
                <a:gd name="connsiteY4-290" fmla="*/ 1615 h 10025"/>
                <a:gd name="connsiteX5-291" fmla="*/ 5876 w 10835"/>
                <a:gd name="connsiteY5-292" fmla="*/ 1890 h 10025"/>
                <a:gd name="connsiteX6-293" fmla="*/ 5440 w 10835"/>
                <a:gd name="connsiteY6-294" fmla="*/ 2534 h 10025"/>
                <a:gd name="connsiteX7-295" fmla="*/ 4895 w 10835"/>
                <a:gd name="connsiteY7-296" fmla="*/ 3262 h 10025"/>
                <a:gd name="connsiteX8-297" fmla="*/ 3596 w 10835"/>
                <a:gd name="connsiteY8-298" fmla="*/ 4467 h 10025"/>
                <a:gd name="connsiteX9-299" fmla="*/ 3328 w 10835"/>
                <a:gd name="connsiteY9-300" fmla="*/ 4861 h 10025"/>
                <a:gd name="connsiteX10-301" fmla="*/ 3244 w 10835"/>
                <a:gd name="connsiteY10-302" fmla="*/ 5052 h 10025"/>
                <a:gd name="connsiteX11-303" fmla="*/ 3336 w 10835"/>
                <a:gd name="connsiteY11-304" fmla="*/ 5494 h 10025"/>
                <a:gd name="connsiteX12-305" fmla="*/ 3596 w 10835"/>
                <a:gd name="connsiteY12-306" fmla="*/ 5911 h 10025"/>
                <a:gd name="connsiteX13-307" fmla="*/ 3261 w 10835"/>
                <a:gd name="connsiteY13-308" fmla="*/ 6591 h 10025"/>
                <a:gd name="connsiteX14-309" fmla="*/ 2523 w 10835"/>
                <a:gd name="connsiteY14-310" fmla="*/ 6472 h 10025"/>
                <a:gd name="connsiteX15-311" fmla="*/ 1400 w 10835"/>
                <a:gd name="connsiteY15-312" fmla="*/ 5458 h 10025"/>
                <a:gd name="connsiteX16-313" fmla="*/ 997 w 10835"/>
                <a:gd name="connsiteY16-314" fmla="*/ 5016 h 10025"/>
                <a:gd name="connsiteX17-315" fmla="*/ 796 w 10835"/>
                <a:gd name="connsiteY17-316" fmla="*/ 4515 h 10025"/>
                <a:gd name="connsiteX18-317" fmla="*/ 1098 w 10835"/>
                <a:gd name="connsiteY18-318" fmla="*/ 4241 h 10025"/>
                <a:gd name="connsiteX19-319" fmla="*/ 1291 w 10835"/>
                <a:gd name="connsiteY19-320" fmla="*/ 4217 h 10025"/>
                <a:gd name="connsiteX20-321" fmla="*/ 1526 w 10835"/>
                <a:gd name="connsiteY20-322" fmla="*/ 4181 h 10025"/>
                <a:gd name="connsiteX21-323" fmla="*/ 780 w 10835"/>
                <a:gd name="connsiteY21-324" fmla="*/ 3298 h 10025"/>
                <a:gd name="connsiteX22-325" fmla="*/ 0 w 10835"/>
                <a:gd name="connsiteY22-326" fmla="*/ 3823 h 10025"/>
                <a:gd name="connsiteX23-327" fmla="*/ 3127 w 10835"/>
                <a:gd name="connsiteY23-328" fmla="*/ 7152 h 10025"/>
                <a:gd name="connsiteX24-329" fmla="*/ 5675 w 10835"/>
                <a:gd name="connsiteY24-330" fmla="*/ 3047 h 10025"/>
                <a:gd name="connsiteX25-331" fmla="*/ 5174 w 10835"/>
                <a:gd name="connsiteY25-332" fmla="*/ 9676 h 10025"/>
                <a:gd name="connsiteX26-333" fmla="*/ 8902 w 10835"/>
                <a:gd name="connsiteY26-334" fmla="*/ 9515 h 10025"/>
                <a:gd name="connsiteX27-335" fmla="*/ 10000 w 10835"/>
                <a:gd name="connsiteY27-336" fmla="*/ 696 h 10025"/>
                <a:gd name="connsiteX0-337" fmla="*/ 10000 w 10913"/>
                <a:gd name="connsiteY0-338" fmla="*/ 696 h 10025"/>
                <a:gd name="connsiteX1-339" fmla="*/ 6362 w 10913"/>
                <a:gd name="connsiteY1-340" fmla="*/ 231 h 10025"/>
                <a:gd name="connsiteX2-341" fmla="*/ 5407 w 10913"/>
                <a:gd name="connsiteY2-342" fmla="*/ 887 h 10025"/>
                <a:gd name="connsiteX3-343" fmla="*/ 5457 w 10913"/>
                <a:gd name="connsiteY3-344" fmla="*/ 1174 h 10025"/>
                <a:gd name="connsiteX4-345" fmla="*/ 5834 w 10913"/>
                <a:gd name="connsiteY4-346" fmla="*/ 1615 h 10025"/>
                <a:gd name="connsiteX5-347" fmla="*/ 5876 w 10913"/>
                <a:gd name="connsiteY5-348" fmla="*/ 1890 h 10025"/>
                <a:gd name="connsiteX6-349" fmla="*/ 5440 w 10913"/>
                <a:gd name="connsiteY6-350" fmla="*/ 2534 h 10025"/>
                <a:gd name="connsiteX7-351" fmla="*/ 4895 w 10913"/>
                <a:gd name="connsiteY7-352" fmla="*/ 3262 h 10025"/>
                <a:gd name="connsiteX8-353" fmla="*/ 3596 w 10913"/>
                <a:gd name="connsiteY8-354" fmla="*/ 4467 h 10025"/>
                <a:gd name="connsiteX9-355" fmla="*/ 3328 w 10913"/>
                <a:gd name="connsiteY9-356" fmla="*/ 4861 h 10025"/>
                <a:gd name="connsiteX10-357" fmla="*/ 3244 w 10913"/>
                <a:gd name="connsiteY10-358" fmla="*/ 5052 h 10025"/>
                <a:gd name="connsiteX11-359" fmla="*/ 3336 w 10913"/>
                <a:gd name="connsiteY11-360" fmla="*/ 5494 h 10025"/>
                <a:gd name="connsiteX12-361" fmla="*/ 3596 w 10913"/>
                <a:gd name="connsiteY12-362" fmla="*/ 5911 h 10025"/>
                <a:gd name="connsiteX13-363" fmla="*/ 3261 w 10913"/>
                <a:gd name="connsiteY13-364" fmla="*/ 6591 h 10025"/>
                <a:gd name="connsiteX14-365" fmla="*/ 2523 w 10913"/>
                <a:gd name="connsiteY14-366" fmla="*/ 6472 h 10025"/>
                <a:gd name="connsiteX15-367" fmla="*/ 1400 w 10913"/>
                <a:gd name="connsiteY15-368" fmla="*/ 5458 h 10025"/>
                <a:gd name="connsiteX16-369" fmla="*/ 997 w 10913"/>
                <a:gd name="connsiteY16-370" fmla="*/ 5016 h 10025"/>
                <a:gd name="connsiteX17-371" fmla="*/ 796 w 10913"/>
                <a:gd name="connsiteY17-372" fmla="*/ 4515 h 10025"/>
                <a:gd name="connsiteX18-373" fmla="*/ 1098 w 10913"/>
                <a:gd name="connsiteY18-374" fmla="*/ 4241 h 10025"/>
                <a:gd name="connsiteX19-375" fmla="*/ 1291 w 10913"/>
                <a:gd name="connsiteY19-376" fmla="*/ 4217 h 10025"/>
                <a:gd name="connsiteX20-377" fmla="*/ 1526 w 10913"/>
                <a:gd name="connsiteY20-378" fmla="*/ 4181 h 10025"/>
                <a:gd name="connsiteX21-379" fmla="*/ 780 w 10913"/>
                <a:gd name="connsiteY21-380" fmla="*/ 3298 h 10025"/>
                <a:gd name="connsiteX22-381" fmla="*/ 0 w 10913"/>
                <a:gd name="connsiteY22-382" fmla="*/ 3823 h 10025"/>
                <a:gd name="connsiteX23-383" fmla="*/ 3127 w 10913"/>
                <a:gd name="connsiteY23-384" fmla="*/ 7152 h 10025"/>
                <a:gd name="connsiteX24-385" fmla="*/ 5675 w 10913"/>
                <a:gd name="connsiteY24-386" fmla="*/ 3047 h 10025"/>
                <a:gd name="connsiteX25-387" fmla="*/ 5174 w 10913"/>
                <a:gd name="connsiteY25-388" fmla="*/ 9676 h 10025"/>
                <a:gd name="connsiteX26-389" fmla="*/ 8902 w 10913"/>
                <a:gd name="connsiteY26-390" fmla="*/ 9515 h 10025"/>
                <a:gd name="connsiteX27-391" fmla="*/ 10000 w 10913"/>
                <a:gd name="connsiteY27-392" fmla="*/ 696 h 10025"/>
                <a:gd name="connsiteX0-393" fmla="*/ 10000 w 10930"/>
                <a:gd name="connsiteY0-394" fmla="*/ 696 h 10025"/>
                <a:gd name="connsiteX1-395" fmla="*/ 6362 w 10930"/>
                <a:gd name="connsiteY1-396" fmla="*/ 231 h 10025"/>
                <a:gd name="connsiteX2-397" fmla="*/ 5407 w 10930"/>
                <a:gd name="connsiteY2-398" fmla="*/ 887 h 10025"/>
                <a:gd name="connsiteX3-399" fmla="*/ 5457 w 10930"/>
                <a:gd name="connsiteY3-400" fmla="*/ 1174 h 10025"/>
                <a:gd name="connsiteX4-401" fmla="*/ 5834 w 10930"/>
                <a:gd name="connsiteY4-402" fmla="*/ 1615 h 10025"/>
                <a:gd name="connsiteX5-403" fmla="*/ 5876 w 10930"/>
                <a:gd name="connsiteY5-404" fmla="*/ 1890 h 10025"/>
                <a:gd name="connsiteX6-405" fmla="*/ 5440 w 10930"/>
                <a:gd name="connsiteY6-406" fmla="*/ 2534 h 10025"/>
                <a:gd name="connsiteX7-407" fmla="*/ 4895 w 10930"/>
                <a:gd name="connsiteY7-408" fmla="*/ 3262 h 10025"/>
                <a:gd name="connsiteX8-409" fmla="*/ 3596 w 10930"/>
                <a:gd name="connsiteY8-410" fmla="*/ 4467 h 10025"/>
                <a:gd name="connsiteX9-411" fmla="*/ 3328 w 10930"/>
                <a:gd name="connsiteY9-412" fmla="*/ 4861 h 10025"/>
                <a:gd name="connsiteX10-413" fmla="*/ 3244 w 10930"/>
                <a:gd name="connsiteY10-414" fmla="*/ 5052 h 10025"/>
                <a:gd name="connsiteX11-415" fmla="*/ 3336 w 10930"/>
                <a:gd name="connsiteY11-416" fmla="*/ 5494 h 10025"/>
                <a:gd name="connsiteX12-417" fmla="*/ 3596 w 10930"/>
                <a:gd name="connsiteY12-418" fmla="*/ 5911 h 10025"/>
                <a:gd name="connsiteX13-419" fmla="*/ 3261 w 10930"/>
                <a:gd name="connsiteY13-420" fmla="*/ 6591 h 10025"/>
                <a:gd name="connsiteX14-421" fmla="*/ 2523 w 10930"/>
                <a:gd name="connsiteY14-422" fmla="*/ 6472 h 10025"/>
                <a:gd name="connsiteX15-423" fmla="*/ 1400 w 10930"/>
                <a:gd name="connsiteY15-424" fmla="*/ 5458 h 10025"/>
                <a:gd name="connsiteX16-425" fmla="*/ 997 w 10930"/>
                <a:gd name="connsiteY16-426" fmla="*/ 5016 h 10025"/>
                <a:gd name="connsiteX17-427" fmla="*/ 796 w 10930"/>
                <a:gd name="connsiteY17-428" fmla="*/ 4515 h 10025"/>
                <a:gd name="connsiteX18-429" fmla="*/ 1098 w 10930"/>
                <a:gd name="connsiteY18-430" fmla="*/ 4241 h 10025"/>
                <a:gd name="connsiteX19-431" fmla="*/ 1291 w 10930"/>
                <a:gd name="connsiteY19-432" fmla="*/ 4217 h 10025"/>
                <a:gd name="connsiteX20-433" fmla="*/ 1526 w 10930"/>
                <a:gd name="connsiteY20-434" fmla="*/ 4181 h 10025"/>
                <a:gd name="connsiteX21-435" fmla="*/ 780 w 10930"/>
                <a:gd name="connsiteY21-436" fmla="*/ 3298 h 10025"/>
                <a:gd name="connsiteX22-437" fmla="*/ 0 w 10930"/>
                <a:gd name="connsiteY22-438" fmla="*/ 3823 h 10025"/>
                <a:gd name="connsiteX23-439" fmla="*/ 3127 w 10930"/>
                <a:gd name="connsiteY23-440" fmla="*/ 7152 h 10025"/>
                <a:gd name="connsiteX24-441" fmla="*/ 5675 w 10930"/>
                <a:gd name="connsiteY24-442" fmla="*/ 3047 h 10025"/>
                <a:gd name="connsiteX25-443" fmla="*/ 5174 w 10930"/>
                <a:gd name="connsiteY25-444" fmla="*/ 9676 h 10025"/>
                <a:gd name="connsiteX26-445" fmla="*/ 8902 w 10930"/>
                <a:gd name="connsiteY26-446" fmla="*/ 9515 h 10025"/>
                <a:gd name="connsiteX27-447" fmla="*/ 10879 w 10930"/>
                <a:gd name="connsiteY27-448" fmla="*/ 7534 h 10025"/>
                <a:gd name="connsiteX28" fmla="*/ 10000 w 10930"/>
                <a:gd name="connsiteY28" fmla="*/ 696 h 10025"/>
                <a:gd name="connsiteX0-449" fmla="*/ 10000 w 11206"/>
                <a:gd name="connsiteY0-450" fmla="*/ 696 h 10025"/>
                <a:gd name="connsiteX1-451" fmla="*/ 6362 w 11206"/>
                <a:gd name="connsiteY1-452" fmla="*/ 231 h 10025"/>
                <a:gd name="connsiteX2-453" fmla="*/ 5407 w 11206"/>
                <a:gd name="connsiteY2-454" fmla="*/ 887 h 10025"/>
                <a:gd name="connsiteX3-455" fmla="*/ 5457 w 11206"/>
                <a:gd name="connsiteY3-456" fmla="*/ 1174 h 10025"/>
                <a:gd name="connsiteX4-457" fmla="*/ 5834 w 11206"/>
                <a:gd name="connsiteY4-458" fmla="*/ 1615 h 10025"/>
                <a:gd name="connsiteX5-459" fmla="*/ 5876 w 11206"/>
                <a:gd name="connsiteY5-460" fmla="*/ 1890 h 10025"/>
                <a:gd name="connsiteX6-461" fmla="*/ 5440 w 11206"/>
                <a:gd name="connsiteY6-462" fmla="*/ 2534 h 10025"/>
                <a:gd name="connsiteX7-463" fmla="*/ 4895 w 11206"/>
                <a:gd name="connsiteY7-464" fmla="*/ 3262 h 10025"/>
                <a:gd name="connsiteX8-465" fmla="*/ 3596 w 11206"/>
                <a:gd name="connsiteY8-466" fmla="*/ 4467 h 10025"/>
                <a:gd name="connsiteX9-467" fmla="*/ 3328 w 11206"/>
                <a:gd name="connsiteY9-468" fmla="*/ 4861 h 10025"/>
                <a:gd name="connsiteX10-469" fmla="*/ 3244 w 11206"/>
                <a:gd name="connsiteY10-470" fmla="*/ 5052 h 10025"/>
                <a:gd name="connsiteX11-471" fmla="*/ 3336 w 11206"/>
                <a:gd name="connsiteY11-472" fmla="*/ 5494 h 10025"/>
                <a:gd name="connsiteX12-473" fmla="*/ 3596 w 11206"/>
                <a:gd name="connsiteY12-474" fmla="*/ 5911 h 10025"/>
                <a:gd name="connsiteX13-475" fmla="*/ 3261 w 11206"/>
                <a:gd name="connsiteY13-476" fmla="*/ 6591 h 10025"/>
                <a:gd name="connsiteX14-477" fmla="*/ 2523 w 11206"/>
                <a:gd name="connsiteY14-478" fmla="*/ 6472 h 10025"/>
                <a:gd name="connsiteX15-479" fmla="*/ 1400 w 11206"/>
                <a:gd name="connsiteY15-480" fmla="*/ 5458 h 10025"/>
                <a:gd name="connsiteX16-481" fmla="*/ 997 w 11206"/>
                <a:gd name="connsiteY16-482" fmla="*/ 5016 h 10025"/>
                <a:gd name="connsiteX17-483" fmla="*/ 796 w 11206"/>
                <a:gd name="connsiteY17-484" fmla="*/ 4515 h 10025"/>
                <a:gd name="connsiteX18-485" fmla="*/ 1098 w 11206"/>
                <a:gd name="connsiteY18-486" fmla="*/ 4241 h 10025"/>
                <a:gd name="connsiteX19-487" fmla="*/ 1291 w 11206"/>
                <a:gd name="connsiteY19-488" fmla="*/ 4217 h 10025"/>
                <a:gd name="connsiteX20-489" fmla="*/ 1526 w 11206"/>
                <a:gd name="connsiteY20-490" fmla="*/ 4181 h 10025"/>
                <a:gd name="connsiteX21-491" fmla="*/ 780 w 11206"/>
                <a:gd name="connsiteY21-492" fmla="*/ 3298 h 10025"/>
                <a:gd name="connsiteX22-493" fmla="*/ 0 w 11206"/>
                <a:gd name="connsiteY22-494" fmla="*/ 3823 h 10025"/>
                <a:gd name="connsiteX23-495" fmla="*/ 3127 w 11206"/>
                <a:gd name="connsiteY23-496" fmla="*/ 7152 h 10025"/>
                <a:gd name="connsiteX24-497" fmla="*/ 5675 w 11206"/>
                <a:gd name="connsiteY24-498" fmla="*/ 3047 h 10025"/>
                <a:gd name="connsiteX25-499" fmla="*/ 5174 w 11206"/>
                <a:gd name="connsiteY25-500" fmla="*/ 9676 h 10025"/>
                <a:gd name="connsiteX26-501" fmla="*/ 8902 w 11206"/>
                <a:gd name="connsiteY26-502" fmla="*/ 9515 h 10025"/>
                <a:gd name="connsiteX27-503" fmla="*/ 11174 w 11206"/>
                <a:gd name="connsiteY27-504" fmla="*/ 7954 h 10025"/>
                <a:gd name="connsiteX28-505" fmla="*/ 10000 w 11206"/>
                <a:gd name="connsiteY28-506" fmla="*/ 696 h 10025"/>
                <a:gd name="connsiteX0-507" fmla="*/ 10000 w 11206"/>
                <a:gd name="connsiteY0-508" fmla="*/ 696 h 10025"/>
                <a:gd name="connsiteX1-509" fmla="*/ 6362 w 11206"/>
                <a:gd name="connsiteY1-510" fmla="*/ 231 h 10025"/>
                <a:gd name="connsiteX2-511" fmla="*/ 5407 w 11206"/>
                <a:gd name="connsiteY2-512" fmla="*/ 887 h 10025"/>
                <a:gd name="connsiteX3-513" fmla="*/ 5457 w 11206"/>
                <a:gd name="connsiteY3-514" fmla="*/ 1174 h 10025"/>
                <a:gd name="connsiteX4-515" fmla="*/ 5834 w 11206"/>
                <a:gd name="connsiteY4-516" fmla="*/ 1615 h 10025"/>
                <a:gd name="connsiteX5-517" fmla="*/ 5876 w 11206"/>
                <a:gd name="connsiteY5-518" fmla="*/ 1890 h 10025"/>
                <a:gd name="connsiteX6-519" fmla="*/ 5440 w 11206"/>
                <a:gd name="connsiteY6-520" fmla="*/ 2534 h 10025"/>
                <a:gd name="connsiteX7-521" fmla="*/ 4895 w 11206"/>
                <a:gd name="connsiteY7-522" fmla="*/ 3262 h 10025"/>
                <a:gd name="connsiteX8-523" fmla="*/ 3596 w 11206"/>
                <a:gd name="connsiteY8-524" fmla="*/ 4467 h 10025"/>
                <a:gd name="connsiteX9-525" fmla="*/ 3328 w 11206"/>
                <a:gd name="connsiteY9-526" fmla="*/ 4861 h 10025"/>
                <a:gd name="connsiteX10-527" fmla="*/ 3244 w 11206"/>
                <a:gd name="connsiteY10-528" fmla="*/ 5052 h 10025"/>
                <a:gd name="connsiteX11-529" fmla="*/ 3336 w 11206"/>
                <a:gd name="connsiteY11-530" fmla="*/ 5494 h 10025"/>
                <a:gd name="connsiteX12-531" fmla="*/ 3596 w 11206"/>
                <a:gd name="connsiteY12-532" fmla="*/ 5911 h 10025"/>
                <a:gd name="connsiteX13-533" fmla="*/ 3261 w 11206"/>
                <a:gd name="connsiteY13-534" fmla="*/ 6591 h 10025"/>
                <a:gd name="connsiteX14-535" fmla="*/ 2523 w 11206"/>
                <a:gd name="connsiteY14-536" fmla="*/ 6472 h 10025"/>
                <a:gd name="connsiteX15-537" fmla="*/ 1400 w 11206"/>
                <a:gd name="connsiteY15-538" fmla="*/ 5458 h 10025"/>
                <a:gd name="connsiteX16-539" fmla="*/ 997 w 11206"/>
                <a:gd name="connsiteY16-540" fmla="*/ 5016 h 10025"/>
                <a:gd name="connsiteX17-541" fmla="*/ 796 w 11206"/>
                <a:gd name="connsiteY17-542" fmla="*/ 4515 h 10025"/>
                <a:gd name="connsiteX18-543" fmla="*/ 1098 w 11206"/>
                <a:gd name="connsiteY18-544" fmla="*/ 4241 h 10025"/>
                <a:gd name="connsiteX19-545" fmla="*/ 1291 w 11206"/>
                <a:gd name="connsiteY19-546" fmla="*/ 4217 h 10025"/>
                <a:gd name="connsiteX20-547" fmla="*/ 1526 w 11206"/>
                <a:gd name="connsiteY20-548" fmla="*/ 4181 h 10025"/>
                <a:gd name="connsiteX21-549" fmla="*/ 780 w 11206"/>
                <a:gd name="connsiteY21-550" fmla="*/ 3298 h 10025"/>
                <a:gd name="connsiteX22-551" fmla="*/ 0 w 11206"/>
                <a:gd name="connsiteY22-552" fmla="*/ 3823 h 10025"/>
                <a:gd name="connsiteX23-553" fmla="*/ 3127 w 11206"/>
                <a:gd name="connsiteY23-554" fmla="*/ 7152 h 10025"/>
                <a:gd name="connsiteX24-555" fmla="*/ 5675 w 11206"/>
                <a:gd name="connsiteY24-556" fmla="*/ 3047 h 10025"/>
                <a:gd name="connsiteX25-557" fmla="*/ 5174 w 11206"/>
                <a:gd name="connsiteY25-558" fmla="*/ 9676 h 10025"/>
                <a:gd name="connsiteX26-559" fmla="*/ 8902 w 11206"/>
                <a:gd name="connsiteY26-560" fmla="*/ 9515 h 10025"/>
                <a:gd name="connsiteX27-561" fmla="*/ 11174 w 11206"/>
                <a:gd name="connsiteY27-562" fmla="*/ 7954 h 10025"/>
                <a:gd name="connsiteX28-563" fmla="*/ 10000 w 11206"/>
                <a:gd name="connsiteY28-564" fmla="*/ 696 h 10025"/>
                <a:gd name="connsiteX0-565" fmla="*/ 10000 w 11174"/>
                <a:gd name="connsiteY0-566" fmla="*/ 696 h 10025"/>
                <a:gd name="connsiteX1-567" fmla="*/ 6362 w 11174"/>
                <a:gd name="connsiteY1-568" fmla="*/ 231 h 10025"/>
                <a:gd name="connsiteX2-569" fmla="*/ 5407 w 11174"/>
                <a:gd name="connsiteY2-570" fmla="*/ 887 h 10025"/>
                <a:gd name="connsiteX3-571" fmla="*/ 5457 w 11174"/>
                <a:gd name="connsiteY3-572" fmla="*/ 1174 h 10025"/>
                <a:gd name="connsiteX4-573" fmla="*/ 5834 w 11174"/>
                <a:gd name="connsiteY4-574" fmla="*/ 1615 h 10025"/>
                <a:gd name="connsiteX5-575" fmla="*/ 5876 w 11174"/>
                <a:gd name="connsiteY5-576" fmla="*/ 1890 h 10025"/>
                <a:gd name="connsiteX6-577" fmla="*/ 5440 w 11174"/>
                <a:gd name="connsiteY6-578" fmla="*/ 2534 h 10025"/>
                <a:gd name="connsiteX7-579" fmla="*/ 4895 w 11174"/>
                <a:gd name="connsiteY7-580" fmla="*/ 3262 h 10025"/>
                <a:gd name="connsiteX8-581" fmla="*/ 3596 w 11174"/>
                <a:gd name="connsiteY8-582" fmla="*/ 4467 h 10025"/>
                <a:gd name="connsiteX9-583" fmla="*/ 3328 w 11174"/>
                <a:gd name="connsiteY9-584" fmla="*/ 4861 h 10025"/>
                <a:gd name="connsiteX10-585" fmla="*/ 3244 w 11174"/>
                <a:gd name="connsiteY10-586" fmla="*/ 5052 h 10025"/>
                <a:gd name="connsiteX11-587" fmla="*/ 3336 w 11174"/>
                <a:gd name="connsiteY11-588" fmla="*/ 5494 h 10025"/>
                <a:gd name="connsiteX12-589" fmla="*/ 3596 w 11174"/>
                <a:gd name="connsiteY12-590" fmla="*/ 5911 h 10025"/>
                <a:gd name="connsiteX13-591" fmla="*/ 3261 w 11174"/>
                <a:gd name="connsiteY13-592" fmla="*/ 6591 h 10025"/>
                <a:gd name="connsiteX14-593" fmla="*/ 2523 w 11174"/>
                <a:gd name="connsiteY14-594" fmla="*/ 6472 h 10025"/>
                <a:gd name="connsiteX15-595" fmla="*/ 1400 w 11174"/>
                <a:gd name="connsiteY15-596" fmla="*/ 5458 h 10025"/>
                <a:gd name="connsiteX16-597" fmla="*/ 997 w 11174"/>
                <a:gd name="connsiteY16-598" fmla="*/ 5016 h 10025"/>
                <a:gd name="connsiteX17-599" fmla="*/ 796 w 11174"/>
                <a:gd name="connsiteY17-600" fmla="*/ 4515 h 10025"/>
                <a:gd name="connsiteX18-601" fmla="*/ 1098 w 11174"/>
                <a:gd name="connsiteY18-602" fmla="*/ 4241 h 10025"/>
                <a:gd name="connsiteX19-603" fmla="*/ 1291 w 11174"/>
                <a:gd name="connsiteY19-604" fmla="*/ 4217 h 10025"/>
                <a:gd name="connsiteX20-605" fmla="*/ 1526 w 11174"/>
                <a:gd name="connsiteY20-606" fmla="*/ 4181 h 10025"/>
                <a:gd name="connsiteX21-607" fmla="*/ 780 w 11174"/>
                <a:gd name="connsiteY21-608" fmla="*/ 3298 h 10025"/>
                <a:gd name="connsiteX22-609" fmla="*/ 0 w 11174"/>
                <a:gd name="connsiteY22-610" fmla="*/ 3823 h 10025"/>
                <a:gd name="connsiteX23-611" fmla="*/ 3127 w 11174"/>
                <a:gd name="connsiteY23-612" fmla="*/ 7152 h 10025"/>
                <a:gd name="connsiteX24-613" fmla="*/ 5675 w 11174"/>
                <a:gd name="connsiteY24-614" fmla="*/ 3047 h 10025"/>
                <a:gd name="connsiteX25-615" fmla="*/ 5174 w 11174"/>
                <a:gd name="connsiteY25-616" fmla="*/ 9676 h 10025"/>
                <a:gd name="connsiteX26-617" fmla="*/ 8902 w 11174"/>
                <a:gd name="connsiteY26-618" fmla="*/ 9515 h 10025"/>
                <a:gd name="connsiteX27-619" fmla="*/ 11174 w 11174"/>
                <a:gd name="connsiteY27-620" fmla="*/ 7954 h 10025"/>
                <a:gd name="connsiteX28-621" fmla="*/ 10000 w 11174"/>
                <a:gd name="connsiteY28-622" fmla="*/ 696 h 10025"/>
                <a:gd name="connsiteX0-623" fmla="*/ 9062 w 11174"/>
                <a:gd name="connsiteY0-624" fmla="*/ 410 h 10083"/>
                <a:gd name="connsiteX1-625" fmla="*/ 6362 w 11174"/>
                <a:gd name="connsiteY1-626" fmla="*/ 289 h 10083"/>
                <a:gd name="connsiteX2-627" fmla="*/ 5407 w 11174"/>
                <a:gd name="connsiteY2-628" fmla="*/ 945 h 10083"/>
                <a:gd name="connsiteX3-629" fmla="*/ 5457 w 11174"/>
                <a:gd name="connsiteY3-630" fmla="*/ 1232 h 10083"/>
                <a:gd name="connsiteX4-631" fmla="*/ 5834 w 11174"/>
                <a:gd name="connsiteY4-632" fmla="*/ 1673 h 10083"/>
                <a:gd name="connsiteX5-633" fmla="*/ 5876 w 11174"/>
                <a:gd name="connsiteY5-634" fmla="*/ 1948 h 10083"/>
                <a:gd name="connsiteX6-635" fmla="*/ 5440 w 11174"/>
                <a:gd name="connsiteY6-636" fmla="*/ 2592 h 10083"/>
                <a:gd name="connsiteX7-637" fmla="*/ 4895 w 11174"/>
                <a:gd name="connsiteY7-638" fmla="*/ 3320 h 10083"/>
                <a:gd name="connsiteX8-639" fmla="*/ 3596 w 11174"/>
                <a:gd name="connsiteY8-640" fmla="*/ 4525 h 10083"/>
                <a:gd name="connsiteX9-641" fmla="*/ 3328 w 11174"/>
                <a:gd name="connsiteY9-642" fmla="*/ 4919 h 10083"/>
                <a:gd name="connsiteX10-643" fmla="*/ 3244 w 11174"/>
                <a:gd name="connsiteY10-644" fmla="*/ 5110 h 10083"/>
                <a:gd name="connsiteX11-645" fmla="*/ 3336 w 11174"/>
                <a:gd name="connsiteY11-646" fmla="*/ 5552 h 10083"/>
                <a:gd name="connsiteX12-647" fmla="*/ 3596 w 11174"/>
                <a:gd name="connsiteY12-648" fmla="*/ 5969 h 10083"/>
                <a:gd name="connsiteX13-649" fmla="*/ 3261 w 11174"/>
                <a:gd name="connsiteY13-650" fmla="*/ 6649 h 10083"/>
                <a:gd name="connsiteX14-651" fmla="*/ 2523 w 11174"/>
                <a:gd name="connsiteY14-652" fmla="*/ 6530 h 10083"/>
                <a:gd name="connsiteX15-653" fmla="*/ 1400 w 11174"/>
                <a:gd name="connsiteY15-654" fmla="*/ 5516 h 10083"/>
                <a:gd name="connsiteX16-655" fmla="*/ 997 w 11174"/>
                <a:gd name="connsiteY16-656" fmla="*/ 5074 h 10083"/>
                <a:gd name="connsiteX17-657" fmla="*/ 796 w 11174"/>
                <a:gd name="connsiteY17-658" fmla="*/ 4573 h 10083"/>
                <a:gd name="connsiteX18-659" fmla="*/ 1098 w 11174"/>
                <a:gd name="connsiteY18-660" fmla="*/ 4299 h 10083"/>
                <a:gd name="connsiteX19-661" fmla="*/ 1291 w 11174"/>
                <a:gd name="connsiteY19-662" fmla="*/ 4275 h 10083"/>
                <a:gd name="connsiteX20-663" fmla="*/ 1526 w 11174"/>
                <a:gd name="connsiteY20-664" fmla="*/ 4239 h 10083"/>
                <a:gd name="connsiteX21-665" fmla="*/ 780 w 11174"/>
                <a:gd name="connsiteY21-666" fmla="*/ 3356 h 10083"/>
                <a:gd name="connsiteX22-667" fmla="*/ 0 w 11174"/>
                <a:gd name="connsiteY22-668" fmla="*/ 3881 h 10083"/>
                <a:gd name="connsiteX23-669" fmla="*/ 3127 w 11174"/>
                <a:gd name="connsiteY23-670" fmla="*/ 7210 h 10083"/>
                <a:gd name="connsiteX24-671" fmla="*/ 5675 w 11174"/>
                <a:gd name="connsiteY24-672" fmla="*/ 3105 h 10083"/>
                <a:gd name="connsiteX25-673" fmla="*/ 5174 w 11174"/>
                <a:gd name="connsiteY25-674" fmla="*/ 9734 h 10083"/>
                <a:gd name="connsiteX26-675" fmla="*/ 8902 w 11174"/>
                <a:gd name="connsiteY26-676" fmla="*/ 9573 h 10083"/>
                <a:gd name="connsiteX27-677" fmla="*/ 11174 w 11174"/>
                <a:gd name="connsiteY27-678" fmla="*/ 8012 h 10083"/>
                <a:gd name="connsiteX28-679" fmla="*/ 9062 w 11174"/>
                <a:gd name="connsiteY28-680" fmla="*/ 410 h 10083"/>
                <a:gd name="connsiteX0-681" fmla="*/ 9062 w 11174"/>
                <a:gd name="connsiteY0-682" fmla="*/ 410 h 10083"/>
                <a:gd name="connsiteX1-683" fmla="*/ 6362 w 11174"/>
                <a:gd name="connsiteY1-684" fmla="*/ 289 h 10083"/>
                <a:gd name="connsiteX2-685" fmla="*/ 5407 w 11174"/>
                <a:gd name="connsiteY2-686" fmla="*/ 945 h 10083"/>
                <a:gd name="connsiteX3-687" fmla="*/ 5457 w 11174"/>
                <a:gd name="connsiteY3-688" fmla="*/ 1232 h 10083"/>
                <a:gd name="connsiteX4-689" fmla="*/ 5834 w 11174"/>
                <a:gd name="connsiteY4-690" fmla="*/ 1673 h 10083"/>
                <a:gd name="connsiteX5-691" fmla="*/ 5876 w 11174"/>
                <a:gd name="connsiteY5-692" fmla="*/ 1948 h 10083"/>
                <a:gd name="connsiteX6-693" fmla="*/ 5440 w 11174"/>
                <a:gd name="connsiteY6-694" fmla="*/ 2592 h 10083"/>
                <a:gd name="connsiteX7-695" fmla="*/ 4895 w 11174"/>
                <a:gd name="connsiteY7-696" fmla="*/ 3320 h 10083"/>
                <a:gd name="connsiteX8-697" fmla="*/ 3596 w 11174"/>
                <a:gd name="connsiteY8-698" fmla="*/ 4525 h 10083"/>
                <a:gd name="connsiteX9-699" fmla="*/ 3328 w 11174"/>
                <a:gd name="connsiteY9-700" fmla="*/ 4919 h 10083"/>
                <a:gd name="connsiteX10-701" fmla="*/ 3244 w 11174"/>
                <a:gd name="connsiteY10-702" fmla="*/ 5110 h 10083"/>
                <a:gd name="connsiteX11-703" fmla="*/ 3336 w 11174"/>
                <a:gd name="connsiteY11-704" fmla="*/ 5552 h 10083"/>
                <a:gd name="connsiteX12-705" fmla="*/ 3596 w 11174"/>
                <a:gd name="connsiteY12-706" fmla="*/ 5969 h 10083"/>
                <a:gd name="connsiteX13-707" fmla="*/ 3261 w 11174"/>
                <a:gd name="connsiteY13-708" fmla="*/ 6649 h 10083"/>
                <a:gd name="connsiteX14-709" fmla="*/ 2523 w 11174"/>
                <a:gd name="connsiteY14-710" fmla="*/ 6530 h 10083"/>
                <a:gd name="connsiteX15-711" fmla="*/ 1400 w 11174"/>
                <a:gd name="connsiteY15-712" fmla="*/ 5516 h 10083"/>
                <a:gd name="connsiteX16-713" fmla="*/ 997 w 11174"/>
                <a:gd name="connsiteY16-714" fmla="*/ 5074 h 10083"/>
                <a:gd name="connsiteX17-715" fmla="*/ 796 w 11174"/>
                <a:gd name="connsiteY17-716" fmla="*/ 4573 h 10083"/>
                <a:gd name="connsiteX18-717" fmla="*/ 1098 w 11174"/>
                <a:gd name="connsiteY18-718" fmla="*/ 4299 h 10083"/>
                <a:gd name="connsiteX19-719" fmla="*/ 1291 w 11174"/>
                <a:gd name="connsiteY19-720" fmla="*/ 4275 h 10083"/>
                <a:gd name="connsiteX20-721" fmla="*/ 1526 w 11174"/>
                <a:gd name="connsiteY20-722" fmla="*/ 4239 h 10083"/>
                <a:gd name="connsiteX21-723" fmla="*/ 780 w 11174"/>
                <a:gd name="connsiteY21-724" fmla="*/ 3356 h 10083"/>
                <a:gd name="connsiteX22-725" fmla="*/ 0 w 11174"/>
                <a:gd name="connsiteY22-726" fmla="*/ 3881 h 10083"/>
                <a:gd name="connsiteX23-727" fmla="*/ 3127 w 11174"/>
                <a:gd name="connsiteY23-728" fmla="*/ 7210 h 10083"/>
                <a:gd name="connsiteX24-729" fmla="*/ 5675 w 11174"/>
                <a:gd name="connsiteY24-730" fmla="*/ 3105 h 10083"/>
                <a:gd name="connsiteX25-731" fmla="*/ 5174 w 11174"/>
                <a:gd name="connsiteY25-732" fmla="*/ 9734 h 10083"/>
                <a:gd name="connsiteX26-733" fmla="*/ 8902 w 11174"/>
                <a:gd name="connsiteY26-734" fmla="*/ 9573 h 10083"/>
                <a:gd name="connsiteX27-735" fmla="*/ 11174 w 11174"/>
                <a:gd name="connsiteY27-736" fmla="*/ 8012 h 10083"/>
                <a:gd name="connsiteX28-737" fmla="*/ 9062 w 11174"/>
                <a:gd name="connsiteY28-738" fmla="*/ 410 h 10083"/>
                <a:gd name="connsiteX0-739" fmla="*/ 9062 w 11442"/>
                <a:gd name="connsiteY0-740" fmla="*/ 410 h 10083"/>
                <a:gd name="connsiteX1-741" fmla="*/ 6362 w 11442"/>
                <a:gd name="connsiteY1-742" fmla="*/ 289 h 10083"/>
                <a:gd name="connsiteX2-743" fmla="*/ 5407 w 11442"/>
                <a:gd name="connsiteY2-744" fmla="*/ 945 h 10083"/>
                <a:gd name="connsiteX3-745" fmla="*/ 5457 w 11442"/>
                <a:gd name="connsiteY3-746" fmla="*/ 1232 h 10083"/>
                <a:gd name="connsiteX4-747" fmla="*/ 5834 w 11442"/>
                <a:gd name="connsiteY4-748" fmla="*/ 1673 h 10083"/>
                <a:gd name="connsiteX5-749" fmla="*/ 5876 w 11442"/>
                <a:gd name="connsiteY5-750" fmla="*/ 1948 h 10083"/>
                <a:gd name="connsiteX6-751" fmla="*/ 5440 w 11442"/>
                <a:gd name="connsiteY6-752" fmla="*/ 2592 h 10083"/>
                <a:gd name="connsiteX7-753" fmla="*/ 4895 w 11442"/>
                <a:gd name="connsiteY7-754" fmla="*/ 3320 h 10083"/>
                <a:gd name="connsiteX8-755" fmla="*/ 3596 w 11442"/>
                <a:gd name="connsiteY8-756" fmla="*/ 4525 h 10083"/>
                <a:gd name="connsiteX9-757" fmla="*/ 3328 w 11442"/>
                <a:gd name="connsiteY9-758" fmla="*/ 4919 h 10083"/>
                <a:gd name="connsiteX10-759" fmla="*/ 3244 w 11442"/>
                <a:gd name="connsiteY10-760" fmla="*/ 5110 h 10083"/>
                <a:gd name="connsiteX11-761" fmla="*/ 3336 w 11442"/>
                <a:gd name="connsiteY11-762" fmla="*/ 5552 h 10083"/>
                <a:gd name="connsiteX12-763" fmla="*/ 3596 w 11442"/>
                <a:gd name="connsiteY12-764" fmla="*/ 5969 h 10083"/>
                <a:gd name="connsiteX13-765" fmla="*/ 3261 w 11442"/>
                <a:gd name="connsiteY13-766" fmla="*/ 6649 h 10083"/>
                <a:gd name="connsiteX14-767" fmla="*/ 2523 w 11442"/>
                <a:gd name="connsiteY14-768" fmla="*/ 6530 h 10083"/>
                <a:gd name="connsiteX15-769" fmla="*/ 1400 w 11442"/>
                <a:gd name="connsiteY15-770" fmla="*/ 5516 h 10083"/>
                <a:gd name="connsiteX16-771" fmla="*/ 997 w 11442"/>
                <a:gd name="connsiteY16-772" fmla="*/ 5074 h 10083"/>
                <a:gd name="connsiteX17-773" fmla="*/ 796 w 11442"/>
                <a:gd name="connsiteY17-774" fmla="*/ 4573 h 10083"/>
                <a:gd name="connsiteX18-775" fmla="*/ 1098 w 11442"/>
                <a:gd name="connsiteY18-776" fmla="*/ 4299 h 10083"/>
                <a:gd name="connsiteX19-777" fmla="*/ 1291 w 11442"/>
                <a:gd name="connsiteY19-778" fmla="*/ 4275 h 10083"/>
                <a:gd name="connsiteX20-779" fmla="*/ 1526 w 11442"/>
                <a:gd name="connsiteY20-780" fmla="*/ 4239 h 10083"/>
                <a:gd name="connsiteX21-781" fmla="*/ 780 w 11442"/>
                <a:gd name="connsiteY21-782" fmla="*/ 3356 h 10083"/>
                <a:gd name="connsiteX22-783" fmla="*/ 0 w 11442"/>
                <a:gd name="connsiteY22-784" fmla="*/ 3881 h 10083"/>
                <a:gd name="connsiteX23-785" fmla="*/ 3127 w 11442"/>
                <a:gd name="connsiteY23-786" fmla="*/ 7210 h 10083"/>
                <a:gd name="connsiteX24-787" fmla="*/ 5675 w 11442"/>
                <a:gd name="connsiteY24-788" fmla="*/ 3105 h 10083"/>
                <a:gd name="connsiteX25-789" fmla="*/ 5174 w 11442"/>
                <a:gd name="connsiteY25-790" fmla="*/ 9734 h 10083"/>
                <a:gd name="connsiteX26-791" fmla="*/ 8902 w 11442"/>
                <a:gd name="connsiteY26-792" fmla="*/ 9573 h 10083"/>
                <a:gd name="connsiteX27-793" fmla="*/ 11442 w 11442"/>
                <a:gd name="connsiteY27-794" fmla="*/ 8012 h 10083"/>
                <a:gd name="connsiteX28-795" fmla="*/ 9062 w 11442"/>
                <a:gd name="connsiteY28-796" fmla="*/ 410 h 10083"/>
                <a:gd name="connsiteX0-797" fmla="*/ 9062 w 11442"/>
                <a:gd name="connsiteY0-798" fmla="*/ 410 h 10083"/>
                <a:gd name="connsiteX1-799" fmla="*/ 6362 w 11442"/>
                <a:gd name="connsiteY1-800" fmla="*/ 289 h 10083"/>
                <a:gd name="connsiteX2-801" fmla="*/ 5407 w 11442"/>
                <a:gd name="connsiteY2-802" fmla="*/ 945 h 10083"/>
                <a:gd name="connsiteX3-803" fmla="*/ 5457 w 11442"/>
                <a:gd name="connsiteY3-804" fmla="*/ 1232 h 10083"/>
                <a:gd name="connsiteX4-805" fmla="*/ 5834 w 11442"/>
                <a:gd name="connsiteY4-806" fmla="*/ 1673 h 10083"/>
                <a:gd name="connsiteX5-807" fmla="*/ 5876 w 11442"/>
                <a:gd name="connsiteY5-808" fmla="*/ 1948 h 10083"/>
                <a:gd name="connsiteX6-809" fmla="*/ 5440 w 11442"/>
                <a:gd name="connsiteY6-810" fmla="*/ 2592 h 10083"/>
                <a:gd name="connsiteX7-811" fmla="*/ 4895 w 11442"/>
                <a:gd name="connsiteY7-812" fmla="*/ 3320 h 10083"/>
                <a:gd name="connsiteX8-813" fmla="*/ 3596 w 11442"/>
                <a:gd name="connsiteY8-814" fmla="*/ 4525 h 10083"/>
                <a:gd name="connsiteX9-815" fmla="*/ 3328 w 11442"/>
                <a:gd name="connsiteY9-816" fmla="*/ 4919 h 10083"/>
                <a:gd name="connsiteX10-817" fmla="*/ 3244 w 11442"/>
                <a:gd name="connsiteY10-818" fmla="*/ 5110 h 10083"/>
                <a:gd name="connsiteX11-819" fmla="*/ 3336 w 11442"/>
                <a:gd name="connsiteY11-820" fmla="*/ 5552 h 10083"/>
                <a:gd name="connsiteX12-821" fmla="*/ 3596 w 11442"/>
                <a:gd name="connsiteY12-822" fmla="*/ 5969 h 10083"/>
                <a:gd name="connsiteX13-823" fmla="*/ 3261 w 11442"/>
                <a:gd name="connsiteY13-824" fmla="*/ 6649 h 10083"/>
                <a:gd name="connsiteX14-825" fmla="*/ 2523 w 11442"/>
                <a:gd name="connsiteY14-826" fmla="*/ 6530 h 10083"/>
                <a:gd name="connsiteX15-827" fmla="*/ 1400 w 11442"/>
                <a:gd name="connsiteY15-828" fmla="*/ 5516 h 10083"/>
                <a:gd name="connsiteX16-829" fmla="*/ 997 w 11442"/>
                <a:gd name="connsiteY16-830" fmla="*/ 5074 h 10083"/>
                <a:gd name="connsiteX17-831" fmla="*/ 796 w 11442"/>
                <a:gd name="connsiteY17-832" fmla="*/ 4573 h 10083"/>
                <a:gd name="connsiteX18-833" fmla="*/ 1098 w 11442"/>
                <a:gd name="connsiteY18-834" fmla="*/ 4299 h 10083"/>
                <a:gd name="connsiteX19-835" fmla="*/ 1291 w 11442"/>
                <a:gd name="connsiteY19-836" fmla="*/ 4275 h 10083"/>
                <a:gd name="connsiteX20-837" fmla="*/ 1526 w 11442"/>
                <a:gd name="connsiteY20-838" fmla="*/ 4239 h 10083"/>
                <a:gd name="connsiteX21-839" fmla="*/ 780 w 11442"/>
                <a:gd name="connsiteY21-840" fmla="*/ 3356 h 10083"/>
                <a:gd name="connsiteX22-841" fmla="*/ 0 w 11442"/>
                <a:gd name="connsiteY22-842" fmla="*/ 3881 h 10083"/>
                <a:gd name="connsiteX23-843" fmla="*/ 3127 w 11442"/>
                <a:gd name="connsiteY23-844" fmla="*/ 7210 h 10083"/>
                <a:gd name="connsiteX24-845" fmla="*/ 5675 w 11442"/>
                <a:gd name="connsiteY24-846" fmla="*/ 3105 h 10083"/>
                <a:gd name="connsiteX25-847" fmla="*/ 5174 w 11442"/>
                <a:gd name="connsiteY25-848" fmla="*/ 9734 h 10083"/>
                <a:gd name="connsiteX26-849" fmla="*/ 8902 w 11442"/>
                <a:gd name="connsiteY26-850" fmla="*/ 9573 h 10083"/>
                <a:gd name="connsiteX27-851" fmla="*/ 11442 w 11442"/>
                <a:gd name="connsiteY27-852" fmla="*/ 8012 h 10083"/>
                <a:gd name="connsiteX28-853" fmla="*/ 9062 w 11442"/>
                <a:gd name="connsiteY28-854" fmla="*/ 410 h 10083"/>
                <a:gd name="connsiteX0-855" fmla="*/ 9062 w 11335"/>
                <a:gd name="connsiteY0-856" fmla="*/ 410 h 10083"/>
                <a:gd name="connsiteX1-857" fmla="*/ 6362 w 11335"/>
                <a:gd name="connsiteY1-858" fmla="*/ 289 h 10083"/>
                <a:gd name="connsiteX2-859" fmla="*/ 5407 w 11335"/>
                <a:gd name="connsiteY2-860" fmla="*/ 945 h 10083"/>
                <a:gd name="connsiteX3-861" fmla="*/ 5457 w 11335"/>
                <a:gd name="connsiteY3-862" fmla="*/ 1232 h 10083"/>
                <a:gd name="connsiteX4-863" fmla="*/ 5834 w 11335"/>
                <a:gd name="connsiteY4-864" fmla="*/ 1673 h 10083"/>
                <a:gd name="connsiteX5-865" fmla="*/ 5876 w 11335"/>
                <a:gd name="connsiteY5-866" fmla="*/ 1948 h 10083"/>
                <a:gd name="connsiteX6-867" fmla="*/ 5440 w 11335"/>
                <a:gd name="connsiteY6-868" fmla="*/ 2592 h 10083"/>
                <a:gd name="connsiteX7-869" fmla="*/ 4895 w 11335"/>
                <a:gd name="connsiteY7-870" fmla="*/ 3320 h 10083"/>
                <a:gd name="connsiteX8-871" fmla="*/ 3596 w 11335"/>
                <a:gd name="connsiteY8-872" fmla="*/ 4525 h 10083"/>
                <a:gd name="connsiteX9-873" fmla="*/ 3328 w 11335"/>
                <a:gd name="connsiteY9-874" fmla="*/ 4919 h 10083"/>
                <a:gd name="connsiteX10-875" fmla="*/ 3244 w 11335"/>
                <a:gd name="connsiteY10-876" fmla="*/ 5110 h 10083"/>
                <a:gd name="connsiteX11-877" fmla="*/ 3336 w 11335"/>
                <a:gd name="connsiteY11-878" fmla="*/ 5552 h 10083"/>
                <a:gd name="connsiteX12-879" fmla="*/ 3596 w 11335"/>
                <a:gd name="connsiteY12-880" fmla="*/ 5969 h 10083"/>
                <a:gd name="connsiteX13-881" fmla="*/ 3261 w 11335"/>
                <a:gd name="connsiteY13-882" fmla="*/ 6649 h 10083"/>
                <a:gd name="connsiteX14-883" fmla="*/ 2523 w 11335"/>
                <a:gd name="connsiteY14-884" fmla="*/ 6530 h 10083"/>
                <a:gd name="connsiteX15-885" fmla="*/ 1400 w 11335"/>
                <a:gd name="connsiteY15-886" fmla="*/ 5516 h 10083"/>
                <a:gd name="connsiteX16-887" fmla="*/ 997 w 11335"/>
                <a:gd name="connsiteY16-888" fmla="*/ 5074 h 10083"/>
                <a:gd name="connsiteX17-889" fmla="*/ 796 w 11335"/>
                <a:gd name="connsiteY17-890" fmla="*/ 4573 h 10083"/>
                <a:gd name="connsiteX18-891" fmla="*/ 1098 w 11335"/>
                <a:gd name="connsiteY18-892" fmla="*/ 4299 h 10083"/>
                <a:gd name="connsiteX19-893" fmla="*/ 1291 w 11335"/>
                <a:gd name="connsiteY19-894" fmla="*/ 4275 h 10083"/>
                <a:gd name="connsiteX20-895" fmla="*/ 1526 w 11335"/>
                <a:gd name="connsiteY20-896" fmla="*/ 4239 h 10083"/>
                <a:gd name="connsiteX21-897" fmla="*/ 780 w 11335"/>
                <a:gd name="connsiteY21-898" fmla="*/ 3356 h 10083"/>
                <a:gd name="connsiteX22-899" fmla="*/ 0 w 11335"/>
                <a:gd name="connsiteY22-900" fmla="*/ 3881 h 10083"/>
                <a:gd name="connsiteX23-901" fmla="*/ 3127 w 11335"/>
                <a:gd name="connsiteY23-902" fmla="*/ 7210 h 10083"/>
                <a:gd name="connsiteX24-903" fmla="*/ 5675 w 11335"/>
                <a:gd name="connsiteY24-904" fmla="*/ 3105 h 10083"/>
                <a:gd name="connsiteX25-905" fmla="*/ 5174 w 11335"/>
                <a:gd name="connsiteY25-906" fmla="*/ 9734 h 10083"/>
                <a:gd name="connsiteX26-907" fmla="*/ 8902 w 11335"/>
                <a:gd name="connsiteY26-908" fmla="*/ 9573 h 10083"/>
                <a:gd name="connsiteX27-909" fmla="*/ 11335 w 11335"/>
                <a:gd name="connsiteY27-910" fmla="*/ 7821 h 10083"/>
                <a:gd name="connsiteX28-911" fmla="*/ 9062 w 11335"/>
                <a:gd name="connsiteY28-912" fmla="*/ 410 h 10083"/>
                <a:gd name="connsiteX0-913" fmla="*/ 9062 w 11335"/>
                <a:gd name="connsiteY0-914" fmla="*/ 410 h 10083"/>
                <a:gd name="connsiteX1-915" fmla="*/ 6362 w 11335"/>
                <a:gd name="connsiteY1-916" fmla="*/ 289 h 10083"/>
                <a:gd name="connsiteX2-917" fmla="*/ 5407 w 11335"/>
                <a:gd name="connsiteY2-918" fmla="*/ 945 h 10083"/>
                <a:gd name="connsiteX3-919" fmla="*/ 5457 w 11335"/>
                <a:gd name="connsiteY3-920" fmla="*/ 1232 h 10083"/>
                <a:gd name="connsiteX4-921" fmla="*/ 5834 w 11335"/>
                <a:gd name="connsiteY4-922" fmla="*/ 1673 h 10083"/>
                <a:gd name="connsiteX5-923" fmla="*/ 5876 w 11335"/>
                <a:gd name="connsiteY5-924" fmla="*/ 1948 h 10083"/>
                <a:gd name="connsiteX6-925" fmla="*/ 5440 w 11335"/>
                <a:gd name="connsiteY6-926" fmla="*/ 2592 h 10083"/>
                <a:gd name="connsiteX7-927" fmla="*/ 4895 w 11335"/>
                <a:gd name="connsiteY7-928" fmla="*/ 3320 h 10083"/>
                <a:gd name="connsiteX8-929" fmla="*/ 3596 w 11335"/>
                <a:gd name="connsiteY8-930" fmla="*/ 4525 h 10083"/>
                <a:gd name="connsiteX9-931" fmla="*/ 3328 w 11335"/>
                <a:gd name="connsiteY9-932" fmla="*/ 4919 h 10083"/>
                <a:gd name="connsiteX10-933" fmla="*/ 3244 w 11335"/>
                <a:gd name="connsiteY10-934" fmla="*/ 5110 h 10083"/>
                <a:gd name="connsiteX11-935" fmla="*/ 3336 w 11335"/>
                <a:gd name="connsiteY11-936" fmla="*/ 5552 h 10083"/>
                <a:gd name="connsiteX12-937" fmla="*/ 3596 w 11335"/>
                <a:gd name="connsiteY12-938" fmla="*/ 5969 h 10083"/>
                <a:gd name="connsiteX13-939" fmla="*/ 3261 w 11335"/>
                <a:gd name="connsiteY13-940" fmla="*/ 6649 h 10083"/>
                <a:gd name="connsiteX14-941" fmla="*/ 2523 w 11335"/>
                <a:gd name="connsiteY14-942" fmla="*/ 6530 h 10083"/>
                <a:gd name="connsiteX15-943" fmla="*/ 1400 w 11335"/>
                <a:gd name="connsiteY15-944" fmla="*/ 5516 h 10083"/>
                <a:gd name="connsiteX16-945" fmla="*/ 997 w 11335"/>
                <a:gd name="connsiteY16-946" fmla="*/ 5074 h 10083"/>
                <a:gd name="connsiteX17-947" fmla="*/ 796 w 11335"/>
                <a:gd name="connsiteY17-948" fmla="*/ 4573 h 10083"/>
                <a:gd name="connsiteX18-949" fmla="*/ 1098 w 11335"/>
                <a:gd name="connsiteY18-950" fmla="*/ 4299 h 10083"/>
                <a:gd name="connsiteX19-951" fmla="*/ 1291 w 11335"/>
                <a:gd name="connsiteY19-952" fmla="*/ 4275 h 10083"/>
                <a:gd name="connsiteX20-953" fmla="*/ 1526 w 11335"/>
                <a:gd name="connsiteY20-954" fmla="*/ 4239 h 10083"/>
                <a:gd name="connsiteX21-955" fmla="*/ 780 w 11335"/>
                <a:gd name="connsiteY21-956" fmla="*/ 3356 h 10083"/>
                <a:gd name="connsiteX22-957" fmla="*/ 0 w 11335"/>
                <a:gd name="connsiteY22-958" fmla="*/ 3881 h 10083"/>
                <a:gd name="connsiteX23-959" fmla="*/ 3127 w 11335"/>
                <a:gd name="connsiteY23-960" fmla="*/ 7210 h 10083"/>
                <a:gd name="connsiteX24-961" fmla="*/ 5675 w 11335"/>
                <a:gd name="connsiteY24-962" fmla="*/ 3105 h 10083"/>
                <a:gd name="connsiteX25-963" fmla="*/ 5174 w 11335"/>
                <a:gd name="connsiteY25-964" fmla="*/ 9734 h 10083"/>
                <a:gd name="connsiteX26-965" fmla="*/ 8902 w 11335"/>
                <a:gd name="connsiteY26-966" fmla="*/ 9573 h 10083"/>
                <a:gd name="connsiteX27-967" fmla="*/ 11335 w 11335"/>
                <a:gd name="connsiteY27-968" fmla="*/ 7821 h 10083"/>
                <a:gd name="connsiteX28-969" fmla="*/ 9062 w 11335"/>
                <a:gd name="connsiteY28-970" fmla="*/ 410 h 10083"/>
                <a:gd name="connsiteX0-971" fmla="*/ 9062 w 11335"/>
                <a:gd name="connsiteY0-972" fmla="*/ 410 h 10083"/>
                <a:gd name="connsiteX1-973" fmla="*/ 6362 w 11335"/>
                <a:gd name="connsiteY1-974" fmla="*/ 289 h 10083"/>
                <a:gd name="connsiteX2-975" fmla="*/ 5407 w 11335"/>
                <a:gd name="connsiteY2-976" fmla="*/ 945 h 10083"/>
                <a:gd name="connsiteX3-977" fmla="*/ 5457 w 11335"/>
                <a:gd name="connsiteY3-978" fmla="*/ 1232 h 10083"/>
                <a:gd name="connsiteX4-979" fmla="*/ 5834 w 11335"/>
                <a:gd name="connsiteY4-980" fmla="*/ 1673 h 10083"/>
                <a:gd name="connsiteX5-981" fmla="*/ 5876 w 11335"/>
                <a:gd name="connsiteY5-982" fmla="*/ 1948 h 10083"/>
                <a:gd name="connsiteX6-983" fmla="*/ 5440 w 11335"/>
                <a:gd name="connsiteY6-984" fmla="*/ 2592 h 10083"/>
                <a:gd name="connsiteX7-985" fmla="*/ 4895 w 11335"/>
                <a:gd name="connsiteY7-986" fmla="*/ 3320 h 10083"/>
                <a:gd name="connsiteX8-987" fmla="*/ 3596 w 11335"/>
                <a:gd name="connsiteY8-988" fmla="*/ 4525 h 10083"/>
                <a:gd name="connsiteX9-989" fmla="*/ 3328 w 11335"/>
                <a:gd name="connsiteY9-990" fmla="*/ 4919 h 10083"/>
                <a:gd name="connsiteX10-991" fmla="*/ 3244 w 11335"/>
                <a:gd name="connsiteY10-992" fmla="*/ 5110 h 10083"/>
                <a:gd name="connsiteX11-993" fmla="*/ 3336 w 11335"/>
                <a:gd name="connsiteY11-994" fmla="*/ 5552 h 10083"/>
                <a:gd name="connsiteX12-995" fmla="*/ 3596 w 11335"/>
                <a:gd name="connsiteY12-996" fmla="*/ 5969 h 10083"/>
                <a:gd name="connsiteX13-997" fmla="*/ 3261 w 11335"/>
                <a:gd name="connsiteY13-998" fmla="*/ 6649 h 10083"/>
                <a:gd name="connsiteX14-999" fmla="*/ 2523 w 11335"/>
                <a:gd name="connsiteY14-1000" fmla="*/ 6530 h 10083"/>
                <a:gd name="connsiteX15-1001" fmla="*/ 1400 w 11335"/>
                <a:gd name="connsiteY15-1002" fmla="*/ 5516 h 10083"/>
                <a:gd name="connsiteX16-1003" fmla="*/ 997 w 11335"/>
                <a:gd name="connsiteY16-1004" fmla="*/ 5074 h 10083"/>
                <a:gd name="connsiteX17-1005" fmla="*/ 796 w 11335"/>
                <a:gd name="connsiteY17-1006" fmla="*/ 4573 h 10083"/>
                <a:gd name="connsiteX18-1007" fmla="*/ 1098 w 11335"/>
                <a:gd name="connsiteY18-1008" fmla="*/ 4299 h 10083"/>
                <a:gd name="connsiteX19-1009" fmla="*/ 1291 w 11335"/>
                <a:gd name="connsiteY19-1010" fmla="*/ 4275 h 10083"/>
                <a:gd name="connsiteX20-1011" fmla="*/ 1526 w 11335"/>
                <a:gd name="connsiteY20-1012" fmla="*/ 4239 h 10083"/>
                <a:gd name="connsiteX21-1013" fmla="*/ 780 w 11335"/>
                <a:gd name="connsiteY21-1014" fmla="*/ 3356 h 10083"/>
                <a:gd name="connsiteX22-1015" fmla="*/ 0 w 11335"/>
                <a:gd name="connsiteY22-1016" fmla="*/ 3881 h 10083"/>
                <a:gd name="connsiteX23-1017" fmla="*/ 3127 w 11335"/>
                <a:gd name="connsiteY23-1018" fmla="*/ 7210 h 10083"/>
                <a:gd name="connsiteX24-1019" fmla="*/ 5675 w 11335"/>
                <a:gd name="connsiteY24-1020" fmla="*/ 3105 h 10083"/>
                <a:gd name="connsiteX25-1021" fmla="*/ 5174 w 11335"/>
                <a:gd name="connsiteY25-1022" fmla="*/ 9734 h 10083"/>
                <a:gd name="connsiteX26-1023" fmla="*/ 8902 w 11335"/>
                <a:gd name="connsiteY26-1024" fmla="*/ 9573 h 10083"/>
                <a:gd name="connsiteX27-1025" fmla="*/ 11335 w 11335"/>
                <a:gd name="connsiteY27-1026" fmla="*/ 7821 h 10083"/>
                <a:gd name="connsiteX28-1027" fmla="*/ 9062 w 11335"/>
                <a:gd name="connsiteY28-1028" fmla="*/ 410 h 10083"/>
                <a:gd name="connsiteX0-1029" fmla="*/ 9062 w 11335"/>
                <a:gd name="connsiteY0-1030" fmla="*/ 410 h 10249"/>
                <a:gd name="connsiteX1-1031" fmla="*/ 6362 w 11335"/>
                <a:gd name="connsiteY1-1032" fmla="*/ 289 h 10249"/>
                <a:gd name="connsiteX2-1033" fmla="*/ 5407 w 11335"/>
                <a:gd name="connsiteY2-1034" fmla="*/ 945 h 10249"/>
                <a:gd name="connsiteX3-1035" fmla="*/ 5457 w 11335"/>
                <a:gd name="connsiteY3-1036" fmla="*/ 1232 h 10249"/>
                <a:gd name="connsiteX4-1037" fmla="*/ 5834 w 11335"/>
                <a:gd name="connsiteY4-1038" fmla="*/ 1673 h 10249"/>
                <a:gd name="connsiteX5-1039" fmla="*/ 5876 w 11335"/>
                <a:gd name="connsiteY5-1040" fmla="*/ 1948 h 10249"/>
                <a:gd name="connsiteX6-1041" fmla="*/ 5440 w 11335"/>
                <a:gd name="connsiteY6-1042" fmla="*/ 2592 h 10249"/>
                <a:gd name="connsiteX7-1043" fmla="*/ 4895 w 11335"/>
                <a:gd name="connsiteY7-1044" fmla="*/ 3320 h 10249"/>
                <a:gd name="connsiteX8-1045" fmla="*/ 3596 w 11335"/>
                <a:gd name="connsiteY8-1046" fmla="*/ 4525 h 10249"/>
                <a:gd name="connsiteX9-1047" fmla="*/ 3328 w 11335"/>
                <a:gd name="connsiteY9-1048" fmla="*/ 4919 h 10249"/>
                <a:gd name="connsiteX10-1049" fmla="*/ 3244 w 11335"/>
                <a:gd name="connsiteY10-1050" fmla="*/ 5110 h 10249"/>
                <a:gd name="connsiteX11-1051" fmla="*/ 3336 w 11335"/>
                <a:gd name="connsiteY11-1052" fmla="*/ 5552 h 10249"/>
                <a:gd name="connsiteX12-1053" fmla="*/ 3596 w 11335"/>
                <a:gd name="connsiteY12-1054" fmla="*/ 5969 h 10249"/>
                <a:gd name="connsiteX13-1055" fmla="*/ 3261 w 11335"/>
                <a:gd name="connsiteY13-1056" fmla="*/ 6649 h 10249"/>
                <a:gd name="connsiteX14-1057" fmla="*/ 2523 w 11335"/>
                <a:gd name="connsiteY14-1058" fmla="*/ 6530 h 10249"/>
                <a:gd name="connsiteX15-1059" fmla="*/ 1400 w 11335"/>
                <a:gd name="connsiteY15-1060" fmla="*/ 5516 h 10249"/>
                <a:gd name="connsiteX16-1061" fmla="*/ 997 w 11335"/>
                <a:gd name="connsiteY16-1062" fmla="*/ 5074 h 10249"/>
                <a:gd name="connsiteX17-1063" fmla="*/ 796 w 11335"/>
                <a:gd name="connsiteY17-1064" fmla="*/ 4573 h 10249"/>
                <a:gd name="connsiteX18-1065" fmla="*/ 1098 w 11335"/>
                <a:gd name="connsiteY18-1066" fmla="*/ 4299 h 10249"/>
                <a:gd name="connsiteX19-1067" fmla="*/ 1291 w 11335"/>
                <a:gd name="connsiteY19-1068" fmla="*/ 4275 h 10249"/>
                <a:gd name="connsiteX20-1069" fmla="*/ 1526 w 11335"/>
                <a:gd name="connsiteY20-1070" fmla="*/ 4239 h 10249"/>
                <a:gd name="connsiteX21-1071" fmla="*/ 780 w 11335"/>
                <a:gd name="connsiteY21-1072" fmla="*/ 3356 h 10249"/>
                <a:gd name="connsiteX22-1073" fmla="*/ 0 w 11335"/>
                <a:gd name="connsiteY22-1074" fmla="*/ 3881 h 10249"/>
                <a:gd name="connsiteX23-1075" fmla="*/ 3127 w 11335"/>
                <a:gd name="connsiteY23-1076" fmla="*/ 7210 h 10249"/>
                <a:gd name="connsiteX24-1077" fmla="*/ 5675 w 11335"/>
                <a:gd name="connsiteY24-1078" fmla="*/ 3105 h 10249"/>
                <a:gd name="connsiteX25-1079" fmla="*/ 5174 w 11335"/>
                <a:gd name="connsiteY25-1080" fmla="*/ 9734 h 10249"/>
                <a:gd name="connsiteX26-1081" fmla="*/ 8902 w 11335"/>
                <a:gd name="connsiteY26-1082" fmla="*/ 10108 h 10249"/>
                <a:gd name="connsiteX27-1083" fmla="*/ 11335 w 11335"/>
                <a:gd name="connsiteY27-1084" fmla="*/ 7821 h 10249"/>
                <a:gd name="connsiteX28-1085" fmla="*/ 9062 w 11335"/>
                <a:gd name="connsiteY28-1086" fmla="*/ 410 h 10249"/>
                <a:gd name="connsiteX0-1087" fmla="*/ 9062 w 11335"/>
                <a:gd name="connsiteY0-1088" fmla="*/ 410 h 10249"/>
                <a:gd name="connsiteX1-1089" fmla="*/ 6362 w 11335"/>
                <a:gd name="connsiteY1-1090" fmla="*/ 289 h 10249"/>
                <a:gd name="connsiteX2-1091" fmla="*/ 5407 w 11335"/>
                <a:gd name="connsiteY2-1092" fmla="*/ 945 h 10249"/>
                <a:gd name="connsiteX3-1093" fmla="*/ 5457 w 11335"/>
                <a:gd name="connsiteY3-1094" fmla="*/ 1232 h 10249"/>
                <a:gd name="connsiteX4-1095" fmla="*/ 5834 w 11335"/>
                <a:gd name="connsiteY4-1096" fmla="*/ 1673 h 10249"/>
                <a:gd name="connsiteX5-1097" fmla="*/ 5876 w 11335"/>
                <a:gd name="connsiteY5-1098" fmla="*/ 1948 h 10249"/>
                <a:gd name="connsiteX6-1099" fmla="*/ 5440 w 11335"/>
                <a:gd name="connsiteY6-1100" fmla="*/ 2592 h 10249"/>
                <a:gd name="connsiteX7-1101" fmla="*/ 4895 w 11335"/>
                <a:gd name="connsiteY7-1102" fmla="*/ 3320 h 10249"/>
                <a:gd name="connsiteX8-1103" fmla="*/ 3596 w 11335"/>
                <a:gd name="connsiteY8-1104" fmla="*/ 4525 h 10249"/>
                <a:gd name="connsiteX9-1105" fmla="*/ 3328 w 11335"/>
                <a:gd name="connsiteY9-1106" fmla="*/ 4919 h 10249"/>
                <a:gd name="connsiteX10-1107" fmla="*/ 3244 w 11335"/>
                <a:gd name="connsiteY10-1108" fmla="*/ 5110 h 10249"/>
                <a:gd name="connsiteX11-1109" fmla="*/ 3336 w 11335"/>
                <a:gd name="connsiteY11-1110" fmla="*/ 5552 h 10249"/>
                <a:gd name="connsiteX12-1111" fmla="*/ 3596 w 11335"/>
                <a:gd name="connsiteY12-1112" fmla="*/ 5969 h 10249"/>
                <a:gd name="connsiteX13-1113" fmla="*/ 3261 w 11335"/>
                <a:gd name="connsiteY13-1114" fmla="*/ 6649 h 10249"/>
                <a:gd name="connsiteX14-1115" fmla="*/ 2523 w 11335"/>
                <a:gd name="connsiteY14-1116" fmla="*/ 6530 h 10249"/>
                <a:gd name="connsiteX15-1117" fmla="*/ 1400 w 11335"/>
                <a:gd name="connsiteY15-1118" fmla="*/ 5516 h 10249"/>
                <a:gd name="connsiteX16-1119" fmla="*/ 997 w 11335"/>
                <a:gd name="connsiteY16-1120" fmla="*/ 5074 h 10249"/>
                <a:gd name="connsiteX17-1121" fmla="*/ 796 w 11335"/>
                <a:gd name="connsiteY17-1122" fmla="*/ 4573 h 10249"/>
                <a:gd name="connsiteX18-1123" fmla="*/ 1098 w 11335"/>
                <a:gd name="connsiteY18-1124" fmla="*/ 4299 h 10249"/>
                <a:gd name="connsiteX19-1125" fmla="*/ 1291 w 11335"/>
                <a:gd name="connsiteY19-1126" fmla="*/ 4275 h 10249"/>
                <a:gd name="connsiteX20-1127" fmla="*/ 1526 w 11335"/>
                <a:gd name="connsiteY20-1128" fmla="*/ 4239 h 10249"/>
                <a:gd name="connsiteX21-1129" fmla="*/ 780 w 11335"/>
                <a:gd name="connsiteY21-1130" fmla="*/ 3356 h 10249"/>
                <a:gd name="connsiteX22-1131" fmla="*/ 0 w 11335"/>
                <a:gd name="connsiteY22-1132" fmla="*/ 3881 h 10249"/>
                <a:gd name="connsiteX23-1133" fmla="*/ 3127 w 11335"/>
                <a:gd name="connsiteY23-1134" fmla="*/ 7210 h 10249"/>
                <a:gd name="connsiteX24-1135" fmla="*/ 5675 w 11335"/>
                <a:gd name="connsiteY24-1136" fmla="*/ 3105 h 10249"/>
                <a:gd name="connsiteX25-1137" fmla="*/ 5174 w 11335"/>
                <a:gd name="connsiteY25-1138" fmla="*/ 9734 h 10249"/>
                <a:gd name="connsiteX26-1139" fmla="*/ 8902 w 11335"/>
                <a:gd name="connsiteY26-1140" fmla="*/ 10108 h 10249"/>
                <a:gd name="connsiteX27-1141" fmla="*/ 11335 w 11335"/>
                <a:gd name="connsiteY27-1142" fmla="*/ 7821 h 10249"/>
                <a:gd name="connsiteX28-1143" fmla="*/ 9062 w 11335"/>
                <a:gd name="connsiteY28-1144" fmla="*/ 410 h 10249"/>
                <a:gd name="connsiteX0-1145" fmla="*/ 9062 w 11335"/>
                <a:gd name="connsiteY0-1146" fmla="*/ 410 h 10709"/>
                <a:gd name="connsiteX1-1147" fmla="*/ 6362 w 11335"/>
                <a:gd name="connsiteY1-1148" fmla="*/ 289 h 10709"/>
                <a:gd name="connsiteX2-1149" fmla="*/ 5407 w 11335"/>
                <a:gd name="connsiteY2-1150" fmla="*/ 945 h 10709"/>
                <a:gd name="connsiteX3-1151" fmla="*/ 5457 w 11335"/>
                <a:gd name="connsiteY3-1152" fmla="*/ 1232 h 10709"/>
                <a:gd name="connsiteX4-1153" fmla="*/ 5834 w 11335"/>
                <a:gd name="connsiteY4-1154" fmla="*/ 1673 h 10709"/>
                <a:gd name="connsiteX5-1155" fmla="*/ 5876 w 11335"/>
                <a:gd name="connsiteY5-1156" fmla="*/ 1948 h 10709"/>
                <a:gd name="connsiteX6-1157" fmla="*/ 5440 w 11335"/>
                <a:gd name="connsiteY6-1158" fmla="*/ 2592 h 10709"/>
                <a:gd name="connsiteX7-1159" fmla="*/ 4895 w 11335"/>
                <a:gd name="connsiteY7-1160" fmla="*/ 3320 h 10709"/>
                <a:gd name="connsiteX8-1161" fmla="*/ 3596 w 11335"/>
                <a:gd name="connsiteY8-1162" fmla="*/ 4525 h 10709"/>
                <a:gd name="connsiteX9-1163" fmla="*/ 3328 w 11335"/>
                <a:gd name="connsiteY9-1164" fmla="*/ 4919 h 10709"/>
                <a:gd name="connsiteX10-1165" fmla="*/ 3244 w 11335"/>
                <a:gd name="connsiteY10-1166" fmla="*/ 5110 h 10709"/>
                <a:gd name="connsiteX11-1167" fmla="*/ 3336 w 11335"/>
                <a:gd name="connsiteY11-1168" fmla="*/ 5552 h 10709"/>
                <a:gd name="connsiteX12-1169" fmla="*/ 3596 w 11335"/>
                <a:gd name="connsiteY12-1170" fmla="*/ 5969 h 10709"/>
                <a:gd name="connsiteX13-1171" fmla="*/ 3261 w 11335"/>
                <a:gd name="connsiteY13-1172" fmla="*/ 6649 h 10709"/>
                <a:gd name="connsiteX14-1173" fmla="*/ 2523 w 11335"/>
                <a:gd name="connsiteY14-1174" fmla="*/ 6530 h 10709"/>
                <a:gd name="connsiteX15-1175" fmla="*/ 1400 w 11335"/>
                <a:gd name="connsiteY15-1176" fmla="*/ 5516 h 10709"/>
                <a:gd name="connsiteX16-1177" fmla="*/ 997 w 11335"/>
                <a:gd name="connsiteY16-1178" fmla="*/ 5074 h 10709"/>
                <a:gd name="connsiteX17-1179" fmla="*/ 796 w 11335"/>
                <a:gd name="connsiteY17-1180" fmla="*/ 4573 h 10709"/>
                <a:gd name="connsiteX18-1181" fmla="*/ 1098 w 11335"/>
                <a:gd name="connsiteY18-1182" fmla="*/ 4299 h 10709"/>
                <a:gd name="connsiteX19-1183" fmla="*/ 1291 w 11335"/>
                <a:gd name="connsiteY19-1184" fmla="*/ 4275 h 10709"/>
                <a:gd name="connsiteX20-1185" fmla="*/ 1526 w 11335"/>
                <a:gd name="connsiteY20-1186" fmla="*/ 4239 h 10709"/>
                <a:gd name="connsiteX21-1187" fmla="*/ 780 w 11335"/>
                <a:gd name="connsiteY21-1188" fmla="*/ 3356 h 10709"/>
                <a:gd name="connsiteX22-1189" fmla="*/ 0 w 11335"/>
                <a:gd name="connsiteY22-1190" fmla="*/ 3881 h 10709"/>
                <a:gd name="connsiteX23-1191" fmla="*/ 3127 w 11335"/>
                <a:gd name="connsiteY23-1192" fmla="*/ 7210 h 10709"/>
                <a:gd name="connsiteX24-1193" fmla="*/ 5675 w 11335"/>
                <a:gd name="connsiteY24-1194" fmla="*/ 3105 h 10709"/>
                <a:gd name="connsiteX25-1195" fmla="*/ 5201 w 11335"/>
                <a:gd name="connsiteY25-1196" fmla="*/ 10383 h 10709"/>
                <a:gd name="connsiteX26-1197" fmla="*/ 8902 w 11335"/>
                <a:gd name="connsiteY26-1198" fmla="*/ 10108 h 10709"/>
                <a:gd name="connsiteX27-1199" fmla="*/ 11335 w 11335"/>
                <a:gd name="connsiteY27-1200" fmla="*/ 7821 h 10709"/>
                <a:gd name="connsiteX28-1201" fmla="*/ 9062 w 11335"/>
                <a:gd name="connsiteY28-1202" fmla="*/ 410 h 10709"/>
                <a:gd name="connsiteX0-1203" fmla="*/ 9062 w 11335"/>
                <a:gd name="connsiteY0-1204" fmla="*/ 410 h 10594"/>
                <a:gd name="connsiteX1-1205" fmla="*/ 6362 w 11335"/>
                <a:gd name="connsiteY1-1206" fmla="*/ 289 h 10594"/>
                <a:gd name="connsiteX2-1207" fmla="*/ 5407 w 11335"/>
                <a:gd name="connsiteY2-1208" fmla="*/ 945 h 10594"/>
                <a:gd name="connsiteX3-1209" fmla="*/ 5457 w 11335"/>
                <a:gd name="connsiteY3-1210" fmla="*/ 1232 h 10594"/>
                <a:gd name="connsiteX4-1211" fmla="*/ 5834 w 11335"/>
                <a:gd name="connsiteY4-1212" fmla="*/ 1673 h 10594"/>
                <a:gd name="connsiteX5-1213" fmla="*/ 5876 w 11335"/>
                <a:gd name="connsiteY5-1214" fmla="*/ 1948 h 10594"/>
                <a:gd name="connsiteX6-1215" fmla="*/ 5440 w 11335"/>
                <a:gd name="connsiteY6-1216" fmla="*/ 2592 h 10594"/>
                <a:gd name="connsiteX7-1217" fmla="*/ 4895 w 11335"/>
                <a:gd name="connsiteY7-1218" fmla="*/ 3320 h 10594"/>
                <a:gd name="connsiteX8-1219" fmla="*/ 3596 w 11335"/>
                <a:gd name="connsiteY8-1220" fmla="*/ 4525 h 10594"/>
                <a:gd name="connsiteX9-1221" fmla="*/ 3328 w 11335"/>
                <a:gd name="connsiteY9-1222" fmla="*/ 4919 h 10594"/>
                <a:gd name="connsiteX10-1223" fmla="*/ 3244 w 11335"/>
                <a:gd name="connsiteY10-1224" fmla="*/ 5110 h 10594"/>
                <a:gd name="connsiteX11-1225" fmla="*/ 3336 w 11335"/>
                <a:gd name="connsiteY11-1226" fmla="*/ 5552 h 10594"/>
                <a:gd name="connsiteX12-1227" fmla="*/ 3596 w 11335"/>
                <a:gd name="connsiteY12-1228" fmla="*/ 5969 h 10594"/>
                <a:gd name="connsiteX13-1229" fmla="*/ 3261 w 11335"/>
                <a:gd name="connsiteY13-1230" fmla="*/ 6649 h 10594"/>
                <a:gd name="connsiteX14-1231" fmla="*/ 2523 w 11335"/>
                <a:gd name="connsiteY14-1232" fmla="*/ 6530 h 10594"/>
                <a:gd name="connsiteX15-1233" fmla="*/ 1400 w 11335"/>
                <a:gd name="connsiteY15-1234" fmla="*/ 5516 h 10594"/>
                <a:gd name="connsiteX16-1235" fmla="*/ 997 w 11335"/>
                <a:gd name="connsiteY16-1236" fmla="*/ 5074 h 10594"/>
                <a:gd name="connsiteX17-1237" fmla="*/ 796 w 11335"/>
                <a:gd name="connsiteY17-1238" fmla="*/ 4573 h 10594"/>
                <a:gd name="connsiteX18-1239" fmla="*/ 1098 w 11335"/>
                <a:gd name="connsiteY18-1240" fmla="*/ 4299 h 10594"/>
                <a:gd name="connsiteX19-1241" fmla="*/ 1291 w 11335"/>
                <a:gd name="connsiteY19-1242" fmla="*/ 4275 h 10594"/>
                <a:gd name="connsiteX20-1243" fmla="*/ 1526 w 11335"/>
                <a:gd name="connsiteY20-1244" fmla="*/ 4239 h 10594"/>
                <a:gd name="connsiteX21-1245" fmla="*/ 780 w 11335"/>
                <a:gd name="connsiteY21-1246" fmla="*/ 3356 h 10594"/>
                <a:gd name="connsiteX22-1247" fmla="*/ 0 w 11335"/>
                <a:gd name="connsiteY22-1248" fmla="*/ 3881 h 10594"/>
                <a:gd name="connsiteX23-1249" fmla="*/ 3127 w 11335"/>
                <a:gd name="connsiteY23-1250" fmla="*/ 7210 h 10594"/>
                <a:gd name="connsiteX24-1251" fmla="*/ 5675 w 11335"/>
                <a:gd name="connsiteY24-1252" fmla="*/ 3105 h 10594"/>
                <a:gd name="connsiteX25-1253" fmla="*/ 5201 w 11335"/>
                <a:gd name="connsiteY25-1254" fmla="*/ 10383 h 10594"/>
                <a:gd name="connsiteX26-1255" fmla="*/ 8902 w 11335"/>
                <a:gd name="connsiteY26-1256" fmla="*/ 10108 h 10594"/>
                <a:gd name="connsiteX27-1257" fmla="*/ 11335 w 11335"/>
                <a:gd name="connsiteY27-1258" fmla="*/ 7821 h 10594"/>
                <a:gd name="connsiteX28-1259" fmla="*/ 9062 w 11335"/>
                <a:gd name="connsiteY28-1260" fmla="*/ 410 h 10594"/>
                <a:gd name="connsiteX0-1261" fmla="*/ 9062 w 11523"/>
                <a:gd name="connsiteY0-1262" fmla="*/ 410 h 10594"/>
                <a:gd name="connsiteX1-1263" fmla="*/ 6362 w 11523"/>
                <a:gd name="connsiteY1-1264" fmla="*/ 289 h 10594"/>
                <a:gd name="connsiteX2-1265" fmla="*/ 5407 w 11523"/>
                <a:gd name="connsiteY2-1266" fmla="*/ 945 h 10594"/>
                <a:gd name="connsiteX3-1267" fmla="*/ 5457 w 11523"/>
                <a:gd name="connsiteY3-1268" fmla="*/ 1232 h 10594"/>
                <a:gd name="connsiteX4-1269" fmla="*/ 5834 w 11523"/>
                <a:gd name="connsiteY4-1270" fmla="*/ 1673 h 10594"/>
                <a:gd name="connsiteX5-1271" fmla="*/ 5876 w 11523"/>
                <a:gd name="connsiteY5-1272" fmla="*/ 1948 h 10594"/>
                <a:gd name="connsiteX6-1273" fmla="*/ 5440 w 11523"/>
                <a:gd name="connsiteY6-1274" fmla="*/ 2592 h 10594"/>
                <a:gd name="connsiteX7-1275" fmla="*/ 4895 w 11523"/>
                <a:gd name="connsiteY7-1276" fmla="*/ 3320 h 10594"/>
                <a:gd name="connsiteX8-1277" fmla="*/ 3596 w 11523"/>
                <a:gd name="connsiteY8-1278" fmla="*/ 4525 h 10594"/>
                <a:gd name="connsiteX9-1279" fmla="*/ 3328 w 11523"/>
                <a:gd name="connsiteY9-1280" fmla="*/ 4919 h 10594"/>
                <a:gd name="connsiteX10-1281" fmla="*/ 3244 w 11523"/>
                <a:gd name="connsiteY10-1282" fmla="*/ 5110 h 10594"/>
                <a:gd name="connsiteX11-1283" fmla="*/ 3336 w 11523"/>
                <a:gd name="connsiteY11-1284" fmla="*/ 5552 h 10594"/>
                <a:gd name="connsiteX12-1285" fmla="*/ 3596 w 11523"/>
                <a:gd name="connsiteY12-1286" fmla="*/ 5969 h 10594"/>
                <a:gd name="connsiteX13-1287" fmla="*/ 3261 w 11523"/>
                <a:gd name="connsiteY13-1288" fmla="*/ 6649 h 10594"/>
                <a:gd name="connsiteX14-1289" fmla="*/ 2523 w 11523"/>
                <a:gd name="connsiteY14-1290" fmla="*/ 6530 h 10594"/>
                <a:gd name="connsiteX15-1291" fmla="*/ 1400 w 11523"/>
                <a:gd name="connsiteY15-1292" fmla="*/ 5516 h 10594"/>
                <a:gd name="connsiteX16-1293" fmla="*/ 997 w 11523"/>
                <a:gd name="connsiteY16-1294" fmla="*/ 5074 h 10594"/>
                <a:gd name="connsiteX17-1295" fmla="*/ 796 w 11523"/>
                <a:gd name="connsiteY17-1296" fmla="*/ 4573 h 10594"/>
                <a:gd name="connsiteX18-1297" fmla="*/ 1098 w 11523"/>
                <a:gd name="connsiteY18-1298" fmla="*/ 4299 h 10594"/>
                <a:gd name="connsiteX19-1299" fmla="*/ 1291 w 11523"/>
                <a:gd name="connsiteY19-1300" fmla="*/ 4275 h 10594"/>
                <a:gd name="connsiteX20-1301" fmla="*/ 1526 w 11523"/>
                <a:gd name="connsiteY20-1302" fmla="*/ 4239 h 10594"/>
                <a:gd name="connsiteX21-1303" fmla="*/ 780 w 11523"/>
                <a:gd name="connsiteY21-1304" fmla="*/ 3356 h 10594"/>
                <a:gd name="connsiteX22-1305" fmla="*/ 0 w 11523"/>
                <a:gd name="connsiteY22-1306" fmla="*/ 3881 h 10594"/>
                <a:gd name="connsiteX23-1307" fmla="*/ 3127 w 11523"/>
                <a:gd name="connsiteY23-1308" fmla="*/ 7210 h 10594"/>
                <a:gd name="connsiteX24-1309" fmla="*/ 5675 w 11523"/>
                <a:gd name="connsiteY24-1310" fmla="*/ 3105 h 10594"/>
                <a:gd name="connsiteX25-1311" fmla="*/ 5201 w 11523"/>
                <a:gd name="connsiteY25-1312" fmla="*/ 10383 h 10594"/>
                <a:gd name="connsiteX26-1313" fmla="*/ 8902 w 11523"/>
                <a:gd name="connsiteY26-1314" fmla="*/ 10108 h 10594"/>
                <a:gd name="connsiteX27-1315" fmla="*/ 11523 w 11523"/>
                <a:gd name="connsiteY27-1316" fmla="*/ 8432 h 10594"/>
                <a:gd name="connsiteX28-1317" fmla="*/ 9062 w 11523"/>
                <a:gd name="connsiteY28-1318" fmla="*/ 410 h 10594"/>
                <a:gd name="connsiteX0-1319" fmla="*/ 9062 w 11416"/>
                <a:gd name="connsiteY0-1320" fmla="*/ 410 h 10594"/>
                <a:gd name="connsiteX1-1321" fmla="*/ 6362 w 11416"/>
                <a:gd name="connsiteY1-1322" fmla="*/ 289 h 10594"/>
                <a:gd name="connsiteX2-1323" fmla="*/ 5407 w 11416"/>
                <a:gd name="connsiteY2-1324" fmla="*/ 945 h 10594"/>
                <a:gd name="connsiteX3-1325" fmla="*/ 5457 w 11416"/>
                <a:gd name="connsiteY3-1326" fmla="*/ 1232 h 10594"/>
                <a:gd name="connsiteX4-1327" fmla="*/ 5834 w 11416"/>
                <a:gd name="connsiteY4-1328" fmla="*/ 1673 h 10594"/>
                <a:gd name="connsiteX5-1329" fmla="*/ 5876 w 11416"/>
                <a:gd name="connsiteY5-1330" fmla="*/ 1948 h 10594"/>
                <a:gd name="connsiteX6-1331" fmla="*/ 5440 w 11416"/>
                <a:gd name="connsiteY6-1332" fmla="*/ 2592 h 10594"/>
                <a:gd name="connsiteX7-1333" fmla="*/ 4895 w 11416"/>
                <a:gd name="connsiteY7-1334" fmla="*/ 3320 h 10594"/>
                <a:gd name="connsiteX8-1335" fmla="*/ 3596 w 11416"/>
                <a:gd name="connsiteY8-1336" fmla="*/ 4525 h 10594"/>
                <a:gd name="connsiteX9-1337" fmla="*/ 3328 w 11416"/>
                <a:gd name="connsiteY9-1338" fmla="*/ 4919 h 10594"/>
                <a:gd name="connsiteX10-1339" fmla="*/ 3244 w 11416"/>
                <a:gd name="connsiteY10-1340" fmla="*/ 5110 h 10594"/>
                <a:gd name="connsiteX11-1341" fmla="*/ 3336 w 11416"/>
                <a:gd name="connsiteY11-1342" fmla="*/ 5552 h 10594"/>
                <a:gd name="connsiteX12-1343" fmla="*/ 3596 w 11416"/>
                <a:gd name="connsiteY12-1344" fmla="*/ 5969 h 10594"/>
                <a:gd name="connsiteX13-1345" fmla="*/ 3261 w 11416"/>
                <a:gd name="connsiteY13-1346" fmla="*/ 6649 h 10594"/>
                <a:gd name="connsiteX14-1347" fmla="*/ 2523 w 11416"/>
                <a:gd name="connsiteY14-1348" fmla="*/ 6530 h 10594"/>
                <a:gd name="connsiteX15-1349" fmla="*/ 1400 w 11416"/>
                <a:gd name="connsiteY15-1350" fmla="*/ 5516 h 10594"/>
                <a:gd name="connsiteX16-1351" fmla="*/ 997 w 11416"/>
                <a:gd name="connsiteY16-1352" fmla="*/ 5074 h 10594"/>
                <a:gd name="connsiteX17-1353" fmla="*/ 796 w 11416"/>
                <a:gd name="connsiteY17-1354" fmla="*/ 4573 h 10594"/>
                <a:gd name="connsiteX18-1355" fmla="*/ 1098 w 11416"/>
                <a:gd name="connsiteY18-1356" fmla="*/ 4299 h 10594"/>
                <a:gd name="connsiteX19-1357" fmla="*/ 1291 w 11416"/>
                <a:gd name="connsiteY19-1358" fmla="*/ 4275 h 10594"/>
                <a:gd name="connsiteX20-1359" fmla="*/ 1526 w 11416"/>
                <a:gd name="connsiteY20-1360" fmla="*/ 4239 h 10594"/>
                <a:gd name="connsiteX21-1361" fmla="*/ 780 w 11416"/>
                <a:gd name="connsiteY21-1362" fmla="*/ 3356 h 10594"/>
                <a:gd name="connsiteX22-1363" fmla="*/ 0 w 11416"/>
                <a:gd name="connsiteY22-1364" fmla="*/ 3881 h 10594"/>
                <a:gd name="connsiteX23-1365" fmla="*/ 3127 w 11416"/>
                <a:gd name="connsiteY23-1366" fmla="*/ 7210 h 10594"/>
                <a:gd name="connsiteX24-1367" fmla="*/ 5675 w 11416"/>
                <a:gd name="connsiteY24-1368" fmla="*/ 3105 h 10594"/>
                <a:gd name="connsiteX25-1369" fmla="*/ 5201 w 11416"/>
                <a:gd name="connsiteY25-1370" fmla="*/ 10383 h 10594"/>
                <a:gd name="connsiteX26-1371" fmla="*/ 8902 w 11416"/>
                <a:gd name="connsiteY26-1372" fmla="*/ 10108 h 10594"/>
                <a:gd name="connsiteX27-1373" fmla="*/ 11416 w 11416"/>
                <a:gd name="connsiteY27-1374" fmla="*/ 8623 h 10594"/>
                <a:gd name="connsiteX28-1375" fmla="*/ 9062 w 11416"/>
                <a:gd name="connsiteY28-1376" fmla="*/ 410 h 105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05" y="connsiteY28-506"/>
                </a:cxn>
              </a:cxnLst>
              <a:rect l="l" t="t" r="r" b="b"/>
              <a:pathLst>
                <a:path w="11416" h="10594">
                  <a:moveTo>
                    <a:pt x="9062" y="410"/>
                  </a:moveTo>
                  <a:cubicBezTo>
                    <a:pt x="9062" y="410"/>
                    <a:pt x="8332" y="-427"/>
                    <a:pt x="6362" y="289"/>
                  </a:cubicBezTo>
                  <a:cubicBezTo>
                    <a:pt x="6018" y="420"/>
                    <a:pt x="5700" y="647"/>
                    <a:pt x="5407" y="945"/>
                  </a:cubicBezTo>
                  <a:cubicBezTo>
                    <a:pt x="5415" y="1053"/>
                    <a:pt x="5432" y="1148"/>
                    <a:pt x="5457" y="1232"/>
                  </a:cubicBezTo>
                  <a:cubicBezTo>
                    <a:pt x="5524" y="1482"/>
                    <a:pt x="5675" y="1566"/>
                    <a:pt x="5834" y="1673"/>
                  </a:cubicBezTo>
                  <a:cubicBezTo>
                    <a:pt x="5918" y="1721"/>
                    <a:pt x="5893" y="1864"/>
                    <a:pt x="5876" y="1948"/>
                  </a:cubicBezTo>
                  <a:cubicBezTo>
                    <a:pt x="5834" y="2186"/>
                    <a:pt x="5557" y="2425"/>
                    <a:pt x="5440" y="2592"/>
                  </a:cubicBezTo>
                  <a:cubicBezTo>
                    <a:pt x="5264" y="2855"/>
                    <a:pt x="5088" y="3093"/>
                    <a:pt x="4895" y="3320"/>
                  </a:cubicBezTo>
                  <a:cubicBezTo>
                    <a:pt x="4484" y="3773"/>
                    <a:pt x="3990" y="4048"/>
                    <a:pt x="3596" y="4525"/>
                  </a:cubicBezTo>
                  <a:cubicBezTo>
                    <a:pt x="3521" y="4633"/>
                    <a:pt x="3403" y="4764"/>
                    <a:pt x="3328" y="4919"/>
                  </a:cubicBezTo>
                  <a:cubicBezTo>
                    <a:pt x="3303" y="4991"/>
                    <a:pt x="3269" y="5050"/>
                    <a:pt x="3244" y="5110"/>
                  </a:cubicBezTo>
                  <a:cubicBezTo>
                    <a:pt x="3210" y="5253"/>
                    <a:pt x="3227" y="5408"/>
                    <a:pt x="3336" y="5552"/>
                  </a:cubicBezTo>
                  <a:cubicBezTo>
                    <a:pt x="3437" y="5671"/>
                    <a:pt x="3537" y="5790"/>
                    <a:pt x="3596" y="5969"/>
                  </a:cubicBezTo>
                  <a:cubicBezTo>
                    <a:pt x="3680" y="6244"/>
                    <a:pt x="3428" y="6566"/>
                    <a:pt x="3261" y="6649"/>
                  </a:cubicBezTo>
                  <a:cubicBezTo>
                    <a:pt x="3009" y="6769"/>
                    <a:pt x="2758" y="6673"/>
                    <a:pt x="2523" y="6530"/>
                  </a:cubicBezTo>
                  <a:cubicBezTo>
                    <a:pt x="2104" y="6268"/>
                    <a:pt x="1760" y="5910"/>
                    <a:pt x="1400" y="5516"/>
                  </a:cubicBezTo>
                  <a:cubicBezTo>
                    <a:pt x="1266" y="5373"/>
                    <a:pt x="1132" y="5217"/>
                    <a:pt x="997" y="5074"/>
                  </a:cubicBezTo>
                  <a:cubicBezTo>
                    <a:pt x="880" y="4955"/>
                    <a:pt x="729" y="4824"/>
                    <a:pt x="796" y="4573"/>
                  </a:cubicBezTo>
                  <a:cubicBezTo>
                    <a:pt x="847" y="4406"/>
                    <a:pt x="989" y="4346"/>
                    <a:pt x="1098" y="4299"/>
                  </a:cubicBezTo>
                  <a:cubicBezTo>
                    <a:pt x="1165" y="4275"/>
                    <a:pt x="1224" y="4275"/>
                    <a:pt x="1291" y="4275"/>
                  </a:cubicBezTo>
                  <a:cubicBezTo>
                    <a:pt x="1333" y="4275"/>
                    <a:pt x="1500" y="4215"/>
                    <a:pt x="1526" y="4239"/>
                  </a:cubicBezTo>
                  <a:cubicBezTo>
                    <a:pt x="1115" y="3773"/>
                    <a:pt x="780" y="3356"/>
                    <a:pt x="780" y="3356"/>
                  </a:cubicBezTo>
                  <a:lnTo>
                    <a:pt x="0" y="3881"/>
                  </a:lnTo>
                  <a:cubicBezTo>
                    <a:pt x="377" y="4919"/>
                    <a:pt x="2766" y="7210"/>
                    <a:pt x="3127" y="7210"/>
                  </a:cubicBezTo>
                  <a:cubicBezTo>
                    <a:pt x="3495" y="7210"/>
                    <a:pt x="5388" y="3524"/>
                    <a:pt x="5675" y="3105"/>
                  </a:cubicBezTo>
                  <a:cubicBezTo>
                    <a:pt x="5632" y="4072"/>
                    <a:pt x="5201" y="10383"/>
                    <a:pt x="5201" y="10383"/>
                  </a:cubicBezTo>
                  <a:cubicBezTo>
                    <a:pt x="8366" y="10987"/>
                    <a:pt x="8902" y="10108"/>
                    <a:pt x="8902" y="10108"/>
                  </a:cubicBezTo>
                  <a:cubicBezTo>
                    <a:pt x="9746" y="9903"/>
                    <a:pt x="10750" y="10017"/>
                    <a:pt x="11416" y="8623"/>
                  </a:cubicBezTo>
                  <a:cubicBezTo>
                    <a:pt x="11250" y="6542"/>
                    <a:pt x="10029" y="1627"/>
                    <a:pt x="9062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8"/>
            <p:cNvSpPr/>
            <p:nvPr/>
          </p:nvSpPr>
          <p:spPr bwMode="auto">
            <a:xfrm>
              <a:off x="5700086" y="2619698"/>
              <a:ext cx="269457" cy="233158"/>
            </a:xfrm>
            <a:custGeom>
              <a:avLst/>
              <a:gdLst>
                <a:gd name="T0" fmla="*/ 0 w 155"/>
                <a:gd name="T1" fmla="*/ 0 h 133"/>
                <a:gd name="T2" fmla="*/ 23 w 155"/>
                <a:gd name="T3" fmla="*/ 107 h 133"/>
                <a:gd name="T4" fmla="*/ 80 w 155"/>
                <a:gd name="T5" fmla="*/ 130 h 133"/>
                <a:gd name="T6" fmla="*/ 155 w 155"/>
                <a:gd name="T7" fmla="*/ 91 h 133"/>
                <a:gd name="T8" fmla="*/ 149 w 155"/>
                <a:gd name="T9" fmla="*/ 59 h 133"/>
                <a:gd name="T10" fmla="*/ 0 w 155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33">
                  <a:moveTo>
                    <a:pt x="0" y="0"/>
                  </a:moveTo>
                  <a:cubicBezTo>
                    <a:pt x="0" y="0"/>
                    <a:pt x="13" y="92"/>
                    <a:pt x="23" y="107"/>
                  </a:cubicBezTo>
                  <a:cubicBezTo>
                    <a:pt x="33" y="122"/>
                    <a:pt x="55" y="133"/>
                    <a:pt x="80" y="130"/>
                  </a:cubicBezTo>
                  <a:cubicBezTo>
                    <a:pt x="140" y="122"/>
                    <a:pt x="155" y="91"/>
                    <a:pt x="155" y="91"/>
                  </a:cubicBezTo>
                  <a:cubicBezTo>
                    <a:pt x="149" y="59"/>
                    <a:pt x="149" y="59"/>
                    <a:pt x="149" y="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9"/>
            <p:cNvSpPr/>
            <p:nvPr/>
          </p:nvSpPr>
          <p:spPr bwMode="auto">
            <a:xfrm>
              <a:off x="5674956" y="2587587"/>
              <a:ext cx="273645" cy="231761"/>
            </a:xfrm>
            <a:custGeom>
              <a:avLst/>
              <a:gdLst>
                <a:gd name="T0" fmla="*/ 0 w 157"/>
                <a:gd name="T1" fmla="*/ 0 h 133"/>
                <a:gd name="T2" fmla="*/ 24 w 157"/>
                <a:gd name="T3" fmla="*/ 107 h 133"/>
                <a:gd name="T4" fmla="*/ 80 w 157"/>
                <a:gd name="T5" fmla="*/ 130 h 133"/>
                <a:gd name="T6" fmla="*/ 157 w 157"/>
                <a:gd name="T7" fmla="*/ 111 h 133"/>
                <a:gd name="T8" fmla="*/ 152 w 157"/>
                <a:gd name="T9" fmla="*/ 48 h 133"/>
                <a:gd name="T10" fmla="*/ 0 w 157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133">
                  <a:moveTo>
                    <a:pt x="0" y="0"/>
                  </a:moveTo>
                  <a:cubicBezTo>
                    <a:pt x="0" y="0"/>
                    <a:pt x="14" y="92"/>
                    <a:pt x="24" y="107"/>
                  </a:cubicBezTo>
                  <a:cubicBezTo>
                    <a:pt x="34" y="122"/>
                    <a:pt x="56" y="133"/>
                    <a:pt x="80" y="130"/>
                  </a:cubicBezTo>
                  <a:cubicBezTo>
                    <a:pt x="141" y="122"/>
                    <a:pt x="157" y="111"/>
                    <a:pt x="157" y="111"/>
                  </a:cubicBezTo>
                  <a:cubicBezTo>
                    <a:pt x="152" y="48"/>
                    <a:pt x="152" y="48"/>
                    <a:pt x="152" y="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20"/>
            <p:cNvSpPr/>
            <p:nvPr/>
          </p:nvSpPr>
          <p:spPr bwMode="auto">
            <a:xfrm>
              <a:off x="6042144" y="2482875"/>
              <a:ext cx="223384" cy="273645"/>
            </a:xfrm>
            <a:custGeom>
              <a:avLst/>
              <a:gdLst>
                <a:gd name="T0" fmla="*/ 114 w 128"/>
                <a:gd name="T1" fmla="*/ 0 h 157"/>
                <a:gd name="T2" fmla="*/ 126 w 128"/>
                <a:gd name="T3" fmla="*/ 84 h 157"/>
                <a:gd name="T4" fmla="*/ 6 w 128"/>
                <a:gd name="T5" fmla="*/ 157 h 157"/>
                <a:gd name="T6" fmla="*/ 0 w 128"/>
                <a:gd name="T7" fmla="*/ 62 h 157"/>
                <a:gd name="T8" fmla="*/ 114 w 128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7">
                  <a:moveTo>
                    <a:pt x="114" y="0"/>
                  </a:moveTo>
                  <a:cubicBezTo>
                    <a:pt x="114" y="0"/>
                    <a:pt x="128" y="75"/>
                    <a:pt x="126" y="84"/>
                  </a:cubicBezTo>
                  <a:cubicBezTo>
                    <a:pt x="122" y="93"/>
                    <a:pt x="118" y="121"/>
                    <a:pt x="6" y="157"/>
                  </a:cubicBezTo>
                  <a:cubicBezTo>
                    <a:pt x="0" y="62"/>
                    <a:pt x="0" y="62"/>
                    <a:pt x="0" y="62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21"/>
            <p:cNvSpPr/>
            <p:nvPr/>
          </p:nvSpPr>
          <p:spPr bwMode="auto">
            <a:xfrm>
              <a:off x="6060293" y="2452160"/>
              <a:ext cx="212215" cy="269457"/>
            </a:xfrm>
            <a:custGeom>
              <a:avLst/>
              <a:gdLst>
                <a:gd name="T0" fmla="*/ 107 w 121"/>
                <a:gd name="T1" fmla="*/ 0 h 154"/>
                <a:gd name="T2" fmla="*/ 118 w 121"/>
                <a:gd name="T3" fmla="*/ 84 h 154"/>
                <a:gd name="T4" fmla="*/ 4 w 121"/>
                <a:gd name="T5" fmla="*/ 154 h 154"/>
                <a:gd name="T6" fmla="*/ 0 w 121"/>
                <a:gd name="T7" fmla="*/ 58 h 154"/>
                <a:gd name="T8" fmla="*/ 107 w 121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54">
                  <a:moveTo>
                    <a:pt x="107" y="0"/>
                  </a:moveTo>
                  <a:cubicBezTo>
                    <a:pt x="107" y="0"/>
                    <a:pt x="121" y="75"/>
                    <a:pt x="118" y="84"/>
                  </a:cubicBezTo>
                  <a:cubicBezTo>
                    <a:pt x="115" y="93"/>
                    <a:pt x="117" y="119"/>
                    <a:pt x="4" y="154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22"/>
            <p:cNvSpPr/>
            <p:nvPr/>
          </p:nvSpPr>
          <p:spPr bwMode="auto">
            <a:xfrm>
              <a:off x="5674956" y="2587587"/>
              <a:ext cx="272250" cy="178707"/>
            </a:xfrm>
            <a:custGeom>
              <a:avLst/>
              <a:gdLst>
                <a:gd name="T0" fmla="*/ 97 w 156"/>
                <a:gd name="T1" fmla="*/ 49 h 103"/>
                <a:gd name="T2" fmla="*/ 139 w 156"/>
                <a:gd name="T3" fmla="*/ 91 h 103"/>
                <a:gd name="T4" fmla="*/ 156 w 156"/>
                <a:gd name="T5" fmla="*/ 103 h 103"/>
                <a:gd name="T6" fmla="*/ 152 w 156"/>
                <a:gd name="T7" fmla="*/ 48 h 103"/>
                <a:gd name="T8" fmla="*/ 0 w 156"/>
                <a:gd name="T9" fmla="*/ 0 h 103"/>
                <a:gd name="T10" fmla="*/ 8 w 156"/>
                <a:gd name="T11" fmla="*/ 46 h 103"/>
                <a:gd name="T12" fmla="*/ 97 w 156"/>
                <a:gd name="T13" fmla="*/ 4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03">
                  <a:moveTo>
                    <a:pt x="97" y="49"/>
                  </a:moveTo>
                  <a:cubicBezTo>
                    <a:pt x="115" y="59"/>
                    <a:pt x="125" y="77"/>
                    <a:pt x="139" y="91"/>
                  </a:cubicBezTo>
                  <a:cubicBezTo>
                    <a:pt x="145" y="95"/>
                    <a:pt x="150" y="100"/>
                    <a:pt x="156" y="103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22"/>
                    <a:pt x="8" y="46"/>
                  </a:cubicBezTo>
                  <a:cubicBezTo>
                    <a:pt x="37" y="37"/>
                    <a:pt x="71" y="35"/>
                    <a:pt x="97" y="49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23"/>
            <p:cNvSpPr/>
            <p:nvPr/>
          </p:nvSpPr>
          <p:spPr bwMode="auto">
            <a:xfrm>
              <a:off x="6060293" y="2452160"/>
              <a:ext cx="199650" cy="269457"/>
            </a:xfrm>
            <a:custGeom>
              <a:avLst/>
              <a:gdLst>
                <a:gd name="T0" fmla="*/ 43 w 114"/>
                <a:gd name="T1" fmla="*/ 69 h 154"/>
                <a:gd name="T2" fmla="*/ 114 w 114"/>
                <a:gd name="T3" fmla="*/ 40 h 154"/>
                <a:gd name="T4" fmla="*/ 107 w 114"/>
                <a:gd name="T5" fmla="*/ 0 h 154"/>
                <a:gd name="T6" fmla="*/ 0 w 114"/>
                <a:gd name="T7" fmla="*/ 58 h 154"/>
                <a:gd name="T8" fmla="*/ 4 w 114"/>
                <a:gd name="T9" fmla="*/ 154 h 154"/>
                <a:gd name="T10" fmla="*/ 7 w 114"/>
                <a:gd name="T11" fmla="*/ 153 h 154"/>
                <a:gd name="T12" fmla="*/ 43 w 114"/>
                <a:gd name="T13" fmla="*/ 6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54">
                  <a:moveTo>
                    <a:pt x="43" y="69"/>
                  </a:moveTo>
                  <a:cubicBezTo>
                    <a:pt x="63" y="52"/>
                    <a:pt x="89" y="47"/>
                    <a:pt x="114" y="40"/>
                  </a:cubicBezTo>
                  <a:cubicBezTo>
                    <a:pt x="111" y="20"/>
                    <a:pt x="107" y="0"/>
                    <a:pt x="107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" y="154"/>
                    <a:pt x="4" y="154"/>
                    <a:pt x="4" y="154"/>
                  </a:cubicBezTo>
                  <a:cubicBezTo>
                    <a:pt x="5" y="154"/>
                    <a:pt x="6" y="154"/>
                    <a:pt x="7" y="153"/>
                  </a:cubicBezTo>
                  <a:cubicBezTo>
                    <a:pt x="20" y="126"/>
                    <a:pt x="18" y="91"/>
                    <a:pt x="43" y="69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24"/>
            <p:cNvSpPr/>
            <p:nvPr/>
          </p:nvSpPr>
          <p:spPr bwMode="auto">
            <a:xfrm>
              <a:off x="5934640" y="2702071"/>
              <a:ext cx="473295" cy="914479"/>
            </a:xfrm>
            <a:custGeom>
              <a:avLst/>
              <a:gdLst>
                <a:gd name="T0" fmla="*/ 0 w 339"/>
                <a:gd name="T1" fmla="*/ 25 h 655"/>
                <a:gd name="T2" fmla="*/ 48 w 339"/>
                <a:gd name="T3" fmla="*/ 512 h 655"/>
                <a:gd name="T4" fmla="*/ 192 w 339"/>
                <a:gd name="T5" fmla="*/ 655 h 655"/>
                <a:gd name="T6" fmla="*/ 305 w 339"/>
                <a:gd name="T7" fmla="*/ 624 h 655"/>
                <a:gd name="T8" fmla="*/ 339 w 339"/>
                <a:gd name="T9" fmla="*/ 457 h 655"/>
                <a:gd name="T10" fmla="*/ 88 w 339"/>
                <a:gd name="T11" fmla="*/ 0 h 655"/>
                <a:gd name="T12" fmla="*/ 0 w 339"/>
                <a:gd name="T13" fmla="*/ 25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655">
                  <a:moveTo>
                    <a:pt x="0" y="25"/>
                  </a:moveTo>
                  <a:lnTo>
                    <a:pt x="48" y="512"/>
                  </a:lnTo>
                  <a:lnTo>
                    <a:pt x="192" y="655"/>
                  </a:lnTo>
                  <a:lnTo>
                    <a:pt x="305" y="624"/>
                  </a:lnTo>
                  <a:lnTo>
                    <a:pt x="339" y="457"/>
                  </a:lnTo>
                  <a:lnTo>
                    <a:pt x="88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25"/>
            <p:cNvSpPr/>
            <p:nvPr/>
          </p:nvSpPr>
          <p:spPr bwMode="auto">
            <a:xfrm>
              <a:off x="5954186" y="2714636"/>
              <a:ext cx="427222" cy="936817"/>
            </a:xfrm>
            <a:custGeom>
              <a:avLst/>
              <a:gdLst>
                <a:gd name="T0" fmla="*/ 0 w 245"/>
                <a:gd name="T1" fmla="*/ 12 h 537"/>
                <a:gd name="T2" fmla="*/ 44 w 245"/>
                <a:gd name="T3" fmla="*/ 402 h 537"/>
                <a:gd name="T4" fmla="*/ 200 w 245"/>
                <a:gd name="T5" fmla="*/ 537 h 537"/>
                <a:gd name="T6" fmla="*/ 245 w 245"/>
                <a:gd name="T7" fmla="*/ 365 h 537"/>
                <a:gd name="T8" fmla="*/ 39 w 245"/>
                <a:gd name="T9" fmla="*/ 0 h 537"/>
                <a:gd name="T10" fmla="*/ 0 w 245"/>
                <a:gd name="T11" fmla="*/ 12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" h="537">
                  <a:moveTo>
                    <a:pt x="0" y="12"/>
                  </a:moveTo>
                  <a:cubicBezTo>
                    <a:pt x="0" y="12"/>
                    <a:pt x="15" y="217"/>
                    <a:pt x="44" y="402"/>
                  </a:cubicBezTo>
                  <a:cubicBezTo>
                    <a:pt x="200" y="537"/>
                    <a:pt x="200" y="537"/>
                    <a:pt x="200" y="537"/>
                  </a:cubicBezTo>
                  <a:cubicBezTo>
                    <a:pt x="245" y="365"/>
                    <a:pt x="245" y="365"/>
                    <a:pt x="245" y="365"/>
                  </a:cubicBezTo>
                  <a:cubicBezTo>
                    <a:pt x="245" y="365"/>
                    <a:pt x="156" y="165"/>
                    <a:pt x="39" y="0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26"/>
            <p:cNvSpPr/>
            <p:nvPr/>
          </p:nvSpPr>
          <p:spPr bwMode="auto">
            <a:xfrm>
              <a:off x="6003051" y="2714636"/>
              <a:ext cx="378357" cy="936817"/>
            </a:xfrm>
            <a:custGeom>
              <a:avLst/>
              <a:gdLst>
                <a:gd name="T0" fmla="*/ 11 w 217"/>
                <a:gd name="T1" fmla="*/ 0 h 537"/>
                <a:gd name="T2" fmla="*/ 4 w 217"/>
                <a:gd name="T3" fmla="*/ 2 h 537"/>
                <a:gd name="T4" fmla="*/ 0 w 217"/>
                <a:gd name="T5" fmla="*/ 6 h 537"/>
                <a:gd name="T6" fmla="*/ 172 w 217"/>
                <a:gd name="T7" fmla="*/ 537 h 537"/>
                <a:gd name="T8" fmla="*/ 217 w 217"/>
                <a:gd name="T9" fmla="*/ 365 h 537"/>
                <a:gd name="T10" fmla="*/ 11 w 217"/>
                <a:gd name="T11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537">
                  <a:moveTo>
                    <a:pt x="11" y="0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72" y="537"/>
                    <a:pt x="172" y="537"/>
                    <a:pt x="172" y="537"/>
                  </a:cubicBezTo>
                  <a:cubicBezTo>
                    <a:pt x="217" y="365"/>
                    <a:pt x="217" y="365"/>
                    <a:pt x="217" y="365"/>
                  </a:cubicBezTo>
                  <a:cubicBezTo>
                    <a:pt x="217" y="365"/>
                    <a:pt x="128" y="165"/>
                    <a:pt x="11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27"/>
            <p:cNvSpPr/>
            <p:nvPr/>
          </p:nvSpPr>
          <p:spPr bwMode="auto">
            <a:xfrm>
              <a:off x="5972336" y="2780256"/>
              <a:ext cx="147992" cy="262476"/>
            </a:xfrm>
            <a:custGeom>
              <a:avLst/>
              <a:gdLst>
                <a:gd name="T0" fmla="*/ 55 w 85"/>
                <a:gd name="T1" fmla="*/ 0 h 150"/>
                <a:gd name="T2" fmla="*/ 55 w 85"/>
                <a:gd name="T3" fmla="*/ 0 h 150"/>
                <a:gd name="T4" fmla="*/ 0 w 85"/>
                <a:gd name="T5" fmla="*/ 91 h 150"/>
                <a:gd name="T6" fmla="*/ 6 w 85"/>
                <a:gd name="T7" fmla="*/ 150 h 150"/>
                <a:gd name="T8" fmla="*/ 6 w 85"/>
                <a:gd name="T9" fmla="*/ 150 h 150"/>
                <a:gd name="T10" fmla="*/ 85 w 85"/>
                <a:gd name="T11" fmla="*/ 46 h 150"/>
                <a:gd name="T12" fmla="*/ 55 w 85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50">
                  <a:moveTo>
                    <a:pt x="55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48" y="37"/>
                    <a:pt x="0" y="91"/>
                  </a:cubicBezTo>
                  <a:cubicBezTo>
                    <a:pt x="2" y="109"/>
                    <a:pt x="4" y="129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6" y="150"/>
                    <a:pt x="69" y="109"/>
                    <a:pt x="85" y="46"/>
                  </a:cubicBezTo>
                  <a:cubicBezTo>
                    <a:pt x="75" y="31"/>
                    <a:pt x="65" y="15"/>
                    <a:pt x="55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28"/>
            <p:cNvSpPr/>
            <p:nvPr/>
          </p:nvSpPr>
          <p:spPr bwMode="auto">
            <a:xfrm>
              <a:off x="6000259" y="2972924"/>
              <a:ext cx="237346" cy="329491"/>
            </a:xfrm>
            <a:custGeom>
              <a:avLst/>
              <a:gdLst>
                <a:gd name="T0" fmla="*/ 136 w 136"/>
                <a:gd name="T1" fmla="*/ 52 h 189"/>
                <a:gd name="T2" fmla="*/ 136 w 136"/>
                <a:gd name="T3" fmla="*/ 52 h 189"/>
                <a:gd name="T4" fmla="*/ 107 w 136"/>
                <a:gd name="T5" fmla="*/ 0 h 189"/>
                <a:gd name="T6" fmla="*/ 107 w 136"/>
                <a:gd name="T7" fmla="*/ 0 h 189"/>
                <a:gd name="T8" fmla="*/ 0 w 136"/>
                <a:gd name="T9" fmla="*/ 127 h 189"/>
                <a:gd name="T10" fmla="*/ 0 w 136"/>
                <a:gd name="T11" fmla="*/ 127 h 189"/>
                <a:gd name="T12" fmla="*/ 9 w 136"/>
                <a:gd name="T13" fmla="*/ 189 h 189"/>
                <a:gd name="T14" fmla="*/ 136 w 136"/>
                <a:gd name="T15" fmla="*/ 5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89">
                  <a:moveTo>
                    <a:pt x="136" y="52"/>
                  </a:moveTo>
                  <a:cubicBezTo>
                    <a:pt x="136" y="52"/>
                    <a:pt x="136" y="52"/>
                    <a:pt x="136" y="52"/>
                  </a:cubicBezTo>
                  <a:cubicBezTo>
                    <a:pt x="127" y="35"/>
                    <a:pt x="117" y="18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54" y="81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3" y="147"/>
                    <a:pt x="6" y="168"/>
                    <a:pt x="9" y="189"/>
                  </a:cubicBezTo>
                  <a:cubicBezTo>
                    <a:pt x="95" y="155"/>
                    <a:pt x="136" y="52"/>
                    <a:pt x="136" y="5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9"/>
            <p:cNvSpPr/>
            <p:nvPr/>
          </p:nvSpPr>
          <p:spPr bwMode="auto">
            <a:xfrm>
              <a:off x="6114743" y="3182347"/>
              <a:ext cx="223384" cy="357414"/>
            </a:xfrm>
            <a:custGeom>
              <a:avLst/>
              <a:gdLst>
                <a:gd name="T0" fmla="*/ 34 w 128"/>
                <a:gd name="T1" fmla="*/ 205 h 205"/>
                <a:gd name="T2" fmla="*/ 128 w 128"/>
                <a:gd name="T3" fmla="*/ 45 h 205"/>
                <a:gd name="T4" fmla="*/ 128 w 128"/>
                <a:gd name="T5" fmla="*/ 45 h 205"/>
                <a:gd name="T6" fmla="*/ 106 w 128"/>
                <a:gd name="T7" fmla="*/ 0 h 205"/>
                <a:gd name="T8" fmla="*/ 106 w 128"/>
                <a:gd name="T9" fmla="*/ 0 h 205"/>
                <a:gd name="T10" fmla="*/ 0 w 128"/>
                <a:gd name="T11" fmla="*/ 176 h 205"/>
                <a:gd name="T12" fmla="*/ 34 w 128"/>
                <a:gd name="T13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205">
                  <a:moveTo>
                    <a:pt x="34" y="205"/>
                  </a:moveTo>
                  <a:cubicBezTo>
                    <a:pt x="93" y="160"/>
                    <a:pt x="128" y="45"/>
                    <a:pt x="128" y="4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22" y="32"/>
                    <a:pt x="114" y="17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76" y="94"/>
                    <a:pt x="0" y="176"/>
                    <a:pt x="0" y="176"/>
                  </a:cubicBezTo>
                  <a:lnTo>
                    <a:pt x="34" y="205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30"/>
            <p:cNvSpPr/>
            <p:nvPr/>
          </p:nvSpPr>
          <p:spPr bwMode="auto">
            <a:xfrm>
              <a:off x="5903924" y="2616906"/>
              <a:ext cx="177312" cy="135427"/>
            </a:xfrm>
            <a:custGeom>
              <a:avLst/>
              <a:gdLst>
                <a:gd name="T0" fmla="*/ 0 w 102"/>
                <a:gd name="T1" fmla="*/ 27 h 78"/>
                <a:gd name="T2" fmla="*/ 28 w 102"/>
                <a:gd name="T3" fmla="*/ 77 h 78"/>
                <a:gd name="T4" fmla="*/ 70 w 102"/>
                <a:gd name="T5" fmla="*/ 65 h 78"/>
                <a:gd name="T6" fmla="*/ 77 w 102"/>
                <a:gd name="T7" fmla="*/ 0 h 78"/>
                <a:gd name="T8" fmla="*/ 0 w 102"/>
                <a:gd name="T9" fmla="*/ 2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8">
                  <a:moveTo>
                    <a:pt x="0" y="27"/>
                  </a:moveTo>
                  <a:cubicBezTo>
                    <a:pt x="0" y="38"/>
                    <a:pt x="13" y="74"/>
                    <a:pt x="28" y="77"/>
                  </a:cubicBezTo>
                  <a:cubicBezTo>
                    <a:pt x="38" y="78"/>
                    <a:pt x="53" y="73"/>
                    <a:pt x="70" y="65"/>
                  </a:cubicBezTo>
                  <a:cubicBezTo>
                    <a:pt x="102" y="49"/>
                    <a:pt x="77" y="0"/>
                    <a:pt x="77" y="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37"/>
            <p:cNvSpPr/>
            <p:nvPr/>
          </p:nvSpPr>
          <p:spPr bwMode="auto">
            <a:xfrm>
              <a:off x="5161172" y="885679"/>
              <a:ext cx="1331927" cy="1803826"/>
            </a:xfrm>
            <a:custGeom>
              <a:avLst/>
              <a:gdLst>
                <a:gd name="T0" fmla="*/ 668 w 763"/>
                <a:gd name="T1" fmla="*/ 438 h 1034"/>
                <a:gd name="T2" fmla="*/ 754 w 763"/>
                <a:gd name="T3" fmla="*/ 755 h 1034"/>
                <a:gd name="T4" fmla="*/ 711 w 763"/>
                <a:gd name="T5" fmla="*/ 870 h 1034"/>
                <a:gd name="T6" fmla="*/ 549 w 763"/>
                <a:gd name="T7" fmla="*/ 951 h 1034"/>
                <a:gd name="T8" fmla="*/ 471 w 763"/>
                <a:gd name="T9" fmla="*/ 1029 h 1034"/>
                <a:gd name="T10" fmla="*/ 398 w 763"/>
                <a:gd name="T11" fmla="*/ 1011 h 1034"/>
                <a:gd name="T12" fmla="*/ 207 w 763"/>
                <a:gd name="T13" fmla="*/ 1034 h 1034"/>
                <a:gd name="T14" fmla="*/ 140 w 763"/>
                <a:gd name="T15" fmla="*/ 966 h 1034"/>
                <a:gd name="T16" fmla="*/ 24 w 763"/>
                <a:gd name="T17" fmla="*/ 592 h 1034"/>
                <a:gd name="T18" fmla="*/ 54 w 763"/>
                <a:gd name="T19" fmla="*/ 329 h 1034"/>
                <a:gd name="T20" fmla="*/ 668 w 763"/>
                <a:gd name="T21" fmla="*/ 438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3" h="1034">
                  <a:moveTo>
                    <a:pt x="668" y="438"/>
                  </a:moveTo>
                  <a:cubicBezTo>
                    <a:pt x="668" y="438"/>
                    <a:pt x="745" y="676"/>
                    <a:pt x="754" y="755"/>
                  </a:cubicBezTo>
                  <a:cubicBezTo>
                    <a:pt x="763" y="834"/>
                    <a:pt x="751" y="846"/>
                    <a:pt x="711" y="870"/>
                  </a:cubicBezTo>
                  <a:cubicBezTo>
                    <a:pt x="671" y="894"/>
                    <a:pt x="565" y="932"/>
                    <a:pt x="549" y="951"/>
                  </a:cubicBezTo>
                  <a:cubicBezTo>
                    <a:pt x="532" y="971"/>
                    <a:pt x="502" y="1023"/>
                    <a:pt x="471" y="1029"/>
                  </a:cubicBezTo>
                  <a:cubicBezTo>
                    <a:pt x="440" y="1034"/>
                    <a:pt x="417" y="1010"/>
                    <a:pt x="398" y="1011"/>
                  </a:cubicBezTo>
                  <a:cubicBezTo>
                    <a:pt x="379" y="1012"/>
                    <a:pt x="233" y="1034"/>
                    <a:pt x="207" y="1034"/>
                  </a:cubicBezTo>
                  <a:cubicBezTo>
                    <a:pt x="181" y="1033"/>
                    <a:pt x="159" y="1019"/>
                    <a:pt x="140" y="966"/>
                  </a:cubicBezTo>
                  <a:cubicBezTo>
                    <a:pt x="121" y="913"/>
                    <a:pt x="35" y="703"/>
                    <a:pt x="24" y="592"/>
                  </a:cubicBezTo>
                  <a:cubicBezTo>
                    <a:pt x="13" y="481"/>
                    <a:pt x="0" y="390"/>
                    <a:pt x="54" y="329"/>
                  </a:cubicBezTo>
                  <a:cubicBezTo>
                    <a:pt x="68" y="303"/>
                    <a:pt x="528" y="0"/>
                    <a:pt x="668" y="43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38"/>
            <p:cNvSpPr/>
            <p:nvPr/>
          </p:nvSpPr>
          <p:spPr bwMode="auto">
            <a:xfrm>
              <a:off x="5076008" y="2043088"/>
              <a:ext cx="279230" cy="378357"/>
            </a:xfrm>
            <a:custGeom>
              <a:avLst/>
              <a:gdLst>
                <a:gd name="T0" fmla="*/ 160 w 160"/>
                <a:gd name="T1" fmla="*/ 182 h 217"/>
                <a:gd name="T2" fmla="*/ 41 w 160"/>
                <a:gd name="T3" fmla="*/ 46 h 217"/>
                <a:gd name="T4" fmla="*/ 138 w 160"/>
                <a:gd name="T5" fmla="*/ 51 h 217"/>
                <a:gd name="T6" fmla="*/ 160 w 160"/>
                <a:gd name="T7" fmla="*/ 18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217">
                  <a:moveTo>
                    <a:pt x="160" y="182"/>
                  </a:moveTo>
                  <a:cubicBezTo>
                    <a:pt x="48" y="217"/>
                    <a:pt x="0" y="92"/>
                    <a:pt x="41" y="46"/>
                  </a:cubicBezTo>
                  <a:cubicBezTo>
                    <a:pt x="82" y="0"/>
                    <a:pt x="138" y="51"/>
                    <a:pt x="138" y="51"/>
                  </a:cubicBezTo>
                  <a:lnTo>
                    <a:pt x="160" y="18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9"/>
            <p:cNvSpPr/>
            <p:nvPr/>
          </p:nvSpPr>
          <p:spPr bwMode="auto">
            <a:xfrm>
              <a:off x="6300431" y="1671712"/>
              <a:ext cx="287607" cy="332284"/>
            </a:xfrm>
            <a:custGeom>
              <a:avLst/>
              <a:gdLst>
                <a:gd name="T0" fmla="*/ 65 w 165"/>
                <a:gd name="T1" fmla="*/ 191 h 191"/>
                <a:gd name="T2" fmla="*/ 139 w 165"/>
                <a:gd name="T3" fmla="*/ 137 h 191"/>
                <a:gd name="T4" fmla="*/ 64 w 165"/>
                <a:gd name="T5" fmla="*/ 17 h 191"/>
                <a:gd name="T6" fmla="*/ 25 w 165"/>
                <a:gd name="T7" fmla="*/ 103 h 191"/>
                <a:gd name="T8" fmla="*/ 65 w 165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91">
                  <a:moveTo>
                    <a:pt x="65" y="191"/>
                  </a:moveTo>
                  <a:cubicBezTo>
                    <a:pt x="65" y="191"/>
                    <a:pt x="113" y="184"/>
                    <a:pt x="139" y="137"/>
                  </a:cubicBezTo>
                  <a:cubicBezTo>
                    <a:pt x="165" y="90"/>
                    <a:pt x="128" y="0"/>
                    <a:pt x="64" y="17"/>
                  </a:cubicBezTo>
                  <a:cubicBezTo>
                    <a:pt x="0" y="35"/>
                    <a:pt x="25" y="103"/>
                    <a:pt x="25" y="103"/>
                  </a:cubicBezTo>
                  <a:lnTo>
                    <a:pt x="65" y="19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40"/>
            <p:cNvSpPr/>
            <p:nvPr/>
          </p:nvSpPr>
          <p:spPr bwMode="auto">
            <a:xfrm>
              <a:off x="5161172" y="842399"/>
              <a:ext cx="1313778" cy="1824769"/>
            </a:xfrm>
            <a:custGeom>
              <a:avLst/>
              <a:gdLst>
                <a:gd name="T0" fmla="*/ 644 w 752"/>
                <a:gd name="T1" fmla="*/ 437 h 1046"/>
                <a:gd name="T2" fmla="*/ 725 w 752"/>
                <a:gd name="T3" fmla="*/ 675 h 1046"/>
                <a:gd name="T4" fmla="*/ 745 w 752"/>
                <a:gd name="T5" fmla="*/ 761 h 1046"/>
                <a:gd name="T6" fmla="*/ 660 w 752"/>
                <a:gd name="T7" fmla="*/ 895 h 1046"/>
                <a:gd name="T8" fmla="*/ 596 w 752"/>
                <a:gd name="T9" fmla="*/ 933 h 1046"/>
                <a:gd name="T10" fmla="*/ 501 w 752"/>
                <a:gd name="T11" fmla="*/ 995 h 1046"/>
                <a:gd name="T12" fmla="*/ 364 w 752"/>
                <a:gd name="T13" fmla="*/ 1024 h 1046"/>
                <a:gd name="T14" fmla="*/ 208 w 752"/>
                <a:gd name="T15" fmla="*/ 1024 h 1046"/>
                <a:gd name="T16" fmla="*/ 142 w 752"/>
                <a:gd name="T17" fmla="*/ 956 h 1046"/>
                <a:gd name="T18" fmla="*/ 36 w 752"/>
                <a:gd name="T19" fmla="*/ 578 h 1046"/>
                <a:gd name="T20" fmla="*/ 51 w 752"/>
                <a:gd name="T21" fmla="*/ 320 h 1046"/>
                <a:gd name="T22" fmla="*/ 644 w 752"/>
                <a:gd name="T23" fmla="*/ 437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2" h="1046">
                  <a:moveTo>
                    <a:pt x="644" y="437"/>
                  </a:moveTo>
                  <a:cubicBezTo>
                    <a:pt x="644" y="437"/>
                    <a:pt x="700" y="574"/>
                    <a:pt x="725" y="675"/>
                  </a:cubicBezTo>
                  <a:cubicBezTo>
                    <a:pt x="733" y="705"/>
                    <a:pt x="742" y="742"/>
                    <a:pt x="745" y="761"/>
                  </a:cubicBezTo>
                  <a:cubicBezTo>
                    <a:pt x="752" y="824"/>
                    <a:pt x="711" y="865"/>
                    <a:pt x="660" y="895"/>
                  </a:cubicBezTo>
                  <a:cubicBezTo>
                    <a:pt x="639" y="907"/>
                    <a:pt x="618" y="922"/>
                    <a:pt x="596" y="933"/>
                  </a:cubicBezTo>
                  <a:cubicBezTo>
                    <a:pt x="561" y="951"/>
                    <a:pt x="519" y="958"/>
                    <a:pt x="501" y="995"/>
                  </a:cubicBezTo>
                  <a:cubicBezTo>
                    <a:pt x="475" y="1046"/>
                    <a:pt x="411" y="1022"/>
                    <a:pt x="364" y="1024"/>
                  </a:cubicBezTo>
                  <a:cubicBezTo>
                    <a:pt x="283" y="1026"/>
                    <a:pt x="217" y="1024"/>
                    <a:pt x="208" y="1024"/>
                  </a:cubicBezTo>
                  <a:cubicBezTo>
                    <a:pt x="183" y="1023"/>
                    <a:pt x="161" y="1008"/>
                    <a:pt x="142" y="956"/>
                  </a:cubicBezTo>
                  <a:cubicBezTo>
                    <a:pt x="123" y="903"/>
                    <a:pt x="48" y="689"/>
                    <a:pt x="36" y="578"/>
                  </a:cubicBezTo>
                  <a:cubicBezTo>
                    <a:pt x="24" y="468"/>
                    <a:pt x="0" y="381"/>
                    <a:pt x="51" y="320"/>
                  </a:cubicBezTo>
                  <a:cubicBezTo>
                    <a:pt x="64" y="295"/>
                    <a:pt x="503" y="0"/>
                    <a:pt x="644" y="43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41"/>
            <p:cNvSpPr/>
            <p:nvPr/>
          </p:nvSpPr>
          <p:spPr bwMode="auto">
            <a:xfrm>
              <a:off x="5194680" y="913602"/>
              <a:ext cx="1028963" cy="780448"/>
            </a:xfrm>
            <a:custGeom>
              <a:avLst/>
              <a:gdLst>
                <a:gd name="T0" fmla="*/ 441 w 589"/>
                <a:gd name="T1" fmla="*/ 398 h 447"/>
                <a:gd name="T2" fmla="*/ 262 w 589"/>
                <a:gd name="T3" fmla="*/ 435 h 447"/>
                <a:gd name="T4" fmla="*/ 12 w 589"/>
                <a:gd name="T5" fmla="*/ 402 h 447"/>
                <a:gd name="T6" fmla="*/ 32 w 589"/>
                <a:gd name="T7" fmla="*/ 279 h 447"/>
                <a:gd name="T8" fmla="*/ 589 w 589"/>
                <a:gd name="T9" fmla="*/ 311 h 447"/>
                <a:gd name="T10" fmla="*/ 525 w 589"/>
                <a:gd name="T11" fmla="*/ 354 h 447"/>
                <a:gd name="T12" fmla="*/ 441 w 589"/>
                <a:gd name="T13" fmla="*/ 398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9" h="447">
                  <a:moveTo>
                    <a:pt x="441" y="398"/>
                  </a:moveTo>
                  <a:cubicBezTo>
                    <a:pt x="379" y="415"/>
                    <a:pt x="328" y="426"/>
                    <a:pt x="262" y="435"/>
                  </a:cubicBezTo>
                  <a:cubicBezTo>
                    <a:pt x="173" y="447"/>
                    <a:pt x="94" y="414"/>
                    <a:pt x="12" y="402"/>
                  </a:cubicBezTo>
                  <a:cubicBezTo>
                    <a:pt x="6" y="344"/>
                    <a:pt x="0" y="318"/>
                    <a:pt x="32" y="279"/>
                  </a:cubicBezTo>
                  <a:cubicBezTo>
                    <a:pt x="44" y="256"/>
                    <a:pt x="422" y="0"/>
                    <a:pt x="589" y="311"/>
                  </a:cubicBezTo>
                  <a:cubicBezTo>
                    <a:pt x="568" y="327"/>
                    <a:pt x="547" y="341"/>
                    <a:pt x="525" y="354"/>
                  </a:cubicBezTo>
                  <a:cubicBezTo>
                    <a:pt x="497" y="364"/>
                    <a:pt x="470" y="390"/>
                    <a:pt x="441" y="39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42"/>
            <p:cNvSpPr/>
            <p:nvPr/>
          </p:nvSpPr>
          <p:spPr bwMode="auto">
            <a:xfrm>
              <a:off x="6079839" y="1199813"/>
              <a:ext cx="364396" cy="906102"/>
            </a:xfrm>
            <a:custGeom>
              <a:avLst/>
              <a:gdLst>
                <a:gd name="T0" fmla="*/ 118 w 209"/>
                <a:gd name="T1" fmla="*/ 0 h 519"/>
                <a:gd name="T2" fmla="*/ 209 w 209"/>
                <a:gd name="T3" fmla="*/ 285 h 519"/>
                <a:gd name="T4" fmla="*/ 178 w 209"/>
                <a:gd name="T5" fmla="*/ 292 h 519"/>
                <a:gd name="T6" fmla="*/ 150 w 209"/>
                <a:gd name="T7" fmla="*/ 366 h 519"/>
                <a:gd name="T8" fmla="*/ 175 w 209"/>
                <a:gd name="T9" fmla="*/ 496 h 519"/>
                <a:gd name="T10" fmla="*/ 155 w 209"/>
                <a:gd name="T11" fmla="*/ 512 h 519"/>
                <a:gd name="T12" fmla="*/ 129 w 209"/>
                <a:gd name="T13" fmla="*/ 509 h 519"/>
                <a:gd name="T14" fmla="*/ 0 w 209"/>
                <a:gd name="T15" fmla="*/ 85 h 519"/>
                <a:gd name="T16" fmla="*/ 118 w 209"/>
                <a:gd name="T1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" h="519">
                  <a:moveTo>
                    <a:pt x="118" y="0"/>
                  </a:moveTo>
                  <a:cubicBezTo>
                    <a:pt x="118" y="0"/>
                    <a:pt x="196" y="206"/>
                    <a:pt x="209" y="285"/>
                  </a:cubicBezTo>
                  <a:cubicBezTo>
                    <a:pt x="209" y="285"/>
                    <a:pt x="193" y="284"/>
                    <a:pt x="178" y="292"/>
                  </a:cubicBezTo>
                  <a:cubicBezTo>
                    <a:pt x="159" y="300"/>
                    <a:pt x="142" y="320"/>
                    <a:pt x="150" y="366"/>
                  </a:cubicBezTo>
                  <a:cubicBezTo>
                    <a:pt x="166" y="452"/>
                    <a:pt x="175" y="496"/>
                    <a:pt x="175" y="496"/>
                  </a:cubicBezTo>
                  <a:cubicBezTo>
                    <a:pt x="175" y="496"/>
                    <a:pt x="176" y="505"/>
                    <a:pt x="155" y="512"/>
                  </a:cubicBezTo>
                  <a:cubicBezTo>
                    <a:pt x="134" y="519"/>
                    <a:pt x="129" y="509"/>
                    <a:pt x="129" y="509"/>
                  </a:cubicBezTo>
                  <a:cubicBezTo>
                    <a:pt x="0" y="85"/>
                    <a:pt x="0" y="85"/>
                    <a:pt x="0" y="85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43"/>
            <p:cNvSpPr/>
            <p:nvPr/>
          </p:nvSpPr>
          <p:spPr bwMode="auto">
            <a:xfrm>
              <a:off x="6339523" y="1636808"/>
              <a:ext cx="104712" cy="127050"/>
            </a:xfrm>
            <a:custGeom>
              <a:avLst/>
              <a:gdLst>
                <a:gd name="T0" fmla="*/ 1 w 60"/>
                <a:gd name="T1" fmla="*/ 68 h 73"/>
                <a:gd name="T2" fmla="*/ 8 w 60"/>
                <a:gd name="T3" fmla="*/ 12 h 73"/>
                <a:gd name="T4" fmla="*/ 52 w 60"/>
                <a:gd name="T5" fmla="*/ 0 h 73"/>
                <a:gd name="T6" fmla="*/ 52 w 60"/>
                <a:gd name="T7" fmla="*/ 0 h 73"/>
                <a:gd name="T8" fmla="*/ 60 w 60"/>
                <a:gd name="T9" fmla="*/ 35 h 73"/>
                <a:gd name="T10" fmla="*/ 29 w 60"/>
                <a:gd name="T11" fmla="*/ 42 h 73"/>
                <a:gd name="T12" fmla="*/ 2 w 60"/>
                <a:gd name="T13" fmla="*/ 72 h 73"/>
                <a:gd name="T14" fmla="*/ 2 w 60"/>
                <a:gd name="T15" fmla="*/ 73 h 73"/>
                <a:gd name="T16" fmla="*/ 1 w 60"/>
                <a:gd name="T17" fmla="*/ 70 h 73"/>
                <a:gd name="T18" fmla="*/ 1 w 60"/>
                <a:gd name="T19" fmla="*/ 6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3">
                  <a:moveTo>
                    <a:pt x="1" y="68"/>
                  </a:moveTo>
                  <a:cubicBezTo>
                    <a:pt x="0" y="49"/>
                    <a:pt x="2" y="30"/>
                    <a:pt x="8" y="12"/>
                  </a:cubicBezTo>
                  <a:cubicBezTo>
                    <a:pt x="23" y="8"/>
                    <a:pt x="37" y="4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6" y="13"/>
                    <a:pt x="58" y="25"/>
                    <a:pt x="60" y="35"/>
                  </a:cubicBezTo>
                  <a:cubicBezTo>
                    <a:pt x="60" y="35"/>
                    <a:pt x="44" y="34"/>
                    <a:pt x="29" y="42"/>
                  </a:cubicBezTo>
                  <a:cubicBezTo>
                    <a:pt x="18" y="47"/>
                    <a:pt x="7" y="56"/>
                    <a:pt x="2" y="72"/>
                  </a:cubicBezTo>
                  <a:cubicBezTo>
                    <a:pt x="2" y="72"/>
                    <a:pt x="2" y="73"/>
                    <a:pt x="2" y="73"/>
                  </a:cubicBezTo>
                  <a:cubicBezTo>
                    <a:pt x="2" y="72"/>
                    <a:pt x="1" y="71"/>
                    <a:pt x="1" y="70"/>
                  </a:cubicBezTo>
                  <a:cubicBezTo>
                    <a:pt x="1" y="70"/>
                    <a:pt x="1" y="69"/>
                    <a:pt x="1" y="68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44"/>
            <p:cNvSpPr/>
            <p:nvPr/>
          </p:nvSpPr>
          <p:spPr bwMode="auto">
            <a:xfrm>
              <a:off x="6093801" y="1231924"/>
              <a:ext cx="241534" cy="269457"/>
            </a:xfrm>
            <a:custGeom>
              <a:avLst/>
              <a:gdLst>
                <a:gd name="T0" fmla="*/ 119 w 138"/>
                <a:gd name="T1" fmla="*/ 0 h 155"/>
                <a:gd name="T2" fmla="*/ 138 w 138"/>
                <a:gd name="T3" fmla="*/ 62 h 155"/>
                <a:gd name="T4" fmla="*/ 19 w 138"/>
                <a:gd name="T5" fmla="*/ 155 h 155"/>
                <a:gd name="T6" fmla="*/ 0 w 138"/>
                <a:gd name="T7" fmla="*/ 103 h 155"/>
                <a:gd name="T8" fmla="*/ 119 w 138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55">
                  <a:moveTo>
                    <a:pt x="119" y="0"/>
                  </a:moveTo>
                  <a:cubicBezTo>
                    <a:pt x="138" y="62"/>
                    <a:pt x="138" y="62"/>
                    <a:pt x="138" y="62"/>
                  </a:cubicBezTo>
                  <a:cubicBezTo>
                    <a:pt x="138" y="62"/>
                    <a:pt x="87" y="134"/>
                    <a:pt x="19" y="155"/>
                  </a:cubicBezTo>
                  <a:cubicBezTo>
                    <a:pt x="0" y="103"/>
                    <a:pt x="0" y="103"/>
                    <a:pt x="0" y="103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45"/>
            <p:cNvSpPr/>
            <p:nvPr/>
          </p:nvSpPr>
          <p:spPr bwMode="auto">
            <a:xfrm>
              <a:off x="4874962" y="878699"/>
              <a:ext cx="1523200" cy="1530181"/>
            </a:xfrm>
            <a:custGeom>
              <a:avLst/>
              <a:gdLst>
                <a:gd name="T0" fmla="*/ 640 w 872"/>
                <a:gd name="T1" fmla="*/ 17 h 877"/>
                <a:gd name="T2" fmla="*/ 526 w 872"/>
                <a:gd name="T3" fmla="*/ 134 h 877"/>
                <a:gd name="T4" fmla="*/ 249 w 872"/>
                <a:gd name="T5" fmla="*/ 126 h 877"/>
                <a:gd name="T6" fmla="*/ 125 w 872"/>
                <a:gd name="T7" fmla="*/ 301 h 877"/>
                <a:gd name="T8" fmla="*/ 4 w 872"/>
                <a:gd name="T9" fmla="*/ 408 h 877"/>
                <a:gd name="T10" fmla="*/ 156 w 872"/>
                <a:gd name="T11" fmla="*/ 713 h 877"/>
                <a:gd name="T12" fmla="*/ 172 w 872"/>
                <a:gd name="T13" fmla="*/ 700 h 877"/>
                <a:gd name="T14" fmla="*/ 231 w 872"/>
                <a:gd name="T15" fmla="*/ 703 h 877"/>
                <a:gd name="T16" fmla="*/ 293 w 872"/>
                <a:gd name="T17" fmla="*/ 868 h 877"/>
                <a:gd name="T18" fmla="*/ 327 w 872"/>
                <a:gd name="T19" fmla="*/ 870 h 877"/>
                <a:gd name="T20" fmla="*/ 350 w 872"/>
                <a:gd name="T21" fmla="*/ 850 h 877"/>
                <a:gd name="T22" fmla="*/ 253 w 872"/>
                <a:gd name="T23" fmla="*/ 538 h 877"/>
                <a:gd name="T24" fmla="*/ 240 w 872"/>
                <a:gd name="T25" fmla="*/ 411 h 877"/>
                <a:gd name="T26" fmla="*/ 665 w 872"/>
                <a:gd name="T27" fmla="*/ 369 h 877"/>
                <a:gd name="T28" fmla="*/ 835 w 872"/>
                <a:gd name="T29" fmla="*/ 12 h 877"/>
                <a:gd name="T30" fmla="*/ 763 w 872"/>
                <a:gd name="T31" fmla="*/ 88 h 877"/>
                <a:gd name="T32" fmla="*/ 714 w 872"/>
                <a:gd name="T33" fmla="*/ 0 h 877"/>
                <a:gd name="T34" fmla="*/ 694 w 872"/>
                <a:gd name="T35" fmla="*/ 76 h 877"/>
                <a:gd name="T36" fmla="*/ 640 w 872"/>
                <a:gd name="T37" fmla="*/ 17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2" h="877">
                  <a:moveTo>
                    <a:pt x="640" y="17"/>
                  </a:moveTo>
                  <a:cubicBezTo>
                    <a:pt x="640" y="17"/>
                    <a:pt x="647" y="114"/>
                    <a:pt x="526" y="134"/>
                  </a:cubicBezTo>
                  <a:cubicBezTo>
                    <a:pt x="404" y="155"/>
                    <a:pt x="343" y="93"/>
                    <a:pt x="249" y="126"/>
                  </a:cubicBezTo>
                  <a:cubicBezTo>
                    <a:pt x="156" y="160"/>
                    <a:pt x="107" y="242"/>
                    <a:pt x="125" y="301"/>
                  </a:cubicBezTo>
                  <a:cubicBezTo>
                    <a:pt x="125" y="301"/>
                    <a:pt x="10" y="301"/>
                    <a:pt x="4" y="408"/>
                  </a:cubicBezTo>
                  <a:cubicBezTo>
                    <a:pt x="0" y="473"/>
                    <a:pt x="65" y="559"/>
                    <a:pt x="156" y="713"/>
                  </a:cubicBezTo>
                  <a:cubicBezTo>
                    <a:pt x="156" y="713"/>
                    <a:pt x="163" y="704"/>
                    <a:pt x="172" y="700"/>
                  </a:cubicBezTo>
                  <a:cubicBezTo>
                    <a:pt x="184" y="693"/>
                    <a:pt x="202" y="689"/>
                    <a:pt x="231" y="703"/>
                  </a:cubicBezTo>
                  <a:cubicBezTo>
                    <a:pt x="260" y="718"/>
                    <a:pt x="293" y="868"/>
                    <a:pt x="293" y="868"/>
                  </a:cubicBezTo>
                  <a:cubicBezTo>
                    <a:pt x="293" y="868"/>
                    <a:pt x="301" y="877"/>
                    <a:pt x="327" y="870"/>
                  </a:cubicBezTo>
                  <a:cubicBezTo>
                    <a:pt x="353" y="862"/>
                    <a:pt x="350" y="850"/>
                    <a:pt x="350" y="850"/>
                  </a:cubicBezTo>
                  <a:cubicBezTo>
                    <a:pt x="350" y="850"/>
                    <a:pt x="299" y="679"/>
                    <a:pt x="253" y="538"/>
                  </a:cubicBezTo>
                  <a:cubicBezTo>
                    <a:pt x="234" y="480"/>
                    <a:pt x="236" y="431"/>
                    <a:pt x="240" y="411"/>
                  </a:cubicBezTo>
                  <a:cubicBezTo>
                    <a:pt x="240" y="411"/>
                    <a:pt x="458" y="484"/>
                    <a:pt x="665" y="369"/>
                  </a:cubicBezTo>
                  <a:cubicBezTo>
                    <a:pt x="872" y="255"/>
                    <a:pt x="852" y="113"/>
                    <a:pt x="835" y="12"/>
                  </a:cubicBezTo>
                  <a:cubicBezTo>
                    <a:pt x="835" y="12"/>
                    <a:pt x="810" y="52"/>
                    <a:pt x="763" y="88"/>
                  </a:cubicBezTo>
                  <a:cubicBezTo>
                    <a:pt x="763" y="88"/>
                    <a:pt x="762" y="19"/>
                    <a:pt x="714" y="0"/>
                  </a:cubicBezTo>
                  <a:cubicBezTo>
                    <a:pt x="714" y="0"/>
                    <a:pt x="719" y="48"/>
                    <a:pt x="694" y="76"/>
                  </a:cubicBezTo>
                  <a:cubicBezTo>
                    <a:pt x="694" y="76"/>
                    <a:pt x="699" y="34"/>
                    <a:pt x="640" y="17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46"/>
            <p:cNvSpPr/>
            <p:nvPr/>
          </p:nvSpPr>
          <p:spPr bwMode="auto">
            <a:xfrm>
              <a:off x="5096949" y="2023542"/>
              <a:ext cx="208027" cy="104712"/>
            </a:xfrm>
            <a:custGeom>
              <a:avLst/>
              <a:gdLst>
                <a:gd name="T0" fmla="*/ 61 w 119"/>
                <a:gd name="T1" fmla="*/ 0 h 60"/>
                <a:gd name="T2" fmla="*/ 116 w 119"/>
                <a:gd name="T3" fmla="*/ 60 h 60"/>
                <a:gd name="T4" fmla="*/ 116 w 119"/>
                <a:gd name="T5" fmla="*/ 60 h 60"/>
                <a:gd name="T6" fmla="*/ 104 w 119"/>
                <a:gd name="T7" fmla="*/ 47 h 60"/>
                <a:gd name="T8" fmla="*/ 45 w 119"/>
                <a:gd name="T9" fmla="*/ 44 h 60"/>
                <a:gd name="T10" fmla="*/ 29 w 119"/>
                <a:gd name="T11" fmla="*/ 57 h 60"/>
                <a:gd name="T12" fmla="*/ 0 w 119"/>
                <a:gd name="T13" fmla="*/ 9 h 60"/>
                <a:gd name="T14" fmla="*/ 61 w 119"/>
                <a:gd name="T1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60">
                  <a:moveTo>
                    <a:pt x="61" y="0"/>
                  </a:moveTo>
                  <a:cubicBezTo>
                    <a:pt x="93" y="25"/>
                    <a:pt x="119" y="55"/>
                    <a:pt x="116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2" y="54"/>
                    <a:pt x="108" y="49"/>
                    <a:pt x="104" y="47"/>
                  </a:cubicBezTo>
                  <a:cubicBezTo>
                    <a:pt x="75" y="33"/>
                    <a:pt x="57" y="37"/>
                    <a:pt x="45" y="44"/>
                  </a:cubicBezTo>
                  <a:cubicBezTo>
                    <a:pt x="36" y="48"/>
                    <a:pt x="29" y="57"/>
                    <a:pt x="29" y="57"/>
                  </a:cubicBezTo>
                  <a:cubicBezTo>
                    <a:pt x="19" y="40"/>
                    <a:pt x="9" y="24"/>
                    <a:pt x="0" y="9"/>
                  </a:cubicBezTo>
                  <a:cubicBezTo>
                    <a:pt x="20" y="4"/>
                    <a:pt x="40" y="0"/>
                    <a:pt x="61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47"/>
            <p:cNvSpPr/>
            <p:nvPr/>
          </p:nvSpPr>
          <p:spPr bwMode="auto">
            <a:xfrm>
              <a:off x="5980713" y="1613074"/>
              <a:ext cx="191273" cy="117277"/>
            </a:xfrm>
            <a:custGeom>
              <a:avLst/>
              <a:gdLst>
                <a:gd name="T0" fmla="*/ 2 w 110"/>
                <a:gd name="T1" fmla="*/ 59 h 67"/>
                <a:gd name="T2" fmla="*/ 28 w 110"/>
                <a:gd name="T3" fmla="*/ 10 h 67"/>
                <a:gd name="T4" fmla="*/ 99 w 110"/>
                <a:gd name="T5" fmla="*/ 36 h 67"/>
                <a:gd name="T6" fmla="*/ 100 w 110"/>
                <a:gd name="T7" fmla="*/ 67 h 67"/>
                <a:gd name="T8" fmla="*/ 2 w 110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67">
                  <a:moveTo>
                    <a:pt x="2" y="59"/>
                  </a:moveTo>
                  <a:cubicBezTo>
                    <a:pt x="2" y="59"/>
                    <a:pt x="0" y="19"/>
                    <a:pt x="28" y="10"/>
                  </a:cubicBezTo>
                  <a:cubicBezTo>
                    <a:pt x="57" y="0"/>
                    <a:pt x="89" y="23"/>
                    <a:pt x="99" y="36"/>
                  </a:cubicBezTo>
                  <a:cubicBezTo>
                    <a:pt x="110" y="49"/>
                    <a:pt x="100" y="67"/>
                    <a:pt x="100" y="67"/>
                  </a:cubicBezTo>
                  <a:cubicBezTo>
                    <a:pt x="100" y="67"/>
                    <a:pt x="57" y="26"/>
                    <a:pt x="2" y="5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48"/>
            <p:cNvSpPr/>
            <p:nvPr/>
          </p:nvSpPr>
          <p:spPr bwMode="auto">
            <a:xfrm>
              <a:off x="5391537" y="1773631"/>
              <a:ext cx="166142" cy="166142"/>
            </a:xfrm>
            <a:custGeom>
              <a:avLst/>
              <a:gdLst>
                <a:gd name="T0" fmla="*/ 72 w 95"/>
                <a:gd name="T1" fmla="*/ 0 h 95"/>
                <a:gd name="T2" fmla="*/ 93 w 95"/>
                <a:gd name="T3" fmla="*/ 46 h 95"/>
                <a:gd name="T4" fmla="*/ 20 w 95"/>
                <a:gd name="T5" fmla="*/ 95 h 95"/>
                <a:gd name="T6" fmla="*/ 5 w 95"/>
                <a:gd name="T7" fmla="*/ 70 h 95"/>
                <a:gd name="T8" fmla="*/ 72 w 9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72" y="0"/>
                  </a:moveTo>
                  <a:cubicBezTo>
                    <a:pt x="72" y="0"/>
                    <a:pt x="95" y="22"/>
                    <a:pt x="93" y="46"/>
                  </a:cubicBezTo>
                  <a:cubicBezTo>
                    <a:pt x="93" y="46"/>
                    <a:pt x="41" y="48"/>
                    <a:pt x="20" y="95"/>
                  </a:cubicBezTo>
                  <a:cubicBezTo>
                    <a:pt x="20" y="95"/>
                    <a:pt x="0" y="87"/>
                    <a:pt x="5" y="70"/>
                  </a:cubicBezTo>
                  <a:cubicBezTo>
                    <a:pt x="9" y="53"/>
                    <a:pt x="42" y="2"/>
                    <a:pt x="72" y="0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49"/>
            <p:cNvSpPr/>
            <p:nvPr/>
          </p:nvSpPr>
          <p:spPr bwMode="auto">
            <a:xfrm>
              <a:off x="5137438" y="2238549"/>
              <a:ext cx="219196" cy="128446"/>
            </a:xfrm>
            <a:custGeom>
              <a:avLst/>
              <a:gdLst>
                <a:gd name="T0" fmla="*/ 110 w 126"/>
                <a:gd name="T1" fmla="*/ 74 h 74"/>
                <a:gd name="T2" fmla="*/ 126 w 126"/>
                <a:gd name="T3" fmla="*/ 72 h 74"/>
                <a:gd name="T4" fmla="*/ 123 w 126"/>
                <a:gd name="T5" fmla="*/ 61 h 74"/>
                <a:gd name="T6" fmla="*/ 1 w 126"/>
                <a:gd name="T7" fmla="*/ 0 h 74"/>
                <a:gd name="T8" fmla="*/ 110 w 126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74">
                  <a:moveTo>
                    <a:pt x="110" y="74"/>
                  </a:moveTo>
                  <a:cubicBezTo>
                    <a:pt x="126" y="72"/>
                    <a:pt x="126" y="72"/>
                    <a:pt x="126" y="72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61"/>
                    <a:pt x="21" y="62"/>
                    <a:pt x="1" y="0"/>
                  </a:cubicBezTo>
                  <a:cubicBezTo>
                    <a:pt x="1" y="0"/>
                    <a:pt x="0" y="73"/>
                    <a:pt x="110" y="7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50"/>
            <p:cNvSpPr/>
            <p:nvPr/>
          </p:nvSpPr>
          <p:spPr bwMode="auto">
            <a:xfrm>
              <a:off x="6345108" y="1766651"/>
              <a:ext cx="174519" cy="167538"/>
            </a:xfrm>
            <a:custGeom>
              <a:avLst/>
              <a:gdLst>
                <a:gd name="T0" fmla="*/ 45 w 100"/>
                <a:gd name="T1" fmla="*/ 96 h 96"/>
                <a:gd name="T2" fmla="*/ 59 w 100"/>
                <a:gd name="T3" fmla="*/ 2 h 96"/>
                <a:gd name="T4" fmla="*/ 86 w 100"/>
                <a:gd name="T5" fmla="*/ 64 h 96"/>
                <a:gd name="T6" fmla="*/ 45 w 100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96">
                  <a:moveTo>
                    <a:pt x="45" y="96"/>
                  </a:moveTo>
                  <a:cubicBezTo>
                    <a:pt x="45" y="96"/>
                    <a:pt x="0" y="0"/>
                    <a:pt x="59" y="2"/>
                  </a:cubicBezTo>
                  <a:cubicBezTo>
                    <a:pt x="96" y="4"/>
                    <a:pt x="100" y="39"/>
                    <a:pt x="86" y="64"/>
                  </a:cubicBezTo>
                  <a:cubicBezTo>
                    <a:pt x="77" y="80"/>
                    <a:pt x="60" y="93"/>
                    <a:pt x="45" y="9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51"/>
            <p:cNvSpPr/>
            <p:nvPr/>
          </p:nvSpPr>
          <p:spPr bwMode="auto">
            <a:xfrm>
              <a:off x="6406538" y="1763858"/>
              <a:ext cx="100523" cy="167538"/>
            </a:xfrm>
            <a:custGeom>
              <a:avLst/>
              <a:gdLst>
                <a:gd name="T0" fmla="*/ 10 w 58"/>
                <a:gd name="T1" fmla="*/ 96 h 96"/>
                <a:gd name="T2" fmla="*/ 0 w 58"/>
                <a:gd name="T3" fmla="*/ 71 h 96"/>
                <a:gd name="T4" fmla="*/ 58 w 58"/>
                <a:gd name="T5" fmla="*/ 43 h 96"/>
                <a:gd name="T6" fmla="*/ 10 w 58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96">
                  <a:moveTo>
                    <a:pt x="10" y="96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58" y="0"/>
                    <a:pt x="58" y="43"/>
                  </a:cubicBezTo>
                  <a:cubicBezTo>
                    <a:pt x="58" y="85"/>
                    <a:pt x="10" y="96"/>
                    <a:pt x="10" y="96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52"/>
            <p:cNvSpPr/>
            <p:nvPr/>
          </p:nvSpPr>
          <p:spPr bwMode="auto">
            <a:xfrm>
              <a:off x="6190135" y="1829477"/>
              <a:ext cx="47469" cy="30715"/>
            </a:xfrm>
            <a:custGeom>
              <a:avLst/>
              <a:gdLst>
                <a:gd name="T0" fmla="*/ 1 w 27"/>
                <a:gd name="T1" fmla="*/ 13 h 17"/>
                <a:gd name="T2" fmla="*/ 7 w 27"/>
                <a:gd name="T3" fmla="*/ 16 h 17"/>
                <a:gd name="T4" fmla="*/ 23 w 27"/>
                <a:gd name="T5" fmla="*/ 10 h 17"/>
                <a:gd name="T6" fmla="*/ 26 w 27"/>
                <a:gd name="T7" fmla="*/ 4 h 17"/>
                <a:gd name="T8" fmla="*/ 26 w 27"/>
                <a:gd name="T9" fmla="*/ 4 h 17"/>
                <a:gd name="T10" fmla="*/ 20 w 27"/>
                <a:gd name="T11" fmla="*/ 1 h 17"/>
                <a:gd name="T12" fmla="*/ 4 w 27"/>
                <a:gd name="T13" fmla="*/ 7 h 17"/>
                <a:gd name="T14" fmla="*/ 1 w 27"/>
                <a:gd name="T1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7">
                  <a:moveTo>
                    <a:pt x="1" y="13"/>
                  </a:moveTo>
                  <a:cubicBezTo>
                    <a:pt x="2" y="16"/>
                    <a:pt x="5" y="17"/>
                    <a:pt x="7" y="1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6" y="10"/>
                    <a:pt x="27" y="7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2"/>
                    <a:pt x="22" y="0"/>
                    <a:pt x="20" y="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8"/>
                    <a:pt x="0" y="11"/>
                    <a:pt x="1" y="1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53"/>
            <p:cNvSpPr/>
            <p:nvPr/>
          </p:nvSpPr>
          <p:spPr bwMode="auto">
            <a:xfrm>
              <a:off x="5422253" y="2072407"/>
              <a:ext cx="39092" cy="23735"/>
            </a:xfrm>
            <a:custGeom>
              <a:avLst/>
              <a:gdLst>
                <a:gd name="T0" fmla="*/ 1 w 23"/>
                <a:gd name="T1" fmla="*/ 11 h 14"/>
                <a:gd name="T2" fmla="*/ 6 w 23"/>
                <a:gd name="T3" fmla="*/ 14 h 14"/>
                <a:gd name="T4" fmla="*/ 20 w 23"/>
                <a:gd name="T5" fmla="*/ 9 h 14"/>
                <a:gd name="T6" fmla="*/ 22 w 23"/>
                <a:gd name="T7" fmla="*/ 4 h 14"/>
                <a:gd name="T8" fmla="*/ 22 w 23"/>
                <a:gd name="T9" fmla="*/ 4 h 14"/>
                <a:gd name="T10" fmla="*/ 18 w 23"/>
                <a:gd name="T11" fmla="*/ 1 h 14"/>
                <a:gd name="T12" fmla="*/ 3 w 23"/>
                <a:gd name="T13" fmla="*/ 6 h 14"/>
                <a:gd name="T14" fmla="*/ 1 w 23"/>
                <a:gd name="T1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4">
                  <a:moveTo>
                    <a:pt x="1" y="11"/>
                  </a:moveTo>
                  <a:cubicBezTo>
                    <a:pt x="2" y="13"/>
                    <a:pt x="4" y="14"/>
                    <a:pt x="6" y="14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8"/>
                    <a:pt x="23" y="6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19" y="0"/>
                    <a:pt x="18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7"/>
                    <a:pt x="0" y="9"/>
                    <a:pt x="1" y="1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54"/>
            <p:cNvSpPr/>
            <p:nvPr/>
          </p:nvSpPr>
          <p:spPr bwMode="auto">
            <a:xfrm>
              <a:off x="5913698" y="2561060"/>
              <a:ext cx="111692" cy="55846"/>
            </a:xfrm>
            <a:custGeom>
              <a:avLst/>
              <a:gdLst>
                <a:gd name="T0" fmla="*/ 2 w 64"/>
                <a:gd name="T1" fmla="*/ 27 h 32"/>
                <a:gd name="T2" fmla="*/ 35 w 64"/>
                <a:gd name="T3" fmla="*/ 25 h 32"/>
                <a:gd name="T4" fmla="*/ 62 w 64"/>
                <a:gd name="T5" fmla="*/ 5 h 32"/>
                <a:gd name="T6" fmla="*/ 29 w 64"/>
                <a:gd name="T7" fmla="*/ 6 h 32"/>
                <a:gd name="T8" fmla="*/ 2 w 64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2">
                  <a:moveTo>
                    <a:pt x="2" y="27"/>
                  </a:moveTo>
                  <a:cubicBezTo>
                    <a:pt x="3" y="32"/>
                    <a:pt x="19" y="31"/>
                    <a:pt x="35" y="25"/>
                  </a:cubicBezTo>
                  <a:cubicBezTo>
                    <a:pt x="52" y="19"/>
                    <a:pt x="64" y="10"/>
                    <a:pt x="62" y="5"/>
                  </a:cubicBezTo>
                  <a:cubicBezTo>
                    <a:pt x="60" y="0"/>
                    <a:pt x="45" y="0"/>
                    <a:pt x="29" y="6"/>
                  </a:cubicBezTo>
                  <a:cubicBezTo>
                    <a:pt x="12" y="12"/>
                    <a:pt x="0" y="21"/>
                    <a:pt x="2" y="27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55"/>
            <p:cNvSpPr/>
            <p:nvPr/>
          </p:nvSpPr>
          <p:spPr bwMode="auto">
            <a:xfrm>
              <a:off x="4937788" y="1486024"/>
              <a:ext cx="286211" cy="329491"/>
            </a:xfrm>
            <a:custGeom>
              <a:avLst/>
              <a:gdLst>
                <a:gd name="T0" fmla="*/ 157 w 164"/>
                <a:gd name="T1" fmla="*/ 80 h 189"/>
                <a:gd name="T2" fmla="*/ 164 w 164"/>
                <a:gd name="T3" fmla="*/ 189 h 189"/>
                <a:gd name="T4" fmla="*/ 9 w 164"/>
                <a:gd name="T5" fmla="*/ 94 h 189"/>
                <a:gd name="T6" fmla="*/ 6 w 164"/>
                <a:gd name="T7" fmla="*/ 42 h 189"/>
                <a:gd name="T8" fmla="*/ 33 w 164"/>
                <a:gd name="T9" fmla="*/ 9 h 189"/>
                <a:gd name="T10" fmla="*/ 87 w 164"/>
                <a:gd name="T11" fmla="*/ 21 h 189"/>
                <a:gd name="T12" fmla="*/ 106 w 164"/>
                <a:gd name="T13" fmla="*/ 46 h 189"/>
                <a:gd name="T14" fmla="*/ 129 w 164"/>
                <a:gd name="T15" fmla="*/ 68 h 189"/>
                <a:gd name="T16" fmla="*/ 157 w 164"/>
                <a:gd name="T17" fmla="*/ 8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89">
                  <a:moveTo>
                    <a:pt x="157" y="80"/>
                  </a:moveTo>
                  <a:cubicBezTo>
                    <a:pt x="136" y="112"/>
                    <a:pt x="154" y="156"/>
                    <a:pt x="164" y="189"/>
                  </a:cubicBezTo>
                  <a:cubicBezTo>
                    <a:pt x="127" y="178"/>
                    <a:pt x="25" y="125"/>
                    <a:pt x="9" y="94"/>
                  </a:cubicBezTo>
                  <a:cubicBezTo>
                    <a:pt x="0" y="79"/>
                    <a:pt x="5" y="59"/>
                    <a:pt x="6" y="42"/>
                  </a:cubicBezTo>
                  <a:cubicBezTo>
                    <a:pt x="6" y="27"/>
                    <a:pt x="20" y="14"/>
                    <a:pt x="33" y="9"/>
                  </a:cubicBezTo>
                  <a:cubicBezTo>
                    <a:pt x="55" y="0"/>
                    <a:pt x="73" y="3"/>
                    <a:pt x="87" y="21"/>
                  </a:cubicBezTo>
                  <a:cubicBezTo>
                    <a:pt x="94" y="30"/>
                    <a:pt x="100" y="38"/>
                    <a:pt x="106" y="46"/>
                  </a:cubicBezTo>
                  <a:cubicBezTo>
                    <a:pt x="113" y="54"/>
                    <a:pt x="120" y="62"/>
                    <a:pt x="129" y="68"/>
                  </a:cubicBezTo>
                  <a:cubicBezTo>
                    <a:pt x="137" y="74"/>
                    <a:pt x="148" y="75"/>
                    <a:pt x="157" y="80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56"/>
            <p:cNvSpPr/>
            <p:nvPr/>
          </p:nvSpPr>
          <p:spPr bwMode="auto">
            <a:xfrm>
              <a:off x="5103931" y="1423198"/>
              <a:ext cx="230365" cy="154973"/>
            </a:xfrm>
            <a:custGeom>
              <a:avLst/>
              <a:gdLst>
                <a:gd name="T0" fmla="*/ 2 w 132"/>
                <a:gd name="T1" fmla="*/ 5 h 89"/>
                <a:gd name="T2" fmla="*/ 6 w 132"/>
                <a:gd name="T3" fmla="*/ 2 h 89"/>
                <a:gd name="T4" fmla="*/ 48 w 132"/>
                <a:gd name="T5" fmla="*/ 26 h 89"/>
                <a:gd name="T6" fmla="*/ 93 w 132"/>
                <a:gd name="T7" fmla="*/ 62 h 89"/>
                <a:gd name="T8" fmla="*/ 132 w 132"/>
                <a:gd name="T9" fmla="*/ 86 h 89"/>
                <a:gd name="T10" fmla="*/ 47 w 132"/>
                <a:gd name="T11" fmla="*/ 57 h 89"/>
                <a:gd name="T12" fmla="*/ 16 w 132"/>
                <a:gd name="T13" fmla="*/ 26 h 89"/>
                <a:gd name="T14" fmla="*/ 2 w 132"/>
                <a:gd name="T15" fmla="*/ 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89">
                  <a:moveTo>
                    <a:pt x="2" y="5"/>
                  </a:moveTo>
                  <a:cubicBezTo>
                    <a:pt x="3" y="4"/>
                    <a:pt x="4" y="3"/>
                    <a:pt x="6" y="2"/>
                  </a:cubicBezTo>
                  <a:cubicBezTo>
                    <a:pt x="18" y="0"/>
                    <a:pt x="40" y="19"/>
                    <a:pt x="48" y="26"/>
                  </a:cubicBezTo>
                  <a:cubicBezTo>
                    <a:pt x="64" y="37"/>
                    <a:pt x="78" y="50"/>
                    <a:pt x="93" y="62"/>
                  </a:cubicBezTo>
                  <a:cubicBezTo>
                    <a:pt x="101" y="67"/>
                    <a:pt x="122" y="87"/>
                    <a:pt x="132" y="86"/>
                  </a:cubicBezTo>
                  <a:cubicBezTo>
                    <a:pt x="101" y="89"/>
                    <a:pt x="71" y="74"/>
                    <a:pt x="47" y="57"/>
                  </a:cubicBezTo>
                  <a:cubicBezTo>
                    <a:pt x="36" y="48"/>
                    <a:pt x="25" y="37"/>
                    <a:pt x="16" y="26"/>
                  </a:cubicBezTo>
                  <a:cubicBezTo>
                    <a:pt x="12" y="23"/>
                    <a:pt x="0" y="11"/>
                    <a:pt x="2" y="5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57"/>
            <p:cNvSpPr/>
            <p:nvPr/>
          </p:nvSpPr>
          <p:spPr bwMode="auto">
            <a:xfrm>
              <a:off x="5179323" y="1120232"/>
              <a:ext cx="357414" cy="147992"/>
            </a:xfrm>
            <a:custGeom>
              <a:avLst/>
              <a:gdLst>
                <a:gd name="T0" fmla="*/ 205 w 205"/>
                <a:gd name="T1" fmla="*/ 25 h 85"/>
                <a:gd name="T2" fmla="*/ 88 w 205"/>
                <a:gd name="T3" fmla="*/ 10 h 85"/>
                <a:gd name="T4" fmla="*/ 26 w 205"/>
                <a:gd name="T5" fmla="*/ 45 h 85"/>
                <a:gd name="T6" fmla="*/ 0 w 205"/>
                <a:gd name="T7" fmla="*/ 85 h 85"/>
                <a:gd name="T8" fmla="*/ 166 w 205"/>
                <a:gd name="T9" fmla="*/ 28 h 85"/>
                <a:gd name="T10" fmla="*/ 205 w 205"/>
                <a:gd name="T11" fmla="*/ 2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85">
                  <a:moveTo>
                    <a:pt x="205" y="25"/>
                  </a:moveTo>
                  <a:cubicBezTo>
                    <a:pt x="167" y="19"/>
                    <a:pt x="126" y="0"/>
                    <a:pt x="88" y="10"/>
                  </a:cubicBezTo>
                  <a:cubicBezTo>
                    <a:pt x="62" y="17"/>
                    <a:pt x="43" y="27"/>
                    <a:pt x="26" y="45"/>
                  </a:cubicBezTo>
                  <a:cubicBezTo>
                    <a:pt x="17" y="55"/>
                    <a:pt x="1" y="72"/>
                    <a:pt x="0" y="85"/>
                  </a:cubicBezTo>
                  <a:cubicBezTo>
                    <a:pt x="57" y="71"/>
                    <a:pt x="107" y="34"/>
                    <a:pt x="166" y="28"/>
                  </a:cubicBezTo>
                  <a:cubicBezTo>
                    <a:pt x="178" y="27"/>
                    <a:pt x="195" y="30"/>
                    <a:pt x="205" y="25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58"/>
            <p:cNvSpPr/>
            <p:nvPr/>
          </p:nvSpPr>
          <p:spPr bwMode="auto">
            <a:xfrm>
              <a:off x="6084028" y="965260"/>
              <a:ext cx="108900" cy="231761"/>
            </a:xfrm>
            <a:custGeom>
              <a:avLst/>
              <a:gdLst>
                <a:gd name="T0" fmla="*/ 55 w 63"/>
                <a:gd name="T1" fmla="*/ 0 h 133"/>
                <a:gd name="T2" fmla="*/ 56 w 63"/>
                <a:gd name="T3" fmla="*/ 55 h 133"/>
                <a:gd name="T4" fmla="*/ 34 w 63"/>
                <a:gd name="T5" fmla="*/ 99 h 133"/>
                <a:gd name="T6" fmla="*/ 0 w 63"/>
                <a:gd name="T7" fmla="*/ 133 h 133"/>
                <a:gd name="T8" fmla="*/ 48 w 63"/>
                <a:gd name="T9" fmla="*/ 42 h 133"/>
                <a:gd name="T10" fmla="*/ 55 w 63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3">
                  <a:moveTo>
                    <a:pt x="55" y="0"/>
                  </a:moveTo>
                  <a:cubicBezTo>
                    <a:pt x="63" y="16"/>
                    <a:pt x="60" y="39"/>
                    <a:pt x="56" y="55"/>
                  </a:cubicBezTo>
                  <a:cubicBezTo>
                    <a:pt x="52" y="72"/>
                    <a:pt x="46" y="87"/>
                    <a:pt x="34" y="99"/>
                  </a:cubicBezTo>
                  <a:cubicBezTo>
                    <a:pt x="24" y="111"/>
                    <a:pt x="14" y="126"/>
                    <a:pt x="0" y="133"/>
                  </a:cubicBezTo>
                  <a:cubicBezTo>
                    <a:pt x="28" y="107"/>
                    <a:pt x="42" y="78"/>
                    <a:pt x="48" y="42"/>
                  </a:cubicBezTo>
                  <a:cubicBezTo>
                    <a:pt x="50" y="28"/>
                    <a:pt x="49" y="12"/>
                    <a:pt x="55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59"/>
            <p:cNvSpPr/>
            <p:nvPr/>
          </p:nvSpPr>
          <p:spPr bwMode="auto">
            <a:xfrm>
              <a:off x="5965355" y="987599"/>
              <a:ext cx="99127" cy="182896"/>
            </a:xfrm>
            <a:custGeom>
              <a:avLst/>
              <a:gdLst>
                <a:gd name="T0" fmla="*/ 10 w 57"/>
                <a:gd name="T1" fmla="*/ 93 h 105"/>
                <a:gd name="T2" fmla="*/ 39 w 57"/>
                <a:gd name="T3" fmla="*/ 44 h 105"/>
                <a:gd name="T4" fmla="*/ 54 w 57"/>
                <a:gd name="T5" fmla="*/ 0 h 105"/>
                <a:gd name="T6" fmla="*/ 51 w 57"/>
                <a:gd name="T7" fmla="*/ 55 h 105"/>
                <a:gd name="T8" fmla="*/ 0 w 57"/>
                <a:gd name="T9" fmla="*/ 105 h 105"/>
                <a:gd name="T10" fmla="*/ 1 w 57"/>
                <a:gd name="T11" fmla="*/ 103 h 105"/>
                <a:gd name="T12" fmla="*/ 10 w 57"/>
                <a:gd name="T13" fmla="*/ 9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5">
                  <a:moveTo>
                    <a:pt x="10" y="93"/>
                  </a:moveTo>
                  <a:cubicBezTo>
                    <a:pt x="22" y="79"/>
                    <a:pt x="35" y="60"/>
                    <a:pt x="39" y="44"/>
                  </a:cubicBezTo>
                  <a:cubicBezTo>
                    <a:pt x="44" y="28"/>
                    <a:pt x="47" y="15"/>
                    <a:pt x="54" y="0"/>
                  </a:cubicBezTo>
                  <a:cubicBezTo>
                    <a:pt x="57" y="16"/>
                    <a:pt x="56" y="41"/>
                    <a:pt x="51" y="55"/>
                  </a:cubicBezTo>
                  <a:cubicBezTo>
                    <a:pt x="44" y="75"/>
                    <a:pt x="19" y="95"/>
                    <a:pt x="0" y="105"/>
                  </a:cubicBezTo>
                  <a:cubicBezTo>
                    <a:pt x="0" y="104"/>
                    <a:pt x="1" y="104"/>
                    <a:pt x="1" y="103"/>
                  </a:cubicBezTo>
                  <a:cubicBezTo>
                    <a:pt x="5" y="100"/>
                    <a:pt x="8" y="97"/>
                    <a:pt x="10" y="93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60"/>
            <p:cNvSpPr/>
            <p:nvPr/>
          </p:nvSpPr>
          <p:spPr bwMode="auto">
            <a:xfrm>
              <a:off x="5679144" y="1871361"/>
              <a:ext cx="367188" cy="431411"/>
            </a:xfrm>
            <a:custGeom>
              <a:avLst/>
              <a:gdLst>
                <a:gd name="T0" fmla="*/ 22 w 211"/>
                <a:gd name="T1" fmla="*/ 49 h 247"/>
                <a:gd name="T2" fmla="*/ 68 w 211"/>
                <a:gd name="T3" fmla="*/ 217 h 247"/>
                <a:gd name="T4" fmla="*/ 205 w 211"/>
                <a:gd name="T5" fmla="*/ 164 h 247"/>
                <a:gd name="T6" fmla="*/ 122 w 211"/>
                <a:gd name="T7" fmla="*/ 17 h 247"/>
                <a:gd name="T8" fmla="*/ 69 w 211"/>
                <a:gd name="T9" fmla="*/ 9 h 247"/>
                <a:gd name="T10" fmla="*/ 22 w 211"/>
                <a:gd name="T11" fmla="*/ 4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47">
                  <a:moveTo>
                    <a:pt x="22" y="49"/>
                  </a:moveTo>
                  <a:cubicBezTo>
                    <a:pt x="22" y="49"/>
                    <a:pt x="0" y="186"/>
                    <a:pt x="68" y="217"/>
                  </a:cubicBezTo>
                  <a:cubicBezTo>
                    <a:pt x="137" y="247"/>
                    <a:pt x="202" y="200"/>
                    <a:pt x="205" y="164"/>
                  </a:cubicBezTo>
                  <a:cubicBezTo>
                    <a:pt x="211" y="99"/>
                    <a:pt x="154" y="95"/>
                    <a:pt x="122" y="17"/>
                  </a:cubicBezTo>
                  <a:cubicBezTo>
                    <a:pt x="122" y="17"/>
                    <a:pt x="101" y="0"/>
                    <a:pt x="69" y="9"/>
                  </a:cubicBezTo>
                  <a:cubicBezTo>
                    <a:pt x="36" y="17"/>
                    <a:pt x="22" y="49"/>
                    <a:pt x="22" y="4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61"/>
            <p:cNvSpPr/>
            <p:nvPr/>
          </p:nvSpPr>
          <p:spPr bwMode="auto">
            <a:xfrm>
              <a:off x="5687521" y="1869966"/>
              <a:ext cx="326699" cy="378357"/>
            </a:xfrm>
            <a:custGeom>
              <a:avLst/>
              <a:gdLst>
                <a:gd name="T0" fmla="*/ 20 w 187"/>
                <a:gd name="T1" fmla="*/ 44 h 217"/>
                <a:gd name="T2" fmla="*/ 61 w 187"/>
                <a:gd name="T3" fmla="*/ 189 h 217"/>
                <a:gd name="T4" fmla="*/ 183 w 187"/>
                <a:gd name="T5" fmla="*/ 141 h 217"/>
                <a:gd name="T6" fmla="*/ 110 w 187"/>
                <a:gd name="T7" fmla="*/ 11 h 217"/>
                <a:gd name="T8" fmla="*/ 62 w 187"/>
                <a:gd name="T9" fmla="*/ 7 h 217"/>
                <a:gd name="T10" fmla="*/ 20 w 187"/>
                <a:gd name="T11" fmla="*/ 4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217">
                  <a:moveTo>
                    <a:pt x="20" y="44"/>
                  </a:moveTo>
                  <a:cubicBezTo>
                    <a:pt x="20" y="44"/>
                    <a:pt x="0" y="160"/>
                    <a:pt x="61" y="189"/>
                  </a:cubicBezTo>
                  <a:cubicBezTo>
                    <a:pt x="122" y="217"/>
                    <a:pt x="180" y="175"/>
                    <a:pt x="183" y="141"/>
                  </a:cubicBezTo>
                  <a:cubicBezTo>
                    <a:pt x="187" y="82"/>
                    <a:pt x="139" y="83"/>
                    <a:pt x="110" y="11"/>
                  </a:cubicBezTo>
                  <a:cubicBezTo>
                    <a:pt x="110" y="11"/>
                    <a:pt x="91" y="0"/>
                    <a:pt x="62" y="7"/>
                  </a:cubicBezTo>
                  <a:cubicBezTo>
                    <a:pt x="33" y="15"/>
                    <a:pt x="20" y="44"/>
                    <a:pt x="20" y="4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62"/>
            <p:cNvSpPr/>
            <p:nvPr/>
          </p:nvSpPr>
          <p:spPr bwMode="auto">
            <a:xfrm>
              <a:off x="5870417" y="2145007"/>
              <a:ext cx="60035" cy="32112"/>
            </a:xfrm>
            <a:custGeom>
              <a:avLst/>
              <a:gdLst>
                <a:gd name="T0" fmla="*/ 33 w 34"/>
                <a:gd name="T1" fmla="*/ 4 h 18"/>
                <a:gd name="T2" fmla="*/ 19 w 34"/>
                <a:gd name="T3" fmla="*/ 16 h 18"/>
                <a:gd name="T4" fmla="*/ 1 w 34"/>
                <a:gd name="T5" fmla="*/ 14 h 18"/>
                <a:gd name="T6" fmla="*/ 15 w 34"/>
                <a:gd name="T7" fmla="*/ 3 h 18"/>
                <a:gd name="T8" fmla="*/ 33 w 34"/>
                <a:gd name="T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3" y="4"/>
                  </a:moveTo>
                  <a:cubicBezTo>
                    <a:pt x="34" y="8"/>
                    <a:pt x="28" y="13"/>
                    <a:pt x="19" y="16"/>
                  </a:cubicBezTo>
                  <a:cubicBezTo>
                    <a:pt x="10" y="18"/>
                    <a:pt x="2" y="18"/>
                    <a:pt x="1" y="14"/>
                  </a:cubicBezTo>
                  <a:cubicBezTo>
                    <a:pt x="0" y="10"/>
                    <a:pt x="6" y="5"/>
                    <a:pt x="15" y="3"/>
                  </a:cubicBezTo>
                  <a:cubicBezTo>
                    <a:pt x="24" y="0"/>
                    <a:pt x="32" y="1"/>
                    <a:pt x="33" y="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63"/>
            <p:cNvSpPr/>
            <p:nvPr/>
          </p:nvSpPr>
          <p:spPr bwMode="auto">
            <a:xfrm>
              <a:off x="5158380" y="2110103"/>
              <a:ext cx="160558" cy="192669"/>
            </a:xfrm>
            <a:custGeom>
              <a:avLst/>
              <a:gdLst>
                <a:gd name="T0" fmla="*/ 92 w 92"/>
                <a:gd name="T1" fmla="*/ 104 h 110"/>
                <a:gd name="T2" fmla="*/ 29 w 92"/>
                <a:gd name="T3" fmla="*/ 34 h 110"/>
                <a:gd name="T4" fmla="*/ 41 w 92"/>
                <a:gd name="T5" fmla="*/ 100 h 110"/>
                <a:gd name="T6" fmla="*/ 92 w 92"/>
                <a:gd name="T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10">
                  <a:moveTo>
                    <a:pt x="92" y="104"/>
                  </a:moveTo>
                  <a:cubicBezTo>
                    <a:pt x="92" y="104"/>
                    <a:pt x="77" y="0"/>
                    <a:pt x="29" y="34"/>
                  </a:cubicBezTo>
                  <a:cubicBezTo>
                    <a:pt x="0" y="55"/>
                    <a:pt x="15" y="87"/>
                    <a:pt x="41" y="100"/>
                  </a:cubicBezTo>
                  <a:cubicBezTo>
                    <a:pt x="57" y="109"/>
                    <a:pt x="79" y="110"/>
                    <a:pt x="92" y="10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64"/>
            <p:cNvSpPr/>
            <p:nvPr/>
          </p:nvSpPr>
          <p:spPr bwMode="auto">
            <a:xfrm>
              <a:off x="5156984" y="2196665"/>
              <a:ext cx="161953" cy="122861"/>
            </a:xfrm>
            <a:custGeom>
              <a:avLst/>
              <a:gdLst>
                <a:gd name="T0" fmla="*/ 93 w 93"/>
                <a:gd name="T1" fmla="*/ 54 h 71"/>
                <a:gd name="T2" fmla="*/ 87 w 93"/>
                <a:gd name="T3" fmla="*/ 28 h 71"/>
                <a:gd name="T4" fmla="*/ 23 w 93"/>
                <a:gd name="T5" fmla="*/ 36 h 71"/>
                <a:gd name="T6" fmla="*/ 93 w 93"/>
                <a:gd name="T7" fmla="*/ 5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71">
                  <a:moveTo>
                    <a:pt x="93" y="54"/>
                  </a:moveTo>
                  <a:cubicBezTo>
                    <a:pt x="87" y="28"/>
                    <a:pt x="87" y="28"/>
                    <a:pt x="87" y="28"/>
                  </a:cubicBezTo>
                  <a:cubicBezTo>
                    <a:pt x="87" y="28"/>
                    <a:pt x="0" y="0"/>
                    <a:pt x="23" y="36"/>
                  </a:cubicBezTo>
                  <a:cubicBezTo>
                    <a:pt x="46" y="71"/>
                    <a:pt x="93" y="54"/>
                    <a:pt x="93" y="54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65"/>
            <p:cNvSpPr/>
            <p:nvPr/>
          </p:nvSpPr>
          <p:spPr bwMode="auto">
            <a:xfrm>
              <a:off x="5461345" y="1913246"/>
              <a:ext cx="171727" cy="138219"/>
            </a:xfrm>
            <a:custGeom>
              <a:avLst/>
              <a:gdLst>
                <a:gd name="T0" fmla="*/ 18 w 98"/>
                <a:gd name="T1" fmla="*/ 77 h 79"/>
                <a:gd name="T2" fmla="*/ 8 w 98"/>
                <a:gd name="T3" fmla="*/ 73 h 79"/>
                <a:gd name="T4" fmla="*/ 7 w 98"/>
                <a:gd name="T5" fmla="*/ 26 h 79"/>
                <a:gd name="T6" fmla="*/ 38 w 98"/>
                <a:gd name="T7" fmla="*/ 3 h 79"/>
                <a:gd name="T8" fmla="*/ 73 w 98"/>
                <a:gd name="T9" fmla="*/ 8 h 79"/>
                <a:gd name="T10" fmla="*/ 97 w 98"/>
                <a:gd name="T11" fmla="*/ 46 h 79"/>
                <a:gd name="T12" fmla="*/ 91 w 98"/>
                <a:gd name="T13" fmla="*/ 55 h 79"/>
                <a:gd name="T14" fmla="*/ 91 w 98"/>
                <a:gd name="T15" fmla="*/ 55 h 79"/>
                <a:gd name="T16" fmla="*/ 83 w 98"/>
                <a:gd name="T17" fmla="*/ 50 h 79"/>
                <a:gd name="T18" fmla="*/ 65 w 98"/>
                <a:gd name="T19" fmla="*/ 20 h 79"/>
                <a:gd name="T20" fmla="*/ 41 w 98"/>
                <a:gd name="T21" fmla="*/ 17 h 79"/>
                <a:gd name="T22" fmla="*/ 21 w 98"/>
                <a:gd name="T23" fmla="*/ 32 h 79"/>
                <a:gd name="T24" fmla="*/ 22 w 98"/>
                <a:gd name="T25" fmla="*/ 68 h 79"/>
                <a:gd name="T26" fmla="*/ 18 w 98"/>
                <a:gd name="T27" fmla="*/ 7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79">
                  <a:moveTo>
                    <a:pt x="18" y="77"/>
                  </a:moveTo>
                  <a:cubicBezTo>
                    <a:pt x="14" y="79"/>
                    <a:pt x="10" y="77"/>
                    <a:pt x="8" y="73"/>
                  </a:cubicBezTo>
                  <a:cubicBezTo>
                    <a:pt x="5" y="62"/>
                    <a:pt x="0" y="42"/>
                    <a:pt x="7" y="26"/>
                  </a:cubicBezTo>
                  <a:cubicBezTo>
                    <a:pt x="13" y="14"/>
                    <a:pt x="23" y="7"/>
                    <a:pt x="38" y="3"/>
                  </a:cubicBezTo>
                  <a:cubicBezTo>
                    <a:pt x="51" y="0"/>
                    <a:pt x="63" y="1"/>
                    <a:pt x="73" y="8"/>
                  </a:cubicBezTo>
                  <a:cubicBezTo>
                    <a:pt x="88" y="18"/>
                    <a:pt x="95" y="36"/>
                    <a:pt x="97" y="46"/>
                  </a:cubicBezTo>
                  <a:cubicBezTo>
                    <a:pt x="98" y="50"/>
                    <a:pt x="96" y="55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87" y="56"/>
                    <a:pt x="84" y="54"/>
                    <a:pt x="83" y="50"/>
                  </a:cubicBezTo>
                  <a:cubicBezTo>
                    <a:pt x="81" y="42"/>
                    <a:pt x="76" y="28"/>
                    <a:pt x="65" y="20"/>
                  </a:cubicBezTo>
                  <a:cubicBezTo>
                    <a:pt x="58" y="16"/>
                    <a:pt x="51" y="15"/>
                    <a:pt x="41" y="17"/>
                  </a:cubicBezTo>
                  <a:cubicBezTo>
                    <a:pt x="31" y="20"/>
                    <a:pt x="24" y="25"/>
                    <a:pt x="21" y="32"/>
                  </a:cubicBezTo>
                  <a:cubicBezTo>
                    <a:pt x="16" y="43"/>
                    <a:pt x="19" y="59"/>
                    <a:pt x="22" y="68"/>
                  </a:cubicBezTo>
                  <a:cubicBezTo>
                    <a:pt x="23" y="72"/>
                    <a:pt x="22" y="75"/>
                    <a:pt x="18" y="77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66"/>
            <p:cNvSpPr/>
            <p:nvPr/>
          </p:nvSpPr>
          <p:spPr bwMode="auto">
            <a:xfrm>
              <a:off x="5982109" y="1742916"/>
              <a:ext cx="173123" cy="139615"/>
            </a:xfrm>
            <a:custGeom>
              <a:avLst/>
              <a:gdLst>
                <a:gd name="T0" fmla="*/ 19 w 99"/>
                <a:gd name="T1" fmla="*/ 78 h 80"/>
                <a:gd name="T2" fmla="*/ 9 w 99"/>
                <a:gd name="T3" fmla="*/ 74 h 80"/>
                <a:gd name="T4" fmla="*/ 8 w 99"/>
                <a:gd name="T5" fmla="*/ 26 h 80"/>
                <a:gd name="T6" fmla="*/ 38 w 99"/>
                <a:gd name="T7" fmla="*/ 4 h 80"/>
                <a:gd name="T8" fmla="*/ 74 w 99"/>
                <a:gd name="T9" fmla="*/ 9 h 80"/>
                <a:gd name="T10" fmla="*/ 98 w 99"/>
                <a:gd name="T11" fmla="*/ 47 h 80"/>
                <a:gd name="T12" fmla="*/ 92 w 99"/>
                <a:gd name="T13" fmla="*/ 56 h 80"/>
                <a:gd name="T14" fmla="*/ 92 w 99"/>
                <a:gd name="T15" fmla="*/ 56 h 80"/>
                <a:gd name="T16" fmla="*/ 84 w 99"/>
                <a:gd name="T17" fmla="*/ 51 h 80"/>
                <a:gd name="T18" fmla="*/ 66 w 99"/>
                <a:gd name="T19" fmla="*/ 21 h 80"/>
                <a:gd name="T20" fmla="*/ 42 w 99"/>
                <a:gd name="T21" fmla="*/ 18 h 80"/>
                <a:gd name="T22" fmla="*/ 22 w 99"/>
                <a:gd name="T23" fmla="*/ 33 h 80"/>
                <a:gd name="T24" fmla="*/ 23 w 99"/>
                <a:gd name="T25" fmla="*/ 69 h 80"/>
                <a:gd name="T26" fmla="*/ 19 w 99"/>
                <a:gd name="T27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80">
                  <a:moveTo>
                    <a:pt x="19" y="78"/>
                  </a:moveTo>
                  <a:cubicBezTo>
                    <a:pt x="15" y="80"/>
                    <a:pt x="10" y="78"/>
                    <a:pt x="9" y="74"/>
                  </a:cubicBezTo>
                  <a:cubicBezTo>
                    <a:pt x="5" y="63"/>
                    <a:pt x="0" y="43"/>
                    <a:pt x="8" y="26"/>
                  </a:cubicBezTo>
                  <a:cubicBezTo>
                    <a:pt x="14" y="15"/>
                    <a:pt x="24" y="7"/>
                    <a:pt x="38" y="4"/>
                  </a:cubicBezTo>
                  <a:cubicBezTo>
                    <a:pt x="52" y="0"/>
                    <a:pt x="64" y="2"/>
                    <a:pt x="74" y="9"/>
                  </a:cubicBezTo>
                  <a:cubicBezTo>
                    <a:pt x="89" y="18"/>
                    <a:pt x="95" y="36"/>
                    <a:pt x="98" y="47"/>
                  </a:cubicBezTo>
                  <a:cubicBezTo>
                    <a:pt x="99" y="51"/>
                    <a:pt x="96" y="55"/>
                    <a:pt x="92" y="56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88" y="56"/>
                    <a:pt x="85" y="54"/>
                    <a:pt x="84" y="51"/>
                  </a:cubicBezTo>
                  <a:cubicBezTo>
                    <a:pt x="82" y="42"/>
                    <a:pt x="76" y="28"/>
                    <a:pt x="66" y="21"/>
                  </a:cubicBezTo>
                  <a:cubicBezTo>
                    <a:pt x="59" y="17"/>
                    <a:pt x="51" y="16"/>
                    <a:pt x="42" y="18"/>
                  </a:cubicBezTo>
                  <a:cubicBezTo>
                    <a:pt x="32" y="20"/>
                    <a:pt x="25" y="25"/>
                    <a:pt x="22" y="33"/>
                  </a:cubicBezTo>
                  <a:cubicBezTo>
                    <a:pt x="16" y="44"/>
                    <a:pt x="20" y="59"/>
                    <a:pt x="23" y="69"/>
                  </a:cubicBezTo>
                  <a:cubicBezTo>
                    <a:pt x="24" y="72"/>
                    <a:pt x="23" y="76"/>
                    <a:pt x="19" y="78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67"/>
            <p:cNvSpPr/>
            <p:nvPr/>
          </p:nvSpPr>
          <p:spPr bwMode="auto">
            <a:xfrm>
              <a:off x="5641448" y="2066822"/>
              <a:ext cx="610118" cy="427222"/>
            </a:xfrm>
            <a:custGeom>
              <a:avLst/>
              <a:gdLst>
                <a:gd name="T0" fmla="*/ 85 w 349"/>
                <a:gd name="T1" fmla="*/ 235 h 245"/>
                <a:gd name="T2" fmla="*/ 5 w 349"/>
                <a:gd name="T3" fmla="*/ 245 h 245"/>
                <a:gd name="T4" fmla="*/ 0 w 349"/>
                <a:gd name="T5" fmla="*/ 240 h 245"/>
                <a:gd name="T6" fmla="*/ 5 w 349"/>
                <a:gd name="T7" fmla="*/ 235 h 245"/>
                <a:gd name="T8" fmla="*/ 312 w 349"/>
                <a:gd name="T9" fmla="*/ 112 h 245"/>
                <a:gd name="T10" fmla="*/ 333 w 349"/>
                <a:gd name="T11" fmla="*/ 37 h 245"/>
                <a:gd name="T12" fmla="*/ 314 w 349"/>
                <a:gd name="T13" fmla="*/ 10 h 245"/>
                <a:gd name="T14" fmla="*/ 312 w 349"/>
                <a:gd name="T15" fmla="*/ 3 h 245"/>
                <a:gd name="T16" fmla="*/ 319 w 349"/>
                <a:gd name="T17" fmla="*/ 1 h 245"/>
                <a:gd name="T18" fmla="*/ 343 w 349"/>
                <a:gd name="T19" fmla="*/ 34 h 245"/>
                <a:gd name="T20" fmla="*/ 321 w 349"/>
                <a:gd name="T21" fmla="*/ 117 h 245"/>
                <a:gd name="T22" fmla="*/ 85 w 349"/>
                <a:gd name="T23" fmla="*/ 23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9" h="245">
                  <a:moveTo>
                    <a:pt x="85" y="235"/>
                  </a:moveTo>
                  <a:cubicBezTo>
                    <a:pt x="41" y="243"/>
                    <a:pt x="9" y="245"/>
                    <a:pt x="5" y="245"/>
                  </a:cubicBezTo>
                  <a:cubicBezTo>
                    <a:pt x="2" y="245"/>
                    <a:pt x="0" y="243"/>
                    <a:pt x="0" y="240"/>
                  </a:cubicBezTo>
                  <a:cubicBezTo>
                    <a:pt x="0" y="238"/>
                    <a:pt x="2" y="235"/>
                    <a:pt x="5" y="235"/>
                  </a:cubicBezTo>
                  <a:cubicBezTo>
                    <a:pt x="7" y="235"/>
                    <a:pt x="242" y="221"/>
                    <a:pt x="312" y="112"/>
                  </a:cubicBezTo>
                  <a:cubicBezTo>
                    <a:pt x="331" y="82"/>
                    <a:pt x="338" y="57"/>
                    <a:pt x="333" y="37"/>
                  </a:cubicBezTo>
                  <a:cubicBezTo>
                    <a:pt x="328" y="18"/>
                    <a:pt x="314" y="10"/>
                    <a:pt x="314" y="10"/>
                  </a:cubicBezTo>
                  <a:cubicBezTo>
                    <a:pt x="311" y="9"/>
                    <a:pt x="311" y="6"/>
                    <a:pt x="312" y="3"/>
                  </a:cubicBezTo>
                  <a:cubicBezTo>
                    <a:pt x="313" y="1"/>
                    <a:pt x="316" y="0"/>
                    <a:pt x="319" y="1"/>
                  </a:cubicBezTo>
                  <a:cubicBezTo>
                    <a:pt x="319" y="2"/>
                    <a:pt x="337" y="11"/>
                    <a:pt x="343" y="34"/>
                  </a:cubicBezTo>
                  <a:cubicBezTo>
                    <a:pt x="349" y="57"/>
                    <a:pt x="341" y="85"/>
                    <a:pt x="321" y="117"/>
                  </a:cubicBezTo>
                  <a:cubicBezTo>
                    <a:pt x="274" y="190"/>
                    <a:pt x="162" y="222"/>
                    <a:pt x="85" y="235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68"/>
            <p:cNvSpPr/>
            <p:nvPr/>
          </p:nvSpPr>
          <p:spPr bwMode="auto">
            <a:xfrm>
              <a:off x="6109159" y="2008184"/>
              <a:ext cx="104712" cy="82373"/>
            </a:xfrm>
            <a:custGeom>
              <a:avLst/>
              <a:gdLst>
                <a:gd name="T0" fmla="*/ 6 w 60"/>
                <a:gd name="T1" fmla="*/ 47 h 47"/>
                <a:gd name="T2" fmla="*/ 5 w 60"/>
                <a:gd name="T3" fmla="*/ 47 h 47"/>
                <a:gd name="T4" fmla="*/ 0 w 60"/>
                <a:gd name="T5" fmla="*/ 42 h 47"/>
                <a:gd name="T6" fmla="*/ 19 w 60"/>
                <a:gd name="T7" fmla="*/ 8 h 47"/>
                <a:gd name="T8" fmla="*/ 55 w 60"/>
                <a:gd name="T9" fmla="*/ 3 h 47"/>
                <a:gd name="T10" fmla="*/ 59 w 60"/>
                <a:gd name="T11" fmla="*/ 9 h 47"/>
                <a:gd name="T12" fmla="*/ 53 w 60"/>
                <a:gd name="T13" fmla="*/ 13 h 47"/>
                <a:gd name="T14" fmla="*/ 25 w 60"/>
                <a:gd name="T15" fmla="*/ 16 h 47"/>
                <a:gd name="T16" fmla="*/ 10 w 60"/>
                <a:gd name="T17" fmla="*/ 43 h 47"/>
                <a:gd name="T18" fmla="*/ 6 w 60"/>
                <a:gd name="T1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47">
                  <a:moveTo>
                    <a:pt x="6" y="47"/>
                  </a:moveTo>
                  <a:cubicBezTo>
                    <a:pt x="6" y="47"/>
                    <a:pt x="5" y="47"/>
                    <a:pt x="5" y="47"/>
                  </a:cubicBezTo>
                  <a:cubicBezTo>
                    <a:pt x="2" y="47"/>
                    <a:pt x="0" y="44"/>
                    <a:pt x="0" y="42"/>
                  </a:cubicBezTo>
                  <a:cubicBezTo>
                    <a:pt x="1" y="41"/>
                    <a:pt x="3" y="19"/>
                    <a:pt x="19" y="8"/>
                  </a:cubicBezTo>
                  <a:cubicBezTo>
                    <a:pt x="29" y="1"/>
                    <a:pt x="41" y="0"/>
                    <a:pt x="55" y="3"/>
                  </a:cubicBezTo>
                  <a:cubicBezTo>
                    <a:pt x="58" y="4"/>
                    <a:pt x="60" y="6"/>
                    <a:pt x="59" y="9"/>
                  </a:cubicBezTo>
                  <a:cubicBezTo>
                    <a:pt x="58" y="12"/>
                    <a:pt x="56" y="13"/>
                    <a:pt x="53" y="13"/>
                  </a:cubicBezTo>
                  <a:cubicBezTo>
                    <a:pt x="42" y="10"/>
                    <a:pt x="32" y="11"/>
                    <a:pt x="25" y="16"/>
                  </a:cubicBezTo>
                  <a:cubicBezTo>
                    <a:pt x="13" y="25"/>
                    <a:pt x="10" y="43"/>
                    <a:pt x="10" y="43"/>
                  </a:cubicBezTo>
                  <a:cubicBezTo>
                    <a:pt x="10" y="45"/>
                    <a:pt x="8" y="47"/>
                    <a:pt x="6" y="47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56" name="矩形 955"/>
          <p:cNvSpPr/>
          <p:nvPr/>
        </p:nvSpPr>
        <p:spPr>
          <a:xfrm>
            <a:off x="8917710" y="-1449808"/>
            <a:ext cx="460375" cy="419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064773" y="2164553"/>
            <a:ext cx="1016818" cy="2164032"/>
            <a:chOff x="4064773" y="2164553"/>
            <a:chExt cx="1016818" cy="2164032"/>
          </a:xfrm>
        </p:grpSpPr>
        <p:grpSp>
          <p:nvGrpSpPr>
            <p:cNvPr id="5" name="组合 4"/>
            <p:cNvGrpSpPr/>
            <p:nvPr/>
          </p:nvGrpSpPr>
          <p:grpSpPr>
            <a:xfrm>
              <a:off x="4128021" y="2164553"/>
              <a:ext cx="903310" cy="1087601"/>
              <a:chOff x="4128021" y="2164553"/>
              <a:chExt cx="903310" cy="1087601"/>
            </a:xfrm>
          </p:grpSpPr>
          <p:sp>
            <p:nvSpPr>
              <p:cNvPr id="163" name="Freeform 31"/>
              <p:cNvSpPr/>
              <p:nvPr/>
            </p:nvSpPr>
            <p:spPr bwMode="auto">
              <a:xfrm>
                <a:off x="4128021" y="2164553"/>
                <a:ext cx="470503" cy="551480"/>
              </a:xfrm>
              <a:custGeom>
                <a:avLst/>
                <a:gdLst>
                  <a:gd name="T0" fmla="*/ 135 w 269"/>
                  <a:gd name="T1" fmla="*/ 316 h 316"/>
                  <a:gd name="T2" fmla="*/ 118 w 269"/>
                  <a:gd name="T3" fmla="*/ 188 h 316"/>
                  <a:gd name="T4" fmla="*/ 15 w 269"/>
                  <a:gd name="T5" fmla="*/ 96 h 316"/>
                  <a:gd name="T6" fmla="*/ 112 w 269"/>
                  <a:gd name="T7" fmla="*/ 15 h 316"/>
                  <a:gd name="T8" fmla="*/ 230 w 269"/>
                  <a:gd name="T9" fmla="*/ 280 h 316"/>
                  <a:gd name="T10" fmla="*/ 135 w 269"/>
                  <a:gd name="T11" fmla="*/ 3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9" h="316">
                    <a:moveTo>
                      <a:pt x="135" y="316"/>
                    </a:moveTo>
                    <a:cubicBezTo>
                      <a:pt x="135" y="316"/>
                      <a:pt x="140" y="216"/>
                      <a:pt x="118" y="188"/>
                    </a:cubicBezTo>
                    <a:cubicBezTo>
                      <a:pt x="97" y="160"/>
                      <a:pt x="31" y="125"/>
                      <a:pt x="15" y="96"/>
                    </a:cubicBezTo>
                    <a:cubicBezTo>
                      <a:pt x="0" y="67"/>
                      <a:pt x="25" y="0"/>
                      <a:pt x="112" y="15"/>
                    </a:cubicBezTo>
                    <a:cubicBezTo>
                      <a:pt x="199" y="30"/>
                      <a:pt x="269" y="138"/>
                      <a:pt x="230" y="280"/>
                    </a:cubicBezTo>
                    <a:lnTo>
                      <a:pt x="135" y="316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32"/>
              <p:cNvSpPr/>
              <p:nvPr/>
            </p:nvSpPr>
            <p:spPr bwMode="auto">
              <a:xfrm>
                <a:off x="4139190" y="2214814"/>
                <a:ext cx="410468" cy="501218"/>
              </a:xfrm>
              <a:custGeom>
                <a:avLst/>
                <a:gdLst>
                  <a:gd name="T0" fmla="*/ 182 w 235"/>
                  <a:gd name="T1" fmla="*/ 184 h 287"/>
                  <a:gd name="T2" fmla="*/ 120 w 235"/>
                  <a:gd name="T3" fmla="*/ 151 h 287"/>
                  <a:gd name="T4" fmla="*/ 35 w 235"/>
                  <a:gd name="T5" fmla="*/ 45 h 287"/>
                  <a:gd name="T6" fmla="*/ 30 w 235"/>
                  <a:gd name="T7" fmla="*/ 0 h 287"/>
                  <a:gd name="T8" fmla="*/ 9 w 235"/>
                  <a:gd name="T9" fmla="*/ 67 h 287"/>
                  <a:gd name="T10" fmla="*/ 112 w 235"/>
                  <a:gd name="T11" fmla="*/ 159 h 287"/>
                  <a:gd name="T12" fmla="*/ 129 w 235"/>
                  <a:gd name="T13" fmla="*/ 287 h 287"/>
                  <a:gd name="T14" fmla="*/ 224 w 235"/>
                  <a:gd name="T15" fmla="*/ 251 h 287"/>
                  <a:gd name="T16" fmla="*/ 235 w 235"/>
                  <a:gd name="T17" fmla="*/ 177 h 287"/>
                  <a:gd name="T18" fmla="*/ 182 w 235"/>
                  <a:gd name="T19" fmla="*/ 18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5" h="287">
                    <a:moveTo>
                      <a:pt x="182" y="184"/>
                    </a:moveTo>
                    <a:cubicBezTo>
                      <a:pt x="158" y="180"/>
                      <a:pt x="138" y="167"/>
                      <a:pt x="120" y="151"/>
                    </a:cubicBezTo>
                    <a:cubicBezTo>
                      <a:pt x="88" y="122"/>
                      <a:pt x="48" y="89"/>
                      <a:pt x="35" y="45"/>
                    </a:cubicBezTo>
                    <a:cubicBezTo>
                      <a:pt x="31" y="30"/>
                      <a:pt x="29" y="14"/>
                      <a:pt x="30" y="0"/>
                    </a:cubicBezTo>
                    <a:cubicBezTo>
                      <a:pt x="6" y="19"/>
                      <a:pt x="0" y="49"/>
                      <a:pt x="9" y="67"/>
                    </a:cubicBezTo>
                    <a:cubicBezTo>
                      <a:pt x="25" y="96"/>
                      <a:pt x="91" y="131"/>
                      <a:pt x="112" y="159"/>
                    </a:cubicBezTo>
                    <a:cubicBezTo>
                      <a:pt x="134" y="187"/>
                      <a:pt x="129" y="287"/>
                      <a:pt x="129" y="287"/>
                    </a:cubicBezTo>
                    <a:cubicBezTo>
                      <a:pt x="224" y="251"/>
                      <a:pt x="224" y="251"/>
                      <a:pt x="224" y="251"/>
                    </a:cubicBezTo>
                    <a:cubicBezTo>
                      <a:pt x="231" y="225"/>
                      <a:pt x="235" y="200"/>
                      <a:pt x="235" y="177"/>
                    </a:cubicBezTo>
                    <a:cubicBezTo>
                      <a:pt x="218" y="182"/>
                      <a:pt x="200" y="186"/>
                      <a:pt x="182" y="18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33"/>
              <p:cNvSpPr/>
              <p:nvPr/>
            </p:nvSpPr>
            <p:spPr bwMode="auto">
              <a:xfrm>
                <a:off x="4260656" y="2554079"/>
                <a:ext cx="770675" cy="698075"/>
              </a:xfrm>
              <a:custGeom>
                <a:avLst/>
                <a:gdLst>
                  <a:gd name="T0" fmla="*/ 342 w 441"/>
                  <a:gd name="T1" fmla="*/ 5 h 400"/>
                  <a:gd name="T2" fmla="*/ 16 w 441"/>
                  <a:gd name="T3" fmla="*/ 67 h 400"/>
                  <a:gd name="T4" fmla="*/ 62 w 441"/>
                  <a:gd name="T5" fmla="*/ 382 h 400"/>
                  <a:gd name="T6" fmla="*/ 231 w 441"/>
                  <a:gd name="T7" fmla="*/ 385 h 400"/>
                  <a:gd name="T8" fmla="*/ 430 w 441"/>
                  <a:gd name="T9" fmla="*/ 319 h 400"/>
                  <a:gd name="T10" fmla="*/ 383 w 441"/>
                  <a:gd name="T11" fmla="*/ 229 h 400"/>
                  <a:gd name="T12" fmla="*/ 428 w 441"/>
                  <a:gd name="T13" fmla="*/ 193 h 400"/>
                  <a:gd name="T14" fmla="*/ 377 w 441"/>
                  <a:gd name="T15" fmla="*/ 114 h 400"/>
                  <a:gd name="T16" fmla="*/ 408 w 441"/>
                  <a:gd name="T17" fmla="*/ 50 h 400"/>
                  <a:gd name="T18" fmla="*/ 342 w 441"/>
                  <a:gd name="T19" fmla="*/ 5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1" h="400">
                    <a:moveTo>
                      <a:pt x="342" y="5"/>
                    </a:moveTo>
                    <a:cubicBezTo>
                      <a:pt x="342" y="5"/>
                      <a:pt x="33" y="10"/>
                      <a:pt x="16" y="67"/>
                    </a:cubicBezTo>
                    <a:cubicBezTo>
                      <a:pt x="0" y="123"/>
                      <a:pt x="7" y="324"/>
                      <a:pt x="62" y="382"/>
                    </a:cubicBezTo>
                    <a:cubicBezTo>
                      <a:pt x="79" y="400"/>
                      <a:pt x="159" y="398"/>
                      <a:pt x="231" y="385"/>
                    </a:cubicBezTo>
                    <a:cubicBezTo>
                      <a:pt x="326" y="367"/>
                      <a:pt x="425" y="341"/>
                      <a:pt x="430" y="319"/>
                    </a:cubicBezTo>
                    <a:cubicBezTo>
                      <a:pt x="436" y="292"/>
                      <a:pt x="441" y="225"/>
                      <a:pt x="383" y="229"/>
                    </a:cubicBezTo>
                    <a:cubicBezTo>
                      <a:pt x="383" y="229"/>
                      <a:pt x="420" y="220"/>
                      <a:pt x="428" y="193"/>
                    </a:cubicBezTo>
                    <a:cubicBezTo>
                      <a:pt x="437" y="165"/>
                      <a:pt x="423" y="122"/>
                      <a:pt x="377" y="114"/>
                    </a:cubicBezTo>
                    <a:cubicBezTo>
                      <a:pt x="377" y="114"/>
                      <a:pt x="412" y="100"/>
                      <a:pt x="408" y="50"/>
                    </a:cubicBezTo>
                    <a:cubicBezTo>
                      <a:pt x="404" y="0"/>
                      <a:pt x="342" y="5"/>
                      <a:pt x="342" y="5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34"/>
              <p:cNvSpPr/>
              <p:nvPr/>
            </p:nvSpPr>
            <p:spPr bwMode="auto">
              <a:xfrm>
                <a:off x="4587355" y="2910097"/>
                <a:ext cx="410468" cy="75392"/>
              </a:xfrm>
              <a:custGeom>
                <a:avLst/>
                <a:gdLst>
                  <a:gd name="T0" fmla="*/ 235 w 235"/>
                  <a:gd name="T1" fmla="*/ 0 h 43"/>
                  <a:gd name="T2" fmla="*/ 233 w 235"/>
                  <a:gd name="T3" fmla="*/ 1 h 43"/>
                  <a:gd name="T4" fmla="*/ 108 w 235"/>
                  <a:gd name="T5" fmla="*/ 15 h 43"/>
                  <a:gd name="T6" fmla="*/ 50 w 235"/>
                  <a:gd name="T7" fmla="*/ 15 h 43"/>
                  <a:gd name="T8" fmla="*/ 21 w 235"/>
                  <a:gd name="T9" fmla="*/ 18 h 43"/>
                  <a:gd name="T10" fmla="*/ 26 w 235"/>
                  <a:gd name="T11" fmla="*/ 40 h 43"/>
                  <a:gd name="T12" fmla="*/ 167 w 235"/>
                  <a:gd name="T13" fmla="*/ 42 h 43"/>
                  <a:gd name="T14" fmla="*/ 234 w 235"/>
                  <a:gd name="T15" fmla="*/ 39 h 43"/>
                  <a:gd name="T16" fmla="*/ 196 w 235"/>
                  <a:gd name="T17" fmla="*/ 25 h 43"/>
                  <a:gd name="T18" fmla="*/ 235 w 235"/>
                  <a:gd name="T1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5" h="43">
                    <a:moveTo>
                      <a:pt x="235" y="0"/>
                    </a:moveTo>
                    <a:cubicBezTo>
                      <a:pt x="235" y="1"/>
                      <a:pt x="234" y="1"/>
                      <a:pt x="233" y="1"/>
                    </a:cubicBezTo>
                    <a:cubicBezTo>
                      <a:pt x="195" y="19"/>
                      <a:pt x="149" y="16"/>
                      <a:pt x="108" y="15"/>
                    </a:cubicBezTo>
                    <a:cubicBezTo>
                      <a:pt x="89" y="15"/>
                      <a:pt x="69" y="14"/>
                      <a:pt x="50" y="15"/>
                    </a:cubicBezTo>
                    <a:cubicBezTo>
                      <a:pt x="40" y="15"/>
                      <a:pt x="30" y="15"/>
                      <a:pt x="21" y="18"/>
                    </a:cubicBezTo>
                    <a:cubicBezTo>
                      <a:pt x="0" y="24"/>
                      <a:pt x="8" y="39"/>
                      <a:pt x="26" y="40"/>
                    </a:cubicBezTo>
                    <a:cubicBezTo>
                      <a:pt x="73" y="41"/>
                      <a:pt x="121" y="43"/>
                      <a:pt x="167" y="42"/>
                    </a:cubicBezTo>
                    <a:cubicBezTo>
                      <a:pt x="181" y="42"/>
                      <a:pt x="213" y="35"/>
                      <a:pt x="234" y="39"/>
                    </a:cubicBezTo>
                    <a:cubicBezTo>
                      <a:pt x="226" y="29"/>
                      <a:pt x="214" y="24"/>
                      <a:pt x="196" y="25"/>
                    </a:cubicBezTo>
                    <a:cubicBezTo>
                      <a:pt x="196" y="25"/>
                      <a:pt x="222" y="18"/>
                      <a:pt x="235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35"/>
              <p:cNvSpPr/>
              <p:nvPr/>
            </p:nvSpPr>
            <p:spPr bwMode="auto">
              <a:xfrm>
                <a:off x="4551055" y="2653206"/>
                <a:ext cx="424430" cy="181500"/>
              </a:xfrm>
              <a:custGeom>
                <a:avLst/>
                <a:gdLst>
                  <a:gd name="T0" fmla="*/ 242 w 243"/>
                  <a:gd name="T1" fmla="*/ 0 h 104"/>
                  <a:gd name="T2" fmla="*/ 241 w 243"/>
                  <a:gd name="T3" fmla="*/ 2 h 104"/>
                  <a:gd name="T4" fmla="*/ 21 w 243"/>
                  <a:gd name="T5" fmla="*/ 70 h 104"/>
                  <a:gd name="T6" fmla="*/ 0 w 243"/>
                  <a:gd name="T7" fmla="*/ 77 h 104"/>
                  <a:gd name="T8" fmla="*/ 23 w 243"/>
                  <a:gd name="T9" fmla="*/ 101 h 104"/>
                  <a:gd name="T10" fmla="*/ 57 w 243"/>
                  <a:gd name="T11" fmla="*/ 97 h 104"/>
                  <a:gd name="T12" fmla="*/ 131 w 243"/>
                  <a:gd name="T13" fmla="*/ 80 h 104"/>
                  <a:gd name="T14" fmla="*/ 238 w 243"/>
                  <a:gd name="T15" fmla="*/ 67 h 104"/>
                  <a:gd name="T16" fmla="*/ 211 w 243"/>
                  <a:gd name="T17" fmla="*/ 57 h 104"/>
                  <a:gd name="T18" fmla="*/ 242 w 243"/>
                  <a:gd name="T1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104">
                    <a:moveTo>
                      <a:pt x="242" y="0"/>
                    </a:moveTo>
                    <a:cubicBezTo>
                      <a:pt x="242" y="1"/>
                      <a:pt x="242" y="2"/>
                      <a:pt x="241" y="2"/>
                    </a:cubicBezTo>
                    <a:cubicBezTo>
                      <a:pt x="199" y="72"/>
                      <a:pt x="90" y="55"/>
                      <a:pt x="21" y="70"/>
                    </a:cubicBezTo>
                    <a:cubicBezTo>
                      <a:pt x="14" y="72"/>
                      <a:pt x="7" y="74"/>
                      <a:pt x="0" y="77"/>
                    </a:cubicBezTo>
                    <a:cubicBezTo>
                      <a:pt x="2" y="96"/>
                      <a:pt x="9" y="104"/>
                      <a:pt x="23" y="101"/>
                    </a:cubicBezTo>
                    <a:cubicBezTo>
                      <a:pt x="34" y="99"/>
                      <a:pt x="46" y="99"/>
                      <a:pt x="57" y="97"/>
                    </a:cubicBezTo>
                    <a:cubicBezTo>
                      <a:pt x="82" y="92"/>
                      <a:pt x="107" y="86"/>
                      <a:pt x="131" y="80"/>
                    </a:cubicBezTo>
                    <a:cubicBezTo>
                      <a:pt x="167" y="71"/>
                      <a:pt x="201" y="64"/>
                      <a:pt x="238" y="67"/>
                    </a:cubicBezTo>
                    <a:cubicBezTo>
                      <a:pt x="230" y="62"/>
                      <a:pt x="221" y="59"/>
                      <a:pt x="211" y="57"/>
                    </a:cubicBezTo>
                    <a:cubicBezTo>
                      <a:pt x="211" y="57"/>
                      <a:pt x="243" y="45"/>
                      <a:pt x="242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36"/>
              <p:cNvSpPr/>
              <p:nvPr/>
            </p:nvSpPr>
            <p:spPr bwMode="auto">
              <a:xfrm>
                <a:off x="4288579" y="2992470"/>
                <a:ext cx="725998" cy="259684"/>
              </a:xfrm>
              <a:custGeom>
                <a:avLst/>
                <a:gdLst>
                  <a:gd name="T0" fmla="*/ 322 w 416"/>
                  <a:gd name="T1" fmla="*/ 101 h 149"/>
                  <a:gd name="T2" fmla="*/ 70 w 416"/>
                  <a:gd name="T3" fmla="*/ 87 h 149"/>
                  <a:gd name="T4" fmla="*/ 0 w 416"/>
                  <a:gd name="T5" fmla="*/ 0 h 149"/>
                  <a:gd name="T6" fmla="*/ 46 w 416"/>
                  <a:gd name="T7" fmla="*/ 131 h 149"/>
                  <a:gd name="T8" fmla="*/ 215 w 416"/>
                  <a:gd name="T9" fmla="*/ 134 h 149"/>
                  <a:gd name="T10" fmla="*/ 414 w 416"/>
                  <a:gd name="T11" fmla="*/ 68 h 149"/>
                  <a:gd name="T12" fmla="*/ 416 w 416"/>
                  <a:gd name="T13" fmla="*/ 53 h 149"/>
                  <a:gd name="T14" fmla="*/ 322 w 416"/>
                  <a:gd name="T15" fmla="*/ 101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6" h="149">
                    <a:moveTo>
                      <a:pt x="322" y="101"/>
                    </a:moveTo>
                    <a:cubicBezTo>
                      <a:pt x="247" y="117"/>
                      <a:pt x="137" y="134"/>
                      <a:pt x="70" y="87"/>
                    </a:cubicBezTo>
                    <a:cubicBezTo>
                      <a:pt x="39" y="65"/>
                      <a:pt x="16" y="35"/>
                      <a:pt x="0" y="0"/>
                    </a:cubicBezTo>
                    <a:cubicBezTo>
                      <a:pt x="8" y="55"/>
                      <a:pt x="23" y="106"/>
                      <a:pt x="46" y="131"/>
                    </a:cubicBezTo>
                    <a:cubicBezTo>
                      <a:pt x="63" y="149"/>
                      <a:pt x="143" y="147"/>
                      <a:pt x="215" y="134"/>
                    </a:cubicBezTo>
                    <a:cubicBezTo>
                      <a:pt x="310" y="116"/>
                      <a:pt x="409" y="90"/>
                      <a:pt x="414" y="68"/>
                    </a:cubicBezTo>
                    <a:cubicBezTo>
                      <a:pt x="415" y="64"/>
                      <a:pt x="416" y="59"/>
                      <a:pt x="416" y="53"/>
                    </a:cubicBezTo>
                    <a:cubicBezTo>
                      <a:pt x="392" y="78"/>
                      <a:pt x="343" y="96"/>
                      <a:pt x="322" y="10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4064773" y="3122312"/>
              <a:ext cx="1016818" cy="12062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/>
          <a:srcRect l="-883" t="-1122" r="-732" b="-1644"/>
          <a:stretch>
            <a:fillRect/>
          </a:stretch>
        </p:blipFill>
        <p:spPr>
          <a:xfrm>
            <a:off x="-371475" y="-323849"/>
            <a:ext cx="12934950" cy="7505699"/>
          </a:xfrm>
          <a:prstGeom prst="rect">
            <a:avLst/>
          </a:prstGeom>
        </p:spPr>
      </p:pic>
      <p:grpSp>
        <p:nvGrpSpPr>
          <p:cNvPr id="753" name="组合 752"/>
          <p:cNvGrpSpPr/>
          <p:nvPr/>
        </p:nvGrpSpPr>
        <p:grpSpPr>
          <a:xfrm>
            <a:off x="7027643" y="2550238"/>
            <a:ext cx="635000" cy="720725"/>
            <a:chOff x="7027643" y="2550238"/>
            <a:chExt cx="635000" cy="720725"/>
          </a:xfrm>
        </p:grpSpPr>
        <p:sp>
          <p:nvSpPr>
            <p:cNvPr id="215" name="Freeform 83"/>
            <p:cNvSpPr/>
            <p:nvPr/>
          </p:nvSpPr>
          <p:spPr bwMode="auto">
            <a:xfrm>
              <a:off x="7027643" y="2550238"/>
              <a:ext cx="511175" cy="365125"/>
            </a:xfrm>
            <a:custGeom>
              <a:avLst/>
              <a:gdLst>
                <a:gd name="T0" fmla="*/ 236 w 257"/>
                <a:gd name="T1" fmla="*/ 120 h 184"/>
                <a:gd name="T2" fmla="*/ 245 w 257"/>
                <a:gd name="T3" fmla="*/ 72 h 184"/>
                <a:gd name="T4" fmla="*/ 172 w 257"/>
                <a:gd name="T5" fmla="*/ 6 h 184"/>
                <a:gd name="T6" fmla="*/ 20 w 257"/>
                <a:gd name="T7" fmla="*/ 122 h 184"/>
                <a:gd name="T8" fmla="*/ 95 w 257"/>
                <a:gd name="T9" fmla="*/ 159 h 184"/>
                <a:gd name="T10" fmla="*/ 236 w 257"/>
                <a:gd name="T11" fmla="*/ 1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7" h="184">
                  <a:moveTo>
                    <a:pt x="236" y="120"/>
                  </a:moveTo>
                  <a:cubicBezTo>
                    <a:pt x="236" y="120"/>
                    <a:pt x="257" y="92"/>
                    <a:pt x="245" y="72"/>
                  </a:cubicBezTo>
                  <a:cubicBezTo>
                    <a:pt x="232" y="51"/>
                    <a:pt x="210" y="0"/>
                    <a:pt x="172" y="6"/>
                  </a:cubicBezTo>
                  <a:cubicBezTo>
                    <a:pt x="135" y="13"/>
                    <a:pt x="0" y="61"/>
                    <a:pt x="20" y="122"/>
                  </a:cubicBezTo>
                  <a:cubicBezTo>
                    <a:pt x="39" y="184"/>
                    <a:pt x="95" y="159"/>
                    <a:pt x="95" y="159"/>
                  </a:cubicBezTo>
                  <a:lnTo>
                    <a:pt x="236" y="12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84"/>
            <p:cNvSpPr/>
            <p:nvPr/>
          </p:nvSpPr>
          <p:spPr bwMode="auto">
            <a:xfrm>
              <a:off x="7113368" y="2647075"/>
              <a:ext cx="425450" cy="242888"/>
            </a:xfrm>
            <a:custGeom>
              <a:avLst/>
              <a:gdLst>
                <a:gd name="T0" fmla="*/ 178 w 214"/>
                <a:gd name="T1" fmla="*/ 22 h 122"/>
                <a:gd name="T2" fmla="*/ 148 w 214"/>
                <a:gd name="T3" fmla="*/ 35 h 122"/>
                <a:gd name="T4" fmla="*/ 91 w 214"/>
                <a:gd name="T5" fmla="*/ 53 h 122"/>
                <a:gd name="T6" fmla="*/ 0 w 214"/>
                <a:gd name="T7" fmla="*/ 108 h 122"/>
                <a:gd name="T8" fmla="*/ 52 w 214"/>
                <a:gd name="T9" fmla="*/ 110 h 122"/>
                <a:gd name="T10" fmla="*/ 193 w 214"/>
                <a:gd name="T11" fmla="*/ 71 h 122"/>
                <a:gd name="T12" fmla="*/ 202 w 214"/>
                <a:gd name="T13" fmla="*/ 23 h 122"/>
                <a:gd name="T14" fmla="*/ 189 w 214"/>
                <a:gd name="T15" fmla="*/ 0 h 122"/>
                <a:gd name="T16" fmla="*/ 178 w 214"/>
                <a:gd name="T17" fmla="*/ 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122">
                  <a:moveTo>
                    <a:pt x="178" y="22"/>
                  </a:moveTo>
                  <a:cubicBezTo>
                    <a:pt x="172" y="31"/>
                    <a:pt x="158" y="34"/>
                    <a:pt x="148" y="35"/>
                  </a:cubicBezTo>
                  <a:cubicBezTo>
                    <a:pt x="128" y="38"/>
                    <a:pt x="109" y="42"/>
                    <a:pt x="91" y="53"/>
                  </a:cubicBezTo>
                  <a:cubicBezTo>
                    <a:pt x="60" y="70"/>
                    <a:pt x="32" y="92"/>
                    <a:pt x="0" y="108"/>
                  </a:cubicBezTo>
                  <a:cubicBezTo>
                    <a:pt x="24" y="122"/>
                    <a:pt x="52" y="110"/>
                    <a:pt x="52" y="110"/>
                  </a:cubicBezTo>
                  <a:cubicBezTo>
                    <a:pt x="193" y="71"/>
                    <a:pt x="193" y="71"/>
                    <a:pt x="193" y="71"/>
                  </a:cubicBezTo>
                  <a:cubicBezTo>
                    <a:pt x="193" y="71"/>
                    <a:pt x="214" y="43"/>
                    <a:pt x="202" y="23"/>
                  </a:cubicBezTo>
                  <a:cubicBezTo>
                    <a:pt x="198" y="17"/>
                    <a:pt x="194" y="9"/>
                    <a:pt x="189" y="0"/>
                  </a:cubicBezTo>
                  <a:cubicBezTo>
                    <a:pt x="187" y="8"/>
                    <a:pt x="183" y="15"/>
                    <a:pt x="178" y="2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85"/>
            <p:cNvSpPr/>
            <p:nvPr/>
          </p:nvSpPr>
          <p:spPr bwMode="auto">
            <a:xfrm>
              <a:off x="7091143" y="2729625"/>
              <a:ext cx="523875" cy="404813"/>
            </a:xfrm>
            <a:custGeom>
              <a:avLst/>
              <a:gdLst>
                <a:gd name="T0" fmla="*/ 240 w 264"/>
                <a:gd name="T1" fmla="*/ 118 h 204"/>
                <a:gd name="T2" fmla="*/ 250 w 264"/>
                <a:gd name="T3" fmla="*/ 49 h 204"/>
                <a:gd name="T4" fmla="*/ 167 w 264"/>
                <a:gd name="T5" fmla="*/ 8 h 204"/>
                <a:gd name="T6" fmla="*/ 41 w 264"/>
                <a:gd name="T7" fmla="*/ 140 h 204"/>
                <a:gd name="T8" fmla="*/ 240 w 264"/>
                <a:gd name="T9" fmla="*/ 11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204">
                  <a:moveTo>
                    <a:pt x="240" y="118"/>
                  </a:moveTo>
                  <a:cubicBezTo>
                    <a:pt x="240" y="118"/>
                    <a:pt x="264" y="77"/>
                    <a:pt x="250" y="49"/>
                  </a:cubicBezTo>
                  <a:cubicBezTo>
                    <a:pt x="236" y="21"/>
                    <a:pt x="202" y="0"/>
                    <a:pt x="167" y="8"/>
                  </a:cubicBezTo>
                  <a:cubicBezTo>
                    <a:pt x="132" y="16"/>
                    <a:pt x="0" y="76"/>
                    <a:pt x="41" y="140"/>
                  </a:cubicBezTo>
                  <a:cubicBezTo>
                    <a:pt x="82" y="204"/>
                    <a:pt x="240" y="118"/>
                    <a:pt x="240" y="118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86"/>
            <p:cNvSpPr/>
            <p:nvPr/>
          </p:nvSpPr>
          <p:spPr bwMode="auto">
            <a:xfrm>
              <a:off x="7226080" y="2789950"/>
              <a:ext cx="388938" cy="293688"/>
            </a:xfrm>
            <a:custGeom>
              <a:avLst/>
              <a:gdLst>
                <a:gd name="T0" fmla="*/ 160 w 196"/>
                <a:gd name="T1" fmla="*/ 33 h 148"/>
                <a:gd name="T2" fmla="*/ 0 w 196"/>
                <a:gd name="T3" fmla="*/ 129 h 148"/>
                <a:gd name="T4" fmla="*/ 172 w 196"/>
                <a:gd name="T5" fmla="*/ 87 h 148"/>
                <a:gd name="T6" fmla="*/ 182 w 196"/>
                <a:gd name="T7" fmla="*/ 18 h 148"/>
                <a:gd name="T8" fmla="*/ 169 w 196"/>
                <a:gd name="T9" fmla="*/ 0 h 148"/>
                <a:gd name="T10" fmla="*/ 160 w 196"/>
                <a:gd name="T11" fmla="*/ 3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148">
                  <a:moveTo>
                    <a:pt x="160" y="33"/>
                  </a:moveTo>
                  <a:cubicBezTo>
                    <a:pt x="112" y="73"/>
                    <a:pt x="23" y="58"/>
                    <a:pt x="0" y="129"/>
                  </a:cubicBezTo>
                  <a:cubicBezTo>
                    <a:pt x="59" y="148"/>
                    <a:pt x="172" y="87"/>
                    <a:pt x="172" y="87"/>
                  </a:cubicBezTo>
                  <a:cubicBezTo>
                    <a:pt x="172" y="87"/>
                    <a:pt x="196" y="46"/>
                    <a:pt x="182" y="18"/>
                  </a:cubicBezTo>
                  <a:cubicBezTo>
                    <a:pt x="179" y="11"/>
                    <a:pt x="174" y="5"/>
                    <a:pt x="169" y="0"/>
                  </a:cubicBezTo>
                  <a:cubicBezTo>
                    <a:pt x="172" y="12"/>
                    <a:pt x="170" y="24"/>
                    <a:pt x="160" y="3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87"/>
            <p:cNvSpPr/>
            <p:nvPr/>
          </p:nvSpPr>
          <p:spPr bwMode="auto">
            <a:xfrm>
              <a:off x="7216555" y="2885200"/>
              <a:ext cx="446088" cy="385763"/>
            </a:xfrm>
            <a:custGeom>
              <a:avLst/>
              <a:gdLst>
                <a:gd name="T0" fmla="*/ 160 w 225"/>
                <a:gd name="T1" fmla="*/ 7 h 194"/>
                <a:gd name="T2" fmla="*/ 11 w 225"/>
                <a:gd name="T3" fmla="*/ 123 h 194"/>
                <a:gd name="T4" fmla="*/ 153 w 225"/>
                <a:gd name="T5" fmla="*/ 115 h 194"/>
                <a:gd name="T6" fmla="*/ 160 w 225"/>
                <a:gd name="T7" fmla="*/ 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194">
                  <a:moveTo>
                    <a:pt x="160" y="7"/>
                  </a:moveTo>
                  <a:cubicBezTo>
                    <a:pt x="160" y="7"/>
                    <a:pt x="22" y="52"/>
                    <a:pt x="11" y="123"/>
                  </a:cubicBezTo>
                  <a:cubicBezTo>
                    <a:pt x="0" y="194"/>
                    <a:pt x="97" y="169"/>
                    <a:pt x="153" y="115"/>
                  </a:cubicBezTo>
                  <a:cubicBezTo>
                    <a:pt x="209" y="60"/>
                    <a:pt x="225" y="0"/>
                    <a:pt x="160" y="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88"/>
            <p:cNvSpPr/>
            <p:nvPr/>
          </p:nvSpPr>
          <p:spPr bwMode="auto">
            <a:xfrm>
              <a:off x="7246718" y="2899488"/>
              <a:ext cx="411163" cy="350838"/>
            </a:xfrm>
            <a:custGeom>
              <a:avLst/>
              <a:gdLst>
                <a:gd name="T0" fmla="*/ 157 w 207"/>
                <a:gd name="T1" fmla="*/ 58 h 177"/>
                <a:gd name="T2" fmla="*/ 81 w 207"/>
                <a:gd name="T3" fmla="*/ 133 h 177"/>
                <a:gd name="T4" fmla="*/ 0 w 207"/>
                <a:gd name="T5" fmla="*/ 146 h 177"/>
                <a:gd name="T6" fmla="*/ 138 w 207"/>
                <a:gd name="T7" fmla="*/ 108 h 177"/>
                <a:gd name="T8" fmla="*/ 156 w 207"/>
                <a:gd name="T9" fmla="*/ 0 h 177"/>
                <a:gd name="T10" fmla="*/ 157 w 207"/>
                <a:gd name="T11" fmla="*/ 5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7" h="177">
                  <a:moveTo>
                    <a:pt x="157" y="58"/>
                  </a:moveTo>
                  <a:cubicBezTo>
                    <a:pt x="143" y="88"/>
                    <a:pt x="110" y="118"/>
                    <a:pt x="81" y="133"/>
                  </a:cubicBezTo>
                  <a:cubicBezTo>
                    <a:pt x="51" y="147"/>
                    <a:pt x="28" y="148"/>
                    <a:pt x="0" y="146"/>
                  </a:cubicBezTo>
                  <a:cubicBezTo>
                    <a:pt x="19" y="177"/>
                    <a:pt x="93" y="152"/>
                    <a:pt x="138" y="108"/>
                  </a:cubicBezTo>
                  <a:cubicBezTo>
                    <a:pt x="191" y="56"/>
                    <a:pt x="207" y="0"/>
                    <a:pt x="156" y="0"/>
                  </a:cubicBezTo>
                  <a:cubicBezTo>
                    <a:pt x="166" y="14"/>
                    <a:pt x="168" y="34"/>
                    <a:pt x="157" y="5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1" name="矩形 20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938 -0.00093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00" y="-46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00000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20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矩形 1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AC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任意多边形 127"/>
          <p:cNvSpPr/>
          <p:nvPr/>
        </p:nvSpPr>
        <p:spPr>
          <a:xfrm>
            <a:off x="24736" y="5562688"/>
            <a:ext cx="12142529" cy="1295312"/>
          </a:xfrm>
          <a:custGeom>
            <a:avLst/>
            <a:gdLst>
              <a:gd name="connsiteX0" fmla="*/ 2822398 w 12142529"/>
              <a:gd name="connsiteY0" fmla="*/ 0 h 2523649"/>
              <a:gd name="connsiteX1" fmla="*/ 9336752 w 12142529"/>
              <a:gd name="connsiteY1" fmla="*/ 0 h 2523649"/>
              <a:gd name="connsiteX2" fmla="*/ 12142529 w 12142529"/>
              <a:gd name="connsiteY2" fmla="*/ 2508788 h 2523649"/>
              <a:gd name="connsiteX3" fmla="*/ 12142529 w 12142529"/>
              <a:gd name="connsiteY3" fmla="*/ 2523649 h 2523649"/>
              <a:gd name="connsiteX4" fmla="*/ 0 w 12142529"/>
              <a:gd name="connsiteY4" fmla="*/ 2523649 h 2523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2529" h="2523649">
                <a:moveTo>
                  <a:pt x="2822398" y="0"/>
                </a:moveTo>
                <a:lnTo>
                  <a:pt x="9336752" y="0"/>
                </a:lnTo>
                <a:lnTo>
                  <a:pt x="12142529" y="2508788"/>
                </a:lnTo>
                <a:lnTo>
                  <a:pt x="12142529" y="2523649"/>
                </a:lnTo>
                <a:lnTo>
                  <a:pt x="0" y="252364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9" name="组合 128"/>
          <p:cNvGrpSpPr/>
          <p:nvPr/>
        </p:nvGrpSpPr>
        <p:grpSpPr>
          <a:xfrm>
            <a:off x="2033785" y="-5890931"/>
            <a:ext cx="8124431" cy="11502776"/>
            <a:chOff x="1933493" y="-5478979"/>
            <a:chExt cx="8124431" cy="11081337"/>
          </a:xfrm>
        </p:grpSpPr>
        <p:grpSp>
          <p:nvGrpSpPr>
            <p:cNvPr id="130" name="组合 129"/>
            <p:cNvGrpSpPr/>
            <p:nvPr/>
          </p:nvGrpSpPr>
          <p:grpSpPr>
            <a:xfrm>
              <a:off x="1933493" y="180033"/>
              <a:ext cx="8117680" cy="5422325"/>
              <a:chOff x="1933493" y="180033"/>
              <a:chExt cx="8117680" cy="5422325"/>
            </a:xfrm>
          </p:grpSpPr>
          <p:sp>
            <p:nvSpPr>
              <p:cNvPr id="132" name="Rectangle 512"/>
              <p:cNvSpPr>
                <a:spLocks noChangeArrowheads="1"/>
              </p:cNvSpPr>
              <p:nvPr/>
            </p:nvSpPr>
            <p:spPr bwMode="auto">
              <a:xfrm>
                <a:off x="2125376" y="180033"/>
                <a:ext cx="7736403" cy="5211765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Rectangle 512"/>
              <p:cNvSpPr>
                <a:spLocks noChangeArrowheads="1"/>
              </p:cNvSpPr>
              <p:nvPr/>
            </p:nvSpPr>
            <p:spPr bwMode="auto">
              <a:xfrm>
                <a:off x="2217687" y="270567"/>
                <a:ext cx="7549294" cy="502494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1933493" y="5383268"/>
                <a:ext cx="8117680" cy="219090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1" name="矩形 130"/>
            <p:cNvSpPr/>
            <p:nvPr/>
          </p:nvSpPr>
          <p:spPr>
            <a:xfrm>
              <a:off x="1933493" y="-5478979"/>
              <a:ext cx="8124431" cy="55941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5" name="矩形 134"/>
          <p:cNvSpPr/>
          <p:nvPr/>
        </p:nvSpPr>
        <p:spPr>
          <a:xfrm>
            <a:off x="1933493" y="-74959"/>
            <a:ext cx="8117680" cy="30220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3742954" y="-714374"/>
            <a:ext cx="19716379" cy="10216820"/>
            <a:chOff x="-3723904" y="-705990"/>
            <a:chExt cx="19640621" cy="10208435"/>
          </a:xfrm>
        </p:grpSpPr>
        <p:sp>
          <p:nvSpPr>
            <p:cNvPr id="83" name="矩形 82"/>
            <p:cNvSpPr/>
            <p:nvPr/>
          </p:nvSpPr>
          <p:spPr>
            <a:xfrm>
              <a:off x="-3723904" y="-595616"/>
              <a:ext cx="19640621" cy="10098061"/>
            </a:xfrm>
            <a:prstGeom prst="rect">
              <a:avLst/>
            </a:prstGeom>
            <a:solidFill>
              <a:srgbClr val="FFAC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 258"/>
            <p:cNvSpPr/>
            <p:nvPr/>
          </p:nvSpPr>
          <p:spPr>
            <a:xfrm>
              <a:off x="-3684056" y="7595163"/>
              <a:ext cx="19560926" cy="1907282"/>
            </a:xfrm>
            <a:custGeom>
              <a:avLst/>
              <a:gdLst>
                <a:gd name="connsiteX0" fmla="*/ 2822398 w 12142529"/>
                <a:gd name="connsiteY0" fmla="*/ 0 h 2523649"/>
                <a:gd name="connsiteX1" fmla="*/ 9336752 w 12142529"/>
                <a:gd name="connsiteY1" fmla="*/ 0 h 2523649"/>
                <a:gd name="connsiteX2" fmla="*/ 12142529 w 12142529"/>
                <a:gd name="connsiteY2" fmla="*/ 2508788 h 2523649"/>
                <a:gd name="connsiteX3" fmla="*/ 12142529 w 12142529"/>
                <a:gd name="connsiteY3" fmla="*/ 2523649 h 2523649"/>
                <a:gd name="connsiteX4" fmla="*/ 0 w 12142529"/>
                <a:gd name="connsiteY4" fmla="*/ 2523649 h 252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2529" h="2523649">
                  <a:moveTo>
                    <a:pt x="2822398" y="0"/>
                  </a:moveTo>
                  <a:lnTo>
                    <a:pt x="9336752" y="0"/>
                  </a:lnTo>
                  <a:lnTo>
                    <a:pt x="12142529" y="2508788"/>
                  </a:lnTo>
                  <a:lnTo>
                    <a:pt x="12142529" y="2523649"/>
                  </a:lnTo>
                  <a:lnTo>
                    <a:pt x="0" y="252364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-461316" y="-620204"/>
              <a:ext cx="13077123" cy="8287748"/>
              <a:chOff x="1924974" y="180033"/>
              <a:chExt cx="8117680" cy="5422325"/>
            </a:xfrm>
          </p:grpSpPr>
          <p:sp>
            <p:nvSpPr>
              <p:cNvPr id="112" name="Rectangle 512"/>
              <p:cNvSpPr>
                <a:spLocks noChangeArrowheads="1"/>
              </p:cNvSpPr>
              <p:nvPr/>
            </p:nvSpPr>
            <p:spPr bwMode="auto">
              <a:xfrm>
                <a:off x="2115613" y="180033"/>
                <a:ext cx="7736403" cy="5211765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Rectangle 512"/>
              <p:cNvSpPr>
                <a:spLocks noChangeArrowheads="1"/>
              </p:cNvSpPr>
              <p:nvPr/>
            </p:nvSpPr>
            <p:spPr bwMode="auto">
              <a:xfrm>
                <a:off x="2217687" y="270567"/>
                <a:ext cx="7549294" cy="502494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1924974" y="5383268"/>
                <a:ext cx="8117680" cy="219090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3" name="矩形 112"/>
            <p:cNvSpPr/>
            <p:nvPr/>
          </p:nvSpPr>
          <p:spPr>
            <a:xfrm>
              <a:off x="-461315" y="-705990"/>
              <a:ext cx="13077122" cy="44498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9" name="组合 98"/>
          <p:cNvGrpSpPr/>
          <p:nvPr/>
        </p:nvGrpSpPr>
        <p:grpSpPr>
          <a:xfrm>
            <a:off x="4455294" y="1943960"/>
            <a:ext cx="3137618" cy="1663886"/>
            <a:chOff x="4542378" y="1943960"/>
            <a:chExt cx="3137618" cy="1663886"/>
          </a:xfrm>
        </p:grpSpPr>
        <p:sp>
          <p:nvSpPr>
            <p:cNvPr id="107" name="Freeform 580"/>
            <p:cNvSpPr/>
            <p:nvPr/>
          </p:nvSpPr>
          <p:spPr bwMode="auto">
            <a:xfrm>
              <a:off x="4542378" y="1943960"/>
              <a:ext cx="3137618" cy="1663886"/>
            </a:xfrm>
            <a:custGeom>
              <a:avLst/>
              <a:gdLst>
                <a:gd name="T0" fmla="*/ 279 w 279"/>
                <a:gd name="T1" fmla="*/ 106 h 148"/>
                <a:gd name="T2" fmla="*/ 236 w 279"/>
                <a:gd name="T3" fmla="*/ 148 h 148"/>
                <a:gd name="T4" fmla="*/ 43 w 279"/>
                <a:gd name="T5" fmla="*/ 148 h 148"/>
                <a:gd name="T6" fmla="*/ 0 w 279"/>
                <a:gd name="T7" fmla="*/ 106 h 148"/>
                <a:gd name="T8" fmla="*/ 0 w 279"/>
                <a:gd name="T9" fmla="*/ 43 h 148"/>
                <a:gd name="T10" fmla="*/ 43 w 279"/>
                <a:gd name="T11" fmla="*/ 0 h 148"/>
                <a:gd name="T12" fmla="*/ 236 w 279"/>
                <a:gd name="T13" fmla="*/ 0 h 148"/>
                <a:gd name="T14" fmla="*/ 279 w 279"/>
                <a:gd name="T15" fmla="*/ 43 h 148"/>
                <a:gd name="T16" fmla="*/ 279 w 279"/>
                <a:gd name="T17" fmla="*/ 10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148">
                  <a:moveTo>
                    <a:pt x="279" y="106"/>
                  </a:moveTo>
                  <a:cubicBezTo>
                    <a:pt x="279" y="129"/>
                    <a:pt x="260" y="148"/>
                    <a:pt x="236" y="148"/>
                  </a:cubicBezTo>
                  <a:cubicBezTo>
                    <a:pt x="43" y="148"/>
                    <a:pt x="43" y="148"/>
                    <a:pt x="43" y="148"/>
                  </a:cubicBezTo>
                  <a:cubicBezTo>
                    <a:pt x="20" y="148"/>
                    <a:pt x="0" y="129"/>
                    <a:pt x="0" y="106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20"/>
                    <a:pt x="20" y="0"/>
                    <a:pt x="43" y="0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60" y="0"/>
                    <a:pt x="279" y="20"/>
                    <a:pt x="279" y="43"/>
                  </a:cubicBezTo>
                  <a:lnTo>
                    <a:pt x="279" y="106"/>
                  </a:lnTo>
                  <a:close/>
                </a:path>
              </a:pathLst>
            </a:custGeom>
            <a:solidFill>
              <a:srgbClr val="C00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582"/>
            <p:cNvSpPr/>
            <p:nvPr/>
          </p:nvSpPr>
          <p:spPr bwMode="auto">
            <a:xfrm>
              <a:off x="5588249" y="2329032"/>
              <a:ext cx="1169477" cy="922270"/>
            </a:xfrm>
            <a:custGeom>
              <a:avLst/>
              <a:gdLst>
                <a:gd name="T0" fmla="*/ 0 w 246"/>
                <a:gd name="T1" fmla="*/ 0 h 194"/>
                <a:gd name="T2" fmla="*/ 0 w 246"/>
                <a:gd name="T3" fmla="*/ 194 h 194"/>
                <a:gd name="T4" fmla="*/ 246 w 246"/>
                <a:gd name="T5" fmla="*/ 94 h 194"/>
                <a:gd name="T6" fmla="*/ 0 w 246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6" h="194">
                  <a:moveTo>
                    <a:pt x="0" y="0"/>
                  </a:moveTo>
                  <a:lnTo>
                    <a:pt x="0" y="194"/>
                  </a:lnTo>
                  <a:lnTo>
                    <a:pt x="246" y="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9" name="Freeform 580"/>
          <p:cNvSpPr/>
          <p:nvPr/>
        </p:nvSpPr>
        <p:spPr bwMode="auto">
          <a:xfrm>
            <a:off x="4455294" y="1943960"/>
            <a:ext cx="3137618" cy="1663886"/>
          </a:xfrm>
          <a:custGeom>
            <a:avLst/>
            <a:gdLst>
              <a:gd name="T0" fmla="*/ 279 w 279"/>
              <a:gd name="T1" fmla="*/ 106 h 148"/>
              <a:gd name="T2" fmla="*/ 236 w 279"/>
              <a:gd name="T3" fmla="*/ 148 h 148"/>
              <a:gd name="T4" fmla="*/ 43 w 279"/>
              <a:gd name="T5" fmla="*/ 148 h 148"/>
              <a:gd name="T6" fmla="*/ 0 w 279"/>
              <a:gd name="T7" fmla="*/ 106 h 148"/>
              <a:gd name="T8" fmla="*/ 0 w 279"/>
              <a:gd name="T9" fmla="*/ 43 h 148"/>
              <a:gd name="T10" fmla="*/ 43 w 279"/>
              <a:gd name="T11" fmla="*/ 0 h 148"/>
              <a:gd name="T12" fmla="*/ 236 w 279"/>
              <a:gd name="T13" fmla="*/ 0 h 148"/>
              <a:gd name="T14" fmla="*/ 279 w 279"/>
              <a:gd name="T15" fmla="*/ 43 h 148"/>
              <a:gd name="T16" fmla="*/ 279 w 279"/>
              <a:gd name="T17" fmla="*/ 106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9" h="148">
                <a:moveTo>
                  <a:pt x="279" y="106"/>
                </a:moveTo>
                <a:cubicBezTo>
                  <a:pt x="279" y="129"/>
                  <a:pt x="260" y="148"/>
                  <a:pt x="236" y="148"/>
                </a:cubicBezTo>
                <a:cubicBezTo>
                  <a:pt x="43" y="148"/>
                  <a:pt x="43" y="148"/>
                  <a:pt x="43" y="148"/>
                </a:cubicBezTo>
                <a:cubicBezTo>
                  <a:pt x="20" y="148"/>
                  <a:pt x="0" y="129"/>
                  <a:pt x="0" y="106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20"/>
                  <a:pt x="20" y="0"/>
                  <a:pt x="43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60" y="0"/>
                  <a:pt x="279" y="20"/>
                  <a:pt x="279" y="43"/>
                </a:cubicBezTo>
                <a:lnTo>
                  <a:pt x="279" y="106"/>
                </a:lnTo>
                <a:close/>
              </a:path>
            </a:pathLst>
          </a:custGeom>
          <a:solidFill>
            <a:srgbClr val="C800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Freeform 582"/>
          <p:cNvSpPr/>
          <p:nvPr/>
        </p:nvSpPr>
        <p:spPr bwMode="auto">
          <a:xfrm>
            <a:off x="5501165" y="2329032"/>
            <a:ext cx="1169477" cy="922270"/>
          </a:xfrm>
          <a:custGeom>
            <a:avLst/>
            <a:gdLst>
              <a:gd name="T0" fmla="*/ 0 w 246"/>
              <a:gd name="T1" fmla="*/ 0 h 194"/>
              <a:gd name="T2" fmla="*/ 0 w 246"/>
              <a:gd name="T3" fmla="*/ 194 h 194"/>
              <a:gd name="T4" fmla="*/ 246 w 246"/>
              <a:gd name="T5" fmla="*/ 94 h 194"/>
              <a:gd name="T6" fmla="*/ 0 w 246"/>
              <a:gd name="T7" fmla="*/ 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194">
                <a:moveTo>
                  <a:pt x="0" y="0"/>
                </a:moveTo>
                <a:lnTo>
                  <a:pt x="0" y="194"/>
                </a:lnTo>
                <a:lnTo>
                  <a:pt x="246" y="94"/>
                </a:lnTo>
                <a:lnTo>
                  <a:pt x="0" y="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>
            <a:off x="5495136" y="2279754"/>
            <a:ext cx="183901" cy="1032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6236280" y="2279754"/>
            <a:ext cx="183901" cy="1032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2" name="组合 231"/>
          <p:cNvGrpSpPr/>
          <p:nvPr/>
        </p:nvGrpSpPr>
        <p:grpSpPr>
          <a:xfrm rot="351398">
            <a:off x="6877666" y="3298778"/>
            <a:ext cx="700088" cy="906462"/>
            <a:chOff x="6847413" y="3356527"/>
            <a:chExt cx="700088" cy="906462"/>
          </a:xfrm>
        </p:grpSpPr>
        <p:sp>
          <p:nvSpPr>
            <p:cNvPr id="223" name="Freeform 72"/>
            <p:cNvSpPr/>
            <p:nvPr/>
          </p:nvSpPr>
          <p:spPr bwMode="auto">
            <a:xfrm rot="21217733">
              <a:off x="6847413" y="3356527"/>
              <a:ext cx="700088" cy="906462"/>
            </a:xfrm>
            <a:custGeom>
              <a:avLst/>
              <a:gdLst>
                <a:gd name="T0" fmla="*/ 63 w 186"/>
                <a:gd name="T1" fmla="*/ 89 h 241"/>
                <a:gd name="T2" fmla="*/ 43 w 186"/>
                <a:gd name="T3" fmla="*/ 72 h 241"/>
                <a:gd name="T4" fmla="*/ 60 w 186"/>
                <a:gd name="T5" fmla="*/ 50 h 241"/>
                <a:gd name="T6" fmla="*/ 114 w 186"/>
                <a:gd name="T7" fmla="*/ 91 h 241"/>
                <a:gd name="T8" fmla="*/ 89 w 186"/>
                <a:gd name="T9" fmla="*/ 160 h 241"/>
                <a:gd name="T10" fmla="*/ 67 w 186"/>
                <a:gd name="T11" fmla="*/ 230 h 241"/>
                <a:gd name="T12" fmla="*/ 94 w 186"/>
                <a:gd name="T13" fmla="*/ 232 h 241"/>
                <a:gd name="T14" fmla="*/ 97 w 186"/>
                <a:gd name="T15" fmla="*/ 191 h 241"/>
                <a:gd name="T16" fmla="*/ 139 w 186"/>
                <a:gd name="T17" fmla="*/ 131 h 241"/>
                <a:gd name="T18" fmla="*/ 73 w 186"/>
                <a:gd name="T19" fmla="*/ 7 h 241"/>
                <a:gd name="T20" fmla="*/ 8 w 186"/>
                <a:gd name="T21" fmla="*/ 53 h 241"/>
                <a:gd name="T22" fmla="*/ 32 w 186"/>
                <a:gd name="T23" fmla="*/ 121 h 241"/>
                <a:gd name="T24" fmla="*/ 76 w 186"/>
                <a:gd name="T25" fmla="*/ 127 h 241"/>
                <a:gd name="T26" fmla="*/ 85 w 186"/>
                <a:gd name="T27" fmla="*/ 109 h 241"/>
                <a:gd name="T28" fmla="*/ 78 w 186"/>
                <a:gd name="T29" fmla="*/ 92 h 241"/>
                <a:gd name="T30" fmla="*/ 63 w 186"/>
                <a:gd name="T31" fmla="*/ 89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6" h="241">
                  <a:moveTo>
                    <a:pt x="63" y="89"/>
                  </a:moveTo>
                  <a:cubicBezTo>
                    <a:pt x="50" y="90"/>
                    <a:pt x="43" y="86"/>
                    <a:pt x="43" y="72"/>
                  </a:cubicBezTo>
                  <a:cubicBezTo>
                    <a:pt x="43" y="62"/>
                    <a:pt x="51" y="54"/>
                    <a:pt x="60" y="50"/>
                  </a:cubicBezTo>
                  <a:cubicBezTo>
                    <a:pt x="86" y="38"/>
                    <a:pt x="113" y="67"/>
                    <a:pt x="114" y="91"/>
                  </a:cubicBezTo>
                  <a:cubicBezTo>
                    <a:pt x="115" y="116"/>
                    <a:pt x="101" y="140"/>
                    <a:pt x="89" y="160"/>
                  </a:cubicBezTo>
                  <a:cubicBezTo>
                    <a:pt x="77" y="180"/>
                    <a:pt x="55" y="205"/>
                    <a:pt x="67" y="230"/>
                  </a:cubicBezTo>
                  <a:cubicBezTo>
                    <a:pt x="71" y="241"/>
                    <a:pt x="87" y="239"/>
                    <a:pt x="94" y="232"/>
                  </a:cubicBezTo>
                  <a:cubicBezTo>
                    <a:pt x="102" y="223"/>
                    <a:pt x="96" y="202"/>
                    <a:pt x="97" y="191"/>
                  </a:cubicBezTo>
                  <a:cubicBezTo>
                    <a:pt x="98" y="163"/>
                    <a:pt x="118" y="149"/>
                    <a:pt x="139" y="131"/>
                  </a:cubicBezTo>
                  <a:cubicBezTo>
                    <a:pt x="186" y="89"/>
                    <a:pt x="136" y="0"/>
                    <a:pt x="73" y="7"/>
                  </a:cubicBezTo>
                  <a:cubicBezTo>
                    <a:pt x="46" y="9"/>
                    <a:pt x="17" y="27"/>
                    <a:pt x="8" y="53"/>
                  </a:cubicBezTo>
                  <a:cubicBezTo>
                    <a:pt x="0" y="78"/>
                    <a:pt x="7" y="110"/>
                    <a:pt x="32" y="121"/>
                  </a:cubicBezTo>
                  <a:cubicBezTo>
                    <a:pt x="45" y="127"/>
                    <a:pt x="62" y="135"/>
                    <a:pt x="76" y="127"/>
                  </a:cubicBezTo>
                  <a:cubicBezTo>
                    <a:pt x="84" y="122"/>
                    <a:pt x="85" y="118"/>
                    <a:pt x="85" y="109"/>
                  </a:cubicBezTo>
                  <a:cubicBezTo>
                    <a:pt x="85" y="102"/>
                    <a:pt x="85" y="94"/>
                    <a:pt x="78" y="92"/>
                  </a:cubicBezTo>
                  <a:lnTo>
                    <a:pt x="63" y="89"/>
                  </a:lnTo>
                  <a:close/>
                </a:path>
              </a:pathLst>
            </a:custGeom>
            <a:solidFill>
              <a:srgbClr val="C00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74"/>
            <p:cNvSpPr/>
            <p:nvPr/>
          </p:nvSpPr>
          <p:spPr bwMode="auto">
            <a:xfrm rot="21217733">
              <a:off x="6888689" y="3427887"/>
              <a:ext cx="508000" cy="827087"/>
            </a:xfrm>
            <a:custGeom>
              <a:avLst/>
              <a:gdLst>
                <a:gd name="T0" fmla="*/ 128 w 135"/>
                <a:gd name="T1" fmla="*/ 88 h 220"/>
                <a:gd name="T2" fmla="*/ 112 w 135"/>
                <a:gd name="T3" fmla="*/ 25 h 220"/>
                <a:gd name="T4" fmla="*/ 37 w 135"/>
                <a:gd name="T5" fmla="*/ 14 h 220"/>
                <a:gd name="T6" fmla="*/ 11 w 135"/>
                <a:gd name="T7" fmla="*/ 76 h 220"/>
                <a:gd name="T8" fmla="*/ 75 w 135"/>
                <a:gd name="T9" fmla="*/ 94 h 220"/>
                <a:gd name="T10" fmla="*/ 75 w 135"/>
                <a:gd name="T11" fmla="*/ 94 h 220"/>
                <a:gd name="T12" fmla="*/ 75 w 135"/>
                <a:gd name="T13" fmla="*/ 92 h 220"/>
                <a:gd name="T14" fmla="*/ 68 w 135"/>
                <a:gd name="T15" fmla="*/ 74 h 220"/>
                <a:gd name="T16" fmla="*/ 53 w 135"/>
                <a:gd name="T17" fmla="*/ 72 h 220"/>
                <a:gd name="T18" fmla="*/ 33 w 135"/>
                <a:gd name="T19" fmla="*/ 55 h 220"/>
                <a:gd name="T20" fmla="*/ 50 w 135"/>
                <a:gd name="T21" fmla="*/ 33 h 220"/>
                <a:gd name="T22" fmla="*/ 104 w 135"/>
                <a:gd name="T23" fmla="*/ 74 h 220"/>
                <a:gd name="T24" fmla="*/ 79 w 135"/>
                <a:gd name="T25" fmla="*/ 143 h 220"/>
                <a:gd name="T26" fmla="*/ 57 w 135"/>
                <a:gd name="T27" fmla="*/ 213 h 220"/>
                <a:gd name="T28" fmla="*/ 69 w 135"/>
                <a:gd name="T29" fmla="*/ 220 h 220"/>
                <a:gd name="T30" fmla="*/ 76 w 135"/>
                <a:gd name="T31" fmla="*/ 165 h 220"/>
                <a:gd name="T32" fmla="*/ 128 w 135"/>
                <a:gd name="T33" fmla="*/ 8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5" h="220">
                  <a:moveTo>
                    <a:pt x="128" y="88"/>
                  </a:moveTo>
                  <a:cubicBezTo>
                    <a:pt x="135" y="64"/>
                    <a:pt x="125" y="43"/>
                    <a:pt x="112" y="25"/>
                  </a:cubicBezTo>
                  <a:cubicBezTo>
                    <a:pt x="95" y="3"/>
                    <a:pt x="61" y="0"/>
                    <a:pt x="37" y="14"/>
                  </a:cubicBezTo>
                  <a:cubicBezTo>
                    <a:pt x="15" y="27"/>
                    <a:pt x="0" y="50"/>
                    <a:pt x="11" y="76"/>
                  </a:cubicBezTo>
                  <a:cubicBezTo>
                    <a:pt x="20" y="98"/>
                    <a:pt x="55" y="112"/>
                    <a:pt x="75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93"/>
                    <a:pt x="75" y="93"/>
                    <a:pt x="75" y="92"/>
                  </a:cubicBezTo>
                  <a:cubicBezTo>
                    <a:pt x="75" y="85"/>
                    <a:pt x="75" y="77"/>
                    <a:pt x="68" y="74"/>
                  </a:cubicBezTo>
                  <a:cubicBezTo>
                    <a:pt x="62" y="72"/>
                    <a:pt x="57" y="72"/>
                    <a:pt x="53" y="72"/>
                  </a:cubicBezTo>
                  <a:cubicBezTo>
                    <a:pt x="40" y="73"/>
                    <a:pt x="33" y="69"/>
                    <a:pt x="33" y="55"/>
                  </a:cubicBezTo>
                  <a:cubicBezTo>
                    <a:pt x="33" y="45"/>
                    <a:pt x="41" y="37"/>
                    <a:pt x="50" y="33"/>
                  </a:cubicBezTo>
                  <a:cubicBezTo>
                    <a:pt x="76" y="21"/>
                    <a:pt x="103" y="50"/>
                    <a:pt x="104" y="74"/>
                  </a:cubicBezTo>
                  <a:cubicBezTo>
                    <a:pt x="105" y="99"/>
                    <a:pt x="91" y="123"/>
                    <a:pt x="79" y="143"/>
                  </a:cubicBezTo>
                  <a:cubicBezTo>
                    <a:pt x="67" y="163"/>
                    <a:pt x="45" y="188"/>
                    <a:pt x="57" y="213"/>
                  </a:cubicBezTo>
                  <a:cubicBezTo>
                    <a:pt x="59" y="218"/>
                    <a:pt x="64" y="220"/>
                    <a:pt x="69" y="220"/>
                  </a:cubicBezTo>
                  <a:cubicBezTo>
                    <a:pt x="61" y="205"/>
                    <a:pt x="70" y="177"/>
                    <a:pt x="76" y="165"/>
                  </a:cubicBezTo>
                  <a:cubicBezTo>
                    <a:pt x="89" y="139"/>
                    <a:pt x="121" y="113"/>
                    <a:pt x="128" y="88"/>
                  </a:cubicBezTo>
                  <a:close/>
                </a:path>
              </a:pathLst>
            </a:custGeom>
            <a:solidFill>
              <a:srgbClr val="C00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3" name="组合 232"/>
          <p:cNvGrpSpPr/>
          <p:nvPr/>
        </p:nvGrpSpPr>
        <p:grpSpPr>
          <a:xfrm rot="351398">
            <a:off x="7121054" y="4252629"/>
            <a:ext cx="144463" cy="146745"/>
            <a:chOff x="7127018" y="4296409"/>
            <a:chExt cx="144463" cy="146745"/>
          </a:xfrm>
        </p:grpSpPr>
        <p:sp>
          <p:nvSpPr>
            <p:cNvPr id="224" name="Freeform 73"/>
            <p:cNvSpPr/>
            <p:nvPr/>
          </p:nvSpPr>
          <p:spPr bwMode="auto">
            <a:xfrm rot="21217733">
              <a:off x="7127018" y="4296409"/>
              <a:ext cx="144463" cy="146050"/>
            </a:xfrm>
            <a:custGeom>
              <a:avLst/>
              <a:gdLst>
                <a:gd name="T0" fmla="*/ 37 w 38"/>
                <a:gd name="T1" fmla="*/ 18 h 39"/>
                <a:gd name="T2" fmla="*/ 21 w 38"/>
                <a:gd name="T3" fmla="*/ 38 h 39"/>
                <a:gd name="T4" fmla="*/ 1 w 38"/>
                <a:gd name="T5" fmla="*/ 21 h 39"/>
                <a:gd name="T6" fmla="*/ 17 w 38"/>
                <a:gd name="T7" fmla="*/ 1 h 39"/>
                <a:gd name="T8" fmla="*/ 37 w 38"/>
                <a:gd name="T9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9">
                  <a:moveTo>
                    <a:pt x="37" y="18"/>
                  </a:moveTo>
                  <a:cubicBezTo>
                    <a:pt x="38" y="28"/>
                    <a:pt x="31" y="37"/>
                    <a:pt x="21" y="38"/>
                  </a:cubicBezTo>
                  <a:cubicBezTo>
                    <a:pt x="11" y="39"/>
                    <a:pt x="2" y="32"/>
                    <a:pt x="1" y="21"/>
                  </a:cubicBezTo>
                  <a:cubicBezTo>
                    <a:pt x="0" y="11"/>
                    <a:pt x="8" y="2"/>
                    <a:pt x="17" y="1"/>
                  </a:cubicBezTo>
                  <a:cubicBezTo>
                    <a:pt x="27" y="0"/>
                    <a:pt x="36" y="7"/>
                    <a:pt x="37" y="18"/>
                  </a:cubicBezTo>
                  <a:close/>
                </a:path>
              </a:pathLst>
            </a:custGeom>
            <a:solidFill>
              <a:srgbClr val="C00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75"/>
            <p:cNvSpPr/>
            <p:nvPr/>
          </p:nvSpPr>
          <p:spPr bwMode="auto">
            <a:xfrm rot="21217733">
              <a:off x="7127234" y="4300279"/>
              <a:ext cx="131763" cy="142875"/>
            </a:xfrm>
            <a:custGeom>
              <a:avLst/>
              <a:gdLst>
                <a:gd name="T0" fmla="*/ 27 w 35"/>
                <a:gd name="T1" fmla="*/ 29 h 38"/>
                <a:gd name="T2" fmla="*/ 15 w 35"/>
                <a:gd name="T3" fmla="*/ 0 h 38"/>
                <a:gd name="T4" fmla="*/ 1 w 35"/>
                <a:gd name="T5" fmla="*/ 20 h 38"/>
                <a:gd name="T6" fmla="*/ 21 w 35"/>
                <a:gd name="T7" fmla="*/ 37 h 38"/>
                <a:gd name="T8" fmla="*/ 35 w 35"/>
                <a:gd name="T9" fmla="*/ 27 h 38"/>
                <a:gd name="T10" fmla="*/ 27 w 35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8">
                  <a:moveTo>
                    <a:pt x="27" y="29"/>
                  </a:moveTo>
                  <a:cubicBezTo>
                    <a:pt x="11" y="29"/>
                    <a:pt x="7" y="10"/>
                    <a:pt x="15" y="0"/>
                  </a:cubicBezTo>
                  <a:cubicBezTo>
                    <a:pt x="6" y="2"/>
                    <a:pt x="0" y="11"/>
                    <a:pt x="1" y="20"/>
                  </a:cubicBezTo>
                  <a:cubicBezTo>
                    <a:pt x="2" y="31"/>
                    <a:pt x="11" y="38"/>
                    <a:pt x="21" y="37"/>
                  </a:cubicBezTo>
                  <a:cubicBezTo>
                    <a:pt x="28" y="36"/>
                    <a:pt x="33" y="33"/>
                    <a:pt x="35" y="27"/>
                  </a:cubicBezTo>
                  <a:cubicBezTo>
                    <a:pt x="33" y="28"/>
                    <a:pt x="30" y="29"/>
                    <a:pt x="27" y="29"/>
                  </a:cubicBezTo>
                  <a:close/>
                </a:path>
              </a:pathLst>
            </a:custGeom>
            <a:solidFill>
              <a:srgbClr val="C00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0" name="矩形 239"/>
          <p:cNvSpPr/>
          <p:nvPr/>
        </p:nvSpPr>
        <p:spPr>
          <a:xfrm>
            <a:off x="6809195" y="4298852"/>
            <a:ext cx="740955" cy="965783"/>
          </a:xfrm>
          <a:custGeom>
            <a:avLst/>
            <a:gdLst>
              <a:gd name="connsiteX0" fmla="*/ 0 w 734605"/>
              <a:gd name="connsiteY0" fmla="*/ 0 h 699083"/>
              <a:gd name="connsiteX1" fmla="*/ 734605 w 734605"/>
              <a:gd name="connsiteY1" fmla="*/ 0 h 699083"/>
              <a:gd name="connsiteX2" fmla="*/ 734605 w 734605"/>
              <a:gd name="connsiteY2" fmla="*/ 699083 h 699083"/>
              <a:gd name="connsiteX3" fmla="*/ 0 w 734605"/>
              <a:gd name="connsiteY3" fmla="*/ 699083 h 699083"/>
              <a:gd name="connsiteX4" fmla="*/ 0 w 734605"/>
              <a:gd name="connsiteY4" fmla="*/ 0 h 699083"/>
              <a:gd name="connsiteX0-1" fmla="*/ 0 w 734605"/>
              <a:gd name="connsiteY0-2" fmla="*/ 0 h 699083"/>
              <a:gd name="connsiteX1-3" fmla="*/ 369480 w 734605"/>
              <a:gd name="connsiteY1-4" fmla="*/ 98 h 699083"/>
              <a:gd name="connsiteX2-5" fmla="*/ 734605 w 734605"/>
              <a:gd name="connsiteY2-6" fmla="*/ 0 h 699083"/>
              <a:gd name="connsiteX3-7" fmla="*/ 734605 w 734605"/>
              <a:gd name="connsiteY3-8" fmla="*/ 699083 h 699083"/>
              <a:gd name="connsiteX4-9" fmla="*/ 0 w 734605"/>
              <a:gd name="connsiteY4-10" fmla="*/ 699083 h 699083"/>
              <a:gd name="connsiteX5" fmla="*/ 0 w 734605"/>
              <a:gd name="connsiteY5" fmla="*/ 0 h 699083"/>
              <a:gd name="connsiteX0-11" fmla="*/ 0 w 734605"/>
              <a:gd name="connsiteY0-12" fmla="*/ 247650 h 946733"/>
              <a:gd name="connsiteX1-13" fmla="*/ 369480 w 734605"/>
              <a:gd name="connsiteY1-14" fmla="*/ 247748 h 946733"/>
              <a:gd name="connsiteX2-15" fmla="*/ 709205 w 734605"/>
              <a:gd name="connsiteY2-16" fmla="*/ 0 h 946733"/>
              <a:gd name="connsiteX3-17" fmla="*/ 734605 w 734605"/>
              <a:gd name="connsiteY3-18" fmla="*/ 946733 h 946733"/>
              <a:gd name="connsiteX4-19" fmla="*/ 0 w 734605"/>
              <a:gd name="connsiteY4-20" fmla="*/ 946733 h 946733"/>
              <a:gd name="connsiteX5-21" fmla="*/ 0 w 734605"/>
              <a:gd name="connsiteY5-22" fmla="*/ 247650 h 946733"/>
              <a:gd name="connsiteX0-23" fmla="*/ 0 w 772705"/>
              <a:gd name="connsiteY0-24" fmla="*/ 266700 h 965783"/>
              <a:gd name="connsiteX1-25" fmla="*/ 369480 w 772705"/>
              <a:gd name="connsiteY1-26" fmla="*/ 266798 h 965783"/>
              <a:gd name="connsiteX2-27" fmla="*/ 772705 w 772705"/>
              <a:gd name="connsiteY2-28" fmla="*/ 0 h 965783"/>
              <a:gd name="connsiteX3-29" fmla="*/ 734605 w 772705"/>
              <a:gd name="connsiteY3-30" fmla="*/ 965783 h 965783"/>
              <a:gd name="connsiteX4-31" fmla="*/ 0 w 772705"/>
              <a:gd name="connsiteY4-32" fmla="*/ 965783 h 965783"/>
              <a:gd name="connsiteX5-33" fmla="*/ 0 w 772705"/>
              <a:gd name="connsiteY5-34" fmla="*/ 266700 h 965783"/>
              <a:gd name="connsiteX0-35" fmla="*/ 0 w 740955"/>
              <a:gd name="connsiteY0-36" fmla="*/ 266700 h 965783"/>
              <a:gd name="connsiteX1-37" fmla="*/ 369480 w 740955"/>
              <a:gd name="connsiteY1-38" fmla="*/ 266798 h 965783"/>
              <a:gd name="connsiteX2-39" fmla="*/ 740955 w 740955"/>
              <a:gd name="connsiteY2-40" fmla="*/ 0 h 965783"/>
              <a:gd name="connsiteX3-41" fmla="*/ 734605 w 740955"/>
              <a:gd name="connsiteY3-42" fmla="*/ 965783 h 965783"/>
              <a:gd name="connsiteX4-43" fmla="*/ 0 w 740955"/>
              <a:gd name="connsiteY4-44" fmla="*/ 965783 h 965783"/>
              <a:gd name="connsiteX5-45" fmla="*/ 0 w 740955"/>
              <a:gd name="connsiteY5-46" fmla="*/ 266700 h 9657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740955" h="965783">
                <a:moveTo>
                  <a:pt x="0" y="266700"/>
                </a:moveTo>
                <a:lnTo>
                  <a:pt x="369480" y="266798"/>
                </a:lnTo>
                <a:lnTo>
                  <a:pt x="740955" y="0"/>
                </a:lnTo>
                <a:cubicBezTo>
                  <a:pt x="738838" y="321928"/>
                  <a:pt x="736722" y="643855"/>
                  <a:pt x="734605" y="965783"/>
                </a:cubicBezTo>
                <a:lnTo>
                  <a:pt x="0" y="965783"/>
                </a:lnTo>
                <a:lnTo>
                  <a:pt x="0" y="2667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1" name="组合 230"/>
          <p:cNvGrpSpPr/>
          <p:nvPr/>
        </p:nvGrpSpPr>
        <p:grpSpPr>
          <a:xfrm>
            <a:off x="4962932" y="2075339"/>
            <a:ext cx="2500313" cy="4225924"/>
            <a:chOff x="4937532" y="2075339"/>
            <a:chExt cx="2500313" cy="4225924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228" name="组合 227"/>
            <p:cNvGrpSpPr/>
            <p:nvPr/>
          </p:nvGrpSpPr>
          <p:grpSpPr>
            <a:xfrm>
              <a:off x="5467757" y="3981926"/>
              <a:ext cx="1970088" cy="2319337"/>
              <a:chOff x="10704339" y="4153421"/>
              <a:chExt cx="1970088" cy="2319337"/>
            </a:xfrm>
          </p:grpSpPr>
          <p:sp>
            <p:nvSpPr>
              <p:cNvPr id="110" name="Freeform 5"/>
              <p:cNvSpPr/>
              <p:nvPr/>
            </p:nvSpPr>
            <p:spPr bwMode="auto">
              <a:xfrm>
                <a:off x="12112452" y="4505846"/>
                <a:ext cx="561975" cy="290512"/>
              </a:xfrm>
              <a:custGeom>
                <a:avLst/>
                <a:gdLst>
                  <a:gd name="T0" fmla="*/ 0 w 149"/>
                  <a:gd name="T1" fmla="*/ 77 h 77"/>
                  <a:gd name="T2" fmla="*/ 81 w 149"/>
                  <a:gd name="T3" fmla="*/ 70 h 77"/>
                  <a:gd name="T4" fmla="*/ 117 w 149"/>
                  <a:gd name="T5" fmla="*/ 50 h 77"/>
                  <a:gd name="T6" fmla="*/ 149 w 149"/>
                  <a:gd name="T7" fmla="*/ 15 h 77"/>
                  <a:gd name="T8" fmla="*/ 121 w 149"/>
                  <a:gd name="T9" fmla="*/ 16 h 77"/>
                  <a:gd name="T10" fmla="*/ 86 w 149"/>
                  <a:gd name="T11" fmla="*/ 41 h 77"/>
                  <a:gd name="T12" fmla="*/ 50 w 149"/>
                  <a:gd name="T13" fmla="*/ 44 h 77"/>
                  <a:gd name="T14" fmla="*/ 65 w 149"/>
                  <a:gd name="T15" fmla="*/ 25 h 77"/>
                  <a:gd name="T16" fmla="*/ 1 w 149"/>
                  <a:gd name="T17" fmla="*/ 54 h 77"/>
                  <a:gd name="T18" fmla="*/ 0 w 149"/>
                  <a:gd name="T1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77">
                    <a:moveTo>
                      <a:pt x="0" y="77"/>
                    </a:moveTo>
                    <a:cubicBezTo>
                      <a:pt x="81" y="70"/>
                      <a:pt x="81" y="70"/>
                      <a:pt x="81" y="70"/>
                    </a:cubicBezTo>
                    <a:cubicBezTo>
                      <a:pt x="81" y="70"/>
                      <a:pt x="103" y="68"/>
                      <a:pt x="117" y="50"/>
                    </a:cubicBezTo>
                    <a:cubicBezTo>
                      <a:pt x="131" y="32"/>
                      <a:pt x="149" y="18"/>
                      <a:pt x="149" y="15"/>
                    </a:cubicBezTo>
                    <a:cubicBezTo>
                      <a:pt x="149" y="11"/>
                      <a:pt x="145" y="0"/>
                      <a:pt x="121" y="16"/>
                    </a:cubicBezTo>
                    <a:cubicBezTo>
                      <a:pt x="98" y="32"/>
                      <a:pt x="86" y="41"/>
                      <a:pt x="86" y="41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0" y="44"/>
                      <a:pt x="71" y="38"/>
                      <a:pt x="65" y="25"/>
                    </a:cubicBezTo>
                    <a:cubicBezTo>
                      <a:pt x="60" y="12"/>
                      <a:pt x="23" y="50"/>
                      <a:pt x="1" y="54"/>
                    </a:cubicBez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6"/>
              <p:cNvSpPr/>
              <p:nvPr/>
            </p:nvSpPr>
            <p:spPr bwMode="auto">
              <a:xfrm>
                <a:off x="12112452" y="4656658"/>
                <a:ext cx="109538" cy="139700"/>
              </a:xfrm>
              <a:custGeom>
                <a:avLst/>
                <a:gdLst>
                  <a:gd name="T0" fmla="*/ 29 w 29"/>
                  <a:gd name="T1" fmla="*/ 0 h 37"/>
                  <a:gd name="T2" fmla="*/ 1 w 29"/>
                  <a:gd name="T3" fmla="*/ 14 h 37"/>
                  <a:gd name="T4" fmla="*/ 0 w 29"/>
                  <a:gd name="T5" fmla="*/ 37 h 37"/>
                  <a:gd name="T6" fmla="*/ 26 w 29"/>
                  <a:gd name="T7" fmla="*/ 35 h 37"/>
                  <a:gd name="T8" fmla="*/ 29 w 29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7">
                    <a:moveTo>
                      <a:pt x="29" y="0"/>
                    </a:moveTo>
                    <a:cubicBezTo>
                      <a:pt x="19" y="6"/>
                      <a:pt x="9" y="13"/>
                      <a:pt x="1" y="1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23"/>
                      <a:pt x="29" y="12"/>
                      <a:pt x="29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7"/>
              <p:cNvSpPr/>
              <p:nvPr/>
            </p:nvSpPr>
            <p:spPr bwMode="auto">
              <a:xfrm>
                <a:off x="12260089" y="4532833"/>
                <a:ext cx="398463" cy="180975"/>
              </a:xfrm>
              <a:custGeom>
                <a:avLst/>
                <a:gdLst>
                  <a:gd name="T0" fmla="*/ 47 w 106"/>
                  <a:gd name="T1" fmla="*/ 34 h 48"/>
                  <a:gd name="T2" fmla="*/ 11 w 106"/>
                  <a:gd name="T3" fmla="*/ 37 h 48"/>
                  <a:gd name="T4" fmla="*/ 26 w 106"/>
                  <a:gd name="T5" fmla="*/ 18 h 48"/>
                  <a:gd name="T6" fmla="*/ 25 w 106"/>
                  <a:gd name="T7" fmla="*/ 17 h 48"/>
                  <a:gd name="T8" fmla="*/ 0 w 106"/>
                  <a:gd name="T9" fmla="*/ 36 h 48"/>
                  <a:gd name="T10" fmla="*/ 0 w 106"/>
                  <a:gd name="T11" fmla="*/ 39 h 48"/>
                  <a:gd name="T12" fmla="*/ 2 w 106"/>
                  <a:gd name="T13" fmla="*/ 41 h 48"/>
                  <a:gd name="T14" fmla="*/ 7 w 106"/>
                  <a:gd name="T15" fmla="*/ 48 h 48"/>
                  <a:gd name="T16" fmla="*/ 67 w 106"/>
                  <a:gd name="T17" fmla="*/ 35 h 48"/>
                  <a:gd name="T18" fmla="*/ 106 w 106"/>
                  <a:gd name="T19" fmla="*/ 1 h 48"/>
                  <a:gd name="T20" fmla="*/ 82 w 106"/>
                  <a:gd name="T21" fmla="*/ 9 h 48"/>
                  <a:gd name="T22" fmla="*/ 47 w 106"/>
                  <a:gd name="T23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48">
                    <a:moveTo>
                      <a:pt x="47" y="34"/>
                    </a:move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32" y="31"/>
                      <a:pt x="26" y="18"/>
                    </a:cubicBezTo>
                    <a:cubicBezTo>
                      <a:pt x="26" y="17"/>
                      <a:pt x="26" y="17"/>
                      <a:pt x="25" y="17"/>
                    </a:cubicBezTo>
                    <a:cubicBezTo>
                      <a:pt x="18" y="24"/>
                      <a:pt x="9" y="30"/>
                      <a:pt x="0" y="36"/>
                    </a:cubicBezTo>
                    <a:cubicBezTo>
                      <a:pt x="0" y="37"/>
                      <a:pt x="0" y="38"/>
                      <a:pt x="0" y="39"/>
                    </a:cubicBezTo>
                    <a:cubicBezTo>
                      <a:pt x="1" y="39"/>
                      <a:pt x="2" y="40"/>
                      <a:pt x="2" y="41"/>
                    </a:cubicBezTo>
                    <a:cubicBezTo>
                      <a:pt x="4" y="44"/>
                      <a:pt x="5" y="46"/>
                      <a:pt x="7" y="48"/>
                    </a:cubicBezTo>
                    <a:cubicBezTo>
                      <a:pt x="28" y="47"/>
                      <a:pt x="49" y="47"/>
                      <a:pt x="67" y="35"/>
                    </a:cubicBezTo>
                    <a:cubicBezTo>
                      <a:pt x="81" y="25"/>
                      <a:pt x="95" y="15"/>
                      <a:pt x="106" y="1"/>
                    </a:cubicBezTo>
                    <a:cubicBezTo>
                      <a:pt x="102" y="0"/>
                      <a:pt x="95" y="1"/>
                      <a:pt x="82" y="9"/>
                    </a:cubicBezTo>
                    <a:cubicBezTo>
                      <a:pt x="59" y="25"/>
                      <a:pt x="47" y="34"/>
                      <a:pt x="47" y="3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8"/>
              <p:cNvSpPr/>
              <p:nvPr/>
            </p:nvSpPr>
            <p:spPr bwMode="auto">
              <a:xfrm>
                <a:off x="11450464" y="4299471"/>
                <a:ext cx="722313" cy="623887"/>
              </a:xfrm>
              <a:custGeom>
                <a:avLst/>
                <a:gdLst>
                  <a:gd name="T0" fmla="*/ 0 w 192"/>
                  <a:gd name="T1" fmla="*/ 22 h 166"/>
                  <a:gd name="T2" fmla="*/ 17 w 192"/>
                  <a:gd name="T3" fmla="*/ 3 h 166"/>
                  <a:gd name="T4" fmla="*/ 65 w 192"/>
                  <a:gd name="T5" fmla="*/ 63 h 166"/>
                  <a:gd name="T6" fmla="*/ 98 w 192"/>
                  <a:gd name="T7" fmla="*/ 124 h 166"/>
                  <a:gd name="T8" fmla="*/ 176 w 192"/>
                  <a:gd name="T9" fmla="*/ 107 h 166"/>
                  <a:gd name="T10" fmla="*/ 192 w 192"/>
                  <a:gd name="T11" fmla="*/ 142 h 166"/>
                  <a:gd name="T12" fmla="*/ 72 w 192"/>
                  <a:gd name="T13" fmla="*/ 155 h 166"/>
                  <a:gd name="T14" fmla="*/ 0 w 192"/>
                  <a:gd name="T15" fmla="*/ 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66">
                    <a:moveTo>
                      <a:pt x="0" y="22"/>
                    </a:moveTo>
                    <a:cubicBezTo>
                      <a:pt x="0" y="22"/>
                      <a:pt x="1" y="10"/>
                      <a:pt x="17" y="3"/>
                    </a:cubicBezTo>
                    <a:cubicBezTo>
                      <a:pt x="24" y="0"/>
                      <a:pt x="53" y="39"/>
                      <a:pt x="65" y="63"/>
                    </a:cubicBezTo>
                    <a:cubicBezTo>
                      <a:pt x="83" y="96"/>
                      <a:pt x="98" y="124"/>
                      <a:pt x="98" y="124"/>
                    </a:cubicBezTo>
                    <a:cubicBezTo>
                      <a:pt x="176" y="107"/>
                      <a:pt x="176" y="107"/>
                      <a:pt x="176" y="107"/>
                    </a:cubicBezTo>
                    <a:cubicBezTo>
                      <a:pt x="192" y="142"/>
                      <a:pt x="192" y="142"/>
                      <a:pt x="192" y="142"/>
                    </a:cubicBezTo>
                    <a:cubicBezTo>
                      <a:pt x="192" y="142"/>
                      <a:pt x="93" y="166"/>
                      <a:pt x="72" y="155"/>
                    </a:cubicBezTo>
                    <a:cubicBezTo>
                      <a:pt x="52" y="143"/>
                      <a:pt x="0" y="22"/>
                      <a:pt x="0" y="2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9"/>
              <p:cNvSpPr/>
              <p:nvPr/>
            </p:nvSpPr>
            <p:spPr bwMode="auto">
              <a:xfrm>
                <a:off x="11450464" y="4307409"/>
                <a:ext cx="722313" cy="615950"/>
              </a:xfrm>
              <a:custGeom>
                <a:avLst/>
                <a:gdLst>
                  <a:gd name="T0" fmla="*/ 176 w 192"/>
                  <a:gd name="T1" fmla="*/ 105 h 164"/>
                  <a:gd name="T2" fmla="*/ 166 w 192"/>
                  <a:gd name="T3" fmla="*/ 107 h 164"/>
                  <a:gd name="T4" fmla="*/ 168 w 192"/>
                  <a:gd name="T5" fmla="*/ 124 h 164"/>
                  <a:gd name="T6" fmla="*/ 164 w 192"/>
                  <a:gd name="T7" fmla="*/ 133 h 164"/>
                  <a:gd name="T8" fmla="*/ 39 w 192"/>
                  <a:gd name="T9" fmla="*/ 91 h 164"/>
                  <a:gd name="T10" fmla="*/ 17 w 192"/>
                  <a:gd name="T11" fmla="*/ 27 h 164"/>
                  <a:gd name="T12" fmla="*/ 28 w 192"/>
                  <a:gd name="T13" fmla="*/ 8 h 164"/>
                  <a:gd name="T14" fmla="*/ 17 w 192"/>
                  <a:gd name="T15" fmla="*/ 1 h 164"/>
                  <a:gd name="T16" fmla="*/ 0 w 192"/>
                  <a:gd name="T17" fmla="*/ 20 h 164"/>
                  <a:gd name="T18" fmla="*/ 72 w 192"/>
                  <a:gd name="T19" fmla="*/ 153 h 164"/>
                  <a:gd name="T20" fmla="*/ 192 w 192"/>
                  <a:gd name="T21" fmla="*/ 140 h 164"/>
                  <a:gd name="T22" fmla="*/ 176 w 192"/>
                  <a:gd name="T23" fmla="*/ 105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164">
                    <a:moveTo>
                      <a:pt x="176" y="105"/>
                    </a:moveTo>
                    <a:cubicBezTo>
                      <a:pt x="166" y="107"/>
                      <a:pt x="166" y="107"/>
                      <a:pt x="166" y="107"/>
                    </a:cubicBezTo>
                    <a:cubicBezTo>
                      <a:pt x="166" y="113"/>
                      <a:pt x="166" y="118"/>
                      <a:pt x="168" y="124"/>
                    </a:cubicBezTo>
                    <a:cubicBezTo>
                      <a:pt x="168" y="127"/>
                      <a:pt x="167" y="132"/>
                      <a:pt x="164" y="133"/>
                    </a:cubicBezTo>
                    <a:cubicBezTo>
                      <a:pt x="117" y="153"/>
                      <a:pt x="59" y="141"/>
                      <a:pt x="39" y="91"/>
                    </a:cubicBezTo>
                    <a:cubicBezTo>
                      <a:pt x="31" y="71"/>
                      <a:pt x="20" y="49"/>
                      <a:pt x="17" y="27"/>
                    </a:cubicBezTo>
                    <a:cubicBezTo>
                      <a:pt x="16" y="16"/>
                      <a:pt x="20" y="9"/>
                      <a:pt x="28" y="8"/>
                    </a:cubicBezTo>
                    <a:cubicBezTo>
                      <a:pt x="23" y="3"/>
                      <a:pt x="19" y="0"/>
                      <a:pt x="17" y="1"/>
                    </a:cubicBezTo>
                    <a:cubicBezTo>
                      <a:pt x="1" y="8"/>
                      <a:pt x="0" y="20"/>
                      <a:pt x="0" y="20"/>
                    </a:cubicBezTo>
                    <a:cubicBezTo>
                      <a:pt x="0" y="20"/>
                      <a:pt x="52" y="141"/>
                      <a:pt x="72" y="153"/>
                    </a:cubicBezTo>
                    <a:cubicBezTo>
                      <a:pt x="93" y="164"/>
                      <a:pt x="192" y="140"/>
                      <a:pt x="192" y="140"/>
                    </a:cubicBezTo>
                    <a:lnTo>
                      <a:pt x="176" y="105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10"/>
              <p:cNvSpPr/>
              <p:nvPr/>
            </p:nvSpPr>
            <p:spPr bwMode="auto">
              <a:xfrm>
                <a:off x="12090227" y="4664596"/>
                <a:ext cx="123825" cy="214312"/>
              </a:xfrm>
              <a:custGeom>
                <a:avLst/>
                <a:gdLst>
                  <a:gd name="T0" fmla="*/ 15 w 33"/>
                  <a:gd name="T1" fmla="*/ 0 h 57"/>
                  <a:gd name="T2" fmla="*/ 0 w 33"/>
                  <a:gd name="T3" fmla="*/ 5 h 57"/>
                  <a:gd name="T4" fmla="*/ 18 w 33"/>
                  <a:gd name="T5" fmla="*/ 57 h 57"/>
                  <a:gd name="T6" fmla="*/ 33 w 33"/>
                  <a:gd name="T7" fmla="*/ 52 h 57"/>
                  <a:gd name="T8" fmla="*/ 15 w 33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7">
                    <a:moveTo>
                      <a:pt x="15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35"/>
                      <a:pt x="18" y="57"/>
                    </a:cubicBezTo>
                    <a:cubicBezTo>
                      <a:pt x="33" y="52"/>
                      <a:pt x="33" y="52"/>
                      <a:pt x="33" y="52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11"/>
              <p:cNvSpPr/>
              <p:nvPr/>
            </p:nvSpPr>
            <p:spPr bwMode="auto">
              <a:xfrm>
                <a:off x="10980564" y="5175771"/>
                <a:ext cx="646113" cy="1236662"/>
              </a:xfrm>
              <a:custGeom>
                <a:avLst/>
                <a:gdLst>
                  <a:gd name="T0" fmla="*/ 8 w 172"/>
                  <a:gd name="T1" fmla="*/ 0 h 329"/>
                  <a:gd name="T2" fmla="*/ 46 w 172"/>
                  <a:gd name="T3" fmla="*/ 90 h 329"/>
                  <a:gd name="T4" fmla="*/ 44 w 172"/>
                  <a:gd name="T5" fmla="*/ 315 h 329"/>
                  <a:gd name="T6" fmla="*/ 80 w 172"/>
                  <a:gd name="T7" fmla="*/ 329 h 329"/>
                  <a:gd name="T8" fmla="*/ 78 w 172"/>
                  <a:gd name="T9" fmla="*/ 99 h 329"/>
                  <a:gd name="T10" fmla="*/ 101 w 172"/>
                  <a:gd name="T11" fmla="*/ 97 h 329"/>
                  <a:gd name="T12" fmla="*/ 117 w 172"/>
                  <a:gd name="T13" fmla="*/ 322 h 329"/>
                  <a:gd name="T14" fmla="*/ 142 w 172"/>
                  <a:gd name="T15" fmla="*/ 302 h 329"/>
                  <a:gd name="T16" fmla="*/ 158 w 172"/>
                  <a:gd name="T17" fmla="*/ 287 h 329"/>
                  <a:gd name="T18" fmla="*/ 132 w 172"/>
                  <a:gd name="T19" fmla="*/ 93 h 329"/>
                  <a:gd name="T20" fmla="*/ 159 w 172"/>
                  <a:gd name="T21" fmla="*/ 0 h 329"/>
                  <a:gd name="T22" fmla="*/ 8 w 172"/>
                  <a:gd name="T23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2" h="329">
                    <a:moveTo>
                      <a:pt x="8" y="0"/>
                    </a:moveTo>
                    <a:cubicBezTo>
                      <a:pt x="8" y="0"/>
                      <a:pt x="0" y="81"/>
                      <a:pt x="46" y="90"/>
                    </a:cubicBezTo>
                    <a:cubicBezTo>
                      <a:pt x="44" y="315"/>
                      <a:pt x="44" y="315"/>
                      <a:pt x="44" y="315"/>
                    </a:cubicBezTo>
                    <a:cubicBezTo>
                      <a:pt x="80" y="329"/>
                      <a:pt x="80" y="329"/>
                      <a:pt x="80" y="32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8" y="99"/>
                      <a:pt x="94" y="102"/>
                      <a:pt x="101" y="97"/>
                    </a:cubicBezTo>
                    <a:cubicBezTo>
                      <a:pt x="117" y="322"/>
                      <a:pt x="117" y="322"/>
                      <a:pt x="117" y="322"/>
                    </a:cubicBezTo>
                    <a:cubicBezTo>
                      <a:pt x="142" y="302"/>
                      <a:pt x="142" y="302"/>
                      <a:pt x="142" y="302"/>
                    </a:cubicBezTo>
                    <a:cubicBezTo>
                      <a:pt x="158" y="287"/>
                      <a:pt x="158" y="287"/>
                      <a:pt x="158" y="287"/>
                    </a:cubicBezTo>
                    <a:cubicBezTo>
                      <a:pt x="132" y="93"/>
                      <a:pt x="132" y="93"/>
                      <a:pt x="132" y="93"/>
                    </a:cubicBezTo>
                    <a:cubicBezTo>
                      <a:pt x="132" y="93"/>
                      <a:pt x="172" y="70"/>
                      <a:pt x="159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12"/>
              <p:cNvSpPr/>
              <p:nvPr/>
            </p:nvSpPr>
            <p:spPr bwMode="auto">
              <a:xfrm>
                <a:off x="11021839" y="5175771"/>
                <a:ext cx="604838" cy="1236662"/>
              </a:xfrm>
              <a:custGeom>
                <a:avLst/>
                <a:gdLst>
                  <a:gd name="T0" fmla="*/ 107 w 161"/>
                  <a:gd name="T1" fmla="*/ 116 h 329"/>
                  <a:gd name="T2" fmla="*/ 121 w 161"/>
                  <a:gd name="T3" fmla="*/ 99 h 329"/>
                  <a:gd name="T4" fmla="*/ 121 w 161"/>
                  <a:gd name="T5" fmla="*/ 93 h 329"/>
                  <a:gd name="T6" fmla="*/ 148 w 161"/>
                  <a:gd name="T7" fmla="*/ 0 h 329"/>
                  <a:gd name="T8" fmla="*/ 148 w 161"/>
                  <a:gd name="T9" fmla="*/ 4 h 329"/>
                  <a:gd name="T10" fmla="*/ 68 w 161"/>
                  <a:gd name="T11" fmla="*/ 83 h 329"/>
                  <a:gd name="T12" fmla="*/ 7 w 161"/>
                  <a:gd name="T13" fmla="*/ 54 h 329"/>
                  <a:gd name="T14" fmla="*/ 0 w 161"/>
                  <a:gd name="T15" fmla="*/ 47 h 329"/>
                  <a:gd name="T16" fmla="*/ 35 w 161"/>
                  <a:gd name="T17" fmla="*/ 90 h 329"/>
                  <a:gd name="T18" fmla="*/ 35 w 161"/>
                  <a:gd name="T19" fmla="*/ 97 h 329"/>
                  <a:gd name="T20" fmla="*/ 49 w 161"/>
                  <a:gd name="T21" fmla="*/ 111 h 329"/>
                  <a:gd name="T22" fmla="*/ 50 w 161"/>
                  <a:gd name="T23" fmla="*/ 117 h 329"/>
                  <a:gd name="T24" fmla="*/ 52 w 161"/>
                  <a:gd name="T25" fmla="*/ 125 h 329"/>
                  <a:gd name="T26" fmla="*/ 51 w 161"/>
                  <a:gd name="T27" fmla="*/ 322 h 329"/>
                  <a:gd name="T28" fmla="*/ 69 w 161"/>
                  <a:gd name="T29" fmla="*/ 329 h 329"/>
                  <a:gd name="T30" fmla="*/ 67 w 161"/>
                  <a:gd name="T31" fmla="*/ 99 h 329"/>
                  <a:gd name="T32" fmla="*/ 90 w 161"/>
                  <a:gd name="T33" fmla="*/ 97 h 329"/>
                  <a:gd name="T34" fmla="*/ 106 w 161"/>
                  <a:gd name="T35" fmla="*/ 322 h 329"/>
                  <a:gd name="T36" fmla="*/ 128 w 161"/>
                  <a:gd name="T37" fmla="*/ 305 h 329"/>
                  <a:gd name="T38" fmla="*/ 125 w 161"/>
                  <a:gd name="T39" fmla="*/ 297 h 329"/>
                  <a:gd name="T40" fmla="*/ 107 w 161"/>
                  <a:gd name="T41" fmla="*/ 116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1" h="329">
                    <a:moveTo>
                      <a:pt x="107" y="116"/>
                    </a:moveTo>
                    <a:cubicBezTo>
                      <a:pt x="107" y="106"/>
                      <a:pt x="114" y="101"/>
                      <a:pt x="121" y="99"/>
                    </a:cubicBezTo>
                    <a:cubicBezTo>
                      <a:pt x="121" y="93"/>
                      <a:pt x="121" y="93"/>
                      <a:pt x="121" y="93"/>
                    </a:cubicBezTo>
                    <a:cubicBezTo>
                      <a:pt x="121" y="93"/>
                      <a:pt x="161" y="70"/>
                      <a:pt x="148" y="0"/>
                    </a:cubicBezTo>
                    <a:cubicBezTo>
                      <a:pt x="148" y="1"/>
                      <a:pt x="148" y="3"/>
                      <a:pt x="148" y="4"/>
                    </a:cubicBezTo>
                    <a:cubicBezTo>
                      <a:pt x="147" y="48"/>
                      <a:pt x="111" y="83"/>
                      <a:pt x="68" y="83"/>
                    </a:cubicBezTo>
                    <a:cubicBezTo>
                      <a:pt x="43" y="83"/>
                      <a:pt x="21" y="71"/>
                      <a:pt x="7" y="54"/>
                    </a:cubicBezTo>
                    <a:cubicBezTo>
                      <a:pt x="5" y="51"/>
                      <a:pt x="2" y="49"/>
                      <a:pt x="0" y="47"/>
                    </a:cubicBezTo>
                    <a:cubicBezTo>
                      <a:pt x="4" y="66"/>
                      <a:pt x="14" y="86"/>
                      <a:pt x="35" y="90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42" y="98"/>
                      <a:pt x="49" y="102"/>
                      <a:pt x="49" y="111"/>
                    </a:cubicBezTo>
                    <a:cubicBezTo>
                      <a:pt x="50" y="113"/>
                      <a:pt x="50" y="115"/>
                      <a:pt x="50" y="117"/>
                    </a:cubicBezTo>
                    <a:cubicBezTo>
                      <a:pt x="51" y="119"/>
                      <a:pt x="52" y="122"/>
                      <a:pt x="52" y="125"/>
                    </a:cubicBezTo>
                    <a:cubicBezTo>
                      <a:pt x="51" y="190"/>
                      <a:pt x="51" y="256"/>
                      <a:pt x="51" y="322"/>
                    </a:cubicBezTo>
                    <a:cubicBezTo>
                      <a:pt x="69" y="329"/>
                      <a:pt x="69" y="329"/>
                      <a:pt x="69" y="329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67" y="99"/>
                      <a:pt x="83" y="102"/>
                      <a:pt x="90" y="97"/>
                    </a:cubicBezTo>
                    <a:cubicBezTo>
                      <a:pt x="106" y="322"/>
                      <a:pt x="106" y="322"/>
                      <a:pt x="106" y="322"/>
                    </a:cubicBezTo>
                    <a:cubicBezTo>
                      <a:pt x="128" y="305"/>
                      <a:pt x="128" y="305"/>
                      <a:pt x="128" y="305"/>
                    </a:cubicBezTo>
                    <a:cubicBezTo>
                      <a:pt x="126" y="303"/>
                      <a:pt x="126" y="300"/>
                      <a:pt x="125" y="297"/>
                    </a:cubicBezTo>
                    <a:cubicBezTo>
                      <a:pt x="122" y="236"/>
                      <a:pt x="104" y="177"/>
                      <a:pt x="107" y="11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3"/>
              <p:cNvSpPr/>
              <p:nvPr/>
            </p:nvSpPr>
            <p:spPr bwMode="auto">
              <a:xfrm>
                <a:off x="11009139" y="5107508"/>
                <a:ext cx="569913" cy="177800"/>
              </a:xfrm>
              <a:custGeom>
                <a:avLst/>
                <a:gdLst>
                  <a:gd name="T0" fmla="*/ 1 w 151"/>
                  <a:gd name="T1" fmla="*/ 14 h 47"/>
                  <a:gd name="T2" fmla="*/ 0 w 151"/>
                  <a:gd name="T3" fmla="*/ 24 h 47"/>
                  <a:gd name="T4" fmla="*/ 49 w 151"/>
                  <a:gd name="T5" fmla="*/ 24 h 47"/>
                  <a:gd name="T6" fmla="*/ 74 w 151"/>
                  <a:gd name="T7" fmla="*/ 47 h 47"/>
                  <a:gd name="T8" fmla="*/ 98 w 151"/>
                  <a:gd name="T9" fmla="*/ 25 h 47"/>
                  <a:gd name="T10" fmla="*/ 151 w 151"/>
                  <a:gd name="T11" fmla="*/ 21 h 47"/>
                  <a:gd name="T12" fmla="*/ 150 w 151"/>
                  <a:gd name="T13" fmla="*/ 14 h 47"/>
                  <a:gd name="T14" fmla="*/ 1 w 151"/>
                  <a:gd name="T15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" h="47">
                    <a:moveTo>
                      <a:pt x="1" y="1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23" y="23"/>
                      <a:pt x="49" y="24"/>
                    </a:cubicBezTo>
                    <a:cubicBezTo>
                      <a:pt x="59" y="25"/>
                      <a:pt x="63" y="46"/>
                      <a:pt x="74" y="47"/>
                    </a:cubicBezTo>
                    <a:cubicBezTo>
                      <a:pt x="85" y="47"/>
                      <a:pt x="88" y="25"/>
                      <a:pt x="98" y="25"/>
                    </a:cubicBezTo>
                    <a:cubicBezTo>
                      <a:pt x="117" y="24"/>
                      <a:pt x="143" y="25"/>
                      <a:pt x="151" y="21"/>
                    </a:cubicBezTo>
                    <a:cubicBezTo>
                      <a:pt x="150" y="14"/>
                      <a:pt x="150" y="14"/>
                      <a:pt x="150" y="14"/>
                    </a:cubicBezTo>
                    <a:cubicBezTo>
                      <a:pt x="150" y="14"/>
                      <a:pt x="66" y="0"/>
                      <a:pt x="1" y="14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14"/>
              <p:cNvSpPr/>
              <p:nvPr/>
            </p:nvSpPr>
            <p:spPr bwMode="auto">
              <a:xfrm>
                <a:off x="10704339" y="6164783"/>
                <a:ext cx="611188" cy="307975"/>
              </a:xfrm>
              <a:custGeom>
                <a:avLst/>
                <a:gdLst>
                  <a:gd name="T0" fmla="*/ 17 w 162"/>
                  <a:gd name="T1" fmla="*/ 81 h 82"/>
                  <a:gd name="T2" fmla="*/ 155 w 162"/>
                  <a:gd name="T3" fmla="*/ 71 h 82"/>
                  <a:gd name="T4" fmla="*/ 81 w 162"/>
                  <a:gd name="T5" fmla="*/ 1 h 82"/>
                  <a:gd name="T6" fmla="*/ 17 w 162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82">
                    <a:moveTo>
                      <a:pt x="17" y="81"/>
                    </a:moveTo>
                    <a:cubicBezTo>
                      <a:pt x="17" y="81"/>
                      <a:pt x="122" y="82"/>
                      <a:pt x="155" y="71"/>
                    </a:cubicBezTo>
                    <a:cubicBezTo>
                      <a:pt x="155" y="71"/>
                      <a:pt x="162" y="3"/>
                      <a:pt x="81" y="1"/>
                    </a:cubicBezTo>
                    <a:cubicBezTo>
                      <a:pt x="0" y="0"/>
                      <a:pt x="3" y="76"/>
                      <a:pt x="17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15"/>
              <p:cNvSpPr/>
              <p:nvPr/>
            </p:nvSpPr>
            <p:spPr bwMode="auto">
              <a:xfrm>
                <a:off x="10753552" y="6167958"/>
                <a:ext cx="482600" cy="263525"/>
              </a:xfrm>
              <a:custGeom>
                <a:avLst/>
                <a:gdLst>
                  <a:gd name="T0" fmla="*/ 128 w 128"/>
                  <a:gd name="T1" fmla="*/ 24 h 70"/>
                  <a:gd name="T2" fmla="*/ 68 w 128"/>
                  <a:gd name="T3" fmla="*/ 0 h 70"/>
                  <a:gd name="T4" fmla="*/ 0 w 128"/>
                  <a:gd name="T5" fmla="*/ 40 h 70"/>
                  <a:gd name="T6" fmla="*/ 128 w 128"/>
                  <a:gd name="T7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0">
                    <a:moveTo>
                      <a:pt x="128" y="24"/>
                    </a:moveTo>
                    <a:cubicBezTo>
                      <a:pt x="117" y="12"/>
                      <a:pt x="99" y="1"/>
                      <a:pt x="68" y="0"/>
                    </a:cubicBezTo>
                    <a:cubicBezTo>
                      <a:pt x="26" y="0"/>
                      <a:pt x="7" y="20"/>
                      <a:pt x="0" y="40"/>
                    </a:cubicBezTo>
                    <a:cubicBezTo>
                      <a:pt x="22" y="70"/>
                      <a:pt x="118" y="65"/>
                      <a:pt x="128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16"/>
              <p:cNvSpPr/>
              <p:nvPr/>
            </p:nvSpPr>
            <p:spPr bwMode="auto">
              <a:xfrm>
                <a:off x="10859914" y="6225108"/>
                <a:ext cx="77788" cy="41275"/>
              </a:xfrm>
              <a:custGeom>
                <a:avLst/>
                <a:gdLst>
                  <a:gd name="T0" fmla="*/ 21 w 21"/>
                  <a:gd name="T1" fmla="*/ 6 h 11"/>
                  <a:gd name="T2" fmla="*/ 11 w 21"/>
                  <a:gd name="T3" fmla="*/ 11 h 11"/>
                  <a:gd name="T4" fmla="*/ 0 w 21"/>
                  <a:gd name="T5" fmla="*/ 6 h 11"/>
                  <a:gd name="T6" fmla="*/ 11 w 21"/>
                  <a:gd name="T7" fmla="*/ 0 h 11"/>
                  <a:gd name="T8" fmla="*/ 21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21" y="6"/>
                    </a:moveTo>
                    <a:cubicBezTo>
                      <a:pt x="21" y="9"/>
                      <a:pt x="16" y="11"/>
                      <a:pt x="11" y="11"/>
                    </a:cubicBezTo>
                    <a:cubicBezTo>
                      <a:pt x="5" y="11"/>
                      <a:pt x="0" y="9"/>
                      <a:pt x="0" y="6"/>
                    </a:cubicBezTo>
                    <a:cubicBezTo>
                      <a:pt x="0" y="2"/>
                      <a:pt x="5" y="0"/>
                      <a:pt x="11" y="0"/>
                    </a:cubicBezTo>
                    <a:cubicBezTo>
                      <a:pt x="17" y="0"/>
                      <a:pt x="21" y="3"/>
                      <a:pt x="21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7"/>
              <p:cNvSpPr/>
              <p:nvPr/>
            </p:nvSpPr>
            <p:spPr bwMode="auto">
              <a:xfrm>
                <a:off x="11379027" y="6164783"/>
                <a:ext cx="609600" cy="307975"/>
              </a:xfrm>
              <a:custGeom>
                <a:avLst/>
                <a:gdLst>
                  <a:gd name="T0" fmla="*/ 145 w 162"/>
                  <a:gd name="T1" fmla="*/ 81 h 82"/>
                  <a:gd name="T2" fmla="*/ 6 w 162"/>
                  <a:gd name="T3" fmla="*/ 71 h 82"/>
                  <a:gd name="T4" fmla="*/ 81 w 162"/>
                  <a:gd name="T5" fmla="*/ 1 h 82"/>
                  <a:gd name="T6" fmla="*/ 145 w 162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82">
                    <a:moveTo>
                      <a:pt x="145" y="81"/>
                    </a:moveTo>
                    <a:cubicBezTo>
                      <a:pt x="145" y="81"/>
                      <a:pt x="40" y="82"/>
                      <a:pt x="6" y="71"/>
                    </a:cubicBezTo>
                    <a:cubicBezTo>
                      <a:pt x="6" y="71"/>
                      <a:pt x="0" y="3"/>
                      <a:pt x="81" y="1"/>
                    </a:cubicBezTo>
                    <a:cubicBezTo>
                      <a:pt x="162" y="0"/>
                      <a:pt x="159" y="76"/>
                      <a:pt x="145" y="8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8"/>
              <p:cNvSpPr/>
              <p:nvPr/>
            </p:nvSpPr>
            <p:spPr bwMode="auto">
              <a:xfrm>
                <a:off x="11458402" y="6167958"/>
                <a:ext cx="481013" cy="263525"/>
              </a:xfrm>
              <a:custGeom>
                <a:avLst/>
                <a:gdLst>
                  <a:gd name="T0" fmla="*/ 0 w 128"/>
                  <a:gd name="T1" fmla="*/ 24 h 70"/>
                  <a:gd name="T2" fmla="*/ 60 w 128"/>
                  <a:gd name="T3" fmla="*/ 0 h 70"/>
                  <a:gd name="T4" fmla="*/ 128 w 128"/>
                  <a:gd name="T5" fmla="*/ 40 h 70"/>
                  <a:gd name="T6" fmla="*/ 0 w 128"/>
                  <a:gd name="T7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70">
                    <a:moveTo>
                      <a:pt x="0" y="24"/>
                    </a:moveTo>
                    <a:cubicBezTo>
                      <a:pt x="10" y="12"/>
                      <a:pt x="29" y="1"/>
                      <a:pt x="60" y="0"/>
                    </a:cubicBezTo>
                    <a:cubicBezTo>
                      <a:pt x="102" y="0"/>
                      <a:pt x="121" y="20"/>
                      <a:pt x="128" y="40"/>
                    </a:cubicBezTo>
                    <a:cubicBezTo>
                      <a:pt x="105" y="70"/>
                      <a:pt x="10" y="65"/>
                      <a:pt x="0" y="24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9"/>
              <p:cNvSpPr/>
              <p:nvPr/>
            </p:nvSpPr>
            <p:spPr bwMode="auto">
              <a:xfrm>
                <a:off x="11752089" y="6225108"/>
                <a:ext cx="82550" cy="41275"/>
              </a:xfrm>
              <a:custGeom>
                <a:avLst/>
                <a:gdLst>
                  <a:gd name="T0" fmla="*/ 0 w 22"/>
                  <a:gd name="T1" fmla="*/ 6 h 11"/>
                  <a:gd name="T2" fmla="*/ 11 w 22"/>
                  <a:gd name="T3" fmla="*/ 11 h 11"/>
                  <a:gd name="T4" fmla="*/ 22 w 22"/>
                  <a:gd name="T5" fmla="*/ 6 h 11"/>
                  <a:gd name="T6" fmla="*/ 11 w 22"/>
                  <a:gd name="T7" fmla="*/ 0 h 11"/>
                  <a:gd name="T8" fmla="*/ 0 w 22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0" y="6"/>
                    </a:moveTo>
                    <a:cubicBezTo>
                      <a:pt x="0" y="9"/>
                      <a:pt x="5" y="11"/>
                      <a:pt x="11" y="11"/>
                    </a:cubicBezTo>
                    <a:cubicBezTo>
                      <a:pt x="17" y="11"/>
                      <a:pt x="22" y="9"/>
                      <a:pt x="22" y="6"/>
                    </a:cubicBezTo>
                    <a:cubicBezTo>
                      <a:pt x="22" y="2"/>
                      <a:pt x="17" y="0"/>
                      <a:pt x="11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20"/>
              <p:cNvSpPr/>
              <p:nvPr/>
            </p:nvSpPr>
            <p:spPr bwMode="auto">
              <a:xfrm>
                <a:off x="10780539" y="4266134"/>
                <a:ext cx="244475" cy="846137"/>
              </a:xfrm>
              <a:custGeom>
                <a:avLst/>
                <a:gdLst>
                  <a:gd name="T0" fmla="*/ 65 w 65"/>
                  <a:gd name="T1" fmla="*/ 25 h 225"/>
                  <a:gd name="T2" fmla="*/ 28 w 65"/>
                  <a:gd name="T3" fmla="*/ 32 h 225"/>
                  <a:gd name="T4" fmla="*/ 1 w 65"/>
                  <a:gd name="T5" fmla="*/ 150 h 225"/>
                  <a:gd name="T6" fmla="*/ 57 w 65"/>
                  <a:gd name="T7" fmla="*/ 220 h 225"/>
                  <a:gd name="T8" fmla="*/ 65 w 65"/>
                  <a:gd name="T9" fmla="*/ 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25">
                    <a:moveTo>
                      <a:pt x="65" y="25"/>
                    </a:moveTo>
                    <a:cubicBezTo>
                      <a:pt x="65" y="25"/>
                      <a:pt x="44" y="0"/>
                      <a:pt x="28" y="32"/>
                    </a:cubicBezTo>
                    <a:cubicBezTo>
                      <a:pt x="11" y="65"/>
                      <a:pt x="2" y="125"/>
                      <a:pt x="1" y="150"/>
                    </a:cubicBezTo>
                    <a:cubicBezTo>
                      <a:pt x="0" y="175"/>
                      <a:pt x="35" y="225"/>
                      <a:pt x="57" y="220"/>
                    </a:cubicBezTo>
                    <a:lnTo>
                      <a:pt x="65" y="25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21"/>
              <p:cNvSpPr/>
              <p:nvPr/>
            </p:nvSpPr>
            <p:spPr bwMode="auto">
              <a:xfrm>
                <a:off x="10780539" y="4318521"/>
                <a:ext cx="244475" cy="793750"/>
              </a:xfrm>
              <a:custGeom>
                <a:avLst/>
                <a:gdLst>
                  <a:gd name="T0" fmla="*/ 28 w 65"/>
                  <a:gd name="T1" fmla="*/ 18 h 211"/>
                  <a:gd name="T2" fmla="*/ 27 w 65"/>
                  <a:gd name="T3" fmla="*/ 19 h 211"/>
                  <a:gd name="T4" fmla="*/ 50 w 65"/>
                  <a:gd name="T5" fmla="*/ 42 h 211"/>
                  <a:gd name="T6" fmla="*/ 50 w 65"/>
                  <a:gd name="T7" fmla="*/ 72 h 211"/>
                  <a:gd name="T8" fmla="*/ 50 w 65"/>
                  <a:gd name="T9" fmla="*/ 103 h 211"/>
                  <a:gd name="T10" fmla="*/ 27 w 65"/>
                  <a:gd name="T11" fmla="*/ 129 h 211"/>
                  <a:gd name="T12" fmla="*/ 43 w 65"/>
                  <a:gd name="T13" fmla="*/ 150 h 211"/>
                  <a:gd name="T14" fmla="*/ 43 w 65"/>
                  <a:gd name="T15" fmla="*/ 191 h 211"/>
                  <a:gd name="T16" fmla="*/ 25 w 65"/>
                  <a:gd name="T17" fmla="*/ 178 h 211"/>
                  <a:gd name="T18" fmla="*/ 16 w 65"/>
                  <a:gd name="T19" fmla="*/ 164 h 211"/>
                  <a:gd name="T20" fmla="*/ 8 w 65"/>
                  <a:gd name="T21" fmla="*/ 145 h 211"/>
                  <a:gd name="T22" fmla="*/ 1 w 65"/>
                  <a:gd name="T23" fmla="*/ 136 h 211"/>
                  <a:gd name="T24" fmla="*/ 57 w 65"/>
                  <a:gd name="T25" fmla="*/ 206 h 211"/>
                  <a:gd name="T26" fmla="*/ 65 w 65"/>
                  <a:gd name="T27" fmla="*/ 11 h 211"/>
                  <a:gd name="T28" fmla="*/ 52 w 65"/>
                  <a:gd name="T29" fmla="*/ 2 h 211"/>
                  <a:gd name="T30" fmla="*/ 28 w 65"/>
                  <a:gd name="T31" fmla="*/ 1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5" h="211">
                    <a:moveTo>
                      <a:pt x="28" y="18"/>
                    </a:moveTo>
                    <a:cubicBezTo>
                      <a:pt x="28" y="19"/>
                      <a:pt x="28" y="19"/>
                      <a:pt x="27" y="19"/>
                    </a:cubicBezTo>
                    <a:cubicBezTo>
                      <a:pt x="44" y="0"/>
                      <a:pt x="52" y="28"/>
                      <a:pt x="50" y="42"/>
                    </a:cubicBezTo>
                    <a:cubicBezTo>
                      <a:pt x="48" y="51"/>
                      <a:pt x="50" y="62"/>
                      <a:pt x="50" y="72"/>
                    </a:cubicBezTo>
                    <a:cubicBezTo>
                      <a:pt x="51" y="82"/>
                      <a:pt x="51" y="93"/>
                      <a:pt x="50" y="103"/>
                    </a:cubicBezTo>
                    <a:cubicBezTo>
                      <a:pt x="48" y="115"/>
                      <a:pt x="38" y="125"/>
                      <a:pt x="27" y="129"/>
                    </a:cubicBezTo>
                    <a:cubicBezTo>
                      <a:pt x="34" y="135"/>
                      <a:pt x="40" y="141"/>
                      <a:pt x="43" y="150"/>
                    </a:cubicBezTo>
                    <a:cubicBezTo>
                      <a:pt x="45" y="156"/>
                      <a:pt x="47" y="186"/>
                      <a:pt x="43" y="191"/>
                    </a:cubicBezTo>
                    <a:cubicBezTo>
                      <a:pt x="38" y="197"/>
                      <a:pt x="29" y="182"/>
                      <a:pt x="25" y="178"/>
                    </a:cubicBezTo>
                    <a:cubicBezTo>
                      <a:pt x="21" y="174"/>
                      <a:pt x="18" y="169"/>
                      <a:pt x="16" y="164"/>
                    </a:cubicBezTo>
                    <a:cubicBezTo>
                      <a:pt x="13" y="157"/>
                      <a:pt x="10" y="151"/>
                      <a:pt x="8" y="145"/>
                    </a:cubicBezTo>
                    <a:cubicBezTo>
                      <a:pt x="7" y="140"/>
                      <a:pt x="2" y="120"/>
                      <a:pt x="1" y="136"/>
                    </a:cubicBezTo>
                    <a:cubicBezTo>
                      <a:pt x="0" y="161"/>
                      <a:pt x="35" y="211"/>
                      <a:pt x="57" y="206"/>
                    </a:cubicBezTo>
                    <a:cubicBezTo>
                      <a:pt x="57" y="206"/>
                      <a:pt x="65" y="11"/>
                      <a:pt x="65" y="11"/>
                    </a:cubicBezTo>
                    <a:cubicBezTo>
                      <a:pt x="65" y="8"/>
                      <a:pt x="54" y="3"/>
                      <a:pt x="52" y="2"/>
                    </a:cubicBezTo>
                    <a:cubicBezTo>
                      <a:pt x="41" y="0"/>
                      <a:pt x="32" y="9"/>
                      <a:pt x="28" y="18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22"/>
              <p:cNvSpPr/>
              <p:nvPr/>
            </p:nvSpPr>
            <p:spPr bwMode="auto">
              <a:xfrm>
                <a:off x="10931352" y="4285184"/>
                <a:ext cx="700088" cy="890587"/>
              </a:xfrm>
              <a:custGeom>
                <a:avLst/>
                <a:gdLst>
                  <a:gd name="T0" fmla="*/ 19 w 186"/>
                  <a:gd name="T1" fmla="*/ 12 h 237"/>
                  <a:gd name="T2" fmla="*/ 139 w 186"/>
                  <a:gd name="T3" fmla="*/ 3 h 237"/>
                  <a:gd name="T4" fmla="*/ 155 w 186"/>
                  <a:gd name="T5" fmla="*/ 20 h 237"/>
                  <a:gd name="T6" fmla="*/ 176 w 186"/>
                  <a:gd name="T7" fmla="*/ 165 h 237"/>
                  <a:gd name="T8" fmla="*/ 174 w 186"/>
                  <a:gd name="T9" fmla="*/ 237 h 237"/>
                  <a:gd name="T10" fmla="*/ 18 w 186"/>
                  <a:gd name="T11" fmla="*/ 237 h 237"/>
                  <a:gd name="T12" fmla="*/ 19 w 186"/>
                  <a:gd name="T13" fmla="*/ 1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237">
                    <a:moveTo>
                      <a:pt x="19" y="12"/>
                    </a:moveTo>
                    <a:cubicBezTo>
                      <a:pt x="19" y="12"/>
                      <a:pt x="46" y="0"/>
                      <a:pt x="139" y="3"/>
                    </a:cubicBezTo>
                    <a:cubicBezTo>
                      <a:pt x="139" y="3"/>
                      <a:pt x="151" y="6"/>
                      <a:pt x="155" y="20"/>
                    </a:cubicBezTo>
                    <a:cubicBezTo>
                      <a:pt x="157" y="28"/>
                      <a:pt x="161" y="98"/>
                      <a:pt x="176" y="165"/>
                    </a:cubicBezTo>
                    <a:cubicBezTo>
                      <a:pt x="186" y="207"/>
                      <a:pt x="174" y="237"/>
                      <a:pt x="174" y="237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18" y="237"/>
                      <a:pt x="0" y="35"/>
                      <a:pt x="19" y="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23"/>
              <p:cNvSpPr/>
              <p:nvPr/>
            </p:nvSpPr>
            <p:spPr bwMode="auto">
              <a:xfrm>
                <a:off x="11404427" y="4296296"/>
                <a:ext cx="200025" cy="703262"/>
              </a:xfrm>
              <a:custGeom>
                <a:avLst/>
                <a:gdLst>
                  <a:gd name="T0" fmla="*/ 52 w 53"/>
                  <a:gd name="T1" fmla="*/ 170 h 187"/>
                  <a:gd name="T2" fmla="*/ 29 w 53"/>
                  <a:gd name="T3" fmla="*/ 17 h 187"/>
                  <a:gd name="T4" fmla="*/ 13 w 53"/>
                  <a:gd name="T5" fmla="*/ 0 h 187"/>
                  <a:gd name="T6" fmla="*/ 0 w 53"/>
                  <a:gd name="T7" fmla="*/ 0 h 187"/>
                  <a:gd name="T8" fmla="*/ 2 w 53"/>
                  <a:gd name="T9" fmla="*/ 16 h 187"/>
                  <a:gd name="T10" fmla="*/ 16 w 53"/>
                  <a:gd name="T11" fmla="*/ 25 h 187"/>
                  <a:gd name="T12" fmla="*/ 22 w 53"/>
                  <a:gd name="T13" fmla="*/ 41 h 187"/>
                  <a:gd name="T14" fmla="*/ 26 w 53"/>
                  <a:gd name="T15" fmla="*/ 76 h 187"/>
                  <a:gd name="T16" fmla="*/ 47 w 53"/>
                  <a:gd name="T17" fmla="*/ 169 h 187"/>
                  <a:gd name="T18" fmla="*/ 53 w 53"/>
                  <a:gd name="T19" fmla="*/ 187 h 187"/>
                  <a:gd name="T20" fmla="*/ 52 w 53"/>
                  <a:gd name="T21" fmla="*/ 17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187">
                    <a:moveTo>
                      <a:pt x="52" y="170"/>
                    </a:moveTo>
                    <a:cubicBezTo>
                      <a:pt x="36" y="100"/>
                      <a:pt x="31" y="25"/>
                      <a:pt x="29" y="17"/>
                    </a:cubicBezTo>
                    <a:cubicBezTo>
                      <a:pt x="26" y="3"/>
                      <a:pt x="13" y="0"/>
                      <a:pt x="13" y="0"/>
                    </a:cubicBezTo>
                    <a:cubicBezTo>
                      <a:pt x="8" y="0"/>
                      <a:pt x="4" y="0"/>
                      <a:pt x="0" y="0"/>
                    </a:cubicBezTo>
                    <a:cubicBezTo>
                      <a:pt x="1" y="5"/>
                      <a:pt x="2" y="11"/>
                      <a:pt x="2" y="16"/>
                    </a:cubicBezTo>
                    <a:cubicBezTo>
                      <a:pt x="2" y="15"/>
                      <a:pt x="15" y="23"/>
                      <a:pt x="16" y="25"/>
                    </a:cubicBezTo>
                    <a:cubicBezTo>
                      <a:pt x="19" y="29"/>
                      <a:pt x="21" y="35"/>
                      <a:pt x="22" y="41"/>
                    </a:cubicBezTo>
                    <a:cubicBezTo>
                      <a:pt x="24" y="52"/>
                      <a:pt x="23" y="64"/>
                      <a:pt x="26" y="76"/>
                    </a:cubicBezTo>
                    <a:cubicBezTo>
                      <a:pt x="32" y="108"/>
                      <a:pt x="36" y="138"/>
                      <a:pt x="47" y="169"/>
                    </a:cubicBezTo>
                    <a:cubicBezTo>
                      <a:pt x="49" y="175"/>
                      <a:pt x="51" y="181"/>
                      <a:pt x="53" y="187"/>
                    </a:cubicBezTo>
                    <a:cubicBezTo>
                      <a:pt x="52" y="181"/>
                      <a:pt x="53" y="176"/>
                      <a:pt x="52" y="17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24"/>
              <p:cNvSpPr/>
              <p:nvPr/>
            </p:nvSpPr>
            <p:spPr bwMode="auto">
              <a:xfrm>
                <a:off x="10980564" y="4153421"/>
                <a:ext cx="228600" cy="252412"/>
              </a:xfrm>
              <a:custGeom>
                <a:avLst/>
                <a:gdLst>
                  <a:gd name="T0" fmla="*/ 6 w 61"/>
                  <a:gd name="T1" fmla="*/ 0 h 67"/>
                  <a:gd name="T2" fmla="*/ 3 w 61"/>
                  <a:gd name="T3" fmla="*/ 48 h 67"/>
                  <a:gd name="T4" fmla="*/ 24 w 61"/>
                  <a:gd name="T5" fmla="*/ 64 h 67"/>
                  <a:gd name="T6" fmla="*/ 60 w 61"/>
                  <a:gd name="T7" fmla="*/ 56 h 67"/>
                  <a:gd name="T8" fmla="*/ 61 w 61"/>
                  <a:gd name="T9" fmla="*/ 42 h 67"/>
                  <a:gd name="T10" fmla="*/ 6 w 61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67">
                    <a:moveTo>
                      <a:pt x="6" y="0"/>
                    </a:moveTo>
                    <a:cubicBezTo>
                      <a:pt x="6" y="0"/>
                      <a:pt x="0" y="40"/>
                      <a:pt x="3" y="48"/>
                    </a:cubicBezTo>
                    <a:cubicBezTo>
                      <a:pt x="5" y="55"/>
                      <a:pt x="13" y="63"/>
                      <a:pt x="24" y="64"/>
                    </a:cubicBezTo>
                    <a:cubicBezTo>
                      <a:pt x="50" y="67"/>
                      <a:pt x="60" y="56"/>
                      <a:pt x="60" y="56"/>
                    </a:cubicBezTo>
                    <a:cubicBezTo>
                      <a:pt x="61" y="42"/>
                      <a:pt x="61" y="42"/>
                      <a:pt x="61" y="4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30"/>
              <p:cNvSpPr/>
              <p:nvPr/>
            </p:nvSpPr>
            <p:spPr bwMode="auto">
              <a:xfrm>
                <a:off x="11074227" y="4318521"/>
                <a:ext cx="384175" cy="857250"/>
              </a:xfrm>
              <a:custGeom>
                <a:avLst/>
                <a:gdLst>
                  <a:gd name="T0" fmla="*/ 69 w 242"/>
                  <a:gd name="T1" fmla="*/ 0 h 540"/>
                  <a:gd name="T2" fmla="*/ 0 w 242"/>
                  <a:gd name="T3" fmla="*/ 396 h 540"/>
                  <a:gd name="T4" fmla="*/ 83 w 242"/>
                  <a:gd name="T5" fmla="*/ 540 h 540"/>
                  <a:gd name="T6" fmla="*/ 180 w 242"/>
                  <a:gd name="T7" fmla="*/ 540 h 540"/>
                  <a:gd name="T8" fmla="*/ 242 w 242"/>
                  <a:gd name="T9" fmla="*/ 414 h 540"/>
                  <a:gd name="T10" fmla="*/ 144 w 242"/>
                  <a:gd name="T11" fmla="*/ 0 h 540"/>
                  <a:gd name="T12" fmla="*/ 69 w 242"/>
                  <a:gd name="T13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2" h="540">
                    <a:moveTo>
                      <a:pt x="69" y="0"/>
                    </a:moveTo>
                    <a:lnTo>
                      <a:pt x="0" y="396"/>
                    </a:lnTo>
                    <a:lnTo>
                      <a:pt x="83" y="540"/>
                    </a:lnTo>
                    <a:lnTo>
                      <a:pt x="180" y="540"/>
                    </a:lnTo>
                    <a:lnTo>
                      <a:pt x="242" y="414"/>
                    </a:lnTo>
                    <a:lnTo>
                      <a:pt x="144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31"/>
              <p:cNvSpPr/>
              <p:nvPr/>
            </p:nvSpPr>
            <p:spPr bwMode="auto">
              <a:xfrm>
                <a:off x="11104389" y="4318521"/>
                <a:ext cx="327025" cy="914400"/>
              </a:xfrm>
              <a:custGeom>
                <a:avLst/>
                <a:gdLst>
                  <a:gd name="T0" fmla="*/ 26 w 87"/>
                  <a:gd name="T1" fmla="*/ 1 h 243"/>
                  <a:gd name="T2" fmla="*/ 0 w 87"/>
                  <a:gd name="T3" fmla="*/ 169 h 243"/>
                  <a:gd name="T4" fmla="*/ 49 w 87"/>
                  <a:gd name="T5" fmla="*/ 243 h 243"/>
                  <a:gd name="T6" fmla="*/ 87 w 87"/>
                  <a:gd name="T7" fmla="*/ 176 h 243"/>
                  <a:gd name="T8" fmla="*/ 44 w 87"/>
                  <a:gd name="T9" fmla="*/ 0 h 243"/>
                  <a:gd name="T10" fmla="*/ 26 w 87"/>
                  <a:gd name="T11" fmla="*/ 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243">
                    <a:moveTo>
                      <a:pt x="26" y="1"/>
                    </a:moveTo>
                    <a:cubicBezTo>
                      <a:pt x="26" y="1"/>
                      <a:pt x="9" y="88"/>
                      <a:pt x="0" y="169"/>
                    </a:cubicBezTo>
                    <a:cubicBezTo>
                      <a:pt x="49" y="243"/>
                      <a:pt x="49" y="243"/>
                      <a:pt x="49" y="243"/>
                    </a:cubicBezTo>
                    <a:cubicBezTo>
                      <a:pt x="87" y="176"/>
                      <a:pt x="87" y="176"/>
                      <a:pt x="87" y="176"/>
                    </a:cubicBezTo>
                    <a:cubicBezTo>
                      <a:pt x="87" y="176"/>
                      <a:pt x="73" y="82"/>
                      <a:pt x="44" y="0"/>
                    </a:cubicBezTo>
                    <a:lnTo>
                      <a:pt x="26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32"/>
              <p:cNvSpPr/>
              <p:nvPr/>
            </p:nvSpPr>
            <p:spPr bwMode="auto">
              <a:xfrm>
                <a:off x="11247264" y="4318521"/>
                <a:ext cx="184150" cy="914400"/>
              </a:xfrm>
              <a:custGeom>
                <a:avLst/>
                <a:gdLst>
                  <a:gd name="T0" fmla="*/ 6 w 49"/>
                  <a:gd name="T1" fmla="*/ 0 h 243"/>
                  <a:gd name="T2" fmla="*/ 2 w 49"/>
                  <a:gd name="T3" fmla="*/ 0 h 243"/>
                  <a:gd name="T4" fmla="*/ 0 w 49"/>
                  <a:gd name="T5" fmla="*/ 2 h 243"/>
                  <a:gd name="T6" fmla="*/ 11 w 49"/>
                  <a:gd name="T7" fmla="*/ 243 h 243"/>
                  <a:gd name="T8" fmla="*/ 49 w 49"/>
                  <a:gd name="T9" fmla="*/ 176 h 243"/>
                  <a:gd name="T10" fmla="*/ 6 w 49"/>
                  <a:gd name="T1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43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1" y="243"/>
                      <a:pt x="11" y="243"/>
                      <a:pt x="11" y="243"/>
                    </a:cubicBezTo>
                    <a:cubicBezTo>
                      <a:pt x="49" y="176"/>
                      <a:pt x="49" y="176"/>
                      <a:pt x="49" y="176"/>
                    </a:cubicBezTo>
                    <a:cubicBezTo>
                      <a:pt x="49" y="176"/>
                      <a:pt x="35" y="82"/>
                      <a:pt x="6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33"/>
              <p:cNvSpPr/>
              <p:nvPr/>
            </p:nvSpPr>
            <p:spPr bwMode="auto">
              <a:xfrm>
                <a:off x="11148839" y="4389958"/>
                <a:ext cx="169863" cy="214312"/>
              </a:xfrm>
              <a:custGeom>
                <a:avLst/>
                <a:gdLst>
                  <a:gd name="T0" fmla="*/ 38 w 45"/>
                  <a:gd name="T1" fmla="*/ 0 h 57"/>
                  <a:gd name="T2" fmla="*/ 38 w 45"/>
                  <a:gd name="T3" fmla="*/ 0 h 57"/>
                  <a:gd name="T4" fmla="*/ 5 w 45"/>
                  <a:gd name="T5" fmla="*/ 32 h 57"/>
                  <a:gd name="T6" fmla="*/ 0 w 45"/>
                  <a:gd name="T7" fmla="*/ 57 h 57"/>
                  <a:gd name="T8" fmla="*/ 0 w 45"/>
                  <a:gd name="T9" fmla="*/ 57 h 57"/>
                  <a:gd name="T10" fmla="*/ 45 w 45"/>
                  <a:gd name="T11" fmla="*/ 23 h 57"/>
                  <a:gd name="T12" fmla="*/ 38 w 45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7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1" y="15"/>
                      <a:pt x="5" y="32"/>
                    </a:cubicBezTo>
                    <a:cubicBezTo>
                      <a:pt x="3" y="40"/>
                      <a:pt x="2" y="48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31" y="47"/>
                      <a:pt x="45" y="23"/>
                    </a:cubicBezTo>
                    <a:cubicBezTo>
                      <a:pt x="43" y="15"/>
                      <a:pt x="40" y="8"/>
                      <a:pt x="38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34"/>
              <p:cNvSpPr/>
              <p:nvPr/>
            </p:nvSpPr>
            <p:spPr bwMode="auto">
              <a:xfrm>
                <a:off x="11115502" y="4593158"/>
                <a:ext cx="260350" cy="252412"/>
              </a:xfrm>
              <a:custGeom>
                <a:avLst/>
                <a:gdLst>
                  <a:gd name="T0" fmla="*/ 69 w 69"/>
                  <a:gd name="T1" fmla="*/ 25 h 67"/>
                  <a:gd name="T2" fmla="*/ 69 w 69"/>
                  <a:gd name="T3" fmla="*/ 25 h 67"/>
                  <a:gd name="T4" fmla="*/ 63 w 69"/>
                  <a:gd name="T5" fmla="*/ 0 h 67"/>
                  <a:gd name="T6" fmla="*/ 63 w 69"/>
                  <a:gd name="T7" fmla="*/ 0 h 67"/>
                  <a:gd name="T8" fmla="*/ 4 w 69"/>
                  <a:gd name="T9" fmla="*/ 40 h 67"/>
                  <a:gd name="T10" fmla="*/ 4 w 69"/>
                  <a:gd name="T11" fmla="*/ 40 h 67"/>
                  <a:gd name="T12" fmla="*/ 0 w 69"/>
                  <a:gd name="T13" fmla="*/ 67 h 67"/>
                  <a:gd name="T14" fmla="*/ 69 w 69"/>
                  <a:gd name="T15" fmla="*/ 2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67">
                    <a:moveTo>
                      <a:pt x="69" y="25"/>
                    </a:moveTo>
                    <a:cubicBezTo>
                      <a:pt x="69" y="25"/>
                      <a:pt x="69" y="25"/>
                      <a:pt x="69" y="25"/>
                    </a:cubicBezTo>
                    <a:cubicBezTo>
                      <a:pt x="67" y="17"/>
                      <a:pt x="65" y="9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31" y="27"/>
                      <a:pt x="4" y="40"/>
                      <a:pt x="4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2" y="49"/>
                      <a:pt x="1" y="58"/>
                      <a:pt x="0" y="67"/>
                    </a:cubicBezTo>
                    <a:cubicBezTo>
                      <a:pt x="40" y="63"/>
                      <a:pt x="69" y="25"/>
                      <a:pt x="69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35"/>
              <p:cNvSpPr/>
              <p:nvPr/>
            </p:nvSpPr>
            <p:spPr bwMode="auto">
              <a:xfrm>
                <a:off x="11159952" y="4807471"/>
                <a:ext cx="257175" cy="293687"/>
              </a:xfrm>
              <a:custGeom>
                <a:avLst/>
                <a:gdLst>
                  <a:gd name="T0" fmla="*/ 10 w 68"/>
                  <a:gd name="T1" fmla="*/ 78 h 78"/>
                  <a:gd name="T2" fmla="*/ 68 w 68"/>
                  <a:gd name="T3" fmla="*/ 22 h 78"/>
                  <a:gd name="T4" fmla="*/ 68 w 68"/>
                  <a:gd name="T5" fmla="*/ 22 h 78"/>
                  <a:gd name="T6" fmla="*/ 64 w 68"/>
                  <a:gd name="T7" fmla="*/ 0 h 78"/>
                  <a:gd name="T8" fmla="*/ 64 w 68"/>
                  <a:gd name="T9" fmla="*/ 0 h 78"/>
                  <a:gd name="T10" fmla="*/ 0 w 68"/>
                  <a:gd name="T11" fmla="*/ 61 h 78"/>
                  <a:gd name="T12" fmla="*/ 10 w 68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78">
                    <a:moveTo>
                      <a:pt x="10" y="78"/>
                    </a:moveTo>
                    <a:cubicBezTo>
                      <a:pt x="40" y="65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7" y="16"/>
                      <a:pt x="65" y="8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0" y="36"/>
                      <a:pt x="0" y="61"/>
                      <a:pt x="0" y="61"/>
                    </a:cubicBezTo>
                    <a:lnTo>
                      <a:pt x="10" y="78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27" name="组合 226"/>
            <p:cNvGrpSpPr/>
            <p:nvPr/>
          </p:nvGrpSpPr>
          <p:grpSpPr>
            <a:xfrm>
              <a:off x="4937532" y="2075339"/>
              <a:ext cx="1946275" cy="2124075"/>
              <a:chOff x="10174114" y="2246834"/>
              <a:chExt cx="1946275" cy="2124075"/>
            </a:xfrm>
          </p:grpSpPr>
          <p:sp>
            <p:nvSpPr>
              <p:cNvPr id="176" name="Freeform 25"/>
              <p:cNvSpPr/>
              <p:nvPr/>
            </p:nvSpPr>
            <p:spPr bwMode="auto">
              <a:xfrm>
                <a:off x="10967864" y="4120084"/>
                <a:ext cx="238125" cy="250825"/>
              </a:xfrm>
              <a:custGeom>
                <a:avLst/>
                <a:gdLst>
                  <a:gd name="T0" fmla="*/ 5 w 63"/>
                  <a:gd name="T1" fmla="*/ 0 h 67"/>
                  <a:gd name="T2" fmla="*/ 3 w 63"/>
                  <a:gd name="T3" fmla="*/ 47 h 67"/>
                  <a:gd name="T4" fmla="*/ 24 w 63"/>
                  <a:gd name="T5" fmla="*/ 63 h 67"/>
                  <a:gd name="T6" fmla="*/ 57 w 63"/>
                  <a:gd name="T7" fmla="*/ 64 h 67"/>
                  <a:gd name="T8" fmla="*/ 63 w 63"/>
                  <a:gd name="T9" fmla="*/ 37 h 67"/>
                  <a:gd name="T10" fmla="*/ 5 w 63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7">
                    <a:moveTo>
                      <a:pt x="5" y="0"/>
                    </a:moveTo>
                    <a:cubicBezTo>
                      <a:pt x="5" y="0"/>
                      <a:pt x="0" y="40"/>
                      <a:pt x="3" y="47"/>
                    </a:cubicBezTo>
                    <a:cubicBezTo>
                      <a:pt x="5" y="55"/>
                      <a:pt x="13" y="62"/>
                      <a:pt x="24" y="63"/>
                    </a:cubicBezTo>
                    <a:cubicBezTo>
                      <a:pt x="50" y="67"/>
                      <a:pt x="57" y="64"/>
                      <a:pt x="57" y="64"/>
                    </a:cubicBezTo>
                    <a:cubicBezTo>
                      <a:pt x="63" y="37"/>
                      <a:pt x="63" y="37"/>
                      <a:pt x="63" y="3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26"/>
              <p:cNvSpPr/>
              <p:nvPr/>
            </p:nvSpPr>
            <p:spPr bwMode="auto">
              <a:xfrm>
                <a:off x="11285364" y="4164534"/>
                <a:ext cx="236538" cy="200025"/>
              </a:xfrm>
              <a:custGeom>
                <a:avLst/>
                <a:gdLst>
                  <a:gd name="T0" fmla="*/ 63 w 63"/>
                  <a:gd name="T1" fmla="*/ 0 h 53"/>
                  <a:gd name="T2" fmla="*/ 58 w 63"/>
                  <a:gd name="T3" fmla="*/ 37 h 53"/>
                  <a:gd name="T4" fmla="*/ 0 w 63"/>
                  <a:gd name="T5" fmla="*/ 53 h 53"/>
                  <a:gd name="T6" fmla="*/ 8 w 63"/>
                  <a:gd name="T7" fmla="*/ 13 h 53"/>
                  <a:gd name="T8" fmla="*/ 63 w 63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3">
                    <a:moveTo>
                      <a:pt x="63" y="0"/>
                    </a:moveTo>
                    <a:cubicBezTo>
                      <a:pt x="63" y="0"/>
                      <a:pt x="60" y="33"/>
                      <a:pt x="58" y="37"/>
                    </a:cubicBezTo>
                    <a:cubicBezTo>
                      <a:pt x="56" y="40"/>
                      <a:pt x="51" y="51"/>
                      <a:pt x="0" y="5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27"/>
              <p:cNvSpPr/>
              <p:nvPr/>
            </p:nvSpPr>
            <p:spPr bwMode="auto">
              <a:xfrm>
                <a:off x="11307589" y="4142309"/>
                <a:ext cx="225425" cy="195262"/>
              </a:xfrm>
              <a:custGeom>
                <a:avLst/>
                <a:gdLst>
                  <a:gd name="T0" fmla="*/ 60 w 60"/>
                  <a:gd name="T1" fmla="*/ 0 h 52"/>
                  <a:gd name="T2" fmla="*/ 56 w 60"/>
                  <a:gd name="T3" fmla="*/ 36 h 52"/>
                  <a:gd name="T4" fmla="*/ 0 w 60"/>
                  <a:gd name="T5" fmla="*/ 52 h 52"/>
                  <a:gd name="T6" fmla="*/ 9 w 60"/>
                  <a:gd name="T7" fmla="*/ 12 h 52"/>
                  <a:gd name="T8" fmla="*/ 60 w 60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60" y="0"/>
                    </a:moveTo>
                    <a:cubicBezTo>
                      <a:pt x="60" y="0"/>
                      <a:pt x="58" y="32"/>
                      <a:pt x="56" y="36"/>
                    </a:cubicBezTo>
                    <a:cubicBezTo>
                      <a:pt x="53" y="39"/>
                      <a:pt x="51" y="50"/>
                      <a:pt x="0" y="52"/>
                    </a:cubicBezTo>
                    <a:cubicBezTo>
                      <a:pt x="9" y="12"/>
                      <a:pt x="9" y="12"/>
                      <a:pt x="9" y="12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28"/>
              <p:cNvSpPr/>
              <p:nvPr/>
            </p:nvSpPr>
            <p:spPr bwMode="auto">
              <a:xfrm>
                <a:off x="10980564" y="4131196"/>
                <a:ext cx="244475" cy="206375"/>
              </a:xfrm>
              <a:custGeom>
                <a:avLst/>
                <a:gdLst>
                  <a:gd name="T0" fmla="*/ 2 w 65"/>
                  <a:gd name="T1" fmla="*/ 12 h 55"/>
                  <a:gd name="T2" fmla="*/ 0 w 65"/>
                  <a:gd name="T3" fmla="*/ 8 h 55"/>
                  <a:gd name="T4" fmla="*/ 5 w 65"/>
                  <a:gd name="T5" fmla="*/ 1 h 55"/>
                  <a:gd name="T6" fmla="*/ 16 w 65"/>
                  <a:gd name="T7" fmla="*/ 7 h 55"/>
                  <a:gd name="T8" fmla="*/ 38 w 65"/>
                  <a:gd name="T9" fmla="*/ 21 h 55"/>
                  <a:gd name="T10" fmla="*/ 57 w 65"/>
                  <a:gd name="T11" fmla="*/ 36 h 55"/>
                  <a:gd name="T12" fmla="*/ 57 w 65"/>
                  <a:gd name="T13" fmla="*/ 54 h 55"/>
                  <a:gd name="T14" fmla="*/ 45 w 65"/>
                  <a:gd name="T15" fmla="*/ 40 h 55"/>
                  <a:gd name="T16" fmla="*/ 36 w 65"/>
                  <a:gd name="T17" fmla="*/ 35 h 55"/>
                  <a:gd name="T18" fmla="*/ 23 w 65"/>
                  <a:gd name="T19" fmla="*/ 28 h 55"/>
                  <a:gd name="T20" fmla="*/ 7 w 65"/>
                  <a:gd name="T21" fmla="*/ 17 h 55"/>
                  <a:gd name="T22" fmla="*/ 2 w 65"/>
                  <a:gd name="T23" fmla="*/ 1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" h="55">
                    <a:moveTo>
                      <a:pt x="2" y="12"/>
                    </a:moveTo>
                    <a:cubicBezTo>
                      <a:pt x="1" y="11"/>
                      <a:pt x="0" y="9"/>
                      <a:pt x="0" y="8"/>
                    </a:cubicBezTo>
                    <a:cubicBezTo>
                      <a:pt x="0" y="4"/>
                      <a:pt x="0" y="0"/>
                      <a:pt x="5" y="1"/>
                    </a:cubicBezTo>
                    <a:cubicBezTo>
                      <a:pt x="9" y="1"/>
                      <a:pt x="12" y="5"/>
                      <a:pt x="16" y="7"/>
                    </a:cubicBezTo>
                    <a:cubicBezTo>
                      <a:pt x="24" y="11"/>
                      <a:pt x="31" y="16"/>
                      <a:pt x="38" y="21"/>
                    </a:cubicBezTo>
                    <a:cubicBezTo>
                      <a:pt x="44" y="26"/>
                      <a:pt x="51" y="30"/>
                      <a:pt x="57" y="36"/>
                    </a:cubicBezTo>
                    <a:cubicBezTo>
                      <a:pt x="59" y="37"/>
                      <a:pt x="65" y="53"/>
                      <a:pt x="57" y="54"/>
                    </a:cubicBezTo>
                    <a:cubicBezTo>
                      <a:pt x="49" y="55"/>
                      <a:pt x="52" y="44"/>
                      <a:pt x="45" y="40"/>
                    </a:cubicBezTo>
                    <a:cubicBezTo>
                      <a:pt x="42" y="39"/>
                      <a:pt x="39" y="37"/>
                      <a:pt x="36" y="35"/>
                    </a:cubicBezTo>
                    <a:cubicBezTo>
                      <a:pt x="32" y="32"/>
                      <a:pt x="27" y="31"/>
                      <a:pt x="23" y="28"/>
                    </a:cubicBezTo>
                    <a:cubicBezTo>
                      <a:pt x="18" y="24"/>
                      <a:pt x="13" y="20"/>
                      <a:pt x="7" y="17"/>
                    </a:cubicBezTo>
                    <a:cubicBezTo>
                      <a:pt x="5" y="15"/>
                      <a:pt x="3" y="14"/>
                      <a:pt x="2" y="1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29"/>
              <p:cNvSpPr/>
              <p:nvPr/>
            </p:nvSpPr>
            <p:spPr bwMode="auto">
              <a:xfrm>
                <a:off x="11307589" y="4150246"/>
                <a:ext cx="225425" cy="134937"/>
              </a:xfrm>
              <a:custGeom>
                <a:avLst/>
                <a:gdLst>
                  <a:gd name="T0" fmla="*/ 55 w 60"/>
                  <a:gd name="T1" fmla="*/ 2 h 36"/>
                  <a:gd name="T2" fmla="*/ 38 w 60"/>
                  <a:gd name="T3" fmla="*/ 8 h 36"/>
                  <a:gd name="T4" fmla="*/ 20 w 60"/>
                  <a:gd name="T5" fmla="*/ 13 h 36"/>
                  <a:gd name="T6" fmla="*/ 4 w 60"/>
                  <a:gd name="T7" fmla="*/ 28 h 36"/>
                  <a:gd name="T8" fmla="*/ 0 w 60"/>
                  <a:gd name="T9" fmla="*/ 36 h 36"/>
                  <a:gd name="T10" fmla="*/ 20 w 60"/>
                  <a:gd name="T11" fmla="*/ 25 h 36"/>
                  <a:gd name="T12" fmla="*/ 49 w 60"/>
                  <a:gd name="T13" fmla="*/ 14 h 36"/>
                  <a:gd name="T14" fmla="*/ 59 w 60"/>
                  <a:gd name="T15" fmla="*/ 5 h 36"/>
                  <a:gd name="T16" fmla="*/ 55 w 60"/>
                  <a:gd name="T17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36">
                    <a:moveTo>
                      <a:pt x="55" y="2"/>
                    </a:moveTo>
                    <a:cubicBezTo>
                      <a:pt x="49" y="1"/>
                      <a:pt x="43" y="5"/>
                      <a:pt x="38" y="8"/>
                    </a:cubicBezTo>
                    <a:cubicBezTo>
                      <a:pt x="32" y="11"/>
                      <a:pt x="26" y="12"/>
                      <a:pt x="20" y="13"/>
                    </a:cubicBezTo>
                    <a:cubicBezTo>
                      <a:pt x="13" y="15"/>
                      <a:pt x="7" y="21"/>
                      <a:pt x="4" y="28"/>
                    </a:cubicBezTo>
                    <a:cubicBezTo>
                      <a:pt x="3" y="30"/>
                      <a:pt x="2" y="33"/>
                      <a:pt x="0" y="36"/>
                    </a:cubicBezTo>
                    <a:cubicBezTo>
                      <a:pt x="7" y="34"/>
                      <a:pt x="14" y="29"/>
                      <a:pt x="20" y="25"/>
                    </a:cubicBezTo>
                    <a:cubicBezTo>
                      <a:pt x="28" y="19"/>
                      <a:pt x="38" y="14"/>
                      <a:pt x="49" y="14"/>
                    </a:cubicBezTo>
                    <a:cubicBezTo>
                      <a:pt x="55" y="14"/>
                      <a:pt x="60" y="11"/>
                      <a:pt x="59" y="5"/>
                    </a:cubicBezTo>
                    <a:cubicBezTo>
                      <a:pt x="59" y="0"/>
                      <a:pt x="59" y="2"/>
                      <a:pt x="55" y="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36"/>
              <p:cNvSpPr/>
              <p:nvPr/>
            </p:nvSpPr>
            <p:spPr bwMode="auto">
              <a:xfrm>
                <a:off x="11167889" y="4235971"/>
                <a:ext cx="158750" cy="104775"/>
              </a:xfrm>
              <a:custGeom>
                <a:avLst/>
                <a:gdLst>
                  <a:gd name="T0" fmla="*/ 1 w 42"/>
                  <a:gd name="T1" fmla="*/ 3 h 28"/>
                  <a:gd name="T2" fmla="*/ 8 w 42"/>
                  <a:gd name="T3" fmla="*/ 26 h 28"/>
                  <a:gd name="T4" fmla="*/ 26 w 42"/>
                  <a:gd name="T5" fmla="*/ 26 h 28"/>
                  <a:gd name="T6" fmla="*/ 37 w 42"/>
                  <a:gd name="T7" fmla="*/ 0 h 28"/>
                  <a:gd name="T8" fmla="*/ 1 w 42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8">
                    <a:moveTo>
                      <a:pt x="1" y="3"/>
                    </a:moveTo>
                    <a:cubicBezTo>
                      <a:pt x="0" y="7"/>
                      <a:pt x="1" y="24"/>
                      <a:pt x="8" y="26"/>
                    </a:cubicBezTo>
                    <a:cubicBezTo>
                      <a:pt x="11" y="28"/>
                      <a:pt x="18" y="28"/>
                      <a:pt x="26" y="26"/>
                    </a:cubicBezTo>
                    <a:cubicBezTo>
                      <a:pt x="42" y="23"/>
                      <a:pt x="37" y="0"/>
                      <a:pt x="37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37"/>
              <p:cNvSpPr/>
              <p:nvPr/>
            </p:nvSpPr>
            <p:spPr bwMode="auto">
              <a:xfrm>
                <a:off x="10445577" y="2318271"/>
                <a:ext cx="1430338" cy="1978025"/>
              </a:xfrm>
              <a:custGeom>
                <a:avLst/>
                <a:gdLst>
                  <a:gd name="T0" fmla="*/ 9 w 380"/>
                  <a:gd name="T1" fmla="*/ 253 h 526"/>
                  <a:gd name="T2" fmla="*/ 24 w 380"/>
                  <a:gd name="T3" fmla="*/ 435 h 526"/>
                  <a:gd name="T4" fmla="*/ 66 w 380"/>
                  <a:gd name="T5" fmla="*/ 486 h 526"/>
                  <a:gd name="T6" fmla="*/ 164 w 380"/>
                  <a:gd name="T7" fmla="*/ 498 h 526"/>
                  <a:gd name="T8" fmla="*/ 210 w 380"/>
                  <a:gd name="T9" fmla="*/ 523 h 526"/>
                  <a:gd name="T10" fmla="*/ 229 w 380"/>
                  <a:gd name="T11" fmla="*/ 518 h 526"/>
                  <a:gd name="T12" fmla="*/ 251 w 380"/>
                  <a:gd name="T13" fmla="*/ 501 h 526"/>
                  <a:gd name="T14" fmla="*/ 353 w 380"/>
                  <a:gd name="T15" fmla="*/ 477 h 526"/>
                  <a:gd name="T16" fmla="*/ 375 w 380"/>
                  <a:gd name="T17" fmla="*/ 430 h 526"/>
                  <a:gd name="T18" fmla="*/ 365 w 380"/>
                  <a:gd name="T19" fmla="*/ 214 h 526"/>
                  <a:gd name="T20" fmla="*/ 301 w 380"/>
                  <a:gd name="T21" fmla="*/ 82 h 526"/>
                  <a:gd name="T22" fmla="*/ 9 w 380"/>
                  <a:gd name="T23" fmla="*/ 253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0" h="526">
                    <a:moveTo>
                      <a:pt x="9" y="253"/>
                    </a:moveTo>
                    <a:cubicBezTo>
                      <a:pt x="9" y="253"/>
                      <a:pt x="14" y="392"/>
                      <a:pt x="24" y="435"/>
                    </a:cubicBezTo>
                    <a:cubicBezTo>
                      <a:pt x="34" y="477"/>
                      <a:pt x="41" y="481"/>
                      <a:pt x="66" y="486"/>
                    </a:cubicBezTo>
                    <a:cubicBezTo>
                      <a:pt x="91" y="491"/>
                      <a:pt x="152" y="491"/>
                      <a:pt x="164" y="498"/>
                    </a:cubicBezTo>
                    <a:cubicBezTo>
                      <a:pt x="176" y="505"/>
                      <a:pt x="193" y="526"/>
                      <a:pt x="210" y="523"/>
                    </a:cubicBezTo>
                    <a:cubicBezTo>
                      <a:pt x="217" y="521"/>
                      <a:pt x="224" y="522"/>
                      <a:pt x="229" y="518"/>
                    </a:cubicBezTo>
                    <a:cubicBezTo>
                      <a:pt x="235" y="513"/>
                      <a:pt x="246" y="503"/>
                      <a:pt x="251" y="501"/>
                    </a:cubicBezTo>
                    <a:cubicBezTo>
                      <a:pt x="261" y="498"/>
                      <a:pt x="340" y="482"/>
                      <a:pt x="353" y="477"/>
                    </a:cubicBezTo>
                    <a:cubicBezTo>
                      <a:pt x="366" y="472"/>
                      <a:pt x="375" y="460"/>
                      <a:pt x="375" y="430"/>
                    </a:cubicBezTo>
                    <a:cubicBezTo>
                      <a:pt x="375" y="399"/>
                      <a:pt x="380" y="273"/>
                      <a:pt x="365" y="214"/>
                    </a:cubicBezTo>
                    <a:cubicBezTo>
                      <a:pt x="350" y="154"/>
                      <a:pt x="340" y="104"/>
                      <a:pt x="301" y="82"/>
                    </a:cubicBezTo>
                    <a:cubicBezTo>
                      <a:pt x="289" y="71"/>
                      <a:pt x="0" y="0"/>
                      <a:pt x="9" y="25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38"/>
              <p:cNvSpPr/>
              <p:nvPr/>
            </p:nvSpPr>
            <p:spPr bwMode="auto">
              <a:xfrm>
                <a:off x="11771139" y="3258071"/>
                <a:ext cx="293688" cy="409575"/>
              </a:xfrm>
              <a:custGeom>
                <a:avLst/>
                <a:gdLst>
                  <a:gd name="T0" fmla="*/ 13 w 78"/>
                  <a:gd name="T1" fmla="*/ 109 h 109"/>
                  <a:gd name="T2" fmla="*/ 48 w 78"/>
                  <a:gd name="T3" fmla="*/ 16 h 109"/>
                  <a:gd name="T4" fmla="*/ 0 w 78"/>
                  <a:gd name="T5" fmla="*/ 37 h 109"/>
                  <a:gd name="T6" fmla="*/ 13 w 78"/>
                  <a:gd name="T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09">
                    <a:moveTo>
                      <a:pt x="13" y="109"/>
                    </a:moveTo>
                    <a:cubicBezTo>
                      <a:pt x="76" y="106"/>
                      <a:pt x="78" y="33"/>
                      <a:pt x="48" y="16"/>
                    </a:cubicBezTo>
                    <a:cubicBezTo>
                      <a:pt x="19" y="0"/>
                      <a:pt x="0" y="37"/>
                      <a:pt x="0" y="37"/>
                    </a:cubicBezTo>
                    <a:lnTo>
                      <a:pt x="13" y="10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39"/>
              <p:cNvSpPr/>
              <p:nvPr/>
            </p:nvSpPr>
            <p:spPr bwMode="auto">
              <a:xfrm>
                <a:off x="10264602" y="3353321"/>
                <a:ext cx="277813" cy="368300"/>
              </a:xfrm>
              <a:custGeom>
                <a:avLst/>
                <a:gdLst>
                  <a:gd name="T0" fmla="*/ 69 w 74"/>
                  <a:gd name="T1" fmla="*/ 93 h 98"/>
                  <a:gd name="T2" fmla="*/ 22 w 74"/>
                  <a:gd name="T3" fmla="*/ 79 h 98"/>
                  <a:gd name="T4" fmla="*/ 38 w 74"/>
                  <a:gd name="T5" fmla="*/ 3 h 98"/>
                  <a:gd name="T6" fmla="*/ 73 w 74"/>
                  <a:gd name="T7" fmla="*/ 40 h 98"/>
                  <a:gd name="T8" fmla="*/ 69 w 74"/>
                  <a:gd name="T9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98">
                    <a:moveTo>
                      <a:pt x="69" y="93"/>
                    </a:moveTo>
                    <a:cubicBezTo>
                      <a:pt x="69" y="93"/>
                      <a:pt x="43" y="98"/>
                      <a:pt x="22" y="79"/>
                    </a:cubicBezTo>
                    <a:cubicBezTo>
                      <a:pt x="0" y="60"/>
                      <a:pt x="2" y="6"/>
                      <a:pt x="38" y="3"/>
                    </a:cubicBezTo>
                    <a:cubicBezTo>
                      <a:pt x="74" y="0"/>
                      <a:pt x="73" y="40"/>
                      <a:pt x="73" y="40"/>
                    </a:cubicBezTo>
                    <a:lnTo>
                      <a:pt x="69" y="9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40"/>
              <p:cNvSpPr/>
              <p:nvPr/>
            </p:nvSpPr>
            <p:spPr bwMode="auto">
              <a:xfrm>
                <a:off x="10475739" y="2251596"/>
                <a:ext cx="1350963" cy="1976437"/>
              </a:xfrm>
              <a:custGeom>
                <a:avLst/>
                <a:gdLst>
                  <a:gd name="T0" fmla="*/ 8 w 359"/>
                  <a:gd name="T1" fmla="*/ 253 h 526"/>
                  <a:gd name="T2" fmla="*/ 11 w 359"/>
                  <a:gd name="T3" fmla="*/ 392 h 526"/>
                  <a:gd name="T4" fmla="*/ 17 w 359"/>
                  <a:gd name="T5" fmla="*/ 441 h 526"/>
                  <a:gd name="T6" fmla="*/ 64 w 359"/>
                  <a:gd name="T7" fmla="*/ 486 h 526"/>
                  <a:gd name="T8" fmla="*/ 140 w 359"/>
                  <a:gd name="T9" fmla="*/ 506 h 526"/>
                  <a:gd name="T10" fmla="*/ 207 w 359"/>
                  <a:gd name="T11" fmla="*/ 526 h 526"/>
                  <a:gd name="T12" fmla="*/ 259 w 359"/>
                  <a:gd name="T13" fmla="*/ 506 h 526"/>
                  <a:gd name="T14" fmla="*/ 338 w 359"/>
                  <a:gd name="T15" fmla="*/ 477 h 526"/>
                  <a:gd name="T16" fmla="*/ 359 w 359"/>
                  <a:gd name="T17" fmla="*/ 430 h 526"/>
                  <a:gd name="T18" fmla="*/ 344 w 359"/>
                  <a:gd name="T19" fmla="*/ 214 h 526"/>
                  <a:gd name="T20" fmla="*/ 289 w 359"/>
                  <a:gd name="T21" fmla="*/ 82 h 526"/>
                  <a:gd name="T22" fmla="*/ 8 w 359"/>
                  <a:gd name="T23" fmla="*/ 253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9" h="526">
                    <a:moveTo>
                      <a:pt x="8" y="253"/>
                    </a:moveTo>
                    <a:cubicBezTo>
                      <a:pt x="8" y="253"/>
                      <a:pt x="5" y="335"/>
                      <a:pt x="11" y="392"/>
                    </a:cubicBezTo>
                    <a:cubicBezTo>
                      <a:pt x="12" y="410"/>
                      <a:pt x="14" y="431"/>
                      <a:pt x="17" y="441"/>
                    </a:cubicBezTo>
                    <a:cubicBezTo>
                      <a:pt x="26" y="483"/>
                      <a:pt x="40" y="481"/>
                      <a:pt x="64" y="486"/>
                    </a:cubicBezTo>
                    <a:cubicBezTo>
                      <a:pt x="70" y="488"/>
                      <a:pt x="105" y="495"/>
                      <a:pt x="140" y="506"/>
                    </a:cubicBezTo>
                    <a:cubicBezTo>
                      <a:pt x="163" y="514"/>
                      <a:pt x="183" y="526"/>
                      <a:pt x="207" y="526"/>
                    </a:cubicBezTo>
                    <a:cubicBezTo>
                      <a:pt x="226" y="525"/>
                      <a:pt x="242" y="512"/>
                      <a:pt x="259" y="506"/>
                    </a:cubicBezTo>
                    <a:cubicBezTo>
                      <a:pt x="301" y="493"/>
                      <a:pt x="334" y="479"/>
                      <a:pt x="338" y="477"/>
                    </a:cubicBezTo>
                    <a:cubicBezTo>
                      <a:pt x="351" y="472"/>
                      <a:pt x="359" y="461"/>
                      <a:pt x="359" y="430"/>
                    </a:cubicBezTo>
                    <a:cubicBezTo>
                      <a:pt x="359" y="399"/>
                      <a:pt x="358" y="273"/>
                      <a:pt x="344" y="214"/>
                    </a:cubicBezTo>
                    <a:cubicBezTo>
                      <a:pt x="330" y="154"/>
                      <a:pt x="326" y="104"/>
                      <a:pt x="289" y="82"/>
                    </a:cubicBezTo>
                    <a:cubicBezTo>
                      <a:pt x="277" y="71"/>
                      <a:pt x="0" y="0"/>
                      <a:pt x="8" y="25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41"/>
              <p:cNvSpPr/>
              <p:nvPr/>
            </p:nvSpPr>
            <p:spPr bwMode="auto">
              <a:xfrm>
                <a:off x="10505902" y="2270646"/>
                <a:ext cx="1227138" cy="909637"/>
              </a:xfrm>
              <a:custGeom>
                <a:avLst/>
                <a:gdLst>
                  <a:gd name="T0" fmla="*/ 178 w 326"/>
                  <a:gd name="T1" fmla="*/ 234 h 242"/>
                  <a:gd name="T2" fmla="*/ 326 w 326"/>
                  <a:gd name="T3" fmla="*/ 162 h 242"/>
                  <a:gd name="T4" fmla="*/ 281 w 326"/>
                  <a:gd name="T5" fmla="*/ 77 h 242"/>
                  <a:gd name="T6" fmla="*/ 0 w 326"/>
                  <a:gd name="T7" fmla="*/ 224 h 242"/>
                  <a:gd name="T8" fmla="*/ 128 w 326"/>
                  <a:gd name="T9" fmla="*/ 242 h 242"/>
                  <a:gd name="T10" fmla="*/ 178 w 326"/>
                  <a:gd name="T11" fmla="*/ 234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6" h="242">
                    <a:moveTo>
                      <a:pt x="178" y="234"/>
                    </a:moveTo>
                    <a:cubicBezTo>
                      <a:pt x="230" y="217"/>
                      <a:pt x="280" y="192"/>
                      <a:pt x="326" y="162"/>
                    </a:cubicBezTo>
                    <a:cubicBezTo>
                      <a:pt x="317" y="124"/>
                      <a:pt x="308" y="93"/>
                      <a:pt x="281" y="77"/>
                    </a:cubicBezTo>
                    <a:cubicBezTo>
                      <a:pt x="270" y="67"/>
                      <a:pt x="10" y="0"/>
                      <a:pt x="0" y="224"/>
                    </a:cubicBezTo>
                    <a:cubicBezTo>
                      <a:pt x="43" y="231"/>
                      <a:pt x="85" y="239"/>
                      <a:pt x="128" y="242"/>
                    </a:cubicBezTo>
                    <a:cubicBezTo>
                      <a:pt x="144" y="240"/>
                      <a:pt x="161" y="236"/>
                      <a:pt x="178" y="23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42"/>
              <p:cNvSpPr/>
              <p:nvPr/>
            </p:nvSpPr>
            <p:spPr bwMode="auto">
              <a:xfrm>
                <a:off x="10339214" y="2751659"/>
                <a:ext cx="282575" cy="995362"/>
              </a:xfrm>
              <a:custGeom>
                <a:avLst/>
                <a:gdLst>
                  <a:gd name="T0" fmla="*/ 2 w 75"/>
                  <a:gd name="T1" fmla="*/ 0 h 265"/>
                  <a:gd name="T2" fmla="*/ 7 w 75"/>
                  <a:gd name="T3" fmla="*/ 165 h 265"/>
                  <a:gd name="T4" fmla="*/ 24 w 75"/>
                  <a:gd name="T5" fmla="*/ 163 h 265"/>
                  <a:gd name="T6" fmla="*/ 53 w 75"/>
                  <a:gd name="T7" fmla="*/ 193 h 265"/>
                  <a:gd name="T8" fmla="*/ 51 w 75"/>
                  <a:gd name="T9" fmla="*/ 261 h 265"/>
                  <a:gd name="T10" fmla="*/ 63 w 75"/>
                  <a:gd name="T11" fmla="*/ 265 h 265"/>
                  <a:gd name="T12" fmla="*/ 75 w 75"/>
                  <a:gd name="T13" fmla="*/ 259 h 265"/>
                  <a:gd name="T14" fmla="*/ 74 w 75"/>
                  <a:gd name="T15" fmla="*/ 22 h 265"/>
                  <a:gd name="T16" fmla="*/ 2 w 75"/>
                  <a:gd name="T17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265">
                    <a:moveTo>
                      <a:pt x="2" y="0"/>
                    </a:moveTo>
                    <a:cubicBezTo>
                      <a:pt x="2" y="0"/>
                      <a:pt x="0" y="121"/>
                      <a:pt x="7" y="165"/>
                    </a:cubicBezTo>
                    <a:cubicBezTo>
                      <a:pt x="7" y="165"/>
                      <a:pt x="15" y="162"/>
                      <a:pt x="24" y="163"/>
                    </a:cubicBezTo>
                    <a:cubicBezTo>
                      <a:pt x="33" y="163"/>
                      <a:pt x="49" y="168"/>
                      <a:pt x="53" y="193"/>
                    </a:cubicBezTo>
                    <a:cubicBezTo>
                      <a:pt x="61" y="241"/>
                      <a:pt x="51" y="261"/>
                      <a:pt x="51" y="261"/>
                    </a:cubicBezTo>
                    <a:cubicBezTo>
                      <a:pt x="51" y="261"/>
                      <a:pt x="52" y="265"/>
                      <a:pt x="63" y="265"/>
                    </a:cubicBezTo>
                    <a:cubicBezTo>
                      <a:pt x="75" y="265"/>
                      <a:pt x="75" y="259"/>
                      <a:pt x="75" y="259"/>
                    </a:cubicBezTo>
                    <a:cubicBezTo>
                      <a:pt x="74" y="22"/>
                      <a:pt x="74" y="22"/>
                      <a:pt x="74" y="2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43"/>
              <p:cNvSpPr/>
              <p:nvPr/>
            </p:nvSpPr>
            <p:spPr bwMode="auto">
              <a:xfrm>
                <a:off x="10355089" y="3243784"/>
                <a:ext cx="146050" cy="150812"/>
              </a:xfrm>
              <a:custGeom>
                <a:avLst/>
                <a:gdLst>
                  <a:gd name="T0" fmla="*/ 39 w 39"/>
                  <a:gd name="T1" fmla="*/ 40 h 40"/>
                  <a:gd name="T2" fmla="*/ 37 w 39"/>
                  <a:gd name="T3" fmla="*/ 20 h 40"/>
                  <a:gd name="T4" fmla="*/ 31 w 39"/>
                  <a:gd name="T5" fmla="*/ 13 h 40"/>
                  <a:gd name="T6" fmla="*/ 5 w 39"/>
                  <a:gd name="T7" fmla="*/ 0 h 40"/>
                  <a:gd name="T8" fmla="*/ 0 w 39"/>
                  <a:gd name="T9" fmla="*/ 0 h 40"/>
                  <a:gd name="T10" fmla="*/ 3 w 39"/>
                  <a:gd name="T11" fmla="*/ 34 h 40"/>
                  <a:gd name="T12" fmla="*/ 20 w 39"/>
                  <a:gd name="T13" fmla="*/ 32 h 40"/>
                  <a:gd name="T14" fmla="*/ 39 w 39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0">
                    <a:moveTo>
                      <a:pt x="39" y="40"/>
                    </a:moveTo>
                    <a:cubicBezTo>
                      <a:pt x="39" y="34"/>
                      <a:pt x="37" y="28"/>
                      <a:pt x="37" y="20"/>
                    </a:cubicBezTo>
                    <a:cubicBezTo>
                      <a:pt x="35" y="18"/>
                      <a:pt x="33" y="16"/>
                      <a:pt x="31" y="13"/>
                    </a:cubicBezTo>
                    <a:cubicBezTo>
                      <a:pt x="22" y="9"/>
                      <a:pt x="14" y="4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1" y="13"/>
                      <a:pt x="2" y="25"/>
                      <a:pt x="3" y="34"/>
                    </a:cubicBezTo>
                    <a:cubicBezTo>
                      <a:pt x="3" y="34"/>
                      <a:pt x="11" y="31"/>
                      <a:pt x="20" y="32"/>
                    </a:cubicBezTo>
                    <a:cubicBezTo>
                      <a:pt x="25" y="32"/>
                      <a:pt x="33" y="34"/>
                      <a:pt x="39" y="4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44"/>
              <p:cNvSpPr/>
              <p:nvPr/>
            </p:nvSpPr>
            <p:spPr bwMode="auto">
              <a:xfrm>
                <a:off x="10343977" y="2834209"/>
                <a:ext cx="274638" cy="239712"/>
              </a:xfrm>
              <a:custGeom>
                <a:avLst/>
                <a:gdLst>
                  <a:gd name="T0" fmla="*/ 0 w 73"/>
                  <a:gd name="T1" fmla="*/ 0 h 64"/>
                  <a:gd name="T2" fmla="*/ 1 w 73"/>
                  <a:gd name="T3" fmla="*/ 36 h 64"/>
                  <a:gd name="T4" fmla="*/ 73 w 73"/>
                  <a:gd name="T5" fmla="*/ 62 h 64"/>
                  <a:gd name="T6" fmla="*/ 73 w 73"/>
                  <a:gd name="T7" fmla="*/ 32 h 64"/>
                  <a:gd name="T8" fmla="*/ 0 w 73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4">
                    <a:moveTo>
                      <a:pt x="0" y="0"/>
                    </a:move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37" y="64"/>
                      <a:pt x="73" y="62"/>
                    </a:cubicBezTo>
                    <a:cubicBezTo>
                      <a:pt x="73" y="32"/>
                      <a:pt x="73" y="32"/>
                      <a:pt x="73" y="3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45"/>
              <p:cNvSpPr/>
              <p:nvPr/>
            </p:nvSpPr>
            <p:spPr bwMode="auto">
              <a:xfrm>
                <a:off x="10174114" y="2257946"/>
                <a:ext cx="1946275" cy="1417637"/>
              </a:xfrm>
              <a:custGeom>
                <a:avLst/>
                <a:gdLst>
                  <a:gd name="T0" fmla="*/ 80 w 517"/>
                  <a:gd name="T1" fmla="*/ 19 h 377"/>
                  <a:gd name="T2" fmla="*/ 180 w 517"/>
                  <a:gd name="T3" fmla="*/ 52 h 377"/>
                  <a:gd name="T4" fmla="*/ 344 w 517"/>
                  <a:gd name="T5" fmla="*/ 0 h 377"/>
                  <a:gd name="T6" fmla="*/ 440 w 517"/>
                  <a:gd name="T7" fmla="*/ 81 h 377"/>
                  <a:gd name="T8" fmla="*/ 503 w 517"/>
                  <a:gd name="T9" fmla="*/ 106 h 377"/>
                  <a:gd name="T10" fmla="*/ 475 w 517"/>
                  <a:gd name="T11" fmla="*/ 284 h 377"/>
                  <a:gd name="T12" fmla="*/ 470 w 517"/>
                  <a:gd name="T13" fmla="*/ 281 h 377"/>
                  <a:gd name="T14" fmla="*/ 435 w 517"/>
                  <a:gd name="T15" fmla="*/ 291 h 377"/>
                  <a:gd name="T16" fmla="*/ 440 w 517"/>
                  <a:gd name="T17" fmla="*/ 370 h 377"/>
                  <a:gd name="T18" fmla="*/ 427 w 517"/>
                  <a:gd name="T19" fmla="*/ 377 h 377"/>
                  <a:gd name="T20" fmla="*/ 413 w 517"/>
                  <a:gd name="T21" fmla="*/ 365 h 377"/>
                  <a:gd name="T22" fmla="*/ 406 w 517"/>
                  <a:gd name="T23" fmla="*/ 218 h 377"/>
                  <a:gd name="T24" fmla="*/ 400 w 517"/>
                  <a:gd name="T25" fmla="*/ 154 h 377"/>
                  <a:gd name="T26" fmla="*/ 157 w 517"/>
                  <a:gd name="T27" fmla="*/ 218 h 377"/>
                  <a:gd name="T28" fmla="*/ 0 w 517"/>
                  <a:gd name="T29" fmla="*/ 63 h 377"/>
                  <a:gd name="T30" fmla="*/ 45 w 517"/>
                  <a:gd name="T31" fmla="*/ 106 h 377"/>
                  <a:gd name="T32" fmla="*/ 45 w 517"/>
                  <a:gd name="T33" fmla="*/ 17 h 377"/>
                  <a:gd name="T34" fmla="*/ 73 w 517"/>
                  <a:gd name="T35" fmla="*/ 63 h 377"/>
                  <a:gd name="T36" fmla="*/ 80 w 517"/>
                  <a:gd name="T37" fmla="*/ 1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7" h="377">
                    <a:moveTo>
                      <a:pt x="80" y="19"/>
                    </a:moveTo>
                    <a:cubicBezTo>
                      <a:pt x="80" y="19"/>
                      <a:pt x="84" y="73"/>
                      <a:pt x="180" y="52"/>
                    </a:cubicBezTo>
                    <a:cubicBezTo>
                      <a:pt x="245" y="38"/>
                      <a:pt x="291" y="0"/>
                      <a:pt x="344" y="0"/>
                    </a:cubicBezTo>
                    <a:cubicBezTo>
                      <a:pt x="398" y="0"/>
                      <a:pt x="438" y="47"/>
                      <a:pt x="440" y="81"/>
                    </a:cubicBezTo>
                    <a:cubicBezTo>
                      <a:pt x="440" y="81"/>
                      <a:pt x="480" y="52"/>
                      <a:pt x="503" y="106"/>
                    </a:cubicBezTo>
                    <a:cubicBezTo>
                      <a:pt x="517" y="139"/>
                      <a:pt x="501" y="198"/>
                      <a:pt x="475" y="284"/>
                    </a:cubicBezTo>
                    <a:cubicBezTo>
                      <a:pt x="475" y="284"/>
                      <a:pt x="473" y="283"/>
                      <a:pt x="470" y="281"/>
                    </a:cubicBezTo>
                    <a:cubicBezTo>
                      <a:pt x="463" y="278"/>
                      <a:pt x="450" y="275"/>
                      <a:pt x="435" y="291"/>
                    </a:cubicBezTo>
                    <a:cubicBezTo>
                      <a:pt x="423" y="305"/>
                      <a:pt x="440" y="370"/>
                      <a:pt x="440" y="370"/>
                    </a:cubicBezTo>
                    <a:cubicBezTo>
                      <a:pt x="440" y="370"/>
                      <a:pt x="441" y="376"/>
                      <a:pt x="427" y="377"/>
                    </a:cubicBezTo>
                    <a:cubicBezTo>
                      <a:pt x="412" y="377"/>
                      <a:pt x="413" y="365"/>
                      <a:pt x="413" y="365"/>
                    </a:cubicBezTo>
                    <a:cubicBezTo>
                      <a:pt x="413" y="365"/>
                      <a:pt x="409" y="300"/>
                      <a:pt x="406" y="218"/>
                    </a:cubicBezTo>
                    <a:cubicBezTo>
                      <a:pt x="405" y="184"/>
                      <a:pt x="406" y="163"/>
                      <a:pt x="400" y="154"/>
                    </a:cubicBezTo>
                    <a:cubicBezTo>
                      <a:pt x="400" y="154"/>
                      <a:pt x="283" y="239"/>
                      <a:pt x="157" y="218"/>
                    </a:cubicBezTo>
                    <a:cubicBezTo>
                      <a:pt x="30" y="197"/>
                      <a:pt x="10" y="118"/>
                      <a:pt x="0" y="63"/>
                    </a:cubicBezTo>
                    <a:cubicBezTo>
                      <a:pt x="0" y="63"/>
                      <a:pt x="14" y="97"/>
                      <a:pt x="45" y="106"/>
                    </a:cubicBezTo>
                    <a:cubicBezTo>
                      <a:pt x="45" y="106"/>
                      <a:pt x="16" y="63"/>
                      <a:pt x="45" y="17"/>
                    </a:cubicBezTo>
                    <a:cubicBezTo>
                      <a:pt x="45" y="17"/>
                      <a:pt x="55" y="53"/>
                      <a:pt x="73" y="63"/>
                    </a:cubicBezTo>
                    <a:cubicBezTo>
                      <a:pt x="73" y="63"/>
                      <a:pt x="65" y="56"/>
                      <a:pt x="80" y="19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46"/>
              <p:cNvSpPr/>
              <p:nvPr/>
            </p:nvSpPr>
            <p:spPr bwMode="auto">
              <a:xfrm>
                <a:off x="11793364" y="3224734"/>
                <a:ext cx="198438" cy="139700"/>
              </a:xfrm>
              <a:custGeom>
                <a:avLst/>
                <a:gdLst>
                  <a:gd name="T0" fmla="*/ 53 w 53"/>
                  <a:gd name="T1" fmla="*/ 0 h 37"/>
                  <a:gd name="T2" fmla="*/ 5 w 53"/>
                  <a:gd name="T3" fmla="*/ 11 h 37"/>
                  <a:gd name="T4" fmla="*/ 4 w 53"/>
                  <a:gd name="T5" fmla="*/ 12 h 37"/>
                  <a:gd name="T6" fmla="*/ 3 w 53"/>
                  <a:gd name="T7" fmla="*/ 37 h 37"/>
                  <a:gd name="T8" fmla="*/ 3 w 53"/>
                  <a:gd name="T9" fmla="*/ 37 h 37"/>
                  <a:gd name="T10" fmla="*/ 5 w 53"/>
                  <a:gd name="T11" fmla="*/ 34 h 37"/>
                  <a:gd name="T12" fmla="*/ 40 w 53"/>
                  <a:gd name="T13" fmla="*/ 24 h 37"/>
                  <a:gd name="T14" fmla="*/ 45 w 53"/>
                  <a:gd name="T15" fmla="*/ 27 h 37"/>
                  <a:gd name="T16" fmla="*/ 53 w 53"/>
                  <a:gd name="T17" fmla="*/ 0 h 37"/>
                  <a:gd name="T18" fmla="*/ 53 w 53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37">
                    <a:moveTo>
                      <a:pt x="53" y="0"/>
                    </a:moveTo>
                    <a:cubicBezTo>
                      <a:pt x="36" y="1"/>
                      <a:pt x="19" y="3"/>
                      <a:pt x="5" y="11"/>
                    </a:cubicBezTo>
                    <a:cubicBezTo>
                      <a:pt x="5" y="11"/>
                      <a:pt x="5" y="12"/>
                      <a:pt x="4" y="12"/>
                    </a:cubicBezTo>
                    <a:cubicBezTo>
                      <a:pt x="2" y="19"/>
                      <a:pt x="0" y="29"/>
                      <a:pt x="3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4" y="36"/>
                      <a:pt x="4" y="35"/>
                      <a:pt x="5" y="34"/>
                    </a:cubicBezTo>
                    <a:cubicBezTo>
                      <a:pt x="20" y="18"/>
                      <a:pt x="33" y="21"/>
                      <a:pt x="40" y="24"/>
                    </a:cubicBezTo>
                    <a:cubicBezTo>
                      <a:pt x="43" y="26"/>
                      <a:pt x="45" y="27"/>
                      <a:pt x="45" y="27"/>
                    </a:cubicBezTo>
                    <a:cubicBezTo>
                      <a:pt x="48" y="18"/>
                      <a:pt x="50" y="9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47"/>
              <p:cNvSpPr/>
              <p:nvPr/>
            </p:nvSpPr>
            <p:spPr bwMode="auto">
              <a:xfrm>
                <a:off x="10640839" y="3123134"/>
                <a:ext cx="236538" cy="192087"/>
              </a:xfrm>
              <a:custGeom>
                <a:avLst/>
                <a:gdLst>
                  <a:gd name="T0" fmla="*/ 63 w 63"/>
                  <a:gd name="T1" fmla="*/ 12 h 51"/>
                  <a:gd name="T2" fmla="*/ 22 w 63"/>
                  <a:gd name="T3" fmla="*/ 3 h 51"/>
                  <a:gd name="T4" fmla="*/ 0 w 63"/>
                  <a:gd name="T5" fmla="*/ 32 h 51"/>
                  <a:gd name="T6" fmla="*/ 0 w 63"/>
                  <a:gd name="T7" fmla="*/ 51 h 51"/>
                  <a:gd name="T8" fmla="*/ 63 w 63"/>
                  <a:gd name="T9" fmla="*/ 1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1">
                    <a:moveTo>
                      <a:pt x="63" y="12"/>
                    </a:moveTo>
                    <a:cubicBezTo>
                      <a:pt x="63" y="12"/>
                      <a:pt x="38" y="0"/>
                      <a:pt x="22" y="3"/>
                    </a:cubicBezTo>
                    <a:cubicBezTo>
                      <a:pt x="6" y="6"/>
                      <a:pt x="0" y="32"/>
                      <a:pt x="0" y="3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35" y="11"/>
                      <a:pt x="63" y="12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48"/>
              <p:cNvSpPr/>
              <p:nvPr/>
            </p:nvSpPr>
            <p:spPr bwMode="auto">
              <a:xfrm>
                <a:off x="11464752" y="3131071"/>
                <a:ext cx="188913" cy="168275"/>
              </a:xfrm>
              <a:custGeom>
                <a:avLst/>
                <a:gdLst>
                  <a:gd name="T0" fmla="*/ 13 w 50"/>
                  <a:gd name="T1" fmla="*/ 0 h 45"/>
                  <a:gd name="T2" fmla="*/ 2 w 50"/>
                  <a:gd name="T3" fmla="*/ 13 h 45"/>
                  <a:gd name="T4" fmla="*/ 48 w 50"/>
                  <a:gd name="T5" fmla="*/ 45 h 45"/>
                  <a:gd name="T6" fmla="*/ 47 w 50"/>
                  <a:gd name="T7" fmla="*/ 20 h 45"/>
                  <a:gd name="T8" fmla="*/ 13 w 50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5">
                    <a:moveTo>
                      <a:pt x="13" y="0"/>
                    </a:moveTo>
                    <a:cubicBezTo>
                      <a:pt x="13" y="0"/>
                      <a:pt x="0" y="0"/>
                      <a:pt x="2" y="13"/>
                    </a:cubicBezTo>
                    <a:cubicBezTo>
                      <a:pt x="2" y="13"/>
                      <a:pt x="35" y="20"/>
                      <a:pt x="48" y="45"/>
                    </a:cubicBezTo>
                    <a:cubicBezTo>
                      <a:pt x="48" y="45"/>
                      <a:pt x="50" y="29"/>
                      <a:pt x="47" y="20"/>
                    </a:cubicBezTo>
                    <a:cubicBezTo>
                      <a:pt x="44" y="10"/>
                      <a:pt x="32" y="0"/>
                      <a:pt x="13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49"/>
              <p:cNvSpPr/>
              <p:nvPr/>
            </p:nvSpPr>
            <p:spPr bwMode="auto">
              <a:xfrm>
                <a:off x="10961514" y="3329509"/>
                <a:ext cx="442913" cy="500062"/>
              </a:xfrm>
              <a:custGeom>
                <a:avLst/>
                <a:gdLst>
                  <a:gd name="T0" fmla="*/ 28 w 118"/>
                  <a:gd name="T1" fmla="*/ 15 h 133"/>
                  <a:gd name="T2" fmla="*/ 31 w 118"/>
                  <a:gd name="T3" fmla="*/ 108 h 133"/>
                  <a:gd name="T4" fmla="*/ 107 w 118"/>
                  <a:gd name="T5" fmla="*/ 98 h 133"/>
                  <a:gd name="T6" fmla="*/ 83 w 118"/>
                  <a:gd name="T7" fmla="*/ 11 h 133"/>
                  <a:gd name="T8" fmla="*/ 56 w 118"/>
                  <a:gd name="T9" fmla="*/ 0 h 133"/>
                  <a:gd name="T10" fmla="*/ 28 w 118"/>
                  <a:gd name="T11" fmla="*/ 15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33">
                    <a:moveTo>
                      <a:pt x="28" y="15"/>
                    </a:moveTo>
                    <a:cubicBezTo>
                      <a:pt x="28" y="15"/>
                      <a:pt x="0" y="84"/>
                      <a:pt x="31" y="108"/>
                    </a:cubicBezTo>
                    <a:cubicBezTo>
                      <a:pt x="62" y="133"/>
                      <a:pt x="101" y="117"/>
                      <a:pt x="107" y="98"/>
                    </a:cubicBezTo>
                    <a:cubicBezTo>
                      <a:pt x="118" y="65"/>
                      <a:pt x="90" y="56"/>
                      <a:pt x="83" y="11"/>
                    </a:cubicBezTo>
                    <a:cubicBezTo>
                      <a:pt x="83" y="11"/>
                      <a:pt x="74" y="0"/>
                      <a:pt x="56" y="0"/>
                    </a:cubicBezTo>
                    <a:cubicBezTo>
                      <a:pt x="39" y="0"/>
                      <a:pt x="28" y="15"/>
                      <a:pt x="28" y="1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50"/>
              <p:cNvSpPr/>
              <p:nvPr/>
            </p:nvSpPr>
            <p:spPr bwMode="auto">
              <a:xfrm>
                <a:off x="10980564" y="3323159"/>
                <a:ext cx="398463" cy="442912"/>
              </a:xfrm>
              <a:custGeom>
                <a:avLst/>
                <a:gdLst>
                  <a:gd name="T0" fmla="*/ 25 w 106"/>
                  <a:gd name="T1" fmla="*/ 14 h 118"/>
                  <a:gd name="T2" fmla="*/ 28 w 106"/>
                  <a:gd name="T3" fmla="*/ 95 h 118"/>
                  <a:gd name="T4" fmla="*/ 96 w 106"/>
                  <a:gd name="T5" fmla="*/ 86 h 118"/>
                  <a:gd name="T6" fmla="*/ 75 w 106"/>
                  <a:gd name="T7" fmla="*/ 9 h 118"/>
                  <a:gd name="T8" fmla="*/ 51 w 106"/>
                  <a:gd name="T9" fmla="*/ 0 h 118"/>
                  <a:gd name="T10" fmla="*/ 25 w 106"/>
                  <a:gd name="T11" fmla="*/ 1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18">
                    <a:moveTo>
                      <a:pt x="25" y="14"/>
                    </a:moveTo>
                    <a:cubicBezTo>
                      <a:pt x="25" y="14"/>
                      <a:pt x="0" y="72"/>
                      <a:pt x="28" y="95"/>
                    </a:cubicBezTo>
                    <a:cubicBezTo>
                      <a:pt x="56" y="118"/>
                      <a:pt x="91" y="103"/>
                      <a:pt x="96" y="86"/>
                    </a:cubicBezTo>
                    <a:cubicBezTo>
                      <a:pt x="106" y="55"/>
                      <a:pt x="81" y="49"/>
                      <a:pt x="75" y="9"/>
                    </a:cubicBezTo>
                    <a:cubicBezTo>
                      <a:pt x="75" y="9"/>
                      <a:pt x="67" y="0"/>
                      <a:pt x="51" y="0"/>
                    </a:cubicBezTo>
                    <a:cubicBezTo>
                      <a:pt x="35" y="1"/>
                      <a:pt x="25" y="14"/>
                      <a:pt x="25" y="1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51"/>
              <p:cNvSpPr/>
              <p:nvPr/>
            </p:nvSpPr>
            <p:spPr bwMode="auto">
              <a:xfrm>
                <a:off x="11823527" y="3353321"/>
                <a:ext cx="153988" cy="195262"/>
              </a:xfrm>
              <a:custGeom>
                <a:avLst/>
                <a:gdLst>
                  <a:gd name="T0" fmla="*/ 12 w 41"/>
                  <a:gd name="T1" fmla="*/ 52 h 52"/>
                  <a:gd name="T2" fmla="*/ 25 w 41"/>
                  <a:gd name="T3" fmla="*/ 7 h 52"/>
                  <a:gd name="T4" fmla="*/ 32 w 41"/>
                  <a:gd name="T5" fmla="*/ 40 h 52"/>
                  <a:gd name="T6" fmla="*/ 12 w 41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52">
                    <a:moveTo>
                      <a:pt x="12" y="52"/>
                    </a:moveTo>
                    <a:cubicBezTo>
                      <a:pt x="12" y="52"/>
                      <a:pt x="0" y="0"/>
                      <a:pt x="25" y="7"/>
                    </a:cubicBezTo>
                    <a:cubicBezTo>
                      <a:pt x="41" y="11"/>
                      <a:pt x="40" y="29"/>
                      <a:pt x="32" y="40"/>
                    </a:cubicBezTo>
                    <a:cubicBezTo>
                      <a:pt x="27" y="48"/>
                      <a:pt x="18" y="52"/>
                      <a:pt x="12" y="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52"/>
              <p:cNvSpPr/>
              <p:nvPr/>
            </p:nvSpPr>
            <p:spPr bwMode="auto">
              <a:xfrm>
                <a:off x="11856864" y="3381896"/>
                <a:ext cx="117475" cy="166687"/>
              </a:xfrm>
              <a:custGeom>
                <a:avLst/>
                <a:gdLst>
                  <a:gd name="T0" fmla="*/ 3 w 31"/>
                  <a:gd name="T1" fmla="*/ 44 h 44"/>
                  <a:gd name="T2" fmla="*/ 0 w 31"/>
                  <a:gd name="T3" fmla="*/ 30 h 44"/>
                  <a:gd name="T4" fmla="*/ 28 w 31"/>
                  <a:gd name="T5" fmla="*/ 21 h 44"/>
                  <a:gd name="T6" fmla="*/ 3 w 31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4">
                    <a:moveTo>
                      <a:pt x="3" y="44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31" y="0"/>
                      <a:pt x="28" y="21"/>
                    </a:cubicBezTo>
                    <a:cubicBezTo>
                      <a:pt x="24" y="43"/>
                      <a:pt x="3" y="44"/>
                      <a:pt x="3" y="44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53"/>
              <p:cNvSpPr/>
              <p:nvPr/>
            </p:nvSpPr>
            <p:spPr bwMode="auto">
              <a:xfrm>
                <a:off x="10324927" y="3408884"/>
                <a:ext cx="180975" cy="225425"/>
              </a:xfrm>
              <a:custGeom>
                <a:avLst/>
                <a:gdLst>
                  <a:gd name="T0" fmla="*/ 42 w 48"/>
                  <a:gd name="T1" fmla="*/ 58 h 60"/>
                  <a:gd name="T2" fmla="*/ 18 w 48"/>
                  <a:gd name="T3" fmla="*/ 13 h 60"/>
                  <a:gd name="T4" fmla="*/ 16 w 48"/>
                  <a:gd name="T5" fmla="*/ 50 h 60"/>
                  <a:gd name="T6" fmla="*/ 42 w 48"/>
                  <a:gd name="T7" fmla="*/ 5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60">
                    <a:moveTo>
                      <a:pt x="42" y="58"/>
                    </a:moveTo>
                    <a:cubicBezTo>
                      <a:pt x="42" y="58"/>
                      <a:pt x="48" y="0"/>
                      <a:pt x="18" y="13"/>
                    </a:cubicBezTo>
                    <a:cubicBezTo>
                      <a:pt x="0" y="20"/>
                      <a:pt x="4" y="39"/>
                      <a:pt x="16" y="50"/>
                    </a:cubicBezTo>
                    <a:cubicBezTo>
                      <a:pt x="24" y="56"/>
                      <a:pt x="35" y="60"/>
                      <a:pt x="42" y="5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54"/>
              <p:cNvSpPr/>
              <p:nvPr/>
            </p:nvSpPr>
            <p:spPr bwMode="auto">
              <a:xfrm>
                <a:off x="10324927" y="3472384"/>
                <a:ext cx="161925" cy="165100"/>
              </a:xfrm>
              <a:custGeom>
                <a:avLst/>
                <a:gdLst>
                  <a:gd name="T0" fmla="*/ 42 w 43"/>
                  <a:gd name="T1" fmla="*/ 41 h 44"/>
                  <a:gd name="T2" fmla="*/ 43 w 43"/>
                  <a:gd name="T3" fmla="*/ 26 h 44"/>
                  <a:gd name="T4" fmla="*/ 8 w 43"/>
                  <a:gd name="T5" fmla="*/ 22 h 44"/>
                  <a:gd name="T6" fmla="*/ 42 w 43"/>
                  <a:gd name="T7" fmla="*/ 4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4">
                    <a:moveTo>
                      <a:pt x="42" y="41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6"/>
                      <a:pt x="0" y="0"/>
                      <a:pt x="8" y="22"/>
                    </a:cubicBezTo>
                    <a:cubicBezTo>
                      <a:pt x="16" y="44"/>
                      <a:pt x="42" y="41"/>
                      <a:pt x="42" y="41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Oval 55"/>
              <p:cNvSpPr>
                <a:spLocks noChangeArrowheads="1"/>
              </p:cNvSpPr>
              <p:nvPr/>
            </p:nvSpPr>
            <p:spPr bwMode="auto">
              <a:xfrm>
                <a:off x="11179002" y="4156596"/>
                <a:ext cx="131763" cy="41275"/>
              </a:xfrm>
              <a:prstGeom prst="ellipse">
                <a:avLst/>
              </a:pr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56"/>
              <p:cNvSpPr/>
              <p:nvPr/>
            </p:nvSpPr>
            <p:spPr bwMode="auto">
              <a:xfrm>
                <a:off x="11823527" y="3453334"/>
                <a:ext cx="236538" cy="222250"/>
              </a:xfrm>
              <a:custGeom>
                <a:avLst/>
                <a:gdLst>
                  <a:gd name="T0" fmla="*/ 7 w 63"/>
                  <a:gd name="T1" fmla="*/ 59 h 59"/>
                  <a:gd name="T2" fmla="*/ 0 w 63"/>
                  <a:gd name="T3" fmla="*/ 55 h 59"/>
                  <a:gd name="T4" fmla="*/ 49 w 63"/>
                  <a:gd name="T5" fmla="*/ 0 h 59"/>
                  <a:gd name="T6" fmla="*/ 7 w 63"/>
                  <a:gd name="T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59">
                    <a:moveTo>
                      <a:pt x="7" y="59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50" y="36"/>
                      <a:pt x="49" y="0"/>
                    </a:cubicBezTo>
                    <a:cubicBezTo>
                      <a:pt x="49" y="0"/>
                      <a:pt x="63" y="38"/>
                      <a:pt x="7" y="5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57"/>
              <p:cNvSpPr/>
              <p:nvPr/>
            </p:nvSpPr>
            <p:spPr bwMode="auto">
              <a:xfrm>
                <a:off x="10313814" y="2513534"/>
                <a:ext cx="228600" cy="227012"/>
              </a:xfrm>
              <a:custGeom>
                <a:avLst/>
                <a:gdLst>
                  <a:gd name="T0" fmla="*/ 1 w 61"/>
                  <a:gd name="T1" fmla="*/ 2 h 60"/>
                  <a:gd name="T2" fmla="*/ 7 w 61"/>
                  <a:gd name="T3" fmla="*/ 19 h 60"/>
                  <a:gd name="T4" fmla="*/ 18 w 61"/>
                  <a:gd name="T5" fmla="*/ 37 h 60"/>
                  <a:gd name="T6" fmla="*/ 53 w 61"/>
                  <a:gd name="T7" fmla="*/ 59 h 60"/>
                  <a:gd name="T8" fmla="*/ 61 w 61"/>
                  <a:gd name="T9" fmla="*/ 60 h 60"/>
                  <a:gd name="T10" fmla="*/ 53 w 61"/>
                  <a:gd name="T11" fmla="*/ 56 h 60"/>
                  <a:gd name="T12" fmla="*/ 45 w 61"/>
                  <a:gd name="T13" fmla="*/ 50 h 60"/>
                  <a:gd name="T14" fmla="*/ 26 w 61"/>
                  <a:gd name="T15" fmla="*/ 36 h 60"/>
                  <a:gd name="T16" fmla="*/ 13 w 61"/>
                  <a:gd name="T17" fmla="*/ 19 h 60"/>
                  <a:gd name="T18" fmla="*/ 4 w 61"/>
                  <a:gd name="T19" fmla="*/ 5 h 60"/>
                  <a:gd name="T20" fmla="*/ 2 w 61"/>
                  <a:gd name="T21" fmla="*/ 0 h 60"/>
                  <a:gd name="T22" fmla="*/ 1 w 61"/>
                  <a:gd name="T23" fmla="*/ 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60">
                    <a:moveTo>
                      <a:pt x="1" y="2"/>
                    </a:moveTo>
                    <a:cubicBezTo>
                      <a:pt x="0" y="7"/>
                      <a:pt x="5" y="16"/>
                      <a:pt x="7" y="19"/>
                    </a:cubicBezTo>
                    <a:cubicBezTo>
                      <a:pt x="10" y="26"/>
                      <a:pt x="13" y="32"/>
                      <a:pt x="18" y="37"/>
                    </a:cubicBezTo>
                    <a:cubicBezTo>
                      <a:pt x="27" y="48"/>
                      <a:pt x="39" y="56"/>
                      <a:pt x="53" y="59"/>
                    </a:cubicBezTo>
                    <a:cubicBezTo>
                      <a:pt x="56" y="59"/>
                      <a:pt x="58" y="60"/>
                      <a:pt x="61" y="60"/>
                    </a:cubicBezTo>
                    <a:cubicBezTo>
                      <a:pt x="59" y="58"/>
                      <a:pt x="55" y="57"/>
                      <a:pt x="53" y="56"/>
                    </a:cubicBezTo>
                    <a:cubicBezTo>
                      <a:pt x="50" y="54"/>
                      <a:pt x="48" y="52"/>
                      <a:pt x="45" y="50"/>
                    </a:cubicBezTo>
                    <a:cubicBezTo>
                      <a:pt x="38" y="46"/>
                      <a:pt x="32" y="42"/>
                      <a:pt x="26" y="36"/>
                    </a:cubicBezTo>
                    <a:cubicBezTo>
                      <a:pt x="21" y="31"/>
                      <a:pt x="17" y="25"/>
                      <a:pt x="13" y="19"/>
                    </a:cubicBezTo>
                    <a:cubicBezTo>
                      <a:pt x="10" y="14"/>
                      <a:pt x="7" y="10"/>
                      <a:pt x="4" y="5"/>
                    </a:cubicBezTo>
                    <a:cubicBezTo>
                      <a:pt x="4" y="3"/>
                      <a:pt x="3" y="2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58"/>
              <p:cNvSpPr/>
              <p:nvPr/>
            </p:nvSpPr>
            <p:spPr bwMode="auto">
              <a:xfrm>
                <a:off x="10440814" y="2427809"/>
                <a:ext cx="136525" cy="176212"/>
              </a:xfrm>
              <a:custGeom>
                <a:avLst/>
                <a:gdLst>
                  <a:gd name="T0" fmla="*/ 5 w 36"/>
                  <a:gd name="T1" fmla="*/ 0 h 47"/>
                  <a:gd name="T2" fmla="*/ 36 w 36"/>
                  <a:gd name="T3" fmla="*/ 47 h 47"/>
                  <a:gd name="T4" fmla="*/ 5 w 36"/>
                  <a:gd name="T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47">
                    <a:moveTo>
                      <a:pt x="5" y="0"/>
                    </a:moveTo>
                    <a:cubicBezTo>
                      <a:pt x="5" y="0"/>
                      <a:pt x="0" y="38"/>
                      <a:pt x="36" y="47"/>
                    </a:cubicBezTo>
                    <a:cubicBezTo>
                      <a:pt x="36" y="47"/>
                      <a:pt x="11" y="31"/>
                      <a:pt x="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59"/>
              <p:cNvSpPr/>
              <p:nvPr/>
            </p:nvSpPr>
            <p:spPr bwMode="auto">
              <a:xfrm>
                <a:off x="11672714" y="2573859"/>
                <a:ext cx="222250" cy="244475"/>
              </a:xfrm>
              <a:custGeom>
                <a:avLst/>
                <a:gdLst>
                  <a:gd name="T0" fmla="*/ 40 w 59"/>
                  <a:gd name="T1" fmla="*/ 0 h 65"/>
                  <a:gd name="T2" fmla="*/ 0 w 59"/>
                  <a:gd name="T3" fmla="*/ 65 h 65"/>
                  <a:gd name="T4" fmla="*/ 40 w 59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65">
                    <a:moveTo>
                      <a:pt x="40" y="0"/>
                    </a:moveTo>
                    <a:cubicBezTo>
                      <a:pt x="40" y="0"/>
                      <a:pt x="59" y="52"/>
                      <a:pt x="0" y="65"/>
                    </a:cubicBezTo>
                    <a:cubicBezTo>
                      <a:pt x="0" y="65"/>
                      <a:pt x="31" y="40"/>
                      <a:pt x="40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60"/>
              <p:cNvSpPr/>
              <p:nvPr/>
            </p:nvSpPr>
            <p:spPr bwMode="auto">
              <a:xfrm>
                <a:off x="11039302" y="2246834"/>
                <a:ext cx="658813" cy="200025"/>
              </a:xfrm>
              <a:custGeom>
                <a:avLst/>
                <a:gdLst>
                  <a:gd name="T0" fmla="*/ 175 w 175"/>
                  <a:gd name="T1" fmla="*/ 41 h 53"/>
                  <a:gd name="T2" fmla="*/ 95 w 175"/>
                  <a:gd name="T3" fmla="*/ 18 h 53"/>
                  <a:gd name="T4" fmla="*/ 22 w 175"/>
                  <a:gd name="T5" fmla="*/ 51 h 53"/>
                  <a:gd name="T6" fmla="*/ 120 w 175"/>
                  <a:gd name="T7" fmla="*/ 39 h 53"/>
                  <a:gd name="T8" fmla="*/ 175 w 175"/>
                  <a:gd name="T9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53">
                    <a:moveTo>
                      <a:pt x="175" y="41"/>
                    </a:moveTo>
                    <a:cubicBezTo>
                      <a:pt x="175" y="41"/>
                      <a:pt x="147" y="0"/>
                      <a:pt x="95" y="18"/>
                    </a:cubicBezTo>
                    <a:cubicBezTo>
                      <a:pt x="43" y="37"/>
                      <a:pt x="44" y="50"/>
                      <a:pt x="22" y="51"/>
                    </a:cubicBezTo>
                    <a:cubicBezTo>
                      <a:pt x="0" y="53"/>
                      <a:pt x="78" y="52"/>
                      <a:pt x="120" y="39"/>
                    </a:cubicBezTo>
                    <a:cubicBezTo>
                      <a:pt x="161" y="27"/>
                      <a:pt x="168" y="50"/>
                      <a:pt x="175" y="41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61"/>
              <p:cNvSpPr/>
              <p:nvPr/>
            </p:nvSpPr>
            <p:spPr bwMode="auto">
              <a:xfrm>
                <a:off x="11796539" y="2656409"/>
                <a:ext cx="249238" cy="365125"/>
              </a:xfrm>
              <a:custGeom>
                <a:avLst/>
                <a:gdLst>
                  <a:gd name="T0" fmla="*/ 0 w 66"/>
                  <a:gd name="T1" fmla="*/ 58 h 97"/>
                  <a:gd name="T2" fmla="*/ 38 w 66"/>
                  <a:gd name="T3" fmla="*/ 0 h 97"/>
                  <a:gd name="T4" fmla="*/ 60 w 66"/>
                  <a:gd name="T5" fmla="*/ 38 h 97"/>
                  <a:gd name="T6" fmla="*/ 0 w 66"/>
                  <a:gd name="T7" fmla="*/ 97 h 97"/>
                  <a:gd name="T8" fmla="*/ 0 w 66"/>
                  <a:gd name="T9" fmla="*/ 5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97">
                    <a:moveTo>
                      <a:pt x="0" y="58"/>
                    </a:moveTo>
                    <a:cubicBezTo>
                      <a:pt x="0" y="58"/>
                      <a:pt x="43" y="33"/>
                      <a:pt x="38" y="0"/>
                    </a:cubicBezTo>
                    <a:cubicBezTo>
                      <a:pt x="38" y="0"/>
                      <a:pt x="66" y="6"/>
                      <a:pt x="60" y="38"/>
                    </a:cubicBezTo>
                    <a:cubicBezTo>
                      <a:pt x="54" y="69"/>
                      <a:pt x="0" y="97"/>
                      <a:pt x="0" y="97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62"/>
              <p:cNvSpPr/>
              <p:nvPr/>
            </p:nvSpPr>
            <p:spPr bwMode="auto">
              <a:xfrm>
                <a:off x="10686877" y="3581921"/>
                <a:ext cx="47625" cy="19050"/>
              </a:xfrm>
              <a:custGeom>
                <a:avLst/>
                <a:gdLst>
                  <a:gd name="T0" fmla="*/ 13 w 13"/>
                  <a:gd name="T1" fmla="*/ 3 h 5"/>
                  <a:gd name="T2" fmla="*/ 11 w 13"/>
                  <a:gd name="T3" fmla="*/ 5 h 5"/>
                  <a:gd name="T4" fmla="*/ 2 w 13"/>
                  <a:gd name="T5" fmla="*/ 5 h 5"/>
                  <a:gd name="T6" fmla="*/ 0 w 13"/>
                  <a:gd name="T7" fmla="*/ 3 h 5"/>
                  <a:gd name="T8" fmla="*/ 0 w 13"/>
                  <a:gd name="T9" fmla="*/ 3 h 5"/>
                  <a:gd name="T10" fmla="*/ 2 w 13"/>
                  <a:gd name="T11" fmla="*/ 0 h 5"/>
                  <a:gd name="T12" fmla="*/ 11 w 13"/>
                  <a:gd name="T13" fmla="*/ 0 h 5"/>
                  <a:gd name="T14" fmla="*/ 13 w 13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5">
                    <a:moveTo>
                      <a:pt x="13" y="3"/>
                    </a:moveTo>
                    <a:cubicBezTo>
                      <a:pt x="13" y="4"/>
                      <a:pt x="12" y="5"/>
                      <a:pt x="1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63"/>
              <p:cNvSpPr/>
              <p:nvPr/>
            </p:nvSpPr>
            <p:spPr bwMode="auto">
              <a:xfrm>
                <a:off x="11593339" y="3554934"/>
                <a:ext cx="41275" cy="15875"/>
              </a:xfrm>
              <a:custGeom>
                <a:avLst/>
                <a:gdLst>
                  <a:gd name="T0" fmla="*/ 11 w 11"/>
                  <a:gd name="T1" fmla="*/ 2 h 4"/>
                  <a:gd name="T2" fmla="*/ 10 w 11"/>
                  <a:gd name="T3" fmla="*/ 4 h 4"/>
                  <a:gd name="T4" fmla="*/ 1 w 11"/>
                  <a:gd name="T5" fmla="*/ 4 h 4"/>
                  <a:gd name="T6" fmla="*/ 0 w 11"/>
                  <a:gd name="T7" fmla="*/ 2 h 4"/>
                  <a:gd name="T8" fmla="*/ 0 w 11"/>
                  <a:gd name="T9" fmla="*/ 2 h 4"/>
                  <a:gd name="T10" fmla="*/ 1 w 11"/>
                  <a:gd name="T11" fmla="*/ 0 h 4"/>
                  <a:gd name="T12" fmla="*/ 10 w 11"/>
                  <a:gd name="T13" fmla="*/ 0 h 4"/>
                  <a:gd name="T14" fmla="*/ 11 w 11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4">
                    <a:moveTo>
                      <a:pt x="11" y="2"/>
                    </a:moveTo>
                    <a:cubicBezTo>
                      <a:pt x="11" y="3"/>
                      <a:pt x="10" y="4"/>
                      <a:pt x="1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1"/>
                      <a:pt x="11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Oval 64"/>
              <p:cNvSpPr>
                <a:spLocks noChangeArrowheads="1"/>
              </p:cNvSpPr>
              <p:nvPr/>
            </p:nvSpPr>
            <p:spPr bwMode="auto">
              <a:xfrm>
                <a:off x="11201227" y="3604146"/>
                <a:ext cx="71438" cy="30162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65"/>
              <p:cNvSpPr/>
              <p:nvPr/>
            </p:nvSpPr>
            <p:spPr bwMode="auto">
              <a:xfrm>
                <a:off x="10775777" y="3367609"/>
                <a:ext cx="174625" cy="169862"/>
              </a:xfrm>
              <a:custGeom>
                <a:avLst/>
                <a:gdLst>
                  <a:gd name="T0" fmla="*/ 45 w 46"/>
                  <a:gd name="T1" fmla="*/ 23 h 45"/>
                  <a:gd name="T2" fmla="*/ 22 w 46"/>
                  <a:gd name="T3" fmla="*/ 44 h 45"/>
                  <a:gd name="T4" fmla="*/ 1 w 46"/>
                  <a:gd name="T5" fmla="*/ 21 h 45"/>
                  <a:gd name="T6" fmla="*/ 24 w 46"/>
                  <a:gd name="T7" fmla="*/ 0 h 45"/>
                  <a:gd name="T8" fmla="*/ 45 w 46"/>
                  <a:gd name="T9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5" y="23"/>
                    </a:moveTo>
                    <a:cubicBezTo>
                      <a:pt x="45" y="35"/>
                      <a:pt x="34" y="45"/>
                      <a:pt x="22" y="44"/>
                    </a:cubicBezTo>
                    <a:cubicBezTo>
                      <a:pt x="9" y="43"/>
                      <a:pt x="0" y="33"/>
                      <a:pt x="1" y="21"/>
                    </a:cubicBezTo>
                    <a:cubicBezTo>
                      <a:pt x="1" y="9"/>
                      <a:pt x="12" y="0"/>
                      <a:pt x="24" y="0"/>
                    </a:cubicBezTo>
                    <a:cubicBezTo>
                      <a:pt x="37" y="1"/>
                      <a:pt x="46" y="11"/>
                      <a:pt x="45" y="23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66"/>
              <p:cNvSpPr/>
              <p:nvPr/>
            </p:nvSpPr>
            <p:spPr bwMode="auto">
              <a:xfrm>
                <a:off x="11409189" y="3353321"/>
                <a:ext cx="173038" cy="160337"/>
              </a:xfrm>
              <a:custGeom>
                <a:avLst/>
                <a:gdLst>
                  <a:gd name="T0" fmla="*/ 45 w 46"/>
                  <a:gd name="T1" fmla="*/ 25 h 43"/>
                  <a:gd name="T2" fmla="*/ 21 w 46"/>
                  <a:gd name="T3" fmla="*/ 43 h 43"/>
                  <a:gd name="T4" fmla="*/ 0 w 46"/>
                  <a:gd name="T5" fmla="*/ 19 h 43"/>
                  <a:gd name="T6" fmla="*/ 24 w 46"/>
                  <a:gd name="T7" fmla="*/ 1 h 43"/>
                  <a:gd name="T8" fmla="*/ 45 w 46"/>
                  <a:gd name="T9" fmla="*/ 2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3">
                    <a:moveTo>
                      <a:pt x="45" y="25"/>
                    </a:moveTo>
                    <a:cubicBezTo>
                      <a:pt x="44" y="37"/>
                      <a:pt x="34" y="43"/>
                      <a:pt x="21" y="43"/>
                    </a:cubicBezTo>
                    <a:cubicBezTo>
                      <a:pt x="9" y="42"/>
                      <a:pt x="0" y="31"/>
                      <a:pt x="0" y="19"/>
                    </a:cubicBezTo>
                    <a:cubicBezTo>
                      <a:pt x="1" y="7"/>
                      <a:pt x="12" y="0"/>
                      <a:pt x="24" y="1"/>
                    </a:cubicBezTo>
                    <a:cubicBezTo>
                      <a:pt x="36" y="2"/>
                      <a:pt x="46" y="13"/>
                      <a:pt x="45" y="25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67"/>
              <p:cNvSpPr/>
              <p:nvPr/>
            </p:nvSpPr>
            <p:spPr bwMode="auto">
              <a:xfrm>
                <a:off x="10829752" y="3378721"/>
                <a:ext cx="90488" cy="71437"/>
              </a:xfrm>
              <a:custGeom>
                <a:avLst/>
                <a:gdLst>
                  <a:gd name="T0" fmla="*/ 23 w 24"/>
                  <a:gd name="T1" fmla="*/ 14 h 19"/>
                  <a:gd name="T2" fmla="*/ 9 w 24"/>
                  <a:gd name="T3" fmla="*/ 17 h 19"/>
                  <a:gd name="T4" fmla="*/ 2 w 24"/>
                  <a:gd name="T5" fmla="*/ 5 h 19"/>
                  <a:gd name="T6" fmla="*/ 15 w 24"/>
                  <a:gd name="T7" fmla="*/ 2 h 19"/>
                  <a:gd name="T8" fmla="*/ 23 w 24"/>
                  <a:gd name="T9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3" y="14"/>
                    </a:moveTo>
                    <a:cubicBezTo>
                      <a:pt x="21" y="18"/>
                      <a:pt x="15" y="19"/>
                      <a:pt x="9" y="17"/>
                    </a:cubicBezTo>
                    <a:cubicBezTo>
                      <a:pt x="3" y="14"/>
                      <a:pt x="0" y="9"/>
                      <a:pt x="2" y="5"/>
                    </a:cubicBezTo>
                    <a:cubicBezTo>
                      <a:pt x="3" y="1"/>
                      <a:pt x="9" y="0"/>
                      <a:pt x="15" y="2"/>
                    </a:cubicBezTo>
                    <a:cubicBezTo>
                      <a:pt x="21" y="4"/>
                      <a:pt x="24" y="10"/>
                      <a:pt x="23" y="1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68"/>
              <p:cNvSpPr/>
              <p:nvPr/>
            </p:nvSpPr>
            <p:spPr bwMode="auto">
              <a:xfrm>
                <a:off x="11480627" y="3367609"/>
                <a:ext cx="79375" cy="71437"/>
              </a:xfrm>
              <a:custGeom>
                <a:avLst/>
                <a:gdLst>
                  <a:gd name="T0" fmla="*/ 19 w 21"/>
                  <a:gd name="T1" fmla="*/ 13 h 19"/>
                  <a:gd name="T2" fmla="*/ 7 w 21"/>
                  <a:gd name="T3" fmla="*/ 17 h 19"/>
                  <a:gd name="T4" fmla="*/ 1 w 21"/>
                  <a:gd name="T5" fmla="*/ 6 h 19"/>
                  <a:gd name="T6" fmla="*/ 13 w 21"/>
                  <a:gd name="T7" fmla="*/ 2 h 19"/>
                  <a:gd name="T8" fmla="*/ 19 w 21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19" y="13"/>
                    </a:moveTo>
                    <a:cubicBezTo>
                      <a:pt x="17" y="17"/>
                      <a:pt x="12" y="19"/>
                      <a:pt x="7" y="17"/>
                    </a:cubicBezTo>
                    <a:cubicBezTo>
                      <a:pt x="2" y="15"/>
                      <a:pt x="0" y="10"/>
                      <a:pt x="1" y="6"/>
                    </a:cubicBezTo>
                    <a:cubicBezTo>
                      <a:pt x="3" y="2"/>
                      <a:pt x="9" y="0"/>
                      <a:pt x="13" y="2"/>
                    </a:cubicBezTo>
                    <a:cubicBezTo>
                      <a:pt x="18" y="4"/>
                      <a:pt x="21" y="9"/>
                      <a:pt x="19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69"/>
              <p:cNvSpPr/>
              <p:nvPr/>
            </p:nvSpPr>
            <p:spPr bwMode="auto">
              <a:xfrm>
                <a:off x="10953577" y="3810521"/>
                <a:ext cx="534988" cy="271462"/>
              </a:xfrm>
              <a:custGeom>
                <a:avLst/>
                <a:gdLst>
                  <a:gd name="T0" fmla="*/ 0 w 142"/>
                  <a:gd name="T1" fmla="*/ 26 h 72"/>
                  <a:gd name="T2" fmla="*/ 74 w 142"/>
                  <a:gd name="T3" fmla="*/ 17 h 72"/>
                  <a:gd name="T4" fmla="*/ 142 w 142"/>
                  <a:gd name="T5" fmla="*/ 0 h 72"/>
                  <a:gd name="T6" fmla="*/ 123 w 142"/>
                  <a:gd name="T7" fmla="*/ 49 h 72"/>
                  <a:gd name="T8" fmla="*/ 41 w 142"/>
                  <a:gd name="T9" fmla="*/ 65 h 72"/>
                  <a:gd name="T10" fmla="*/ 0 w 142"/>
                  <a:gd name="T11" fmla="*/ 2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72">
                    <a:moveTo>
                      <a:pt x="0" y="26"/>
                    </a:moveTo>
                    <a:cubicBezTo>
                      <a:pt x="0" y="26"/>
                      <a:pt x="50" y="22"/>
                      <a:pt x="74" y="17"/>
                    </a:cubicBezTo>
                    <a:cubicBezTo>
                      <a:pt x="99" y="12"/>
                      <a:pt x="142" y="0"/>
                      <a:pt x="142" y="0"/>
                    </a:cubicBezTo>
                    <a:cubicBezTo>
                      <a:pt x="142" y="0"/>
                      <a:pt x="139" y="33"/>
                      <a:pt x="123" y="49"/>
                    </a:cubicBezTo>
                    <a:cubicBezTo>
                      <a:pt x="107" y="65"/>
                      <a:pt x="61" y="72"/>
                      <a:pt x="41" y="65"/>
                    </a:cubicBezTo>
                    <a:cubicBezTo>
                      <a:pt x="20" y="58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70"/>
              <p:cNvSpPr/>
              <p:nvPr/>
            </p:nvSpPr>
            <p:spPr bwMode="auto">
              <a:xfrm>
                <a:off x="11175827" y="3810521"/>
                <a:ext cx="312738" cy="255587"/>
              </a:xfrm>
              <a:custGeom>
                <a:avLst/>
                <a:gdLst>
                  <a:gd name="T0" fmla="*/ 15 w 83"/>
                  <a:gd name="T1" fmla="*/ 17 h 68"/>
                  <a:gd name="T2" fmla="*/ 12 w 83"/>
                  <a:gd name="T3" fmla="*/ 18 h 68"/>
                  <a:gd name="T4" fmla="*/ 6 w 83"/>
                  <a:gd name="T5" fmla="*/ 68 h 68"/>
                  <a:gd name="T6" fmla="*/ 64 w 83"/>
                  <a:gd name="T7" fmla="*/ 49 h 68"/>
                  <a:gd name="T8" fmla="*/ 83 w 83"/>
                  <a:gd name="T9" fmla="*/ 0 h 68"/>
                  <a:gd name="T10" fmla="*/ 15 w 83"/>
                  <a:gd name="T11" fmla="*/ 1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68">
                    <a:moveTo>
                      <a:pt x="15" y="17"/>
                    </a:moveTo>
                    <a:cubicBezTo>
                      <a:pt x="14" y="17"/>
                      <a:pt x="13" y="17"/>
                      <a:pt x="12" y="18"/>
                    </a:cubicBezTo>
                    <a:cubicBezTo>
                      <a:pt x="1" y="29"/>
                      <a:pt x="0" y="51"/>
                      <a:pt x="6" y="68"/>
                    </a:cubicBezTo>
                    <a:cubicBezTo>
                      <a:pt x="28" y="67"/>
                      <a:pt x="53" y="60"/>
                      <a:pt x="64" y="49"/>
                    </a:cubicBezTo>
                    <a:cubicBezTo>
                      <a:pt x="80" y="33"/>
                      <a:pt x="83" y="0"/>
                      <a:pt x="83" y="0"/>
                    </a:cubicBezTo>
                    <a:cubicBezTo>
                      <a:pt x="83" y="0"/>
                      <a:pt x="40" y="12"/>
                      <a:pt x="15" y="17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71"/>
              <p:cNvSpPr/>
              <p:nvPr/>
            </p:nvSpPr>
            <p:spPr bwMode="auto">
              <a:xfrm>
                <a:off x="11439352" y="3758134"/>
                <a:ext cx="96838" cy="57150"/>
              </a:xfrm>
              <a:custGeom>
                <a:avLst/>
                <a:gdLst>
                  <a:gd name="T0" fmla="*/ 5 w 26"/>
                  <a:gd name="T1" fmla="*/ 8 h 15"/>
                  <a:gd name="T2" fmla="*/ 17 w 26"/>
                  <a:gd name="T3" fmla="*/ 8 h 15"/>
                  <a:gd name="T4" fmla="*/ 26 w 26"/>
                  <a:gd name="T5" fmla="*/ 15 h 15"/>
                  <a:gd name="T6" fmla="*/ 20 w 26"/>
                  <a:gd name="T7" fmla="*/ 1 h 15"/>
                  <a:gd name="T8" fmla="*/ 7 w 26"/>
                  <a:gd name="T9" fmla="*/ 3 h 15"/>
                  <a:gd name="T10" fmla="*/ 5 w 26"/>
                  <a:gd name="T1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5">
                    <a:moveTo>
                      <a:pt x="5" y="8"/>
                    </a:moveTo>
                    <a:cubicBezTo>
                      <a:pt x="9" y="7"/>
                      <a:pt x="12" y="6"/>
                      <a:pt x="17" y="8"/>
                    </a:cubicBezTo>
                    <a:cubicBezTo>
                      <a:pt x="20" y="11"/>
                      <a:pt x="21" y="15"/>
                      <a:pt x="26" y="15"/>
                    </a:cubicBezTo>
                    <a:cubicBezTo>
                      <a:pt x="26" y="9"/>
                      <a:pt x="23" y="5"/>
                      <a:pt x="20" y="1"/>
                    </a:cubicBezTo>
                    <a:cubicBezTo>
                      <a:pt x="15" y="0"/>
                      <a:pt x="11" y="1"/>
                      <a:pt x="7" y="3"/>
                    </a:cubicBezTo>
                    <a:cubicBezTo>
                      <a:pt x="7" y="3"/>
                      <a:pt x="0" y="9"/>
                      <a:pt x="5" y="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47" name="矩形 246"/>
          <p:cNvSpPr/>
          <p:nvPr/>
        </p:nvSpPr>
        <p:spPr>
          <a:xfrm>
            <a:off x="2905786" y="1062536"/>
            <a:ext cx="50032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kern="100" dirty="0">
                <a:latin typeface="方正粗谭黑简体" panose="02000000000000000000" pitchFamily="2" charset="-122"/>
                <a:ea typeface="方正粗谭黑简体" panose="02000000000000000000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sz="4800" kern="100" dirty="0">
                <a:latin typeface="方正粗谭黑简体" panose="02000000000000000000" pitchFamily="2" charset="-122"/>
                <a:ea typeface="方正粗谭黑简体" panose="02000000000000000000" pitchFamily="2" charset="-122"/>
                <a:cs typeface="Times New Roman" panose="02020603050405020304" pitchFamily="18" charset="0"/>
              </a:rPr>
              <a:t>设计师的</a:t>
            </a:r>
            <a:r>
              <a:rPr lang="zh-CN" altLang="zh-CN" sz="4800" kern="100" dirty="0">
                <a:solidFill>
                  <a:srgbClr val="C80026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Times New Roman" panose="02020603050405020304" pitchFamily="18" charset="0"/>
              </a:rPr>
              <a:t>七</a:t>
            </a:r>
            <a:r>
              <a:rPr lang="zh-CN" altLang="zh-CN" sz="4800" kern="100" dirty="0" smtClean="0">
                <a:solidFill>
                  <a:srgbClr val="C80026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Times New Roman" panose="02020603050405020304" pitchFamily="18" charset="0"/>
              </a:rPr>
              <a:t>宗</a:t>
            </a:r>
            <a:endParaRPr lang="zh-CN" altLang="en-US" sz="4800" dirty="0">
              <a:solidFill>
                <a:srgbClr val="C80026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8757805" y="-1755520"/>
            <a:ext cx="962669" cy="845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Cartoon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80357" y="-2382033"/>
            <a:ext cx="609600" cy="609600"/>
          </a:xfrm>
          <a:prstGeom prst="rect">
            <a:avLst/>
          </a:prstGeom>
        </p:spPr>
      </p:pic>
      <p:sp>
        <p:nvSpPr>
          <p:cNvPr id="117" name="矩形 116"/>
          <p:cNvSpPr/>
          <p:nvPr/>
        </p:nvSpPr>
        <p:spPr>
          <a:xfrm>
            <a:off x="7673926" y="478437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kern="100" dirty="0">
                <a:solidFill>
                  <a:srgbClr val="C80026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Times New Roman" panose="02020603050405020304" pitchFamily="18" charset="0"/>
              </a:rPr>
              <a:t>最</a:t>
            </a:r>
            <a:endParaRPr lang="zh-CN" altLang="en-US" sz="9600" dirty="0">
              <a:solidFill>
                <a:srgbClr val="C80026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2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2" presetClass="exit" presetSubtype="2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0" dur="25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1" presetClass="mediacall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3" dur="278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25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50000" de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16667E-7 1.11111E-6 L -0.05495 1.11111E-6 " pathEditMode="relative" rAng="0" ptsTypes="AA">
                                          <p:cBhvr>
                                            <p:cTn id="31" dur="250" spd="-100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4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accel="50000" de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3.125E-6 1.11111E-6 L -3.125E-6 0.00023 " pathEditMode="relative" rAng="0" ptsTypes="AA">
                                          <p:cBhvr>
                                            <p:cTn id="33" dur="250" spd="-100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53" presetClass="exit" presetSubtype="32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7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53" presetClass="exit" presetSubtype="32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2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4.16667E-7 7.40741E-7 L 0.04518 0.19606 " pathEditMode="relative" rAng="0" ptsTypes="AA">
                                          <p:cBhvr>
                                            <p:cTn id="50" dur="1250" spd="-100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53" y="97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 p14:presetBounceEnd="26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53" dur="5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54" dur="5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3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62000" y="6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-7.40741E-7 L -2.5E-6 -0.07685 " pathEditMode="relative" rAng="0" ptsTypes="AA">
                                          <p:cBhvr>
                                            <p:cTn id="7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8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16" presetClass="exit" presetSubtype="2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74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3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-7.40741E-7 L -0.00156 -0.14074 " pathEditMode="relative" rAng="0" ptsTypes="AA">
                                          <p:cBhvr>
                                            <p:cTn id="7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8" y="-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53" presetClass="exit" presetSubtype="32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3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accel="50000" decel="5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1.11022E-16 2.22222E-6 L -0.09036 0.21852 " pathEditMode="relative" rAng="0" ptsTypes="AA">
                                          <p:cBhvr>
                                            <p:cTn id="93" dur="1000" spd="-100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18" y="10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32" presetClass="emph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95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6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97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8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9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7200">
                    <p:cTn id="10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19" grpId="0" animBg="1"/>
          <p:bldP spid="119" grpId="1" animBg="1"/>
          <p:bldP spid="118" grpId="0" animBg="1"/>
          <p:bldP spid="118" grpId="1" animBg="1"/>
          <p:bldP spid="100" grpId="0" animBg="1"/>
          <p:bldP spid="100" grpId="1" animBg="1"/>
          <p:bldP spid="100" grpId="2" animBg="1"/>
          <p:bldP spid="115" grpId="0" animBg="1"/>
          <p:bldP spid="115" grpId="1" animBg="1"/>
          <p:bldP spid="115" grpId="2" animBg="1"/>
          <p:bldP spid="240" grpId="0" animBg="1"/>
          <p:bldP spid="247" grpId="0"/>
          <p:bldP spid="247" grpId="1"/>
          <p:bldP spid="105" grpId="0" animBg="1"/>
          <p:bldP spid="117" grpId="0"/>
          <p:bldP spid="117" grpId="1"/>
          <p:bldP spid="117" grpId="2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2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2" presetClass="exit" presetSubtype="2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0" dur="25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1" presetClass="mediacall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3" dur="278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25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50000" de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16667E-7 1.11111E-6 L -0.05495 1.11111E-6 " pathEditMode="relative" rAng="0" ptsTypes="AA">
                                          <p:cBhvr>
                                            <p:cTn id="31" dur="250" spd="-100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4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accel="50000" de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3.125E-6 1.11111E-6 L -3.125E-6 0.00023 " pathEditMode="relative" rAng="0" ptsTypes="AA">
                                          <p:cBhvr>
                                            <p:cTn id="33" dur="250" spd="-100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53" presetClass="exit" presetSubtype="32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7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53" presetClass="exit" presetSubtype="32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2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4.16667E-7 7.40741E-7 L 0.04518 0.19606 " pathEditMode="relative" rAng="0" ptsTypes="AA">
                                          <p:cBhvr>
                                            <p:cTn id="50" dur="1250" spd="-100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53" y="97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3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62000" y="6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-7.40741E-7 L -2.5E-6 -0.07685 " pathEditMode="relative" rAng="0" ptsTypes="AA">
                                          <p:cBhvr>
                                            <p:cTn id="7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8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16" presetClass="exit" presetSubtype="2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74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3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-7.40741E-7 L -0.00156 -0.14074 " pathEditMode="relative" rAng="0" ptsTypes="AA">
                                          <p:cBhvr>
                                            <p:cTn id="7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8" y="-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53" presetClass="exit" presetSubtype="32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3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accel="50000" decel="5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1.11022E-16 2.22222E-6 L -0.09036 0.21852 " pathEditMode="relative" rAng="0" ptsTypes="AA">
                                          <p:cBhvr>
                                            <p:cTn id="93" dur="1000" spd="-100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18" y="10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32" presetClass="emph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95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6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97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8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9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7200">
                    <p:cTn id="10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19" grpId="0" animBg="1"/>
          <p:bldP spid="119" grpId="1" animBg="1"/>
          <p:bldP spid="118" grpId="0" animBg="1"/>
          <p:bldP spid="118" grpId="1" animBg="1"/>
          <p:bldP spid="100" grpId="0" animBg="1"/>
          <p:bldP spid="100" grpId="1" animBg="1"/>
          <p:bldP spid="100" grpId="2" animBg="1"/>
          <p:bldP spid="115" grpId="0" animBg="1"/>
          <p:bldP spid="115" grpId="1" animBg="1"/>
          <p:bldP spid="115" grpId="2" animBg="1"/>
          <p:bldP spid="240" grpId="0" animBg="1"/>
          <p:bldP spid="247" grpId="0"/>
          <p:bldP spid="247" grpId="1"/>
          <p:bldP spid="105" grpId="0" animBg="1"/>
          <p:bldP spid="117" grpId="0"/>
          <p:bldP spid="117" grpId="1"/>
          <p:bldP spid="117" grpId="2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69" name="矩形 46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0" name="矩形 469"/>
          <p:cNvSpPr/>
          <p:nvPr/>
        </p:nvSpPr>
        <p:spPr>
          <a:xfrm>
            <a:off x="0" y="5999166"/>
            <a:ext cx="12192000" cy="858834"/>
          </a:xfrm>
          <a:prstGeom prst="rect">
            <a:avLst/>
          </a:prstGeom>
          <a:solidFill>
            <a:srgbClr val="996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3" name="直接连接符 402"/>
          <p:cNvCxnSpPr/>
          <p:nvPr/>
        </p:nvCxnSpPr>
        <p:spPr>
          <a:xfrm>
            <a:off x="6066126" y="1810691"/>
            <a:ext cx="0" cy="1005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4" name="直接连接符 403"/>
          <p:cNvCxnSpPr/>
          <p:nvPr/>
        </p:nvCxnSpPr>
        <p:spPr>
          <a:xfrm>
            <a:off x="5676493" y="2177899"/>
            <a:ext cx="11360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5" name="直接连接符 404"/>
          <p:cNvCxnSpPr/>
          <p:nvPr/>
        </p:nvCxnSpPr>
        <p:spPr>
          <a:xfrm>
            <a:off x="5784068" y="1922214"/>
            <a:ext cx="79301" cy="793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6" name="直接连接符 405"/>
          <p:cNvCxnSpPr/>
          <p:nvPr/>
        </p:nvCxnSpPr>
        <p:spPr>
          <a:xfrm flipH="1">
            <a:off x="6270020" y="1924813"/>
            <a:ext cx="78846" cy="7884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7" name="直接连接符 406"/>
          <p:cNvCxnSpPr/>
          <p:nvPr/>
        </p:nvCxnSpPr>
        <p:spPr>
          <a:xfrm>
            <a:off x="6401337" y="2175568"/>
            <a:ext cx="1073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直接连接符 397"/>
          <p:cNvCxnSpPr/>
          <p:nvPr/>
        </p:nvCxnSpPr>
        <p:spPr>
          <a:xfrm>
            <a:off x="6066627" y="1812280"/>
            <a:ext cx="0" cy="1005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9" name="直接连接符 398"/>
          <p:cNvCxnSpPr/>
          <p:nvPr/>
        </p:nvCxnSpPr>
        <p:spPr>
          <a:xfrm>
            <a:off x="5676994" y="2179488"/>
            <a:ext cx="11360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0" name="直接连接符 399"/>
          <p:cNvCxnSpPr/>
          <p:nvPr/>
        </p:nvCxnSpPr>
        <p:spPr>
          <a:xfrm>
            <a:off x="5784569" y="1923803"/>
            <a:ext cx="79301" cy="793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1" name="直接连接符 400"/>
          <p:cNvCxnSpPr/>
          <p:nvPr/>
        </p:nvCxnSpPr>
        <p:spPr>
          <a:xfrm flipH="1">
            <a:off x="6270521" y="1926402"/>
            <a:ext cx="78846" cy="7884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2" name="直接连接符 401"/>
          <p:cNvCxnSpPr/>
          <p:nvPr/>
        </p:nvCxnSpPr>
        <p:spPr>
          <a:xfrm>
            <a:off x="6401838" y="2177157"/>
            <a:ext cx="1073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3" name="直接连接符 392"/>
          <p:cNvCxnSpPr/>
          <p:nvPr/>
        </p:nvCxnSpPr>
        <p:spPr>
          <a:xfrm>
            <a:off x="6065149" y="1809374"/>
            <a:ext cx="0" cy="1005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4" name="直接连接符 393"/>
          <p:cNvCxnSpPr/>
          <p:nvPr/>
        </p:nvCxnSpPr>
        <p:spPr>
          <a:xfrm>
            <a:off x="5675516" y="2176582"/>
            <a:ext cx="11360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直接连接符 394"/>
          <p:cNvCxnSpPr/>
          <p:nvPr/>
        </p:nvCxnSpPr>
        <p:spPr>
          <a:xfrm>
            <a:off x="5783091" y="1920897"/>
            <a:ext cx="79301" cy="793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6" name="直接连接符 395"/>
          <p:cNvCxnSpPr/>
          <p:nvPr/>
        </p:nvCxnSpPr>
        <p:spPr>
          <a:xfrm flipH="1">
            <a:off x="6269043" y="1923496"/>
            <a:ext cx="78846" cy="7884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直接连接符 396"/>
          <p:cNvCxnSpPr/>
          <p:nvPr/>
        </p:nvCxnSpPr>
        <p:spPr>
          <a:xfrm>
            <a:off x="6400360" y="2174251"/>
            <a:ext cx="1073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8" name="直接连接符 387"/>
          <p:cNvCxnSpPr/>
          <p:nvPr/>
        </p:nvCxnSpPr>
        <p:spPr>
          <a:xfrm>
            <a:off x="6065893" y="1810292"/>
            <a:ext cx="0" cy="1005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9" name="直接连接符 388"/>
          <p:cNvCxnSpPr/>
          <p:nvPr/>
        </p:nvCxnSpPr>
        <p:spPr>
          <a:xfrm>
            <a:off x="5676260" y="2177500"/>
            <a:ext cx="11360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0" name="直接连接符 389"/>
          <p:cNvCxnSpPr/>
          <p:nvPr/>
        </p:nvCxnSpPr>
        <p:spPr>
          <a:xfrm>
            <a:off x="5783835" y="1921815"/>
            <a:ext cx="79301" cy="793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1" name="直接连接符 390"/>
          <p:cNvCxnSpPr/>
          <p:nvPr/>
        </p:nvCxnSpPr>
        <p:spPr>
          <a:xfrm flipH="1">
            <a:off x="6269787" y="1924414"/>
            <a:ext cx="78846" cy="7884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直接连接符 391"/>
          <p:cNvCxnSpPr/>
          <p:nvPr/>
        </p:nvCxnSpPr>
        <p:spPr>
          <a:xfrm>
            <a:off x="6401104" y="2175169"/>
            <a:ext cx="1073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7" name="组合 306"/>
          <p:cNvGrpSpPr/>
          <p:nvPr/>
        </p:nvGrpSpPr>
        <p:grpSpPr>
          <a:xfrm>
            <a:off x="4370595" y="2287305"/>
            <a:ext cx="2878140" cy="3823081"/>
            <a:chOff x="4808775" y="2176085"/>
            <a:chExt cx="2878140" cy="3823081"/>
          </a:xfrm>
        </p:grpSpPr>
        <p:sp>
          <p:nvSpPr>
            <p:cNvPr id="97" name="Freeform 5"/>
            <p:cNvSpPr/>
            <p:nvPr/>
          </p:nvSpPr>
          <p:spPr bwMode="auto">
            <a:xfrm>
              <a:off x="6563276" y="4664337"/>
              <a:ext cx="414257" cy="1288801"/>
            </a:xfrm>
            <a:custGeom>
              <a:avLst/>
              <a:gdLst>
                <a:gd name="T0" fmla="*/ 0 w 153"/>
                <a:gd name="T1" fmla="*/ 0 h 476"/>
                <a:gd name="T2" fmla="*/ 0 w 153"/>
                <a:gd name="T3" fmla="*/ 447 h 476"/>
                <a:gd name="T4" fmla="*/ 153 w 153"/>
                <a:gd name="T5" fmla="*/ 476 h 476"/>
                <a:gd name="T6" fmla="*/ 153 w 153"/>
                <a:gd name="T7" fmla="*/ 0 h 476"/>
                <a:gd name="T8" fmla="*/ 0 w 153"/>
                <a:gd name="T9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476">
                  <a:moveTo>
                    <a:pt x="0" y="0"/>
                  </a:moveTo>
                  <a:lnTo>
                    <a:pt x="0" y="447"/>
                  </a:lnTo>
                  <a:lnTo>
                    <a:pt x="153" y="476"/>
                  </a:lnTo>
                  <a:lnTo>
                    <a:pt x="1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6"/>
            <p:cNvSpPr/>
            <p:nvPr/>
          </p:nvSpPr>
          <p:spPr bwMode="auto">
            <a:xfrm>
              <a:off x="6070500" y="4664337"/>
              <a:ext cx="414257" cy="1288801"/>
            </a:xfrm>
            <a:custGeom>
              <a:avLst/>
              <a:gdLst>
                <a:gd name="T0" fmla="*/ 0 w 153"/>
                <a:gd name="T1" fmla="*/ 476 h 476"/>
                <a:gd name="T2" fmla="*/ 153 w 153"/>
                <a:gd name="T3" fmla="*/ 447 h 476"/>
                <a:gd name="T4" fmla="*/ 153 w 153"/>
                <a:gd name="T5" fmla="*/ 0 h 476"/>
                <a:gd name="T6" fmla="*/ 0 w 153"/>
                <a:gd name="T7" fmla="*/ 0 h 476"/>
                <a:gd name="T8" fmla="*/ 0 w 153"/>
                <a:gd name="T9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476">
                  <a:moveTo>
                    <a:pt x="0" y="476"/>
                  </a:moveTo>
                  <a:lnTo>
                    <a:pt x="153" y="447"/>
                  </a:lnTo>
                  <a:lnTo>
                    <a:pt x="153" y="0"/>
                  </a:lnTo>
                  <a:lnTo>
                    <a:pt x="0" y="0"/>
                  </a:lnTo>
                  <a:lnTo>
                    <a:pt x="0" y="476"/>
                  </a:lnTo>
                  <a:close/>
                </a:path>
              </a:pathLst>
            </a:custGeom>
            <a:solidFill>
              <a:srgbClr val="484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7"/>
            <p:cNvSpPr/>
            <p:nvPr/>
          </p:nvSpPr>
          <p:spPr bwMode="auto">
            <a:xfrm>
              <a:off x="6563276" y="4664337"/>
              <a:ext cx="414257" cy="1288801"/>
            </a:xfrm>
            <a:custGeom>
              <a:avLst/>
              <a:gdLst>
                <a:gd name="T0" fmla="*/ 0 w 153"/>
                <a:gd name="T1" fmla="*/ 0 h 476"/>
                <a:gd name="T2" fmla="*/ 0 w 153"/>
                <a:gd name="T3" fmla="*/ 447 h 476"/>
                <a:gd name="T4" fmla="*/ 153 w 153"/>
                <a:gd name="T5" fmla="*/ 476 h 476"/>
                <a:gd name="T6" fmla="*/ 153 w 153"/>
                <a:gd name="T7" fmla="*/ 0 h 476"/>
                <a:gd name="T8" fmla="*/ 0 w 153"/>
                <a:gd name="T9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476">
                  <a:moveTo>
                    <a:pt x="0" y="0"/>
                  </a:moveTo>
                  <a:lnTo>
                    <a:pt x="0" y="447"/>
                  </a:lnTo>
                  <a:lnTo>
                    <a:pt x="153" y="476"/>
                  </a:lnTo>
                  <a:lnTo>
                    <a:pt x="1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4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8"/>
            <p:cNvSpPr/>
            <p:nvPr/>
          </p:nvSpPr>
          <p:spPr bwMode="auto">
            <a:xfrm>
              <a:off x="6070500" y="4664337"/>
              <a:ext cx="414257" cy="1288801"/>
            </a:xfrm>
            <a:custGeom>
              <a:avLst/>
              <a:gdLst>
                <a:gd name="T0" fmla="*/ 0 w 153"/>
                <a:gd name="T1" fmla="*/ 476 h 476"/>
                <a:gd name="T2" fmla="*/ 153 w 153"/>
                <a:gd name="T3" fmla="*/ 447 h 476"/>
                <a:gd name="T4" fmla="*/ 153 w 153"/>
                <a:gd name="T5" fmla="*/ 0 h 476"/>
                <a:gd name="T6" fmla="*/ 0 w 153"/>
                <a:gd name="T7" fmla="*/ 0 h 476"/>
                <a:gd name="T8" fmla="*/ 0 w 153"/>
                <a:gd name="T9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476">
                  <a:moveTo>
                    <a:pt x="0" y="476"/>
                  </a:moveTo>
                  <a:lnTo>
                    <a:pt x="153" y="447"/>
                  </a:lnTo>
                  <a:lnTo>
                    <a:pt x="153" y="0"/>
                  </a:lnTo>
                  <a:lnTo>
                    <a:pt x="0" y="0"/>
                  </a:lnTo>
                  <a:lnTo>
                    <a:pt x="0" y="476"/>
                  </a:lnTo>
                  <a:close/>
                </a:path>
              </a:pathLst>
            </a:custGeom>
            <a:solidFill>
              <a:srgbClr val="484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Rectangle 9"/>
            <p:cNvSpPr>
              <a:spLocks noChangeArrowheads="1"/>
            </p:cNvSpPr>
            <p:nvPr/>
          </p:nvSpPr>
          <p:spPr bwMode="auto">
            <a:xfrm>
              <a:off x="6070500" y="4677875"/>
              <a:ext cx="414257" cy="24909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Rectangle 10"/>
            <p:cNvSpPr>
              <a:spLocks noChangeArrowheads="1"/>
            </p:cNvSpPr>
            <p:nvPr/>
          </p:nvSpPr>
          <p:spPr bwMode="auto">
            <a:xfrm>
              <a:off x="6563276" y="4677875"/>
              <a:ext cx="414257" cy="24909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1"/>
            <p:cNvSpPr/>
            <p:nvPr/>
          </p:nvSpPr>
          <p:spPr bwMode="auto">
            <a:xfrm>
              <a:off x="6530786" y="5766315"/>
              <a:ext cx="479239" cy="203067"/>
            </a:xfrm>
            <a:custGeom>
              <a:avLst/>
              <a:gdLst>
                <a:gd name="T0" fmla="*/ 15 w 31"/>
                <a:gd name="T1" fmla="*/ 0 h 13"/>
                <a:gd name="T2" fmla="*/ 2 w 31"/>
                <a:gd name="T3" fmla="*/ 13 h 13"/>
                <a:gd name="T4" fmla="*/ 15 w 31"/>
                <a:gd name="T5" fmla="*/ 13 h 13"/>
                <a:gd name="T6" fmla="*/ 29 w 31"/>
                <a:gd name="T7" fmla="*/ 13 h 13"/>
                <a:gd name="T8" fmla="*/ 15 w 3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3">
                  <a:moveTo>
                    <a:pt x="15" y="0"/>
                  </a:moveTo>
                  <a:cubicBezTo>
                    <a:pt x="0" y="0"/>
                    <a:pt x="2" y="13"/>
                    <a:pt x="2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31" y="0"/>
                    <a:pt x="15" y="0"/>
                  </a:cubicBez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2"/>
            <p:cNvSpPr/>
            <p:nvPr/>
          </p:nvSpPr>
          <p:spPr bwMode="auto">
            <a:xfrm>
              <a:off x="6517248" y="3343045"/>
              <a:ext cx="614617" cy="1351075"/>
            </a:xfrm>
            <a:custGeom>
              <a:avLst/>
              <a:gdLst>
                <a:gd name="T0" fmla="*/ 11 w 40"/>
                <a:gd name="T1" fmla="*/ 18 h 87"/>
                <a:gd name="T2" fmla="*/ 16 w 40"/>
                <a:gd name="T3" fmla="*/ 15 h 87"/>
                <a:gd name="T4" fmla="*/ 14 w 40"/>
                <a:gd name="T5" fmla="*/ 12 h 87"/>
                <a:gd name="T6" fmla="*/ 20 w 40"/>
                <a:gd name="T7" fmla="*/ 6 h 87"/>
                <a:gd name="T8" fmla="*/ 17 w 40"/>
                <a:gd name="T9" fmla="*/ 0 h 87"/>
                <a:gd name="T10" fmla="*/ 21 w 40"/>
                <a:gd name="T11" fmla="*/ 2 h 87"/>
                <a:gd name="T12" fmla="*/ 31 w 40"/>
                <a:gd name="T13" fmla="*/ 4 h 87"/>
                <a:gd name="T14" fmla="*/ 31 w 40"/>
                <a:gd name="T15" fmla="*/ 23 h 87"/>
                <a:gd name="T16" fmla="*/ 30 w 40"/>
                <a:gd name="T17" fmla="*/ 23 h 87"/>
                <a:gd name="T18" fmla="*/ 30 w 40"/>
                <a:gd name="T19" fmla="*/ 44 h 87"/>
                <a:gd name="T20" fmla="*/ 40 w 40"/>
                <a:gd name="T21" fmla="*/ 87 h 87"/>
                <a:gd name="T22" fmla="*/ 0 w 40"/>
                <a:gd name="T23" fmla="*/ 87 h 87"/>
                <a:gd name="T24" fmla="*/ 0 w 40"/>
                <a:gd name="T25" fmla="*/ 32 h 87"/>
                <a:gd name="T26" fmla="*/ 11 w 40"/>
                <a:gd name="T27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7">
                  <a:moveTo>
                    <a:pt x="11" y="18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6" y="2"/>
                    <a:pt x="31" y="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11" y="18"/>
                  </a:lnTo>
                  <a:close/>
                </a:path>
              </a:pathLst>
            </a:custGeom>
            <a:solidFill>
              <a:srgbClr val="76C5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3"/>
            <p:cNvSpPr/>
            <p:nvPr/>
          </p:nvSpPr>
          <p:spPr bwMode="auto">
            <a:xfrm>
              <a:off x="5978443" y="3343045"/>
              <a:ext cx="538805" cy="1351075"/>
            </a:xfrm>
            <a:custGeom>
              <a:avLst/>
              <a:gdLst>
                <a:gd name="T0" fmla="*/ 12 w 35"/>
                <a:gd name="T1" fmla="*/ 18 h 87"/>
                <a:gd name="T2" fmla="*/ 18 w 35"/>
                <a:gd name="T3" fmla="*/ 15 h 87"/>
                <a:gd name="T4" fmla="*/ 20 w 35"/>
                <a:gd name="T5" fmla="*/ 12 h 87"/>
                <a:gd name="T6" fmla="*/ 13 w 35"/>
                <a:gd name="T7" fmla="*/ 6 h 87"/>
                <a:gd name="T8" fmla="*/ 16 w 35"/>
                <a:gd name="T9" fmla="*/ 0 h 87"/>
                <a:gd name="T10" fmla="*/ 12 w 35"/>
                <a:gd name="T11" fmla="*/ 2 h 87"/>
                <a:gd name="T12" fmla="*/ 5 w 35"/>
                <a:gd name="T13" fmla="*/ 10 h 87"/>
                <a:gd name="T14" fmla="*/ 0 w 35"/>
                <a:gd name="T15" fmla="*/ 23 h 87"/>
                <a:gd name="T16" fmla="*/ 2 w 35"/>
                <a:gd name="T17" fmla="*/ 23 h 87"/>
                <a:gd name="T18" fmla="*/ 2 w 35"/>
                <a:gd name="T19" fmla="*/ 44 h 87"/>
                <a:gd name="T20" fmla="*/ 2 w 35"/>
                <a:gd name="T21" fmla="*/ 87 h 87"/>
                <a:gd name="T22" fmla="*/ 35 w 35"/>
                <a:gd name="T23" fmla="*/ 87 h 87"/>
                <a:gd name="T24" fmla="*/ 35 w 35"/>
                <a:gd name="T25" fmla="*/ 32 h 87"/>
                <a:gd name="T26" fmla="*/ 12 w 35"/>
                <a:gd name="T27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87">
                  <a:moveTo>
                    <a:pt x="12" y="18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8"/>
                    <a:pt x="5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5" y="32"/>
                    <a:pt x="35" y="32"/>
                    <a:pt x="35" y="32"/>
                  </a:cubicBezTo>
                  <a:lnTo>
                    <a:pt x="12" y="18"/>
                  </a:lnTo>
                  <a:close/>
                </a:path>
              </a:pathLst>
            </a:custGeom>
            <a:solidFill>
              <a:srgbClr val="76C5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4"/>
            <p:cNvSpPr/>
            <p:nvPr/>
          </p:nvSpPr>
          <p:spPr bwMode="auto">
            <a:xfrm>
              <a:off x="6038009" y="5766315"/>
              <a:ext cx="479239" cy="203067"/>
            </a:xfrm>
            <a:custGeom>
              <a:avLst/>
              <a:gdLst>
                <a:gd name="T0" fmla="*/ 15 w 31"/>
                <a:gd name="T1" fmla="*/ 0 h 13"/>
                <a:gd name="T2" fmla="*/ 2 w 31"/>
                <a:gd name="T3" fmla="*/ 13 h 13"/>
                <a:gd name="T4" fmla="*/ 15 w 31"/>
                <a:gd name="T5" fmla="*/ 13 h 13"/>
                <a:gd name="T6" fmla="*/ 29 w 31"/>
                <a:gd name="T7" fmla="*/ 13 h 13"/>
                <a:gd name="T8" fmla="*/ 15 w 3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3">
                  <a:moveTo>
                    <a:pt x="15" y="0"/>
                  </a:moveTo>
                  <a:cubicBezTo>
                    <a:pt x="0" y="0"/>
                    <a:pt x="2" y="13"/>
                    <a:pt x="2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31" y="0"/>
                    <a:pt x="15" y="0"/>
                  </a:cubicBez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5"/>
            <p:cNvSpPr/>
            <p:nvPr/>
          </p:nvSpPr>
          <p:spPr bwMode="auto">
            <a:xfrm>
              <a:off x="6038009" y="5969383"/>
              <a:ext cx="462993" cy="29783"/>
            </a:xfrm>
            <a:custGeom>
              <a:avLst/>
              <a:gdLst>
                <a:gd name="T0" fmla="*/ 86 w 171"/>
                <a:gd name="T1" fmla="*/ 0 h 11"/>
                <a:gd name="T2" fmla="*/ 0 w 171"/>
                <a:gd name="T3" fmla="*/ 0 h 11"/>
                <a:gd name="T4" fmla="*/ 0 w 171"/>
                <a:gd name="T5" fmla="*/ 11 h 11"/>
                <a:gd name="T6" fmla="*/ 86 w 171"/>
                <a:gd name="T7" fmla="*/ 11 h 11"/>
                <a:gd name="T8" fmla="*/ 171 w 171"/>
                <a:gd name="T9" fmla="*/ 11 h 11"/>
                <a:gd name="T10" fmla="*/ 171 w 171"/>
                <a:gd name="T11" fmla="*/ 0 h 11"/>
                <a:gd name="T12" fmla="*/ 86 w 17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1">
                  <a:moveTo>
                    <a:pt x="86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86" y="11"/>
                  </a:lnTo>
                  <a:lnTo>
                    <a:pt x="171" y="11"/>
                  </a:lnTo>
                  <a:lnTo>
                    <a:pt x="171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6"/>
            <p:cNvSpPr/>
            <p:nvPr/>
          </p:nvSpPr>
          <p:spPr bwMode="auto">
            <a:xfrm>
              <a:off x="6530786" y="5969383"/>
              <a:ext cx="462993" cy="29783"/>
            </a:xfrm>
            <a:custGeom>
              <a:avLst/>
              <a:gdLst>
                <a:gd name="T0" fmla="*/ 86 w 171"/>
                <a:gd name="T1" fmla="*/ 0 h 11"/>
                <a:gd name="T2" fmla="*/ 0 w 171"/>
                <a:gd name="T3" fmla="*/ 0 h 11"/>
                <a:gd name="T4" fmla="*/ 0 w 171"/>
                <a:gd name="T5" fmla="*/ 11 h 11"/>
                <a:gd name="T6" fmla="*/ 86 w 171"/>
                <a:gd name="T7" fmla="*/ 11 h 11"/>
                <a:gd name="T8" fmla="*/ 171 w 171"/>
                <a:gd name="T9" fmla="*/ 11 h 11"/>
                <a:gd name="T10" fmla="*/ 171 w 171"/>
                <a:gd name="T11" fmla="*/ 0 h 11"/>
                <a:gd name="T12" fmla="*/ 86 w 17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1">
                  <a:moveTo>
                    <a:pt x="86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86" y="11"/>
                  </a:lnTo>
                  <a:lnTo>
                    <a:pt x="171" y="11"/>
                  </a:lnTo>
                  <a:lnTo>
                    <a:pt x="171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7"/>
            <p:cNvSpPr/>
            <p:nvPr/>
          </p:nvSpPr>
          <p:spPr bwMode="auto">
            <a:xfrm>
              <a:off x="6146311" y="4382750"/>
              <a:ext cx="246388" cy="140793"/>
            </a:xfrm>
            <a:custGeom>
              <a:avLst/>
              <a:gdLst>
                <a:gd name="T0" fmla="*/ 0 w 91"/>
                <a:gd name="T1" fmla="*/ 0 h 52"/>
                <a:gd name="T2" fmla="*/ 63 w 91"/>
                <a:gd name="T3" fmla="*/ 17 h 52"/>
                <a:gd name="T4" fmla="*/ 91 w 91"/>
                <a:gd name="T5" fmla="*/ 52 h 52"/>
                <a:gd name="T6" fmla="*/ 0 w 91"/>
                <a:gd name="T7" fmla="*/ 52 h 52"/>
                <a:gd name="T8" fmla="*/ 0 w 9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52">
                  <a:moveTo>
                    <a:pt x="0" y="0"/>
                  </a:moveTo>
                  <a:lnTo>
                    <a:pt x="63" y="17"/>
                  </a:lnTo>
                  <a:lnTo>
                    <a:pt x="91" y="52"/>
                  </a:lnTo>
                  <a:lnTo>
                    <a:pt x="0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8"/>
            <p:cNvSpPr>
              <a:spLocks noEditPoints="1"/>
            </p:cNvSpPr>
            <p:nvPr/>
          </p:nvSpPr>
          <p:spPr bwMode="auto">
            <a:xfrm>
              <a:off x="5978443" y="2176085"/>
              <a:ext cx="1077610" cy="1072195"/>
            </a:xfrm>
            <a:custGeom>
              <a:avLst/>
              <a:gdLst>
                <a:gd name="T0" fmla="*/ 68 w 70"/>
                <a:gd name="T1" fmla="*/ 31 h 69"/>
                <a:gd name="T2" fmla="*/ 67 w 70"/>
                <a:gd name="T3" fmla="*/ 26 h 69"/>
                <a:gd name="T4" fmla="*/ 65 w 70"/>
                <a:gd name="T5" fmla="*/ 20 h 69"/>
                <a:gd name="T6" fmla="*/ 62 w 70"/>
                <a:gd name="T7" fmla="*/ 16 h 69"/>
                <a:gd name="T8" fmla="*/ 58 w 70"/>
                <a:gd name="T9" fmla="*/ 11 h 69"/>
                <a:gd name="T10" fmla="*/ 54 w 70"/>
                <a:gd name="T11" fmla="*/ 8 h 69"/>
                <a:gd name="T12" fmla="*/ 51 w 70"/>
                <a:gd name="T13" fmla="*/ 4 h 69"/>
                <a:gd name="T14" fmla="*/ 46 w 70"/>
                <a:gd name="T15" fmla="*/ 5 h 69"/>
                <a:gd name="T16" fmla="*/ 41 w 70"/>
                <a:gd name="T17" fmla="*/ 1 h 69"/>
                <a:gd name="T18" fmla="*/ 35 w 70"/>
                <a:gd name="T19" fmla="*/ 3 h 69"/>
                <a:gd name="T20" fmla="*/ 32 w 70"/>
                <a:gd name="T21" fmla="*/ 2 h 69"/>
                <a:gd name="T22" fmla="*/ 26 w 70"/>
                <a:gd name="T23" fmla="*/ 3 h 69"/>
                <a:gd name="T24" fmla="*/ 21 w 70"/>
                <a:gd name="T25" fmla="*/ 5 h 69"/>
                <a:gd name="T26" fmla="*/ 17 w 70"/>
                <a:gd name="T27" fmla="*/ 5 h 69"/>
                <a:gd name="T28" fmla="*/ 14 w 70"/>
                <a:gd name="T29" fmla="*/ 10 h 69"/>
                <a:gd name="T30" fmla="*/ 8 w 70"/>
                <a:gd name="T31" fmla="*/ 12 h 69"/>
                <a:gd name="T32" fmla="*/ 7 w 70"/>
                <a:gd name="T33" fmla="*/ 19 h 69"/>
                <a:gd name="T34" fmla="*/ 2 w 70"/>
                <a:gd name="T35" fmla="*/ 23 h 69"/>
                <a:gd name="T36" fmla="*/ 3 w 70"/>
                <a:gd name="T37" fmla="*/ 29 h 69"/>
                <a:gd name="T38" fmla="*/ 0 w 70"/>
                <a:gd name="T39" fmla="*/ 35 h 69"/>
                <a:gd name="T40" fmla="*/ 3 w 70"/>
                <a:gd name="T41" fmla="*/ 40 h 69"/>
                <a:gd name="T42" fmla="*/ 2 w 70"/>
                <a:gd name="T43" fmla="*/ 47 h 69"/>
                <a:gd name="T44" fmla="*/ 7 w 70"/>
                <a:gd name="T45" fmla="*/ 51 h 69"/>
                <a:gd name="T46" fmla="*/ 8 w 70"/>
                <a:gd name="T47" fmla="*/ 57 h 69"/>
                <a:gd name="T48" fmla="*/ 14 w 70"/>
                <a:gd name="T49" fmla="*/ 59 h 69"/>
                <a:gd name="T50" fmla="*/ 17 w 70"/>
                <a:gd name="T51" fmla="*/ 65 h 69"/>
                <a:gd name="T52" fmla="*/ 21 w 70"/>
                <a:gd name="T53" fmla="*/ 65 h 69"/>
                <a:gd name="T54" fmla="*/ 26 w 70"/>
                <a:gd name="T55" fmla="*/ 67 h 69"/>
                <a:gd name="T56" fmla="*/ 32 w 70"/>
                <a:gd name="T57" fmla="*/ 68 h 69"/>
                <a:gd name="T58" fmla="*/ 35 w 70"/>
                <a:gd name="T59" fmla="*/ 67 h 69"/>
                <a:gd name="T60" fmla="*/ 40 w 70"/>
                <a:gd name="T61" fmla="*/ 69 h 69"/>
                <a:gd name="T62" fmla="*/ 44 w 70"/>
                <a:gd name="T63" fmla="*/ 67 h 69"/>
                <a:gd name="T64" fmla="*/ 49 w 70"/>
                <a:gd name="T65" fmla="*/ 65 h 69"/>
                <a:gd name="T66" fmla="*/ 52 w 70"/>
                <a:gd name="T67" fmla="*/ 65 h 69"/>
                <a:gd name="T68" fmla="*/ 55 w 70"/>
                <a:gd name="T69" fmla="*/ 59 h 69"/>
                <a:gd name="T70" fmla="*/ 61 w 70"/>
                <a:gd name="T71" fmla="*/ 57 h 69"/>
                <a:gd name="T72" fmla="*/ 63 w 70"/>
                <a:gd name="T73" fmla="*/ 51 h 69"/>
                <a:gd name="T74" fmla="*/ 68 w 70"/>
                <a:gd name="T75" fmla="*/ 47 h 69"/>
                <a:gd name="T76" fmla="*/ 66 w 70"/>
                <a:gd name="T77" fmla="*/ 40 h 69"/>
                <a:gd name="T78" fmla="*/ 70 w 70"/>
                <a:gd name="T79" fmla="*/ 35 h 69"/>
                <a:gd name="T80" fmla="*/ 52 w 70"/>
                <a:gd name="T81" fmla="*/ 16 h 69"/>
                <a:gd name="T82" fmla="*/ 36 w 70"/>
                <a:gd name="T83" fmla="*/ 22 h 69"/>
                <a:gd name="T84" fmla="*/ 27 w 70"/>
                <a:gd name="T85" fmla="*/ 22 h 69"/>
                <a:gd name="T86" fmla="*/ 29 w 70"/>
                <a:gd name="T87" fmla="*/ 19 h 69"/>
                <a:gd name="T88" fmla="*/ 13 w 70"/>
                <a:gd name="T89" fmla="*/ 19 h 69"/>
                <a:gd name="T90" fmla="*/ 35 w 70"/>
                <a:gd name="T91" fmla="*/ 6 h 69"/>
                <a:gd name="T92" fmla="*/ 53 w 70"/>
                <a:gd name="T93" fmla="*/ 1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0" h="69">
                  <a:moveTo>
                    <a:pt x="70" y="35"/>
                  </a:moveTo>
                  <a:cubicBezTo>
                    <a:pt x="70" y="34"/>
                    <a:pt x="69" y="33"/>
                    <a:pt x="68" y="31"/>
                  </a:cubicBezTo>
                  <a:cubicBezTo>
                    <a:pt x="67" y="31"/>
                    <a:pt x="67" y="30"/>
                    <a:pt x="66" y="29"/>
                  </a:cubicBezTo>
                  <a:cubicBezTo>
                    <a:pt x="66" y="28"/>
                    <a:pt x="67" y="27"/>
                    <a:pt x="67" y="26"/>
                  </a:cubicBezTo>
                  <a:cubicBezTo>
                    <a:pt x="67" y="25"/>
                    <a:pt x="68" y="24"/>
                    <a:pt x="68" y="23"/>
                  </a:cubicBezTo>
                  <a:cubicBezTo>
                    <a:pt x="67" y="22"/>
                    <a:pt x="66" y="21"/>
                    <a:pt x="65" y="20"/>
                  </a:cubicBezTo>
                  <a:cubicBezTo>
                    <a:pt x="64" y="20"/>
                    <a:pt x="63" y="19"/>
                    <a:pt x="63" y="19"/>
                  </a:cubicBezTo>
                  <a:cubicBezTo>
                    <a:pt x="62" y="18"/>
                    <a:pt x="62" y="17"/>
                    <a:pt x="62" y="16"/>
                  </a:cubicBezTo>
                  <a:cubicBezTo>
                    <a:pt x="62" y="15"/>
                    <a:pt x="62" y="13"/>
                    <a:pt x="61" y="12"/>
                  </a:cubicBezTo>
                  <a:cubicBezTo>
                    <a:pt x="61" y="12"/>
                    <a:pt x="59" y="11"/>
                    <a:pt x="58" y="11"/>
                  </a:cubicBezTo>
                  <a:cubicBezTo>
                    <a:pt x="57" y="11"/>
                    <a:pt x="56" y="11"/>
                    <a:pt x="55" y="10"/>
                  </a:cubicBezTo>
                  <a:cubicBezTo>
                    <a:pt x="55" y="10"/>
                    <a:pt x="55" y="9"/>
                    <a:pt x="54" y="8"/>
                  </a:cubicBezTo>
                  <a:cubicBezTo>
                    <a:pt x="54" y="7"/>
                    <a:pt x="53" y="5"/>
                    <a:pt x="52" y="5"/>
                  </a:cubicBezTo>
                  <a:cubicBezTo>
                    <a:pt x="52" y="4"/>
                    <a:pt x="51" y="4"/>
                    <a:pt x="51" y="4"/>
                  </a:cubicBezTo>
                  <a:cubicBezTo>
                    <a:pt x="50" y="4"/>
                    <a:pt x="49" y="4"/>
                    <a:pt x="49" y="5"/>
                  </a:cubicBezTo>
                  <a:cubicBezTo>
                    <a:pt x="48" y="5"/>
                    <a:pt x="46" y="5"/>
                    <a:pt x="46" y="5"/>
                  </a:cubicBezTo>
                  <a:cubicBezTo>
                    <a:pt x="45" y="4"/>
                    <a:pt x="44" y="4"/>
                    <a:pt x="44" y="3"/>
                  </a:cubicBezTo>
                  <a:cubicBezTo>
                    <a:pt x="43" y="2"/>
                    <a:pt x="42" y="1"/>
                    <a:pt x="41" y="1"/>
                  </a:cubicBezTo>
                  <a:cubicBezTo>
                    <a:pt x="40" y="0"/>
                    <a:pt x="39" y="1"/>
                    <a:pt x="37" y="2"/>
                  </a:cubicBezTo>
                  <a:cubicBezTo>
                    <a:pt x="37" y="2"/>
                    <a:pt x="36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3"/>
                    <a:pt x="33" y="2"/>
                    <a:pt x="32" y="2"/>
                  </a:cubicBezTo>
                  <a:cubicBezTo>
                    <a:pt x="31" y="1"/>
                    <a:pt x="30" y="0"/>
                    <a:pt x="29" y="1"/>
                  </a:cubicBezTo>
                  <a:cubicBezTo>
                    <a:pt x="28" y="1"/>
                    <a:pt x="27" y="2"/>
                    <a:pt x="26" y="3"/>
                  </a:cubicBezTo>
                  <a:cubicBezTo>
                    <a:pt x="25" y="4"/>
                    <a:pt x="25" y="4"/>
                    <a:pt x="24" y="5"/>
                  </a:cubicBezTo>
                  <a:cubicBezTo>
                    <a:pt x="23" y="5"/>
                    <a:pt x="22" y="5"/>
                    <a:pt x="21" y="5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8" y="4"/>
                    <a:pt x="18" y="4"/>
                    <a:pt x="17" y="5"/>
                  </a:cubicBezTo>
                  <a:cubicBezTo>
                    <a:pt x="16" y="5"/>
                    <a:pt x="16" y="7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ubicBezTo>
                    <a:pt x="14" y="11"/>
                    <a:pt x="13" y="11"/>
                    <a:pt x="12" y="11"/>
                  </a:cubicBezTo>
                  <a:cubicBezTo>
                    <a:pt x="10" y="11"/>
                    <a:pt x="9" y="12"/>
                    <a:pt x="8" y="12"/>
                  </a:cubicBezTo>
                  <a:cubicBezTo>
                    <a:pt x="7" y="13"/>
                    <a:pt x="7" y="15"/>
                    <a:pt x="7" y="16"/>
                  </a:cubicBezTo>
                  <a:cubicBezTo>
                    <a:pt x="7" y="17"/>
                    <a:pt x="7" y="18"/>
                    <a:pt x="7" y="19"/>
                  </a:cubicBezTo>
                  <a:cubicBezTo>
                    <a:pt x="7" y="19"/>
                    <a:pt x="6" y="20"/>
                    <a:pt x="5" y="20"/>
                  </a:cubicBezTo>
                  <a:cubicBezTo>
                    <a:pt x="4" y="21"/>
                    <a:pt x="3" y="22"/>
                    <a:pt x="2" y="23"/>
                  </a:cubicBezTo>
                  <a:cubicBezTo>
                    <a:pt x="2" y="24"/>
                    <a:pt x="2" y="25"/>
                    <a:pt x="3" y="26"/>
                  </a:cubicBezTo>
                  <a:cubicBezTo>
                    <a:pt x="3" y="27"/>
                    <a:pt x="3" y="28"/>
                    <a:pt x="3" y="29"/>
                  </a:cubicBezTo>
                  <a:cubicBezTo>
                    <a:pt x="3" y="30"/>
                    <a:pt x="2" y="31"/>
                    <a:pt x="2" y="31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8"/>
                  </a:cubicBezTo>
                  <a:cubicBezTo>
                    <a:pt x="2" y="39"/>
                    <a:pt x="3" y="40"/>
                    <a:pt x="3" y="40"/>
                  </a:cubicBezTo>
                  <a:cubicBezTo>
                    <a:pt x="3" y="41"/>
                    <a:pt x="3" y="42"/>
                    <a:pt x="3" y="43"/>
                  </a:cubicBezTo>
                  <a:cubicBezTo>
                    <a:pt x="2" y="44"/>
                    <a:pt x="2" y="46"/>
                    <a:pt x="2" y="47"/>
                  </a:cubicBezTo>
                  <a:cubicBezTo>
                    <a:pt x="3" y="48"/>
                    <a:pt x="4" y="49"/>
                    <a:pt x="5" y="49"/>
                  </a:cubicBezTo>
                  <a:cubicBezTo>
                    <a:pt x="6" y="50"/>
                    <a:pt x="7" y="50"/>
                    <a:pt x="7" y="51"/>
                  </a:cubicBezTo>
                  <a:cubicBezTo>
                    <a:pt x="7" y="52"/>
                    <a:pt x="7" y="53"/>
                    <a:pt x="7" y="54"/>
                  </a:cubicBezTo>
                  <a:cubicBezTo>
                    <a:pt x="7" y="55"/>
                    <a:pt x="7" y="56"/>
                    <a:pt x="8" y="57"/>
                  </a:cubicBezTo>
                  <a:cubicBezTo>
                    <a:pt x="9" y="58"/>
                    <a:pt x="10" y="58"/>
                    <a:pt x="12" y="59"/>
                  </a:cubicBezTo>
                  <a:cubicBezTo>
                    <a:pt x="13" y="59"/>
                    <a:pt x="14" y="59"/>
                    <a:pt x="14" y="59"/>
                  </a:cubicBezTo>
                  <a:cubicBezTo>
                    <a:pt x="15" y="60"/>
                    <a:pt x="15" y="61"/>
                    <a:pt x="15" y="62"/>
                  </a:cubicBezTo>
                  <a:cubicBezTo>
                    <a:pt x="16" y="63"/>
                    <a:pt x="16" y="64"/>
                    <a:pt x="17" y="65"/>
                  </a:cubicBezTo>
                  <a:cubicBezTo>
                    <a:pt x="18" y="65"/>
                    <a:pt x="18" y="65"/>
                    <a:pt x="19" y="65"/>
                  </a:cubicBezTo>
                  <a:cubicBezTo>
                    <a:pt x="20" y="65"/>
                    <a:pt x="20" y="65"/>
                    <a:pt x="21" y="65"/>
                  </a:cubicBezTo>
                  <a:cubicBezTo>
                    <a:pt x="22" y="65"/>
                    <a:pt x="23" y="65"/>
                    <a:pt x="24" y="65"/>
                  </a:cubicBezTo>
                  <a:cubicBezTo>
                    <a:pt x="25" y="65"/>
                    <a:pt x="25" y="66"/>
                    <a:pt x="26" y="67"/>
                  </a:cubicBezTo>
                  <a:cubicBezTo>
                    <a:pt x="27" y="68"/>
                    <a:pt x="28" y="69"/>
                    <a:pt x="29" y="69"/>
                  </a:cubicBezTo>
                  <a:cubicBezTo>
                    <a:pt x="30" y="69"/>
                    <a:pt x="31" y="69"/>
                    <a:pt x="32" y="68"/>
                  </a:cubicBezTo>
                  <a:cubicBezTo>
                    <a:pt x="33" y="67"/>
                    <a:pt x="34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7" y="67"/>
                    <a:pt x="37" y="68"/>
                  </a:cubicBezTo>
                  <a:cubicBezTo>
                    <a:pt x="38" y="69"/>
                    <a:pt x="39" y="69"/>
                    <a:pt x="40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9"/>
                    <a:pt x="43" y="68"/>
                    <a:pt x="44" y="67"/>
                  </a:cubicBezTo>
                  <a:cubicBezTo>
                    <a:pt x="44" y="66"/>
                    <a:pt x="45" y="65"/>
                    <a:pt x="46" y="65"/>
                  </a:cubicBezTo>
                  <a:cubicBezTo>
                    <a:pt x="46" y="65"/>
                    <a:pt x="48" y="65"/>
                    <a:pt x="49" y="65"/>
                  </a:cubicBezTo>
                  <a:cubicBezTo>
                    <a:pt x="49" y="65"/>
                    <a:pt x="50" y="65"/>
                    <a:pt x="51" y="65"/>
                  </a:cubicBezTo>
                  <a:cubicBezTo>
                    <a:pt x="51" y="65"/>
                    <a:pt x="52" y="65"/>
                    <a:pt x="52" y="65"/>
                  </a:cubicBezTo>
                  <a:cubicBezTo>
                    <a:pt x="53" y="64"/>
                    <a:pt x="54" y="63"/>
                    <a:pt x="54" y="62"/>
                  </a:cubicBezTo>
                  <a:cubicBezTo>
                    <a:pt x="55" y="61"/>
                    <a:pt x="55" y="60"/>
                    <a:pt x="55" y="59"/>
                  </a:cubicBezTo>
                  <a:cubicBezTo>
                    <a:pt x="56" y="59"/>
                    <a:pt x="57" y="59"/>
                    <a:pt x="58" y="59"/>
                  </a:cubicBezTo>
                  <a:cubicBezTo>
                    <a:pt x="59" y="58"/>
                    <a:pt x="61" y="58"/>
                    <a:pt x="61" y="57"/>
                  </a:cubicBezTo>
                  <a:cubicBezTo>
                    <a:pt x="62" y="56"/>
                    <a:pt x="62" y="55"/>
                    <a:pt x="62" y="54"/>
                  </a:cubicBezTo>
                  <a:cubicBezTo>
                    <a:pt x="62" y="53"/>
                    <a:pt x="62" y="52"/>
                    <a:pt x="63" y="51"/>
                  </a:cubicBezTo>
                  <a:cubicBezTo>
                    <a:pt x="63" y="50"/>
                    <a:pt x="64" y="50"/>
                    <a:pt x="65" y="49"/>
                  </a:cubicBezTo>
                  <a:cubicBezTo>
                    <a:pt x="66" y="49"/>
                    <a:pt x="67" y="48"/>
                    <a:pt x="68" y="47"/>
                  </a:cubicBezTo>
                  <a:cubicBezTo>
                    <a:pt x="68" y="46"/>
                    <a:pt x="67" y="44"/>
                    <a:pt x="67" y="43"/>
                  </a:cubicBezTo>
                  <a:cubicBezTo>
                    <a:pt x="67" y="42"/>
                    <a:pt x="66" y="41"/>
                    <a:pt x="66" y="40"/>
                  </a:cubicBezTo>
                  <a:cubicBezTo>
                    <a:pt x="67" y="40"/>
                    <a:pt x="67" y="39"/>
                    <a:pt x="68" y="38"/>
                  </a:cubicBezTo>
                  <a:cubicBezTo>
                    <a:pt x="69" y="37"/>
                    <a:pt x="70" y="36"/>
                    <a:pt x="70" y="35"/>
                  </a:cubicBezTo>
                  <a:close/>
                  <a:moveTo>
                    <a:pt x="53" y="19"/>
                  </a:moveTo>
                  <a:cubicBezTo>
                    <a:pt x="52" y="18"/>
                    <a:pt x="52" y="17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49" y="19"/>
                    <a:pt x="47" y="21"/>
                    <a:pt x="36" y="22"/>
                  </a:cubicBezTo>
                  <a:cubicBezTo>
                    <a:pt x="35" y="22"/>
                    <a:pt x="36" y="20"/>
                    <a:pt x="35" y="19"/>
                  </a:cubicBezTo>
                  <a:cubicBezTo>
                    <a:pt x="35" y="19"/>
                    <a:pt x="34" y="23"/>
                    <a:pt x="27" y="22"/>
                  </a:cubicBezTo>
                  <a:cubicBezTo>
                    <a:pt x="27" y="22"/>
                    <a:pt x="30" y="20"/>
                    <a:pt x="32" y="18"/>
                  </a:cubicBezTo>
                  <a:cubicBezTo>
                    <a:pt x="31" y="18"/>
                    <a:pt x="30" y="18"/>
                    <a:pt x="29" y="19"/>
                  </a:cubicBezTo>
                  <a:cubicBezTo>
                    <a:pt x="20" y="27"/>
                    <a:pt x="14" y="23"/>
                    <a:pt x="14" y="23"/>
                  </a:cubicBezTo>
                  <a:cubicBezTo>
                    <a:pt x="14" y="23"/>
                    <a:pt x="20" y="18"/>
                    <a:pt x="13" y="19"/>
                  </a:cubicBezTo>
                  <a:cubicBezTo>
                    <a:pt x="6" y="20"/>
                    <a:pt x="17" y="13"/>
                    <a:pt x="17" y="13"/>
                  </a:cubicBezTo>
                  <a:cubicBezTo>
                    <a:pt x="13" y="8"/>
                    <a:pt x="24" y="6"/>
                    <a:pt x="35" y="6"/>
                  </a:cubicBezTo>
                  <a:cubicBezTo>
                    <a:pt x="41" y="6"/>
                    <a:pt x="48" y="6"/>
                    <a:pt x="50" y="7"/>
                  </a:cubicBezTo>
                  <a:cubicBezTo>
                    <a:pt x="56" y="10"/>
                    <a:pt x="54" y="20"/>
                    <a:pt x="53" y="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9"/>
            <p:cNvSpPr/>
            <p:nvPr/>
          </p:nvSpPr>
          <p:spPr bwMode="auto">
            <a:xfrm>
              <a:off x="6070500" y="3280771"/>
              <a:ext cx="446748" cy="108303"/>
            </a:xfrm>
            <a:custGeom>
              <a:avLst/>
              <a:gdLst>
                <a:gd name="T0" fmla="*/ 29 w 29"/>
                <a:gd name="T1" fmla="*/ 5 h 7"/>
                <a:gd name="T2" fmla="*/ 26 w 29"/>
                <a:gd name="T3" fmla="*/ 7 h 7"/>
                <a:gd name="T4" fmla="*/ 18 w 29"/>
                <a:gd name="T5" fmla="*/ 7 h 7"/>
                <a:gd name="T6" fmla="*/ 16 w 29"/>
                <a:gd name="T7" fmla="*/ 0 h 7"/>
                <a:gd name="T8" fmla="*/ 7 w 29"/>
                <a:gd name="T9" fmla="*/ 4 h 7"/>
                <a:gd name="T10" fmla="*/ 7 w 29"/>
                <a:gd name="T11" fmla="*/ 4 h 7"/>
                <a:gd name="T12" fmla="*/ 7 w 29"/>
                <a:gd name="T13" fmla="*/ 4 h 7"/>
                <a:gd name="T14" fmla="*/ 0 w 29"/>
                <a:gd name="T15" fmla="*/ 7 h 7"/>
                <a:gd name="T16" fmla="*/ 29 w 29"/>
                <a:gd name="T17" fmla="*/ 7 h 7"/>
                <a:gd name="T18" fmla="*/ 29 w 29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7">
                  <a:moveTo>
                    <a:pt x="29" y="5"/>
                  </a:moveTo>
                  <a:cubicBezTo>
                    <a:pt x="28" y="5"/>
                    <a:pt x="27" y="6"/>
                    <a:pt x="26" y="7"/>
                  </a:cubicBezTo>
                  <a:cubicBezTo>
                    <a:pt x="23" y="7"/>
                    <a:pt x="20" y="7"/>
                    <a:pt x="18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4" y="5"/>
                    <a:pt x="0" y="7"/>
                  </a:cubicBezTo>
                  <a:cubicBezTo>
                    <a:pt x="29" y="7"/>
                    <a:pt x="29" y="7"/>
                    <a:pt x="29" y="7"/>
                  </a:cubicBezTo>
                  <a:lnTo>
                    <a:pt x="29" y="5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20"/>
            <p:cNvSpPr/>
            <p:nvPr/>
          </p:nvSpPr>
          <p:spPr bwMode="auto">
            <a:xfrm>
              <a:off x="6517248" y="3280771"/>
              <a:ext cx="430503" cy="108303"/>
            </a:xfrm>
            <a:custGeom>
              <a:avLst/>
              <a:gdLst>
                <a:gd name="T0" fmla="*/ 28 w 28"/>
                <a:gd name="T1" fmla="*/ 7 h 7"/>
                <a:gd name="T2" fmla="*/ 22 w 28"/>
                <a:gd name="T3" fmla="*/ 4 h 7"/>
                <a:gd name="T4" fmla="*/ 13 w 28"/>
                <a:gd name="T5" fmla="*/ 0 h 7"/>
                <a:gd name="T6" fmla="*/ 11 w 28"/>
                <a:gd name="T7" fmla="*/ 7 h 7"/>
                <a:gd name="T8" fmla="*/ 10 w 28"/>
                <a:gd name="T9" fmla="*/ 7 h 7"/>
                <a:gd name="T10" fmla="*/ 0 w 28"/>
                <a:gd name="T11" fmla="*/ 5 h 7"/>
                <a:gd name="T12" fmla="*/ 0 w 28"/>
                <a:gd name="T13" fmla="*/ 5 h 7"/>
                <a:gd name="T14" fmla="*/ 0 w 28"/>
                <a:gd name="T15" fmla="*/ 7 h 7"/>
                <a:gd name="T16" fmla="*/ 28 w 28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7">
                  <a:moveTo>
                    <a:pt x="28" y="7"/>
                  </a:moveTo>
                  <a:cubicBezTo>
                    <a:pt x="25" y="5"/>
                    <a:pt x="22" y="4"/>
                    <a:pt x="22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6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8" y="7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21"/>
            <p:cNvSpPr/>
            <p:nvPr/>
          </p:nvSpPr>
          <p:spPr bwMode="auto">
            <a:xfrm>
              <a:off x="6132774" y="2254605"/>
              <a:ext cx="752703" cy="1180498"/>
            </a:xfrm>
            <a:custGeom>
              <a:avLst/>
              <a:gdLst>
                <a:gd name="T0" fmla="*/ 46 w 49"/>
                <a:gd name="T1" fmla="*/ 25 h 76"/>
                <a:gd name="T2" fmla="*/ 44 w 49"/>
                <a:gd name="T3" fmla="*/ 25 h 76"/>
                <a:gd name="T4" fmla="*/ 39 w 49"/>
                <a:gd name="T5" fmla="*/ 4 h 76"/>
                <a:gd name="T6" fmla="*/ 25 w 49"/>
                <a:gd name="T7" fmla="*/ 4 h 76"/>
                <a:gd name="T8" fmla="*/ 6 w 49"/>
                <a:gd name="T9" fmla="*/ 25 h 76"/>
                <a:gd name="T10" fmla="*/ 3 w 49"/>
                <a:gd name="T11" fmla="*/ 25 h 76"/>
                <a:gd name="T12" fmla="*/ 3 w 49"/>
                <a:gd name="T13" fmla="*/ 35 h 76"/>
                <a:gd name="T14" fmla="*/ 8 w 49"/>
                <a:gd name="T15" fmla="*/ 40 h 76"/>
                <a:gd name="T16" fmla="*/ 9 w 49"/>
                <a:gd name="T17" fmla="*/ 50 h 76"/>
                <a:gd name="T18" fmla="*/ 13 w 49"/>
                <a:gd name="T19" fmla="*/ 53 h 76"/>
                <a:gd name="T20" fmla="*/ 13 w 49"/>
                <a:gd name="T21" fmla="*/ 71 h 76"/>
                <a:gd name="T22" fmla="*/ 25 w 49"/>
                <a:gd name="T23" fmla="*/ 76 h 76"/>
                <a:gd name="T24" fmla="*/ 36 w 49"/>
                <a:gd name="T25" fmla="*/ 71 h 76"/>
                <a:gd name="T26" fmla="*/ 36 w 49"/>
                <a:gd name="T27" fmla="*/ 53 h 76"/>
                <a:gd name="T28" fmla="*/ 40 w 49"/>
                <a:gd name="T29" fmla="*/ 50 h 76"/>
                <a:gd name="T30" fmla="*/ 42 w 49"/>
                <a:gd name="T31" fmla="*/ 40 h 76"/>
                <a:gd name="T32" fmla="*/ 46 w 49"/>
                <a:gd name="T33" fmla="*/ 35 h 76"/>
                <a:gd name="T34" fmla="*/ 46 w 49"/>
                <a:gd name="T35" fmla="*/ 2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76">
                  <a:moveTo>
                    <a:pt x="46" y="25"/>
                  </a:moveTo>
                  <a:cubicBezTo>
                    <a:pt x="45" y="25"/>
                    <a:pt x="44" y="25"/>
                    <a:pt x="44" y="25"/>
                  </a:cubicBezTo>
                  <a:cubicBezTo>
                    <a:pt x="45" y="15"/>
                    <a:pt x="44" y="6"/>
                    <a:pt x="39" y="4"/>
                  </a:cubicBezTo>
                  <a:cubicBezTo>
                    <a:pt x="33" y="1"/>
                    <a:pt x="25" y="4"/>
                    <a:pt x="25" y="4"/>
                  </a:cubicBezTo>
                  <a:cubicBezTo>
                    <a:pt x="25" y="4"/>
                    <a:pt x="4" y="0"/>
                    <a:pt x="6" y="25"/>
                  </a:cubicBezTo>
                  <a:cubicBezTo>
                    <a:pt x="5" y="25"/>
                    <a:pt x="5" y="25"/>
                    <a:pt x="3" y="25"/>
                  </a:cubicBezTo>
                  <a:cubicBezTo>
                    <a:pt x="1" y="25"/>
                    <a:pt x="0" y="28"/>
                    <a:pt x="3" y="35"/>
                  </a:cubicBezTo>
                  <a:cubicBezTo>
                    <a:pt x="5" y="39"/>
                    <a:pt x="7" y="40"/>
                    <a:pt x="8" y="40"/>
                  </a:cubicBezTo>
                  <a:cubicBezTo>
                    <a:pt x="8" y="45"/>
                    <a:pt x="9" y="50"/>
                    <a:pt x="9" y="50"/>
                  </a:cubicBezTo>
                  <a:cubicBezTo>
                    <a:pt x="10" y="51"/>
                    <a:pt x="11" y="52"/>
                    <a:pt x="13" y="53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3" y="71"/>
                    <a:pt x="18" y="76"/>
                    <a:pt x="25" y="76"/>
                  </a:cubicBezTo>
                  <a:cubicBezTo>
                    <a:pt x="33" y="76"/>
                    <a:pt x="36" y="71"/>
                    <a:pt x="36" y="71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8" y="52"/>
                    <a:pt x="40" y="51"/>
                    <a:pt x="40" y="50"/>
                  </a:cubicBezTo>
                  <a:cubicBezTo>
                    <a:pt x="40" y="50"/>
                    <a:pt x="41" y="45"/>
                    <a:pt x="42" y="40"/>
                  </a:cubicBezTo>
                  <a:cubicBezTo>
                    <a:pt x="43" y="39"/>
                    <a:pt x="44" y="38"/>
                    <a:pt x="46" y="35"/>
                  </a:cubicBezTo>
                  <a:cubicBezTo>
                    <a:pt x="49" y="28"/>
                    <a:pt x="49" y="25"/>
                    <a:pt x="46" y="25"/>
                  </a:cubicBezTo>
                  <a:close/>
                </a:path>
              </a:pathLst>
            </a:custGeom>
            <a:solidFill>
              <a:srgbClr val="FDD9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22"/>
            <p:cNvSpPr/>
            <p:nvPr/>
          </p:nvSpPr>
          <p:spPr bwMode="auto">
            <a:xfrm>
              <a:off x="6024471" y="2254605"/>
              <a:ext cx="861005" cy="574004"/>
            </a:xfrm>
            <a:custGeom>
              <a:avLst/>
              <a:gdLst>
                <a:gd name="T0" fmla="*/ 54 w 56"/>
                <a:gd name="T1" fmla="*/ 11 h 37"/>
                <a:gd name="T2" fmla="*/ 47 w 56"/>
                <a:gd name="T3" fmla="*/ 2 h 37"/>
                <a:gd name="T4" fmla="*/ 32 w 56"/>
                <a:gd name="T5" fmla="*/ 0 h 37"/>
                <a:gd name="T6" fmla="*/ 11 w 56"/>
                <a:gd name="T7" fmla="*/ 9 h 37"/>
                <a:gd name="T8" fmla="*/ 7 w 56"/>
                <a:gd name="T9" fmla="*/ 14 h 37"/>
                <a:gd name="T10" fmla="*/ 8 w 56"/>
                <a:gd name="T11" fmla="*/ 17 h 37"/>
                <a:gd name="T12" fmla="*/ 11 w 56"/>
                <a:gd name="T13" fmla="*/ 18 h 37"/>
                <a:gd name="T14" fmla="*/ 10 w 56"/>
                <a:gd name="T15" fmla="*/ 21 h 37"/>
                <a:gd name="T16" fmla="*/ 14 w 56"/>
                <a:gd name="T17" fmla="*/ 27 h 37"/>
                <a:gd name="T18" fmla="*/ 15 w 56"/>
                <a:gd name="T19" fmla="*/ 36 h 37"/>
                <a:gd name="T20" fmla="*/ 16 w 56"/>
                <a:gd name="T21" fmla="*/ 34 h 37"/>
                <a:gd name="T22" fmla="*/ 16 w 56"/>
                <a:gd name="T23" fmla="*/ 19 h 37"/>
                <a:gd name="T24" fmla="*/ 26 w 56"/>
                <a:gd name="T25" fmla="*/ 14 h 37"/>
                <a:gd name="T26" fmla="*/ 29 w 56"/>
                <a:gd name="T27" fmla="*/ 13 h 37"/>
                <a:gd name="T28" fmla="*/ 24 w 56"/>
                <a:gd name="T29" fmla="*/ 17 h 37"/>
                <a:gd name="T30" fmla="*/ 32 w 56"/>
                <a:gd name="T31" fmla="*/ 14 h 37"/>
                <a:gd name="T32" fmla="*/ 33 w 56"/>
                <a:gd name="T33" fmla="*/ 17 h 37"/>
                <a:gd name="T34" fmla="*/ 49 w 56"/>
                <a:gd name="T35" fmla="*/ 11 h 37"/>
                <a:gd name="T36" fmla="*/ 49 w 56"/>
                <a:gd name="T37" fmla="*/ 11 h 37"/>
                <a:gd name="T38" fmla="*/ 49 w 56"/>
                <a:gd name="T39" fmla="*/ 11 h 37"/>
                <a:gd name="T40" fmla="*/ 48 w 56"/>
                <a:gd name="T41" fmla="*/ 18 h 37"/>
                <a:gd name="T42" fmla="*/ 48 w 56"/>
                <a:gd name="T43" fmla="*/ 34 h 37"/>
                <a:gd name="T44" fmla="*/ 49 w 56"/>
                <a:gd name="T45" fmla="*/ 36 h 37"/>
                <a:gd name="T46" fmla="*/ 51 w 56"/>
                <a:gd name="T47" fmla="*/ 27 h 37"/>
                <a:gd name="T48" fmla="*/ 54 w 56"/>
                <a:gd name="T49" fmla="*/ 21 h 37"/>
                <a:gd name="T50" fmla="*/ 54 w 56"/>
                <a:gd name="T51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37">
                  <a:moveTo>
                    <a:pt x="54" y="11"/>
                  </a:moveTo>
                  <a:cubicBezTo>
                    <a:pt x="54" y="8"/>
                    <a:pt x="51" y="4"/>
                    <a:pt x="47" y="2"/>
                  </a:cubicBezTo>
                  <a:cubicBezTo>
                    <a:pt x="45" y="1"/>
                    <a:pt x="38" y="0"/>
                    <a:pt x="32" y="0"/>
                  </a:cubicBezTo>
                  <a:cubicBezTo>
                    <a:pt x="21" y="0"/>
                    <a:pt x="8" y="5"/>
                    <a:pt x="11" y="9"/>
                  </a:cubicBezTo>
                  <a:cubicBezTo>
                    <a:pt x="11" y="9"/>
                    <a:pt x="0" y="15"/>
                    <a:pt x="7" y="14"/>
                  </a:cubicBezTo>
                  <a:cubicBezTo>
                    <a:pt x="8" y="14"/>
                    <a:pt x="3" y="20"/>
                    <a:pt x="8" y="17"/>
                  </a:cubicBezTo>
                  <a:cubicBezTo>
                    <a:pt x="7" y="18"/>
                    <a:pt x="11" y="16"/>
                    <a:pt x="11" y="18"/>
                  </a:cubicBezTo>
                  <a:cubicBezTo>
                    <a:pt x="10" y="19"/>
                    <a:pt x="10" y="21"/>
                    <a:pt x="10" y="21"/>
                  </a:cubicBezTo>
                  <a:cubicBezTo>
                    <a:pt x="11" y="24"/>
                    <a:pt x="12" y="24"/>
                    <a:pt x="14" y="27"/>
                  </a:cubicBezTo>
                  <a:cubicBezTo>
                    <a:pt x="15" y="30"/>
                    <a:pt x="15" y="36"/>
                    <a:pt x="15" y="36"/>
                  </a:cubicBezTo>
                  <a:cubicBezTo>
                    <a:pt x="15" y="36"/>
                    <a:pt x="16" y="37"/>
                    <a:pt x="16" y="34"/>
                  </a:cubicBezTo>
                  <a:cubicBezTo>
                    <a:pt x="17" y="31"/>
                    <a:pt x="15" y="22"/>
                    <a:pt x="16" y="19"/>
                  </a:cubicBezTo>
                  <a:cubicBezTo>
                    <a:pt x="18" y="18"/>
                    <a:pt x="22" y="17"/>
                    <a:pt x="26" y="14"/>
                  </a:cubicBezTo>
                  <a:cubicBezTo>
                    <a:pt x="27" y="13"/>
                    <a:pt x="28" y="13"/>
                    <a:pt x="29" y="13"/>
                  </a:cubicBezTo>
                  <a:cubicBezTo>
                    <a:pt x="27" y="15"/>
                    <a:pt x="24" y="17"/>
                    <a:pt x="24" y="17"/>
                  </a:cubicBezTo>
                  <a:cubicBezTo>
                    <a:pt x="31" y="18"/>
                    <a:pt x="32" y="14"/>
                    <a:pt x="32" y="14"/>
                  </a:cubicBezTo>
                  <a:cubicBezTo>
                    <a:pt x="33" y="15"/>
                    <a:pt x="32" y="17"/>
                    <a:pt x="33" y="17"/>
                  </a:cubicBezTo>
                  <a:cubicBezTo>
                    <a:pt x="44" y="16"/>
                    <a:pt x="46" y="14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2"/>
                    <a:pt x="47" y="16"/>
                    <a:pt x="48" y="18"/>
                  </a:cubicBezTo>
                  <a:cubicBezTo>
                    <a:pt x="50" y="20"/>
                    <a:pt x="47" y="31"/>
                    <a:pt x="48" y="34"/>
                  </a:cubicBezTo>
                  <a:cubicBezTo>
                    <a:pt x="48" y="37"/>
                    <a:pt x="49" y="36"/>
                    <a:pt x="49" y="36"/>
                  </a:cubicBezTo>
                  <a:cubicBezTo>
                    <a:pt x="49" y="36"/>
                    <a:pt x="49" y="30"/>
                    <a:pt x="51" y="27"/>
                  </a:cubicBezTo>
                  <a:cubicBezTo>
                    <a:pt x="52" y="24"/>
                    <a:pt x="54" y="24"/>
                    <a:pt x="54" y="21"/>
                  </a:cubicBezTo>
                  <a:cubicBezTo>
                    <a:pt x="54" y="19"/>
                    <a:pt x="56" y="13"/>
                    <a:pt x="54" y="1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23"/>
            <p:cNvSpPr/>
            <p:nvPr/>
          </p:nvSpPr>
          <p:spPr bwMode="auto">
            <a:xfrm>
              <a:off x="6362917" y="3356583"/>
              <a:ext cx="154331" cy="140793"/>
            </a:xfrm>
            <a:custGeom>
              <a:avLst/>
              <a:gdLst>
                <a:gd name="T0" fmla="*/ 0 w 10"/>
                <a:gd name="T1" fmla="*/ 6 h 9"/>
                <a:gd name="T2" fmla="*/ 10 w 10"/>
                <a:gd name="T3" fmla="*/ 9 h 9"/>
                <a:gd name="T4" fmla="*/ 10 w 10"/>
                <a:gd name="T5" fmla="*/ 0 h 9"/>
                <a:gd name="T6" fmla="*/ 0 w 10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6"/>
                  </a:moveTo>
                  <a:cubicBezTo>
                    <a:pt x="0" y="6"/>
                    <a:pt x="4" y="9"/>
                    <a:pt x="10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24"/>
            <p:cNvSpPr/>
            <p:nvPr/>
          </p:nvSpPr>
          <p:spPr bwMode="auto">
            <a:xfrm>
              <a:off x="6517248" y="3356583"/>
              <a:ext cx="138086" cy="140793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9 h 9"/>
                <a:gd name="T4" fmla="*/ 9 w 9"/>
                <a:gd name="T5" fmla="*/ 6 h 9"/>
                <a:gd name="T6" fmla="*/ 0 w 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3" y="9"/>
                    <a:pt x="6" y="8"/>
                    <a:pt x="9" y="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5"/>
            <p:cNvSpPr/>
            <p:nvPr/>
          </p:nvSpPr>
          <p:spPr bwMode="auto">
            <a:xfrm>
              <a:off x="5745592" y="3389074"/>
              <a:ext cx="771656" cy="1134469"/>
            </a:xfrm>
            <a:custGeom>
              <a:avLst/>
              <a:gdLst>
                <a:gd name="T0" fmla="*/ 21 w 50"/>
                <a:gd name="T1" fmla="*/ 0 h 73"/>
                <a:gd name="T2" fmla="*/ 12 w 50"/>
                <a:gd name="T3" fmla="*/ 4 h 73"/>
                <a:gd name="T4" fmla="*/ 12 w 50"/>
                <a:gd name="T5" fmla="*/ 4 h 73"/>
                <a:gd name="T6" fmla="*/ 12 w 50"/>
                <a:gd name="T7" fmla="*/ 4 h 73"/>
                <a:gd name="T8" fmla="*/ 10 w 50"/>
                <a:gd name="T9" fmla="*/ 7 h 73"/>
                <a:gd name="T10" fmla="*/ 7 w 50"/>
                <a:gd name="T11" fmla="*/ 13 h 73"/>
                <a:gd name="T12" fmla="*/ 0 w 50"/>
                <a:gd name="T13" fmla="*/ 73 h 73"/>
                <a:gd name="T14" fmla="*/ 17 w 50"/>
                <a:gd name="T15" fmla="*/ 59 h 73"/>
                <a:gd name="T16" fmla="*/ 22 w 50"/>
                <a:gd name="T17" fmla="*/ 20 h 73"/>
                <a:gd name="T18" fmla="*/ 20 w 50"/>
                <a:gd name="T19" fmla="*/ 20 h 73"/>
                <a:gd name="T20" fmla="*/ 20 w 50"/>
                <a:gd name="T21" fmla="*/ 16 h 73"/>
                <a:gd name="T22" fmla="*/ 50 w 50"/>
                <a:gd name="T23" fmla="*/ 16 h 73"/>
                <a:gd name="T24" fmla="*/ 50 w 50"/>
                <a:gd name="T25" fmla="*/ 8 h 73"/>
                <a:gd name="T26" fmla="*/ 50 w 50"/>
                <a:gd name="T27" fmla="*/ 0 h 73"/>
                <a:gd name="T28" fmla="*/ 21 w 50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73">
                  <a:moveTo>
                    <a:pt x="21" y="0"/>
                  </a:moveTo>
                  <a:cubicBezTo>
                    <a:pt x="18" y="2"/>
                    <a:pt x="14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5"/>
                    <a:pt x="10" y="7"/>
                  </a:cubicBezTo>
                  <a:cubicBezTo>
                    <a:pt x="8" y="8"/>
                    <a:pt x="7" y="10"/>
                    <a:pt x="7" y="13"/>
                  </a:cubicBezTo>
                  <a:cubicBezTo>
                    <a:pt x="6" y="22"/>
                    <a:pt x="1" y="55"/>
                    <a:pt x="0" y="73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26"/>
            <p:cNvSpPr/>
            <p:nvPr/>
          </p:nvSpPr>
          <p:spPr bwMode="auto">
            <a:xfrm>
              <a:off x="6517248" y="3232035"/>
              <a:ext cx="230143" cy="311370"/>
            </a:xfrm>
            <a:custGeom>
              <a:avLst/>
              <a:gdLst>
                <a:gd name="T0" fmla="*/ 11 w 15"/>
                <a:gd name="T1" fmla="*/ 0 h 20"/>
                <a:gd name="T2" fmla="*/ 14 w 15"/>
                <a:gd name="T3" fmla="*/ 4 h 20"/>
                <a:gd name="T4" fmla="*/ 8 w 15"/>
                <a:gd name="T5" fmla="*/ 20 h 20"/>
                <a:gd name="T6" fmla="*/ 0 w 15"/>
                <a:gd name="T7" fmla="*/ 8 h 20"/>
                <a:gd name="T8" fmla="*/ 11 w 1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11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8" y="20"/>
                    <a:pt x="8" y="20"/>
                  </a:cubicBezTo>
                  <a:cubicBezTo>
                    <a:pt x="8" y="20"/>
                    <a:pt x="4" y="13"/>
                    <a:pt x="0" y="8"/>
                  </a:cubicBezTo>
                  <a:cubicBezTo>
                    <a:pt x="0" y="8"/>
                    <a:pt x="10" y="4"/>
                    <a:pt x="11" y="0"/>
                  </a:cubicBez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27"/>
            <p:cNvSpPr/>
            <p:nvPr/>
          </p:nvSpPr>
          <p:spPr bwMode="auto">
            <a:xfrm>
              <a:off x="6284397" y="3232035"/>
              <a:ext cx="232850" cy="311370"/>
            </a:xfrm>
            <a:custGeom>
              <a:avLst/>
              <a:gdLst>
                <a:gd name="T0" fmla="*/ 3 w 15"/>
                <a:gd name="T1" fmla="*/ 0 h 20"/>
                <a:gd name="T2" fmla="*/ 0 w 15"/>
                <a:gd name="T3" fmla="*/ 4 h 20"/>
                <a:gd name="T4" fmla="*/ 7 w 15"/>
                <a:gd name="T5" fmla="*/ 20 h 20"/>
                <a:gd name="T6" fmla="*/ 15 w 15"/>
                <a:gd name="T7" fmla="*/ 8 h 20"/>
                <a:gd name="T8" fmla="*/ 3 w 1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7" y="20"/>
                    <a:pt x="7" y="20"/>
                  </a:cubicBezTo>
                  <a:cubicBezTo>
                    <a:pt x="7" y="20"/>
                    <a:pt x="10" y="13"/>
                    <a:pt x="15" y="8"/>
                  </a:cubicBezTo>
                  <a:cubicBezTo>
                    <a:pt x="15" y="8"/>
                    <a:pt x="4" y="4"/>
                    <a:pt x="3" y="0"/>
                  </a:cubicBez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28"/>
            <p:cNvSpPr/>
            <p:nvPr/>
          </p:nvSpPr>
          <p:spPr bwMode="auto">
            <a:xfrm>
              <a:off x="4884587" y="4602063"/>
              <a:ext cx="2723809" cy="1397103"/>
            </a:xfrm>
            <a:custGeom>
              <a:avLst/>
              <a:gdLst>
                <a:gd name="T0" fmla="*/ 966 w 1006"/>
                <a:gd name="T1" fmla="*/ 0 h 516"/>
                <a:gd name="T2" fmla="*/ 966 w 1006"/>
                <a:gd name="T3" fmla="*/ 34 h 516"/>
                <a:gd name="T4" fmla="*/ 364 w 1006"/>
                <a:gd name="T5" fmla="*/ 34 h 516"/>
                <a:gd name="T6" fmla="*/ 364 w 1006"/>
                <a:gd name="T7" fmla="*/ 0 h 516"/>
                <a:gd name="T8" fmla="*/ 0 w 1006"/>
                <a:gd name="T9" fmla="*/ 0 h 516"/>
                <a:gd name="T10" fmla="*/ 0 w 1006"/>
                <a:gd name="T11" fmla="*/ 516 h 516"/>
                <a:gd name="T12" fmla="*/ 364 w 1006"/>
                <a:gd name="T13" fmla="*/ 516 h 516"/>
                <a:gd name="T14" fmla="*/ 364 w 1006"/>
                <a:gd name="T15" fmla="*/ 155 h 516"/>
                <a:gd name="T16" fmla="*/ 966 w 1006"/>
                <a:gd name="T17" fmla="*/ 155 h 516"/>
                <a:gd name="T18" fmla="*/ 966 w 1006"/>
                <a:gd name="T19" fmla="*/ 516 h 516"/>
                <a:gd name="T20" fmla="*/ 1006 w 1006"/>
                <a:gd name="T21" fmla="*/ 516 h 516"/>
                <a:gd name="T22" fmla="*/ 1006 w 1006"/>
                <a:gd name="T23" fmla="*/ 0 h 516"/>
                <a:gd name="T24" fmla="*/ 966 w 1006"/>
                <a:gd name="T25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6" h="516">
                  <a:moveTo>
                    <a:pt x="966" y="0"/>
                  </a:moveTo>
                  <a:lnTo>
                    <a:pt x="966" y="34"/>
                  </a:lnTo>
                  <a:lnTo>
                    <a:pt x="364" y="34"/>
                  </a:lnTo>
                  <a:lnTo>
                    <a:pt x="364" y="0"/>
                  </a:lnTo>
                  <a:lnTo>
                    <a:pt x="0" y="0"/>
                  </a:lnTo>
                  <a:lnTo>
                    <a:pt x="0" y="516"/>
                  </a:lnTo>
                  <a:lnTo>
                    <a:pt x="364" y="516"/>
                  </a:lnTo>
                  <a:lnTo>
                    <a:pt x="364" y="155"/>
                  </a:lnTo>
                  <a:lnTo>
                    <a:pt x="966" y="155"/>
                  </a:lnTo>
                  <a:lnTo>
                    <a:pt x="966" y="516"/>
                  </a:lnTo>
                  <a:lnTo>
                    <a:pt x="1006" y="516"/>
                  </a:lnTo>
                  <a:lnTo>
                    <a:pt x="1006" y="0"/>
                  </a:lnTo>
                  <a:lnTo>
                    <a:pt x="966" y="0"/>
                  </a:lnTo>
                  <a:close/>
                </a:path>
              </a:pathLst>
            </a:custGeom>
            <a:solidFill>
              <a:srgbClr val="996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Rectangle 29"/>
            <p:cNvSpPr>
              <a:spLocks noChangeArrowheads="1"/>
            </p:cNvSpPr>
            <p:nvPr/>
          </p:nvSpPr>
          <p:spPr bwMode="auto">
            <a:xfrm>
              <a:off x="4808775" y="4533069"/>
              <a:ext cx="2878140" cy="170577"/>
            </a:xfrm>
            <a:prstGeom prst="rect">
              <a:avLst/>
            </a:prstGeom>
            <a:solidFill>
              <a:srgbClr val="9D7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0"/>
            <p:cNvSpPr/>
            <p:nvPr/>
          </p:nvSpPr>
          <p:spPr bwMode="auto">
            <a:xfrm>
              <a:off x="5745592" y="4304231"/>
              <a:ext cx="416965" cy="219313"/>
            </a:xfrm>
            <a:custGeom>
              <a:avLst/>
              <a:gdLst>
                <a:gd name="T0" fmla="*/ 0 w 154"/>
                <a:gd name="T1" fmla="*/ 81 h 81"/>
                <a:gd name="T2" fmla="*/ 154 w 154"/>
                <a:gd name="T3" fmla="*/ 81 h 81"/>
                <a:gd name="T4" fmla="*/ 154 w 154"/>
                <a:gd name="T5" fmla="*/ 12 h 81"/>
                <a:gd name="T6" fmla="*/ 63 w 154"/>
                <a:gd name="T7" fmla="*/ 0 h 81"/>
                <a:gd name="T8" fmla="*/ 0 w 15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1">
                  <a:moveTo>
                    <a:pt x="0" y="81"/>
                  </a:moveTo>
                  <a:lnTo>
                    <a:pt x="154" y="81"/>
                  </a:lnTo>
                  <a:lnTo>
                    <a:pt x="154" y="12"/>
                  </a:lnTo>
                  <a:lnTo>
                    <a:pt x="63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31"/>
            <p:cNvSpPr/>
            <p:nvPr/>
          </p:nvSpPr>
          <p:spPr bwMode="auto">
            <a:xfrm>
              <a:off x="6639088" y="4382750"/>
              <a:ext cx="246388" cy="140793"/>
            </a:xfrm>
            <a:custGeom>
              <a:avLst/>
              <a:gdLst>
                <a:gd name="T0" fmla="*/ 91 w 91"/>
                <a:gd name="T1" fmla="*/ 0 h 52"/>
                <a:gd name="T2" fmla="*/ 29 w 91"/>
                <a:gd name="T3" fmla="*/ 17 h 52"/>
                <a:gd name="T4" fmla="*/ 0 w 91"/>
                <a:gd name="T5" fmla="*/ 52 h 52"/>
                <a:gd name="T6" fmla="*/ 91 w 91"/>
                <a:gd name="T7" fmla="*/ 52 h 52"/>
                <a:gd name="T8" fmla="*/ 91 w 9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52">
                  <a:moveTo>
                    <a:pt x="91" y="0"/>
                  </a:moveTo>
                  <a:lnTo>
                    <a:pt x="29" y="17"/>
                  </a:lnTo>
                  <a:lnTo>
                    <a:pt x="0" y="52"/>
                  </a:lnTo>
                  <a:lnTo>
                    <a:pt x="91" y="52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32"/>
            <p:cNvSpPr/>
            <p:nvPr/>
          </p:nvSpPr>
          <p:spPr bwMode="auto">
            <a:xfrm>
              <a:off x="6517248" y="3389074"/>
              <a:ext cx="768948" cy="1134469"/>
            </a:xfrm>
            <a:custGeom>
              <a:avLst/>
              <a:gdLst>
                <a:gd name="T0" fmla="*/ 29 w 50"/>
                <a:gd name="T1" fmla="*/ 0 h 73"/>
                <a:gd name="T2" fmla="*/ 38 w 50"/>
                <a:gd name="T3" fmla="*/ 4 h 73"/>
                <a:gd name="T4" fmla="*/ 38 w 50"/>
                <a:gd name="T5" fmla="*/ 4 h 73"/>
                <a:gd name="T6" fmla="*/ 38 w 50"/>
                <a:gd name="T7" fmla="*/ 4 h 73"/>
                <a:gd name="T8" fmla="*/ 40 w 50"/>
                <a:gd name="T9" fmla="*/ 7 h 73"/>
                <a:gd name="T10" fmla="*/ 43 w 50"/>
                <a:gd name="T11" fmla="*/ 13 h 73"/>
                <a:gd name="T12" fmla="*/ 50 w 50"/>
                <a:gd name="T13" fmla="*/ 73 h 73"/>
                <a:gd name="T14" fmla="*/ 33 w 50"/>
                <a:gd name="T15" fmla="*/ 63 h 73"/>
                <a:gd name="T16" fmla="*/ 28 w 50"/>
                <a:gd name="T17" fmla="*/ 20 h 73"/>
                <a:gd name="T18" fmla="*/ 30 w 50"/>
                <a:gd name="T19" fmla="*/ 20 h 73"/>
                <a:gd name="T20" fmla="*/ 30 w 50"/>
                <a:gd name="T21" fmla="*/ 16 h 73"/>
                <a:gd name="T22" fmla="*/ 0 w 50"/>
                <a:gd name="T23" fmla="*/ 16 h 73"/>
                <a:gd name="T24" fmla="*/ 0 w 50"/>
                <a:gd name="T25" fmla="*/ 8 h 73"/>
                <a:gd name="T26" fmla="*/ 0 w 50"/>
                <a:gd name="T27" fmla="*/ 0 h 73"/>
                <a:gd name="T28" fmla="*/ 29 w 50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73">
                  <a:moveTo>
                    <a:pt x="29" y="0"/>
                  </a:moveTo>
                  <a:cubicBezTo>
                    <a:pt x="32" y="2"/>
                    <a:pt x="36" y="3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9" y="5"/>
                    <a:pt x="40" y="7"/>
                  </a:cubicBezTo>
                  <a:cubicBezTo>
                    <a:pt x="42" y="8"/>
                    <a:pt x="43" y="10"/>
                    <a:pt x="43" y="13"/>
                  </a:cubicBezTo>
                  <a:cubicBezTo>
                    <a:pt x="44" y="22"/>
                    <a:pt x="49" y="55"/>
                    <a:pt x="50" y="7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33"/>
            <p:cNvSpPr/>
            <p:nvPr/>
          </p:nvSpPr>
          <p:spPr bwMode="auto">
            <a:xfrm>
              <a:off x="6869231" y="4304231"/>
              <a:ext cx="416965" cy="219313"/>
            </a:xfrm>
            <a:custGeom>
              <a:avLst/>
              <a:gdLst>
                <a:gd name="T0" fmla="*/ 154 w 154"/>
                <a:gd name="T1" fmla="*/ 81 h 81"/>
                <a:gd name="T2" fmla="*/ 0 w 154"/>
                <a:gd name="T3" fmla="*/ 81 h 81"/>
                <a:gd name="T4" fmla="*/ 0 w 154"/>
                <a:gd name="T5" fmla="*/ 12 h 81"/>
                <a:gd name="T6" fmla="*/ 91 w 154"/>
                <a:gd name="T7" fmla="*/ 0 h 81"/>
                <a:gd name="T8" fmla="*/ 154 w 15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1">
                  <a:moveTo>
                    <a:pt x="154" y="81"/>
                  </a:moveTo>
                  <a:lnTo>
                    <a:pt x="0" y="81"/>
                  </a:lnTo>
                  <a:lnTo>
                    <a:pt x="0" y="12"/>
                  </a:lnTo>
                  <a:lnTo>
                    <a:pt x="91" y="0"/>
                  </a:lnTo>
                  <a:lnTo>
                    <a:pt x="154" y="81"/>
                  </a:ln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34"/>
            <p:cNvSpPr/>
            <p:nvPr/>
          </p:nvSpPr>
          <p:spPr bwMode="auto">
            <a:xfrm>
              <a:off x="5945952" y="3294309"/>
              <a:ext cx="1231941" cy="996384"/>
            </a:xfrm>
            <a:custGeom>
              <a:avLst/>
              <a:gdLst>
                <a:gd name="T0" fmla="*/ 74 w 80"/>
                <a:gd name="T1" fmla="*/ 0 h 64"/>
                <a:gd name="T2" fmla="*/ 6 w 80"/>
                <a:gd name="T3" fmla="*/ 0 h 64"/>
                <a:gd name="T4" fmla="*/ 0 w 80"/>
                <a:gd name="T5" fmla="*/ 6 h 64"/>
                <a:gd name="T6" fmla="*/ 0 w 80"/>
                <a:gd name="T7" fmla="*/ 49 h 64"/>
                <a:gd name="T8" fmla="*/ 0 w 80"/>
                <a:gd name="T9" fmla="*/ 57 h 64"/>
                <a:gd name="T10" fmla="*/ 6 w 80"/>
                <a:gd name="T11" fmla="*/ 64 h 64"/>
                <a:gd name="T12" fmla="*/ 74 w 80"/>
                <a:gd name="T13" fmla="*/ 64 h 64"/>
                <a:gd name="T14" fmla="*/ 80 w 80"/>
                <a:gd name="T15" fmla="*/ 57 h 64"/>
                <a:gd name="T16" fmla="*/ 80 w 80"/>
                <a:gd name="T17" fmla="*/ 49 h 64"/>
                <a:gd name="T18" fmla="*/ 80 w 80"/>
                <a:gd name="T19" fmla="*/ 6 h 64"/>
                <a:gd name="T20" fmla="*/ 74 w 80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64">
                  <a:moveTo>
                    <a:pt x="7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2" y="64"/>
                    <a:pt x="6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7" y="64"/>
                    <a:pt x="80" y="61"/>
                    <a:pt x="80" y="57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3"/>
                    <a:pt x="77" y="0"/>
                    <a:pt x="74" y="0"/>
                  </a:cubicBezTo>
                  <a:close/>
                </a:path>
              </a:pathLst>
            </a:custGeom>
            <a:solidFill>
              <a:srgbClr val="251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Rectangle 35"/>
            <p:cNvSpPr>
              <a:spLocks noChangeArrowheads="1"/>
            </p:cNvSpPr>
            <p:nvPr/>
          </p:nvSpPr>
          <p:spPr bwMode="auto">
            <a:xfrm>
              <a:off x="6362917" y="3713982"/>
              <a:ext cx="400719" cy="777071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36"/>
            <p:cNvSpPr/>
            <p:nvPr/>
          </p:nvSpPr>
          <p:spPr bwMode="auto">
            <a:xfrm>
              <a:off x="6270859" y="4445024"/>
              <a:ext cx="584834" cy="78519"/>
            </a:xfrm>
            <a:custGeom>
              <a:avLst/>
              <a:gdLst>
                <a:gd name="T0" fmla="*/ 38 w 38"/>
                <a:gd name="T1" fmla="*/ 3 h 5"/>
                <a:gd name="T2" fmla="*/ 35 w 38"/>
                <a:gd name="T3" fmla="*/ 0 h 5"/>
                <a:gd name="T4" fmla="*/ 2 w 38"/>
                <a:gd name="T5" fmla="*/ 0 h 5"/>
                <a:gd name="T6" fmla="*/ 0 w 38"/>
                <a:gd name="T7" fmla="*/ 3 h 5"/>
                <a:gd name="T8" fmla="*/ 0 w 38"/>
                <a:gd name="T9" fmla="*/ 5 h 5"/>
                <a:gd name="T10" fmla="*/ 38 w 38"/>
                <a:gd name="T11" fmla="*/ 5 h 5"/>
                <a:gd name="T12" fmla="*/ 38 w 38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8" y="5"/>
                    <a:pt x="38" y="5"/>
                    <a:pt x="38" y="5"/>
                  </a:cubicBezTo>
                  <a:lnTo>
                    <a:pt x="38" y="3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2" name="组合 301"/>
          <p:cNvGrpSpPr/>
          <p:nvPr/>
        </p:nvGrpSpPr>
        <p:grpSpPr>
          <a:xfrm>
            <a:off x="4374129" y="2269515"/>
            <a:ext cx="2874606" cy="3852864"/>
            <a:chOff x="21966606" y="2146302"/>
            <a:chExt cx="2874606" cy="3852864"/>
          </a:xfrm>
        </p:grpSpPr>
        <p:sp>
          <p:nvSpPr>
            <p:cNvPr id="196" name="Freeform 104"/>
            <p:cNvSpPr/>
            <p:nvPr/>
          </p:nvSpPr>
          <p:spPr bwMode="auto">
            <a:xfrm>
              <a:off x="23888976" y="2146302"/>
              <a:ext cx="538805" cy="823100"/>
            </a:xfrm>
            <a:custGeom>
              <a:avLst/>
              <a:gdLst>
                <a:gd name="T0" fmla="*/ 0 w 35"/>
                <a:gd name="T1" fmla="*/ 15 h 53"/>
                <a:gd name="T2" fmla="*/ 16 w 35"/>
                <a:gd name="T3" fmla="*/ 5 h 53"/>
                <a:gd name="T4" fmla="*/ 22 w 35"/>
                <a:gd name="T5" fmla="*/ 36 h 53"/>
                <a:gd name="T6" fmla="*/ 35 w 35"/>
                <a:gd name="T7" fmla="*/ 45 h 53"/>
                <a:gd name="T8" fmla="*/ 22 w 35"/>
                <a:gd name="T9" fmla="*/ 50 h 53"/>
                <a:gd name="T10" fmla="*/ 12 w 35"/>
                <a:gd name="T11" fmla="*/ 25 h 53"/>
                <a:gd name="T12" fmla="*/ 4 w 35"/>
                <a:gd name="T13" fmla="*/ 20 h 53"/>
                <a:gd name="T14" fmla="*/ 0 w 35"/>
                <a:gd name="T15" fmla="*/ 1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53">
                  <a:moveTo>
                    <a:pt x="0" y="15"/>
                  </a:moveTo>
                  <a:cubicBezTo>
                    <a:pt x="0" y="15"/>
                    <a:pt x="4" y="0"/>
                    <a:pt x="16" y="5"/>
                  </a:cubicBezTo>
                  <a:cubicBezTo>
                    <a:pt x="27" y="9"/>
                    <a:pt x="23" y="23"/>
                    <a:pt x="22" y="36"/>
                  </a:cubicBezTo>
                  <a:cubicBezTo>
                    <a:pt x="21" y="50"/>
                    <a:pt x="35" y="45"/>
                    <a:pt x="35" y="45"/>
                  </a:cubicBezTo>
                  <a:cubicBezTo>
                    <a:pt x="35" y="45"/>
                    <a:pt x="31" y="53"/>
                    <a:pt x="22" y="50"/>
                  </a:cubicBezTo>
                  <a:cubicBezTo>
                    <a:pt x="14" y="48"/>
                    <a:pt x="12" y="30"/>
                    <a:pt x="12" y="25"/>
                  </a:cubicBezTo>
                  <a:cubicBezTo>
                    <a:pt x="13" y="19"/>
                    <a:pt x="7" y="20"/>
                    <a:pt x="4" y="20"/>
                  </a:cubicBezTo>
                  <a:cubicBezTo>
                    <a:pt x="1" y="20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05"/>
            <p:cNvSpPr/>
            <p:nvPr/>
          </p:nvSpPr>
          <p:spPr bwMode="auto">
            <a:xfrm>
              <a:off x="23813165" y="2379153"/>
              <a:ext cx="184114" cy="170577"/>
            </a:xfrm>
            <a:custGeom>
              <a:avLst/>
              <a:gdLst>
                <a:gd name="T0" fmla="*/ 0 w 12"/>
                <a:gd name="T1" fmla="*/ 4 h 11"/>
                <a:gd name="T2" fmla="*/ 4 w 12"/>
                <a:gd name="T3" fmla="*/ 0 h 11"/>
                <a:gd name="T4" fmla="*/ 12 w 12"/>
                <a:gd name="T5" fmla="*/ 8 h 11"/>
                <a:gd name="T6" fmla="*/ 9 w 12"/>
                <a:gd name="T7" fmla="*/ 11 h 11"/>
                <a:gd name="T8" fmla="*/ 0 w 12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0" y="4"/>
                  </a:moveTo>
                  <a:cubicBezTo>
                    <a:pt x="0" y="4"/>
                    <a:pt x="3" y="0"/>
                    <a:pt x="4" y="0"/>
                  </a:cubicBezTo>
                  <a:cubicBezTo>
                    <a:pt x="6" y="0"/>
                    <a:pt x="11" y="4"/>
                    <a:pt x="12" y="8"/>
                  </a:cubicBezTo>
                  <a:cubicBezTo>
                    <a:pt x="12" y="8"/>
                    <a:pt x="9" y="11"/>
                    <a:pt x="9" y="11"/>
                  </a:cubicBezTo>
                  <a:cubicBezTo>
                    <a:pt x="6" y="6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FD5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06"/>
            <p:cNvSpPr/>
            <p:nvPr/>
          </p:nvSpPr>
          <p:spPr bwMode="auto">
            <a:xfrm>
              <a:off x="23796919" y="2454964"/>
              <a:ext cx="308662" cy="560466"/>
            </a:xfrm>
            <a:custGeom>
              <a:avLst/>
              <a:gdLst>
                <a:gd name="T0" fmla="*/ 3 w 20"/>
                <a:gd name="T1" fmla="*/ 1 h 36"/>
                <a:gd name="T2" fmla="*/ 9 w 20"/>
                <a:gd name="T3" fmla="*/ 25 h 36"/>
                <a:gd name="T4" fmla="*/ 20 w 20"/>
                <a:gd name="T5" fmla="*/ 27 h 36"/>
                <a:gd name="T6" fmla="*/ 16 w 20"/>
                <a:gd name="T7" fmla="*/ 25 h 36"/>
                <a:gd name="T8" fmla="*/ 6 w 20"/>
                <a:gd name="T9" fmla="*/ 0 h 36"/>
                <a:gd name="T10" fmla="*/ 3 w 20"/>
                <a:gd name="T11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3" y="1"/>
                  </a:moveTo>
                  <a:cubicBezTo>
                    <a:pt x="3" y="1"/>
                    <a:pt x="0" y="9"/>
                    <a:pt x="9" y="25"/>
                  </a:cubicBezTo>
                  <a:cubicBezTo>
                    <a:pt x="15" y="36"/>
                    <a:pt x="20" y="27"/>
                    <a:pt x="20" y="27"/>
                  </a:cubicBezTo>
                  <a:cubicBezTo>
                    <a:pt x="20" y="27"/>
                    <a:pt x="19" y="29"/>
                    <a:pt x="16" y="25"/>
                  </a:cubicBezTo>
                  <a:cubicBezTo>
                    <a:pt x="13" y="20"/>
                    <a:pt x="19" y="1"/>
                    <a:pt x="6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07"/>
            <p:cNvSpPr/>
            <p:nvPr/>
          </p:nvSpPr>
          <p:spPr bwMode="auto">
            <a:xfrm>
              <a:off x="23488257" y="2923373"/>
              <a:ext cx="354691" cy="465701"/>
            </a:xfrm>
            <a:custGeom>
              <a:avLst/>
              <a:gdLst>
                <a:gd name="T0" fmla="*/ 12 w 23"/>
                <a:gd name="T1" fmla="*/ 5 h 30"/>
                <a:gd name="T2" fmla="*/ 0 w 23"/>
                <a:gd name="T3" fmla="*/ 0 h 30"/>
                <a:gd name="T4" fmla="*/ 0 w 23"/>
                <a:gd name="T5" fmla="*/ 25 h 30"/>
                <a:gd name="T6" fmla="*/ 12 w 23"/>
                <a:gd name="T7" fmla="*/ 30 h 30"/>
                <a:gd name="T8" fmla="*/ 23 w 23"/>
                <a:gd name="T9" fmla="*/ 25 h 30"/>
                <a:gd name="T10" fmla="*/ 23 w 23"/>
                <a:gd name="T11" fmla="*/ 3 h 30"/>
                <a:gd name="T12" fmla="*/ 12 w 23"/>
                <a:gd name="T1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0">
                  <a:moveTo>
                    <a:pt x="12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5" y="30"/>
                    <a:pt x="12" y="30"/>
                  </a:cubicBezTo>
                  <a:cubicBezTo>
                    <a:pt x="20" y="30"/>
                    <a:pt x="23" y="25"/>
                    <a:pt x="23" y="25"/>
                  </a:cubicBezTo>
                  <a:cubicBezTo>
                    <a:pt x="23" y="3"/>
                    <a:pt x="23" y="3"/>
                    <a:pt x="23" y="3"/>
                  </a:cubicBezTo>
                  <a:lnTo>
                    <a:pt x="12" y="5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08"/>
            <p:cNvSpPr/>
            <p:nvPr/>
          </p:nvSpPr>
          <p:spPr bwMode="auto">
            <a:xfrm>
              <a:off x="23350171" y="2362907"/>
              <a:ext cx="630862" cy="855590"/>
            </a:xfrm>
            <a:custGeom>
              <a:avLst/>
              <a:gdLst>
                <a:gd name="T0" fmla="*/ 21 w 41"/>
                <a:gd name="T1" fmla="*/ 0 h 55"/>
                <a:gd name="T2" fmla="*/ 21 w 41"/>
                <a:gd name="T3" fmla="*/ 0 h 55"/>
                <a:gd name="T4" fmla="*/ 2 w 41"/>
                <a:gd name="T5" fmla="*/ 25 h 55"/>
                <a:gd name="T6" fmla="*/ 5 w 41"/>
                <a:gd name="T7" fmla="*/ 46 h 55"/>
                <a:gd name="T8" fmla="*/ 21 w 41"/>
                <a:gd name="T9" fmla="*/ 54 h 55"/>
                <a:gd name="T10" fmla="*/ 35 w 41"/>
                <a:gd name="T11" fmla="*/ 46 h 55"/>
                <a:gd name="T12" fmla="*/ 39 w 41"/>
                <a:gd name="T13" fmla="*/ 25 h 55"/>
                <a:gd name="T14" fmla="*/ 21 w 41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55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6" y="0"/>
                    <a:pt x="0" y="1"/>
                    <a:pt x="2" y="25"/>
                  </a:cubicBezTo>
                  <a:cubicBezTo>
                    <a:pt x="2" y="25"/>
                    <a:pt x="5" y="45"/>
                    <a:pt x="5" y="46"/>
                  </a:cubicBezTo>
                  <a:cubicBezTo>
                    <a:pt x="6" y="47"/>
                    <a:pt x="17" y="55"/>
                    <a:pt x="21" y="54"/>
                  </a:cubicBezTo>
                  <a:cubicBezTo>
                    <a:pt x="24" y="55"/>
                    <a:pt x="35" y="47"/>
                    <a:pt x="35" y="46"/>
                  </a:cubicBezTo>
                  <a:cubicBezTo>
                    <a:pt x="36" y="45"/>
                    <a:pt x="39" y="25"/>
                    <a:pt x="39" y="25"/>
                  </a:cubicBezTo>
                  <a:cubicBezTo>
                    <a:pt x="41" y="1"/>
                    <a:pt x="25" y="0"/>
                    <a:pt x="21" y="0"/>
                  </a:cubicBez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09"/>
            <p:cNvSpPr/>
            <p:nvPr/>
          </p:nvSpPr>
          <p:spPr bwMode="auto">
            <a:xfrm>
              <a:off x="23182302" y="2612003"/>
              <a:ext cx="246388" cy="324908"/>
            </a:xfrm>
            <a:custGeom>
              <a:avLst/>
              <a:gdLst>
                <a:gd name="T0" fmla="*/ 7 w 16"/>
                <a:gd name="T1" fmla="*/ 5 h 21"/>
                <a:gd name="T2" fmla="*/ 0 w 16"/>
                <a:gd name="T3" fmla="*/ 21 h 21"/>
                <a:gd name="T4" fmla="*/ 15 w 16"/>
                <a:gd name="T5" fmla="*/ 10 h 21"/>
                <a:gd name="T6" fmla="*/ 7 w 16"/>
                <a:gd name="T7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1">
                  <a:moveTo>
                    <a:pt x="7" y="5"/>
                  </a:moveTo>
                  <a:cubicBezTo>
                    <a:pt x="7" y="5"/>
                    <a:pt x="7" y="17"/>
                    <a:pt x="0" y="21"/>
                  </a:cubicBezTo>
                  <a:cubicBezTo>
                    <a:pt x="0" y="21"/>
                    <a:pt x="13" y="20"/>
                    <a:pt x="15" y="10"/>
                  </a:cubicBezTo>
                  <a:cubicBezTo>
                    <a:pt x="16" y="0"/>
                    <a:pt x="7" y="5"/>
                    <a:pt x="7" y="5"/>
                  </a:cubicBez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10"/>
            <p:cNvSpPr/>
            <p:nvPr/>
          </p:nvSpPr>
          <p:spPr bwMode="auto">
            <a:xfrm>
              <a:off x="23826702" y="2425181"/>
              <a:ext cx="200360" cy="465701"/>
            </a:xfrm>
            <a:custGeom>
              <a:avLst/>
              <a:gdLst>
                <a:gd name="T0" fmla="*/ 2 w 13"/>
                <a:gd name="T1" fmla="*/ 3 h 30"/>
                <a:gd name="T2" fmla="*/ 7 w 13"/>
                <a:gd name="T3" fmla="*/ 21 h 30"/>
                <a:gd name="T4" fmla="*/ 9 w 13"/>
                <a:gd name="T5" fmla="*/ 15 h 30"/>
                <a:gd name="T6" fmla="*/ 4 w 13"/>
                <a:gd name="T7" fmla="*/ 2 h 30"/>
                <a:gd name="T8" fmla="*/ 1 w 13"/>
                <a:gd name="T9" fmla="*/ 3 h 30"/>
                <a:gd name="T10" fmla="*/ 2 w 13"/>
                <a:gd name="T11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0">
                  <a:moveTo>
                    <a:pt x="2" y="3"/>
                  </a:moveTo>
                  <a:cubicBezTo>
                    <a:pt x="2" y="3"/>
                    <a:pt x="2" y="11"/>
                    <a:pt x="7" y="21"/>
                  </a:cubicBezTo>
                  <a:cubicBezTo>
                    <a:pt x="13" y="30"/>
                    <a:pt x="9" y="15"/>
                    <a:pt x="9" y="15"/>
                  </a:cubicBezTo>
                  <a:cubicBezTo>
                    <a:pt x="9" y="14"/>
                    <a:pt x="8" y="4"/>
                    <a:pt x="4" y="2"/>
                  </a:cubicBezTo>
                  <a:cubicBezTo>
                    <a:pt x="0" y="0"/>
                    <a:pt x="1" y="3"/>
                    <a:pt x="1" y="3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11"/>
            <p:cNvSpPr/>
            <p:nvPr/>
          </p:nvSpPr>
          <p:spPr bwMode="auto">
            <a:xfrm>
              <a:off x="23905222" y="2704060"/>
              <a:ext cx="138086" cy="265341"/>
            </a:xfrm>
            <a:custGeom>
              <a:avLst/>
              <a:gdLst>
                <a:gd name="T0" fmla="*/ 0 w 9"/>
                <a:gd name="T1" fmla="*/ 15 h 17"/>
                <a:gd name="T2" fmla="*/ 6 w 9"/>
                <a:gd name="T3" fmla="*/ 11 h 17"/>
                <a:gd name="T4" fmla="*/ 6 w 9"/>
                <a:gd name="T5" fmla="*/ 1 h 17"/>
                <a:gd name="T6" fmla="*/ 2 w 9"/>
                <a:gd name="T7" fmla="*/ 3 h 17"/>
                <a:gd name="T8" fmla="*/ 0 w 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7">
                  <a:moveTo>
                    <a:pt x="0" y="15"/>
                  </a:moveTo>
                  <a:cubicBezTo>
                    <a:pt x="0" y="15"/>
                    <a:pt x="3" y="17"/>
                    <a:pt x="6" y="11"/>
                  </a:cubicBezTo>
                  <a:cubicBezTo>
                    <a:pt x="9" y="4"/>
                    <a:pt x="8" y="1"/>
                    <a:pt x="6" y="1"/>
                  </a:cubicBezTo>
                  <a:cubicBezTo>
                    <a:pt x="3" y="0"/>
                    <a:pt x="2" y="3"/>
                    <a:pt x="2" y="3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12"/>
            <p:cNvSpPr/>
            <p:nvPr/>
          </p:nvSpPr>
          <p:spPr bwMode="auto">
            <a:xfrm>
              <a:off x="23182302" y="2330416"/>
              <a:ext cx="722920" cy="825807"/>
            </a:xfrm>
            <a:custGeom>
              <a:avLst/>
              <a:gdLst>
                <a:gd name="T0" fmla="*/ 32 w 47"/>
                <a:gd name="T1" fmla="*/ 0 h 53"/>
                <a:gd name="T2" fmla="*/ 30 w 47"/>
                <a:gd name="T3" fmla="*/ 0 h 53"/>
                <a:gd name="T4" fmla="*/ 8 w 47"/>
                <a:gd name="T5" fmla="*/ 34 h 53"/>
                <a:gd name="T6" fmla="*/ 0 w 47"/>
                <a:gd name="T7" fmla="*/ 53 h 53"/>
                <a:gd name="T8" fmla="*/ 13 w 47"/>
                <a:gd name="T9" fmla="*/ 38 h 53"/>
                <a:gd name="T10" fmla="*/ 32 w 47"/>
                <a:gd name="T11" fmla="*/ 14 h 53"/>
                <a:gd name="T12" fmla="*/ 38 w 47"/>
                <a:gd name="T13" fmla="*/ 11 h 53"/>
                <a:gd name="T14" fmla="*/ 47 w 47"/>
                <a:gd name="T15" fmla="*/ 8 h 53"/>
                <a:gd name="T16" fmla="*/ 32 w 47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3">
                  <a:moveTo>
                    <a:pt x="32" y="0"/>
                  </a:moveTo>
                  <a:cubicBezTo>
                    <a:pt x="31" y="0"/>
                    <a:pt x="30" y="0"/>
                    <a:pt x="30" y="0"/>
                  </a:cubicBezTo>
                  <a:cubicBezTo>
                    <a:pt x="1" y="2"/>
                    <a:pt x="8" y="29"/>
                    <a:pt x="8" y="34"/>
                  </a:cubicBezTo>
                  <a:cubicBezTo>
                    <a:pt x="8" y="47"/>
                    <a:pt x="0" y="53"/>
                    <a:pt x="0" y="53"/>
                  </a:cubicBezTo>
                  <a:cubicBezTo>
                    <a:pt x="0" y="53"/>
                    <a:pt x="12" y="52"/>
                    <a:pt x="13" y="38"/>
                  </a:cubicBezTo>
                  <a:cubicBezTo>
                    <a:pt x="14" y="26"/>
                    <a:pt x="24" y="18"/>
                    <a:pt x="32" y="14"/>
                  </a:cubicBezTo>
                  <a:cubicBezTo>
                    <a:pt x="34" y="13"/>
                    <a:pt x="36" y="12"/>
                    <a:pt x="38" y="11"/>
                  </a:cubicBezTo>
                  <a:cubicBezTo>
                    <a:pt x="40" y="10"/>
                    <a:pt x="47" y="8"/>
                    <a:pt x="47" y="8"/>
                  </a:cubicBezTo>
                  <a:cubicBezTo>
                    <a:pt x="47" y="8"/>
                    <a:pt x="45" y="1"/>
                    <a:pt x="32" y="0"/>
                  </a:cubicBez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13"/>
            <p:cNvSpPr/>
            <p:nvPr/>
          </p:nvSpPr>
          <p:spPr bwMode="auto">
            <a:xfrm>
              <a:off x="23458474" y="5658013"/>
              <a:ext cx="92057" cy="341153"/>
            </a:xfrm>
            <a:custGeom>
              <a:avLst/>
              <a:gdLst>
                <a:gd name="T0" fmla="*/ 2 w 6"/>
                <a:gd name="T1" fmla="*/ 0 h 22"/>
                <a:gd name="T2" fmla="*/ 0 w 6"/>
                <a:gd name="T3" fmla="*/ 9 h 22"/>
                <a:gd name="T4" fmla="*/ 4 w 6"/>
                <a:gd name="T5" fmla="*/ 22 h 22"/>
                <a:gd name="T6" fmla="*/ 6 w 6"/>
                <a:gd name="T7" fmla="*/ 22 h 22"/>
                <a:gd name="T8" fmla="*/ 6 w 6"/>
                <a:gd name="T9" fmla="*/ 0 h 22"/>
                <a:gd name="T10" fmla="*/ 2 w 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2">
                  <a:moveTo>
                    <a:pt x="2" y="0"/>
                  </a:moveTo>
                  <a:cubicBezTo>
                    <a:pt x="2" y="0"/>
                    <a:pt x="0" y="3"/>
                    <a:pt x="0" y="9"/>
                  </a:cubicBezTo>
                  <a:cubicBezTo>
                    <a:pt x="0" y="14"/>
                    <a:pt x="4" y="22"/>
                    <a:pt x="4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14"/>
            <p:cNvSpPr/>
            <p:nvPr/>
          </p:nvSpPr>
          <p:spPr bwMode="auto">
            <a:xfrm>
              <a:off x="23550531" y="5658013"/>
              <a:ext cx="92057" cy="341153"/>
            </a:xfrm>
            <a:custGeom>
              <a:avLst/>
              <a:gdLst>
                <a:gd name="T0" fmla="*/ 5 w 6"/>
                <a:gd name="T1" fmla="*/ 0 h 22"/>
                <a:gd name="T2" fmla="*/ 6 w 6"/>
                <a:gd name="T3" fmla="*/ 9 h 22"/>
                <a:gd name="T4" fmla="*/ 3 w 6"/>
                <a:gd name="T5" fmla="*/ 22 h 22"/>
                <a:gd name="T6" fmla="*/ 0 w 6"/>
                <a:gd name="T7" fmla="*/ 22 h 22"/>
                <a:gd name="T8" fmla="*/ 0 w 6"/>
                <a:gd name="T9" fmla="*/ 0 h 22"/>
                <a:gd name="T10" fmla="*/ 5 w 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2">
                  <a:moveTo>
                    <a:pt x="5" y="0"/>
                  </a:moveTo>
                  <a:cubicBezTo>
                    <a:pt x="5" y="0"/>
                    <a:pt x="6" y="3"/>
                    <a:pt x="6" y="9"/>
                  </a:cubicBezTo>
                  <a:cubicBezTo>
                    <a:pt x="6" y="14"/>
                    <a:pt x="3" y="22"/>
                    <a:pt x="3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15"/>
            <p:cNvSpPr/>
            <p:nvPr/>
          </p:nvSpPr>
          <p:spPr bwMode="auto">
            <a:xfrm>
              <a:off x="23428691" y="4802423"/>
              <a:ext cx="259926" cy="1058658"/>
            </a:xfrm>
            <a:custGeom>
              <a:avLst/>
              <a:gdLst>
                <a:gd name="T0" fmla="*/ 16 w 17"/>
                <a:gd name="T1" fmla="*/ 0 h 68"/>
                <a:gd name="T2" fmla="*/ 8 w 17"/>
                <a:gd name="T3" fmla="*/ 0 h 68"/>
                <a:gd name="T4" fmla="*/ 0 w 17"/>
                <a:gd name="T5" fmla="*/ 0 h 68"/>
                <a:gd name="T6" fmla="*/ 4 w 17"/>
                <a:gd name="T7" fmla="*/ 55 h 68"/>
                <a:gd name="T8" fmla="*/ 8 w 17"/>
                <a:gd name="T9" fmla="*/ 68 h 68"/>
                <a:gd name="T10" fmla="*/ 13 w 17"/>
                <a:gd name="T11" fmla="*/ 55 h 68"/>
                <a:gd name="T12" fmla="*/ 16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5"/>
                    <a:pt x="4" y="55"/>
                  </a:cubicBezTo>
                  <a:cubicBezTo>
                    <a:pt x="5" y="68"/>
                    <a:pt x="6" y="68"/>
                    <a:pt x="8" y="68"/>
                  </a:cubicBezTo>
                  <a:cubicBezTo>
                    <a:pt x="10" y="68"/>
                    <a:pt x="11" y="68"/>
                    <a:pt x="13" y="55"/>
                  </a:cubicBezTo>
                  <a:cubicBezTo>
                    <a:pt x="17" y="25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16"/>
            <p:cNvSpPr/>
            <p:nvPr/>
          </p:nvSpPr>
          <p:spPr bwMode="auto">
            <a:xfrm>
              <a:off x="23842948" y="5658013"/>
              <a:ext cx="92057" cy="341153"/>
            </a:xfrm>
            <a:custGeom>
              <a:avLst/>
              <a:gdLst>
                <a:gd name="T0" fmla="*/ 4 w 6"/>
                <a:gd name="T1" fmla="*/ 0 h 22"/>
                <a:gd name="T2" fmla="*/ 6 w 6"/>
                <a:gd name="T3" fmla="*/ 9 h 22"/>
                <a:gd name="T4" fmla="*/ 2 w 6"/>
                <a:gd name="T5" fmla="*/ 22 h 22"/>
                <a:gd name="T6" fmla="*/ 0 w 6"/>
                <a:gd name="T7" fmla="*/ 22 h 22"/>
                <a:gd name="T8" fmla="*/ 0 w 6"/>
                <a:gd name="T9" fmla="*/ 0 h 22"/>
                <a:gd name="T10" fmla="*/ 4 w 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2">
                  <a:moveTo>
                    <a:pt x="4" y="0"/>
                  </a:moveTo>
                  <a:cubicBezTo>
                    <a:pt x="4" y="0"/>
                    <a:pt x="6" y="3"/>
                    <a:pt x="6" y="9"/>
                  </a:cubicBezTo>
                  <a:cubicBezTo>
                    <a:pt x="6" y="14"/>
                    <a:pt x="2" y="22"/>
                    <a:pt x="2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17"/>
            <p:cNvSpPr/>
            <p:nvPr/>
          </p:nvSpPr>
          <p:spPr bwMode="auto">
            <a:xfrm>
              <a:off x="23734645" y="5658013"/>
              <a:ext cx="108303" cy="341153"/>
            </a:xfrm>
            <a:custGeom>
              <a:avLst/>
              <a:gdLst>
                <a:gd name="T0" fmla="*/ 2 w 7"/>
                <a:gd name="T1" fmla="*/ 0 h 22"/>
                <a:gd name="T2" fmla="*/ 1 w 7"/>
                <a:gd name="T3" fmla="*/ 9 h 22"/>
                <a:gd name="T4" fmla="*/ 4 w 7"/>
                <a:gd name="T5" fmla="*/ 22 h 22"/>
                <a:gd name="T6" fmla="*/ 7 w 7"/>
                <a:gd name="T7" fmla="*/ 22 h 22"/>
                <a:gd name="T8" fmla="*/ 7 w 7"/>
                <a:gd name="T9" fmla="*/ 0 h 22"/>
                <a:gd name="T10" fmla="*/ 2 w 7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2">
                  <a:moveTo>
                    <a:pt x="2" y="0"/>
                  </a:moveTo>
                  <a:cubicBezTo>
                    <a:pt x="2" y="0"/>
                    <a:pt x="0" y="3"/>
                    <a:pt x="1" y="9"/>
                  </a:cubicBezTo>
                  <a:cubicBezTo>
                    <a:pt x="1" y="14"/>
                    <a:pt x="4" y="22"/>
                    <a:pt x="4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18"/>
            <p:cNvSpPr/>
            <p:nvPr/>
          </p:nvSpPr>
          <p:spPr bwMode="auto">
            <a:xfrm>
              <a:off x="23704862" y="4802423"/>
              <a:ext cx="262634" cy="1058658"/>
            </a:xfrm>
            <a:custGeom>
              <a:avLst/>
              <a:gdLst>
                <a:gd name="T0" fmla="*/ 1 w 17"/>
                <a:gd name="T1" fmla="*/ 0 h 68"/>
                <a:gd name="T2" fmla="*/ 9 w 17"/>
                <a:gd name="T3" fmla="*/ 0 h 68"/>
                <a:gd name="T4" fmla="*/ 17 w 17"/>
                <a:gd name="T5" fmla="*/ 0 h 68"/>
                <a:gd name="T6" fmla="*/ 13 w 17"/>
                <a:gd name="T7" fmla="*/ 55 h 68"/>
                <a:gd name="T8" fmla="*/ 9 w 17"/>
                <a:gd name="T9" fmla="*/ 68 h 68"/>
                <a:gd name="T10" fmla="*/ 4 w 17"/>
                <a:gd name="T11" fmla="*/ 55 h 68"/>
                <a:gd name="T12" fmla="*/ 1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25"/>
                    <a:pt x="13" y="55"/>
                  </a:cubicBezTo>
                  <a:cubicBezTo>
                    <a:pt x="11" y="68"/>
                    <a:pt x="11" y="68"/>
                    <a:pt x="9" y="68"/>
                  </a:cubicBezTo>
                  <a:cubicBezTo>
                    <a:pt x="6" y="68"/>
                    <a:pt x="6" y="68"/>
                    <a:pt x="4" y="55"/>
                  </a:cubicBezTo>
                  <a:cubicBezTo>
                    <a:pt x="0" y="25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Rectangle 119"/>
            <p:cNvSpPr>
              <a:spLocks noChangeArrowheads="1"/>
            </p:cNvSpPr>
            <p:nvPr/>
          </p:nvSpPr>
          <p:spPr bwMode="auto">
            <a:xfrm>
              <a:off x="23120028" y="4786177"/>
              <a:ext cx="1123639" cy="327615"/>
            </a:xfrm>
            <a:prstGeom prst="rect">
              <a:avLst/>
            </a:prstGeom>
            <a:solidFill>
              <a:srgbClr val="FC8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Rectangle 120"/>
            <p:cNvSpPr>
              <a:spLocks noChangeArrowheads="1"/>
            </p:cNvSpPr>
            <p:nvPr/>
          </p:nvSpPr>
          <p:spPr bwMode="auto">
            <a:xfrm>
              <a:off x="23228331" y="4677875"/>
              <a:ext cx="414257" cy="24909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Rectangle 121"/>
            <p:cNvSpPr>
              <a:spLocks noChangeArrowheads="1"/>
            </p:cNvSpPr>
            <p:nvPr/>
          </p:nvSpPr>
          <p:spPr bwMode="auto">
            <a:xfrm>
              <a:off x="23721107" y="4677875"/>
              <a:ext cx="414257" cy="24909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22"/>
            <p:cNvSpPr/>
            <p:nvPr/>
          </p:nvSpPr>
          <p:spPr bwMode="auto">
            <a:xfrm>
              <a:off x="23195840" y="3343045"/>
              <a:ext cx="1001799" cy="1367320"/>
            </a:xfrm>
            <a:custGeom>
              <a:avLst/>
              <a:gdLst>
                <a:gd name="T0" fmla="*/ 65 w 65"/>
                <a:gd name="T1" fmla="*/ 87 h 88"/>
                <a:gd name="T2" fmla="*/ 57 w 65"/>
                <a:gd name="T3" fmla="*/ 44 h 88"/>
                <a:gd name="T4" fmla="*/ 57 w 65"/>
                <a:gd name="T5" fmla="*/ 23 h 88"/>
                <a:gd name="T6" fmla="*/ 58 w 65"/>
                <a:gd name="T7" fmla="*/ 23 h 88"/>
                <a:gd name="T8" fmla="*/ 58 w 65"/>
                <a:gd name="T9" fmla="*/ 4 h 88"/>
                <a:gd name="T10" fmla="*/ 48 w 65"/>
                <a:gd name="T11" fmla="*/ 2 h 88"/>
                <a:gd name="T12" fmla="*/ 45 w 65"/>
                <a:gd name="T13" fmla="*/ 0 h 88"/>
                <a:gd name="T14" fmla="*/ 48 w 65"/>
                <a:gd name="T15" fmla="*/ 6 h 88"/>
                <a:gd name="T16" fmla="*/ 42 w 65"/>
                <a:gd name="T17" fmla="*/ 12 h 88"/>
                <a:gd name="T18" fmla="*/ 44 w 65"/>
                <a:gd name="T19" fmla="*/ 15 h 88"/>
                <a:gd name="T20" fmla="*/ 40 w 65"/>
                <a:gd name="T21" fmla="*/ 18 h 88"/>
                <a:gd name="T22" fmla="*/ 30 w 65"/>
                <a:gd name="T23" fmla="*/ 32 h 88"/>
                <a:gd name="T24" fmla="*/ 30 w 65"/>
                <a:gd name="T25" fmla="*/ 33 h 88"/>
                <a:gd name="T26" fmla="*/ 30 w 65"/>
                <a:gd name="T27" fmla="*/ 32 h 88"/>
                <a:gd name="T28" fmla="*/ 10 w 65"/>
                <a:gd name="T29" fmla="*/ 18 h 88"/>
                <a:gd name="T30" fmla="*/ 15 w 65"/>
                <a:gd name="T31" fmla="*/ 15 h 88"/>
                <a:gd name="T32" fmla="*/ 17 w 65"/>
                <a:gd name="T33" fmla="*/ 12 h 88"/>
                <a:gd name="T34" fmla="*/ 11 w 65"/>
                <a:gd name="T35" fmla="*/ 6 h 88"/>
                <a:gd name="T36" fmla="*/ 14 w 65"/>
                <a:gd name="T37" fmla="*/ 0 h 88"/>
                <a:gd name="T38" fmla="*/ 10 w 65"/>
                <a:gd name="T39" fmla="*/ 2 h 88"/>
                <a:gd name="T40" fmla="*/ 4 w 65"/>
                <a:gd name="T41" fmla="*/ 10 h 88"/>
                <a:gd name="T42" fmla="*/ 0 w 65"/>
                <a:gd name="T43" fmla="*/ 23 h 88"/>
                <a:gd name="T44" fmla="*/ 1 w 65"/>
                <a:gd name="T45" fmla="*/ 23 h 88"/>
                <a:gd name="T46" fmla="*/ 1 w 65"/>
                <a:gd name="T47" fmla="*/ 44 h 88"/>
                <a:gd name="T48" fmla="*/ 1 w 65"/>
                <a:gd name="T49" fmla="*/ 87 h 88"/>
                <a:gd name="T50" fmla="*/ 20 w 65"/>
                <a:gd name="T51" fmla="*/ 87 h 88"/>
                <a:gd name="T52" fmla="*/ 20 w 65"/>
                <a:gd name="T53" fmla="*/ 88 h 88"/>
                <a:gd name="T54" fmla="*/ 65 w 65"/>
                <a:gd name="T55" fmla="*/ 8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" h="88">
                  <a:moveTo>
                    <a:pt x="65" y="87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3" y="2"/>
                    <a:pt x="48" y="2"/>
                    <a:pt x="48" y="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8"/>
                    <a:pt x="4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8"/>
                    <a:pt x="20" y="88"/>
                    <a:pt x="20" y="88"/>
                  </a:cubicBezTo>
                  <a:lnTo>
                    <a:pt x="65" y="87"/>
                  </a:lnTo>
                  <a:close/>
                </a:path>
              </a:pathLst>
            </a:custGeom>
            <a:solidFill>
              <a:srgbClr val="B04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23"/>
            <p:cNvSpPr/>
            <p:nvPr/>
          </p:nvSpPr>
          <p:spPr bwMode="auto">
            <a:xfrm>
              <a:off x="23304143" y="4382750"/>
              <a:ext cx="246388" cy="140793"/>
            </a:xfrm>
            <a:custGeom>
              <a:avLst/>
              <a:gdLst>
                <a:gd name="T0" fmla="*/ 0 w 91"/>
                <a:gd name="T1" fmla="*/ 0 h 52"/>
                <a:gd name="T2" fmla="*/ 63 w 91"/>
                <a:gd name="T3" fmla="*/ 17 h 52"/>
                <a:gd name="T4" fmla="*/ 91 w 91"/>
                <a:gd name="T5" fmla="*/ 52 h 52"/>
                <a:gd name="T6" fmla="*/ 0 w 91"/>
                <a:gd name="T7" fmla="*/ 52 h 52"/>
                <a:gd name="T8" fmla="*/ 0 w 9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52">
                  <a:moveTo>
                    <a:pt x="0" y="0"/>
                  </a:moveTo>
                  <a:lnTo>
                    <a:pt x="63" y="17"/>
                  </a:lnTo>
                  <a:lnTo>
                    <a:pt x="91" y="52"/>
                  </a:lnTo>
                  <a:lnTo>
                    <a:pt x="0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24"/>
            <p:cNvSpPr/>
            <p:nvPr/>
          </p:nvSpPr>
          <p:spPr bwMode="auto">
            <a:xfrm>
              <a:off x="23228331" y="3280771"/>
              <a:ext cx="446748" cy="108303"/>
            </a:xfrm>
            <a:custGeom>
              <a:avLst/>
              <a:gdLst>
                <a:gd name="T0" fmla="*/ 29 w 29"/>
                <a:gd name="T1" fmla="*/ 5 h 7"/>
                <a:gd name="T2" fmla="*/ 26 w 29"/>
                <a:gd name="T3" fmla="*/ 7 h 7"/>
                <a:gd name="T4" fmla="*/ 18 w 29"/>
                <a:gd name="T5" fmla="*/ 7 h 7"/>
                <a:gd name="T6" fmla="*/ 16 w 29"/>
                <a:gd name="T7" fmla="*/ 0 h 7"/>
                <a:gd name="T8" fmla="*/ 7 w 29"/>
                <a:gd name="T9" fmla="*/ 4 h 7"/>
                <a:gd name="T10" fmla="*/ 7 w 29"/>
                <a:gd name="T11" fmla="*/ 4 h 7"/>
                <a:gd name="T12" fmla="*/ 7 w 29"/>
                <a:gd name="T13" fmla="*/ 4 h 7"/>
                <a:gd name="T14" fmla="*/ 0 w 29"/>
                <a:gd name="T15" fmla="*/ 7 h 7"/>
                <a:gd name="T16" fmla="*/ 29 w 29"/>
                <a:gd name="T17" fmla="*/ 7 h 7"/>
                <a:gd name="T18" fmla="*/ 29 w 29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7">
                  <a:moveTo>
                    <a:pt x="29" y="5"/>
                  </a:moveTo>
                  <a:cubicBezTo>
                    <a:pt x="28" y="5"/>
                    <a:pt x="27" y="6"/>
                    <a:pt x="26" y="7"/>
                  </a:cubicBezTo>
                  <a:cubicBezTo>
                    <a:pt x="23" y="7"/>
                    <a:pt x="20" y="7"/>
                    <a:pt x="18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4" y="5"/>
                    <a:pt x="0" y="7"/>
                  </a:cubicBezTo>
                  <a:cubicBezTo>
                    <a:pt x="29" y="7"/>
                    <a:pt x="29" y="7"/>
                    <a:pt x="29" y="7"/>
                  </a:cubicBezTo>
                  <a:lnTo>
                    <a:pt x="29" y="5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25"/>
            <p:cNvSpPr/>
            <p:nvPr/>
          </p:nvSpPr>
          <p:spPr bwMode="auto">
            <a:xfrm>
              <a:off x="23675079" y="3280771"/>
              <a:ext cx="430503" cy="108303"/>
            </a:xfrm>
            <a:custGeom>
              <a:avLst/>
              <a:gdLst>
                <a:gd name="T0" fmla="*/ 28 w 28"/>
                <a:gd name="T1" fmla="*/ 7 h 7"/>
                <a:gd name="T2" fmla="*/ 22 w 28"/>
                <a:gd name="T3" fmla="*/ 4 h 7"/>
                <a:gd name="T4" fmla="*/ 13 w 28"/>
                <a:gd name="T5" fmla="*/ 0 h 7"/>
                <a:gd name="T6" fmla="*/ 11 w 28"/>
                <a:gd name="T7" fmla="*/ 7 h 7"/>
                <a:gd name="T8" fmla="*/ 9 w 28"/>
                <a:gd name="T9" fmla="*/ 7 h 7"/>
                <a:gd name="T10" fmla="*/ 0 w 28"/>
                <a:gd name="T11" fmla="*/ 5 h 7"/>
                <a:gd name="T12" fmla="*/ 0 w 28"/>
                <a:gd name="T13" fmla="*/ 5 h 7"/>
                <a:gd name="T14" fmla="*/ 0 w 28"/>
                <a:gd name="T15" fmla="*/ 7 h 7"/>
                <a:gd name="T16" fmla="*/ 28 w 28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7">
                  <a:moveTo>
                    <a:pt x="28" y="7"/>
                  </a:moveTo>
                  <a:cubicBezTo>
                    <a:pt x="25" y="5"/>
                    <a:pt x="22" y="4"/>
                    <a:pt x="22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6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8" y="7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26"/>
            <p:cNvSpPr/>
            <p:nvPr/>
          </p:nvSpPr>
          <p:spPr bwMode="auto">
            <a:xfrm>
              <a:off x="23520748" y="3356583"/>
              <a:ext cx="154331" cy="140793"/>
            </a:xfrm>
            <a:custGeom>
              <a:avLst/>
              <a:gdLst>
                <a:gd name="T0" fmla="*/ 0 w 10"/>
                <a:gd name="T1" fmla="*/ 6 h 9"/>
                <a:gd name="T2" fmla="*/ 10 w 10"/>
                <a:gd name="T3" fmla="*/ 9 h 9"/>
                <a:gd name="T4" fmla="*/ 10 w 10"/>
                <a:gd name="T5" fmla="*/ 0 h 9"/>
                <a:gd name="T6" fmla="*/ 0 w 10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6"/>
                  </a:moveTo>
                  <a:cubicBezTo>
                    <a:pt x="0" y="6"/>
                    <a:pt x="4" y="9"/>
                    <a:pt x="10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27"/>
            <p:cNvSpPr/>
            <p:nvPr/>
          </p:nvSpPr>
          <p:spPr bwMode="auto">
            <a:xfrm>
              <a:off x="23675079" y="3356583"/>
              <a:ext cx="138086" cy="140793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9 h 9"/>
                <a:gd name="T4" fmla="*/ 9 w 9"/>
                <a:gd name="T5" fmla="*/ 6 h 9"/>
                <a:gd name="T6" fmla="*/ 0 w 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" y="9"/>
                    <a:pt x="6" y="8"/>
                    <a:pt x="9" y="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28"/>
            <p:cNvSpPr/>
            <p:nvPr/>
          </p:nvSpPr>
          <p:spPr bwMode="auto">
            <a:xfrm>
              <a:off x="22981943" y="3389074"/>
              <a:ext cx="676891" cy="1134469"/>
            </a:xfrm>
            <a:custGeom>
              <a:avLst/>
              <a:gdLst>
                <a:gd name="T0" fmla="*/ 19 w 44"/>
                <a:gd name="T1" fmla="*/ 0 h 73"/>
                <a:gd name="T2" fmla="*/ 11 w 44"/>
                <a:gd name="T3" fmla="*/ 4 h 73"/>
                <a:gd name="T4" fmla="*/ 11 w 44"/>
                <a:gd name="T5" fmla="*/ 4 h 73"/>
                <a:gd name="T6" fmla="*/ 11 w 44"/>
                <a:gd name="T7" fmla="*/ 4 h 73"/>
                <a:gd name="T8" fmla="*/ 9 w 44"/>
                <a:gd name="T9" fmla="*/ 7 h 73"/>
                <a:gd name="T10" fmla="*/ 6 w 44"/>
                <a:gd name="T11" fmla="*/ 13 h 73"/>
                <a:gd name="T12" fmla="*/ 0 w 44"/>
                <a:gd name="T13" fmla="*/ 73 h 73"/>
                <a:gd name="T14" fmla="*/ 15 w 44"/>
                <a:gd name="T15" fmla="*/ 60 h 73"/>
                <a:gd name="T16" fmla="*/ 20 w 44"/>
                <a:gd name="T17" fmla="*/ 20 h 73"/>
                <a:gd name="T18" fmla="*/ 18 w 44"/>
                <a:gd name="T19" fmla="*/ 20 h 73"/>
                <a:gd name="T20" fmla="*/ 18 w 44"/>
                <a:gd name="T21" fmla="*/ 16 h 73"/>
                <a:gd name="T22" fmla="*/ 44 w 44"/>
                <a:gd name="T23" fmla="*/ 16 h 73"/>
                <a:gd name="T24" fmla="*/ 44 w 44"/>
                <a:gd name="T25" fmla="*/ 8 h 73"/>
                <a:gd name="T26" fmla="*/ 44 w 44"/>
                <a:gd name="T27" fmla="*/ 0 h 73"/>
                <a:gd name="T28" fmla="*/ 19 w 44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73">
                  <a:moveTo>
                    <a:pt x="19" y="0"/>
                  </a:moveTo>
                  <a:cubicBezTo>
                    <a:pt x="16" y="2"/>
                    <a:pt x="12" y="3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5"/>
                    <a:pt x="9" y="7"/>
                  </a:cubicBezTo>
                  <a:cubicBezTo>
                    <a:pt x="7" y="8"/>
                    <a:pt x="6" y="10"/>
                    <a:pt x="6" y="13"/>
                  </a:cubicBezTo>
                  <a:cubicBezTo>
                    <a:pt x="6" y="22"/>
                    <a:pt x="1" y="55"/>
                    <a:pt x="0" y="73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C8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29"/>
            <p:cNvSpPr/>
            <p:nvPr/>
          </p:nvSpPr>
          <p:spPr bwMode="auto">
            <a:xfrm>
              <a:off x="23675079" y="3232035"/>
              <a:ext cx="230143" cy="311370"/>
            </a:xfrm>
            <a:custGeom>
              <a:avLst/>
              <a:gdLst>
                <a:gd name="T0" fmla="*/ 11 w 15"/>
                <a:gd name="T1" fmla="*/ 0 h 20"/>
                <a:gd name="T2" fmla="*/ 14 w 15"/>
                <a:gd name="T3" fmla="*/ 4 h 20"/>
                <a:gd name="T4" fmla="*/ 8 w 15"/>
                <a:gd name="T5" fmla="*/ 20 h 20"/>
                <a:gd name="T6" fmla="*/ 0 w 15"/>
                <a:gd name="T7" fmla="*/ 8 h 20"/>
                <a:gd name="T8" fmla="*/ 11 w 1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11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8" y="20"/>
                    <a:pt x="8" y="20"/>
                  </a:cubicBezTo>
                  <a:cubicBezTo>
                    <a:pt x="8" y="20"/>
                    <a:pt x="4" y="13"/>
                    <a:pt x="0" y="8"/>
                  </a:cubicBezTo>
                  <a:cubicBezTo>
                    <a:pt x="0" y="8"/>
                    <a:pt x="10" y="4"/>
                    <a:pt x="11" y="0"/>
                  </a:cubicBez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30"/>
            <p:cNvSpPr/>
            <p:nvPr/>
          </p:nvSpPr>
          <p:spPr bwMode="auto">
            <a:xfrm>
              <a:off x="23428691" y="3232035"/>
              <a:ext cx="246388" cy="311370"/>
            </a:xfrm>
            <a:custGeom>
              <a:avLst/>
              <a:gdLst>
                <a:gd name="T0" fmla="*/ 4 w 16"/>
                <a:gd name="T1" fmla="*/ 0 h 20"/>
                <a:gd name="T2" fmla="*/ 1 w 16"/>
                <a:gd name="T3" fmla="*/ 4 h 20"/>
                <a:gd name="T4" fmla="*/ 8 w 16"/>
                <a:gd name="T5" fmla="*/ 20 h 20"/>
                <a:gd name="T6" fmla="*/ 16 w 16"/>
                <a:gd name="T7" fmla="*/ 8 h 20"/>
                <a:gd name="T8" fmla="*/ 4 w 1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0">
                  <a:moveTo>
                    <a:pt x="4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8" y="20"/>
                    <a:pt x="8" y="20"/>
                  </a:cubicBezTo>
                  <a:cubicBezTo>
                    <a:pt x="8" y="20"/>
                    <a:pt x="11" y="13"/>
                    <a:pt x="16" y="8"/>
                  </a:cubicBezTo>
                  <a:cubicBezTo>
                    <a:pt x="16" y="8"/>
                    <a:pt x="5" y="4"/>
                    <a:pt x="4" y="0"/>
                  </a:cubicBez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31"/>
            <p:cNvSpPr/>
            <p:nvPr/>
          </p:nvSpPr>
          <p:spPr bwMode="auto">
            <a:xfrm>
              <a:off x="22981943" y="4304231"/>
              <a:ext cx="368229" cy="219313"/>
            </a:xfrm>
            <a:custGeom>
              <a:avLst/>
              <a:gdLst>
                <a:gd name="T0" fmla="*/ 0 w 136"/>
                <a:gd name="T1" fmla="*/ 81 h 81"/>
                <a:gd name="T2" fmla="*/ 136 w 136"/>
                <a:gd name="T3" fmla="*/ 81 h 81"/>
                <a:gd name="T4" fmla="*/ 136 w 136"/>
                <a:gd name="T5" fmla="*/ 12 h 81"/>
                <a:gd name="T6" fmla="*/ 57 w 136"/>
                <a:gd name="T7" fmla="*/ 0 h 81"/>
                <a:gd name="T8" fmla="*/ 0 w 136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81">
                  <a:moveTo>
                    <a:pt x="0" y="81"/>
                  </a:moveTo>
                  <a:lnTo>
                    <a:pt x="136" y="81"/>
                  </a:lnTo>
                  <a:lnTo>
                    <a:pt x="136" y="12"/>
                  </a:lnTo>
                  <a:lnTo>
                    <a:pt x="57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FC8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32"/>
            <p:cNvSpPr/>
            <p:nvPr/>
          </p:nvSpPr>
          <p:spPr bwMode="auto">
            <a:xfrm>
              <a:off x="23767136" y="4382750"/>
              <a:ext cx="213898" cy="140793"/>
            </a:xfrm>
            <a:custGeom>
              <a:avLst/>
              <a:gdLst>
                <a:gd name="T0" fmla="*/ 79 w 79"/>
                <a:gd name="T1" fmla="*/ 0 h 52"/>
                <a:gd name="T2" fmla="*/ 28 w 79"/>
                <a:gd name="T3" fmla="*/ 17 h 52"/>
                <a:gd name="T4" fmla="*/ 0 w 79"/>
                <a:gd name="T5" fmla="*/ 52 h 52"/>
                <a:gd name="T6" fmla="*/ 79 w 79"/>
                <a:gd name="T7" fmla="*/ 52 h 52"/>
                <a:gd name="T8" fmla="*/ 79 w 79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2">
                  <a:moveTo>
                    <a:pt x="79" y="0"/>
                  </a:moveTo>
                  <a:lnTo>
                    <a:pt x="28" y="17"/>
                  </a:lnTo>
                  <a:lnTo>
                    <a:pt x="0" y="52"/>
                  </a:lnTo>
                  <a:lnTo>
                    <a:pt x="79" y="52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33"/>
            <p:cNvSpPr/>
            <p:nvPr/>
          </p:nvSpPr>
          <p:spPr bwMode="auto">
            <a:xfrm>
              <a:off x="23675079" y="3389074"/>
              <a:ext cx="660646" cy="1134469"/>
            </a:xfrm>
            <a:custGeom>
              <a:avLst/>
              <a:gdLst>
                <a:gd name="T0" fmla="*/ 24 w 43"/>
                <a:gd name="T1" fmla="*/ 0 h 73"/>
                <a:gd name="T2" fmla="*/ 32 w 43"/>
                <a:gd name="T3" fmla="*/ 4 h 73"/>
                <a:gd name="T4" fmla="*/ 33 w 43"/>
                <a:gd name="T5" fmla="*/ 4 h 73"/>
                <a:gd name="T6" fmla="*/ 33 w 43"/>
                <a:gd name="T7" fmla="*/ 4 h 73"/>
                <a:gd name="T8" fmla="*/ 35 w 43"/>
                <a:gd name="T9" fmla="*/ 7 h 73"/>
                <a:gd name="T10" fmla="*/ 37 w 43"/>
                <a:gd name="T11" fmla="*/ 13 h 73"/>
                <a:gd name="T12" fmla="*/ 43 w 43"/>
                <a:gd name="T13" fmla="*/ 73 h 73"/>
                <a:gd name="T14" fmla="*/ 28 w 43"/>
                <a:gd name="T15" fmla="*/ 63 h 73"/>
                <a:gd name="T16" fmla="*/ 24 w 43"/>
                <a:gd name="T17" fmla="*/ 20 h 73"/>
                <a:gd name="T18" fmla="*/ 26 w 43"/>
                <a:gd name="T19" fmla="*/ 20 h 73"/>
                <a:gd name="T20" fmla="*/ 26 w 43"/>
                <a:gd name="T21" fmla="*/ 16 h 73"/>
                <a:gd name="T22" fmla="*/ 0 w 43"/>
                <a:gd name="T23" fmla="*/ 16 h 73"/>
                <a:gd name="T24" fmla="*/ 0 w 43"/>
                <a:gd name="T25" fmla="*/ 8 h 73"/>
                <a:gd name="T26" fmla="*/ 0 w 43"/>
                <a:gd name="T27" fmla="*/ 0 h 73"/>
                <a:gd name="T28" fmla="*/ 24 w 43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73">
                  <a:moveTo>
                    <a:pt x="24" y="0"/>
                  </a:moveTo>
                  <a:cubicBezTo>
                    <a:pt x="28" y="2"/>
                    <a:pt x="31" y="3"/>
                    <a:pt x="32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5"/>
                    <a:pt x="35" y="7"/>
                  </a:cubicBezTo>
                  <a:cubicBezTo>
                    <a:pt x="36" y="8"/>
                    <a:pt x="37" y="10"/>
                    <a:pt x="37" y="13"/>
                  </a:cubicBezTo>
                  <a:cubicBezTo>
                    <a:pt x="38" y="22"/>
                    <a:pt x="42" y="55"/>
                    <a:pt x="43" y="7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FC8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34"/>
            <p:cNvSpPr/>
            <p:nvPr/>
          </p:nvSpPr>
          <p:spPr bwMode="auto">
            <a:xfrm>
              <a:off x="23981034" y="4304231"/>
              <a:ext cx="354691" cy="219313"/>
            </a:xfrm>
            <a:custGeom>
              <a:avLst/>
              <a:gdLst>
                <a:gd name="T0" fmla="*/ 131 w 131"/>
                <a:gd name="T1" fmla="*/ 81 h 81"/>
                <a:gd name="T2" fmla="*/ 0 w 131"/>
                <a:gd name="T3" fmla="*/ 81 h 81"/>
                <a:gd name="T4" fmla="*/ 0 w 131"/>
                <a:gd name="T5" fmla="*/ 12 h 81"/>
                <a:gd name="T6" fmla="*/ 74 w 131"/>
                <a:gd name="T7" fmla="*/ 0 h 81"/>
                <a:gd name="T8" fmla="*/ 131 w 131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81">
                  <a:moveTo>
                    <a:pt x="131" y="81"/>
                  </a:moveTo>
                  <a:lnTo>
                    <a:pt x="0" y="81"/>
                  </a:lnTo>
                  <a:lnTo>
                    <a:pt x="0" y="12"/>
                  </a:lnTo>
                  <a:lnTo>
                    <a:pt x="74" y="0"/>
                  </a:lnTo>
                  <a:lnTo>
                    <a:pt x="131" y="81"/>
                  </a:lnTo>
                  <a:close/>
                </a:path>
              </a:pathLst>
            </a:custGeom>
            <a:solidFill>
              <a:srgbClr val="FC8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35"/>
            <p:cNvSpPr/>
            <p:nvPr/>
          </p:nvSpPr>
          <p:spPr bwMode="auto">
            <a:xfrm>
              <a:off x="23090245" y="3294309"/>
              <a:ext cx="1245479" cy="996384"/>
            </a:xfrm>
            <a:custGeom>
              <a:avLst/>
              <a:gdLst>
                <a:gd name="T0" fmla="*/ 75 w 81"/>
                <a:gd name="T1" fmla="*/ 0 h 64"/>
                <a:gd name="T2" fmla="*/ 7 w 81"/>
                <a:gd name="T3" fmla="*/ 0 h 64"/>
                <a:gd name="T4" fmla="*/ 0 w 81"/>
                <a:gd name="T5" fmla="*/ 6 h 64"/>
                <a:gd name="T6" fmla="*/ 0 w 81"/>
                <a:gd name="T7" fmla="*/ 49 h 64"/>
                <a:gd name="T8" fmla="*/ 0 w 81"/>
                <a:gd name="T9" fmla="*/ 57 h 64"/>
                <a:gd name="T10" fmla="*/ 7 w 81"/>
                <a:gd name="T11" fmla="*/ 64 h 64"/>
                <a:gd name="T12" fmla="*/ 75 w 81"/>
                <a:gd name="T13" fmla="*/ 64 h 64"/>
                <a:gd name="T14" fmla="*/ 81 w 81"/>
                <a:gd name="T15" fmla="*/ 57 h 64"/>
                <a:gd name="T16" fmla="*/ 81 w 81"/>
                <a:gd name="T17" fmla="*/ 49 h 64"/>
                <a:gd name="T18" fmla="*/ 81 w 81"/>
                <a:gd name="T19" fmla="*/ 6 h 64"/>
                <a:gd name="T20" fmla="*/ 75 w 81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64">
                  <a:moveTo>
                    <a:pt x="7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8" y="64"/>
                    <a:pt x="81" y="61"/>
                    <a:pt x="81" y="57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3"/>
                    <a:pt x="78" y="0"/>
                    <a:pt x="75" y="0"/>
                  </a:cubicBezTo>
                  <a:close/>
                </a:path>
              </a:pathLst>
            </a:custGeom>
            <a:solidFill>
              <a:srgbClr val="251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Rectangle 136"/>
            <p:cNvSpPr>
              <a:spLocks noChangeArrowheads="1"/>
            </p:cNvSpPr>
            <p:nvPr/>
          </p:nvSpPr>
          <p:spPr bwMode="auto">
            <a:xfrm>
              <a:off x="23520748" y="3713982"/>
              <a:ext cx="400719" cy="777071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37"/>
            <p:cNvSpPr/>
            <p:nvPr/>
          </p:nvSpPr>
          <p:spPr bwMode="auto">
            <a:xfrm>
              <a:off x="23428691" y="4445024"/>
              <a:ext cx="584834" cy="78519"/>
            </a:xfrm>
            <a:custGeom>
              <a:avLst/>
              <a:gdLst>
                <a:gd name="T0" fmla="*/ 38 w 38"/>
                <a:gd name="T1" fmla="*/ 3 h 5"/>
                <a:gd name="T2" fmla="*/ 35 w 38"/>
                <a:gd name="T3" fmla="*/ 0 h 5"/>
                <a:gd name="T4" fmla="*/ 2 w 38"/>
                <a:gd name="T5" fmla="*/ 0 h 5"/>
                <a:gd name="T6" fmla="*/ 0 w 38"/>
                <a:gd name="T7" fmla="*/ 3 h 5"/>
                <a:gd name="T8" fmla="*/ 0 w 38"/>
                <a:gd name="T9" fmla="*/ 5 h 5"/>
                <a:gd name="T10" fmla="*/ 38 w 38"/>
                <a:gd name="T11" fmla="*/ 5 h 5"/>
                <a:gd name="T12" fmla="*/ 38 w 38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8" y="5"/>
                    <a:pt x="38" y="5"/>
                    <a:pt x="38" y="5"/>
                  </a:cubicBezTo>
                  <a:lnTo>
                    <a:pt x="38" y="3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38"/>
            <p:cNvSpPr/>
            <p:nvPr/>
          </p:nvSpPr>
          <p:spPr bwMode="auto">
            <a:xfrm>
              <a:off x="22042418" y="4602063"/>
              <a:ext cx="2723809" cy="1397103"/>
            </a:xfrm>
            <a:custGeom>
              <a:avLst/>
              <a:gdLst>
                <a:gd name="T0" fmla="*/ 966 w 1006"/>
                <a:gd name="T1" fmla="*/ 0 h 516"/>
                <a:gd name="T2" fmla="*/ 966 w 1006"/>
                <a:gd name="T3" fmla="*/ 34 h 516"/>
                <a:gd name="T4" fmla="*/ 364 w 1006"/>
                <a:gd name="T5" fmla="*/ 34 h 516"/>
                <a:gd name="T6" fmla="*/ 364 w 1006"/>
                <a:gd name="T7" fmla="*/ 0 h 516"/>
                <a:gd name="T8" fmla="*/ 0 w 1006"/>
                <a:gd name="T9" fmla="*/ 0 h 516"/>
                <a:gd name="T10" fmla="*/ 0 w 1006"/>
                <a:gd name="T11" fmla="*/ 516 h 516"/>
                <a:gd name="T12" fmla="*/ 296 w 1006"/>
                <a:gd name="T13" fmla="*/ 516 h 516"/>
                <a:gd name="T14" fmla="*/ 296 w 1006"/>
                <a:gd name="T15" fmla="*/ 149 h 516"/>
                <a:gd name="T16" fmla="*/ 966 w 1006"/>
                <a:gd name="T17" fmla="*/ 155 h 516"/>
                <a:gd name="T18" fmla="*/ 966 w 1006"/>
                <a:gd name="T19" fmla="*/ 516 h 516"/>
                <a:gd name="T20" fmla="*/ 1006 w 1006"/>
                <a:gd name="T21" fmla="*/ 516 h 516"/>
                <a:gd name="T22" fmla="*/ 1006 w 1006"/>
                <a:gd name="T23" fmla="*/ 0 h 516"/>
                <a:gd name="T24" fmla="*/ 966 w 1006"/>
                <a:gd name="T25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6" h="516">
                  <a:moveTo>
                    <a:pt x="966" y="0"/>
                  </a:moveTo>
                  <a:lnTo>
                    <a:pt x="966" y="34"/>
                  </a:lnTo>
                  <a:lnTo>
                    <a:pt x="364" y="34"/>
                  </a:lnTo>
                  <a:lnTo>
                    <a:pt x="364" y="0"/>
                  </a:lnTo>
                  <a:lnTo>
                    <a:pt x="0" y="0"/>
                  </a:lnTo>
                  <a:lnTo>
                    <a:pt x="0" y="516"/>
                  </a:lnTo>
                  <a:lnTo>
                    <a:pt x="296" y="516"/>
                  </a:lnTo>
                  <a:lnTo>
                    <a:pt x="296" y="149"/>
                  </a:lnTo>
                  <a:lnTo>
                    <a:pt x="966" y="155"/>
                  </a:lnTo>
                  <a:lnTo>
                    <a:pt x="966" y="516"/>
                  </a:lnTo>
                  <a:lnTo>
                    <a:pt x="1006" y="516"/>
                  </a:lnTo>
                  <a:lnTo>
                    <a:pt x="1006" y="0"/>
                  </a:lnTo>
                  <a:lnTo>
                    <a:pt x="966" y="0"/>
                  </a:lnTo>
                  <a:close/>
                </a:path>
              </a:pathLst>
            </a:custGeom>
            <a:solidFill>
              <a:srgbClr val="996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Rectangle 139"/>
            <p:cNvSpPr>
              <a:spLocks noChangeArrowheads="1"/>
            </p:cNvSpPr>
            <p:nvPr/>
          </p:nvSpPr>
          <p:spPr bwMode="auto">
            <a:xfrm>
              <a:off x="21966606" y="4523543"/>
              <a:ext cx="2874606" cy="170577"/>
            </a:xfrm>
            <a:prstGeom prst="rect">
              <a:avLst/>
            </a:prstGeom>
            <a:solidFill>
              <a:srgbClr val="9D7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5" name="组合 304"/>
          <p:cNvGrpSpPr/>
          <p:nvPr/>
        </p:nvGrpSpPr>
        <p:grpSpPr>
          <a:xfrm>
            <a:off x="4370594" y="2874655"/>
            <a:ext cx="2875433" cy="3249077"/>
            <a:chOff x="12102952" y="2736551"/>
            <a:chExt cx="2875433" cy="3249077"/>
          </a:xfrm>
        </p:grpSpPr>
        <p:sp>
          <p:nvSpPr>
            <p:cNvPr id="266" name="Freeform 174"/>
            <p:cNvSpPr/>
            <p:nvPr/>
          </p:nvSpPr>
          <p:spPr bwMode="auto">
            <a:xfrm>
              <a:off x="13594819" y="4358515"/>
              <a:ext cx="308662" cy="1583925"/>
            </a:xfrm>
            <a:custGeom>
              <a:avLst/>
              <a:gdLst>
                <a:gd name="T0" fmla="*/ 10 w 20"/>
                <a:gd name="T1" fmla="*/ 102 h 102"/>
                <a:gd name="T2" fmla="*/ 20 w 20"/>
                <a:gd name="T3" fmla="*/ 102 h 102"/>
                <a:gd name="T4" fmla="*/ 20 w 20"/>
                <a:gd name="T5" fmla="*/ 0 h 102"/>
                <a:gd name="T6" fmla="*/ 0 w 20"/>
                <a:gd name="T7" fmla="*/ 0 h 102"/>
                <a:gd name="T8" fmla="*/ 10 w 20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2">
                  <a:moveTo>
                    <a:pt x="10" y="102"/>
                  </a:moveTo>
                  <a:cubicBezTo>
                    <a:pt x="20" y="102"/>
                    <a:pt x="20" y="102"/>
                    <a:pt x="20" y="102"/>
                  </a:cubicBezTo>
                  <a:cubicBezTo>
                    <a:pt x="20" y="102"/>
                    <a:pt x="20" y="32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52"/>
                    <a:pt x="10" y="102"/>
                    <a:pt x="10" y="102"/>
                  </a:cubicBezTo>
                  <a:close/>
                </a:path>
              </a:pathLst>
            </a:custGeom>
            <a:solidFill>
              <a:srgbClr val="FDD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175"/>
            <p:cNvSpPr/>
            <p:nvPr/>
          </p:nvSpPr>
          <p:spPr bwMode="auto">
            <a:xfrm>
              <a:off x="13933265" y="4358515"/>
              <a:ext cx="308662" cy="1583925"/>
            </a:xfrm>
            <a:custGeom>
              <a:avLst/>
              <a:gdLst>
                <a:gd name="T0" fmla="*/ 0 w 20"/>
                <a:gd name="T1" fmla="*/ 102 h 102"/>
                <a:gd name="T2" fmla="*/ 10 w 20"/>
                <a:gd name="T3" fmla="*/ 102 h 102"/>
                <a:gd name="T4" fmla="*/ 20 w 20"/>
                <a:gd name="T5" fmla="*/ 0 h 102"/>
                <a:gd name="T6" fmla="*/ 1 w 20"/>
                <a:gd name="T7" fmla="*/ 0 h 102"/>
                <a:gd name="T8" fmla="*/ 0 w 20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2">
                  <a:moveTo>
                    <a:pt x="0" y="102"/>
                  </a:moveTo>
                  <a:cubicBezTo>
                    <a:pt x="10" y="102"/>
                    <a:pt x="10" y="102"/>
                    <a:pt x="10" y="102"/>
                  </a:cubicBezTo>
                  <a:cubicBezTo>
                    <a:pt x="10" y="102"/>
                    <a:pt x="12" y="52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2"/>
                    <a:pt x="0" y="102"/>
                    <a:pt x="0" y="102"/>
                  </a:cubicBezTo>
                  <a:close/>
                </a:path>
              </a:pathLst>
            </a:custGeom>
            <a:solidFill>
              <a:srgbClr val="FDD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Rectangle 178"/>
            <p:cNvSpPr>
              <a:spLocks noChangeArrowheads="1"/>
            </p:cNvSpPr>
            <p:nvPr/>
          </p:nvSpPr>
          <p:spPr bwMode="auto">
            <a:xfrm>
              <a:off x="13692235" y="5896226"/>
              <a:ext cx="230143" cy="785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Rectangle 179"/>
            <p:cNvSpPr>
              <a:spLocks noChangeArrowheads="1"/>
            </p:cNvSpPr>
            <p:nvPr/>
          </p:nvSpPr>
          <p:spPr bwMode="auto">
            <a:xfrm>
              <a:off x="13922378" y="5896226"/>
              <a:ext cx="232850" cy="785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180"/>
            <p:cNvSpPr/>
            <p:nvPr/>
          </p:nvSpPr>
          <p:spPr bwMode="auto">
            <a:xfrm>
              <a:off x="14179653" y="3917049"/>
              <a:ext cx="292417" cy="714797"/>
            </a:xfrm>
            <a:custGeom>
              <a:avLst/>
              <a:gdLst>
                <a:gd name="T0" fmla="*/ 91 w 108"/>
                <a:gd name="T1" fmla="*/ 17 h 264"/>
                <a:gd name="T2" fmla="*/ 108 w 108"/>
                <a:gd name="T3" fmla="*/ 264 h 264"/>
                <a:gd name="T4" fmla="*/ 51 w 108"/>
                <a:gd name="T5" fmla="*/ 218 h 264"/>
                <a:gd name="T6" fmla="*/ 0 w 108"/>
                <a:gd name="T7" fmla="*/ 0 h 264"/>
                <a:gd name="T8" fmla="*/ 91 w 108"/>
                <a:gd name="T9" fmla="*/ 1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64">
                  <a:moveTo>
                    <a:pt x="91" y="17"/>
                  </a:moveTo>
                  <a:lnTo>
                    <a:pt x="108" y="264"/>
                  </a:lnTo>
                  <a:lnTo>
                    <a:pt x="51" y="218"/>
                  </a:lnTo>
                  <a:lnTo>
                    <a:pt x="0" y="0"/>
                  </a:lnTo>
                  <a:lnTo>
                    <a:pt x="91" y="17"/>
                  </a:lnTo>
                  <a:close/>
                </a:path>
              </a:pathLst>
            </a:custGeom>
            <a:solidFill>
              <a:srgbClr val="FDD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181"/>
            <p:cNvSpPr/>
            <p:nvPr/>
          </p:nvSpPr>
          <p:spPr bwMode="auto">
            <a:xfrm>
              <a:off x="13611065" y="2736551"/>
              <a:ext cx="598372" cy="947648"/>
            </a:xfrm>
            <a:custGeom>
              <a:avLst/>
              <a:gdLst>
                <a:gd name="T0" fmla="*/ 39 w 39"/>
                <a:gd name="T1" fmla="*/ 61 h 61"/>
                <a:gd name="T2" fmla="*/ 30 w 39"/>
                <a:gd name="T3" fmla="*/ 4 h 61"/>
                <a:gd name="T4" fmla="*/ 19 w 39"/>
                <a:gd name="T5" fmla="*/ 1 h 61"/>
                <a:gd name="T6" fmla="*/ 8 w 39"/>
                <a:gd name="T7" fmla="*/ 4 h 61"/>
                <a:gd name="T8" fmla="*/ 0 w 39"/>
                <a:gd name="T9" fmla="*/ 61 h 61"/>
                <a:gd name="T10" fmla="*/ 19 w 39"/>
                <a:gd name="T11" fmla="*/ 58 h 61"/>
                <a:gd name="T12" fmla="*/ 39 w 39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61">
                  <a:moveTo>
                    <a:pt x="39" y="61"/>
                  </a:moveTo>
                  <a:cubicBezTo>
                    <a:pt x="39" y="17"/>
                    <a:pt x="37" y="9"/>
                    <a:pt x="30" y="4"/>
                  </a:cubicBezTo>
                  <a:cubicBezTo>
                    <a:pt x="25" y="0"/>
                    <a:pt x="19" y="1"/>
                    <a:pt x="19" y="1"/>
                  </a:cubicBezTo>
                  <a:cubicBezTo>
                    <a:pt x="19" y="1"/>
                    <a:pt x="13" y="0"/>
                    <a:pt x="8" y="4"/>
                  </a:cubicBezTo>
                  <a:cubicBezTo>
                    <a:pt x="1" y="9"/>
                    <a:pt x="0" y="17"/>
                    <a:pt x="0" y="61"/>
                  </a:cubicBezTo>
                  <a:cubicBezTo>
                    <a:pt x="19" y="58"/>
                    <a:pt x="19" y="58"/>
                    <a:pt x="19" y="58"/>
                  </a:cubicBezTo>
                  <a:lnTo>
                    <a:pt x="39" y="61"/>
                  </a:lnTo>
                  <a:close/>
                </a:path>
              </a:pathLst>
            </a:cu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182"/>
            <p:cNvSpPr/>
            <p:nvPr/>
          </p:nvSpPr>
          <p:spPr bwMode="auto">
            <a:xfrm>
              <a:off x="13332186" y="3917049"/>
              <a:ext cx="292417" cy="685014"/>
            </a:xfrm>
            <a:custGeom>
              <a:avLst/>
              <a:gdLst>
                <a:gd name="T0" fmla="*/ 17 w 108"/>
                <a:gd name="T1" fmla="*/ 17 h 253"/>
                <a:gd name="T2" fmla="*/ 0 w 108"/>
                <a:gd name="T3" fmla="*/ 253 h 253"/>
                <a:gd name="T4" fmla="*/ 57 w 108"/>
                <a:gd name="T5" fmla="*/ 218 h 253"/>
                <a:gd name="T6" fmla="*/ 108 w 108"/>
                <a:gd name="T7" fmla="*/ 0 h 253"/>
                <a:gd name="T8" fmla="*/ 17 w 108"/>
                <a:gd name="T9" fmla="*/ 17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53">
                  <a:moveTo>
                    <a:pt x="17" y="17"/>
                  </a:moveTo>
                  <a:lnTo>
                    <a:pt x="0" y="253"/>
                  </a:lnTo>
                  <a:lnTo>
                    <a:pt x="57" y="218"/>
                  </a:lnTo>
                  <a:lnTo>
                    <a:pt x="108" y="0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FDD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183"/>
            <p:cNvSpPr/>
            <p:nvPr/>
          </p:nvSpPr>
          <p:spPr bwMode="auto">
            <a:xfrm>
              <a:off x="13486517" y="3700444"/>
              <a:ext cx="739165" cy="1272555"/>
            </a:xfrm>
            <a:custGeom>
              <a:avLst/>
              <a:gdLst>
                <a:gd name="T0" fmla="*/ 36 w 48"/>
                <a:gd name="T1" fmla="*/ 0 h 82"/>
                <a:gd name="T2" fmla="*/ 27 w 48"/>
                <a:gd name="T3" fmla="*/ 0 h 82"/>
                <a:gd name="T4" fmla="*/ 17 w 48"/>
                <a:gd name="T5" fmla="*/ 0 h 82"/>
                <a:gd name="T6" fmla="*/ 6 w 48"/>
                <a:gd name="T7" fmla="*/ 7 h 82"/>
                <a:gd name="T8" fmla="*/ 9 w 48"/>
                <a:gd name="T9" fmla="*/ 49 h 82"/>
                <a:gd name="T10" fmla="*/ 0 w 48"/>
                <a:gd name="T11" fmla="*/ 82 h 82"/>
                <a:gd name="T12" fmla="*/ 27 w 48"/>
                <a:gd name="T13" fmla="*/ 82 h 82"/>
                <a:gd name="T14" fmla="*/ 48 w 48"/>
                <a:gd name="T15" fmla="*/ 76 h 82"/>
                <a:gd name="T16" fmla="*/ 48 w 48"/>
                <a:gd name="T17" fmla="*/ 49 h 82"/>
                <a:gd name="T18" fmla="*/ 48 w 48"/>
                <a:gd name="T19" fmla="*/ 7 h 82"/>
                <a:gd name="T20" fmla="*/ 36 w 48"/>
                <a:gd name="T2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82">
                  <a:moveTo>
                    <a:pt x="3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9" y="39"/>
                    <a:pt x="9" y="49"/>
                  </a:cubicBezTo>
                  <a:cubicBezTo>
                    <a:pt x="9" y="56"/>
                    <a:pt x="0" y="82"/>
                    <a:pt x="0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7"/>
                    <a:pt x="48" y="7"/>
                    <a:pt x="48" y="7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BBD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184"/>
            <p:cNvSpPr/>
            <p:nvPr/>
          </p:nvSpPr>
          <p:spPr bwMode="auto">
            <a:xfrm>
              <a:off x="13765396" y="3310555"/>
              <a:ext cx="276171" cy="389889"/>
            </a:xfrm>
            <a:custGeom>
              <a:avLst/>
              <a:gdLst>
                <a:gd name="T0" fmla="*/ 9 w 18"/>
                <a:gd name="T1" fmla="*/ 5 h 25"/>
                <a:gd name="T2" fmla="*/ 0 w 18"/>
                <a:gd name="T3" fmla="*/ 0 h 25"/>
                <a:gd name="T4" fmla="*/ 0 w 18"/>
                <a:gd name="T5" fmla="*/ 21 h 25"/>
                <a:gd name="T6" fmla="*/ 9 w 18"/>
                <a:gd name="T7" fmla="*/ 25 h 25"/>
                <a:gd name="T8" fmla="*/ 18 w 18"/>
                <a:gd name="T9" fmla="*/ 21 h 25"/>
                <a:gd name="T10" fmla="*/ 18 w 18"/>
                <a:gd name="T11" fmla="*/ 3 h 25"/>
                <a:gd name="T12" fmla="*/ 9 w 18"/>
                <a:gd name="T13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5">
                  <a:moveTo>
                    <a:pt x="9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3" y="25"/>
                    <a:pt x="9" y="25"/>
                  </a:cubicBezTo>
                  <a:cubicBezTo>
                    <a:pt x="15" y="25"/>
                    <a:pt x="18" y="21"/>
                    <a:pt x="18" y="21"/>
                  </a:cubicBezTo>
                  <a:cubicBezTo>
                    <a:pt x="18" y="3"/>
                    <a:pt x="18" y="3"/>
                    <a:pt x="18" y="3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185"/>
            <p:cNvSpPr/>
            <p:nvPr/>
          </p:nvSpPr>
          <p:spPr bwMode="auto">
            <a:xfrm>
              <a:off x="14087596" y="3077704"/>
              <a:ext cx="108303" cy="203067"/>
            </a:xfrm>
            <a:custGeom>
              <a:avLst/>
              <a:gdLst>
                <a:gd name="T0" fmla="*/ 0 w 7"/>
                <a:gd name="T1" fmla="*/ 12 h 13"/>
                <a:gd name="T2" fmla="*/ 5 w 7"/>
                <a:gd name="T3" fmla="*/ 8 h 13"/>
                <a:gd name="T4" fmla="*/ 5 w 7"/>
                <a:gd name="T5" fmla="*/ 0 h 13"/>
                <a:gd name="T6" fmla="*/ 2 w 7"/>
                <a:gd name="T7" fmla="*/ 2 h 13"/>
                <a:gd name="T8" fmla="*/ 0 w 7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0" y="12"/>
                  </a:moveTo>
                  <a:cubicBezTo>
                    <a:pt x="0" y="12"/>
                    <a:pt x="2" y="13"/>
                    <a:pt x="5" y="8"/>
                  </a:cubicBezTo>
                  <a:cubicBezTo>
                    <a:pt x="7" y="3"/>
                    <a:pt x="7" y="0"/>
                    <a:pt x="5" y="0"/>
                  </a:cubicBezTo>
                  <a:cubicBezTo>
                    <a:pt x="2" y="0"/>
                    <a:pt x="2" y="2"/>
                    <a:pt x="2" y="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186"/>
            <p:cNvSpPr/>
            <p:nvPr/>
          </p:nvSpPr>
          <p:spPr bwMode="auto">
            <a:xfrm>
              <a:off x="13594819" y="2766334"/>
              <a:ext cx="555051" cy="714797"/>
            </a:xfrm>
            <a:custGeom>
              <a:avLst/>
              <a:gdLst>
                <a:gd name="T0" fmla="*/ 31 w 36"/>
                <a:gd name="T1" fmla="*/ 3 h 46"/>
                <a:gd name="T2" fmla="*/ 20 w 36"/>
                <a:gd name="T3" fmla="*/ 3 h 46"/>
                <a:gd name="T4" fmla="*/ 4 w 36"/>
                <a:gd name="T5" fmla="*/ 21 h 46"/>
                <a:gd name="T6" fmla="*/ 3 w 36"/>
                <a:gd name="T7" fmla="*/ 20 h 46"/>
                <a:gd name="T8" fmla="*/ 3 w 36"/>
                <a:gd name="T9" fmla="*/ 28 h 46"/>
                <a:gd name="T10" fmla="*/ 6 w 36"/>
                <a:gd name="T11" fmla="*/ 32 h 46"/>
                <a:gd name="T12" fmla="*/ 7 w 36"/>
                <a:gd name="T13" fmla="*/ 40 h 46"/>
                <a:gd name="T14" fmla="*/ 20 w 36"/>
                <a:gd name="T15" fmla="*/ 46 h 46"/>
                <a:gd name="T16" fmla="*/ 32 w 36"/>
                <a:gd name="T17" fmla="*/ 40 h 46"/>
                <a:gd name="T18" fmla="*/ 35 w 36"/>
                <a:gd name="T19" fmla="*/ 22 h 46"/>
                <a:gd name="T20" fmla="*/ 31 w 36"/>
                <a:gd name="T21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46">
                  <a:moveTo>
                    <a:pt x="31" y="3"/>
                  </a:moveTo>
                  <a:cubicBezTo>
                    <a:pt x="26" y="1"/>
                    <a:pt x="20" y="3"/>
                    <a:pt x="20" y="3"/>
                  </a:cubicBezTo>
                  <a:cubicBezTo>
                    <a:pt x="20" y="3"/>
                    <a:pt x="3" y="0"/>
                    <a:pt x="4" y="21"/>
                  </a:cubicBezTo>
                  <a:cubicBezTo>
                    <a:pt x="4" y="20"/>
                    <a:pt x="3" y="20"/>
                    <a:pt x="3" y="20"/>
                  </a:cubicBezTo>
                  <a:cubicBezTo>
                    <a:pt x="0" y="20"/>
                    <a:pt x="0" y="23"/>
                    <a:pt x="3" y="28"/>
                  </a:cubicBezTo>
                  <a:cubicBezTo>
                    <a:pt x="4" y="31"/>
                    <a:pt x="5" y="32"/>
                    <a:pt x="6" y="32"/>
                  </a:cubicBezTo>
                  <a:cubicBezTo>
                    <a:pt x="6" y="36"/>
                    <a:pt x="7" y="40"/>
                    <a:pt x="7" y="40"/>
                  </a:cubicBezTo>
                  <a:cubicBezTo>
                    <a:pt x="8" y="41"/>
                    <a:pt x="17" y="46"/>
                    <a:pt x="20" y="46"/>
                  </a:cubicBezTo>
                  <a:cubicBezTo>
                    <a:pt x="22" y="46"/>
                    <a:pt x="31" y="41"/>
                    <a:pt x="32" y="40"/>
                  </a:cubicBezTo>
                  <a:cubicBezTo>
                    <a:pt x="32" y="40"/>
                    <a:pt x="35" y="22"/>
                    <a:pt x="35" y="22"/>
                  </a:cubicBezTo>
                  <a:cubicBezTo>
                    <a:pt x="36" y="13"/>
                    <a:pt x="35" y="5"/>
                    <a:pt x="31" y="3"/>
                  </a:cubicBez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187"/>
            <p:cNvSpPr/>
            <p:nvPr/>
          </p:nvSpPr>
          <p:spPr bwMode="auto">
            <a:xfrm>
              <a:off x="13378214" y="3762718"/>
              <a:ext cx="154331" cy="200360"/>
            </a:xfrm>
            <a:custGeom>
              <a:avLst/>
              <a:gdLst>
                <a:gd name="T0" fmla="*/ 4 w 10"/>
                <a:gd name="T1" fmla="*/ 0 h 13"/>
                <a:gd name="T2" fmla="*/ 0 w 10"/>
                <a:gd name="T3" fmla="*/ 13 h 13"/>
                <a:gd name="T4" fmla="*/ 10 w 10"/>
                <a:gd name="T5" fmla="*/ 13 h 13"/>
                <a:gd name="T6" fmla="*/ 4 w 10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4" y="0"/>
                  </a:moveTo>
                  <a:cubicBezTo>
                    <a:pt x="2" y="1"/>
                    <a:pt x="0" y="7"/>
                    <a:pt x="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4"/>
                    <a:pt x="5" y="1"/>
                    <a:pt x="4" y="0"/>
                  </a:cubicBezTo>
                  <a:close/>
                </a:path>
              </a:pathLst>
            </a:custGeom>
            <a:solidFill>
              <a:srgbClr val="BBD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188"/>
            <p:cNvSpPr/>
            <p:nvPr/>
          </p:nvSpPr>
          <p:spPr bwMode="auto">
            <a:xfrm>
              <a:off x="13440488" y="3667953"/>
              <a:ext cx="446748" cy="590249"/>
            </a:xfrm>
            <a:custGeom>
              <a:avLst/>
              <a:gdLst>
                <a:gd name="T0" fmla="*/ 13 w 29"/>
                <a:gd name="T1" fmla="*/ 0 h 38"/>
                <a:gd name="T2" fmla="*/ 13 w 29"/>
                <a:gd name="T3" fmla="*/ 0 h 38"/>
                <a:gd name="T4" fmla="*/ 13 w 29"/>
                <a:gd name="T5" fmla="*/ 0 h 38"/>
                <a:gd name="T6" fmla="*/ 0 w 29"/>
                <a:gd name="T7" fmla="*/ 6 h 38"/>
                <a:gd name="T8" fmla="*/ 0 w 29"/>
                <a:gd name="T9" fmla="*/ 6 h 38"/>
                <a:gd name="T10" fmla="*/ 3 w 29"/>
                <a:gd name="T11" fmla="*/ 19 h 38"/>
                <a:gd name="T12" fmla="*/ 6 w 29"/>
                <a:gd name="T13" fmla="*/ 19 h 38"/>
                <a:gd name="T14" fmla="*/ 7 w 29"/>
                <a:gd name="T15" fmla="*/ 33 h 38"/>
                <a:gd name="T16" fmla="*/ 29 w 29"/>
                <a:gd name="T17" fmla="*/ 38 h 38"/>
                <a:gd name="T18" fmla="*/ 18 w 29"/>
                <a:gd name="T19" fmla="*/ 2 h 38"/>
                <a:gd name="T20" fmla="*/ 13 w 29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8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2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2" y="12"/>
                    <a:pt x="3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0"/>
                    <a:pt x="7" y="26"/>
                    <a:pt x="7" y="33"/>
                  </a:cubicBezTo>
                  <a:cubicBezTo>
                    <a:pt x="14" y="36"/>
                    <a:pt x="21" y="38"/>
                    <a:pt x="29" y="38"/>
                  </a:cubicBezTo>
                  <a:cubicBezTo>
                    <a:pt x="29" y="38"/>
                    <a:pt x="18" y="2"/>
                    <a:pt x="18" y="2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BBD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189"/>
            <p:cNvSpPr/>
            <p:nvPr/>
          </p:nvSpPr>
          <p:spPr bwMode="auto">
            <a:xfrm>
              <a:off x="13903481" y="3621925"/>
              <a:ext cx="522560" cy="636278"/>
            </a:xfrm>
            <a:custGeom>
              <a:avLst/>
              <a:gdLst>
                <a:gd name="T0" fmla="*/ 30 w 34"/>
                <a:gd name="T1" fmla="*/ 9 h 41"/>
                <a:gd name="T2" fmla="*/ 30 w 34"/>
                <a:gd name="T3" fmla="*/ 9 h 41"/>
                <a:gd name="T4" fmla="*/ 30 w 34"/>
                <a:gd name="T5" fmla="*/ 9 h 41"/>
                <a:gd name="T6" fmla="*/ 12 w 34"/>
                <a:gd name="T7" fmla="*/ 0 h 41"/>
                <a:gd name="T8" fmla="*/ 0 w 34"/>
                <a:gd name="T9" fmla="*/ 41 h 41"/>
                <a:gd name="T10" fmla="*/ 24 w 34"/>
                <a:gd name="T11" fmla="*/ 35 h 41"/>
                <a:gd name="T12" fmla="*/ 24 w 34"/>
                <a:gd name="T13" fmla="*/ 22 h 41"/>
                <a:gd name="T14" fmla="*/ 26 w 34"/>
                <a:gd name="T15" fmla="*/ 22 h 41"/>
                <a:gd name="T16" fmla="*/ 34 w 34"/>
                <a:gd name="T17" fmla="*/ 22 h 41"/>
                <a:gd name="T18" fmla="*/ 30 w 34"/>
                <a:gd name="T19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1">
                  <a:moveTo>
                    <a:pt x="30" y="9"/>
                  </a:move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8" y="7"/>
                    <a:pt x="12" y="0"/>
                    <a:pt x="1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41"/>
                    <a:pt x="16" y="39"/>
                    <a:pt x="24" y="35"/>
                  </a:cubicBezTo>
                  <a:cubicBezTo>
                    <a:pt x="24" y="29"/>
                    <a:pt x="24" y="23"/>
                    <a:pt x="24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16"/>
                    <a:pt x="32" y="10"/>
                    <a:pt x="30" y="9"/>
                  </a:cubicBezTo>
                  <a:close/>
                </a:path>
              </a:pathLst>
            </a:custGeom>
            <a:solidFill>
              <a:srgbClr val="BBD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190"/>
            <p:cNvSpPr/>
            <p:nvPr/>
          </p:nvSpPr>
          <p:spPr bwMode="auto">
            <a:xfrm>
              <a:off x="14103841" y="3963078"/>
              <a:ext cx="184114" cy="327615"/>
            </a:xfrm>
            <a:custGeom>
              <a:avLst/>
              <a:gdLst>
                <a:gd name="T0" fmla="*/ 0 w 12"/>
                <a:gd name="T1" fmla="*/ 21 h 21"/>
                <a:gd name="T2" fmla="*/ 11 w 12"/>
                <a:gd name="T3" fmla="*/ 15 h 21"/>
                <a:gd name="T4" fmla="*/ 11 w 12"/>
                <a:gd name="T5" fmla="*/ 0 h 21"/>
                <a:gd name="T6" fmla="*/ 0 w 12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1">
                  <a:moveTo>
                    <a:pt x="0" y="21"/>
                  </a:moveTo>
                  <a:cubicBezTo>
                    <a:pt x="0" y="21"/>
                    <a:pt x="8" y="21"/>
                    <a:pt x="11" y="15"/>
                  </a:cubicBezTo>
                  <a:cubicBezTo>
                    <a:pt x="12" y="11"/>
                    <a:pt x="11" y="0"/>
                    <a:pt x="11" y="0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BBD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191"/>
            <p:cNvSpPr/>
            <p:nvPr/>
          </p:nvSpPr>
          <p:spPr bwMode="auto">
            <a:xfrm>
              <a:off x="13765396" y="3638170"/>
              <a:ext cx="338445" cy="387182"/>
            </a:xfrm>
            <a:custGeom>
              <a:avLst/>
              <a:gdLst>
                <a:gd name="T0" fmla="*/ 9 w 22"/>
                <a:gd name="T1" fmla="*/ 22 h 25"/>
                <a:gd name="T2" fmla="*/ 3 w 22"/>
                <a:gd name="T3" fmla="*/ 22 h 25"/>
                <a:gd name="T4" fmla="*/ 0 w 22"/>
                <a:gd name="T5" fmla="*/ 10 h 25"/>
                <a:gd name="T6" fmla="*/ 3 w 22"/>
                <a:gd name="T7" fmla="*/ 4 h 25"/>
                <a:gd name="T8" fmla="*/ 20 w 22"/>
                <a:gd name="T9" fmla="*/ 3 h 25"/>
                <a:gd name="T10" fmla="*/ 9 w 22"/>
                <a:gd name="T11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9" y="22"/>
                  </a:moveTo>
                  <a:cubicBezTo>
                    <a:pt x="9" y="22"/>
                    <a:pt x="3" y="22"/>
                    <a:pt x="3" y="22"/>
                  </a:cubicBezTo>
                  <a:cubicBezTo>
                    <a:pt x="2" y="21"/>
                    <a:pt x="0" y="12"/>
                    <a:pt x="0" y="10"/>
                  </a:cubicBezTo>
                  <a:cubicBezTo>
                    <a:pt x="0" y="9"/>
                    <a:pt x="1" y="4"/>
                    <a:pt x="3" y="4"/>
                  </a:cubicBezTo>
                  <a:cubicBezTo>
                    <a:pt x="4" y="4"/>
                    <a:pt x="18" y="0"/>
                    <a:pt x="20" y="3"/>
                  </a:cubicBezTo>
                  <a:cubicBezTo>
                    <a:pt x="22" y="6"/>
                    <a:pt x="16" y="25"/>
                    <a:pt x="9" y="22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92"/>
            <p:cNvSpPr/>
            <p:nvPr/>
          </p:nvSpPr>
          <p:spPr bwMode="auto">
            <a:xfrm>
              <a:off x="13841208" y="3667953"/>
              <a:ext cx="121840" cy="124548"/>
            </a:xfrm>
            <a:custGeom>
              <a:avLst/>
              <a:gdLst>
                <a:gd name="T0" fmla="*/ 4 w 8"/>
                <a:gd name="T1" fmla="*/ 0 h 8"/>
                <a:gd name="T2" fmla="*/ 0 w 8"/>
                <a:gd name="T3" fmla="*/ 3 h 8"/>
                <a:gd name="T4" fmla="*/ 2 w 8"/>
                <a:gd name="T5" fmla="*/ 8 h 8"/>
                <a:gd name="T6" fmla="*/ 4 w 8"/>
                <a:gd name="T7" fmla="*/ 8 h 8"/>
                <a:gd name="T8" fmla="*/ 6 w 8"/>
                <a:gd name="T9" fmla="*/ 8 h 8"/>
                <a:gd name="T10" fmla="*/ 8 w 8"/>
                <a:gd name="T11" fmla="*/ 3 h 8"/>
                <a:gd name="T12" fmla="*/ 4 w 8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2" y="1"/>
                    <a:pt x="0" y="3"/>
                    <a:pt x="0" y="3"/>
                  </a:cubicBezTo>
                  <a:cubicBezTo>
                    <a:pt x="1" y="6"/>
                    <a:pt x="2" y="8"/>
                    <a:pt x="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7" y="6"/>
                    <a:pt x="8" y="3"/>
                  </a:cubicBezTo>
                  <a:cubicBezTo>
                    <a:pt x="8" y="3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93"/>
            <p:cNvSpPr/>
            <p:nvPr/>
          </p:nvSpPr>
          <p:spPr bwMode="auto">
            <a:xfrm>
              <a:off x="13703122" y="3605679"/>
              <a:ext cx="200360" cy="170577"/>
            </a:xfrm>
            <a:custGeom>
              <a:avLst/>
              <a:gdLst>
                <a:gd name="T0" fmla="*/ 3 w 13"/>
                <a:gd name="T1" fmla="*/ 0 h 11"/>
                <a:gd name="T2" fmla="*/ 0 w 13"/>
                <a:gd name="T3" fmla="*/ 3 h 11"/>
                <a:gd name="T4" fmla="*/ 7 w 13"/>
                <a:gd name="T5" fmla="*/ 11 h 11"/>
                <a:gd name="T6" fmla="*/ 13 w 13"/>
                <a:gd name="T7" fmla="*/ 4 h 11"/>
                <a:gd name="T8" fmla="*/ 3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8" y="4"/>
                    <a:pt x="3" y="0"/>
                  </a:cubicBezTo>
                  <a:close/>
                </a:path>
              </a:pathLst>
            </a:custGeom>
            <a:solidFill>
              <a:srgbClr val="F9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94"/>
            <p:cNvSpPr/>
            <p:nvPr/>
          </p:nvSpPr>
          <p:spPr bwMode="auto">
            <a:xfrm>
              <a:off x="13903481" y="3589434"/>
              <a:ext cx="200360" cy="186822"/>
            </a:xfrm>
            <a:custGeom>
              <a:avLst/>
              <a:gdLst>
                <a:gd name="T0" fmla="*/ 9 w 13"/>
                <a:gd name="T1" fmla="*/ 0 h 12"/>
                <a:gd name="T2" fmla="*/ 13 w 13"/>
                <a:gd name="T3" fmla="*/ 4 h 12"/>
                <a:gd name="T4" fmla="*/ 6 w 13"/>
                <a:gd name="T5" fmla="*/ 12 h 12"/>
                <a:gd name="T6" fmla="*/ 0 w 13"/>
                <a:gd name="T7" fmla="*/ 5 h 12"/>
                <a:gd name="T8" fmla="*/ 9 w 1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9" y="0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3" y="5"/>
                    <a:pt x="9" y="0"/>
                  </a:cubicBezTo>
                  <a:close/>
                </a:path>
              </a:pathLst>
            </a:custGeom>
            <a:solidFill>
              <a:srgbClr val="F9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95"/>
            <p:cNvSpPr/>
            <p:nvPr/>
          </p:nvSpPr>
          <p:spPr bwMode="auto">
            <a:xfrm>
              <a:off x="13841208" y="3792501"/>
              <a:ext cx="138086" cy="373644"/>
            </a:xfrm>
            <a:custGeom>
              <a:avLst/>
              <a:gdLst>
                <a:gd name="T0" fmla="*/ 6 w 9"/>
                <a:gd name="T1" fmla="*/ 0 h 24"/>
                <a:gd name="T2" fmla="*/ 4 w 9"/>
                <a:gd name="T3" fmla="*/ 0 h 24"/>
                <a:gd name="T4" fmla="*/ 2 w 9"/>
                <a:gd name="T5" fmla="*/ 0 h 24"/>
                <a:gd name="T6" fmla="*/ 0 w 9"/>
                <a:gd name="T7" fmla="*/ 16 h 24"/>
                <a:gd name="T8" fmla="*/ 4 w 9"/>
                <a:gd name="T9" fmla="*/ 24 h 24"/>
                <a:gd name="T10" fmla="*/ 9 w 9"/>
                <a:gd name="T11" fmla="*/ 16 h 24"/>
                <a:gd name="T12" fmla="*/ 6 w 9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4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6"/>
                    <a:pt x="0" y="16"/>
                    <a:pt x="0" y="16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7"/>
                    <a:pt x="6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96"/>
            <p:cNvSpPr/>
            <p:nvPr/>
          </p:nvSpPr>
          <p:spPr bwMode="auto">
            <a:xfrm>
              <a:off x="13624602" y="3605679"/>
              <a:ext cx="278879" cy="560466"/>
            </a:xfrm>
            <a:custGeom>
              <a:avLst/>
              <a:gdLst>
                <a:gd name="T0" fmla="*/ 46 w 103"/>
                <a:gd name="T1" fmla="*/ 0 h 207"/>
                <a:gd name="T2" fmla="*/ 0 w 103"/>
                <a:gd name="T3" fmla="*/ 23 h 207"/>
                <a:gd name="T4" fmla="*/ 29 w 103"/>
                <a:gd name="T5" fmla="*/ 63 h 207"/>
                <a:gd name="T6" fmla="*/ 12 w 103"/>
                <a:gd name="T7" fmla="*/ 86 h 207"/>
                <a:gd name="T8" fmla="*/ 103 w 103"/>
                <a:gd name="T9" fmla="*/ 207 h 207"/>
                <a:gd name="T10" fmla="*/ 46 w 10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207">
                  <a:moveTo>
                    <a:pt x="46" y="0"/>
                  </a:moveTo>
                  <a:lnTo>
                    <a:pt x="0" y="23"/>
                  </a:lnTo>
                  <a:lnTo>
                    <a:pt x="29" y="63"/>
                  </a:lnTo>
                  <a:lnTo>
                    <a:pt x="12" y="86"/>
                  </a:lnTo>
                  <a:lnTo>
                    <a:pt x="103" y="207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D1E8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197"/>
            <p:cNvSpPr/>
            <p:nvPr/>
          </p:nvSpPr>
          <p:spPr bwMode="auto">
            <a:xfrm>
              <a:off x="13903481" y="3621925"/>
              <a:ext cx="276171" cy="544220"/>
            </a:xfrm>
            <a:custGeom>
              <a:avLst/>
              <a:gdLst>
                <a:gd name="T0" fmla="*/ 62 w 102"/>
                <a:gd name="T1" fmla="*/ 0 h 201"/>
                <a:gd name="T2" fmla="*/ 102 w 102"/>
                <a:gd name="T3" fmla="*/ 17 h 201"/>
                <a:gd name="T4" fmla="*/ 74 w 102"/>
                <a:gd name="T5" fmla="*/ 57 h 201"/>
                <a:gd name="T6" fmla="*/ 91 w 102"/>
                <a:gd name="T7" fmla="*/ 80 h 201"/>
                <a:gd name="T8" fmla="*/ 0 w 102"/>
                <a:gd name="T9" fmla="*/ 201 h 201"/>
                <a:gd name="T10" fmla="*/ 62 w 102"/>
                <a:gd name="T1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201">
                  <a:moveTo>
                    <a:pt x="62" y="0"/>
                  </a:moveTo>
                  <a:lnTo>
                    <a:pt x="102" y="17"/>
                  </a:lnTo>
                  <a:lnTo>
                    <a:pt x="74" y="57"/>
                  </a:lnTo>
                  <a:lnTo>
                    <a:pt x="91" y="80"/>
                  </a:lnTo>
                  <a:lnTo>
                    <a:pt x="0" y="201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D1E8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198"/>
            <p:cNvSpPr/>
            <p:nvPr/>
          </p:nvSpPr>
          <p:spPr bwMode="auto">
            <a:xfrm>
              <a:off x="14117379" y="4244664"/>
              <a:ext cx="108303" cy="59566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2 h 4"/>
                <a:gd name="T4" fmla="*/ 7 w 7"/>
                <a:gd name="T5" fmla="*/ 4 h 4"/>
                <a:gd name="T6" fmla="*/ 7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7" y="0"/>
                    <a:pt x="2" y="2"/>
                    <a:pt x="0" y="2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749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199"/>
            <p:cNvSpPr/>
            <p:nvPr/>
          </p:nvSpPr>
          <p:spPr bwMode="auto">
            <a:xfrm>
              <a:off x="13811424" y="3310555"/>
              <a:ext cx="29783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DB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00"/>
            <p:cNvSpPr/>
            <p:nvPr/>
          </p:nvSpPr>
          <p:spPr bwMode="auto">
            <a:xfrm>
              <a:off x="13502762" y="3963078"/>
              <a:ext cx="184114" cy="327615"/>
            </a:xfrm>
            <a:custGeom>
              <a:avLst/>
              <a:gdLst>
                <a:gd name="T0" fmla="*/ 12 w 12"/>
                <a:gd name="T1" fmla="*/ 21 h 21"/>
                <a:gd name="T2" fmla="*/ 2 w 12"/>
                <a:gd name="T3" fmla="*/ 15 h 21"/>
                <a:gd name="T4" fmla="*/ 2 w 12"/>
                <a:gd name="T5" fmla="*/ 0 h 21"/>
                <a:gd name="T6" fmla="*/ 12 w 12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1">
                  <a:moveTo>
                    <a:pt x="12" y="21"/>
                  </a:moveTo>
                  <a:cubicBezTo>
                    <a:pt x="12" y="21"/>
                    <a:pt x="5" y="21"/>
                    <a:pt x="2" y="15"/>
                  </a:cubicBezTo>
                  <a:cubicBezTo>
                    <a:pt x="0" y="11"/>
                    <a:pt x="2" y="0"/>
                    <a:pt x="2" y="0"/>
                  </a:cubicBezTo>
                  <a:lnTo>
                    <a:pt x="12" y="21"/>
                  </a:lnTo>
                  <a:close/>
                </a:path>
              </a:pathLst>
            </a:custGeom>
            <a:solidFill>
              <a:srgbClr val="BBD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01"/>
            <p:cNvSpPr/>
            <p:nvPr/>
          </p:nvSpPr>
          <p:spPr bwMode="auto">
            <a:xfrm>
              <a:off x="13611065" y="2750089"/>
              <a:ext cx="552343" cy="419672"/>
            </a:xfrm>
            <a:custGeom>
              <a:avLst/>
              <a:gdLst>
                <a:gd name="T0" fmla="*/ 19 w 36"/>
                <a:gd name="T1" fmla="*/ 0 h 27"/>
                <a:gd name="T2" fmla="*/ 19 w 36"/>
                <a:gd name="T3" fmla="*/ 0 h 27"/>
                <a:gd name="T4" fmla="*/ 19 w 36"/>
                <a:gd name="T5" fmla="*/ 0 h 27"/>
                <a:gd name="T6" fmla="*/ 4 w 36"/>
                <a:gd name="T7" fmla="*/ 27 h 27"/>
                <a:gd name="T8" fmla="*/ 19 w 36"/>
                <a:gd name="T9" fmla="*/ 20 h 27"/>
                <a:gd name="T10" fmla="*/ 34 w 36"/>
                <a:gd name="T11" fmla="*/ 14 h 27"/>
                <a:gd name="T12" fmla="*/ 19 w 36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7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0" y="3"/>
                    <a:pt x="4" y="27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2"/>
                    <a:pt x="23" y="0"/>
                    <a:pt x="19" y="0"/>
                  </a:cubicBezTo>
                  <a:close/>
                </a:path>
              </a:pathLst>
            </a:cu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02"/>
            <p:cNvSpPr/>
            <p:nvPr/>
          </p:nvSpPr>
          <p:spPr bwMode="auto">
            <a:xfrm>
              <a:off x="13594819" y="4258202"/>
              <a:ext cx="154331" cy="78519"/>
            </a:xfrm>
            <a:custGeom>
              <a:avLst/>
              <a:gdLst>
                <a:gd name="T0" fmla="*/ 0 w 10"/>
                <a:gd name="T1" fmla="*/ 0 h 5"/>
                <a:gd name="T2" fmla="*/ 10 w 10"/>
                <a:gd name="T3" fmla="*/ 2 h 5"/>
                <a:gd name="T4" fmla="*/ 1 w 10"/>
                <a:gd name="T5" fmla="*/ 5 h 5"/>
                <a:gd name="T6" fmla="*/ 0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cubicBezTo>
                    <a:pt x="0" y="0"/>
                    <a:pt x="6" y="2"/>
                    <a:pt x="1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749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03"/>
            <p:cNvSpPr/>
            <p:nvPr/>
          </p:nvSpPr>
          <p:spPr bwMode="auto">
            <a:xfrm>
              <a:off x="13364676" y="4398995"/>
              <a:ext cx="400719" cy="108303"/>
            </a:xfrm>
            <a:custGeom>
              <a:avLst/>
              <a:gdLst>
                <a:gd name="T0" fmla="*/ 2 w 26"/>
                <a:gd name="T1" fmla="*/ 2 h 7"/>
                <a:gd name="T2" fmla="*/ 24 w 26"/>
                <a:gd name="T3" fmla="*/ 0 h 7"/>
                <a:gd name="T4" fmla="*/ 26 w 26"/>
                <a:gd name="T5" fmla="*/ 7 h 7"/>
                <a:gd name="T6" fmla="*/ 0 w 26"/>
                <a:gd name="T7" fmla="*/ 7 h 7"/>
                <a:gd name="T8" fmla="*/ 2 w 26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">
                  <a:moveTo>
                    <a:pt x="2" y="2"/>
                  </a:moveTo>
                  <a:cubicBezTo>
                    <a:pt x="2" y="2"/>
                    <a:pt x="24" y="0"/>
                    <a:pt x="24" y="0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FDD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204"/>
            <p:cNvSpPr/>
            <p:nvPr/>
          </p:nvSpPr>
          <p:spPr bwMode="auto">
            <a:xfrm>
              <a:off x="14071350" y="4398995"/>
              <a:ext cx="384474" cy="108303"/>
            </a:xfrm>
            <a:custGeom>
              <a:avLst/>
              <a:gdLst>
                <a:gd name="T0" fmla="*/ 24 w 25"/>
                <a:gd name="T1" fmla="*/ 2 h 7"/>
                <a:gd name="T2" fmla="*/ 0 w 25"/>
                <a:gd name="T3" fmla="*/ 0 h 7"/>
                <a:gd name="T4" fmla="*/ 0 w 25"/>
                <a:gd name="T5" fmla="*/ 7 h 7"/>
                <a:gd name="T6" fmla="*/ 25 w 25"/>
                <a:gd name="T7" fmla="*/ 7 h 7"/>
                <a:gd name="T8" fmla="*/ 24 w 25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4" y="2"/>
                  </a:moveTo>
                  <a:cubicBezTo>
                    <a:pt x="24" y="2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5" y="7"/>
                    <a:pt x="25" y="7"/>
                    <a:pt x="25" y="7"/>
                  </a:cubicBezTo>
                  <a:lnTo>
                    <a:pt x="24" y="2"/>
                  </a:lnTo>
                  <a:close/>
                </a:path>
              </a:pathLst>
            </a:custGeom>
            <a:solidFill>
              <a:srgbClr val="FDD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06"/>
            <p:cNvSpPr/>
            <p:nvPr/>
          </p:nvSpPr>
          <p:spPr bwMode="auto">
            <a:xfrm>
              <a:off x="13272619" y="3280771"/>
              <a:ext cx="1291508" cy="1023459"/>
            </a:xfrm>
            <a:custGeom>
              <a:avLst/>
              <a:gdLst>
                <a:gd name="T0" fmla="*/ 77 w 84"/>
                <a:gd name="T1" fmla="*/ 0 h 66"/>
                <a:gd name="T2" fmla="*/ 6 w 84"/>
                <a:gd name="T3" fmla="*/ 0 h 66"/>
                <a:gd name="T4" fmla="*/ 0 w 84"/>
                <a:gd name="T5" fmla="*/ 6 h 66"/>
                <a:gd name="T6" fmla="*/ 0 w 84"/>
                <a:gd name="T7" fmla="*/ 51 h 66"/>
                <a:gd name="T8" fmla="*/ 0 w 84"/>
                <a:gd name="T9" fmla="*/ 60 h 66"/>
                <a:gd name="T10" fmla="*/ 6 w 84"/>
                <a:gd name="T11" fmla="*/ 66 h 66"/>
                <a:gd name="T12" fmla="*/ 77 w 84"/>
                <a:gd name="T13" fmla="*/ 66 h 66"/>
                <a:gd name="T14" fmla="*/ 84 w 84"/>
                <a:gd name="T15" fmla="*/ 60 h 66"/>
                <a:gd name="T16" fmla="*/ 84 w 84"/>
                <a:gd name="T17" fmla="*/ 51 h 66"/>
                <a:gd name="T18" fmla="*/ 84 w 84"/>
                <a:gd name="T19" fmla="*/ 6 h 66"/>
                <a:gd name="T20" fmla="*/ 77 w 84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66">
                  <a:moveTo>
                    <a:pt x="7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3"/>
                    <a:pt x="3" y="66"/>
                    <a:pt x="6" y="66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81" y="66"/>
                    <a:pt x="84" y="63"/>
                    <a:pt x="84" y="60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3"/>
                    <a:pt x="81" y="0"/>
                    <a:pt x="77" y="0"/>
                  </a:cubicBezTo>
                  <a:close/>
                </a:path>
              </a:pathLst>
            </a:custGeom>
            <a:solidFill>
              <a:srgbClr val="DB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07"/>
            <p:cNvSpPr/>
            <p:nvPr/>
          </p:nvSpPr>
          <p:spPr bwMode="auto">
            <a:xfrm>
              <a:off x="13302402" y="3294309"/>
              <a:ext cx="1231941" cy="996384"/>
            </a:xfrm>
            <a:custGeom>
              <a:avLst/>
              <a:gdLst>
                <a:gd name="T0" fmla="*/ 74 w 80"/>
                <a:gd name="T1" fmla="*/ 0 h 64"/>
                <a:gd name="T2" fmla="*/ 6 w 80"/>
                <a:gd name="T3" fmla="*/ 0 h 64"/>
                <a:gd name="T4" fmla="*/ 0 w 80"/>
                <a:gd name="T5" fmla="*/ 6 h 64"/>
                <a:gd name="T6" fmla="*/ 0 w 80"/>
                <a:gd name="T7" fmla="*/ 50 h 64"/>
                <a:gd name="T8" fmla="*/ 0 w 80"/>
                <a:gd name="T9" fmla="*/ 58 h 64"/>
                <a:gd name="T10" fmla="*/ 6 w 80"/>
                <a:gd name="T11" fmla="*/ 64 h 64"/>
                <a:gd name="T12" fmla="*/ 74 w 80"/>
                <a:gd name="T13" fmla="*/ 64 h 64"/>
                <a:gd name="T14" fmla="*/ 80 w 80"/>
                <a:gd name="T15" fmla="*/ 58 h 64"/>
                <a:gd name="T16" fmla="*/ 80 w 80"/>
                <a:gd name="T17" fmla="*/ 50 h 64"/>
                <a:gd name="T18" fmla="*/ 80 w 80"/>
                <a:gd name="T19" fmla="*/ 6 h 64"/>
                <a:gd name="T20" fmla="*/ 74 w 80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64">
                  <a:moveTo>
                    <a:pt x="7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2" y="64"/>
                    <a:pt x="6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7" y="64"/>
                    <a:pt x="80" y="61"/>
                    <a:pt x="80" y="58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3"/>
                    <a:pt x="77" y="0"/>
                    <a:pt x="74" y="0"/>
                  </a:cubicBezTo>
                  <a:close/>
                </a:path>
              </a:pathLst>
            </a:custGeom>
            <a:solidFill>
              <a:srgbClr val="EB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Rectangle 208"/>
            <p:cNvSpPr>
              <a:spLocks noChangeArrowheads="1"/>
            </p:cNvSpPr>
            <p:nvPr/>
          </p:nvSpPr>
          <p:spPr bwMode="auto">
            <a:xfrm>
              <a:off x="13716660" y="3713982"/>
              <a:ext cx="400719" cy="777071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209"/>
            <p:cNvSpPr/>
            <p:nvPr/>
          </p:nvSpPr>
          <p:spPr bwMode="auto">
            <a:xfrm>
              <a:off x="13624602" y="4445024"/>
              <a:ext cx="584834" cy="78519"/>
            </a:xfrm>
            <a:custGeom>
              <a:avLst/>
              <a:gdLst>
                <a:gd name="T0" fmla="*/ 38 w 38"/>
                <a:gd name="T1" fmla="*/ 3 h 5"/>
                <a:gd name="T2" fmla="*/ 35 w 38"/>
                <a:gd name="T3" fmla="*/ 0 h 5"/>
                <a:gd name="T4" fmla="*/ 2 w 38"/>
                <a:gd name="T5" fmla="*/ 0 h 5"/>
                <a:gd name="T6" fmla="*/ 0 w 38"/>
                <a:gd name="T7" fmla="*/ 3 h 5"/>
                <a:gd name="T8" fmla="*/ 0 w 38"/>
                <a:gd name="T9" fmla="*/ 5 h 5"/>
                <a:gd name="T10" fmla="*/ 38 w 38"/>
                <a:gd name="T11" fmla="*/ 5 h 5"/>
                <a:gd name="T12" fmla="*/ 38 w 38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8" y="5"/>
                    <a:pt x="38" y="5"/>
                    <a:pt x="38" y="5"/>
                  </a:cubicBezTo>
                  <a:lnTo>
                    <a:pt x="38" y="3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210"/>
            <p:cNvSpPr/>
            <p:nvPr/>
          </p:nvSpPr>
          <p:spPr bwMode="auto">
            <a:xfrm>
              <a:off x="12178763" y="4585817"/>
              <a:ext cx="2723809" cy="1399811"/>
            </a:xfrm>
            <a:custGeom>
              <a:avLst/>
              <a:gdLst>
                <a:gd name="T0" fmla="*/ 966 w 1006"/>
                <a:gd name="T1" fmla="*/ 0 h 517"/>
                <a:gd name="T2" fmla="*/ 966 w 1006"/>
                <a:gd name="T3" fmla="*/ 29 h 517"/>
                <a:gd name="T4" fmla="*/ 364 w 1006"/>
                <a:gd name="T5" fmla="*/ 29 h 517"/>
                <a:gd name="T6" fmla="*/ 364 w 1006"/>
                <a:gd name="T7" fmla="*/ 0 h 517"/>
                <a:gd name="T8" fmla="*/ 0 w 1006"/>
                <a:gd name="T9" fmla="*/ 0 h 517"/>
                <a:gd name="T10" fmla="*/ 0 w 1006"/>
                <a:gd name="T11" fmla="*/ 517 h 517"/>
                <a:gd name="T12" fmla="*/ 296 w 1006"/>
                <a:gd name="T13" fmla="*/ 517 h 517"/>
                <a:gd name="T14" fmla="*/ 296 w 1006"/>
                <a:gd name="T15" fmla="*/ 149 h 517"/>
                <a:gd name="T16" fmla="*/ 966 w 1006"/>
                <a:gd name="T17" fmla="*/ 155 h 517"/>
                <a:gd name="T18" fmla="*/ 966 w 1006"/>
                <a:gd name="T19" fmla="*/ 517 h 517"/>
                <a:gd name="T20" fmla="*/ 1006 w 1006"/>
                <a:gd name="T21" fmla="*/ 517 h 517"/>
                <a:gd name="T22" fmla="*/ 1006 w 1006"/>
                <a:gd name="T23" fmla="*/ 0 h 517"/>
                <a:gd name="T24" fmla="*/ 966 w 1006"/>
                <a:gd name="T2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6" h="517">
                  <a:moveTo>
                    <a:pt x="966" y="0"/>
                  </a:moveTo>
                  <a:lnTo>
                    <a:pt x="966" y="29"/>
                  </a:lnTo>
                  <a:lnTo>
                    <a:pt x="364" y="29"/>
                  </a:lnTo>
                  <a:lnTo>
                    <a:pt x="364" y="0"/>
                  </a:lnTo>
                  <a:lnTo>
                    <a:pt x="0" y="0"/>
                  </a:lnTo>
                  <a:lnTo>
                    <a:pt x="0" y="517"/>
                  </a:lnTo>
                  <a:lnTo>
                    <a:pt x="296" y="517"/>
                  </a:lnTo>
                  <a:lnTo>
                    <a:pt x="296" y="149"/>
                  </a:lnTo>
                  <a:lnTo>
                    <a:pt x="966" y="155"/>
                  </a:lnTo>
                  <a:lnTo>
                    <a:pt x="966" y="517"/>
                  </a:lnTo>
                  <a:lnTo>
                    <a:pt x="1006" y="517"/>
                  </a:lnTo>
                  <a:lnTo>
                    <a:pt x="1006" y="0"/>
                  </a:lnTo>
                  <a:lnTo>
                    <a:pt x="966" y="0"/>
                  </a:lnTo>
                  <a:close/>
                </a:path>
              </a:pathLst>
            </a:custGeom>
            <a:solidFill>
              <a:srgbClr val="996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Rectangle 211"/>
            <p:cNvSpPr>
              <a:spLocks noChangeArrowheads="1"/>
            </p:cNvSpPr>
            <p:nvPr/>
          </p:nvSpPr>
          <p:spPr bwMode="auto">
            <a:xfrm>
              <a:off x="12102952" y="4507298"/>
              <a:ext cx="2875433" cy="170576"/>
            </a:xfrm>
            <a:prstGeom prst="rect">
              <a:avLst/>
            </a:prstGeom>
            <a:solidFill>
              <a:srgbClr val="9D7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4371315" y="2302196"/>
            <a:ext cx="2876943" cy="3823081"/>
            <a:chOff x="18766266" y="2176085"/>
            <a:chExt cx="2876943" cy="3823081"/>
          </a:xfrm>
        </p:grpSpPr>
        <p:sp>
          <p:nvSpPr>
            <p:cNvPr id="164" name="Freeform 72"/>
            <p:cNvSpPr/>
            <p:nvPr/>
          </p:nvSpPr>
          <p:spPr bwMode="auto">
            <a:xfrm>
              <a:off x="20287917" y="2923373"/>
              <a:ext cx="354691" cy="481946"/>
            </a:xfrm>
            <a:custGeom>
              <a:avLst/>
              <a:gdLst>
                <a:gd name="T0" fmla="*/ 11 w 23"/>
                <a:gd name="T1" fmla="*/ 6 h 31"/>
                <a:gd name="T2" fmla="*/ 0 w 23"/>
                <a:gd name="T3" fmla="*/ 0 h 31"/>
                <a:gd name="T4" fmla="*/ 0 w 23"/>
                <a:gd name="T5" fmla="*/ 26 h 31"/>
                <a:gd name="T6" fmla="*/ 11 w 23"/>
                <a:gd name="T7" fmla="*/ 31 h 31"/>
                <a:gd name="T8" fmla="*/ 23 w 23"/>
                <a:gd name="T9" fmla="*/ 27 h 31"/>
                <a:gd name="T10" fmla="*/ 23 w 23"/>
                <a:gd name="T11" fmla="*/ 4 h 31"/>
                <a:gd name="T12" fmla="*/ 11 w 23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1">
                  <a:moveTo>
                    <a:pt x="11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4" y="31"/>
                    <a:pt x="11" y="31"/>
                  </a:cubicBezTo>
                  <a:cubicBezTo>
                    <a:pt x="19" y="31"/>
                    <a:pt x="23" y="27"/>
                    <a:pt x="23" y="27"/>
                  </a:cubicBezTo>
                  <a:cubicBezTo>
                    <a:pt x="23" y="4"/>
                    <a:pt x="23" y="4"/>
                    <a:pt x="23" y="4"/>
                  </a:cubicBezTo>
                  <a:lnTo>
                    <a:pt x="11" y="6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73"/>
            <p:cNvSpPr/>
            <p:nvPr/>
          </p:nvSpPr>
          <p:spPr bwMode="auto">
            <a:xfrm>
              <a:off x="20103802" y="2284388"/>
              <a:ext cx="693136" cy="980138"/>
            </a:xfrm>
            <a:custGeom>
              <a:avLst/>
              <a:gdLst>
                <a:gd name="T0" fmla="*/ 23 w 45"/>
                <a:gd name="T1" fmla="*/ 9 h 63"/>
                <a:gd name="T2" fmla="*/ 4 w 45"/>
                <a:gd name="T3" fmla="*/ 33 h 63"/>
                <a:gd name="T4" fmla="*/ 8 w 45"/>
                <a:gd name="T5" fmla="*/ 56 h 63"/>
                <a:gd name="T6" fmla="*/ 23 w 45"/>
                <a:gd name="T7" fmla="*/ 62 h 63"/>
                <a:gd name="T8" fmla="*/ 39 w 45"/>
                <a:gd name="T9" fmla="*/ 56 h 63"/>
                <a:gd name="T10" fmla="*/ 42 w 45"/>
                <a:gd name="T11" fmla="*/ 33 h 63"/>
                <a:gd name="T12" fmla="*/ 23 w 45"/>
                <a:gd name="T13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63">
                  <a:moveTo>
                    <a:pt x="23" y="9"/>
                  </a:moveTo>
                  <a:cubicBezTo>
                    <a:pt x="23" y="9"/>
                    <a:pt x="0" y="0"/>
                    <a:pt x="4" y="33"/>
                  </a:cubicBezTo>
                  <a:cubicBezTo>
                    <a:pt x="4" y="33"/>
                    <a:pt x="7" y="55"/>
                    <a:pt x="8" y="56"/>
                  </a:cubicBezTo>
                  <a:cubicBezTo>
                    <a:pt x="8" y="57"/>
                    <a:pt x="20" y="63"/>
                    <a:pt x="23" y="62"/>
                  </a:cubicBezTo>
                  <a:cubicBezTo>
                    <a:pt x="27" y="63"/>
                    <a:pt x="38" y="57"/>
                    <a:pt x="39" y="56"/>
                  </a:cubicBezTo>
                  <a:cubicBezTo>
                    <a:pt x="39" y="55"/>
                    <a:pt x="42" y="33"/>
                    <a:pt x="42" y="33"/>
                  </a:cubicBezTo>
                  <a:cubicBezTo>
                    <a:pt x="45" y="5"/>
                    <a:pt x="23" y="9"/>
                    <a:pt x="23" y="9"/>
                  </a:cubicBez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74"/>
            <p:cNvSpPr/>
            <p:nvPr/>
          </p:nvSpPr>
          <p:spPr bwMode="auto">
            <a:xfrm>
              <a:off x="20718419" y="2750089"/>
              <a:ext cx="140793" cy="265341"/>
            </a:xfrm>
            <a:custGeom>
              <a:avLst/>
              <a:gdLst>
                <a:gd name="T0" fmla="*/ 0 w 9"/>
                <a:gd name="T1" fmla="*/ 15 h 17"/>
                <a:gd name="T2" fmla="*/ 6 w 9"/>
                <a:gd name="T3" fmla="*/ 10 h 17"/>
                <a:gd name="T4" fmla="*/ 6 w 9"/>
                <a:gd name="T5" fmla="*/ 0 h 17"/>
                <a:gd name="T6" fmla="*/ 2 w 9"/>
                <a:gd name="T7" fmla="*/ 3 h 17"/>
                <a:gd name="T8" fmla="*/ 0 w 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7">
                  <a:moveTo>
                    <a:pt x="0" y="15"/>
                  </a:moveTo>
                  <a:cubicBezTo>
                    <a:pt x="0" y="15"/>
                    <a:pt x="3" y="17"/>
                    <a:pt x="6" y="10"/>
                  </a:cubicBezTo>
                  <a:cubicBezTo>
                    <a:pt x="9" y="3"/>
                    <a:pt x="9" y="0"/>
                    <a:pt x="6" y="0"/>
                  </a:cubicBezTo>
                  <a:cubicBezTo>
                    <a:pt x="3" y="0"/>
                    <a:pt x="2" y="3"/>
                    <a:pt x="2" y="3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75"/>
            <p:cNvSpPr/>
            <p:nvPr/>
          </p:nvSpPr>
          <p:spPr bwMode="auto">
            <a:xfrm>
              <a:off x="20074019" y="2750089"/>
              <a:ext cx="121840" cy="265341"/>
            </a:xfrm>
            <a:custGeom>
              <a:avLst/>
              <a:gdLst>
                <a:gd name="T0" fmla="*/ 8 w 8"/>
                <a:gd name="T1" fmla="*/ 15 h 17"/>
                <a:gd name="T2" fmla="*/ 3 w 8"/>
                <a:gd name="T3" fmla="*/ 10 h 17"/>
                <a:gd name="T4" fmla="*/ 3 w 8"/>
                <a:gd name="T5" fmla="*/ 0 h 17"/>
                <a:gd name="T6" fmla="*/ 5 w 8"/>
                <a:gd name="T7" fmla="*/ 0 h 17"/>
                <a:gd name="T8" fmla="*/ 7 w 8"/>
                <a:gd name="T9" fmla="*/ 3 h 17"/>
                <a:gd name="T10" fmla="*/ 8 w 8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7">
                  <a:moveTo>
                    <a:pt x="8" y="15"/>
                  </a:moveTo>
                  <a:cubicBezTo>
                    <a:pt x="8" y="15"/>
                    <a:pt x="5" y="17"/>
                    <a:pt x="3" y="10"/>
                  </a:cubicBezTo>
                  <a:cubicBezTo>
                    <a:pt x="0" y="3"/>
                    <a:pt x="0" y="0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1"/>
                    <a:pt x="7" y="3"/>
                    <a:pt x="7" y="3"/>
                  </a:cubicBezTo>
                  <a:lnTo>
                    <a:pt x="8" y="15"/>
                  </a:lnTo>
                  <a:close/>
                </a:path>
              </a:pathLst>
            </a:custGeom>
            <a:solidFill>
              <a:srgbClr val="FDD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76"/>
            <p:cNvSpPr>
              <a:spLocks noEditPoints="1"/>
            </p:cNvSpPr>
            <p:nvPr/>
          </p:nvSpPr>
          <p:spPr bwMode="auto">
            <a:xfrm>
              <a:off x="20133586" y="2176085"/>
              <a:ext cx="663353" cy="1088441"/>
            </a:xfrm>
            <a:custGeom>
              <a:avLst/>
              <a:gdLst>
                <a:gd name="T0" fmla="*/ 42 w 43"/>
                <a:gd name="T1" fmla="*/ 19 h 70"/>
                <a:gd name="T2" fmla="*/ 39 w 43"/>
                <a:gd name="T3" fmla="*/ 19 h 70"/>
                <a:gd name="T4" fmla="*/ 40 w 43"/>
                <a:gd name="T5" fmla="*/ 6 h 70"/>
                <a:gd name="T6" fmla="*/ 31 w 43"/>
                <a:gd name="T7" fmla="*/ 12 h 70"/>
                <a:gd name="T8" fmla="*/ 38 w 43"/>
                <a:gd name="T9" fmla="*/ 6 h 70"/>
                <a:gd name="T10" fmla="*/ 24 w 43"/>
                <a:gd name="T11" fmla="*/ 9 h 70"/>
                <a:gd name="T12" fmla="*/ 34 w 43"/>
                <a:gd name="T13" fmla="*/ 3 h 70"/>
                <a:gd name="T14" fmla="*/ 21 w 43"/>
                <a:gd name="T15" fmla="*/ 3 h 70"/>
                <a:gd name="T16" fmla="*/ 16 w 43"/>
                <a:gd name="T17" fmla="*/ 7 h 70"/>
                <a:gd name="T18" fmla="*/ 21 w 43"/>
                <a:gd name="T19" fmla="*/ 2 h 70"/>
                <a:gd name="T20" fmla="*/ 26 w 43"/>
                <a:gd name="T21" fmla="*/ 0 h 70"/>
                <a:gd name="T22" fmla="*/ 21 w 43"/>
                <a:gd name="T23" fmla="*/ 0 h 70"/>
                <a:gd name="T24" fmla="*/ 2 w 43"/>
                <a:gd name="T25" fmla="*/ 18 h 70"/>
                <a:gd name="T26" fmla="*/ 0 w 43"/>
                <a:gd name="T27" fmla="*/ 18 h 70"/>
                <a:gd name="T28" fmla="*/ 2 w 43"/>
                <a:gd name="T29" fmla="*/ 36 h 70"/>
                <a:gd name="T30" fmla="*/ 2 w 43"/>
                <a:gd name="T31" fmla="*/ 40 h 70"/>
                <a:gd name="T32" fmla="*/ 6 w 43"/>
                <a:gd name="T33" fmla="*/ 63 h 70"/>
                <a:gd name="T34" fmla="*/ 21 w 43"/>
                <a:gd name="T35" fmla="*/ 70 h 70"/>
                <a:gd name="T36" fmla="*/ 21 w 43"/>
                <a:gd name="T37" fmla="*/ 70 h 70"/>
                <a:gd name="T38" fmla="*/ 36 w 43"/>
                <a:gd name="T39" fmla="*/ 63 h 70"/>
                <a:gd name="T40" fmla="*/ 40 w 43"/>
                <a:gd name="T41" fmla="*/ 40 h 70"/>
                <a:gd name="T42" fmla="*/ 40 w 43"/>
                <a:gd name="T43" fmla="*/ 35 h 70"/>
                <a:gd name="T44" fmla="*/ 42 w 43"/>
                <a:gd name="T45" fmla="*/ 19 h 70"/>
                <a:gd name="T46" fmla="*/ 21 w 43"/>
                <a:gd name="T47" fmla="*/ 65 h 70"/>
                <a:gd name="T48" fmla="*/ 21 w 43"/>
                <a:gd name="T49" fmla="*/ 65 h 70"/>
                <a:gd name="T50" fmla="*/ 12 w 43"/>
                <a:gd name="T51" fmla="*/ 62 h 70"/>
                <a:gd name="T52" fmla="*/ 21 w 43"/>
                <a:gd name="T53" fmla="*/ 52 h 70"/>
                <a:gd name="T54" fmla="*/ 30 w 43"/>
                <a:gd name="T55" fmla="*/ 62 h 70"/>
                <a:gd name="T56" fmla="*/ 21 w 43"/>
                <a:gd name="T57" fmla="*/ 65 h 70"/>
                <a:gd name="T58" fmla="*/ 35 w 43"/>
                <a:gd name="T59" fmla="*/ 58 h 70"/>
                <a:gd name="T60" fmla="*/ 32 w 43"/>
                <a:gd name="T61" fmla="*/ 60 h 70"/>
                <a:gd name="T62" fmla="*/ 21 w 43"/>
                <a:gd name="T63" fmla="*/ 50 h 70"/>
                <a:gd name="T64" fmla="*/ 10 w 43"/>
                <a:gd name="T65" fmla="*/ 60 h 70"/>
                <a:gd name="T66" fmla="*/ 7 w 43"/>
                <a:gd name="T67" fmla="*/ 58 h 70"/>
                <a:gd name="T68" fmla="*/ 4 w 43"/>
                <a:gd name="T69" fmla="*/ 43 h 70"/>
                <a:gd name="T70" fmla="*/ 5 w 43"/>
                <a:gd name="T71" fmla="*/ 23 h 70"/>
                <a:gd name="T72" fmla="*/ 21 w 43"/>
                <a:gd name="T73" fmla="*/ 27 h 70"/>
                <a:gd name="T74" fmla="*/ 36 w 43"/>
                <a:gd name="T75" fmla="*/ 22 h 70"/>
                <a:gd name="T76" fmla="*/ 39 w 43"/>
                <a:gd name="T77" fmla="*/ 37 h 70"/>
                <a:gd name="T78" fmla="*/ 39 w 43"/>
                <a:gd name="T79" fmla="*/ 37 h 70"/>
                <a:gd name="T80" fmla="*/ 35 w 43"/>
                <a:gd name="T81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" h="70">
                  <a:moveTo>
                    <a:pt x="42" y="19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43" y="13"/>
                    <a:pt x="40" y="6"/>
                    <a:pt x="40" y="6"/>
                  </a:cubicBezTo>
                  <a:cubicBezTo>
                    <a:pt x="37" y="12"/>
                    <a:pt x="31" y="12"/>
                    <a:pt x="31" y="12"/>
                  </a:cubicBezTo>
                  <a:cubicBezTo>
                    <a:pt x="31" y="9"/>
                    <a:pt x="38" y="6"/>
                    <a:pt x="38" y="6"/>
                  </a:cubicBezTo>
                  <a:cubicBezTo>
                    <a:pt x="32" y="2"/>
                    <a:pt x="24" y="9"/>
                    <a:pt x="24" y="9"/>
                  </a:cubicBezTo>
                  <a:cubicBezTo>
                    <a:pt x="24" y="6"/>
                    <a:pt x="34" y="3"/>
                    <a:pt x="34" y="3"/>
                  </a:cubicBezTo>
                  <a:cubicBezTo>
                    <a:pt x="28" y="2"/>
                    <a:pt x="24" y="2"/>
                    <a:pt x="21" y="3"/>
                  </a:cubicBezTo>
                  <a:cubicBezTo>
                    <a:pt x="17" y="4"/>
                    <a:pt x="16" y="7"/>
                    <a:pt x="16" y="7"/>
                  </a:cubicBezTo>
                  <a:cubicBezTo>
                    <a:pt x="17" y="5"/>
                    <a:pt x="19" y="3"/>
                    <a:pt x="21" y="2"/>
                  </a:cubicBezTo>
                  <a:cubicBezTo>
                    <a:pt x="24" y="0"/>
                    <a:pt x="26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6" y="3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2" y="38"/>
                    <a:pt x="2" y="40"/>
                  </a:cubicBezTo>
                  <a:cubicBezTo>
                    <a:pt x="2" y="40"/>
                    <a:pt x="5" y="62"/>
                    <a:pt x="6" y="63"/>
                  </a:cubicBezTo>
                  <a:cubicBezTo>
                    <a:pt x="6" y="64"/>
                    <a:pt x="17" y="70"/>
                    <a:pt x="21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5" y="70"/>
                    <a:pt x="36" y="64"/>
                    <a:pt x="36" y="63"/>
                  </a:cubicBezTo>
                  <a:cubicBezTo>
                    <a:pt x="37" y="62"/>
                    <a:pt x="40" y="40"/>
                    <a:pt x="40" y="40"/>
                  </a:cubicBezTo>
                  <a:cubicBezTo>
                    <a:pt x="40" y="38"/>
                    <a:pt x="40" y="36"/>
                    <a:pt x="40" y="35"/>
                  </a:cubicBezTo>
                  <a:lnTo>
                    <a:pt x="42" y="19"/>
                  </a:lnTo>
                  <a:close/>
                  <a:moveTo>
                    <a:pt x="21" y="65"/>
                  </a:moveTo>
                  <a:cubicBezTo>
                    <a:pt x="21" y="65"/>
                    <a:pt x="21" y="65"/>
                    <a:pt x="21" y="65"/>
                  </a:cubicBezTo>
                  <a:cubicBezTo>
                    <a:pt x="19" y="65"/>
                    <a:pt x="15" y="63"/>
                    <a:pt x="12" y="62"/>
                  </a:cubicBezTo>
                  <a:cubicBezTo>
                    <a:pt x="13" y="50"/>
                    <a:pt x="21" y="52"/>
                    <a:pt x="21" y="52"/>
                  </a:cubicBezTo>
                  <a:cubicBezTo>
                    <a:pt x="21" y="52"/>
                    <a:pt x="29" y="50"/>
                    <a:pt x="30" y="62"/>
                  </a:cubicBezTo>
                  <a:cubicBezTo>
                    <a:pt x="27" y="63"/>
                    <a:pt x="23" y="65"/>
                    <a:pt x="21" y="65"/>
                  </a:cubicBezTo>
                  <a:close/>
                  <a:moveTo>
                    <a:pt x="35" y="58"/>
                  </a:moveTo>
                  <a:cubicBezTo>
                    <a:pt x="35" y="59"/>
                    <a:pt x="34" y="59"/>
                    <a:pt x="32" y="60"/>
                  </a:cubicBezTo>
                  <a:cubicBezTo>
                    <a:pt x="33" y="57"/>
                    <a:pt x="32" y="50"/>
                    <a:pt x="21" y="50"/>
                  </a:cubicBezTo>
                  <a:cubicBezTo>
                    <a:pt x="11" y="50"/>
                    <a:pt x="10" y="57"/>
                    <a:pt x="10" y="60"/>
                  </a:cubicBezTo>
                  <a:cubicBezTo>
                    <a:pt x="8" y="59"/>
                    <a:pt x="7" y="59"/>
                    <a:pt x="7" y="58"/>
                  </a:cubicBezTo>
                  <a:cubicBezTo>
                    <a:pt x="6" y="58"/>
                    <a:pt x="5" y="49"/>
                    <a:pt x="4" y="4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10" y="27"/>
                    <a:pt x="16" y="28"/>
                    <a:pt x="21" y="27"/>
                  </a:cubicBezTo>
                  <a:cubicBezTo>
                    <a:pt x="28" y="27"/>
                    <a:pt x="33" y="25"/>
                    <a:pt x="36" y="2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6" y="57"/>
                    <a:pt x="35" y="58"/>
                  </a:cubicBezTo>
                  <a:close/>
                </a:path>
              </a:pathLst>
            </a:custGeom>
            <a:solidFill>
              <a:srgbClr val="8E5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77"/>
            <p:cNvSpPr/>
            <p:nvPr/>
          </p:nvSpPr>
          <p:spPr bwMode="auto">
            <a:xfrm>
              <a:off x="20520767" y="4664337"/>
              <a:ext cx="414257" cy="1288801"/>
            </a:xfrm>
            <a:custGeom>
              <a:avLst/>
              <a:gdLst>
                <a:gd name="T0" fmla="*/ 0 w 153"/>
                <a:gd name="T1" fmla="*/ 0 h 476"/>
                <a:gd name="T2" fmla="*/ 0 w 153"/>
                <a:gd name="T3" fmla="*/ 447 h 476"/>
                <a:gd name="T4" fmla="*/ 153 w 153"/>
                <a:gd name="T5" fmla="*/ 476 h 476"/>
                <a:gd name="T6" fmla="*/ 153 w 153"/>
                <a:gd name="T7" fmla="*/ 0 h 476"/>
                <a:gd name="T8" fmla="*/ 0 w 153"/>
                <a:gd name="T9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476">
                  <a:moveTo>
                    <a:pt x="0" y="0"/>
                  </a:moveTo>
                  <a:lnTo>
                    <a:pt x="0" y="447"/>
                  </a:lnTo>
                  <a:lnTo>
                    <a:pt x="153" y="476"/>
                  </a:lnTo>
                  <a:lnTo>
                    <a:pt x="1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A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78"/>
            <p:cNvSpPr/>
            <p:nvPr/>
          </p:nvSpPr>
          <p:spPr bwMode="auto">
            <a:xfrm>
              <a:off x="20027991" y="4664337"/>
              <a:ext cx="414257" cy="1288801"/>
            </a:xfrm>
            <a:custGeom>
              <a:avLst/>
              <a:gdLst>
                <a:gd name="T0" fmla="*/ 0 w 153"/>
                <a:gd name="T1" fmla="*/ 476 h 476"/>
                <a:gd name="T2" fmla="*/ 153 w 153"/>
                <a:gd name="T3" fmla="*/ 447 h 476"/>
                <a:gd name="T4" fmla="*/ 153 w 153"/>
                <a:gd name="T5" fmla="*/ 0 h 476"/>
                <a:gd name="T6" fmla="*/ 0 w 153"/>
                <a:gd name="T7" fmla="*/ 0 h 476"/>
                <a:gd name="T8" fmla="*/ 0 w 153"/>
                <a:gd name="T9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476">
                  <a:moveTo>
                    <a:pt x="0" y="476"/>
                  </a:moveTo>
                  <a:lnTo>
                    <a:pt x="153" y="447"/>
                  </a:lnTo>
                  <a:lnTo>
                    <a:pt x="153" y="0"/>
                  </a:lnTo>
                  <a:lnTo>
                    <a:pt x="0" y="0"/>
                  </a:lnTo>
                  <a:lnTo>
                    <a:pt x="0" y="476"/>
                  </a:lnTo>
                  <a:close/>
                </a:path>
              </a:pathLst>
            </a:custGeom>
            <a:solidFill>
              <a:srgbClr val="1FA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Rectangle 79"/>
            <p:cNvSpPr>
              <a:spLocks noChangeArrowheads="1"/>
            </p:cNvSpPr>
            <p:nvPr/>
          </p:nvSpPr>
          <p:spPr bwMode="auto">
            <a:xfrm>
              <a:off x="20027991" y="4677875"/>
              <a:ext cx="414257" cy="24909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Rectangle 80"/>
            <p:cNvSpPr>
              <a:spLocks noChangeArrowheads="1"/>
            </p:cNvSpPr>
            <p:nvPr/>
          </p:nvSpPr>
          <p:spPr bwMode="auto">
            <a:xfrm>
              <a:off x="20520767" y="4677875"/>
              <a:ext cx="414257" cy="24909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81"/>
            <p:cNvSpPr/>
            <p:nvPr/>
          </p:nvSpPr>
          <p:spPr bwMode="auto">
            <a:xfrm>
              <a:off x="20488276" y="5766315"/>
              <a:ext cx="476531" cy="203067"/>
            </a:xfrm>
            <a:custGeom>
              <a:avLst/>
              <a:gdLst>
                <a:gd name="T0" fmla="*/ 15 w 31"/>
                <a:gd name="T1" fmla="*/ 0 h 13"/>
                <a:gd name="T2" fmla="*/ 1 w 31"/>
                <a:gd name="T3" fmla="*/ 13 h 13"/>
                <a:gd name="T4" fmla="*/ 15 w 31"/>
                <a:gd name="T5" fmla="*/ 13 h 13"/>
                <a:gd name="T6" fmla="*/ 29 w 31"/>
                <a:gd name="T7" fmla="*/ 13 h 13"/>
                <a:gd name="T8" fmla="*/ 15 w 3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3">
                  <a:moveTo>
                    <a:pt x="15" y="0"/>
                  </a:moveTo>
                  <a:cubicBezTo>
                    <a:pt x="0" y="0"/>
                    <a:pt x="1" y="13"/>
                    <a:pt x="1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31" y="0"/>
                    <a:pt x="15" y="0"/>
                  </a:cubicBez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82"/>
            <p:cNvSpPr/>
            <p:nvPr/>
          </p:nvSpPr>
          <p:spPr bwMode="auto">
            <a:xfrm>
              <a:off x="20458493" y="3343045"/>
              <a:ext cx="614617" cy="1351075"/>
            </a:xfrm>
            <a:custGeom>
              <a:avLst/>
              <a:gdLst>
                <a:gd name="T0" fmla="*/ 12 w 40"/>
                <a:gd name="T1" fmla="*/ 18 h 87"/>
                <a:gd name="T2" fmla="*/ 16 w 40"/>
                <a:gd name="T3" fmla="*/ 15 h 87"/>
                <a:gd name="T4" fmla="*/ 15 w 40"/>
                <a:gd name="T5" fmla="*/ 12 h 87"/>
                <a:gd name="T6" fmla="*/ 20 w 40"/>
                <a:gd name="T7" fmla="*/ 6 h 87"/>
                <a:gd name="T8" fmla="*/ 18 w 40"/>
                <a:gd name="T9" fmla="*/ 0 h 87"/>
                <a:gd name="T10" fmla="*/ 21 w 40"/>
                <a:gd name="T11" fmla="*/ 2 h 87"/>
                <a:gd name="T12" fmla="*/ 32 w 40"/>
                <a:gd name="T13" fmla="*/ 4 h 87"/>
                <a:gd name="T14" fmla="*/ 32 w 40"/>
                <a:gd name="T15" fmla="*/ 23 h 87"/>
                <a:gd name="T16" fmla="*/ 31 w 40"/>
                <a:gd name="T17" fmla="*/ 23 h 87"/>
                <a:gd name="T18" fmla="*/ 31 w 40"/>
                <a:gd name="T19" fmla="*/ 44 h 87"/>
                <a:gd name="T20" fmla="*/ 40 w 40"/>
                <a:gd name="T21" fmla="*/ 87 h 87"/>
                <a:gd name="T22" fmla="*/ 1 w 40"/>
                <a:gd name="T23" fmla="*/ 87 h 87"/>
                <a:gd name="T24" fmla="*/ 0 w 40"/>
                <a:gd name="T25" fmla="*/ 32 h 87"/>
                <a:gd name="T26" fmla="*/ 12 w 40"/>
                <a:gd name="T27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7">
                  <a:moveTo>
                    <a:pt x="12" y="18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7" y="2"/>
                    <a:pt x="32" y="4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12" y="18"/>
                  </a:lnTo>
                  <a:close/>
                </a:path>
              </a:pathLst>
            </a:custGeom>
            <a:solidFill>
              <a:srgbClr val="7AC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83"/>
            <p:cNvSpPr/>
            <p:nvPr/>
          </p:nvSpPr>
          <p:spPr bwMode="auto">
            <a:xfrm>
              <a:off x="19935933" y="3343045"/>
              <a:ext cx="536098" cy="1351075"/>
            </a:xfrm>
            <a:custGeom>
              <a:avLst/>
              <a:gdLst>
                <a:gd name="T0" fmla="*/ 12 w 35"/>
                <a:gd name="T1" fmla="*/ 18 h 87"/>
                <a:gd name="T2" fmla="*/ 18 w 35"/>
                <a:gd name="T3" fmla="*/ 15 h 87"/>
                <a:gd name="T4" fmla="*/ 20 w 35"/>
                <a:gd name="T5" fmla="*/ 12 h 87"/>
                <a:gd name="T6" fmla="*/ 13 w 35"/>
                <a:gd name="T7" fmla="*/ 6 h 87"/>
                <a:gd name="T8" fmla="*/ 16 w 35"/>
                <a:gd name="T9" fmla="*/ 0 h 87"/>
                <a:gd name="T10" fmla="*/ 12 w 35"/>
                <a:gd name="T11" fmla="*/ 2 h 87"/>
                <a:gd name="T12" fmla="*/ 4 w 35"/>
                <a:gd name="T13" fmla="*/ 10 h 87"/>
                <a:gd name="T14" fmla="*/ 0 w 35"/>
                <a:gd name="T15" fmla="*/ 23 h 87"/>
                <a:gd name="T16" fmla="*/ 1 w 35"/>
                <a:gd name="T17" fmla="*/ 23 h 87"/>
                <a:gd name="T18" fmla="*/ 1 w 35"/>
                <a:gd name="T19" fmla="*/ 44 h 87"/>
                <a:gd name="T20" fmla="*/ 1 w 35"/>
                <a:gd name="T21" fmla="*/ 87 h 87"/>
                <a:gd name="T22" fmla="*/ 35 w 35"/>
                <a:gd name="T23" fmla="*/ 87 h 87"/>
                <a:gd name="T24" fmla="*/ 34 w 35"/>
                <a:gd name="T25" fmla="*/ 32 h 87"/>
                <a:gd name="T26" fmla="*/ 12 w 35"/>
                <a:gd name="T27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87">
                  <a:moveTo>
                    <a:pt x="12" y="18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8"/>
                    <a:pt x="4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4" y="32"/>
                    <a:pt x="34" y="32"/>
                    <a:pt x="34" y="32"/>
                  </a:cubicBezTo>
                  <a:lnTo>
                    <a:pt x="12" y="18"/>
                  </a:lnTo>
                  <a:close/>
                </a:path>
              </a:pathLst>
            </a:custGeom>
            <a:solidFill>
              <a:srgbClr val="7AC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84"/>
            <p:cNvSpPr/>
            <p:nvPr/>
          </p:nvSpPr>
          <p:spPr bwMode="auto">
            <a:xfrm>
              <a:off x="19995500" y="5766315"/>
              <a:ext cx="476531" cy="203067"/>
            </a:xfrm>
            <a:custGeom>
              <a:avLst/>
              <a:gdLst>
                <a:gd name="T0" fmla="*/ 15 w 31"/>
                <a:gd name="T1" fmla="*/ 0 h 13"/>
                <a:gd name="T2" fmla="*/ 1 w 31"/>
                <a:gd name="T3" fmla="*/ 13 h 13"/>
                <a:gd name="T4" fmla="*/ 15 w 31"/>
                <a:gd name="T5" fmla="*/ 13 h 13"/>
                <a:gd name="T6" fmla="*/ 29 w 31"/>
                <a:gd name="T7" fmla="*/ 13 h 13"/>
                <a:gd name="T8" fmla="*/ 15 w 3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3">
                  <a:moveTo>
                    <a:pt x="15" y="0"/>
                  </a:moveTo>
                  <a:cubicBezTo>
                    <a:pt x="0" y="0"/>
                    <a:pt x="1" y="13"/>
                    <a:pt x="1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31" y="0"/>
                    <a:pt x="15" y="0"/>
                  </a:cubicBez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85"/>
            <p:cNvSpPr/>
            <p:nvPr/>
          </p:nvSpPr>
          <p:spPr bwMode="auto">
            <a:xfrm>
              <a:off x="19995500" y="5969383"/>
              <a:ext cx="462993" cy="29783"/>
            </a:xfrm>
            <a:custGeom>
              <a:avLst/>
              <a:gdLst>
                <a:gd name="T0" fmla="*/ 86 w 171"/>
                <a:gd name="T1" fmla="*/ 0 h 11"/>
                <a:gd name="T2" fmla="*/ 0 w 171"/>
                <a:gd name="T3" fmla="*/ 0 h 11"/>
                <a:gd name="T4" fmla="*/ 0 w 171"/>
                <a:gd name="T5" fmla="*/ 11 h 11"/>
                <a:gd name="T6" fmla="*/ 86 w 171"/>
                <a:gd name="T7" fmla="*/ 11 h 11"/>
                <a:gd name="T8" fmla="*/ 171 w 171"/>
                <a:gd name="T9" fmla="*/ 11 h 11"/>
                <a:gd name="T10" fmla="*/ 171 w 171"/>
                <a:gd name="T11" fmla="*/ 0 h 11"/>
                <a:gd name="T12" fmla="*/ 86 w 17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1">
                  <a:moveTo>
                    <a:pt x="86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86" y="11"/>
                  </a:lnTo>
                  <a:lnTo>
                    <a:pt x="171" y="11"/>
                  </a:lnTo>
                  <a:lnTo>
                    <a:pt x="171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86"/>
            <p:cNvSpPr/>
            <p:nvPr/>
          </p:nvSpPr>
          <p:spPr bwMode="auto">
            <a:xfrm>
              <a:off x="20488276" y="5969383"/>
              <a:ext cx="462993" cy="29783"/>
            </a:xfrm>
            <a:custGeom>
              <a:avLst/>
              <a:gdLst>
                <a:gd name="T0" fmla="*/ 85 w 171"/>
                <a:gd name="T1" fmla="*/ 0 h 11"/>
                <a:gd name="T2" fmla="*/ 0 w 171"/>
                <a:gd name="T3" fmla="*/ 0 h 11"/>
                <a:gd name="T4" fmla="*/ 0 w 171"/>
                <a:gd name="T5" fmla="*/ 11 h 11"/>
                <a:gd name="T6" fmla="*/ 85 w 171"/>
                <a:gd name="T7" fmla="*/ 11 h 11"/>
                <a:gd name="T8" fmla="*/ 171 w 171"/>
                <a:gd name="T9" fmla="*/ 11 h 11"/>
                <a:gd name="T10" fmla="*/ 171 w 171"/>
                <a:gd name="T11" fmla="*/ 0 h 11"/>
                <a:gd name="T12" fmla="*/ 85 w 17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1">
                  <a:moveTo>
                    <a:pt x="8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85" y="11"/>
                  </a:lnTo>
                  <a:lnTo>
                    <a:pt x="171" y="11"/>
                  </a:lnTo>
                  <a:lnTo>
                    <a:pt x="171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87"/>
            <p:cNvSpPr/>
            <p:nvPr/>
          </p:nvSpPr>
          <p:spPr bwMode="auto">
            <a:xfrm>
              <a:off x="20103802" y="4382750"/>
              <a:ext cx="246388" cy="140793"/>
            </a:xfrm>
            <a:custGeom>
              <a:avLst/>
              <a:gdLst>
                <a:gd name="T0" fmla="*/ 0 w 91"/>
                <a:gd name="T1" fmla="*/ 0 h 52"/>
                <a:gd name="T2" fmla="*/ 63 w 91"/>
                <a:gd name="T3" fmla="*/ 17 h 52"/>
                <a:gd name="T4" fmla="*/ 91 w 91"/>
                <a:gd name="T5" fmla="*/ 52 h 52"/>
                <a:gd name="T6" fmla="*/ 0 w 91"/>
                <a:gd name="T7" fmla="*/ 52 h 52"/>
                <a:gd name="T8" fmla="*/ 0 w 9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52">
                  <a:moveTo>
                    <a:pt x="0" y="0"/>
                  </a:moveTo>
                  <a:lnTo>
                    <a:pt x="63" y="17"/>
                  </a:lnTo>
                  <a:lnTo>
                    <a:pt x="91" y="52"/>
                  </a:lnTo>
                  <a:lnTo>
                    <a:pt x="0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88"/>
            <p:cNvSpPr/>
            <p:nvPr/>
          </p:nvSpPr>
          <p:spPr bwMode="auto">
            <a:xfrm>
              <a:off x="20027991" y="3280771"/>
              <a:ext cx="430503" cy="108303"/>
            </a:xfrm>
            <a:custGeom>
              <a:avLst/>
              <a:gdLst>
                <a:gd name="T0" fmla="*/ 28 w 28"/>
                <a:gd name="T1" fmla="*/ 5 h 7"/>
                <a:gd name="T2" fmla="*/ 26 w 28"/>
                <a:gd name="T3" fmla="*/ 7 h 7"/>
                <a:gd name="T4" fmla="*/ 18 w 28"/>
                <a:gd name="T5" fmla="*/ 7 h 7"/>
                <a:gd name="T6" fmla="*/ 16 w 28"/>
                <a:gd name="T7" fmla="*/ 0 h 7"/>
                <a:gd name="T8" fmla="*/ 7 w 28"/>
                <a:gd name="T9" fmla="*/ 4 h 7"/>
                <a:gd name="T10" fmla="*/ 7 w 28"/>
                <a:gd name="T11" fmla="*/ 4 h 7"/>
                <a:gd name="T12" fmla="*/ 7 w 28"/>
                <a:gd name="T13" fmla="*/ 4 h 7"/>
                <a:gd name="T14" fmla="*/ 0 w 28"/>
                <a:gd name="T15" fmla="*/ 7 h 7"/>
                <a:gd name="T16" fmla="*/ 28 w 28"/>
                <a:gd name="T17" fmla="*/ 7 h 7"/>
                <a:gd name="T18" fmla="*/ 28 w 28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7">
                  <a:moveTo>
                    <a:pt x="28" y="5"/>
                  </a:moveTo>
                  <a:cubicBezTo>
                    <a:pt x="28" y="5"/>
                    <a:pt x="27" y="6"/>
                    <a:pt x="26" y="7"/>
                  </a:cubicBezTo>
                  <a:cubicBezTo>
                    <a:pt x="22" y="7"/>
                    <a:pt x="20" y="7"/>
                    <a:pt x="18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4" y="5"/>
                    <a:pt x="0" y="7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8" y="5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89"/>
            <p:cNvSpPr/>
            <p:nvPr/>
          </p:nvSpPr>
          <p:spPr bwMode="auto">
            <a:xfrm>
              <a:off x="20458493" y="3280771"/>
              <a:ext cx="446748" cy="108303"/>
            </a:xfrm>
            <a:custGeom>
              <a:avLst/>
              <a:gdLst>
                <a:gd name="T0" fmla="*/ 29 w 29"/>
                <a:gd name="T1" fmla="*/ 7 h 7"/>
                <a:gd name="T2" fmla="*/ 22 w 29"/>
                <a:gd name="T3" fmla="*/ 4 h 7"/>
                <a:gd name="T4" fmla="*/ 13 w 29"/>
                <a:gd name="T5" fmla="*/ 0 h 7"/>
                <a:gd name="T6" fmla="*/ 12 w 29"/>
                <a:gd name="T7" fmla="*/ 7 h 7"/>
                <a:gd name="T8" fmla="*/ 10 w 29"/>
                <a:gd name="T9" fmla="*/ 7 h 7"/>
                <a:gd name="T10" fmla="*/ 1 w 29"/>
                <a:gd name="T11" fmla="*/ 5 h 7"/>
                <a:gd name="T12" fmla="*/ 0 w 29"/>
                <a:gd name="T13" fmla="*/ 5 h 7"/>
                <a:gd name="T14" fmla="*/ 0 w 29"/>
                <a:gd name="T15" fmla="*/ 7 h 7"/>
                <a:gd name="T16" fmla="*/ 29 w 29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">
                  <a:moveTo>
                    <a:pt x="29" y="7"/>
                  </a:moveTo>
                  <a:cubicBezTo>
                    <a:pt x="26" y="5"/>
                    <a:pt x="22" y="4"/>
                    <a:pt x="22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7" y="5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9" y="7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90"/>
            <p:cNvSpPr/>
            <p:nvPr/>
          </p:nvSpPr>
          <p:spPr bwMode="auto">
            <a:xfrm>
              <a:off x="20320407" y="3356583"/>
              <a:ext cx="151624" cy="140793"/>
            </a:xfrm>
            <a:custGeom>
              <a:avLst/>
              <a:gdLst>
                <a:gd name="T0" fmla="*/ 0 w 10"/>
                <a:gd name="T1" fmla="*/ 6 h 9"/>
                <a:gd name="T2" fmla="*/ 10 w 10"/>
                <a:gd name="T3" fmla="*/ 9 h 9"/>
                <a:gd name="T4" fmla="*/ 10 w 10"/>
                <a:gd name="T5" fmla="*/ 0 h 9"/>
                <a:gd name="T6" fmla="*/ 0 w 10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6"/>
                  </a:moveTo>
                  <a:cubicBezTo>
                    <a:pt x="0" y="6"/>
                    <a:pt x="4" y="9"/>
                    <a:pt x="10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91"/>
            <p:cNvSpPr/>
            <p:nvPr/>
          </p:nvSpPr>
          <p:spPr bwMode="auto">
            <a:xfrm>
              <a:off x="20472031" y="3356583"/>
              <a:ext cx="140793" cy="140793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9 h 9"/>
                <a:gd name="T4" fmla="*/ 9 w 9"/>
                <a:gd name="T5" fmla="*/ 6 h 9"/>
                <a:gd name="T6" fmla="*/ 0 w 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" y="9"/>
                    <a:pt x="6" y="8"/>
                    <a:pt x="9" y="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92"/>
            <p:cNvSpPr/>
            <p:nvPr/>
          </p:nvSpPr>
          <p:spPr bwMode="auto">
            <a:xfrm>
              <a:off x="19703083" y="3389074"/>
              <a:ext cx="755410" cy="1134469"/>
            </a:xfrm>
            <a:custGeom>
              <a:avLst/>
              <a:gdLst>
                <a:gd name="T0" fmla="*/ 21 w 49"/>
                <a:gd name="T1" fmla="*/ 0 h 73"/>
                <a:gd name="T2" fmla="*/ 12 w 49"/>
                <a:gd name="T3" fmla="*/ 4 h 73"/>
                <a:gd name="T4" fmla="*/ 12 w 49"/>
                <a:gd name="T5" fmla="*/ 4 h 73"/>
                <a:gd name="T6" fmla="*/ 12 w 49"/>
                <a:gd name="T7" fmla="*/ 4 h 73"/>
                <a:gd name="T8" fmla="*/ 9 w 49"/>
                <a:gd name="T9" fmla="*/ 7 h 73"/>
                <a:gd name="T10" fmla="*/ 7 w 49"/>
                <a:gd name="T11" fmla="*/ 13 h 73"/>
                <a:gd name="T12" fmla="*/ 0 w 49"/>
                <a:gd name="T13" fmla="*/ 73 h 73"/>
                <a:gd name="T14" fmla="*/ 17 w 49"/>
                <a:gd name="T15" fmla="*/ 59 h 73"/>
                <a:gd name="T16" fmla="*/ 22 w 49"/>
                <a:gd name="T17" fmla="*/ 20 h 73"/>
                <a:gd name="T18" fmla="*/ 19 w 49"/>
                <a:gd name="T19" fmla="*/ 20 h 73"/>
                <a:gd name="T20" fmla="*/ 19 w 49"/>
                <a:gd name="T21" fmla="*/ 16 h 73"/>
                <a:gd name="T22" fmla="*/ 49 w 49"/>
                <a:gd name="T23" fmla="*/ 16 h 73"/>
                <a:gd name="T24" fmla="*/ 49 w 49"/>
                <a:gd name="T25" fmla="*/ 8 h 73"/>
                <a:gd name="T26" fmla="*/ 49 w 49"/>
                <a:gd name="T27" fmla="*/ 0 h 73"/>
                <a:gd name="T28" fmla="*/ 21 w 49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73">
                  <a:moveTo>
                    <a:pt x="21" y="0"/>
                  </a:moveTo>
                  <a:cubicBezTo>
                    <a:pt x="18" y="2"/>
                    <a:pt x="13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0" y="5"/>
                    <a:pt x="9" y="7"/>
                  </a:cubicBezTo>
                  <a:cubicBezTo>
                    <a:pt x="8" y="8"/>
                    <a:pt x="7" y="10"/>
                    <a:pt x="7" y="13"/>
                  </a:cubicBezTo>
                  <a:cubicBezTo>
                    <a:pt x="6" y="22"/>
                    <a:pt x="1" y="55"/>
                    <a:pt x="0" y="73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7AC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93"/>
            <p:cNvSpPr/>
            <p:nvPr/>
          </p:nvSpPr>
          <p:spPr bwMode="auto">
            <a:xfrm>
              <a:off x="20472031" y="3232035"/>
              <a:ext cx="232850" cy="311370"/>
            </a:xfrm>
            <a:custGeom>
              <a:avLst/>
              <a:gdLst>
                <a:gd name="T0" fmla="*/ 11 w 15"/>
                <a:gd name="T1" fmla="*/ 0 h 20"/>
                <a:gd name="T2" fmla="*/ 14 w 15"/>
                <a:gd name="T3" fmla="*/ 4 h 20"/>
                <a:gd name="T4" fmla="*/ 8 w 15"/>
                <a:gd name="T5" fmla="*/ 20 h 20"/>
                <a:gd name="T6" fmla="*/ 0 w 15"/>
                <a:gd name="T7" fmla="*/ 8 h 20"/>
                <a:gd name="T8" fmla="*/ 11 w 1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11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8" y="20"/>
                    <a:pt x="8" y="20"/>
                  </a:cubicBezTo>
                  <a:cubicBezTo>
                    <a:pt x="8" y="20"/>
                    <a:pt x="4" y="13"/>
                    <a:pt x="0" y="8"/>
                  </a:cubicBezTo>
                  <a:cubicBezTo>
                    <a:pt x="0" y="8"/>
                    <a:pt x="10" y="4"/>
                    <a:pt x="11" y="0"/>
                  </a:cubicBez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94"/>
            <p:cNvSpPr/>
            <p:nvPr/>
          </p:nvSpPr>
          <p:spPr bwMode="auto">
            <a:xfrm>
              <a:off x="20228350" y="3232035"/>
              <a:ext cx="243681" cy="311370"/>
            </a:xfrm>
            <a:custGeom>
              <a:avLst/>
              <a:gdLst>
                <a:gd name="T0" fmla="*/ 4 w 16"/>
                <a:gd name="T1" fmla="*/ 0 h 20"/>
                <a:gd name="T2" fmla="*/ 1 w 16"/>
                <a:gd name="T3" fmla="*/ 4 h 20"/>
                <a:gd name="T4" fmla="*/ 8 w 16"/>
                <a:gd name="T5" fmla="*/ 20 h 20"/>
                <a:gd name="T6" fmla="*/ 16 w 16"/>
                <a:gd name="T7" fmla="*/ 8 h 20"/>
                <a:gd name="T8" fmla="*/ 4 w 1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0">
                  <a:moveTo>
                    <a:pt x="4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8" y="20"/>
                    <a:pt x="8" y="20"/>
                  </a:cubicBezTo>
                  <a:cubicBezTo>
                    <a:pt x="8" y="20"/>
                    <a:pt x="11" y="13"/>
                    <a:pt x="16" y="8"/>
                  </a:cubicBezTo>
                  <a:cubicBezTo>
                    <a:pt x="16" y="8"/>
                    <a:pt x="5" y="4"/>
                    <a:pt x="4" y="0"/>
                  </a:cubicBez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95"/>
            <p:cNvSpPr/>
            <p:nvPr/>
          </p:nvSpPr>
          <p:spPr bwMode="auto">
            <a:xfrm>
              <a:off x="18825832" y="4602063"/>
              <a:ext cx="2748438" cy="1397103"/>
            </a:xfrm>
            <a:custGeom>
              <a:avLst/>
              <a:gdLst>
                <a:gd name="T0" fmla="*/ 972 w 1012"/>
                <a:gd name="T1" fmla="*/ 0 h 516"/>
                <a:gd name="T2" fmla="*/ 972 w 1012"/>
                <a:gd name="T3" fmla="*/ 34 h 516"/>
                <a:gd name="T4" fmla="*/ 370 w 1012"/>
                <a:gd name="T5" fmla="*/ 34 h 516"/>
                <a:gd name="T6" fmla="*/ 370 w 1012"/>
                <a:gd name="T7" fmla="*/ 0 h 516"/>
                <a:gd name="T8" fmla="*/ 0 w 1012"/>
                <a:gd name="T9" fmla="*/ 0 h 516"/>
                <a:gd name="T10" fmla="*/ 0 w 1012"/>
                <a:gd name="T11" fmla="*/ 516 h 516"/>
                <a:gd name="T12" fmla="*/ 370 w 1012"/>
                <a:gd name="T13" fmla="*/ 516 h 516"/>
                <a:gd name="T14" fmla="*/ 370 w 1012"/>
                <a:gd name="T15" fmla="*/ 155 h 516"/>
                <a:gd name="T16" fmla="*/ 972 w 1012"/>
                <a:gd name="T17" fmla="*/ 155 h 516"/>
                <a:gd name="T18" fmla="*/ 972 w 1012"/>
                <a:gd name="T19" fmla="*/ 516 h 516"/>
                <a:gd name="T20" fmla="*/ 1012 w 1012"/>
                <a:gd name="T21" fmla="*/ 516 h 516"/>
                <a:gd name="T22" fmla="*/ 1012 w 1012"/>
                <a:gd name="T23" fmla="*/ 0 h 516"/>
                <a:gd name="T24" fmla="*/ 972 w 1012"/>
                <a:gd name="T25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2" h="516">
                  <a:moveTo>
                    <a:pt x="972" y="0"/>
                  </a:moveTo>
                  <a:lnTo>
                    <a:pt x="972" y="34"/>
                  </a:lnTo>
                  <a:lnTo>
                    <a:pt x="370" y="34"/>
                  </a:lnTo>
                  <a:lnTo>
                    <a:pt x="370" y="0"/>
                  </a:lnTo>
                  <a:lnTo>
                    <a:pt x="0" y="0"/>
                  </a:lnTo>
                  <a:lnTo>
                    <a:pt x="0" y="516"/>
                  </a:lnTo>
                  <a:lnTo>
                    <a:pt x="370" y="516"/>
                  </a:lnTo>
                  <a:lnTo>
                    <a:pt x="370" y="155"/>
                  </a:lnTo>
                  <a:lnTo>
                    <a:pt x="972" y="155"/>
                  </a:lnTo>
                  <a:lnTo>
                    <a:pt x="972" y="516"/>
                  </a:lnTo>
                  <a:lnTo>
                    <a:pt x="1012" y="516"/>
                  </a:lnTo>
                  <a:lnTo>
                    <a:pt x="1012" y="0"/>
                  </a:lnTo>
                  <a:lnTo>
                    <a:pt x="972" y="0"/>
                  </a:lnTo>
                  <a:close/>
                </a:path>
              </a:pathLst>
            </a:custGeom>
            <a:solidFill>
              <a:srgbClr val="996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Rectangle 96"/>
            <p:cNvSpPr>
              <a:spLocks noChangeArrowheads="1"/>
            </p:cNvSpPr>
            <p:nvPr/>
          </p:nvSpPr>
          <p:spPr bwMode="auto">
            <a:xfrm>
              <a:off x="18766266" y="4523543"/>
              <a:ext cx="2876943" cy="170577"/>
            </a:xfrm>
            <a:prstGeom prst="rect">
              <a:avLst/>
            </a:prstGeom>
            <a:solidFill>
              <a:srgbClr val="9D7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97"/>
            <p:cNvSpPr/>
            <p:nvPr/>
          </p:nvSpPr>
          <p:spPr bwMode="auto">
            <a:xfrm>
              <a:off x="19703083" y="4304231"/>
              <a:ext cx="400719" cy="219313"/>
            </a:xfrm>
            <a:custGeom>
              <a:avLst/>
              <a:gdLst>
                <a:gd name="T0" fmla="*/ 0 w 148"/>
                <a:gd name="T1" fmla="*/ 81 h 81"/>
                <a:gd name="T2" fmla="*/ 148 w 148"/>
                <a:gd name="T3" fmla="*/ 81 h 81"/>
                <a:gd name="T4" fmla="*/ 148 w 148"/>
                <a:gd name="T5" fmla="*/ 12 h 81"/>
                <a:gd name="T6" fmla="*/ 63 w 148"/>
                <a:gd name="T7" fmla="*/ 0 h 81"/>
                <a:gd name="T8" fmla="*/ 0 w 148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81">
                  <a:moveTo>
                    <a:pt x="0" y="81"/>
                  </a:moveTo>
                  <a:lnTo>
                    <a:pt x="148" y="81"/>
                  </a:lnTo>
                  <a:lnTo>
                    <a:pt x="148" y="12"/>
                  </a:lnTo>
                  <a:lnTo>
                    <a:pt x="63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7AC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98"/>
            <p:cNvSpPr/>
            <p:nvPr/>
          </p:nvSpPr>
          <p:spPr bwMode="auto">
            <a:xfrm>
              <a:off x="20580334" y="4382750"/>
              <a:ext cx="262634" cy="140793"/>
            </a:xfrm>
            <a:custGeom>
              <a:avLst/>
              <a:gdLst>
                <a:gd name="T0" fmla="*/ 97 w 97"/>
                <a:gd name="T1" fmla="*/ 0 h 52"/>
                <a:gd name="T2" fmla="*/ 34 w 97"/>
                <a:gd name="T3" fmla="*/ 17 h 52"/>
                <a:gd name="T4" fmla="*/ 0 w 97"/>
                <a:gd name="T5" fmla="*/ 52 h 52"/>
                <a:gd name="T6" fmla="*/ 97 w 97"/>
                <a:gd name="T7" fmla="*/ 52 h 52"/>
                <a:gd name="T8" fmla="*/ 97 w 97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52">
                  <a:moveTo>
                    <a:pt x="97" y="0"/>
                  </a:moveTo>
                  <a:lnTo>
                    <a:pt x="34" y="17"/>
                  </a:lnTo>
                  <a:lnTo>
                    <a:pt x="0" y="52"/>
                  </a:lnTo>
                  <a:lnTo>
                    <a:pt x="97" y="52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7AC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99"/>
            <p:cNvSpPr/>
            <p:nvPr/>
          </p:nvSpPr>
          <p:spPr bwMode="auto">
            <a:xfrm>
              <a:off x="20472031" y="3389074"/>
              <a:ext cx="771656" cy="1134469"/>
            </a:xfrm>
            <a:custGeom>
              <a:avLst/>
              <a:gdLst>
                <a:gd name="T0" fmla="*/ 28 w 50"/>
                <a:gd name="T1" fmla="*/ 0 h 73"/>
                <a:gd name="T2" fmla="*/ 38 w 50"/>
                <a:gd name="T3" fmla="*/ 4 h 73"/>
                <a:gd name="T4" fmla="*/ 38 w 50"/>
                <a:gd name="T5" fmla="*/ 4 h 73"/>
                <a:gd name="T6" fmla="*/ 38 w 50"/>
                <a:gd name="T7" fmla="*/ 4 h 73"/>
                <a:gd name="T8" fmla="*/ 40 w 50"/>
                <a:gd name="T9" fmla="*/ 7 h 73"/>
                <a:gd name="T10" fmla="*/ 43 w 50"/>
                <a:gd name="T11" fmla="*/ 13 h 73"/>
                <a:gd name="T12" fmla="*/ 50 w 50"/>
                <a:gd name="T13" fmla="*/ 73 h 73"/>
                <a:gd name="T14" fmla="*/ 33 w 50"/>
                <a:gd name="T15" fmla="*/ 63 h 73"/>
                <a:gd name="T16" fmla="*/ 28 w 50"/>
                <a:gd name="T17" fmla="*/ 20 h 73"/>
                <a:gd name="T18" fmla="*/ 30 w 50"/>
                <a:gd name="T19" fmla="*/ 20 h 73"/>
                <a:gd name="T20" fmla="*/ 30 w 50"/>
                <a:gd name="T21" fmla="*/ 16 h 73"/>
                <a:gd name="T22" fmla="*/ 0 w 50"/>
                <a:gd name="T23" fmla="*/ 16 h 73"/>
                <a:gd name="T24" fmla="*/ 0 w 50"/>
                <a:gd name="T25" fmla="*/ 8 h 73"/>
                <a:gd name="T26" fmla="*/ 0 w 50"/>
                <a:gd name="T27" fmla="*/ 0 h 73"/>
                <a:gd name="T28" fmla="*/ 28 w 50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73">
                  <a:moveTo>
                    <a:pt x="28" y="0"/>
                  </a:moveTo>
                  <a:cubicBezTo>
                    <a:pt x="32" y="2"/>
                    <a:pt x="36" y="3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9" y="5"/>
                    <a:pt x="40" y="7"/>
                  </a:cubicBezTo>
                  <a:cubicBezTo>
                    <a:pt x="42" y="8"/>
                    <a:pt x="43" y="10"/>
                    <a:pt x="43" y="13"/>
                  </a:cubicBezTo>
                  <a:cubicBezTo>
                    <a:pt x="44" y="22"/>
                    <a:pt x="49" y="55"/>
                    <a:pt x="50" y="7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7AC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00"/>
            <p:cNvSpPr/>
            <p:nvPr/>
          </p:nvSpPr>
          <p:spPr bwMode="auto">
            <a:xfrm>
              <a:off x="20826722" y="4304231"/>
              <a:ext cx="416965" cy="219313"/>
            </a:xfrm>
            <a:custGeom>
              <a:avLst/>
              <a:gdLst>
                <a:gd name="T0" fmla="*/ 154 w 154"/>
                <a:gd name="T1" fmla="*/ 81 h 81"/>
                <a:gd name="T2" fmla="*/ 0 w 154"/>
                <a:gd name="T3" fmla="*/ 81 h 81"/>
                <a:gd name="T4" fmla="*/ 0 w 154"/>
                <a:gd name="T5" fmla="*/ 12 h 81"/>
                <a:gd name="T6" fmla="*/ 91 w 154"/>
                <a:gd name="T7" fmla="*/ 0 h 81"/>
                <a:gd name="T8" fmla="*/ 154 w 15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1">
                  <a:moveTo>
                    <a:pt x="154" y="81"/>
                  </a:moveTo>
                  <a:lnTo>
                    <a:pt x="0" y="81"/>
                  </a:lnTo>
                  <a:lnTo>
                    <a:pt x="0" y="12"/>
                  </a:lnTo>
                  <a:lnTo>
                    <a:pt x="91" y="0"/>
                  </a:lnTo>
                  <a:lnTo>
                    <a:pt x="154" y="81"/>
                  </a:lnTo>
                  <a:close/>
                </a:path>
              </a:pathLst>
            </a:custGeom>
            <a:solidFill>
              <a:srgbClr val="7AC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01"/>
            <p:cNvSpPr/>
            <p:nvPr/>
          </p:nvSpPr>
          <p:spPr bwMode="auto">
            <a:xfrm>
              <a:off x="19887197" y="3294309"/>
              <a:ext cx="1248187" cy="996384"/>
            </a:xfrm>
            <a:custGeom>
              <a:avLst/>
              <a:gdLst>
                <a:gd name="T0" fmla="*/ 75 w 81"/>
                <a:gd name="T1" fmla="*/ 0 h 64"/>
                <a:gd name="T2" fmla="*/ 7 w 81"/>
                <a:gd name="T3" fmla="*/ 0 h 64"/>
                <a:gd name="T4" fmla="*/ 0 w 81"/>
                <a:gd name="T5" fmla="*/ 6 h 64"/>
                <a:gd name="T6" fmla="*/ 0 w 81"/>
                <a:gd name="T7" fmla="*/ 49 h 64"/>
                <a:gd name="T8" fmla="*/ 0 w 81"/>
                <a:gd name="T9" fmla="*/ 57 h 64"/>
                <a:gd name="T10" fmla="*/ 7 w 81"/>
                <a:gd name="T11" fmla="*/ 64 h 64"/>
                <a:gd name="T12" fmla="*/ 75 w 81"/>
                <a:gd name="T13" fmla="*/ 64 h 64"/>
                <a:gd name="T14" fmla="*/ 81 w 81"/>
                <a:gd name="T15" fmla="*/ 57 h 64"/>
                <a:gd name="T16" fmla="*/ 81 w 81"/>
                <a:gd name="T17" fmla="*/ 49 h 64"/>
                <a:gd name="T18" fmla="*/ 81 w 81"/>
                <a:gd name="T19" fmla="*/ 6 h 64"/>
                <a:gd name="T20" fmla="*/ 75 w 81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64">
                  <a:moveTo>
                    <a:pt x="7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8" y="64"/>
                    <a:pt x="81" y="61"/>
                    <a:pt x="81" y="57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3"/>
                    <a:pt x="78" y="0"/>
                    <a:pt x="75" y="0"/>
                  </a:cubicBezTo>
                  <a:close/>
                </a:path>
              </a:pathLst>
            </a:custGeom>
            <a:solidFill>
              <a:srgbClr val="251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Rectangle 102"/>
            <p:cNvSpPr>
              <a:spLocks noChangeArrowheads="1"/>
            </p:cNvSpPr>
            <p:nvPr/>
          </p:nvSpPr>
          <p:spPr bwMode="auto">
            <a:xfrm>
              <a:off x="20320407" y="3713982"/>
              <a:ext cx="398012" cy="777071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03"/>
            <p:cNvSpPr/>
            <p:nvPr/>
          </p:nvSpPr>
          <p:spPr bwMode="auto">
            <a:xfrm>
              <a:off x="20228350" y="4445024"/>
              <a:ext cx="582126" cy="78519"/>
            </a:xfrm>
            <a:custGeom>
              <a:avLst/>
              <a:gdLst>
                <a:gd name="T0" fmla="*/ 38 w 38"/>
                <a:gd name="T1" fmla="*/ 3 h 5"/>
                <a:gd name="T2" fmla="*/ 35 w 38"/>
                <a:gd name="T3" fmla="*/ 0 h 5"/>
                <a:gd name="T4" fmla="*/ 2 w 38"/>
                <a:gd name="T5" fmla="*/ 0 h 5"/>
                <a:gd name="T6" fmla="*/ 0 w 38"/>
                <a:gd name="T7" fmla="*/ 3 h 5"/>
                <a:gd name="T8" fmla="*/ 0 w 38"/>
                <a:gd name="T9" fmla="*/ 5 h 5"/>
                <a:gd name="T10" fmla="*/ 38 w 38"/>
                <a:gd name="T11" fmla="*/ 5 h 5"/>
                <a:gd name="T12" fmla="*/ 38 w 38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8" y="5"/>
                    <a:pt x="38" y="5"/>
                    <a:pt x="38" y="5"/>
                  </a:cubicBezTo>
                  <a:lnTo>
                    <a:pt x="38" y="3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6" name="组合 325"/>
          <p:cNvGrpSpPr/>
          <p:nvPr/>
        </p:nvGrpSpPr>
        <p:grpSpPr>
          <a:xfrm>
            <a:off x="4366376" y="2313319"/>
            <a:ext cx="2879651" cy="3806835"/>
            <a:chOff x="15421586" y="2192331"/>
            <a:chExt cx="2879651" cy="3806835"/>
          </a:xfrm>
        </p:grpSpPr>
        <p:sp>
          <p:nvSpPr>
            <p:cNvPr id="327" name="Freeform 37"/>
            <p:cNvSpPr/>
            <p:nvPr/>
          </p:nvSpPr>
          <p:spPr bwMode="auto">
            <a:xfrm>
              <a:off x="16933245" y="2969402"/>
              <a:ext cx="354691" cy="481946"/>
            </a:xfrm>
            <a:custGeom>
              <a:avLst/>
              <a:gdLst>
                <a:gd name="T0" fmla="*/ 11 w 23"/>
                <a:gd name="T1" fmla="*/ 6 h 31"/>
                <a:gd name="T2" fmla="*/ 0 w 23"/>
                <a:gd name="T3" fmla="*/ 0 h 31"/>
                <a:gd name="T4" fmla="*/ 0 w 23"/>
                <a:gd name="T5" fmla="*/ 26 h 31"/>
                <a:gd name="T6" fmla="*/ 11 w 23"/>
                <a:gd name="T7" fmla="*/ 31 h 31"/>
                <a:gd name="T8" fmla="*/ 23 w 23"/>
                <a:gd name="T9" fmla="*/ 27 h 31"/>
                <a:gd name="T10" fmla="*/ 23 w 23"/>
                <a:gd name="T11" fmla="*/ 4 h 31"/>
                <a:gd name="T12" fmla="*/ 11 w 23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1">
                  <a:moveTo>
                    <a:pt x="11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4" y="31"/>
                    <a:pt x="11" y="31"/>
                  </a:cubicBezTo>
                  <a:cubicBezTo>
                    <a:pt x="20" y="31"/>
                    <a:pt x="23" y="27"/>
                    <a:pt x="23" y="27"/>
                  </a:cubicBezTo>
                  <a:cubicBezTo>
                    <a:pt x="23" y="4"/>
                    <a:pt x="23" y="4"/>
                    <a:pt x="23" y="4"/>
                  </a:cubicBezTo>
                  <a:lnTo>
                    <a:pt x="11" y="6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38"/>
            <p:cNvSpPr/>
            <p:nvPr/>
          </p:nvSpPr>
          <p:spPr bwMode="auto">
            <a:xfrm>
              <a:off x="16765376" y="2254605"/>
              <a:ext cx="644400" cy="915157"/>
            </a:xfrm>
            <a:custGeom>
              <a:avLst/>
              <a:gdLst>
                <a:gd name="T0" fmla="*/ 37 w 42"/>
                <a:gd name="T1" fmla="*/ 5 h 59"/>
                <a:gd name="T2" fmla="*/ 22 w 42"/>
                <a:gd name="T3" fmla="*/ 5 h 59"/>
                <a:gd name="T4" fmla="*/ 3 w 42"/>
                <a:gd name="T5" fmla="*/ 28 h 59"/>
                <a:gd name="T6" fmla="*/ 7 w 42"/>
                <a:gd name="T7" fmla="*/ 52 h 59"/>
                <a:gd name="T8" fmla="*/ 22 w 42"/>
                <a:gd name="T9" fmla="*/ 58 h 59"/>
                <a:gd name="T10" fmla="*/ 38 w 42"/>
                <a:gd name="T11" fmla="*/ 52 h 59"/>
                <a:gd name="T12" fmla="*/ 41 w 42"/>
                <a:gd name="T13" fmla="*/ 28 h 59"/>
                <a:gd name="T14" fmla="*/ 37 w 42"/>
                <a:gd name="T15" fmla="*/ 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9">
                  <a:moveTo>
                    <a:pt x="37" y="5"/>
                  </a:moveTo>
                  <a:cubicBezTo>
                    <a:pt x="31" y="2"/>
                    <a:pt x="22" y="5"/>
                    <a:pt x="22" y="5"/>
                  </a:cubicBezTo>
                  <a:cubicBezTo>
                    <a:pt x="22" y="5"/>
                    <a:pt x="0" y="0"/>
                    <a:pt x="3" y="28"/>
                  </a:cubicBezTo>
                  <a:cubicBezTo>
                    <a:pt x="3" y="28"/>
                    <a:pt x="6" y="51"/>
                    <a:pt x="7" y="52"/>
                  </a:cubicBezTo>
                  <a:cubicBezTo>
                    <a:pt x="7" y="53"/>
                    <a:pt x="19" y="59"/>
                    <a:pt x="22" y="58"/>
                  </a:cubicBezTo>
                  <a:cubicBezTo>
                    <a:pt x="26" y="59"/>
                    <a:pt x="37" y="53"/>
                    <a:pt x="38" y="52"/>
                  </a:cubicBezTo>
                  <a:cubicBezTo>
                    <a:pt x="38" y="51"/>
                    <a:pt x="41" y="28"/>
                    <a:pt x="41" y="28"/>
                  </a:cubicBezTo>
                  <a:cubicBezTo>
                    <a:pt x="42" y="17"/>
                    <a:pt x="41" y="7"/>
                    <a:pt x="37" y="5"/>
                  </a:cubicBez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39"/>
            <p:cNvSpPr/>
            <p:nvPr/>
          </p:nvSpPr>
          <p:spPr bwMode="auto">
            <a:xfrm>
              <a:off x="17363748" y="2658032"/>
              <a:ext cx="108303" cy="278879"/>
            </a:xfrm>
            <a:custGeom>
              <a:avLst/>
              <a:gdLst>
                <a:gd name="T0" fmla="*/ 0 w 7"/>
                <a:gd name="T1" fmla="*/ 15 h 18"/>
                <a:gd name="T2" fmla="*/ 5 w 7"/>
                <a:gd name="T3" fmla="*/ 12 h 18"/>
                <a:gd name="T4" fmla="*/ 5 w 7"/>
                <a:gd name="T5" fmla="*/ 0 h 18"/>
                <a:gd name="T6" fmla="*/ 1 w 7"/>
                <a:gd name="T7" fmla="*/ 2 h 18"/>
                <a:gd name="T8" fmla="*/ 0 w 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15"/>
                  </a:moveTo>
                  <a:cubicBezTo>
                    <a:pt x="0" y="15"/>
                    <a:pt x="4" y="18"/>
                    <a:pt x="5" y="12"/>
                  </a:cubicBezTo>
                  <a:cubicBezTo>
                    <a:pt x="7" y="4"/>
                    <a:pt x="7" y="0"/>
                    <a:pt x="5" y="0"/>
                  </a:cubicBezTo>
                  <a:cubicBezTo>
                    <a:pt x="2" y="0"/>
                    <a:pt x="1" y="2"/>
                    <a:pt x="1" y="2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40"/>
            <p:cNvSpPr/>
            <p:nvPr/>
          </p:nvSpPr>
          <p:spPr bwMode="auto">
            <a:xfrm>
              <a:off x="16732886" y="2658032"/>
              <a:ext cx="124548" cy="265341"/>
            </a:xfrm>
            <a:custGeom>
              <a:avLst/>
              <a:gdLst>
                <a:gd name="T0" fmla="*/ 8 w 8"/>
                <a:gd name="T1" fmla="*/ 15 h 17"/>
                <a:gd name="T2" fmla="*/ 3 w 8"/>
                <a:gd name="T3" fmla="*/ 10 h 17"/>
                <a:gd name="T4" fmla="*/ 3 w 8"/>
                <a:gd name="T5" fmla="*/ 0 h 17"/>
                <a:gd name="T6" fmla="*/ 7 w 8"/>
                <a:gd name="T7" fmla="*/ 2 h 17"/>
                <a:gd name="T8" fmla="*/ 8 w 8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5"/>
                  </a:moveTo>
                  <a:cubicBezTo>
                    <a:pt x="8" y="15"/>
                    <a:pt x="6" y="17"/>
                    <a:pt x="3" y="10"/>
                  </a:cubicBezTo>
                  <a:cubicBezTo>
                    <a:pt x="0" y="3"/>
                    <a:pt x="0" y="0"/>
                    <a:pt x="3" y="0"/>
                  </a:cubicBezTo>
                  <a:cubicBezTo>
                    <a:pt x="6" y="0"/>
                    <a:pt x="7" y="2"/>
                    <a:pt x="7" y="2"/>
                  </a:cubicBezTo>
                  <a:lnTo>
                    <a:pt x="8" y="15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41"/>
            <p:cNvSpPr/>
            <p:nvPr/>
          </p:nvSpPr>
          <p:spPr bwMode="auto">
            <a:xfrm>
              <a:off x="16778914" y="2362907"/>
              <a:ext cx="62274" cy="419672"/>
            </a:xfrm>
            <a:custGeom>
              <a:avLst/>
              <a:gdLst>
                <a:gd name="T0" fmla="*/ 0 w 23"/>
                <a:gd name="T1" fmla="*/ 29 h 155"/>
                <a:gd name="T2" fmla="*/ 12 w 23"/>
                <a:gd name="T3" fmla="*/ 120 h 155"/>
                <a:gd name="T4" fmla="*/ 23 w 23"/>
                <a:gd name="T5" fmla="*/ 155 h 155"/>
                <a:gd name="T6" fmla="*/ 23 w 23"/>
                <a:gd name="T7" fmla="*/ 40 h 155"/>
                <a:gd name="T8" fmla="*/ 12 w 23"/>
                <a:gd name="T9" fmla="*/ 0 h 155"/>
                <a:gd name="T10" fmla="*/ 0 w 23"/>
                <a:gd name="T11" fmla="*/ 2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55">
                  <a:moveTo>
                    <a:pt x="0" y="29"/>
                  </a:moveTo>
                  <a:lnTo>
                    <a:pt x="12" y="120"/>
                  </a:lnTo>
                  <a:lnTo>
                    <a:pt x="23" y="155"/>
                  </a:lnTo>
                  <a:lnTo>
                    <a:pt x="23" y="40"/>
                  </a:lnTo>
                  <a:lnTo>
                    <a:pt x="12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BF5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42"/>
            <p:cNvSpPr/>
            <p:nvPr/>
          </p:nvSpPr>
          <p:spPr bwMode="auto">
            <a:xfrm>
              <a:off x="16811405" y="2192331"/>
              <a:ext cx="522560" cy="387182"/>
            </a:xfrm>
            <a:custGeom>
              <a:avLst/>
              <a:gdLst>
                <a:gd name="T0" fmla="*/ 34 w 34"/>
                <a:gd name="T1" fmla="*/ 9 h 25"/>
                <a:gd name="T2" fmla="*/ 10 w 34"/>
                <a:gd name="T3" fmla="*/ 20 h 25"/>
                <a:gd name="T4" fmla="*/ 0 w 34"/>
                <a:gd name="T5" fmla="*/ 24 h 25"/>
                <a:gd name="T6" fmla="*/ 0 w 34"/>
                <a:gd name="T7" fmla="*/ 11 h 25"/>
                <a:gd name="T8" fmla="*/ 24 w 34"/>
                <a:gd name="T9" fmla="*/ 4 h 25"/>
                <a:gd name="T10" fmla="*/ 34 w 34"/>
                <a:gd name="T11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5">
                  <a:moveTo>
                    <a:pt x="34" y="9"/>
                  </a:moveTo>
                  <a:cubicBezTo>
                    <a:pt x="34" y="9"/>
                    <a:pt x="21" y="12"/>
                    <a:pt x="10" y="20"/>
                  </a:cubicBezTo>
                  <a:cubicBezTo>
                    <a:pt x="4" y="25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0"/>
                    <a:pt x="24" y="4"/>
                  </a:cubicBezTo>
                  <a:cubicBezTo>
                    <a:pt x="30" y="5"/>
                    <a:pt x="33" y="6"/>
                    <a:pt x="34" y="9"/>
                  </a:cubicBezTo>
                  <a:close/>
                </a:path>
              </a:pathLst>
            </a:custGeom>
            <a:solidFill>
              <a:srgbClr val="BF5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Oval 43"/>
            <p:cNvSpPr>
              <a:spLocks noChangeArrowheads="1"/>
            </p:cNvSpPr>
            <p:nvPr/>
          </p:nvSpPr>
          <p:spPr bwMode="auto">
            <a:xfrm>
              <a:off x="17379993" y="2844854"/>
              <a:ext cx="46029" cy="29783"/>
            </a:xfrm>
            <a:prstGeom prst="ellipse">
              <a:avLst/>
            </a:prstGeom>
            <a:solidFill>
              <a:srgbClr val="251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44"/>
            <p:cNvSpPr/>
            <p:nvPr/>
          </p:nvSpPr>
          <p:spPr bwMode="auto">
            <a:xfrm>
              <a:off x="16657074" y="2205868"/>
              <a:ext cx="785193" cy="996384"/>
            </a:xfrm>
            <a:custGeom>
              <a:avLst/>
              <a:gdLst>
                <a:gd name="T0" fmla="*/ 49 w 51"/>
                <a:gd name="T1" fmla="*/ 11 h 64"/>
                <a:gd name="T2" fmla="*/ 44 w 51"/>
                <a:gd name="T3" fmla="*/ 8 h 64"/>
                <a:gd name="T4" fmla="*/ 44 w 51"/>
                <a:gd name="T5" fmla="*/ 15 h 64"/>
                <a:gd name="T6" fmla="*/ 47 w 51"/>
                <a:gd name="T7" fmla="*/ 29 h 64"/>
                <a:gd name="T8" fmla="*/ 47 w 51"/>
                <a:gd name="T9" fmla="*/ 29 h 64"/>
                <a:gd name="T10" fmla="*/ 43 w 51"/>
                <a:gd name="T11" fmla="*/ 49 h 64"/>
                <a:gd name="T12" fmla="*/ 35 w 51"/>
                <a:gd name="T13" fmla="*/ 56 h 64"/>
                <a:gd name="T14" fmla="*/ 32 w 51"/>
                <a:gd name="T15" fmla="*/ 54 h 64"/>
                <a:gd name="T16" fmla="*/ 29 w 51"/>
                <a:gd name="T17" fmla="*/ 52 h 64"/>
                <a:gd name="T18" fmla="*/ 29 w 51"/>
                <a:gd name="T19" fmla="*/ 52 h 64"/>
                <a:gd name="T20" fmla="*/ 27 w 51"/>
                <a:gd name="T21" fmla="*/ 54 h 64"/>
                <a:gd name="T22" fmla="*/ 24 w 51"/>
                <a:gd name="T23" fmla="*/ 56 h 64"/>
                <a:gd name="T24" fmla="*/ 16 w 51"/>
                <a:gd name="T25" fmla="*/ 50 h 64"/>
                <a:gd name="T26" fmla="*/ 13 w 51"/>
                <a:gd name="T27" fmla="*/ 39 h 64"/>
                <a:gd name="T28" fmla="*/ 13 w 51"/>
                <a:gd name="T29" fmla="*/ 35 h 64"/>
                <a:gd name="T30" fmla="*/ 29 w 51"/>
                <a:gd name="T31" fmla="*/ 14 h 64"/>
                <a:gd name="T32" fmla="*/ 36 w 51"/>
                <a:gd name="T33" fmla="*/ 11 h 64"/>
                <a:gd name="T34" fmla="*/ 44 w 51"/>
                <a:gd name="T35" fmla="*/ 8 h 64"/>
                <a:gd name="T36" fmla="*/ 29 w 51"/>
                <a:gd name="T37" fmla="*/ 0 h 64"/>
                <a:gd name="T38" fmla="*/ 26 w 51"/>
                <a:gd name="T39" fmla="*/ 0 h 64"/>
                <a:gd name="T40" fmla="*/ 8 w 51"/>
                <a:gd name="T41" fmla="*/ 34 h 64"/>
                <a:gd name="T42" fmla="*/ 1 w 51"/>
                <a:gd name="T43" fmla="*/ 52 h 64"/>
                <a:gd name="T44" fmla="*/ 12 w 51"/>
                <a:gd name="T45" fmla="*/ 42 h 64"/>
                <a:gd name="T46" fmla="*/ 14 w 51"/>
                <a:gd name="T47" fmla="*/ 55 h 64"/>
                <a:gd name="T48" fmla="*/ 29 w 51"/>
                <a:gd name="T49" fmla="*/ 64 h 64"/>
                <a:gd name="T50" fmla="*/ 29 w 51"/>
                <a:gd name="T51" fmla="*/ 64 h 64"/>
                <a:gd name="T52" fmla="*/ 45 w 51"/>
                <a:gd name="T53" fmla="*/ 55 h 64"/>
                <a:gd name="T54" fmla="*/ 48 w 51"/>
                <a:gd name="T55" fmla="*/ 32 h 64"/>
                <a:gd name="T56" fmla="*/ 48 w 51"/>
                <a:gd name="T57" fmla="*/ 32 h 64"/>
                <a:gd name="T58" fmla="*/ 49 w 51"/>
                <a:gd name="T59" fmla="*/ 1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64">
                  <a:moveTo>
                    <a:pt x="49" y="11"/>
                  </a:moveTo>
                  <a:cubicBezTo>
                    <a:pt x="47" y="8"/>
                    <a:pt x="44" y="8"/>
                    <a:pt x="44" y="8"/>
                  </a:cubicBezTo>
                  <a:cubicBezTo>
                    <a:pt x="44" y="8"/>
                    <a:pt x="44" y="12"/>
                    <a:pt x="44" y="15"/>
                  </a:cubicBezTo>
                  <a:cubicBezTo>
                    <a:pt x="45" y="18"/>
                    <a:pt x="46" y="25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5" y="46"/>
                    <a:pt x="43" y="49"/>
                  </a:cubicBezTo>
                  <a:cubicBezTo>
                    <a:pt x="42" y="53"/>
                    <a:pt x="38" y="55"/>
                    <a:pt x="35" y="56"/>
                  </a:cubicBezTo>
                  <a:cubicBezTo>
                    <a:pt x="34" y="56"/>
                    <a:pt x="32" y="56"/>
                    <a:pt x="32" y="54"/>
                  </a:cubicBezTo>
                  <a:cubicBezTo>
                    <a:pt x="31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7" y="52"/>
                    <a:pt x="27" y="54"/>
                  </a:cubicBezTo>
                  <a:cubicBezTo>
                    <a:pt x="26" y="56"/>
                    <a:pt x="25" y="56"/>
                    <a:pt x="24" y="56"/>
                  </a:cubicBezTo>
                  <a:cubicBezTo>
                    <a:pt x="21" y="55"/>
                    <a:pt x="17" y="53"/>
                    <a:pt x="16" y="50"/>
                  </a:cubicBezTo>
                  <a:cubicBezTo>
                    <a:pt x="14" y="48"/>
                    <a:pt x="13" y="43"/>
                    <a:pt x="13" y="39"/>
                  </a:cubicBezTo>
                  <a:cubicBezTo>
                    <a:pt x="13" y="37"/>
                    <a:pt x="13" y="36"/>
                    <a:pt x="13" y="35"/>
                  </a:cubicBezTo>
                  <a:cubicBezTo>
                    <a:pt x="14" y="25"/>
                    <a:pt x="23" y="18"/>
                    <a:pt x="29" y="14"/>
                  </a:cubicBezTo>
                  <a:cubicBezTo>
                    <a:pt x="33" y="12"/>
                    <a:pt x="36" y="11"/>
                    <a:pt x="36" y="11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0" y="1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0" y="2"/>
                    <a:pt x="8" y="29"/>
                    <a:pt x="8" y="34"/>
                  </a:cubicBezTo>
                  <a:cubicBezTo>
                    <a:pt x="8" y="46"/>
                    <a:pt x="1" y="52"/>
                    <a:pt x="1" y="52"/>
                  </a:cubicBezTo>
                  <a:cubicBezTo>
                    <a:pt x="1" y="52"/>
                    <a:pt x="8" y="50"/>
                    <a:pt x="12" y="42"/>
                  </a:cubicBezTo>
                  <a:cubicBezTo>
                    <a:pt x="13" y="48"/>
                    <a:pt x="14" y="55"/>
                    <a:pt x="14" y="55"/>
                  </a:cubicBezTo>
                  <a:cubicBezTo>
                    <a:pt x="14" y="56"/>
                    <a:pt x="19" y="64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9" y="64"/>
                    <a:pt x="44" y="56"/>
                    <a:pt x="45" y="55"/>
                  </a:cubicBezTo>
                  <a:cubicBezTo>
                    <a:pt x="45" y="54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27"/>
                    <a:pt x="51" y="15"/>
                    <a:pt x="49" y="11"/>
                  </a:cubicBezTo>
                  <a:close/>
                </a:path>
              </a:pathLst>
            </a:custGeom>
            <a:solidFill>
              <a:srgbClr val="F79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45"/>
            <p:cNvSpPr/>
            <p:nvPr/>
          </p:nvSpPr>
          <p:spPr bwMode="auto">
            <a:xfrm>
              <a:off x="17166096" y="4664337"/>
              <a:ext cx="414257" cy="1288801"/>
            </a:xfrm>
            <a:custGeom>
              <a:avLst/>
              <a:gdLst>
                <a:gd name="T0" fmla="*/ 0 w 153"/>
                <a:gd name="T1" fmla="*/ 0 h 476"/>
                <a:gd name="T2" fmla="*/ 0 w 153"/>
                <a:gd name="T3" fmla="*/ 447 h 476"/>
                <a:gd name="T4" fmla="*/ 153 w 153"/>
                <a:gd name="T5" fmla="*/ 476 h 476"/>
                <a:gd name="T6" fmla="*/ 153 w 153"/>
                <a:gd name="T7" fmla="*/ 0 h 476"/>
                <a:gd name="T8" fmla="*/ 0 w 153"/>
                <a:gd name="T9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476">
                  <a:moveTo>
                    <a:pt x="0" y="0"/>
                  </a:moveTo>
                  <a:lnTo>
                    <a:pt x="0" y="447"/>
                  </a:lnTo>
                  <a:lnTo>
                    <a:pt x="153" y="476"/>
                  </a:lnTo>
                  <a:lnTo>
                    <a:pt x="1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9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46"/>
            <p:cNvSpPr/>
            <p:nvPr/>
          </p:nvSpPr>
          <p:spPr bwMode="auto">
            <a:xfrm>
              <a:off x="16673319" y="4664337"/>
              <a:ext cx="414257" cy="1288801"/>
            </a:xfrm>
            <a:custGeom>
              <a:avLst/>
              <a:gdLst>
                <a:gd name="T0" fmla="*/ 0 w 153"/>
                <a:gd name="T1" fmla="*/ 476 h 476"/>
                <a:gd name="T2" fmla="*/ 153 w 153"/>
                <a:gd name="T3" fmla="*/ 447 h 476"/>
                <a:gd name="T4" fmla="*/ 153 w 153"/>
                <a:gd name="T5" fmla="*/ 0 h 476"/>
                <a:gd name="T6" fmla="*/ 0 w 153"/>
                <a:gd name="T7" fmla="*/ 0 h 476"/>
                <a:gd name="T8" fmla="*/ 0 w 153"/>
                <a:gd name="T9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476">
                  <a:moveTo>
                    <a:pt x="0" y="476"/>
                  </a:moveTo>
                  <a:lnTo>
                    <a:pt x="153" y="447"/>
                  </a:lnTo>
                  <a:lnTo>
                    <a:pt x="153" y="0"/>
                  </a:lnTo>
                  <a:lnTo>
                    <a:pt x="0" y="0"/>
                  </a:lnTo>
                  <a:lnTo>
                    <a:pt x="0" y="476"/>
                  </a:lnTo>
                  <a:close/>
                </a:path>
              </a:pathLst>
            </a:custGeom>
            <a:solidFill>
              <a:srgbClr val="F79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Rectangle 47"/>
            <p:cNvSpPr>
              <a:spLocks noChangeArrowheads="1"/>
            </p:cNvSpPr>
            <p:nvPr/>
          </p:nvSpPr>
          <p:spPr bwMode="auto">
            <a:xfrm>
              <a:off x="16673319" y="4677875"/>
              <a:ext cx="414257" cy="24909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Rectangle 48"/>
            <p:cNvSpPr>
              <a:spLocks noChangeArrowheads="1"/>
            </p:cNvSpPr>
            <p:nvPr/>
          </p:nvSpPr>
          <p:spPr bwMode="auto">
            <a:xfrm>
              <a:off x="17166096" y="4677875"/>
              <a:ext cx="414257" cy="24909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49"/>
            <p:cNvSpPr/>
            <p:nvPr/>
          </p:nvSpPr>
          <p:spPr bwMode="auto">
            <a:xfrm>
              <a:off x="17133605" y="5766315"/>
              <a:ext cx="476531" cy="203067"/>
            </a:xfrm>
            <a:custGeom>
              <a:avLst/>
              <a:gdLst>
                <a:gd name="T0" fmla="*/ 15 w 31"/>
                <a:gd name="T1" fmla="*/ 0 h 13"/>
                <a:gd name="T2" fmla="*/ 1 w 31"/>
                <a:gd name="T3" fmla="*/ 13 h 13"/>
                <a:gd name="T4" fmla="*/ 15 w 31"/>
                <a:gd name="T5" fmla="*/ 13 h 13"/>
                <a:gd name="T6" fmla="*/ 29 w 31"/>
                <a:gd name="T7" fmla="*/ 13 h 13"/>
                <a:gd name="T8" fmla="*/ 15 w 3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3">
                  <a:moveTo>
                    <a:pt x="15" y="0"/>
                  </a:moveTo>
                  <a:cubicBezTo>
                    <a:pt x="0" y="0"/>
                    <a:pt x="1" y="13"/>
                    <a:pt x="1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31" y="0"/>
                    <a:pt x="15" y="0"/>
                  </a:cubicBez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50"/>
            <p:cNvSpPr/>
            <p:nvPr/>
          </p:nvSpPr>
          <p:spPr bwMode="auto">
            <a:xfrm>
              <a:off x="17117360" y="3343045"/>
              <a:ext cx="617325" cy="1351075"/>
            </a:xfrm>
            <a:custGeom>
              <a:avLst/>
              <a:gdLst>
                <a:gd name="T0" fmla="*/ 11 w 40"/>
                <a:gd name="T1" fmla="*/ 18 h 87"/>
                <a:gd name="T2" fmla="*/ 15 w 40"/>
                <a:gd name="T3" fmla="*/ 15 h 87"/>
                <a:gd name="T4" fmla="*/ 14 w 40"/>
                <a:gd name="T5" fmla="*/ 12 h 87"/>
                <a:gd name="T6" fmla="*/ 20 w 40"/>
                <a:gd name="T7" fmla="*/ 6 h 87"/>
                <a:gd name="T8" fmla="*/ 17 w 40"/>
                <a:gd name="T9" fmla="*/ 0 h 87"/>
                <a:gd name="T10" fmla="*/ 21 w 40"/>
                <a:gd name="T11" fmla="*/ 2 h 87"/>
                <a:gd name="T12" fmla="*/ 31 w 40"/>
                <a:gd name="T13" fmla="*/ 4 h 87"/>
                <a:gd name="T14" fmla="*/ 31 w 40"/>
                <a:gd name="T15" fmla="*/ 23 h 87"/>
                <a:gd name="T16" fmla="*/ 30 w 40"/>
                <a:gd name="T17" fmla="*/ 23 h 87"/>
                <a:gd name="T18" fmla="*/ 30 w 40"/>
                <a:gd name="T19" fmla="*/ 44 h 87"/>
                <a:gd name="T20" fmla="*/ 40 w 40"/>
                <a:gd name="T21" fmla="*/ 87 h 87"/>
                <a:gd name="T22" fmla="*/ 0 w 40"/>
                <a:gd name="T23" fmla="*/ 87 h 87"/>
                <a:gd name="T24" fmla="*/ 0 w 40"/>
                <a:gd name="T25" fmla="*/ 32 h 87"/>
                <a:gd name="T26" fmla="*/ 11 w 40"/>
                <a:gd name="T27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7">
                  <a:moveTo>
                    <a:pt x="11" y="18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6" y="2"/>
                    <a:pt x="31" y="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11" y="18"/>
                  </a:lnTo>
                  <a:close/>
                </a:path>
              </a:pathLst>
            </a:custGeom>
            <a:solidFill>
              <a:srgbClr val="76C5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51"/>
            <p:cNvSpPr/>
            <p:nvPr/>
          </p:nvSpPr>
          <p:spPr bwMode="auto">
            <a:xfrm>
              <a:off x="16581262" y="3343045"/>
              <a:ext cx="536098" cy="1351075"/>
            </a:xfrm>
            <a:custGeom>
              <a:avLst/>
              <a:gdLst>
                <a:gd name="T0" fmla="*/ 12 w 35"/>
                <a:gd name="T1" fmla="*/ 18 h 87"/>
                <a:gd name="T2" fmla="*/ 18 w 35"/>
                <a:gd name="T3" fmla="*/ 15 h 87"/>
                <a:gd name="T4" fmla="*/ 20 w 35"/>
                <a:gd name="T5" fmla="*/ 12 h 87"/>
                <a:gd name="T6" fmla="*/ 13 w 35"/>
                <a:gd name="T7" fmla="*/ 6 h 87"/>
                <a:gd name="T8" fmla="*/ 16 w 35"/>
                <a:gd name="T9" fmla="*/ 0 h 87"/>
                <a:gd name="T10" fmla="*/ 12 w 35"/>
                <a:gd name="T11" fmla="*/ 2 h 87"/>
                <a:gd name="T12" fmla="*/ 5 w 35"/>
                <a:gd name="T13" fmla="*/ 10 h 87"/>
                <a:gd name="T14" fmla="*/ 0 w 35"/>
                <a:gd name="T15" fmla="*/ 23 h 87"/>
                <a:gd name="T16" fmla="*/ 1 w 35"/>
                <a:gd name="T17" fmla="*/ 23 h 87"/>
                <a:gd name="T18" fmla="*/ 1 w 35"/>
                <a:gd name="T19" fmla="*/ 44 h 87"/>
                <a:gd name="T20" fmla="*/ 1 w 35"/>
                <a:gd name="T21" fmla="*/ 87 h 87"/>
                <a:gd name="T22" fmla="*/ 35 w 35"/>
                <a:gd name="T23" fmla="*/ 87 h 87"/>
                <a:gd name="T24" fmla="*/ 34 w 35"/>
                <a:gd name="T25" fmla="*/ 32 h 87"/>
                <a:gd name="T26" fmla="*/ 12 w 35"/>
                <a:gd name="T27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87">
                  <a:moveTo>
                    <a:pt x="12" y="18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8"/>
                    <a:pt x="5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4" y="32"/>
                    <a:pt x="34" y="32"/>
                    <a:pt x="34" y="32"/>
                  </a:cubicBezTo>
                  <a:lnTo>
                    <a:pt x="12" y="18"/>
                  </a:lnTo>
                  <a:close/>
                </a:path>
              </a:pathLst>
            </a:custGeom>
            <a:solidFill>
              <a:srgbClr val="76C5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52"/>
            <p:cNvSpPr/>
            <p:nvPr/>
          </p:nvSpPr>
          <p:spPr bwMode="auto">
            <a:xfrm>
              <a:off x="16640828" y="5766315"/>
              <a:ext cx="476531" cy="203067"/>
            </a:xfrm>
            <a:custGeom>
              <a:avLst/>
              <a:gdLst>
                <a:gd name="T0" fmla="*/ 15 w 31"/>
                <a:gd name="T1" fmla="*/ 0 h 13"/>
                <a:gd name="T2" fmla="*/ 2 w 31"/>
                <a:gd name="T3" fmla="*/ 13 h 13"/>
                <a:gd name="T4" fmla="*/ 15 w 31"/>
                <a:gd name="T5" fmla="*/ 13 h 13"/>
                <a:gd name="T6" fmla="*/ 29 w 31"/>
                <a:gd name="T7" fmla="*/ 13 h 13"/>
                <a:gd name="T8" fmla="*/ 15 w 3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3">
                  <a:moveTo>
                    <a:pt x="15" y="0"/>
                  </a:moveTo>
                  <a:cubicBezTo>
                    <a:pt x="0" y="0"/>
                    <a:pt x="2" y="13"/>
                    <a:pt x="2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31" y="0"/>
                    <a:pt x="15" y="0"/>
                  </a:cubicBez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53"/>
            <p:cNvSpPr/>
            <p:nvPr/>
          </p:nvSpPr>
          <p:spPr bwMode="auto">
            <a:xfrm>
              <a:off x="16640828" y="5969383"/>
              <a:ext cx="462993" cy="29783"/>
            </a:xfrm>
            <a:custGeom>
              <a:avLst/>
              <a:gdLst>
                <a:gd name="T0" fmla="*/ 86 w 171"/>
                <a:gd name="T1" fmla="*/ 0 h 11"/>
                <a:gd name="T2" fmla="*/ 0 w 171"/>
                <a:gd name="T3" fmla="*/ 0 h 11"/>
                <a:gd name="T4" fmla="*/ 0 w 171"/>
                <a:gd name="T5" fmla="*/ 11 h 11"/>
                <a:gd name="T6" fmla="*/ 86 w 171"/>
                <a:gd name="T7" fmla="*/ 11 h 11"/>
                <a:gd name="T8" fmla="*/ 171 w 171"/>
                <a:gd name="T9" fmla="*/ 11 h 11"/>
                <a:gd name="T10" fmla="*/ 171 w 171"/>
                <a:gd name="T11" fmla="*/ 0 h 11"/>
                <a:gd name="T12" fmla="*/ 86 w 17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1">
                  <a:moveTo>
                    <a:pt x="86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86" y="11"/>
                  </a:lnTo>
                  <a:lnTo>
                    <a:pt x="171" y="11"/>
                  </a:lnTo>
                  <a:lnTo>
                    <a:pt x="171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54"/>
            <p:cNvSpPr/>
            <p:nvPr/>
          </p:nvSpPr>
          <p:spPr bwMode="auto">
            <a:xfrm>
              <a:off x="17133605" y="5969383"/>
              <a:ext cx="462993" cy="29783"/>
            </a:xfrm>
            <a:custGeom>
              <a:avLst/>
              <a:gdLst>
                <a:gd name="T0" fmla="*/ 85 w 171"/>
                <a:gd name="T1" fmla="*/ 0 h 11"/>
                <a:gd name="T2" fmla="*/ 0 w 171"/>
                <a:gd name="T3" fmla="*/ 0 h 11"/>
                <a:gd name="T4" fmla="*/ 0 w 171"/>
                <a:gd name="T5" fmla="*/ 11 h 11"/>
                <a:gd name="T6" fmla="*/ 85 w 171"/>
                <a:gd name="T7" fmla="*/ 11 h 11"/>
                <a:gd name="T8" fmla="*/ 171 w 171"/>
                <a:gd name="T9" fmla="*/ 11 h 11"/>
                <a:gd name="T10" fmla="*/ 171 w 171"/>
                <a:gd name="T11" fmla="*/ 0 h 11"/>
                <a:gd name="T12" fmla="*/ 85 w 17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1">
                  <a:moveTo>
                    <a:pt x="8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85" y="11"/>
                  </a:lnTo>
                  <a:lnTo>
                    <a:pt x="171" y="11"/>
                  </a:lnTo>
                  <a:lnTo>
                    <a:pt x="171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95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55"/>
            <p:cNvSpPr/>
            <p:nvPr/>
          </p:nvSpPr>
          <p:spPr bwMode="auto">
            <a:xfrm>
              <a:off x="16749131" y="4382750"/>
              <a:ext cx="246388" cy="140793"/>
            </a:xfrm>
            <a:custGeom>
              <a:avLst/>
              <a:gdLst>
                <a:gd name="T0" fmla="*/ 0 w 91"/>
                <a:gd name="T1" fmla="*/ 0 h 52"/>
                <a:gd name="T2" fmla="*/ 63 w 91"/>
                <a:gd name="T3" fmla="*/ 17 h 52"/>
                <a:gd name="T4" fmla="*/ 91 w 91"/>
                <a:gd name="T5" fmla="*/ 52 h 52"/>
                <a:gd name="T6" fmla="*/ 0 w 91"/>
                <a:gd name="T7" fmla="*/ 52 h 52"/>
                <a:gd name="T8" fmla="*/ 0 w 9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52">
                  <a:moveTo>
                    <a:pt x="0" y="0"/>
                  </a:moveTo>
                  <a:lnTo>
                    <a:pt x="63" y="17"/>
                  </a:lnTo>
                  <a:lnTo>
                    <a:pt x="91" y="52"/>
                  </a:lnTo>
                  <a:lnTo>
                    <a:pt x="0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56"/>
            <p:cNvSpPr/>
            <p:nvPr/>
          </p:nvSpPr>
          <p:spPr bwMode="auto">
            <a:xfrm>
              <a:off x="16673319" y="3280771"/>
              <a:ext cx="444040" cy="108303"/>
            </a:xfrm>
            <a:custGeom>
              <a:avLst/>
              <a:gdLst>
                <a:gd name="T0" fmla="*/ 29 w 29"/>
                <a:gd name="T1" fmla="*/ 5 h 7"/>
                <a:gd name="T2" fmla="*/ 26 w 29"/>
                <a:gd name="T3" fmla="*/ 7 h 7"/>
                <a:gd name="T4" fmla="*/ 18 w 29"/>
                <a:gd name="T5" fmla="*/ 7 h 7"/>
                <a:gd name="T6" fmla="*/ 16 w 29"/>
                <a:gd name="T7" fmla="*/ 0 h 7"/>
                <a:gd name="T8" fmla="*/ 7 w 29"/>
                <a:gd name="T9" fmla="*/ 4 h 7"/>
                <a:gd name="T10" fmla="*/ 7 w 29"/>
                <a:gd name="T11" fmla="*/ 4 h 7"/>
                <a:gd name="T12" fmla="*/ 7 w 29"/>
                <a:gd name="T13" fmla="*/ 4 h 7"/>
                <a:gd name="T14" fmla="*/ 0 w 29"/>
                <a:gd name="T15" fmla="*/ 7 h 7"/>
                <a:gd name="T16" fmla="*/ 29 w 29"/>
                <a:gd name="T17" fmla="*/ 7 h 7"/>
                <a:gd name="T18" fmla="*/ 29 w 29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7">
                  <a:moveTo>
                    <a:pt x="29" y="5"/>
                  </a:moveTo>
                  <a:cubicBezTo>
                    <a:pt x="28" y="5"/>
                    <a:pt x="27" y="6"/>
                    <a:pt x="26" y="7"/>
                  </a:cubicBezTo>
                  <a:cubicBezTo>
                    <a:pt x="23" y="7"/>
                    <a:pt x="20" y="7"/>
                    <a:pt x="18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4" y="5"/>
                    <a:pt x="0" y="7"/>
                  </a:cubicBezTo>
                  <a:cubicBezTo>
                    <a:pt x="29" y="7"/>
                    <a:pt x="29" y="7"/>
                    <a:pt x="29" y="7"/>
                  </a:cubicBezTo>
                  <a:lnTo>
                    <a:pt x="29" y="5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57"/>
            <p:cNvSpPr/>
            <p:nvPr/>
          </p:nvSpPr>
          <p:spPr bwMode="auto">
            <a:xfrm>
              <a:off x="17117360" y="3280771"/>
              <a:ext cx="433210" cy="108303"/>
            </a:xfrm>
            <a:custGeom>
              <a:avLst/>
              <a:gdLst>
                <a:gd name="T0" fmla="*/ 28 w 28"/>
                <a:gd name="T1" fmla="*/ 7 h 7"/>
                <a:gd name="T2" fmla="*/ 22 w 28"/>
                <a:gd name="T3" fmla="*/ 4 h 7"/>
                <a:gd name="T4" fmla="*/ 13 w 28"/>
                <a:gd name="T5" fmla="*/ 0 h 7"/>
                <a:gd name="T6" fmla="*/ 11 w 28"/>
                <a:gd name="T7" fmla="*/ 7 h 7"/>
                <a:gd name="T8" fmla="*/ 9 w 28"/>
                <a:gd name="T9" fmla="*/ 7 h 7"/>
                <a:gd name="T10" fmla="*/ 0 w 28"/>
                <a:gd name="T11" fmla="*/ 5 h 7"/>
                <a:gd name="T12" fmla="*/ 0 w 28"/>
                <a:gd name="T13" fmla="*/ 5 h 7"/>
                <a:gd name="T14" fmla="*/ 0 w 28"/>
                <a:gd name="T15" fmla="*/ 7 h 7"/>
                <a:gd name="T16" fmla="*/ 28 w 28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7">
                  <a:moveTo>
                    <a:pt x="28" y="7"/>
                  </a:moveTo>
                  <a:cubicBezTo>
                    <a:pt x="25" y="5"/>
                    <a:pt x="22" y="4"/>
                    <a:pt x="22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6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8" y="7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58"/>
            <p:cNvSpPr/>
            <p:nvPr/>
          </p:nvSpPr>
          <p:spPr bwMode="auto">
            <a:xfrm>
              <a:off x="16965736" y="3356583"/>
              <a:ext cx="151624" cy="140793"/>
            </a:xfrm>
            <a:custGeom>
              <a:avLst/>
              <a:gdLst>
                <a:gd name="T0" fmla="*/ 0 w 10"/>
                <a:gd name="T1" fmla="*/ 6 h 9"/>
                <a:gd name="T2" fmla="*/ 10 w 10"/>
                <a:gd name="T3" fmla="*/ 9 h 9"/>
                <a:gd name="T4" fmla="*/ 10 w 10"/>
                <a:gd name="T5" fmla="*/ 0 h 9"/>
                <a:gd name="T6" fmla="*/ 0 w 10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6"/>
                  </a:moveTo>
                  <a:cubicBezTo>
                    <a:pt x="0" y="6"/>
                    <a:pt x="4" y="9"/>
                    <a:pt x="10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59"/>
            <p:cNvSpPr/>
            <p:nvPr/>
          </p:nvSpPr>
          <p:spPr bwMode="auto">
            <a:xfrm>
              <a:off x="17117360" y="3356583"/>
              <a:ext cx="140793" cy="140793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9 h 9"/>
                <a:gd name="T4" fmla="*/ 9 w 9"/>
                <a:gd name="T5" fmla="*/ 6 h 9"/>
                <a:gd name="T6" fmla="*/ 0 w 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3" y="9"/>
                    <a:pt x="6" y="8"/>
                    <a:pt x="9" y="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60"/>
            <p:cNvSpPr/>
            <p:nvPr/>
          </p:nvSpPr>
          <p:spPr bwMode="auto">
            <a:xfrm>
              <a:off x="16348411" y="3389074"/>
              <a:ext cx="768948" cy="1134469"/>
            </a:xfrm>
            <a:custGeom>
              <a:avLst/>
              <a:gdLst>
                <a:gd name="T0" fmla="*/ 21 w 50"/>
                <a:gd name="T1" fmla="*/ 0 h 73"/>
                <a:gd name="T2" fmla="*/ 12 w 50"/>
                <a:gd name="T3" fmla="*/ 4 h 73"/>
                <a:gd name="T4" fmla="*/ 12 w 50"/>
                <a:gd name="T5" fmla="*/ 4 h 73"/>
                <a:gd name="T6" fmla="*/ 12 w 50"/>
                <a:gd name="T7" fmla="*/ 4 h 73"/>
                <a:gd name="T8" fmla="*/ 9 w 50"/>
                <a:gd name="T9" fmla="*/ 7 h 73"/>
                <a:gd name="T10" fmla="*/ 7 w 50"/>
                <a:gd name="T11" fmla="*/ 13 h 73"/>
                <a:gd name="T12" fmla="*/ 0 w 50"/>
                <a:gd name="T13" fmla="*/ 73 h 73"/>
                <a:gd name="T14" fmla="*/ 17 w 50"/>
                <a:gd name="T15" fmla="*/ 59 h 73"/>
                <a:gd name="T16" fmla="*/ 22 w 50"/>
                <a:gd name="T17" fmla="*/ 20 h 73"/>
                <a:gd name="T18" fmla="*/ 20 w 50"/>
                <a:gd name="T19" fmla="*/ 20 h 73"/>
                <a:gd name="T20" fmla="*/ 20 w 50"/>
                <a:gd name="T21" fmla="*/ 16 h 73"/>
                <a:gd name="T22" fmla="*/ 50 w 50"/>
                <a:gd name="T23" fmla="*/ 16 h 73"/>
                <a:gd name="T24" fmla="*/ 50 w 50"/>
                <a:gd name="T25" fmla="*/ 8 h 73"/>
                <a:gd name="T26" fmla="*/ 50 w 50"/>
                <a:gd name="T27" fmla="*/ 0 h 73"/>
                <a:gd name="T28" fmla="*/ 21 w 50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73">
                  <a:moveTo>
                    <a:pt x="21" y="0"/>
                  </a:moveTo>
                  <a:cubicBezTo>
                    <a:pt x="18" y="2"/>
                    <a:pt x="14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0" y="5"/>
                    <a:pt x="9" y="7"/>
                  </a:cubicBezTo>
                  <a:cubicBezTo>
                    <a:pt x="8" y="8"/>
                    <a:pt x="7" y="10"/>
                    <a:pt x="7" y="13"/>
                  </a:cubicBezTo>
                  <a:cubicBezTo>
                    <a:pt x="6" y="22"/>
                    <a:pt x="1" y="55"/>
                    <a:pt x="0" y="73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61"/>
            <p:cNvSpPr/>
            <p:nvPr/>
          </p:nvSpPr>
          <p:spPr bwMode="auto">
            <a:xfrm>
              <a:off x="17117360" y="3232035"/>
              <a:ext cx="232850" cy="311370"/>
            </a:xfrm>
            <a:custGeom>
              <a:avLst/>
              <a:gdLst>
                <a:gd name="T0" fmla="*/ 11 w 15"/>
                <a:gd name="T1" fmla="*/ 0 h 20"/>
                <a:gd name="T2" fmla="*/ 14 w 15"/>
                <a:gd name="T3" fmla="*/ 4 h 20"/>
                <a:gd name="T4" fmla="*/ 8 w 15"/>
                <a:gd name="T5" fmla="*/ 20 h 20"/>
                <a:gd name="T6" fmla="*/ 0 w 15"/>
                <a:gd name="T7" fmla="*/ 8 h 20"/>
                <a:gd name="T8" fmla="*/ 11 w 1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11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8" y="20"/>
                    <a:pt x="8" y="20"/>
                  </a:cubicBezTo>
                  <a:cubicBezTo>
                    <a:pt x="8" y="20"/>
                    <a:pt x="4" y="13"/>
                    <a:pt x="0" y="8"/>
                  </a:cubicBezTo>
                  <a:cubicBezTo>
                    <a:pt x="0" y="8"/>
                    <a:pt x="10" y="4"/>
                    <a:pt x="11" y="0"/>
                  </a:cubicBez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62"/>
            <p:cNvSpPr/>
            <p:nvPr/>
          </p:nvSpPr>
          <p:spPr bwMode="auto">
            <a:xfrm>
              <a:off x="16873679" y="3232035"/>
              <a:ext cx="243681" cy="311370"/>
            </a:xfrm>
            <a:custGeom>
              <a:avLst/>
              <a:gdLst>
                <a:gd name="T0" fmla="*/ 4 w 16"/>
                <a:gd name="T1" fmla="*/ 0 h 20"/>
                <a:gd name="T2" fmla="*/ 1 w 16"/>
                <a:gd name="T3" fmla="*/ 4 h 20"/>
                <a:gd name="T4" fmla="*/ 8 w 16"/>
                <a:gd name="T5" fmla="*/ 20 h 20"/>
                <a:gd name="T6" fmla="*/ 16 w 16"/>
                <a:gd name="T7" fmla="*/ 8 h 20"/>
                <a:gd name="T8" fmla="*/ 4 w 1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0">
                  <a:moveTo>
                    <a:pt x="4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8" y="20"/>
                    <a:pt x="8" y="20"/>
                  </a:cubicBezTo>
                  <a:cubicBezTo>
                    <a:pt x="8" y="20"/>
                    <a:pt x="11" y="13"/>
                    <a:pt x="16" y="8"/>
                  </a:cubicBezTo>
                  <a:cubicBezTo>
                    <a:pt x="16" y="8"/>
                    <a:pt x="5" y="4"/>
                    <a:pt x="4" y="0"/>
                  </a:cubicBezTo>
                  <a:close/>
                </a:path>
              </a:pathLst>
            </a:custGeom>
            <a:solidFill>
              <a:srgbClr val="91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63"/>
            <p:cNvSpPr/>
            <p:nvPr/>
          </p:nvSpPr>
          <p:spPr bwMode="auto">
            <a:xfrm>
              <a:off x="15487406" y="4602063"/>
              <a:ext cx="2744892" cy="1397103"/>
            </a:xfrm>
            <a:custGeom>
              <a:avLst/>
              <a:gdLst>
                <a:gd name="T0" fmla="*/ 966 w 1006"/>
                <a:gd name="T1" fmla="*/ 0 h 516"/>
                <a:gd name="T2" fmla="*/ 966 w 1006"/>
                <a:gd name="T3" fmla="*/ 34 h 516"/>
                <a:gd name="T4" fmla="*/ 364 w 1006"/>
                <a:gd name="T5" fmla="*/ 34 h 516"/>
                <a:gd name="T6" fmla="*/ 364 w 1006"/>
                <a:gd name="T7" fmla="*/ 0 h 516"/>
                <a:gd name="T8" fmla="*/ 0 w 1006"/>
                <a:gd name="T9" fmla="*/ 0 h 516"/>
                <a:gd name="T10" fmla="*/ 0 w 1006"/>
                <a:gd name="T11" fmla="*/ 516 h 516"/>
                <a:gd name="T12" fmla="*/ 364 w 1006"/>
                <a:gd name="T13" fmla="*/ 516 h 516"/>
                <a:gd name="T14" fmla="*/ 364 w 1006"/>
                <a:gd name="T15" fmla="*/ 155 h 516"/>
                <a:gd name="T16" fmla="*/ 966 w 1006"/>
                <a:gd name="T17" fmla="*/ 155 h 516"/>
                <a:gd name="T18" fmla="*/ 966 w 1006"/>
                <a:gd name="T19" fmla="*/ 516 h 516"/>
                <a:gd name="T20" fmla="*/ 1006 w 1006"/>
                <a:gd name="T21" fmla="*/ 516 h 516"/>
                <a:gd name="T22" fmla="*/ 1006 w 1006"/>
                <a:gd name="T23" fmla="*/ 0 h 516"/>
                <a:gd name="T24" fmla="*/ 966 w 1006"/>
                <a:gd name="T25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6" h="516">
                  <a:moveTo>
                    <a:pt x="966" y="0"/>
                  </a:moveTo>
                  <a:lnTo>
                    <a:pt x="966" y="34"/>
                  </a:lnTo>
                  <a:lnTo>
                    <a:pt x="364" y="34"/>
                  </a:lnTo>
                  <a:lnTo>
                    <a:pt x="364" y="0"/>
                  </a:lnTo>
                  <a:lnTo>
                    <a:pt x="0" y="0"/>
                  </a:lnTo>
                  <a:lnTo>
                    <a:pt x="0" y="516"/>
                  </a:lnTo>
                  <a:lnTo>
                    <a:pt x="364" y="516"/>
                  </a:lnTo>
                  <a:lnTo>
                    <a:pt x="364" y="155"/>
                  </a:lnTo>
                  <a:lnTo>
                    <a:pt x="966" y="155"/>
                  </a:lnTo>
                  <a:lnTo>
                    <a:pt x="966" y="516"/>
                  </a:lnTo>
                  <a:lnTo>
                    <a:pt x="1006" y="516"/>
                  </a:lnTo>
                  <a:lnTo>
                    <a:pt x="1006" y="0"/>
                  </a:lnTo>
                  <a:lnTo>
                    <a:pt x="966" y="0"/>
                  </a:lnTo>
                  <a:close/>
                </a:path>
              </a:pathLst>
            </a:custGeom>
            <a:solidFill>
              <a:srgbClr val="996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Rectangle 64"/>
            <p:cNvSpPr>
              <a:spLocks noChangeArrowheads="1"/>
            </p:cNvSpPr>
            <p:nvPr/>
          </p:nvSpPr>
          <p:spPr bwMode="auto">
            <a:xfrm>
              <a:off x="15421586" y="4523543"/>
              <a:ext cx="2879651" cy="170577"/>
            </a:xfrm>
            <a:prstGeom prst="rect">
              <a:avLst/>
            </a:prstGeom>
            <a:solidFill>
              <a:srgbClr val="9D7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65"/>
            <p:cNvSpPr/>
            <p:nvPr/>
          </p:nvSpPr>
          <p:spPr bwMode="auto">
            <a:xfrm>
              <a:off x="16348411" y="4304231"/>
              <a:ext cx="416965" cy="219313"/>
            </a:xfrm>
            <a:custGeom>
              <a:avLst/>
              <a:gdLst>
                <a:gd name="T0" fmla="*/ 0 w 154"/>
                <a:gd name="T1" fmla="*/ 81 h 81"/>
                <a:gd name="T2" fmla="*/ 154 w 154"/>
                <a:gd name="T3" fmla="*/ 81 h 81"/>
                <a:gd name="T4" fmla="*/ 154 w 154"/>
                <a:gd name="T5" fmla="*/ 12 h 81"/>
                <a:gd name="T6" fmla="*/ 63 w 154"/>
                <a:gd name="T7" fmla="*/ 0 h 81"/>
                <a:gd name="T8" fmla="*/ 0 w 15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1">
                  <a:moveTo>
                    <a:pt x="0" y="81"/>
                  </a:moveTo>
                  <a:lnTo>
                    <a:pt x="154" y="81"/>
                  </a:lnTo>
                  <a:lnTo>
                    <a:pt x="154" y="12"/>
                  </a:lnTo>
                  <a:lnTo>
                    <a:pt x="63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66"/>
            <p:cNvSpPr/>
            <p:nvPr/>
          </p:nvSpPr>
          <p:spPr bwMode="auto">
            <a:xfrm>
              <a:off x="17241908" y="4382750"/>
              <a:ext cx="246388" cy="140793"/>
            </a:xfrm>
            <a:custGeom>
              <a:avLst/>
              <a:gdLst>
                <a:gd name="T0" fmla="*/ 91 w 91"/>
                <a:gd name="T1" fmla="*/ 0 h 52"/>
                <a:gd name="T2" fmla="*/ 28 w 91"/>
                <a:gd name="T3" fmla="*/ 17 h 52"/>
                <a:gd name="T4" fmla="*/ 0 w 91"/>
                <a:gd name="T5" fmla="*/ 52 h 52"/>
                <a:gd name="T6" fmla="*/ 91 w 91"/>
                <a:gd name="T7" fmla="*/ 52 h 52"/>
                <a:gd name="T8" fmla="*/ 91 w 9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52">
                  <a:moveTo>
                    <a:pt x="91" y="0"/>
                  </a:moveTo>
                  <a:lnTo>
                    <a:pt x="28" y="17"/>
                  </a:lnTo>
                  <a:lnTo>
                    <a:pt x="0" y="52"/>
                  </a:lnTo>
                  <a:lnTo>
                    <a:pt x="91" y="52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E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67"/>
            <p:cNvSpPr/>
            <p:nvPr/>
          </p:nvSpPr>
          <p:spPr bwMode="auto">
            <a:xfrm>
              <a:off x="17117360" y="3389074"/>
              <a:ext cx="771656" cy="1134469"/>
            </a:xfrm>
            <a:custGeom>
              <a:avLst/>
              <a:gdLst>
                <a:gd name="T0" fmla="*/ 28 w 50"/>
                <a:gd name="T1" fmla="*/ 0 h 73"/>
                <a:gd name="T2" fmla="*/ 38 w 50"/>
                <a:gd name="T3" fmla="*/ 4 h 73"/>
                <a:gd name="T4" fmla="*/ 38 w 50"/>
                <a:gd name="T5" fmla="*/ 4 h 73"/>
                <a:gd name="T6" fmla="*/ 38 w 50"/>
                <a:gd name="T7" fmla="*/ 4 h 73"/>
                <a:gd name="T8" fmla="*/ 40 w 50"/>
                <a:gd name="T9" fmla="*/ 7 h 73"/>
                <a:gd name="T10" fmla="*/ 43 w 50"/>
                <a:gd name="T11" fmla="*/ 13 h 73"/>
                <a:gd name="T12" fmla="*/ 50 w 50"/>
                <a:gd name="T13" fmla="*/ 73 h 73"/>
                <a:gd name="T14" fmla="*/ 33 w 50"/>
                <a:gd name="T15" fmla="*/ 63 h 73"/>
                <a:gd name="T16" fmla="*/ 28 w 50"/>
                <a:gd name="T17" fmla="*/ 20 h 73"/>
                <a:gd name="T18" fmla="*/ 30 w 50"/>
                <a:gd name="T19" fmla="*/ 20 h 73"/>
                <a:gd name="T20" fmla="*/ 30 w 50"/>
                <a:gd name="T21" fmla="*/ 16 h 73"/>
                <a:gd name="T22" fmla="*/ 0 w 50"/>
                <a:gd name="T23" fmla="*/ 16 h 73"/>
                <a:gd name="T24" fmla="*/ 0 w 50"/>
                <a:gd name="T25" fmla="*/ 8 h 73"/>
                <a:gd name="T26" fmla="*/ 0 w 50"/>
                <a:gd name="T27" fmla="*/ 0 h 73"/>
                <a:gd name="T28" fmla="*/ 28 w 50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73">
                  <a:moveTo>
                    <a:pt x="28" y="0"/>
                  </a:moveTo>
                  <a:cubicBezTo>
                    <a:pt x="32" y="2"/>
                    <a:pt x="36" y="3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9" y="5"/>
                    <a:pt x="40" y="7"/>
                  </a:cubicBezTo>
                  <a:cubicBezTo>
                    <a:pt x="42" y="8"/>
                    <a:pt x="43" y="10"/>
                    <a:pt x="43" y="13"/>
                  </a:cubicBezTo>
                  <a:cubicBezTo>
                    <a:pt x="44" y="22"/>
                    <a:pt x="49" y="55"/>
                    <a:pt x="50" y="7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68"/>
            <p:cNvSpPr/>
            <p:nvPr/>
          </p:nvSpPr>
          <p:spPr bwMode="auto">
            <a:xfrm>
              <a:off x="17472050" y="4304231"/>
              <a:ext cx="416965" cy="219313"/>
            </a:xfrm>
            <a:custGeom>
              <a:avLst/>
              <a:gdLst>
                <a:gd name="T0" fmla="*/ 154 w 154"/>
                <a:gd name="T1" fmla="*/ 81 h 81"/>
                <a:gd name="T2" fmla="*/ 0 w 154"/>
                <a:gd name="T3" fmla="*/ 81 h 81"/>
                <a:gd name="T4" fmla="*/ 0 w 154"/>
                <a:gd name="T5" fmla="*/ 12 h 81"/>
                <a:gd name="T6" fmla="*/ 91 w 154"/>
                <a:gd name="T7" fmla="*/ 0 h 81"/>
                <a:gd name="T8" fmla="*/ 154 w 154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1">
                  <a:moveTo>
                    <a:pt x="154" y="81"/>
                  </a:moveTo>
                  <a:lnTo>
                    <a:pt x="0" y="81"/>
                  </a:lnTo>
                  <a:lnTo>
                    <a:pt x="0" y="12"/>
                  </a:lnTo>
                  <a:lnTo>
                    <a:pt x="91" y="0"/>
                  </a:lnTo>
                  <a:lnTo>
                    <a:pt x="154" y="81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69"/>
            <p:cNvSpPr/>
            <p:nvPr/>
          </p:nvSpPr>
          <p:spPr bwMode="auto">
            <a:xfrm>
              <a:off x="16535233" y="3294309"/>
              <a:ext cx="1245479" cy="996384"/>
            </a:xfrm>
            <a:custGeom>
              <a:avLst/>
              <a:gdLst>
                <a:gd name="T0" fmla="*/ 75 w 81"/>
                <a:gd name="T1" fmla="*/ 0 h 64"/>
                <a:gd name="T2" fmla="*/ 7 w 81"/>
                <a:gd name="T3" fmla="*/ 0 h 64"/>
                <a:gd name="T4" fmla="*/ 0 w 81"/>
                <a:gd name="T5" fmla="*/ 6 h 64"/>
                <a:gd name="T6" fmla="*/ 0 w 81"/>
                <a:gd name="T7" fmla="*/ 49 h 64"/>
                <a:gd name="T8" fmla="*/ 0 w 81"/>
                <a:gd name="T9" fmla="*/ 57 h 64"/>
                <a:gd name="T10" fmla="*/ 7 w 81"/>
                <a:gd name="T11" fmla="*/ 64 h 64"/>
                <a:gd name="T12" fmla="*/ 75 w 81"/>
                <a:gd name="T13" fmla="*/ 64 h 64"/>
                <a:gd name="T14" fmla="*/ 81 w 81"/>
                <a:gd name="T15" fmla="*/ 57 h 64"/>
                <a:gd name="T16" fmla="*/ 81 w 81"/>
                <a:gd name="T17" fmla="*/ 49 h 64"/>
                <a:gd name="T18" fmla="*/ 81 w 81"/>
                <a:gd name="T19" fmla="*/ 6 h 64"/>
                <a:gd name="T20" fmla="*/ 75 w 81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64">
                  <a:moveTo>
                    <a:pt x="7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8" y="64"/>
                    <a:pt x="81" y="61"/>
                    <a:pt x="81" y="57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3"/>
                    <a:pt x="78" y="0"/>
                    <a:pt x="75" y="0"/>
                  </a:cubicBezTo>
                  <a:close/>
                </a:path>
              </a:pathLst>
            </a:custGeom>
            <a:solidFill>
              <a:srgbClr val="251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Rectangle 70"/>
            <p:cNvSpPr>
              <a:spLocks noChangeArrowheads="1"/>
            </p:cNvSpPr>
            <p:nvPr/>
          </p:nvSpPr>
          <p:spPr bwMode="auto">
            <a:xfrm>
              <a:off x="16965736" y="3713982"/>
              <a:ext cx="398012" cy="777071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71"/>
            <p:cNvSpPr/>
            <p:nvPr/>
          </p:nvSpPr>
          <p:spPr bwMode="auto">
            <a:xfrm>
              <a:off x="16873679" y="4445024"/>
              <a:ext cx="584834" cy="78519"/>
            </a:xfrm>
            <a:custGeom>
              <a:avLst/>
              <a:gdLst>
                <a:gd name="T0" fmla="*/ 38 w 38"/>
                <a:gd name="T1" fmla="*/ 3 h 5"/>
                <a:gd name="T2" fmla="*/ 35 w 38"/>
                <a:gd name="T3" fmla="*/ 0 h 5"/>
                <a:gd name="T4" fmla="*/ 2 w 38"/>
                <a:gd name="T5" fmla="*/ 0 h 5"/>
                <a:gd name="T6" fmla="*/ 0 w 38"/>
                <a:gd name="T7" fmla="*/ 3 h 5"/>
                <a:gd name="T8" fmla="*/ 0 w 38"/>
                <a:gd name="T9" fmla="*/ 5 h 5"/>
                <a:gd name="T10" fmla="*/ 38 w 38"/>
                <a:gd name="T11" fmla="*/ 5 h 5"/>
                <a:gd name="T12" fmla="*/ 38 w 38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8" y="5"/>
                    <a:pt x="38" y="5"/>
                    <a:pt x="38" y="5"/>
                  </a:cubicBezTo>
                  <a:lnTo>
                    <a:pt x="38" y="3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64649" y="729129"/>
            <a:ext cx="6119395" cy="1586572"/>
            <a:chOff x="3064649" y="729129"/>
            <a:chExt cx="6119395" cy="1586572"/>
          </a:xfrm>
        </p:grpSpPr>
        <p:grpSp>
          <p:nvGrpSpPr>
            <p:cNvPr id="1054" name="组合 1053"/>
            <p:cNvGrpSpPr/>
            <p:nvPr/>
          </p:nvGrpSpPr>
          <p:grpSpPr>
            <a:xfrm>
              <a:off x="3064649" y="729129"/>
              <a:ext cx="6119395" cy="1586572"/>
              <a:chOff x="540845" y="567575"/>
              <a:chExt cx="6119395" cy="1586572"/>
            </a:xfrm>
            <a:effectLst/>
          </p:grpSpPr>
          <p:grpSp>
            <p:nvGrpSpPr>
              <p:cNvPr id="1056" name="组合 1055"/>
              <p:cNvGrpSpPr/>
              <p:nvPr/>
            </p:nvGrpSpPr>
            <p:grpSpPr>
              <a:xfrm rot="19313091" flipH="1">
                <a:off x="540845" y="744496"/>
                <a:ext cx="1853179" cy="1409651"/>
                <a:chOff x="6424265" y="-2497"/>
                <a:chExt cx="1853179" cy="1409651"/>
              </a:xfrm>
            </p:grpSpPr>
            <p:sp>
              <p:nvSpPr>
                <p:cNvPr id="1061" name="矩形 88"/>
                <p:cNvSpPr/>
                <p:nvPr/>
              </p:nvSpPr>
              <p:spPr>
                <a:xfrm rot="19313943">
                  <a:off x="6536149" y="98235"/>
                  <a:ext cx="1741295" cy="864569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-1" fmla="*/ 0 w 2458212"/>
                    <a:gd name="connsiteY0-2" fmla="*/ 0 h 1016357"/>
                    <a:gd name="connsiteX1-3" fmla="*/ 2458212 w 2458212"/>
                    <a:gd name="connsiteY1-4" fmla="*/ 0 h 1016357"/>
                    <a:gd name="connsiteX2-5" fmla="*/ 2452158 w 2458212"/>
                    <a:gd name="connsiteY2-6" fmla="*/ 479693 h 1016357"/>
                    <a:gd name="connsiteX3-7" fmla="*/ 2458212 w 2458212"/>
                    <a:gd name="connsiteY3-8" fmla="*/ 1016357 h 1016357"/>
                    <a:gd name="connsiteX4-9" fmla="*/ 0 w 2458212"/>
                    <a:gd name="connsiteY4-10" fmla="*/ 1016357 h 1016357"/>
                    <a:gd name="connsiteX5" fmla="*/ 0 w 2458212"/>
                    <a:gd name="connsiteY5" fmla="*/ 0 h 1016357"/>
                    <a:gd name="connsiteX0-11" fmla="*/ 0 w 2458212"/>
                    <a:gd name="connsiteY0-12" fmla="*/ 0 h 1016357"/>
                    <a:gd name="connsiteX1-13" fmla="*/ 2458212 w 2458212"/>
                    <a:gd name="connsiteY1-14" fmla="*/ 0 h 1016357"/>
                    <a:gd name="connsiteX2-15" fmla="*/ 1748536 w 2458212"/>
                    <a:gd name="connsiteY2-16" fmla="*/ 533169 h 1016357"/>
                    <a:gd name="connsiteX3-17" fmla="*/ 2458212 w 2458212"/>
                    <a:gd name="connsiteY3-18" fmla="*/ 1016357 h 1016357"/>
                    <a:gd name="connsiteX4-19" fmla="*/ 0 w 2458212"/>
                    <a:gd name="connsiteY4-20" fmla="*/ 1016357 h 1016357"/>
                    <a:gd name="connsiteX5-21" fmla="*/ 0 w 2458212"/>
                    <a:gd name="connsiteY5-22" fmla="*/ 0 h 101635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21" y="connsiteY5-22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A84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2" name="任意多边形 1061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-1" fmla="*/ 901700 w 901700"/>
                    <a:gd name="connsiteY0-2" fmla="*/ 730250 h 1498600"/>
                    <a:gd name="connsiteX1-3" fmla="*/ 577850 w 901700"/>
                    <a:gd name="connsiteY1-4" fmla="*/ 1498600 h 1498600"/>
                    <a:gd name="connsiteX2-5" fmla="*/ 0 w 901700"/>
                    <a:gd name="connsiteY2-6" fmla="*/ 793750 h 1498600"/>
                    <a:gd name="connsiteX3-7" fmla="*/ 323850 w 901700"/>
                    <a:gd name="connsiteY3-8" fmla="*/ 0 h 1498600"/>
                    <a:gd name="connsiteX4-9" fmla="*/ 901700 w 901700"/>
                    <a:gd name="connsiteY4-10" fmla="*/ 730250 h 1498600"/>
                    <a:gd name="connsiteX0-11" fmla="*/ 911225 w 911225"/>
                    <a:gd name="connsiteY0-12" fmla="*/ 730250 h 1498600"/>
                    <a:gd name="connsiteX1-13" fmla="*/ 577850 w 911225"/>
                    <a:gd name="connsiteY1-14" fmla="*/ 1498600 h 1498600"/>
                    <a:gd name="connsiteX2-15" fmla="*/ 0 w 911225"/>
                    <a:gd name="connsiteY2-16" fmla="*/ 793750 h 1498600"/>
                    <a:gd name="connsiteX3-17" fmla="*/ 323850 w 911225"/>
                    <a:gd name="connsiteY3-18" fmla="*/ 0 h 1498600"/>
                    <a:gd name="connsiteX4-19" fmla="*/ 911225 w 911225"/>
                    <a:gd name="connsiteY4-20" fmla="*/ 730250 h 1498600"/>
                    <a:gd name="connsiteX0-21" fmla="*/ 911225 w 911225"/>
                    <a:gd name="connsiteY0-22" fmla="*/ 733425 h 1501775"/>
                    <a:gd name="connsiteX1-23" fmla="*/ 577850 w 911225"/>
                    <a:gd name="connsiteY1-24" fmla="*/ 1501775 h 1501775"/>
                    <a:gd name="connsiteX2-25" fmla="*/ 0 w 911225"/>
                    <a:gd name="connsiteY2-26" fmla="*/ 796925 h 1501775"/>
                    <a:gd name="connsiteX3-27" fmla="*/ 333375 w 911225"/>
                    <a:gd name="connsiteY3-28" fmla="*/ 0 h 1501775"/>
                    <a:gd name="connsiteX4-29" fmla="*/ 911225 w 911225"/>
                    <a:gd name="connsiteY4-30" fmla="*/ 733425 h 1501775"/>
                    <a:gd name="connsiteX0-31" fmla="*/ 869950 w 869950"/>
                    <a:gd name="connsiteY0-32" fmla="*/ 736600 h 1501775"/>
                    <a:gd name="connsiteX1-33" fmla="*/ 577850 w 869950"/>
                    <a:gd name="connsiteY1-34" fmla="*/ 1501775 h 1501775"/>
                    <a:gd name="connsiteX2-35" fmla="*/ 0 w 869950"/>
                    <a:gd name="connsiteY2-36" fmla="*/ 796925 h 1501775"/>
                    <a:gd name="connsiteX3-37" fmla="*/ 333375 w 869950"/>
                    <a:gd name="connsiteY3-38" fmla="*/ 0 h 1501775"/>
                    <a:gd name="connsiteX4-39" fmla="*/ 869950 w 869950"/>
                    <a:gd name="connsiteY4-40" fmla="*/ 736600 h 1501775"/>
                    <a:gd name="connsiteX0-41" fmla="*/ 914400 w 914400"/>
                    <a:gd name="connsiteY0-42" fmla="*/ 749300 h 1501775"/>
                    <a:gd name="connsiteX1-43" fmla="*/ 577850 w 914400"/>
                    <a:gd name="connsiteY1-44" fmla="*/ 1501775 h 1501775"/>
                    <a:gd name="connsiteX2-45" fmla="*/ 0 w 914400"/>
                    <a:gd name="connsiteY2-46" fmla="*/ 796925 h 1501775"/>
                    <a:gd name="connsiteX3-47" fmla="*/ 333375 w 914400"/>
                    <a:gd name="connsiteY3-48" fmla="*/ 0 h 1501775"/>
                    <a:gd name="connsiteX4-49" fmla="*/ 914400 w 914400"/>
                    <a:gd name="connsiteY4-50" fmla="*/ 749300 h 1501775"/>
                    <a:gd name="connsiteX0-51" fmla="*/ 917575 w 917575"/>
                    <a:gd name="connsiteY0-52" fmla="*/ 736600 h 1501775"/>
                    <a:gd name="connsiteX1-53" fmla="*/ 577850 w 917575"/>
                    <a:gd name="connsiteY1-54" fmla="*/ 1501775 h 1501775"/>
                    <a:gd name="connsiteX2-55" fmla="*/ 0 w 917575"/>
                    <a:gd name="connsiteY2-56" fmla="*/ 796925 h 1501775"/>
                    <a:gd name="connsiteX3-57" fmla="*/ 333375 w 917575"/>
                    <a:gd name="connsiteY3-58" fmla="*/ 0 h 1501775"/>
                    <a:gd name="connsiteX4-59" fmla="*/ 917575 w 917575"/>
                    <a:gd name="connsiteY4-60" fmla="*/ 736600 h 1501775"/>
                    <a:gd name="connsiteX0-61" fmla="*/ 917575 w 917575"/>
                    <a:gd name="connsiteY0-62" fmla="*/ 653585 h 1418760"/>
                    <a:gd name="connsiteX1-63" fmla="*/ 577850 w 917575"/>
                    <a:gd name="connsiteY1-64" fmla="*/ 1418760 h 1418760"/>
                    <a:gd name="connsiteX2-65" fmla="*/ 0 w 917575"/>
                    <a:gd name="connsiteY2-66" fmla="*/ 713910 h 1418760"/>
                    <a:gd name="connsiteX3-67" fmla="*/ 459034 w 917575"/>
                    <a:gd name="connsiteY3-68" fmla="*/ 0 h 1418760"/>
                    <a:gd name="connsiteX4-69" fmla="*/ 917575 w 917575"/>
                    <a:gd name="connsiteY4-70" fmla="*/ 653585 h 1418760"/>
                    <a:gd name="connsiteX0-71" fmla="*/ 1049920 w 1049920"/>
                    <a:gd name="connsiteY0-72" fmla="*/ 737406 h 1418760"/>
                    <a:gd name="connsiteX1-73" fmla="*/ 577850 w 1049920"/>
                    <a:gd name="connsiteY1-74" fmla="*/ 1418760 h 1418760"/>
                    <a:gd name="connsiteX2-75" fmla="*/ 0 w 1049920"/>
                    <a:gd name="connsiteY2-76" fmla="*/ 713910 h 1418760"/>
                    <a:gd name="connsiteX3-77" fmla="*/ 459034 w 1049920"/>
                    <a:gd name="connsiteY3-78" fmla="*/ 0 h 1418760"/>
                    <a:gd name="connsiteX4-79" fmla="*/ 1049920 w 1049920"/>
                    <a:gd name="connsiteY4-80" fmla="*/ 737406 h 1418760"/>
                    <a:gd name="connsiteX0-81" fmla="*/ 1049920 w 1049920"/>
                    <a:gd name="connsiteY0-82" fmla="*/ 737406 h 1418760"/>
                    <a:gd name="connsiteX1-83" fmla="*/ 577850 w 1049920"/>
                    <a:gd name="connsiteY1-84" fmla="*/ 1418760 h 1418760"/>
                    <a:gd name="connsiteX2-85" fmla="*/ 0 w 1049920"/>
                    <a:gd name="connsiteY2-86" fmla="*/ 713910 h 1418760"/>
                    <a:gd name="connsiteX3-87" fmla="*/ 459034 w 1049920"/>
                    <a:gd name="connsiteY3-88" fmla="*/ 0 h 1418760"/>
                    <a:gd name="connsiteX4-89" fmla="*/ 1049920 w 1049920"/>
                    <a:gd name="connsiteY4-90" fmla="*/ 737406 h 1418760"/>
                    <a:gd name="connsiteX0-91" fmla="*/ 1049920 w 1049920"/>
                    <a:gd name="connsiteY0-92" fmla="*/ 728297 h 1409651"/>
                    <a:gd name="connsiteX1-93" fmla="*/ 577850 w 1049920"/>
                    <a:gd name="connsiteY1-94" fmla="*/ 1409651 h 1409651"/>
                    <a:gd name="connsiteX2-95" fmla="*/ 0 w 1049920"/>
                    <a:gd name="connsiteY2-96" fmla="*/ 704801 h 1409651"/>
                    <a:gd name="connsiteX3-97" fmla="*/ 478286 w 1049920"/>
                    <a:gd name="connsiteY3-98" fmla="*/ 0 h 1409651"/>
                    <a:gd name="connsiteX4-99" fmla="*/ 1049920 w 1049920"/>
                    <a:gd name="connsiteY4-100" fmla="*/ 728297 h 1409651"/>
                    <a:gd name="connsiteX0-101" fmla="*/ 993714 w 993714"/>
                    <a:gd name="connsiteY0-102" fmla="*/ 728297 h 1409651"/>
                    <a:gd name="connsiteX1-103" fmla="*/ 521644 w 993714"/>
                    <a:gd name="connsiteY1-104" fmla="*/ 1409651 h 1409651"/>
                    <a:gd name="connsiteX2-105" fmla="*/ 0 w 993714"/>
                    <a:gd name="connsiteY2-106" fmla="*/ 660706 h 1409651"/>
                    <a:gd name="connsiteX3-107" fmla="*/ 422080 w 993714"/>
                    <a:gd name="connsiteY3-108" fmla="*/ 0 h 1409651"/>
                    <a:gd name="connsiteX4-109" fmla="*/ 993714 w 993714"/>
                    <a:gd name="connsiteY4-110" fmla="*/ 728297 h 1409651"/>
                    <a:gd name="connsiteX0-111" fmla="*/ 1036804 w 1036804"/>
                    <a:gd name="connsiteY0-112" fmla="*/ 728297 h 1409651"/>
                    <a:gd name="connsiteX1-113" fmla="*/ 564734 w 1036804"/>
                    <a:gd name="connsiteY1-114" fmla="*/ 1409651 h 1409651"/>
                    <a:gd name="connsiteX2-115" fmla="*/ 0 w 1036804"/>
                    <a:gd name="connsiteY2-116" fmla="*/ 694512 h 1409651"/>
                    <a:gd name="connsiteX3-117" fmla="*/ 465170 w 1036804"/>
                    <a:gd name="connsiteY3-118" fmla="*/ 0 h 1409651"/>
                    <a:gd name="connsiteX4-119" fmla="*/ 1036804 w 1036804"/>
                    <a:gd name="connsiteY4-120" fmla="*/ 728297 h 140965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C56F0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57" name="组合 1056"/>
              <p:cNvGrpSpPr/>
              <p:nvPr/>
            </p:nvGrpSpPr>
            <p:grpSpPr>
              <a:xfrm rot="2286909">
                <a:off x="4791501" y="699063"/>
                <a:ext cx="1868739" cy="1409651"/>
                <a:chOff x="6424265" y="-2497"/>
                <a:chExt cx="1868739" cy="1409651"/>
              </a:xfrm>
            </p:grpSpPr>
            <p:sp>
              <p:nvSpPr>
                <p:cNvPr id="1059" name="矩形 88"/>
                <p:cNvSpPr/>
                <p:nvPr/>
              </p:nvSpPr>
              <p:spPr>
                <a:xfrm rot="19313943">
                  <a:off x="6551709" y="143297"/>
                  <a:ext cx="1741295" cy="814136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-1" fmla="*/ 0 w 2458212"/>
                    <a:gd name="connsiteY0-2" fmla="*/ 0 h 1016357"/>
                    <a:gd name="connsiteX1-3" fmla="*/ 2458212 w 2458212"/>
                    <a:gd name="connsiteY1-4" fmla="*/ 0 h 1016357"/>
                    <a:gd name="connsiteX2-5" fmla="*/ 2452158 w 2458212"/>
                    <a:gd name="connsiteY2-6" fmla="*/ 479693 h 1016357"/>
                    <a:gd name="connsiteX3-7" fmla="*/ 2458212 w 2458212"/>
                    <a:gd name="connsiteY3-8" fmla="*/ 1016357 h 1016357"/>
                    <a:gd name="connsiteX4-9" fmla="*/ 0 w 2458212"/>
                    <a:gd name="connsiteY4-10" fmla="*/ 1016357 h 1016357"/>
                    <a:gd name="connsiteX5" fmla="*/ 0 w 2458212"/>
                    <a:gd name="connsiteY5" fmla="*/ 0 h 1016357"/>
                    <a:gd name="connsiteX0-11" fmla="*/ 0 w 2458212"/>
                    <a:gd name="connsiteY0-12" fmla="*/ 0 h 1016357"/>
                    <a:gd name="connsiteX1-13" fmla="*/ 2458212 w 2458212"/>
                    <a:gd name="connsiteY1-14" fmla="*/ 0 h 1016357"/>
                    <a:gd name="connsiteX2-15" fmla="*/ 1748536 w 2458212"/>
                    <a:gd name="connsiteY2-16" fmla="*/ 533169 h 1016357"/>
                    <a:gd name="connsiteX3-17" fmla="*/ 2458212 w 2458212"/>
                    <a:gd name="connsiteY3-18" fmla="*/ 1016357 h 1016357"/>
                    <a:gd name="connsiteX4-19" fmla="*/ 0 w 2458212"/>
                    <a:gd name="connsiteY4-20" fmla="*/ 1016357 h 1016357"/>
                    <a:gd name="connsiteX5-21" fmla="*/ 0 w 2458212"/>
                    <a:gd name="connsiteY5-22" fmla="*/ 0 h 101635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21" y="connsiteY5-22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A84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0" name="任意多边形 1059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-1" fmla="*/ 901700 w 901700"/>
                    <a:gd name="connsiteY0-2" fmla="*/ 730250 h 1498600"/>
                    <a:gd name="connsiteX1-3" fmla="*/ 577850 w 901700"/>
                    <a:gd name="connsiteY1-4" fmla="*/ 1498600 h 1498600"/>
                    <a:gd name="connsiteX2-5" fmla="*/ 0 w 901700"/>
                    <a:gd name="connsiteY2-6" fmla="*/ 793750 h 1498600"/>
                    <a:gd name="connsiteX3-7" fmla="*/ 323850 w 901700"/>
                    <a:gd name="connsiteY3-8" fmla="*/ 0 h 1498600"/>
                    <a:gd name="connsiteX4-9" fmla="*/ 901700 w 901700"/>
                    <a:gd name="connsiteY4-10" fmla="*/ 730250 h 1498600"/>
                    <a:gd name="connsiteX0-11" fmla="*/ 911225 w 911225"/>
                    <a:gd name="connsiteY0-12" fmla="*/ 730250 h 1498600"/>
                    <a:gd name="connsiteX1-13" fmla="*/ 577850 w 911225"/>
                    <a:gd name="connsiteY1-14" fmla="*/ 1498600 h 1498600"/>
                    <a:gd name="connsiteX2-15" fmla="*/ 0 w 911225"/>
                    <a:gd name="connsiteY2-16" fmla="*/ 793750 h 1498600"/>
                    <a:gd name="connsiteX3-17" fmla="*/ 323850 w 911225"/>
                    <a:gd name="connsiteY3-18" fmla="*/ 0 h 1498600"/>
                    <a:gd name="connsiteX4-19" fmla="*/ 911225 w 911225"/>
                    <a:gd name="connsiteY4-20" fmla="*/ 730250 h 1498600"/>
                    <a:gd name="connsiteX0-21" fmla="*/ 911225 w 911225"/>
                    <a:gd name="connsiteY0-22" fmla="*/ 733425 h 1501775"/>
                    <a:gd name="connsiteX1-23" fmla="*/ 577850 w 911225"/>
                    <a:gd name="connsiteY1-24" fmla="*/ 1501775 h 1501775"/>
                    <a:gd name="connsiteX2-25" fmla="*/ 0 w 911225"/>
                    <a:gd name="connsiteY2-26" fmla="*/ 796925 h 1501775"/>
                    <a:gd name="connsiteX3-27" fmla="*/ 333375 w 911225"/>
                    <a:gd name="connsiteY3-28" fmla="*/ 0 h 1501775"/>
                    <a:gd name="connsiteX4-29" fmla="*/ 911225 w 911225"/>
                    <a:gd name="connsiteY4-30" fmla="*/ 733425 h 1501775"/>
                    <a:gd name="connsiteX0-31" fmla="*/ 869950 w 869950"/>
                    <a:gd name="connsiteY0-32" fmla="*/ 736600 h 1501775"/>
                    <a:gd name="connsiteX1-33" fmla="*/ 577850 w 869950"/>
                    <a:gd name="connsiteY1-34" fmla="*/ 1501775 h 1501775"/>
                    <a:gd name="connsiteX2-35" fmla="*/ 0 w 869950"/>
                    <a:gd name="connsiteY2-36" fmla="*/ 796925 h 1501775"/>
                    <a:gd name="connsiteX3-37" fmla="*/ 333375 w 869950"/>
                    <a:gd name="connsiteY3-38" fmla="*/ 0 h 1501775"/>
                    <a:gd name="connsiteX4-39" fmla="*/ 869950 w 869950"/>
                    <a:gd name="connsiteY4-40" fmla="*/ 736600 h 1501775"/>
                    <a:gd name="connsiteX0-41" fmla="*/ 914400 w 914400"/>
                    <a:gd name="connsiteY0-42" fmla="*/ 749300 h 1501775"/>
                    <a:gd name="connsiteX1-43" fmla="*/ 577850 w 914400"/>
                    <a:gd name="connsiteY1-44" fmla="*/ 1501775 h 1501775"/>
                    <a:gd name="connsiteX2-45" fmla="*/ 0 w 914400"/>
                    <a:gd name="connsiteY2-46" fmla="*/ 796925 h 1501775"/>
                    <a:gd name="connsiteX3-47" fmla="*/ 333375 w 914400"/>
                    <a:gd name="connsiteY3-48" fmla="*/ 0 h 1501775"/>
                    <a:gd name="connsiteX4-49" fmla="*/ 914400 w 914400"/>
                    <a:gd name="connsiteY4-50" fmla="*/ 749300 h 1501775"/>
                    <a:gd name="connsiteX0-51" fmla="*/ 917575 w 917575"/>
                    <a:gd name="connsiteY0-52" fmla="*/ 736600 h 1501775"/>
                    <a:gd name="connsiteX1-53" fmla="*/ 577850 w 917575"/>
                    <a:gd name="connsiteY1-54" fmla="*/ 1501775 h 1501775"/>
                    <a:gd name="connsiteX2-55" fmla="*/ 0 w 917575"/>
                    <a:gd name="connsiteY2-56" fmla="*/ 796925 h 1501775"/>
                    <a:gd name="connsiteX3-57" fmla="*/ 333375 w 917575"/>
                    <a:gd name="connsiteY3-58" fmla="*/ 0 h 1501775"/>
                    <a:gd name="connsiteX4-59" fmla="*/ 917575 w 917575"/>
                    <a:gd name="connsiteY4-60" fmla="*/ 736600 h 1501775"/>
                    <a:gd name="connsiteX0-61" fmla="*/ 917575 w 917575"/>
                    <a:gd name="connsiteY0-62" fmla="*/ 653585 h 1418760"/>
                    <a:gd name="connsiteX1-63" fmla="*/ 577850 w 917575"/>
                    <a:gd name="connsiteY1-64" fmla="*/ 1418760 h 1418760"/>
                    <a:gd name="connsiteX2-65" fmla="*/ 0 w 917575"/>
                    <a:gd name="connsiteY2-66" fmla="*/ 713910 h 1418760"/>
                    <a:gd name="connsiteX3-67" fmla="*/ 459034 w 917575"/>
                    <a:gd name="connsiteY3-68" fmla="*/ 0 h 1418760"/>
                    <a:gd name="connsiteX4-69" fmla="*/ 917575 w 917575"/>
                    <a:gd name="connsiteY4-70" fmla="*/ 653585 h 1418760"/>
                    <a:gd name="connsiteX0-71" fmla="*/ 1049920 w 1049920"/>
                    <a:gd name="connsiteY0-72" fmla="*/ 737406 h 1418760"/>
                    <a:gd name="connsiteX1-73" fmla="*/ 577850 w 1049920"/>
                    <a:gd name="connsiteY1-74" fmla="*/ 1418760 h 1418760"/>
                    <a:gd name="connsiteX2-75" fmla="*/ 0 w 1049920"/>
                    <a:gd name="connsiteY2-76" fmla="*/ 713910 h 1418760"/>
                    <a:gd name="connsiteX3-77" fmla="*/ 459034 w 1049920"/>
                    <a:gd name="connsiteY3-78" fmla="*/ 0 h 1418760"/>
                    <a:gd name="connsiteX4-79" fmla="*/ 1049920 w 1049920"/>
                    <a:gd name="connsiteY4-80" fmla="*/ 737406 h 1418760"/>
                    <a:gd name="connsiteX0-81" fmla="*/ 1049920 w 1049920"/>
                    <a:gd name="connsiteY0-82" fmla="*/ 737406 h 1418760"/>
                    <a:gd name="connsiteX1-83" fmla="*/ 577850 w 1049920"/>
                    <a:gd name="connsiteY1-84" fmla="*/ 1418760 h 1418760"/>
                    <a:gd name="connsiteX2-85" fmla="*/ 0 w 1049920"/>
                    <a:gd name="connsiteY2-86" fmla="*/ 713910 h 1418760"/>
                    <a:gd name="connsiteX3-87" fmla="*/ 459034 w 1049920"/>
                    <a:gd name="connsiteY3-88" fmla="*/ 0 h 1418760"/>
                    <a:gd name="connsiteX4-89" fmla="*/ 1049920 w 1049920"/>
                    <a:gd name="connsiteY4-90" fmla="*/ 737406 h 1418760"/>
                    <a:gd name="connsiteX0-91" fmla="*/ 1049920 w 1049920"/>
                    <a:gd name="connsiteY0-92" fmla="*/ 728297 h 1409651"/>
                    <a:gd name="connsiteX1-93" fmla="*/ 577850 w 1049920"/>
                    <a:gd name="connsiteY1-94" fmla="*/ 1409651 h 1409651"/>
                    <a:gd name="connsiteX2-95" fmla="*/ 0 w 1049920"/>
                    <a:gd name="connsiteY2-96" fmla="*/ 704801 h 1409651"/>
                    <a:gd name="connsiteX3-97" fmla="*/ 478286 w 1049920"/>
                    <a:gd name="connsiteY3-98" fmla="*/ 0 h 1409651"/>
                    <a:gd name="connsiteX4-99" fmla="*/ 1049920 w 1049920"/>
                    <a:gd name="connsiteY4-100" fmla="*/ 728297 h 1409651"/>
                    <a:gd name="connsiteX0-101" fmla="*/ 993714 w 993714"/>
                    <a:gd name="connsiteY0-102" fmla="*/ 728297 h 1409651"/>
                    <a:gd name="connsiteX1-103" fmla="*/ 521644 w 993714"/>
                    <a:gd name="connsiteY1-104" fmla="*/ 1409651 h 1409651"/>
                    <a:gd name="connsiteX2-105" fmla="*/ 0 w 993714"/>
                    <a:gd name="connsiteY2-106" fmla="*/ 660706 h 1409651"/>
                    <a:gd name="connsiteX3-107" fmla="*/ 422080 w 993714"/>
                    <a:gd name="connsiteY3-108" fmla="*/ 0 h 1409651"/>
                    <a:gd name="connsiteX4-109" fmla="*/ 993714 w 993714"/>
                    <a:gd name="connsiteY4-110" fmla="*/ 728297 h 1409651"/>
                    <a:gd name="connsiteX0-111" fmla="*/ 1036804 w 1036804"/>
                    <a:gd name="connsiteY0-112" fmla="*/ 728297 h 1409651"/>
                    <a:gd name="connsiteX1-113" fmla="*/ 564734 w 1036804"/>
                    <a:gd name="connsiteY1-114" fmla="*/ 1409651 h 1409651"/>
                    <a:gd name="connsiteX2-115" fmla="*/ 0 w 1036804"/>
                    <a:gd name="connsiteY2-116" fmla="*/ 694512 h 1409651"/>
                    <a:gd name="connsiteX3-117" fmla="*/ 465170 w 1036804"/>
                    <a:gd name="connsiteY3-118" fmla="*/ 0 h 1409651"/>
                    <a:gd name="connsiteX4-119" fmla="*/ 1036804 w 1036804"/>
                    <a:gd name="connsiteY4-120" fmla="*/ 728297 h 140965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C56F0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58" name="矩形 1057"/>
              <p:cNvSpPr/>
              <p:nvPr/>
            </p:nvSpPr>
            <p:spPr>
              <a:xfrm rot="852">
                <a:off x="1387959" y="567575"/>
                <a:ext cx="4421068" cy="946024"/>
              </a:xfrm>
              <a:prstGeom prst="rect">
                <a:avLst/>
              </a:prstGeom>
              <a:solidFill>
                <a:srgbClr val="F792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55" name="矩形 1054"/>
            <p:cNvSpPr/>
            <p:nvPr/>
          </p:nvSpPr>
          <p:spPr>
            <a:xfrm rot="21558041">
              <a:off x="4919714" y="861670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dist="38100" dir="2700000" algn="tl" rotWithShape="0">
                      <a:prstClr val="black">
                        <a:alpha val="80000"/>
                      </a:prstClr>
                    </a:outerShdw>
                  </a:effectLst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动画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dist="38100" dir="2700000" algn="tl" rotWithShape="0">
                      <a:prstClr val="black">
                        <a:alpha val="80000"/>
                      </a:prstClr>
                    </a:outerShdw>
                  </a:effectLst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设计师</a:t>
              </a:r>
              <a:endParaRPr lang="zh-CN" altLang="en-US" sz="3200" dirty="0">
                <a:solidFill>
                  <a:schemeClr val="bg1"/>
                </a:solidFill>
                <a:effectLst>
                  <a:outerShdw dist="38100" dir="2700000" algn="tl" rotWithShape="0">
                    <a:prstClr val="black">
                      <a:alpha val="80000"/>
                    </a:prst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64649" y="729129"/>
            <a:ext cx="6119395" cy="1586572"/>
            <a:chOff x="3064649" y="729129"/>
            <a:chExt cx="6119395" cy="1586572"/>
          </a:xfrm>
        </p:grpSpPr>
        <p:grpSp>
          <p:nvGrpSpPr>
            <p:cNvPr id="1044" name="组合 1043"/>
            <p:cNvGrpSpPr/>
            <p:nvPr/>
          </p:nvGrpSpPr>
          <p:grpSpPr>
            <a:xfrm>
              <a:off x="3064649" y="729129"/>
              <a:ext cx="6119395" cy="1586572"/>
              <a:chOff x="540845" y="567575"/>
              <a:chExt cx="6119395" cy="1586572"/>
            </a:xfrm>
            <a:effectLst/>
          </p:grpSpPr>
          <p:grpSp>
            <p:nvGrpSpPr>
              <p:cNvPr id="1046" name="组合 1045"/>
              <p:cNvGrpSpPr/>
              <p:nvPr/>
            </p:nvGrpSpPr>
            <p:grpSpPr>
              <a:xfrm rot="19313091" flipH="1">
                <a:off x="540845" y="744496"/>
                <a:ext cx="1853179" cy="1409651"/>
                <a:chOff x="6424265" y="-2497"/>
                <a:chExt cx="1853179" cy="1409651"/>
              </a:xfrm>
            </p:grpSpPr>
            <p:sp>
              <p:nvSpPr>
                <p:cNvPr id="1051" name="矩形 88"/>
                <p:cNvSpPr/>
                <p:nvPr/>
              </p:nvSpPr>
              <p:spPr>
                <a:xfrm rot="19313943">
                  <a:off x="6536149" y="98235"/>
                  <a:ext cx="1741295" cy="864569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-1" fmla="*/ 0 w 2458212"/>
                    <a:gd name="connsiteY0-2" fmla="*/ 0 h 1016357"/>
                    <a:gd name="connsiteX1-3" fmla="*/ 2458212 w 2458212"/>
                    <a:gd name="connsiteY1-4" fmla="*/ 0 h 1016357"/>
                    <a:gd name="connsiteX2-5" fmla="*/ 2452158 w 2458212"/>
                    <a:gd name="connsiteY2-6" fmla="*/ 479693 h 1016357"/>
                    <a:gd name="connsiteX3-7" fmla="*/ 2458212 w 2458212"/>
                    <a:gd name="connsiteY3-8" fmla="*/ 1016357 h 1016357"/>
                    <a:gd name="connsiteX4-9" fmla="*/ 0 w 2458212"/>
                    <a:gd name="connsiteY4-10" fmla="*/ 1016357 h 1016357"/>
                    <a:gd name="connsiteX5" fmla="*/ 0 w 2458212"/>
                    <a:gd name="connsiteY5" fmla="*/ 0 h 1016357"/>
                    <a:gd name="connsiteX0-11" fmla="*/ 0 w 2458212"/>
                    <a:gd name="connsiteY0-12" fmla="*/ 0 h 1016357"/>
                    <a:gd name="connsiteX1-13" fmla="*/ 2458212 w 2458212"/>
                    <a:gd name="connsiteY1-14" fmla="*/ 0 h 1016357"/>
                    <a:gd name="connsiteX2-15" fmla="*/ 1748536 w 2458212"/>
                    <a:gd name="connsiteY2-16" fmla="*/ 533169 h 1016357"/>
                    <a:gd name="connsiteX3-17" fmla="*/ 2458212 w 2458212"/>
                    <a:gd name="connsiteY3-18" fmla="*/ 1016357 h 1016357"/>
                    <a:gd name="connsiteX4-19" fmla="*/ 0 w 2458212"/>
                    <a:gd name="connsiteY4-20" fmla="*/ 1016357 h 1016357"/>
                    <a:gd name="connsiteX5-21" fmla="*/ 0 w 2458212"/>
                    <a:gd name="connsiteY5-22" fmla="*/ 0 h 101635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21" y="connsiteY5-22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5ED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2" name="任意多边形 1051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-1" fmla="*/ 901700 w 901700"/>
                    <a:gd name="connsiteY0-2" fmla="*/ 730250 h 1498600"/>
                    <a:gd name="connsiteX1-3" fmla="*/ 577850 w 901700"/>
                    <a:gd name="connsiteY1-4" fmla="*/ 1498600 h 1498600"/>
                    <a:gd name="connsiteX2-5" fmla="*/ 0 w 901700"/>
                    <a:gd name="connsiteY2-6" fmla="*/ 793750 h 1498600"/>
                    <a:gd name="connsiteX3-7" fmla="*/ 323850 w 901700"/>
                    <a:gd name="connsiteY3-8" fmla="*/ 0 h 1498600"/>
                    <a:gd name="connsiteX4-9" fmla="*/ 901700 w 901700"/>
                    <a:gd name="connsiteY4-10" fmla="*/ 730250 h 1498600"/>
                    <a:gd name="connsiteX0-11" fmla="*/ 911225 w 911225"/>
                    <a:gd name="connsiteY0-12" fmla="*/ 730250 h 1498600"/>
                    <a:gd name="connsiteX1-13" fmla="*/ 577850 w 911225"/>
                    <a:gd name="connsiteY1-14" fmla="*/ 1498600 h 1498600"/>
                    <a:gd name="connsiteX2-15" fmla="*/ 0 w 911225"/>
                    <a:gd name="connsiteY2-16" fmla="*/ 793750 h 1498600"/>
                    <a:gd name="connsiteX3-17" fmla="*/ 323850 w 911225"/>
                    <a:gd name="connsiteY3-18" fmla="*/ 0 h 1498600"/>
                    <a:gd name="connsiteX4-19" fmla="*/ 911225 w 911225"/>
                    <a:gd name="connsiteY4-20" fmla="*/ 730250 h 1498600"/>
                    <a:gd name="connsiteX0-21" fmla="*/ 911225 w 911225"/>
                    <a:gd name="connsiteY0-22" fmla="*/ 733425 h 1501775"/>
                    <a:gd name="connsiteX1-23" fmla="*/ 577850 w 911225"/>
                    <a:gd name="connsiteY1-24" fmla="*/ 1501775 h 1501775"/>
                    <a:gd name="connsiteX2-25" fmla="*/ 0 w 911225"/>
                    <a:gd name="connsiteY2-26" fmla="*/ 796925 h 1501775"/>
                    <a:gd name="connsiteX3-27" fmla="*/ 333375 w 911225"/>
                    <a:gd name="connsiteY3-28" fmla="*/ 0 h 1501775"/>
                    <a:gd name="connsiteX4-29" fmla="*/ 911225 w 911225"/>
                    <a:gd name="connsiteY4-30" fmla="*/ 733425 h 1501775"/>
                    <a:gd name="connsiteX0-31" fmla="*/ 869950 w 869950"/>
                    <a:gd name="connsiteY0-32" fmla="*/ 736600 h 1501775"/>
                    <a:gd name="connsiteX1-33" fmla="*/ 577850 w 869950"/>
                    <a:gd name="connsiteY1-34" fmla="*/ 1501775 h 1501775"/>
                    <a:gd name="connsiteX2-35" fmla="*/ 0 w 869950"/>
                    <a:gd name="connsiteY2-36" fmla="*/ 796925 h 1501775"/>
                    <a:gd name="connsiteX3-37" fmla="*/ 333375 w 869950"/>
                    <a:gd name="connsiteY3-38" fmla="*/ 0 h 1501775"/>
                    <a:gd name="connsiteX4-39" fmla="*/ 869950 w 869950"/>
                    <a:gd name="connsiteY4-40" fmla="*/ 736600 h 1501775"/>
                    <a:gd name="connsiteX0-41" fmla="*/ 914400 w 914400"/>
                    <a:gd name="connsiteY0-42" fmla="*/ 749300 h 1501775"/>
                    <a:gd name="connsiteX1-43" fmla="*/ 577850 w 914400"/>
                    <a:gd name="connsiteY1-44" fmla="*/ 1501775 h 1501775"/>
                    <a:gd name="connsiteX2-45" fmla="*/ 0 w 914400"/>
                    <a:gd name="connsiteY2-46" fmla="*/ 796925 h 1501775"/>
                    <a:gd name="connsiteX3-47" fmla="*/ 333375 w 914400"/>
                    <a:gd name="connsiteY3-48" fmla="*/ 0 h 1501775"/>
                    <a:gd name="connsiteX4-49" fmla="*/ 914400 w 914400"/>
                    <a:gd name="connsiteY4-50" fmla="*/ 749300 h 1501775"/>
                    <a:gd name="connsiteX0-51" fmla="*/ 917575 w 917575"/>
                    <a:gd name="connsiteY0-52" fmla="*/ 736600 h 1501775"/>
                    <a:gd name="connsiteX1-53" fmla="*/ 577850 w 917575"/>
                    <a:gd name="connsiteY1-54" fmla="*/ 1501775 h 1501775"/>
                    <a:gd name="connsiteX2-55" fmla="*/ 0 w 917575"/>
                    <a:gd name="connsiteY2-56" fmla="*/ 796925 h 1501775"/>
                    <a:gd name="connsiteX3-57" fmla="*/ 333375 w 917575"/>
                    <a:gd name="connsiteY3-58" fmla="*/ 0 h 1501775"/>
                    <a:gd name="connsiteX4-59" fmla="*/ 917575 w 917575"/>
                    <a:gd name="connsiteY4-60" fmla="*/ 736600 h 1501775"/>
                    <a:gd name="connsiteX0-61" fmla="*/ 917575 w 917575"/>
                    <a:gd name="connsiteY0-62" fmla="*/ 653585 h 1418760"/>
                    <a:gd name="connsiteX1-63" fmla="*/ 577850 w 917575"/>
                    <a:gd name="connsiteY1-64" fmla="*/ 1418760 h 1418760"/>
                    <a:gd name="connsiteX2-65" fmla="*/ 0 w 917575"/>
                    <a:gd name="connsiteY2-66" fmla="*/ 713910 h 1418760"/>
                    <a:gd name="connsiteX3-67" fmla="*/ 459034 w 917575"/>
                    <a:gd name="connsiteY3-68" fmla="*/ 0 h 1418760"/>
                    <a:gd name="connsiteX4-69" fmla="*/ 917575 w 917575"/>
                    <a:gd name="connsiteY4-70" fmla="*/ 653585 h 1418760"/>
                    <a:gd name="connsiteX0-71" fmla="*/ 1049920 w 1049920"/>
                    <a:gd name="connsiteY0-72" fmla="*/ 737406 h 1418760"/>
                    <a:gd name="connsiteX1-73" fmla="*/ 577850 w 1049920"/>
                    <a:gd name="connsiteY1-74" fmla="*/ 1418760 h 1418760"/>
                    <a:gd name="connsiteX2-75" fmla="*/ 0 w 1049920"/>
                    <a:gd name="connsiteY2-76" fmla="*/ 713910 h 1418760"/>
                    <a:gd name="connsiteX3-77" fmla="*/ 459034 w 1049920"/>
                    <a:gd name="connsiteY3-78" fmla="*/ 0 h 1418760"/>
                    <a:gd name="connsiteX4-79" fmla="*/ 1049920 w 1049920"/>
                    <a:gd name="connsiteY4-80" fmla="*/ 737406 h 1418760"/>
                    <a:gd name="connsiteX0-81" fmla="*/ 1049920 w 1049920"/>
                    <a:gd name="connsiteY0-82" fmla="*/ 737406 h 1418760"/>
                    <a:gd name="connsiteX1-83" fmla="*/ 577850 w 1049920"/>
                    <a:gd name="connsiteY1-84" fmla="*/ 1418760 h 1418760"/>
                    <a:gd name="connsiteX2-85" fmla="*/ 0 w 1049920"/>
                    <a:gd name="connsiteY2-86" fmla="*/ 713910 h 1418760"/>
                    <a:gd name="connsiteX3-87" fmla="*/ 459034 w 1049920"/>
                    <a:gd name="connsiteY3-88" fmla="*/ 0 h 1418760"/>
                    <a:gd name="connsiteX4-89" fmla="*/ 1049920 w 1049920"/>
                    <a:gd name="connsiteY4-90" fmla="*/ 737406 h 1418760"/>
                    <a:gd name="connsiteX0-91" fmla="*/ 1049920 w 1049920"/>
                    <a:gd name="connsiteY0-92" fmla="*/ 728297 h 1409651"/>
                    <a:gd name="connsiteX1-93" fmla="*/ 577850 w 1049920"/>
                    <a:gd name="connsiteY1-94" fmla="*/ 1409651 h 1409651"/>
                    <a:gd name="connsiteX2-95" fmla="*/ 0 w 1049920"/>
                    <a:gd name="connsiteY2-96" fmla="*/ 704801 h 1409651"/>
                    <a:gd name="connsiteX3-97" fmla="*/ 478286 w 1049920"/>
                    <a:gd name="connsiteY3-98" fmla="*/ 0 h 1409651"/>
                    <a:gd name="connsiteX4-99" fmla="*/ 1049920 w 1049920"/>
                    <a:gd name="connsiteY4-100" fmla="*/ 728297 h 1409651"/>
                    <a:gd name="connsiteX0-101" fmla="*/ 993714 w 993714"/>
                    <a:gd name="connsiteY0-102" fmla="*/ 728297 h 1409651"/>
                    <a:gd name="connsiteX1-103" fmla="*/ 521644 w 993714"/>
                    <a:gd name="connsiteY1-104" fmla="*/ 1409651 h 1409651"/>
                    <a:gd name="connsiteX2-105" fmla="*/ 0 w 993714"/>
                    <a:gd name="connsiteY2-106" fmla="*/ 660706 h 1409651"/>
                    <a:gd name="connsiteX3-107" fmla="*/ 422080 w 993714"/>
                    <a:gd name="connsiteY3-108" fmla="*/ 0 h 1409651"/>
                    <a:gd name="connsiteX4-109" fmla="*/ 993714 w 993714"/>
                    <a:gd name="connsiteY4-110" fmla="*/ 728297 h 1409651"/>
                    <a:gd name="connsiteX0-111" fmla="*/ 1036804 w 1036804"/>
                    <a:gd name="connsiteY0-112" fmla="*/ 728297 h 1409651"/>
                    <a:gd name="connsiteX1-113" fmla="*/ 564734 w 1036804"/>
                    <a:gd name="connsiteY1-114" fmla="*/ 1409651 h 1409651"/>
                    <a:gd name="connsiteX2-115" fmla="*/ 0 w 1036804"/>
                    <a:gd name="connsiteY2-116" fmla="*/ 694512 h 1409651"/>
                    <a:gd name="connsiteX3-117" fmla="*/ 465170 w 1036804"/>
                    <a:gd name="connsiteY3-118" fmla="*/ 0 h 1409651"/>
                    <a:gd name="connsiteX4-119" fmla="*/ 1036804 w 1036804"/>
                    <a:gd name="connsiteY4-120" fmla="*/ 728297 h 140965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1E47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47" name="组合 1046"/>
              <p:cNvGrpSpPr/>
              <p:nvPr/>
            </p:nvGrpSpPr>
            <p:grpSpPr>
              <a:xfrm rot="2286909">
                <a:off x="4791501" y="699063"/>
                <a:ext cx="1868739" cy="1409651"/>
                <a:chOff x="6424265" y="-2497"/>
                <a:chExt cx="1868739" cy="1409651"/>
              </a:xfrm>
            </p:grpSpPr>
            <p:sp>
              <p:nvSpPr>
                <p:cNvPr id="1049" name="矩形 88"/>
                <p:cNvSpPr/>
                <p:nvPr/>
              </p:nvSpPr>
              <p:spPr>
                <a:xfrm rot="19313943">
                  <a:off x="6551709" y="143297"/>
                  <a:ext cx="1741295" cy="814136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-1" fmla="*/ 0 w 2458212"/>
                    <a:gd name="connsiteY0-2" fmla="*/ 0 h 1016357"/>
                    <a:gd name="connsiteX1-3" fmla="*/ 2458212 w 2458212"/>
                    <a:gd name="connsiteY1-4" fmla="*/ 0 h 1016357"/>
                    <a:gd name="connsiteX2-5" fmla="*/ 2452158 w 2458212"/>
                    <a:gd name="connsiteY2-6" fmla="*/ 479693 h 1016357"/>
                    <a:gd name="connsiteX3-7" fmla="*/ 2458212 w 2458212"/>
                    <a:gd name="connsiteY3-8" fmla="*/ 1016357 h 1016357"/>
                    <a:gd name="connsiteX4-9" fmla="*/ 0 w 2458212"/>
                    <a:gd name="connsiteY4-10" fmla="*/ 1016357 h 1016357"/>
                    <a:gd name="connsiteX5" fmla="*/ 0 w 2458212"/>
                    <a:gd name="connsiteY5" fmla="*/ 0 h 1016357"/>
                    <a:gd name="connsiteX0-11" fmla="*/ 0 w 2458212"/>
                    <a:gd name="connsiteY0-12" fmla="*/ 0 h 1016357"/>
                    <a:gd name="connsiteX1-13" fmla="*/ 2458212 w 2458212"/>
                    <a:gd name="connsiteY1-14" fmla="*/ 0 h 1016357"/>
                    <a:gd name="connsiteX2-15" fmla="*/ 1748536 w 2458212"/>
                    <a:gd name="connsiteY2-16" fmla="*/ 533169 h 1016357"/>
                    <a:gd name="connsiteX3-17" fmla="*/ 2458212 w 2458212"/>
                    <a:gd name="connsiteY3-18" fmla="*/ 1016357 h 1016357"/>
                    <a:gd name="connsiteX4-19" fmla="*/ 0 w 2458212"/>
                    <a:gd name="connsiteY4-20" fmla="*/ 1016357 h 1016357"/>
                    <a:gd name="connsiteX5-21" fmla="*/ 0 w 2458212"/>
                    <a:gd name="connsiteY5-22" fmla="*/ 0 h 101635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21" y="connsiteY5-22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5ED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0" name="任意多边形 1049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-1" fmla="*/ 901700 w 901700"/>
                    <a:gd name="connsiteY0-2" fmla="*/ 730250 h 1498600"/>
                    <a:gd name="connsiteX1-3" fmla="*/ 577850 w 901700"/>
                    <a:gd name="connsiteY1-4" fmla="*/ 1498600 h 1498600"/>
                    <a:gd name="connsiteX2-5" fmla="*/ 0 w 901700"/>
                    <a:gd name="connsiteY2-6" fmla="*/ 793750 h 1498600"/>
                    <a:gd name="connsiteX3-7" fmla="*/ 323850 w 901700"/>
                    <a:gd name="connsiteY3-8" fmla="*/ 0 h 1498600"/>
                    <a:gd name="connsiteX4-9" fmla="*/ 901700 w 901700"/>
                    <a:gd name="connsiteY4-10" fmla="*/ 730250 h 1498600"/>
                    <a:gd name="connsiteX0-11" fmla="*/ 911225 w 911225"/>
                    <a:gd name="connsiteY0-12" fmla="*/ 730250 h 1498600"/>
                    <a:gd name="connsiteX1-13" fmla="*/ 577850 w 911225"/>
                    <a:gd name="connsiteY1-14" fmla="*/ 1498600 h 1498600"/>
                    <a:gd name="connsiteX2-15" fmla="*/ 0 w 911225"/>
                    <a:gd name="connsiteY2-16" fmla="*/ 793750 h 1498600"/>
                    <a:gd name="connsiteX3-17" fmla="*/ 323850 w 911225"/>
                    <a:gd name="connsiteY3-18" fmla="*/ 0 h 1498600"/>
                    <a:gd name="connsiteX4-19" fmla="*/ 911225 w 911225"/>
                    <a:gd name="connsiteY4-20" fmla="*/ 730250 h 1498600"/>
                    <a:gd name="connsiteX0-21" fmla="*/ 911225 w 911225"/>
                    <a:gd name="connsiteY0-22" fmla="*/ 733425 h 1501775"/>
                    <a:gd name="connsiteX1-23" fmla="*/ 577850 w 911225"/>
                    <a:gd name="connsiteY1-24" fmla="*/ 1501775 h 1501775"/>
                    <a:gd name="connsiteX2-25" fmla="*/ 0 w 911225"/>
                    <a:gd name="connsiteY2-26" fmla="*/ 796925 h 1501775"/>
                    <a:gd name="connsiteX3-27" fmla="*/ 333375 w 911225"/>
                    <a:gd name="connsiteY3-28" fmla="*/ 0 h 1501775"/>
                    <a:gd name="connsiteX4-29" fmla="*/ 911225 w 911225"/>
                    <a:gd name="connsiteY4-30" fmla="*/ 733425 h 1501775"/>
                    <a:gd name="connsiteX0-31" fmla="*/ 869950 w 869950"/>
                    <a:gd name="connsiteY0-32" fmla="*/ 736600 h 1501775"/>
                    <a:gd name="connsiteX1-33" fmla="*/ 577850 w 869950"/>
                    <a:gd name="connsiteY1-34" fmla="*/ 1501775 h 1501775"/>
                    <a:gd name="connsiteX2-35" fmla="*/ 0 w 869950"/>
                    <a:gd name="connsiteY2-36" fmla="*/ 796925 h 1501775"/>
                    <a:gd name="connsiteX3-37" fmla="*/ 333375 w 869950"/>
                    <a:gd name="connsiteY3-38" fmla="*/ 0 h 1501775"/>
                    <a:gd name="connsiteX4-39" fmla="*/ 869950 w 869950"/>
                    <a:gd name="connsiteY4-40" fmla="*/ 736600 h 1501775"/>
                    <a:gd name="connsiteX0-41" fmla="*/ 914400 w 914400"/>
                    <a:gd name="connsiteY0-42" fmla="*/ 749300 h 1501775"/>
                    <a:gd name="connsiteX1-43" fmla="*/ 577850 w 914400"/>
                    <a:gd name="connsiteY1-44" fmla="*/ 1501775 h 1501775"/>
                    <a:gd name="connsiteX2-45" fmla="*/ 0 w 914400"/>
                    <a:gd name="connsiteY2-46" fmla="*/ 796925 h 1501775"/>
                    <a:gd name="connsiteX3-47" fmla="*/ 333375 w 914400"/>
                    <a:gd name="connsiteY3-48" fmla="*/ 0 h 1501775"/>
                    <a:gd name="connsiteX4-49" fmla="*/ 914400 w 914400"/>
                    <a:gd name="connsiteY4-50" fmla="*/ 749300 h 1501775"/>
                    <a:gd name="connsiteX0-51" fmla="*/ 917575 w 917575"/>
                    <a:gd name="connsiteY0-52" fmla="*/ 736600 h 1501775"/>
                    <a:gd name="connsiteX1-53" fmla="*/ 577850 w 917575"/>
                    <a:gd name="connsiteY1-54" fmla="*/ 1501775 h 1501775"/>
                    <a:gd name="connsiteX2-55" fmla="*/ 0 w 917575"/>
                    <a:gd name="connsiteY2-56" fmla="*/ 796925 h 1501775"/>
                    <a:gd name="connsiteX3-57" fmla="*/ 333375 w 917575"/>
                    <a:gd name="connsiteY3-58" fmla="*/ 0 h 1501775"/>
                    <a:gd name="connsiteX4-59" fmla="*/ 917575 w 917575"/>
                    <a:gd name="connsiteY4-60" fmla="*/ 736600 h 1501775"/>
                    <a:gd name="connsiteX0-61" fmla="*/ 917575 w 917575"/>
                    <a:gd name="connsiteY0-62" fmla="*/ 653585 h 1418760"/>
                    <a:gd name="connsiteX1-63" fmla="*/ 577850 w 917575"/>
                    <a:gd name="connsiteY1-64" fmla="*/ 1418760 h 1418760"/>
                    <a:gd name="connsiteX2-65" fmla="*/ 0 w 917575"/>
                    <a:gd name="connsiteY2-66" fmla="*/ 713910 h 1418760"/>
                    <a:gd name="connsiteX3-67" fmla="*/ 459034 w 917575"/>
                    <a:gd name="connsiteY3-68" fmla="*/ 0 h 1418760"/>
                    <a:gd name="connsiteX4-69" fmla="*/ 917575 w 917575"/>
                    <a:gd name="connsiteY4-70" fmla="*/ 653585 h 1418760"/>
                    <a:gd name="connsiteX0-71" fmla="*/ 1049920 w 1049920"/>
                    <a:gd name="connsiteY0-72" fmla="*/ 737406 h 1418760"/>
                    <a:gd name="connsiteX1-73" fmla="*/ 577850 w 1049920"/>
                    <a:gd name="connsiteY1-74" fmla="*/ 1418760 h 1418760"/>
                    <a:gd name="connsiteX2-75" fmla="*/ 0 w 1049920"/>
                    <a:gd name="connsiteY2-76" fmla="*/ 713910 h 1418760"/>
                    <a:gd name="connsiteX3-77" fmla="*/ 459034 w 1049920"/>
                    <a:gd name="connsiteY3-78" fmla="*/ 0 h 1418760"/>
                    <a:gd name="connsiteX4-79" fmla="*/ 1049920 w 1049920"/>
                    <a:gd name="connsiteY4-80" fmla="*/ 737406 h 1418760"/>
                    <a:gd name="connsiteX0-81" fmla="*/ 1049920 w 1049920"/>
                    <a:gd name="connsiteY0-82" fmla="*/ 737406 h 1418760"/>
                    <a:gd name="connsiteX1-83" fmla="*/ 577850 w 1049920"/>
                    <a:gd name="connsiteY1-84" fmla="*/ 1418760 h 1418760"/>
                    <a:gd name="connsiteX2-85" fmla="*/ 0 w 1049920"/>
                    <a:gd name="connsiteY2-86" fmla="*/ 713910 h 1418760"/>
                    <a:gd name="connsiteX3-87" fmla="*/ 459034 w 1049920"/>
                    <a:gd name="connsiteY3-88" fmla="*/ 0 h 1418760"/>
                    <a:gd name="connsiteX4-89" fmla="*/ 1049920 w 1049920"/>
                    <a:gd name="connsiteY4-90" fmla="*/ 737406 h 1418760"/>
                    <a:gd name="connsiteX0-91" fmla="*/ 1049920 w 1049920"/>
                    <a:gd name="connsiteY0-92" fmla="*/ 728297 h 1409651"/>
                    <a:gd name="connsiteX1-93" fmla="*/ 577850 w 1049920"/>
                    <a:gd name="connsiteY1-94" fmla="*/ 1409651 h 1409651"/>
                    <a:gd name="connsiteX2-95" fmla="*/ 0 w 1049920"/>
                    <a:gd name="connsiteY2-96" fmla="*/ 704801 h 1409651"/>
                    <a:gd name="connsiteX3-97" fmla="*/ 478286 w 1049920"/>
                    <a:gd name="connsiteY3-98" fmla="*/ 0 h 1409651"/>
                    <a:gd name="connsiteX4-99" fmla="*/ 1049920 w 1049920"/>
                    <a:gd name="connsiteY4-100" fmla="*/ 728297 h 1409651"/>
                    <a:gd name="connsiteX0-101" fmla="*/ 993714 w 993714"/>
                    <a:gd name="connsiteY0-102" fmla="*/ 728297 h 1409651"/>
                    <a:gd name="connsiteX1-103" fmla="*/ 521644 w 993714"/>
                    <a:gd name="connsiteY1-104" fmla="*/ 1409651 h 1409651"/>
                    <a:gd name="connsiteX2-105" fmla="*/ 0 w 993714"/>
                    <a:gd name="connsiteY2-106" fmla="*/ 660706 h 1409651"/>
                    <a:gd name="connsiteX3-107" fmla="*/ 422080 w 993714"/>
                    <a:gd name="connsiteY3-108" fmla="*/ 0 h 1409651"/>
                    <a:gd name="connsiteX4-109" fmla="*/ 993714 w 993714"/>
                    <a:gd name="connsiteY4-110" fmla="*/ 728297 h 1409651"/>
                    <a:gd name="connsiteX0-111" fmla="*/ 1036804 w 1036804"/>
                    <a:gd name="connsiteY0-112" fmla="*/ 728297 h 1409651"/>
                    <a:gd name="connsiteX1-113" fmla="*/ 564734 w 1036804"/>
                    <a:gd name="connsiteY1-114" fmla="*/ 1409651 h 1409651"/>
                    <a:gd name="connsiteX2-115" fmla="*/ 0 w 1036804"/>
                    <a:gd name="connsiteY2-116" fmla="*/ 694512 h 1409651"/>
                    <a:gd name="connsiteX3-117" fmla="*/ 465170 w 1036804"/>
                    <a:gd name="connsiteY3-118" fmla="*/ 0 h 1409651"/>
                    <a:gd name="connsiteX4-119" fmla="*/ 1036804 w 1036804"/>
                    <a:gd name="connsiteY4-120" fmla="*/ 728297 h 140965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1E47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48" name="矩形 1047"/>
              <p:cNvSpPr/>
              <p:nvPr/>
            </p:nvSpPr>
            <p:spPr>
              <a:xfrm rot="852">
                <a:off x="1387959" y="567575"/>
                <a:ext cx="4421068" cy="946024"/>
              </a:xfrm>
              <a:prstGeom prst="rect">
                <a:avLst/>
              </a:prstGeom>
              <a:solidFill>
                <a:srgbClr val="3669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5" name="矩形 1044"/>
            <p:cNvSpPr/>
            <p:nvPr/>
          </p:nvSpPr>
          <p:spPr>
            <a:xfrm rot="21558041">
              <a:off x="4919715" y="861670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dist="38100" dir="2700000" algn="tl" rotWithShape="0">
                      <a:prstClr val="black">
                        <a:alpha val="80000"/>
                      </a:prstClr>
                    </a:outerShdw>
                  </a:effectLst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建筑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dist="38100" dir="2700000" algn="tl" rotWithShape="0">
                      <a:prstClr val="black">
                        <a:alpha val="80000"/>
                      </a:prstClr>
                    </a:outerShdw>
                  </a:effectLst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设计师</a:t>
              </a:r>
              <a:endParaRPr lang="zh-CN" altLang="en-US" sz="3200" dirty="0">
                <a:solidFill>
                  <a:schemeClr val="bg1"/>
                </a:solidFill>
                <a:effectLst>
                  <a:outerShdw dist="38100" dir="2700000" algn="tl" rotWithShape="0">
                    <a:prstClr val="black">
                      <a:alpha val="80000"/>
                    </a:prst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064649" y="729129"/>
            <a:ext cx="6119395" cy="1586572"/>
            <a:chOff x="3064649" y="729129"/>
            <a:chExt cx="6119395" cy="1586572"/>
          </a:xfrm>
        </p:grpSpPr>
        <p:grpSp>
          <p:nvGrpSpPr>
            <p:cNvPr id="857" name="组合 856"/>
            <p:cNvGrpSpPr/>
            <p:nvPr/>
          </p:nvGrpSpPr>
          <p:grpSpPr>
            <a:xfrm>
              <a:off x="3064649" y="729129"/>
              <a:ext cx="6119395" cy="1586572"/>
              <a:chOff x="540845" y="567575"/>
              <a:chExt cx="6119395" cy="1586572"/>
            </a:xfrm>
            <a:effectLst/>
          </p:grpSpPr>
          <p:grpSp>
            <p:nvGrpSpPr>
              <p:cNvPr id="859" name="组合 858"/>
              <p:cNvGrpSpPr/>
              <p:nvPr/>
            </p:nvGrpSpPr>
            <p:grpSpPr>
              <a:xfrm rot="19313091" flipH="1">
                <a:off x="540845" y="744496"/>
                <a:ext cx="1853179" cy="1409651"/>
                <a:chOff x="6424265" y="-2497"/>
                <a:chExt cx="1853179" cy="1409651"/>
              </a:xfrm>
            </p:grpSpPr>
            <p:sp>
              <p:nvSpPr>
                <p:cNvPr id="864" name="矩形 88"/>
                <p:cNvSpPr/>
                <p:nvPr/>
              </p:nvSpPr>
              <p:spPr>
                <a:xfrm rot="19313943">
                  <a:off x="6536149" y="98235"/>
                  <a:ext cx="1741295" cy="864569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-1" fmla="*/ 0 w 2458212"/>
                    <a:gd name="connsiteY0-2" fmla="*/ 0 h 1016357"/>
                    <a:gd name="connsiteX1-3" fmla="*/ 2458212 w 2458212"/>
                    <a:gd name="connsiteY1-4" fmla="*/ 0 h 1016357"/>
                    <a:gd name="connsiteX2-5" fmla="*/ 2452158 w 2458212"/>
                    <a:gd name="connsiteY2-6" fmla="*/ 479693 h 1016357"/>
                    <a:gd name="connsiteX3-7" fmla="*/ 2458212 w 2458212"/>
                    <a:gd name="connsiteY3-8" fmla="*/ 1016357 h 1016357"/>
                    <a:gd name="connsiteX4-9" fmla="*/ 0 w 2458212"/>
                    <a:gd name="connsiteY4-10" fmla="*/ 1016357 h 1016357"/>
                    <a:gd name="connsiteX5" fmla="*/ 0 w 2458212"/>
                    <a:gd name="connsiteY5" fmla="*/ 0 h 1016357"/>
                    <a:gd name="connsiteX0-11" fmla="*/ 0 w 2458212"/>
                    <a:gd name="connsiteY0-12" fmla="*/ 0 h 1016357"/>
                    <a:gd name="connsiteX1-13" fmla="*/ 2458212 w 2458212"/>
                    <a:gd name="connsiteY1-14" fmla="*/ 0 h 1016357"/>
                    <a:gd name="connsiteX2-15" fmla="*/ 1748536 w 2458212"/>
                    <a:gd name="connsiteY2-16" fmla="*/ 533169 h 1016357"/>
                    <a:gd name="connsiteX3-17" fmla="*/ 2458212 w 2458212"/>
                    <a:gd name="connsiteY3-18" fmla="*/ 1016357 h 1016357"/>
                    <a:gd name="connsiteX4-19" fmla="*/ 0 w 2458212"/>
                    <a:gd name="connsiteY4-20" fmla="*/ 1016357 h 1016357"/>
                    <a:gd name="connsiteX5-21" fmla="*/ 0 w 2458212"/>
                    <a:gd name="connsiteY5-22" fmla="*/ 0 h 101635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21" y="connsiteY5-22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945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5" name="任意多边形 864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-1" fmla="*/ 901700 w 901700"/>
                    <a:gd name="connsiteY0-2" fmla="*/ 730250 h 1498600"/>
                    <a:gd name="connsiteX1-3" fmla="*/ 577850 w 901700"/>
                    <a:gd name="connsiteY1-4" fmla="*/ 1498600 h 1498600"/>
                    <a:gd name="connsiteX2-5" fmla="*/ 0 w 901700"/>
                    <a:gd name="connsiteY2-6" fmla="*/ 793750 h 1498600"/>
                    <a:gd name="connsiteX3-7" fmla="*/ 323850 w 901700"/>
                    <a:gd name="connsiteY3-8" fmla="*/ 0 h 1498600"/>
                    <a:gd name="connsiteX4-9" fmla="*/ 901700 w 901700"/>
                    <a:gd name="connsiteY4-10" fmla="*/ 730250 h 1498600"/>
                    <a:gd name="connsiteX0-11" fmla="*/ 911225 w 911225"/>
                    <a:gd name="connsiteY0-12" fmla="*/ 730250 h 1498600"/>
                    <a:gd name="connsiteX1-13" fmla="*/ 577850 w 911225"/>
                    <a:gd name="connsiteY1-14" fmla="*/ 1498600 h 1498600"/>
                    <a:gd name="connsiteX2-15" fmla="*/ 0 w 911225"/>
                    <a:gd name="connsiteY2-16" fmla="*/ 793750 h 1498600"/>
                    <a:gd name="connsiteX3-17" fmla="*/ 323850 w 911225"/>
                    <a:gd name="connsiteY3-18" fmla="*/ 0 h 1498600"/>
                    <a:gd name="connsiteX4-19" fmla="*/ 911225 w 911225"/>
                    <a:gd name="connsiteY4-20" fmla="*/ 730250 h 1498600"/>
                    <a:gd name="connsiteX0-21" fmla="*/ 911225 w 911225"/>
                    <a:gd name="connsiteY0-22" fmla="*/ 733425 h 1501775"/>
                    <a:gd name="connsiteX1-23" fmla="*/ 577850 w 911225"/>
                    <a:gd name="connsiteY1-24" fmla="*/ 1501775 h 1501775"/>
                    <a:gd name="connsiteX2-25" fmla="*/ 0 w 911225"/>
                    <a:gd name="connsiteY2-26" fmla="*/ 796925 h 1501775"/>
                    <a:gd name="connsiteX3-27" fmla="*/ 333375 w 911225"/>
                    <a:gd name="connsiteY3-28" fmla="*/ 0 h 1501775"/>
                    <a:gd name="connsiteX4-29" fmla="*/ 911225 w 911225"/>
                    <a:gd name="connsiteY4-30" fmla="*/ 733425 h 1501775"/>
                    <a:gd name="connsiteX0-31" fmla="*/ 869950 w 869950"/>
                    <a:gd name="connsiteY0-32" fmla="*/ 736600 h 1501775"/>
                    <a:gd name="connsiteX1-33" fmla="*/ 577850 w 869950"/>
                    <a:gd name="connsiteY1-34" fmla="*/ 1501775 h 1501775"/>
                    <a:gd name="connsiteX2-35" fmla="*/ 0 w 869950"/>
                    <a:gd name="connsiteY2-36" fmla="*/ 796925 h 1501775"/>
                    <a:gd name="connsiteX3-37" fmla="*/ 333375 w 869950"/>
                    <a:gd name="connsiteY3-38" fmla="*/ 0 h 1501775"/>
                    <a:gd name="connsiteX4-39" fmla="*/ 869950 w 869950"/>
                    <a:gd name="connsiteY4-40" fmla="*/ 736600 h 1501775"/>
                    <a:gd name="connsiteX0-41" fmla="*/ 914400 w 914400"/>
                    <a:gd name="connsiteY0-42" fmla="*/ 749300 h 1501775"/>
                    <a:gd name="connsiteX1-43" fmla="*/ 577850 w 914400"/>
                    <a:gd name="connsiteY1-44" fmla="*/ 1501775 h 1501775"/>
                    <a:gd name="connsiteX2-45" fmla="*/ 0 w 914400"/>
                    <a:gd name="connsiteY2-46" fmla="*/ 796925 h 1501775"/>
                    <a:gd name="connsiteX3-47" fmla="*/ 333375 w 914400"/>
                    <a:gd name="connsiteY3-48" fmla="*/ 0 h 1501775"/>
                    <a:gd name="connsiteX4-49" fmla="*/ 914400 w 914400"/>
                    <a:gd name="connsiteY4-50" fmla="*/ 749300 h 1501775"/>
                    <a:gd name="connsiteX0-51" fmla="*/ 917575 w 917575"/>
                    <a:gd name="connsiteY0-52" fmla="*/ 736600 h 1501775"/>
                    <a:gd name="connsiteX1-53" fmla="*/ 577850 w 917575"/>
                    <a:gd name="connsiteY1-54" fmla="*/ 1501775 h 1501775"/>
                    <a:gd name="connsiteX2-55" fmla="*/ 0 w 917575"/>
                    <a:gd name="connsiteY2-56" fmla="*/ 796925 h 1501775"/>
                    <a:gd name="connsiteX3-57" fmla="*/ 333375 w 917575"/>
                    <a:gd name="connsiteY3-58" fmla="*/ 0 h 1501775"/>
                    <a:gd name="connsiteX4-59" fmla="*/ 917575 w 917575"/>
                    <a:gd name="connsiteY4-60" fmla="*/ 736600 h 1501775"/>
                    <a:gd name="connsiteX0-61" fmla="*/ 917575 w 917575"/>
                    <a:gd name="connsiteY0-62" fmla="*/ 653585 h 1418760"/>
                    <a:gd name="connsiteX1-63" fmla="*/ 577850 w 917575"/>
                    <a:gd name="connsiteY1-64" fmla="*/ 1418760 h 1418760"/>
                    <a:gd name="connsiteX2-65" fmla="*/ 0 w 917575"/>
                    <a:gd name="connsiteY2-66" fmla="*/ 713910 h 1418760"/>
                    <a:gd name="connsiteX3-67" fmla="*/ 459034 w 917575"/>
                    <a:gd name="connsiteY3-68" fmla="*/ 0 h 1418760"/>
                    <a:gd name="connsiteX4-69" fmla="*/ 917575 w 917575"/>
                    <a:gd name="connsiteY4-70" fmla="*/ 653585 h 1418760"/>
                    <a:gd name="connsiteX0-71" fmla="*/ 1049920 w 1049920"/>
                    <a:gd name="connsiteY0-72" fmla="*/ 737406 h 1418760"/>
                    <a:gd name="connsiteX1-73" fmla="*/ 577850 w 1049920"/>
                    <a:gd name="connsiteY1-74" fmla="*/ 1418760 h 1418760"/>
                    <a:gd name="connsiteX2-75" fmla="*/ 0 w 1049920"/>
                    <a:gd name="connsiteY2-76" fmla="*/ 713910 h 1418760"/>
                    <a:gd name="connsiteX3-77" fmla="*/ 459034 w 1049920"/>
                    <a:gd name="connsiteY3-78" fmla="*/ 0 h 1418760"/>
                    <a:gd name="connsiteX4-79" fmla="*/ 1049920 w 1049920"/>
                    <a:gd name="connsiteY4-80" fmla="*/ 737406 h 1418760"/>
                    <a:gd name="connsiteX0-81" fmla="*/ 1049920 w 1049920"/>
                    <a:gd name="connsiteY0-82" fmla="*/ 737406 h 1418760"/>
                    <a:gd name="connsiteX1-83" fmla="*/ 577850 w 1049920"/>
                    <a:gd name="connsiteY1-84" fmla="*/ 1418760 h 1418760"/>
                    <a:gd name="connsiteX2-85" fmla="*/ 0 w 1049920"/>
                    <a:gd name="connsiteY2-86" fmla="*/ 713910 h 1418760"/>
                    <a:gd name="connsiteX3-87" fmla="*/ 459034 w 1049920"/>
                    <a:gd name="connsiteY3-88" fmla="*/ 0 h 1418760"/>
                    <a:gd name="connsiteX4-89" fmla="*/ 1049920 w 1049920"/>
                    <a:gd name="connsiteY4-90" fmla="*/ 737406 h 1418760"/>
                    <a:gd name="connsiteX0-91" fmla="*/ 1049920 w 1049920"/>
                    <a:gd name="connsiteY0-92" fmla="*/ 728297 h 1409651"/>
                    <a:gd name="connsiteX1-93" fmla="*/ 577850 w 1049920"/>
                    <a:gd name="connsiteY1-94" fmla="*/ 1409651 h 1409651"/>
                    <a:gd name="connsiteX2-95" fmla="*/ 0 w 1049920"/>
                    <a:gd name="connsiteY2-96" fmla="*/ 704801 h 1409651"/>
                    <a:gd name="connsiteX3-97" fmla="*/ 478286 w 1049920"/>
                    <a:gd name="connsiteY3-98" fmla="*/ 0 h 1409651"/>
                    <a:gd name="connsiteX4-99" fmla="*/ 1049920 w 1049920"/>
                    <a:gd name="connsiteY4-100" fmla="*/ 728297 h 1409651"/>
                    <a:gd name="connsiteX0-101" fmla="*/ 993714 w 993714"/>
                    <a:gd name="connsiteY0-102" fmla="*/ 728297 h 1409651"/>
                    <a:gd name="connsiteX1-103" fmla="*/ 521644 w 993714"/>
                    <a:gd name="connsiteY1-104" fmla="*/ 1409651 h 1409651"/>
                    <a:gd name="connsiteX2-105" fmla="*/ 0 w 993714"/>
                    <a:gd name="connsiteY2-106" fmla="*/ 660706 h 1409651"/>
                    <a:gd name="connsiteX3-107" fmla="*/ 422080 w 993714"/>
                    <a:gd name="connsiteY3-108" fmla="*/ 0 h 1409651"/>
                    <a:gd name="connsiteX4-109" fmla="*/ 993714 w 993714"/>
                    <a:gd name="connsiteY4-110" fmla="*/ 728297 h 1409651"/>
                    <a:gd name="connsiteX0-111" fmla="*/ 1036804 w 1036804"/>
                    <a:gd name="connsiteY0-112" fmla="*/ 728297 h 1409651"/>
                    <a:gd name="connsiteX1-113" fmla="*/ 564734 w 1036804"/>
                    <a:gd name="connsiteY1-114" fmla="*/ 1409651 h 1409651"/>
                    <a:gd name="connsiteX2-115" fmla="*/ 0 w 1036804"/>
                    <a:gd name="connsiteY2-116" fmla="*/ 694512 h 1409651"/>
                    <a:gd name="connsiteX3-117" fmla="*/ 465170 w 1036804"/>
                    <a:gd name="connsiteY3-118" fmla="*/ 0 h 1409651"/>
                    <a:gd name="connsiteX4-119" fmla="*/ 1036804 w 1036804"/>
                    <a:gd name="connsiteY4-120" fmla="*/ 728297 h 140965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3F3C8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60" name="组合 859"/>
              <p:cNvGrpSpPr/>
              <p:nvPr/>
            </p:nvGrpSpPr>
            <p:grpSpPr>
              <a:xfrm rot="2286909">
                <a:off x="4791501" y="699063"/>
                <a:ext cx="1868739" cy="1409651"/>
                <a:chOff x="6424265" y="-2497"/>
                <a:chExt cx="1868739" cy="1409651"/>
              </a:xfrm>
            </p:grpSpPr>
            <p:sp>
              <p:nvSpPr>
                <p:cNvPr id="862" name="矩形 88"/>
                <p:cNvSpPr/>
                <p:nvPr/>
              </p:nvSpPr>
              <p:spPr>
                <a:xfrm rot="19313943">
                  <a:off x="6551709" y="143297"/>
                  <a:ext cx="1741295" cy="814136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-1" fmla="*/ 0 w 2458212"/>
                    <a:gd name="connsiteY0-2" fmla="*/ 0 h 1016357"/>
                    <a:gd name="connsiteX1-3" fmla="*/ 2458212 w 2458212"/>
                    <a:gd name="connsiteY1-4" fmla="*/ 0 h 1016357"/>
                    <a:gd name="connsiteX2-5" fmla="*/ 2452158 w 2458212"/>
                    <a:gd name="connsiteY2-6" fmla="*/ 479693 h 1016357"/>
                    <a:gd name="connsiteX3-7" fmla="*/ 2458212 w 2458212"/>
                    <a:gd name="connsiteY3-8" fmla="*/ 1016357 h 1016357"/>
                    <a:gd name="connsiteX4-9" fmla="*/ 0 w 2458212"/>
                    <a:gd name="connsiteY4-10" fmla="*/ 1016357 h 1016357"/>
                    <a:gd name="connsiteX5" fmla="*/ 0 w 2458212"/>
                    <a:gd name="connsiteY5" fmla="*/ 0 h 1016357"/>
                    <a:gd name="connsiteX0-11" fmla="*/ 0 w 2458212"/>
                    <a:gd name="connsiteY0-12" fmla="*/ 0 h 1016357"/>
                    <a:gd name="connsiteX1-13" fmla="*/ 2458212 w 2458212"/>
                    <a:gd name="connsiteY1-14" fmla="*/ 0 h 1016357"/>
                    <a:gd name="connsiteX2-15" fmla="*/ 1748536 w 2458212"/>
                    <a:gd name="connsiteY2-16" fmla="*/ 533169 h 1016357"/>
                    <a:gd name="connsiteX3-17" fmla="*/ 2458212 w 2458212"/>
                    <a:gd name="connsiteY3-18" fmla="*/ 1016357 h 1016357"/>
                    <a:gd name="connsiteX4-19" fmla="*/ 0 w 2458212"/>
                    <a:gd name="connsiteY4-20" fmla="*/ 1016357 h 1016357"/>
                    <a:gd name="connsiteX5-21" fmla="*/ 0 w 2458212"/>
                    <a:gd name="connsiteY5-22" fmla="*/ 0 h 101635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21" y="connsiteY5-22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945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3" name="任意多边形 862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-1" fmla="*/ 901700 w 901700"/>
                    <a:gd name="connsiteY0-2" fmla="*/ 730250 h 1498600"/>
                    <a:gd name="connsiteX1-3" fmla="*/ 577850 w 901700"/>
                    <a:gd name="connsiteY1-4" fmla="*/ 1498600 h 1498600"/>
                    <a:gd name="connsiteX2-5" fmla="*/ 0 w 901700"/>
                    <a:gd name="connsiteY2-6" fmla="*/ 793750 h 1498600"/>
                    <a:gd name="connsiteX3-7" fmla="*/ 323850 w 901700"/>
                    <a:gd name="connsiteY3-8" fmla="*/ 0 h 1498600"/>
                    <a:gd name="connsiteX4-9" fmla="*/ 901700 w 901700"/>
                    <a:gd name="connsiteY4-10" fmla="*/ 730250 h 1498600"/>
                    <a:gd name="connsiteX0-11" fmla="*/ 911225 w 911225"/>
                    <a:gd name="connsiteY0-12" fmla="*/ 730250 h 1498600"/>
                    <a:gd name="connsiteX1-13" fmla="*/ 577850 w 911225"/>
                    <a:gd name="connsiteY1-14" fmla="*/ 1498600 h 1498600"/>
                    <a:gd name="connsiteX2-15" fmla="*/ 0 w 911225"/>
                    <a:gd name="connsiteY2-16" fmla="*/ 793750 h 1498600"/>
                    <a:gd name="connsiteX3-17" fmla="*/ 323850 w 911225"/>
                    <a:gd name="connsiteY3-18" fmla="*/ 0 h 1498600"/>
                    <a:gd name="connsiteX4-19" fmla="*/ 911225 w 911225"/>
                    <a:gd name="connsiteY4-20" fmla="*/ 730250 h 1498600"/>
                    <a:gd name="connsiteX0-21" fmla="*/ 911225 w 911225"/>
                    <a:gd name="connsiteY0-22" fmla="*/ 733425 h 1501775"/>
                    <a:gd name="connsiteX1-23" fmla="*/ 577850 w 911225"/>
                    <a:gd name="connsiteY1-24" fmla="*/ 1501775 h 1501775"/>
                    <a:gd name="connsiteX2-25" fmla="*/ 0 w 911225"/>
                    <a:gd name="connsiteY2-26" fmla="*/ 796925 h 1501775"/>
                    <a:gd name="connsiteX3-27" fmla="*/ 333375 w 911225"/>
                    <a:gd name="connsiteY3-28" fmla="*/ 0 h 1501775"/>
                    <a:gd name="connsiteX4-29" fmla="*/ 911225 w 911225"/>
                    <a:gd name="connsiteY4-30" fmla="*/ 733425 h 1501775"/>
                    <a:gd name="connsiteX0-31" fmla="*/ 869950 w 869950"/>
                    <a:gd name="connsiteY0-32" fmla="*/ 736600 h 1501775"/>
                    <a:gd name="connsiteX1-33" fmla="*/ 577850 w 869950"/>
                    <a:gd name="connsiteY1-34" fmla="*/ 1501775 h 1501775"/>
                    <a:gd name="connsiteX2-35" fmla="*/ 0 w 869950"/>
                    <a:gd name="connsiteY2-36" fmla="*/ 796925 h 1501775"/>
                    <a:gd name="connsiteX3-37" fmla="*/ 333375 w 869950"/>
                    <a:gd name="connsiteY3-38" fmla="*/ 0 h 1501775"/>
                    <a:gd name="connsiteX4-39" fmla="*/ 869950 w 869950"/>
                    <a:gd name="connsiteY4-40" fmla="*/ 736600 h 1501775"/>
                    <a:gd name="connsiteX0-41" fmla="*/ 914400 w 914400"/>
                    <a:gd name="connsiteY0-42" fmla="*/ 749300 h 1501775"/>
                    <a:gd name="connsiteX1-43" fmla="*/ 577850 w 914400"/>
                    <a:gd name="connsiteY1-44" fmla="*/ 1501775 h 1501775"/>
                    <a:gd name="connsiteX2-45" fmla="*/ 0 w 914400"/>
                    <a:gd name="connsiteY2-46" fmla="*/ 796925 h 1501775"/>
                    <a:gd name="connsiteX3-47" fmla="*/ 333375 w 914400"/>
                    <a:gd name="connsiteY3-48" fmla="*/ 0 h 1501775"/>
                    <a:gd name="connsiteX4-49" fmla="*/ 914400 w 914400"/>
                    <a:gd name="connsiteY4-50" fmla="*/ 749300 h 1501775"/>
                    <a:gd name="connsiteX0-51" fmla="*/ 917575 w 917575"/>
                    <a:gd name="connsiteY0-52" fmla="*/ 736600 h 1501775"/>
                    <a:gd name="connsiteX1-53" fmla="*/ 577850 w 917575"/>
                    <a:gd name="connsiteY1-54" fmla="*/ 1501775 h 1501775"/>
                    <a:gd name="connsiteX2-55" fmla="*/ 0 w 917575"/>
                    <a:gd name="connsiteY2-56" fmla="*/ 796925 h 1501775"/>
                    <a:gd name="connsiteX3-57" fmla="*/ 333375 w 917575"/>
                    <a:gd name="connsiteY3-58" fmla="*/ 0 h 1501775"/>
                    <a:gd name="connsiteX4-59" fmla="*/ 917575 w 917575"/>
                    <a:gd name="connsiteY4-60" fmla="*/ 736600 h 1501775"/>
                    <a:gd name="connsiteX0-61" fmla="*/ 917575 w 917575"/>
                    <a:gd name="connsiteY0-62" fmla="*/ 653585 h 1418760"/>
                    <a:gd name="connsiteX1-63" fmla="*/ 577850 w 917575"/>
                    <a:gd name="connsiteY1-64" fmla="*/ 1418760 h 1418760"/>
                    <a:gd name="connsiteX2-65" fmla="*/ 0 w 917575"/>
                    <a:gd name="connsiteY2-66" fmla="*/ 713910 h 1418760"/>
                    <a:gd name="connsiteX3-67" fmla="*/ 459034 w 917575"/>
                    <a:gd name="connsiteY3-68" fmla="*/ 0 h 1418760"/>
                    <a:gd name="connsiteX4-69" fmla="*/ 917575 w 917575"/>
                    <a:gd name="connsiteY4-70" fmla="*/ 653585 h 1418760"/>
                    <a:gd name="connsiteX0-71" fmla="*/ 1049920 w 1049920"/>
                    <a:gd name="connsiteY0-72" fmla="*/ 737406 h 1418760"/>
                    <a:gd name="connsiteX1-73" fmla="*/ 577850 w 1049920"/>
                    <a:gd name="connsiteY1-74" fmla="*/ 1418760 h 1418760"/>
                    <a:gd name="connsiteX2-75" fmla="*/ 0 w 1049920"/>
                    <a:gd name="connsiteY2-76" fmla="*/ 713910 h 1418760"/>
                    <a:gd name="connsiteX3-77" fmla="*/ 459034 w 1049920"/>
                    <a:gd name="connsiteY3-78" fmla="*/ 0 h 1418760"/>
                    <a:gd name="connsiteX4-79" fmla="*/ 1049920 w 1049920"/>
                    <a:gd name="connsiteY4-80" fmla="*/ 737406 h 1418760"/>
                    <a:gd name="connsiteX0-81" fmla="*/ 1049920 w 1049920"/>
                    <a:gd name="connsiteY0-82" fmla="*/ 737406 h 1418760"/>
                    <a:gd name="connsiteX1-83" fmla="*/ 577850 w 1049920"/>
                    <a:gd name="connsiteY1-84" fmla="*/ 1418760 h 1418760"/>
                    <a:gd name="connsiteX2-85" fmla="*/ 0 w 1049920"/>
                    <a:gd name="connsiteY2-86" fmla="*/ 713910 h 1418760"/>
                    <a:gd name="connsiteX3-87" fmla="*/ 459034 w 1049920"/>
                    <a:gd name="connsiteY3-88" fmla="*/ 0 h 1418760"/>
                    <a:gd name="connsiteX4-89" fmla="*/ 1049920 w 1049920"/>
                    <a:gd name="connsiteY4-90" fmla="*/ 737406 h 1418760"/>
                    <a:gd name="connsiteX0-91" fmla="*/ 1049920 w 1049920"/>
                    <a:gd name="connsiteY0-92" fmla="*/ 728297 h 1409651"/>
                    <a:gd name="connsiteX1-93" fmla="*/ 577850 w 1049920"/>
                    <a:gd name="connsiteY1-94" fmla="*/ 1409651 h 1409651"/>
                    <a:gd name="connsiteX2-95" fmla="*/ 0 w 1049920"/>
                    <a:gd name="connsiteY2-96" fmla="*/ 704801 h 1409651"/>
                    <a:gd name="connsiteX3-97" fmla="*/ 478286 w 1049920"/>
                    <a:gd name="connsiteY3-98" fmla="*/ 0 h 1409651"/>
                    <a:gd name="connsiteX4-99" fmla="*/ 1049920 w 1049920"/>
                    <a:gd name="connsiteY4-100" fmla="*/ 728297 h 1409651"/>
                    <a:gd name="connsiteX0-101" fmla="*/ 993714 w 993714"/>
                    <a:gd name="connsiteY0-102" fmla="*/ 728297 h 1409651"/>
                    <a:gd name="connsiteX1-103" fmla="*/ 521644 w 993714"/>
                    <a:gd name="connsiteY1-104" fmla="*/ 1409651 h 1409651"/>
                    <a:gd name="connsiteX2-105" fmla="*/ 0 w 993714"/>
                    <a:gd name="connsiteY2-106" fmla="*/ 660706 h 1409651"/>
                    <a:gd name="connsiteX3-107" fmla="*/ 422080 w 993714"/>
                    <a:gd name="connsiteY3-108" fmla="*/ 0 h 1409651"/>
                    <a:gd name="connsiteX4-109" fmla="*/ 993714 w 993714"/>
                    <a:gd name="connsiteY4-110" fmla="*/ 728297 h 1409651"/>
                    <a:gd name="connsiteX0-111" fmla="*/ 1036804 w 1036804"/>
                    <a:gd name="connsiteY0-112" fmla="*/ 728297 h 1409651"/>
                    <a:gd name="connsiteX1-113" fmla="*/ 564734 w 1036804"/>
                    <a:gd name="connsiteY1-114" fmla="*/ 1409651 h 1409651"/>
                    <a:gd name="connsiteX2-115" fmla="*/ 0 w 1036804"/>
                    <a:gd name="connsiteY2-116" fmla="*/ 694512 h 1409651"/>
                    <a:gd name="connsiteX3-117" fmla="*/ 465170 w 1036804"/>
                    <a:gd name="connsiteY3-118" fmla="*/ 0 h 1409651"/>
                    <a:gd name="connsiteX4-119" fmla="*/ 1036804 w 1036804"/>
                    <a:gd name="connsiteY4-120" fmla="*/ 728297 h 140965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3F3C8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61" name="矩形 860"/>
              <p:cNvSpPr/>
              <p:nvPr/>
            </p:nvSpPr>
            <p:spPr>
              <a:xfrm rot="852">
                <a:off x="1387959" y="567575"/>
                <a:ext cx="4421068" cy="946024"/>
              </a:xfrm>
              <a:prstGeom prst="rect">
                <a:avLst/>
              </a:prstGeom>
              <a:solidFill>
                <a:srgbClr val="544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8" name="矩形 857"/>
            <p:cNvSpPr/>
            <p:nvPr/>
          </p:nvSpPr>
          <p:spPr>
            <a:xfrm rot="21558041">
              <a:off x="4919716" y="861670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dist="38100" dir="2700000" algn="tl" rotWithShape="0">
                      <a:prstClr val="black">
                        <a:alpha val="80000"/>
                      </a:prstClr>
                    </a:outerShdw>
                  </a:effectLst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网页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dist="38100" dir="2700000" algn="tl" rotWithShape="0">
                      <a:prstClr val="black">
                        <a:alpha val="80000"/>
                      </a:prstClr>
                    </a:outerShdw>
                  </a:effectLst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设计师</a:t>
              </a:r>
              <a:endParaRPr lang="zh-CN" altLang="en-US" sz="3200" dirty="0">
                <a:solidFill>
                  <a:schemeClr val="bg1"/>
                </a:solidFill>
                <a:effectLst>
                  <a:outerShdw dist="38100" dir="2700000" algn="tl" rotWithShape="0">
                    <a:prstClr val="black">
                      <a:alpha val="80000"/>
                    </a:prst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64649" y="729129"/>
            <a:ext cx="6119395" cy="1586572"/>
            <a:chOff x="3064649" y="729129"/>
            <a:chExt cx="6119395" cy="1586572"/>
          </a:xfrm>
        </p:grpSpPr>
        <p:grpSp>
          <p:nvGrpSpPr>
            <p:cNvPr id="839" name="组合 838"/>
            <p:cNvGrpSpPr/>
            <p:nvPr/>
          </p:nvGrpSpPr>
          <p:grpSpPr>
            <a:xfrm>
              <a:off x="3064649" y="729129"/>
              <a:ext cx="6119395" cy="1586572"/>
              <a:chOff x="540845" y="567575"/>
              <a:chExt cx="6119395" cy="1586572"/>
            </a:xfrm>
            <a:effectLst/>
          </p:grpSpPr>
          <p:grpSp>
            <p:nvGrpSpPr>
              <p:cNvPr id="840" name="组合 839"/>
              <p:cNvGrpSpPr/>
              <p:nvPr/>
            </p:nvGrpSpPr>
            <p:grpSpPr>
              <a:xfrm rot="19313091" flipH="1">
                <a:off x="540845" y="744496"/>
                <a:ext cx="1853179" cy="1409651"/>
                <a:chOff x="6424265" y="-2497"/>
                <a:chExt cx="1853179" cy="1409651"/>
              </a:xfrm>
            </p:grpSpPr>
            <p:sp>
              <p:nvSpPr>
                <p:cNvPr id="845" name="矩形 88"/>
                <p:cNvSpPr/>
                <p:nvPr/>
              </p:nvSpPr>
              <p:spPr>
                <a:xfrm rot="19313943">
                  <a:off x="6536149" y="98235"/>
                  <a:ext cx="1741295" cy="864569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-1" fmla="*/ 0 w 2458212"/>
                    <a:gd name="connsiteY0-2" fmla="*/ 0 h 1016357"/>
                    <a:gd name="connsiteX1-3" fmla="*/ 2458212 w 2458212"/>
                    <a:gd name="connsiteY1-4" fmla="*/ 0 h 1016357"/>
                    <a:gd name="connsiteX2-5" fmla="*/ 2452158 w 2458212"/>
                    <a:gd name="connsiteY2-6" fmla="*/ 479693 h 1016357"/>
                    <a:gd name="connsiteX3-7" fmla="*/ 2458212 w 2458212"/>
                    <a:gd name="connsiteY3-8" fmla="*/ 1016357 h 1016357"/>
                    <a:gd name="connsiteX4-9" fmla="*/ 0 w 2458212"/>
                    <a:gd name="connsiteY4-10" fmla="*/ 1016357 h 1016357"/>
                    <a:gd name="connsiteX5" fmla="*/ 0 w 2458212"/>
                    <a:gd name="connsiteY5" fmla="*/ 0 h 1016357"/>
                    <a:gd name="connsiteX0-11" fmla="*/ 0 w 2458212"/>
                    <a:gd name="connsiteY0-12" fmla="*/ 0 h 1016357"/>
                    <a:gd name="connsiteX1-13" fmla="*/ 2458212 w 2458212"/>
                    <a:gd name="connsiteY1-14" fmla="*/ 0 h 1016357"/>
                    <a:gd name="connsiteX2-15" fmla="*/ 1748536 w 2458212"/>
                    <a:gd name="connsiteY2-16" fmla="*/ 533169 h 1016357"/>
                    <a:gd name="connsiteX3-17" fmla="*/ 2458212 w 2458212"/>
                    <a:gd name="connsiteY3-18" fmla="*/ 1016357 h 1016357"/>
                    <a:gd name="connsiteX4-19" fmla="*/ 0 w 2458212"/>
                    <a:gd name="connsiteY4-20" fmla="*/ 1016357 h 1016357"/>
                    <a:gd name="connsiteX5-21" fmla="*/ 0 w 2458212"/>
                    <a:gd name="connsiteY5-22" fmla="*/ 0 h 101635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21" y="connsiteY5-22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F5F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6" name="任意多边形 845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-1" fmla="*/ 901700 w 901700"/>
                    <a:gd name="connsiteY0-2" fmla="*/ 730250 h 1498600"/>
                    <a:gd name="connsiteX1-3" fmla="*/ 577850 w 901700"/>
                    <a:gd name="connsiteY1-4" fmla="*/ 1498600 h 1498600"/>
                    <a:gd name="connsiteX2-5" fmla="*/ 0 w 901700"/>
                    <a:gd name="connsiteY2-6" fmla="*/ 793750 h 1498600"/>
                    <a:gd name="connsiteX3-7" fmla="*/ 323850 w 901700"/>
                    <a:gd name="connsiteY3-8" fmla="*/ 0 h 1498600"/>
                    <a:gd name="connsiteX4-9" fmla="*/ 901700 w 901700"/>
                    <a:gd name="connsiteY4-10" fmla="*/ 730250 h 1498600"/>
                    <a:gd name="connsiteX0-11" fmla="*/ 911225 w 911225"/>
                    <a:gd name="connsiteY0-12" fmla="*/ 730250 h 1498600"/>
                    <a:gd name="connsiteX1-13" fmla="*/ 577850 w 911225"/>
                    <a:gd name="connsiteY1-14" fmla="*/ 1498600 h 1498600"/>
                    <a:gd name="connsiteX2-15" fmla="*/ 0 w 911225"/>
                    <a:gd name="connsiteY2-16" fmla="*/ 793750 h 1498600"/>
                    <a:gd name="connsiteX3-17" fmla="*/ 323850 w 911225"/>
                    <a:gd name="connsiteY3-18" fmla="*/ 0 h 1498600"/>
                    <a:gd name="connsiteX4-19" fmla="*/ 911225 w 911225"/>
                    <a:gd name="connsiteY4-20" fmla="*/ 730250 h 1498600"/>
                    <a:gd name="connsiteX0-21" fmla="*/ 911225 w 911225"/>
                    <a:gd name="connsiteY0-22" fmla="*/ 733425 h 1501775"/>
                    <a:gd name="connsiteX1-23" fmla="*/ 577850 w 911225"/>
                    <a:gd name="connsiteY1-24" fmla="*/ 1501775 h 1501775"/>
                    <a:gd name="connsiteX2-25" fmla="*/ 0 w 911225"/>
                    <a:gd name="connsiteY2-26" fmla="*/ 796925 h 1501775"/>
                    <a:gd name="connsiteX3-27" fmla="*/ 333375 w 911225"/>
                    <a:gd name="connsiteY3-28" fmla="*/ 0 h 1501775"/>
                    <a:gd name="connsiteX4-29" fmla="*/ 911225 w 911225"/>
                    <a:gd name="connsiteY4-30" fmla="*/ 733425 h 1501775"/>
                    <a:gd name="connsiteX0-31" fmla="*/ 869950 w 869950"/>
                    <a:gd name="connsiteY0-32" fmla="*/ 736600 h 1501775"/>
                    <a:gd name="connsiteX1-33" fmla="*/ 577850 w 869950"/>
                    <a:gd name="connsiteY1-34" fmla="*/ 1501775 h 1501775"/>
                    <a:gd name="connsiteX2-35" fmla="*/ 0 w 869950"/>
                    <a:gd name="connsiteY2-36" fmla="*/ 796925 h 1501775"/>
                    <a:gd name="connsiteX3-37" fmla="*/ 333375 w 869950"/>
                    <a:gd name="connsiteY3-38" fmla="*/ 0 h 1501775"/>
                    <a:gd name="connsiteX4-39" fmla="*/ 869950 w 869950"/>
                    <a:gd name="connsiteY4-40" fmla="*/ 736600 h 1501775"/>
                    <a:gd name="connsiteX0-41" fmla="*/ 914400 w 914400"/>
                    <a:gd name="connsiteY0-42" fmla="*/ 749300 h 1501775"/>
                    <a:gd name="connsiteX1-43" fmla="*/ 577850 w 914400"/>
                    <a:gd name="connsiteY1-44" fmla="*/ 1501775 h 1501775"/>
                    <a:gd name="connsiteX2-45" fmla="*/ 0 w 914400"/>
                    <a:gd name="connsiteY2-46" fmla="*/ 796925 h 1501775"/>
                    <a:gd name="connsiteX3-47" fmla="*/ 333375 w 914400"/>
                    <a:gd name="connsiteY3-48" fmla="*/ 0 h 1501775"/>
                    <a:gd name="connsiteX4-49" fmla="*/ 914400 w 914400"/>
                    <a:gd name="connsiteY4-50" fmla="*/ 749300 h 1501775"/>
                    <a:gd name="connsiteX0-51" fmla="*/ 917575 w 917575"/>
                    <a:gd name="connsiteY0-52" fmla="*/ 736600 h 1501775"/>
                    <a:gd name="connsiteX1-53" fmla="*/ 577850 w 917575"/>
                    <a:gd name="connsiteY1-54" fmla="*/ 1501775 h 1501775"/>
                    <a:gd name="connsiteX2-55" fmla="*/ 0 w 917575"/>
                    <a:gd name="connsiteY2-56" fmla="*/ 796925 h 1501775"/>
                    <a:gd name="connsiteX3-57" fmla="*/ 333375 w 917575"/>
                    <a:gd name="connsiteY3-58" fmla="*/ 0 h 1501775"/>
                    <a:gd name="connsiteX4-59" fmla="*/ 917575 w 917575"/>
                    <a:gd name="connsiteY4-60" fmla="*/ 736600 h 1501775"/>
                    <a:gd name="connsiteX0-61" fmla="*/ 917575 w 917575"/>
                    <a:gd name="connsiteY0-62" fmla="*/ 653585 h 1418760"/>
                    <a:gd name="connsiteX1-63" fmla="*/ 577850 w 917575"/>
                    <a:gd name="connsiteY1-64" fmla="*/ 1418760 h 1418760"/>
                    <a:gd name="connsiteX2-65" fmla="*/ 0 w 917575"/>
                    <a:gd name="connsiteY2-66" fmla="*/ 713910 h 1418760"/>
                    <a:gd name="connsiteX3-67" fmla="*/ 459034 w 917575"/>
                    <a:gd name="connsiteY3-68" fmla="*/ 0 h 1418760"/>
                    <a:gd name="connsiteX4-69" fmla="*/ 917575 w 917575"/>
                    <a:gd name="connsiteY4-70" fmla="*/ 653585 h 1418760"/>
                    <a:gd name="connsiteX0-71" fmla="*/ 1049920 w 1049920"/>
                    <a:gd name="connsiteY0-72" fmla="*/ 737406 h 1418760"/>
                    <a:gd name="connsiteX1-73" fmla="*/ 577850 w 1049920"/>
                    <a:gd name="connsiteY1-74" fmla="*/ 1418760 h 1418760"/>
                    <a:gd name="connsiteX2-75" fmla="*/ 0 w 1049920"/>
                    <a:gd name="connsiteY2-76" fmla="*/ 713910 h 1418760"/>
                    <a:gd name="connsiteX3-77" fmla="*/ 459034 w 1049920"/>
                    <a:gd name="connsiteY3-78" fmla="*/ 0 h 1418760"/>
                    <a:gd name="connsiteX4-79" fmla="*/ 1049920 w 1049920"/>
                    <a:gd name="connsiteY4-80" fmla="*/ 737406 h 1418760"/>
                    <a:gd name="connsiteX0-81" fmla="*/ 1049920 w 1049920"/>
                    <a:gd name="connsiteY0-82" fmla="*/ 737406 h 1418760"/>
                    <a:gd name="connsiteX1-83" fmla="*/ 577850 w 1049920"/>
                    <a:gd name="connsiteY1-84" fmla="*/ 1418760 h 1418760"/>
                    <a:gd name="connsiteX2-85" fmla="*/ 0 w 1049920"/>
                    <a:gd name="connsiteY2-86" fmla="*/ 713910 h 1418760"/>
                    <a:gd name="connsiteX3-87" fmla="*/ 459034 w 1049920"/>
                    <a:gd name="connsiteY3-88" fmla="*/ 0 h 1418760"/>
                    <a:gd name="connsiteX4-89" fmla="*/ 1049920 w 1049920"/>
                    <a:gd name="connsiteY4-90" fmla="*/ 737406 h 1418760"/>
                    <a:gd name="connsiteX0-91" fmla="*/ 1049920 w 1049920"/>
                    <a:gd name="connsiteY0-92" fmla="*/ 728297 h 1409651"/>
                    <a:gd name="connsiteX1-93" fmla="*/ 577850 w 1049920"/>
                    <a:gd name="connsiteY1-94" fmla="*/ 1409651 h 1409651"/>
                    <a:gd name="connsiteX2-95" fmla="*/ 0 w 1049920"/>
                    <a:gd name="connsiteY2-96" fmla="*/ 704801 h 1409651"/>
                    <a:gd name="connsiteX3-97" fmla="*/ 478286 w 1049920"/>
                    <a:gd name="connsiteY3-98" fmla="*/ 0 h 1409651"/>
                    <a:gd name="connsiteX4-99" fmla="*/ 1049920 w 1049920"/>
                    <a:gd name="connsiteY4-100" fmla="*/ 728297 h 1409651"/>
                    <a:gd name="connsiteX0-101" fmla="*/ 993714 w 993714"/>
                    <a:gd name="connsiteY0-102" fmla="*/ 728297 h 1409651"/>
                    <a:gd name="connsiteX1-103" fmla="*/ 521644 w 993714"/>
                    <a:gd name="connsiteY1-104" fmla="*/ 1409651 h 1409651"/>
                    <a:gd name="connsiteX2-105" fmla="*/ 0 w 993714"/>
                    <a:gd name="connsiteY2-106" fmla="*/ 660706 h 1409651"/>
                    <a:gd name="connsiteX3-107" fmla="*/ 422080 w 993714"/>
                    <a:gd name="connsiteY3-108" fmla="*/ 0 h 1409651"/>
                    <a:gd name="connsiteX4-109" fmla="*/ 993714 w 993714"/>
                    <a:gd name="connsiteY4-110" fmla="*/ 728297 h 1409651"/>
                    <a:gd name="connsiteX0-111" fmla="*/ 1036804 w 1036804"/>
                    <a:gd name="connsiteY0-112" fmla="*/ 728297 h 1409651"/>
                    <a:gd name="connsiteX1-113" fmla="*/ 564734 w 1036804"/>
                    <a:gd name="connsiteY1-114" fmla="*/ 1409651 h 1409651"/>
                    <a:gd name="connsiteX2-115" fmla="*/ 0 w 1036804"/>
                    <a:gd name="connsiteY2-116" fmla="*/ 694512 h 1409651"/>
                    <a:gd name="connsiteX3-117" fmla="*/ 465170 w 1036804"/>
                    <a:gd name="connsiteY3-118" fmla="*/ 0 h 1409651"/>
                    <a:gd name="connsiteX4-119" fmla="*/ 1036804 w 1036804"/>
                    <a:gd name="connsiteY4-120" fmla="*/ 728297 h 140965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C23C3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41" name="组合 840"/>
              <p:cNvGrpSpPr/>
              <p:nvPr/>
            </p:nvGrpSpPr>
            <p:grpSpPr>
              <a:xfrm rot="2286909">
                <a:off x="4791501" y="699063"/>
                <a:ext cx="1868739" cy="1409651"/>
                <a:chOff x="6424265" y="-2497"/>
                <a:chExt cx="1868739" cy="1409651"/>
              </a:xfrm>
            </p:grpSpPr>
            <p:sp>
              <p:nvSpPr>
                <p:cNvPr id="843" name="矩形 88"/>
                <p:cNvSpPr/>
                <p:nvPr/>
              </p:nvSpPr>
              <p:spPr>
                <a:xfrm rot="19313943">
                  <a:off x="6551709" y="143297"/>
                  <a:ext cx="1741295" cy="814136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-1" fmla="*/ 0 w 2458212"/>
                    <a:gd name="connsiteY0-2" fmla="*/ 0 h 1016357"/>
                    <a:gd name="connsiteX1-3" fmla="*/ 2458212 w 2458212"/>
                    <a:gd name="connsiteY1-4" fmla="*/ 0 h 1016357"/>
                    <a:gd name="connsiteX2-5" fmla="*/ 2452158 w 2458212"/>
                    <a:gd name="connsiteY2-6" fmla="*/ 479693 h 1016357"/>
                    <a:gd name="connsiteX3-7" fmla="*/ 2458212 w 2458212"/>
                    <a:gd name="connsiteY3-8" fmla="*/ 1016357 h 1016357"/>
                    <a:gd name="connsiteX4-9" fmla="*/ 0 w 2458212"/>
                    <a:gd name="connsiteY4-10" fmla="*/ 1016357 h 1016357"/>
                    <a:gd name="connsiteX5" fmla="*/ 0 w 2458212"/>
                    <a:gd name="connsiteY5" fmla="*/ 0 h 1016357"/>
                    <a:gd name="connsiteX0-11" fmla="*/ 0 w 2458212"/>
                    <a:gd name="connsiteY0-12" fmla="*/ 0 h 1016357"/>
                    <a:gd name="connsiteX1-13" fmla="*/ 2458212 w 2458212"/>
                    <a:gd name="connsiteY1-14" fmla="*/ 0 h 1016357"/>
                    <a:gd name="connsiteX2-15" fmla="*/ 1748536 w 2458212"/>
                    <a:gd name="connsiteY2-16" fmla="*/ 533169 h 1016357"/>
                    <a:gd name="connsiteX3-17" fmla="*/ 2458212 w 2458212"/>
                    <a:gd name="connsiteY3-18" fmla="*/ 1016357 h 1016357"/>
                    <a:gd name="connsiteX4-19" fmla="*/ 0 w 2458212"/>
                    <a:gd name="connsiteY4-20" fmla="*/ 1016357 h 1016357"/>
                    <a:gd name="connsiteX5-21" fmla="*/ 0 w 2458212"/>
                    <a:gd name="connsiteY5-22" fmla="*/ 0 h 101635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21" y="connsiteY5-22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F5F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4" name="任意多边形 843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-1" fmla="*/ 901700 w 901700"/>
                    <a:gd name="connsiteY0-2" fmla="*/ 730250 h 1498600"/>
                    <a:gd name="connsiteX1-3" fmla="*/ 577850 w 901700"/>
                    <a:gd name="connsiteY1-4" fmla="*/ 1498600 h 1498600"/>
                    <a:gd name="connsiteX2-5" fmla="*/ 0 w 901700"/>
                    <a:gd name="connsiteY2-6" fmla="*/ 793750 h 1498600"/>
                    <a:gd name="connsiteX3-7" fmla="*/ 323850 w 901700"/>
                    <a:gd name="connsiteY3-8" fmla="*/ 0 h 1498600"/>
                    <a:gd name="connsiteX4-9" fmla="*/ 901700 w 901700"/>
                    <a:gd name="connsiteY4-10" fmla="*/ 730250 h 1498600"/>
                    <a:gd name="connsiteX0-11" fmla="*/ 911225 w 911225"/>
                    <a:gd name="connsiteY0-12" fmla="*/ 730250 h 1498600"/>
                    <a:gd name="connsiteX1-13" fmla="*/ 577850 w 911225"/>
                    <a:gd name="connsiteY1-14" fmla="*/ 1498600 h 1498600"/>
                    <a:gd name="connsiteX2-15" fmla="*/ 0 w 911225"/>
                    <a:gd name="connsiteY2-16" fmla="*/ 793750 h 1498600"/>
                    <a:gd name="connsiteX3-17" fmla="*/ 323850 w 911225"/>
                    <a:gd name="connsiteY3-18" fmla="*/ 0 h 1498600"/>
                    <a:gd name="connsiteX4-19" fmla="*/ 911225 w 911225"/>
                    <a:gd name="connsiteY4-20" fmla="*/ 730250 h 1498600"/>
                    <a:gd name="connsiteX0-21" fmla="*/ 911225 w 911225"/>
                    <a:gd name="connsiteY0-22" fmla="*/ 733425 h 1501775"/>
                    <a:gd name="connsiteX1-23" fmla="*/ 577850 w 911225"/>
                    <a:gd name="connsiteY1-24" fmla="*/ 1501775 h 1501775"/>
                    <a:gd name="connsiteX2-25" fmla="*/ 0 w 911225"/>
                    <a:gd name="connsiteY2-26" fmla="*/ 796925 h 1501775"/>
                    <a:gd name="connsiteX3-27" fmla="*/ 333375 w 911225"/>
                    <a:gd name="connsiteY3-28" fmla="*/ 0 h 1501775"/>
                    <a:gd name="connsiteX4-29" fmla="*/ 911225 w 911225"/>
                    <a:gd name="connsiteY4-30" fmla="*/ 733425 h 1501775"/>
                    <a:gd name="connsiteX0-31" fmla="*/ 869950 w 869950"/>
                    <a:gd name="connsiteY0-32" fmla="*/ 736600 h 1501775"/>
                    <a:gd name="connsiteX1-33" fmla="*/ 577850 w 869950"/>
                    <a:gd name="connsiteY1-34" fmla="*/ 1501775 h 1501775"/>
                    <a:gd name="connsiteX2-35" fmla="*/ 0 w 869950"/>
                    <a:gd name="connsiteY2-36" fmla="*/ 796925 h 1501775"/>
                    <a:gd name="connsiteX3-37" fmla="*/ 333375 w 869950"/>
                    <a:gd name="connsiteY3-38" fmla="*/ 0 h 1501775"/>
                    <a:gd name="connsiteX4-39" fmla="*/ 869950 w 869950"/>
                    <a:gd name="connsiteY4-40" fmla="*/ 736600 h 1501775"/>
                    <a:gd name="connsiteX0-41" fmla="*/ 914400 w 914400"/>
                    <a:gd name="connsiteY0-42" fmla="*/ 749300 h 1501775"/>
                    <a:gd name="connsiteX1-43" fmla="*/ 577850 w 914400"/>
                    <a:gd name="connsiteY1-44" fmla="*/ 1501775 h 1501775"/>
                    <a:gd name="connsiteX2-45" fmla="*/ 0 w 914400"/>
                    <a:gd name="connsiteY2-46" fmla="*/ 796925 h 1501775"/>
                    <a:gd name="connsiteX3-47" fmla="*/ 333375 w 914400"/>
                    <a:gd name="connsiteY3-48" fmla="*/ 0 h 1501775"/>
                    <a:gd name="connsiteX4-49" fmla="*/ 914400 w 914400"/>
                    <a:gd name="connsiteY4-50" fmla="*/ 749300 h 1501775"/>
                    <a:gd name="connsiteX0-51" fmla="*/ 917575 w 917575"/>
                    <a:gd name="connsiteY0-52" fmla="*/ 736600 h 1501775"/>
                    <a:gd name="connsiteX1-53" fmla="*/ 577850 w 917575"/>
                    <a:gd name="connsiteY1-54" fmla="*/ 1501775 h 1501775"/>
                    <a:gd name="connsiteX2-55" fmla="*/ 0 w 917575"/>
                    <a:gd name="connsiteY2-56" fmla="*/ 796925 h 1501775"/>
                    <a:gd name="connsiteX3-57" fmla="*/ 333375 w 917575"/>
                    <a:gd name="connsiteY3-58" fmla="*/ 0 h 1501775"/>
                    <a:gd name="connsiteX4-59" fmla="*/ 917575 w 917575"/>
                    <a:gd name="connsiteY4-60" fmla="*/ 736600 h 1501775"/>
                    <a:gd name="connsiteX0-61" fmla="*/ 917575 w 917575"/>
                    <a:gd name="connsiteY0-62" fmla="*/ 653585 h 1418760"/>
                    <a:gd name="connsiteX1-63" fmla="*/ 577850 w 917575"/>
                    <a:gd name="connsiteY1-64" fmla="*/ 1418760 h 1418760"/>
                    <a:gd name="connsiteX2-65" fmla="*/ 0 w 917575"/>
                    <a:gd name="connsiteY2-66" fmla="*/ 713910 h 1418760"/>
                    <a:gd name="connsiteX3-67" fmla="*/ 459034 w 917575"/>
                    <a:gd name="connsiteY3-68" fmla="*/ 0 h 1418760"/>
                    <a:gd name="connsiteX4-69" fmla="*/ 917575 w 917575"/>
                    <a:gd name="connsiteY4-70" fmla="*/ 653585 h 1418760"/>
                    <a:gd name="connsiteX0-71" fmla="*/ 1049920 w 1049920"/>
                    <a:gd name="connsiteY0-72" fmla="*/ 737406 h 1418760"/>
                    <a:gd name="connsiteX1-73" fmla="*/ 577850 w 1049920"/>
                    <a:gd name="connsiteY1-74" fmla="*/ 1418760 h 1418760"/>
                    <a:gd name="connsiteX2-75" fmla="*/ 0 w 1049920"/>
                    <a:gd name="connsiteY2-76" fmla="*/ 713910 h 1418760"/>
                    <a:gd name="connsiteX3-77" fmla="*/ 459034 w 1049920"/>
                    <a:gd name="connsiteY3-78" fmla="*/ 0 h 1418760"/>
                    <a:gd name="connsiteX4-79" fmla="*/ 1049920 w 1049920"/>
                    <a:gd name="connsiteY4-80" fmla="*/ 737406 h 1418760"/>
                    <a:gd name="connsiteX0-81" fmla="*/ 1049920 w 1049920"/>
                    <a:gd name="connsiteY0-82" fmla="*/ 737406 h 1418760"/>
                    <a:gd name="connsiteX1-83" fmla="*/ 577850 w 1049920"/>
                    <a:gd name="connsiteY1-84" fmla="*/ 1418760 h 1418760"/>
                    <a:gd name="connsiteX2-85" fmla="*/ 0 w 1049920"/>
                    <a:gd name="connsiteY2-86" fmla="*/ 713910 h 1418760"/>
                    <a:gd name="connsiteX3-87" fmla="*/ 459034 w 1049920"/>
                    <a:gd name="connsiteY3-88" fmla="*/ 0 h 1418760"/>
                    <a:gd name="connsiteX4-89" fmla="*/ 1049920 w 1049920"/>
                    <a:gd name="connsiteY4-90" fmla="*/ 737406 h 1418760"/>
                    <a:gd name="connsiteX0-91" fmla="*/ 1049920 w 1049920"/>
                    <a:gd name="connsiteY0-92" fmla="*/ 728297 h 1409651"/>
                    <a:gd name="connsiteX1-93" fmla="*/ 577850 w 1049920"/>
                    <a:gd name="connsiteY1-94" fmla="*/ 1409651 h 1409651"/>
                    <a:gd name="connsiteX2-95" fmla="*/ 0 w 1049920"/>
                    <a:gd name="connsiteY2-96" fmla="*/ 704801 h 1409651"/>
                    <a:gd name="connsiteX3-97" fmla="*/ 478286 w 1049920"/>
                    <a:gd name="connsiteY3-98" fmla="*/ 0 h 1409651"/>
                    <a:gd name="connsiteX4-99" fmla="*/ 1049920 w 1049920"/>
                    <a:gd name="connsiteY4-100" fmla="*/ 728297 h 1409651"/>
                    <a:gd name="connsiteX0-101" fmla="*/ 993714 w 993714"/>
                    <a:gd name="connsiteY0-102" fmla="*/ 728297 h 1409651"/>
                    <a:gd name="connsiteX1-103" fmla="*/ 521644 w 993714"/>
                    <a:gd name="connsiteY1-104" fmla="*/ 1409651 h 1409651"/>
                    <a:gd name="connsiteX2-105" fmla="*/ 0 w 993714"/>
                    <a:gd name="connsiteY2-106" fmla="*/ 660706 h 1409651"/>
                    <a:gd name="connsiteX3-107" fmla="*/ 422080 w 993714"/>
                    <a:gd name="connsiteY3-108" fmla="*/ 0 h 1409651"/>
                    <a:gd name="connsiteX4-109" fmla="*/ 993714 w 993714"/>
                    <a:gd name="connsiteY4-110" fmla="*/ 728297 h 1409651"/>
                    <a:gd name="connsiteX0-111" fmla="*/ 1036804 w 1036804"/>
                    <a:gd name="connsiteY0-112" fmla="*/ 728297 h 1409651"/>
                    <a:gd name="connsiteX1-113" fmla="*/ 564734 w 1036804"/>
                    <a:gd name="connsiteY1-114" fmla="*/ 1409651 h 1409651"/>
                    <a:gd name="connsiteX2-115" fmla="*/ 0 w 1036804"/>
                    <a:gd name="connsiteY2-116" fmla="*/ 694512 h 1409651"/>
                    <a:gd name="connsiteX3-117" fmla="*/ 465170 w 1036804"/>
                    <a:gd name="connsiteY3-118" fmla="*/ 0 h 1409651"/>
                    <a:gd name="connsiteX4-119" fmla="*/ 1036804 w 1036804"/>
                    <a:gd name="connsiteY4-120" fmla="*/ 728297 h 140965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C23C3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42" name="矩形 841"/>
              <p:cNvSpPr/>
              <p:nvPr/>
            </p:nvSpPr>
            <p:spPr>
              <a:xfrm rot="852">
                <a:off x="1387959" y="567575"/>
                <a:ext cx="4421068" cy="946024"/>
              </a:xfrm>
              <a:prstGeom prst="rect">
                <a:avLst/>
              </a:prstGeom>
              <a:solidFill>
                <a:srgbClr val="FC88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5" name="矩形 854"/>
            <p:cNvSpPr/>
            <p:nvPr/>
          </p:nvSpPr>
          <p:spPr>
            <a:xfrm rot="21558041">
              <a:off x="4919717" y="861670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dist="38100" dir="2700000" algn="tl" rotWithShape="0">
                      <a:prstClr val="black">
                        <a:alpha val="80000"/>
                      </a:prstClr>
                    </a:outerShdw>
                  </a:effectLst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服装设计师</a:t>
              </a:r>
              <a:endParaRPr lang="zh-CN" altLang="en-US" sz="3200" dirty="0">
                <a:solidFill>
                  <a:schemeClr val="bg1"/>
                </a:solidFill>
                <a:effectLst>
                  <a:outerShdw dist="38100" dir="2700000" algn="tl" rotWithShape="0">
                    <a:prstClr val="black">
                      <a:alpha val="80000"/>
                    </a:prst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064649" y="729129"/>
            <a:ext cx="6119395" cy="1586572"/>
            <a:chOff x="3064649" y="729129"/>
            <a:chExt cx="6119395" cy="1586572"/>
          </a:xfrm>
        </p:grpSpPr>
        <p:grpSp>
          <p:nvGrpSpPr>
            <p:cNvPr id="87" name="组合 86"/>
            <p:cNvGrpSpPr/>
            <p:nvPr/>
          </p:nvGrpSpPr>
          <p:grpSpPr>
            <a:xfrm>
              <a:off x="3064649" y="729129"/>
              <a:ext cx="6119395" cy="1586572"/>
              <a:chOff x="540845" y="567575"/>
              <a:chExt cx="6119395" cy="1586572"/>
            </a:xfrm>
            <a:effectLst/>
          </p:grpSpPr>
          <p:grpSp>
            <p:nvGrpSpPr>
              <p:cNvPr id="833" name="组合 832"/>
              <p:cNvGrpSpPr/>
              <p:nvPr/>
            </p:nvGrpSpPr>
            <p:grpSpPr>
              <a:xfrm rot="19313091" flipH="1">
                <a:off x="540845" y="744496"/>
                <a:ext cx="1853179" cy="1409651"/>
                <a:chOff x="6424265" y="-2497"/>
                <a:chExt cx="1853179" cy="1409651"/>
              </a:xfrm>
            </p:grpSpPr>
            <p:sp>
              <p:nvSpPr>
                <p:cNvPr id="834" name="矩形 88"/>
                <p:cNvSpPr/>
                <p:nvPr/>
              </p:nvSpPr>
              <p:spPr>
                <a:xfrm rot="19313943">
                  <a:off x="6536149" y="98235"/>
                  <a:ext cx="1741295" cy="864569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-1" fmla="*/ 0 w 2458212"/>
                    <a:gd name="connsiteY0-2" fmla="*/ 0 h 1016357"/>
                    <a:gd name="connsiteX1-3" fmla="*/ 2458212 w 2458212"/>
                    <a:gd name="connsiteY1-4" fmla="*/ 0 h 1016357"/>
                    <a:gd name="connsiteX2-5" fmla="*/ 2452158 w 2458212"/>
                    <a:gd name="connsiteY2-6" fmla="*/ 479693 h 1016357"/>
                    <a:gd name="connsiteX3-7" fmla="*/ 2458212 w 2458212"/>
                    <a:gd name="connsiteY3-8" fmla="*/ 1016357 h 1016357"/>
                    <a:gd name="connsiteX4-9" fmla="*/ 0 w 2458212"/>
                    <a:gd name="connsiteY4-10" fmla="*/ 1016357 h 1016357"/>
                    <a:gd name="connsiteX5" fmla="*/ 0 w 2458212"/>
                    <a:gd name="connsiteY5" fmla="*/ 0 h 1016357"/>
                    <a:gd name="connsiteX0-11" fmla="*/ 0 w 2458212"/>
                    <a:gd name="connsiteY0-12" fmla="*/ 0 h 1016357"/>
                    <a:gd name="connsiteX1-13" fmla="*/ 2458212 w 2458212"/>
                    <a:gd name="connsiteY1-14" fmla="*/ 0 h 1016357"/>
                    <a:gd name="connsiteX2-15" fmla="*/ 1748536 w 2458212"/>
                    <a:gd name="connsiteY2-16" fmla="*/ 533169 h 1016357"/>
                    <a:gd name="connsiteX3-17" fmla="*/ 2458212 w 2458212"/>
                    <a:gd name="connsiteY3-18" fmla="*/ 1016357 h 1016357"/>
                    <a:gd name="connsiteX4-19" fmla="*/ 0 w 2458212"/>
                    <a:gd name="connsiteY4-20" fmla="*/ 1016357 h 1016357"/>
                    <a:gd name="connsiteX5-21" fmla="*/ 0 w 2458212"/>
                    <a:gd name="connsiteY5-22" fmla="*/ 0 h 101635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21" y="connsiteY5-22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887FE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5" name="任意多边形 834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-1" fmla="*/ 901700 w 901700"/>
                    <a:gd name="connsiteY0-2" fmla="*/ 730250 h 1498600"/>
                    <a:gd name="connsiteX1-3" fmla="*/ 577850 w 901700"/>
                    <a:gd name="connsiteY1-4" fmla="*/ 1498600 h 1498600"/>
                    <a:gd name="connsiteX2-5" fmla="*/ 0 w 901700"/>
                    <a:gd name="connsiteY2-6" fmla="*/ 793750 h 1498600"/>
                    <a:gd name="connsiteX3-7" fmla="*/ 323850 w 901700"/>
                    <a:gd name="connsiteY3-8" fmla="*/ 0 h 1498600"/>
                    <a:gd name="connsiteX4-9" fmla="*/ 901700 w 901700"/>
                    <a:gd name="connsiteY4-10" fmla="*/ 730250 h 1498600"/>
                    <a:gd name="connsiteX0-11" fmla="*/ 911225 w 911225"/>
                    <a:gd name="connsiteY0-12" fmla="*/ 730250 h 1498600"/>
                    <a:gd name="connsiteX1-13" fmla="*/ 577850 w 911225"/>
                    <a:gd name="connsiteY1-14" fmla="*/ 1498600 h 1498600"/>
                    <a:gd name="connsiteX2-15" fmla="*/ 0 w 911225"/>
                    <a:gd name="connsiteY2-16" fmla="*/ 793750 h 1498600"/>
                    <a:gd name="connsiteX3-17" fmla="*/ 323850 w 911225"/>
                    <a:gd name="connsiteY3-18" fmla="*/ 0 h 1498600"/>
                    <a:gd name="connsiteX4-19" fmla="*/ 911225 w 911225"/>
                    <a:gd name="connsiteY4-20" fmla="*/ 730250 h 1498600"/>
                    <a:gd name="connsiteX0-21" fmla="*/ 911225 w 911225"/>
                    <a:gd name="connsiteY0-22" fmla="*/ 733425 h 1501775"/>
                    <a:gd name="connsiteX1-23" fmla="*/ 577850 w 911225"/>
                    <a:gd name="connsiteY1-24" fmla="*/ 1501775 h 1501775"/>
                    <a:gd name="connsiteX2-25" fmla="*/ 0 w 911225"/>
                    <a:gd name="connsiteY2-26" fmla="*/ 796925 h 1501775"/>
                    <a:gd name="connsiteX3-27" fmla="*/ 333375 w 911225"/>
                    <a:gd name="connsiteY3-28" fmla="*/ 0 h 1501775"/>
                    <a:gd name="connsiteX4-29" fmla="*/ 911225 w 911225"/>
                    <a:gd name="connsiteY4-30" fmla="*/ 733425 h 1501775"/>
                    <a:gd name="connsiteX0-31" fmla="*/ 869950 w 869950"/>
                    <a:gd name="connsiteY0-32" fmla="*/ 736600 h 1501775"/>
                    <a:gd name="connsiteX1-33" fmla="*/ 577850 w 869950"/>
                    <a:gd name="connsiteY1-34" fmla="*/ 1501775 h 1501775"/>
                    <a:gd name="connsiteX2-35" fmla="*/ 0 w 869950"/>
                    <a:gd name="connsiteY2-36" fmla="*/ 796925 h 1501775"/>
                    <a:gd name="connsiteX3-37" fmla="*/ 333375 w 869950"/>
                    <a:gd name="connsiteY3-38" fmla="*/ 0 h 1501775"/>
                    <a:gd name="connsiteX4-39" fmla="*/ 869950 w 869950"/>
                    <a:gd name="connsiteY4-40" fmla="*/ 736600 h 1501775"/>
                    <a:gd name="connsiteX0-41" fmla="*/ 914400 w 914400"/>
                    <a:gd name="connsiteY0-42" fmla="*/ 749300 h 1501775"/>
                    <a:gd name="connsiteX1-43" fmla="*/ 577850 w 914400"/>
                    <a:gd name="connsiteY1-44" fmla="*/ 1501775 h 1501775"/>
                    <a:gd name="connsiteX2-45" fmla="*/ 0 w 914400"/>
                    <a:gd name="connsiteY2-46" fmla="*/ 796925 h 1501775"/>
                    <a:gd name="connsiteX3-47" fmla="*/ 333375 w 914400"/>
                    <a:gd name="connsiteY3-48" fmla="*/ 0 h 1501775"/>
                    <a:gd name="connsiteX4-49" fmla="*/ 914400 w 914400"/>
                    <a:gd name="connsiteY4-50" fmla="*/ 749300 h 1501775"/>
                    <a:gd name="connsiteX0-51" fmla="*/ 917575 w 917575"/>
                    <a:gd name="connsiteY0-52" fmla="*/ 736600 h 1501775"/>
                    <a:gd name="connsiteX1-53" fmla="*/ 577850 w 917575"/>
                    <a:gd name="connsiteY1-54" fmla="*/ 1501775 h 1501775"/>
                    <a:gd name="connsiteX2-55" fmla="*/ 0 w 917575"/>
                    <a:gd name="connsiteY2-56" fmla="*/ 796925 h 1501775"/>
                    <a:gd name="connsiteX3-57" fmla="*/ 333375 w 917575"/>
                    <a:gd name="connsiteY3-58" fmla="*/ 0 h 1501775"/>
                    <a:gd name="connsiteX4-59" fmla="*/ 917575 w 917575"/>
                    <a:gd name="connsiteY4-60" fmla="*/ 736600 h 1501775"/>
                    <a:gd name="connsiteX0-61" fmla="*/ 917575 w 917575"/>
                    <a:gd name="connsiteY0-62" fmla="*/ 653585 h 1418760"/>
                    <a:gd name="connsiteX1-63" fmla="*/ 577850 w 917575"/>
                    <a:gd name="connsiteY1-64" fmla="*/ 1418760 h 1418760"/>
                    <a:gd name="connsiteX2-65" fmla="*/ 0 w 917575"/>
                    <a:gd name="connsiteY2-66" fmla="*/ 713910 h 1418760"/>
                    <a:gd name="connsiteX3-67" fmla="*/ 459034 w 917575"/>
                    <a:gd name="connsiteY3-68" fmla="*/ 0 h 1418760"/>
                    <a:gd name="connsiteX4-69" fmla="*/ 917575 w 917575"/>
                    <a:gd name="connsiteY4-70" fmla="*/ 653585 h 1418760"/>
                    <a:gd name="connsiteX0-71" fmla="*/ 1049920 w 1049920"/>
                    <a:gd name="connsiteY0-72" fmla="*/ 737406 h 1418760"/>
                    <a:gd name="connsiteX1-73" fmla="*/ 577850 w 1049920"/>
                    <a:gd name="connsiteY1-74" fmla="*/ 1418760 h 1418760"/>
                    <a:gd name="connsiteX2-75" fmla="*/ 0 w 1049920"/>
                    <a:gd name="connsiteY2-76" fmla="*/ 713910 h 1418760"/>
                    <a:gd name="connsiteX3-77" fmla="*/ 459034 w 1049920"/>
                    <a:gd name="connsiteY3-78" fmla="*/ 0 h 1418760"/>
                    <a:gd name="connsiteX4-79" fmla="*/ 1049920 w 1049920"/>
                    <a:gd name="connsiteY4-80" fmla="*/ 737406 h 1418760"/>
                    <a:gd name="connsiteX0-81" fmla="*/ 1049920 w 1049920"/>
                    <a:gd name="connsiteY0-82" fmla="*/ 737406 h 1418760"/>
                    <a:gd name="connsiteX1-83" fmla="*/ 577850 w 1049920"/>
                    <a:gd name="connsiteY1-84" fmla="*/ 1418760 h 1418760"/>
                    <a:gd name="connsiteX2-85" fmla="*/ 0 w 1049920"/>
                    <a:gd name="connsiteY2-86" fmla="*/ 713910 h 1418760"/>
                    <a:gd name="connsiteX3-87" fmla="*/ 459034 w 1049920"/>
                    <a:gd name="connsiteY3-88" fmla="*/ 0 h 1418760"/>
                    <a:gd name="connsiteX4-89" fmla="*/ 1049920 w 1049920"/>
                    <a:gd name="connsiteY4-90" fmla="*/ 737406 h 1418760"/>
                    <a:gd name="connsiteX0-91" fmla="*/ 1049920 w 1049920"/>
                    <a:gd name="connsiteY0-92" fmla="*/ 728297 h 1409651"/>
                    <a:gd name="connsiteX1-93" fmla="*/ 577850 w 1049920"/>
                    <a:gd name="connsiteY1-94" fmla="*/ 1409651 h 1409651"/>
                    <a:gd name="connsiteX2-95" fmla="*/ 0 w 1049920"/>
                    <a:gd name="connsiteY2-96" fmla="*/ 704801 h 1409651"/>
                    <a:gd name="connsiteX3-97" fmla="*/ 478286 w 1049920"/>
                    <a:gd name="connsiteY3-98" fmla="*/ 0 h 1409651"/>
                    <a:gd name="connsiteX4-99" fmla="*/ 1049920 w 1049920"/>
                    <a:gd name="connsiteY4-100" fmla="*/ 728297 h 1409651"/>
                    <a:gd name="connsiteX0-101" fmla="*/ 993714 w 993714"/>
                    <a:gd name="connsiteY0-102" fmla="*/ 728297 h 1409651"/>
                    <a:gd name="connsiteX1-103" fmla="*/ 521644 w 993714"/>
                    <a:gd name="connsiteY1-104" fmla="*/ 1409651 h 1409651"/>
                    <a:gd name="connsiteX2-105" fmla="*/ 0 w 993714"/>
                    <a:gd name="connsiteY2-106" fmla="*/ 660706 h 1409651"/>
                    <a:gd name="connsiteX3-107" fmla="*/ 422080 w 993714"/>
                    <a:gd name="connsiteY3-108" fmla="*/ 0 h 1409651"/>
                    <a:gd name="connsiteX4-109" fmla="*/ 993714 w 993714"/>
                    <a:gd name="connsiteY4-110" fmla="*/ 728297 h 1409651"/>
                    <a:gd name="connsiteX0-111" fmla="*/ 1036804 w 1036804"/>
                    <a:gd name="connsiteY0-112" fmla="*/ 728297 h 1409651"/>
                    <a:gd name="connsiteX1-113" fmla="*/ 564734 w 1036804"/>
                    <a:gd name="connsiteY1-114" fmla="*/ 1409651 h 1409651"/>
                    <a:gd name="connsiteX2-115" fmla="*/ 0 w 1036804"/>
                    <a:gd name="connsiteY2-116" fmla="*/ 694512 h 1409651"/>
                    <a:gd name="connsiteX3-117" fmla="*/ 465170 w 1036804"/>
                    <a:gd name="connsiteY3-118" fmla="*/ 0 h 1409651"/>
                    <a:gd name="connsiteX4-119" fmla="*/ 1036804 w 1036804"/>
                    <a:gd name="connsiteY4-120" fmla="*/ 728297 h 140965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007DD9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36" name="组合 835"/>
              <p:cNvGrpSpPr/>
              <p:nvPr/>
            </p:nvGrpSpPr>
            <p:grpSpPr>
              <a:xfrm rot="2286909">
                <a:off x="4791501" y="699063"/>
                <a:ext cx="1868739" cy="1409651"/>
                <a:chOff x="6424265" y="-2497"/>
                <a:chExt cx="1868739" cy="1409651"/>
              </a:xfrm>
            </p:grpSpPr>
            <p:sp>
              <p:nvSpPr>
                <p:cNvPr id="837" name="矩形 88"/>
                <p:cNvSpPr/>
                <p:nvPr/>
              </p:nvSpPr>
              <p:spPr>
                <a:xfrm rot="19313943">
                  <a:off x="6551709" y="143297"/>
                  <a:ext cx="1741295" cy="814136"/>
                </a:xfrm>
                <a:custGeom>
                  <a:avLst/>
                  <a:gdLst>
                    <a:gd name="connsiteX0" fmla="*/ 0 w 2458212"/>
                    <a:gd name="connsiteY0" fmla="*/ 0 h 1016357"/>
                    <a:gd name="connsiteX1" fmla="*/ 2458212 w 2458212"/>
                    <a:gd name="connsiteY1" fmla="*/ 0 h 1016357"/>
                    <a:gd name="connsiteX2" fmla="*/ 2458212 w 2458212"/>
                    <a:gd name="connsiteY2" fmla="*/ 1016357 h 1016357"/>
                    <a:gd name="connsiteX3" fmla="*/ 0 w 2458212"/>
                    <a:gd name="connsiteY3" fmla="*/ 1016357 h 1016357"/>
                    <a:gd name="connsiteX4" fmla="*/ 0 w 2458212"/>
                    <a:gd name="connsiteY4" fmla="*/ 0 h 1016357"/>
                    <a:gd name="connsiteX0-1" fmla="*/ 0 w 2458212"/>
                    <a:gd name="connsiteY0-2" fmla="*/ 0 h 1016357"/>
                    <a:gd name="connsiteX1-3" fmla="*/ 2458212 w 2458212"/>
                    <a:gd name="connsiteY1-4" fmla="*/ 0 h 1016357"/>
                    <a:gd name="connsiteX2-5" fmla="*/ 2452158 w 2458212"/>
                    <a:gd name="connsiteY2-6" fmla="*/ 479693 h 1016357"/>
                    <a:gd name="connsiteX3-7" fmla="*/ 2458212 w 2458212"/>
                    <a:gd name="connsiteY3-8" fmla="*/ 1016357 h 1016357"/>
                    <a:gd name="connsiteX4-9" fmla="*/ 0 w 2458212"/>
                    <a:gd name="connsiteY4-10" fmla="*/ 1016357 h 1016357"/>
                    <a:gd name="connsiteX5" fmla="*/ 0 w 2458212"/>
                    <a:gd name="connsiteY5" fmla="*/ 0 h 1016357"/>
                    <a:gd name="connsiteX0-11" fmla="*/ 0 w 2458212"/>
                    <a:gd name="connsiteY0-12" fmla="*/ 0 h 1016357"/>
                    <a:gd name="connsiteX1-13" fmla="*/ 2458212 w 2458212"/>
                    <a:gd name="connsiteY1-14" fmla="*/ 0 h 1016357"/>
                    <a:gd name="connsiteX2-15" fmla="*/ 1748536 w 2458212"/>
                    <a:gd name="connsiteY2-16" fmla="*/ 533169 h 1016357"/>
                    <a:gd name="connsiteX3-17" fmla="*/ 2458212 w 2458212"/>
                    <a:gd name="connsiteY3-18" fmla="*/ 1016357 h 1016357"/>
                    <a:gd name="connsiteX4-19" fmla="*/ 0 w 2458212"/>
                    <a:gd name="connsiteY4-20" fmla="*/ 1016357 h 1016357"/>
                    <a:gd name="connsiteX5-21" fmla="*/ 0 w 2458212"/>
                    <a:gd name="connsiteY5-22" fmla="*/ 0 h 101635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21" y="connsiteY5-22"/>
                    </a:cxn>
                  </a:cxnLst>
                  <a:rect l="l" t="t" r="r" b="b"/>
                  <a:pathLst>
                    <a:path w="2458212" h="1016357">
                      <a:moveTo>
                        <a:pt x="0" y="0"/>
                      </a:moveTo>
                      <a:lnTo>
                        <a:pt x="2458212" y="0"/>
                      </a:lnTo>
                      <a:lnTo>
                        <a:pt x="1748536" y="533169"/>
                      </a:lnTo>
                      <a:lnTo>
                        <a:pt x="2458212" y="1016357"/>
                      </a:lnTo>
                      <a:lnTo>
                        <a:pt x="0" y="10163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887FE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8" name="任意多边形 837"/>
                <p:cNvSpPr/>
                <p:nvPr/>
              </p:nvSpPr>
              <p:spPr>
                <a:xfrm>
                  <a:off x="6424265" y="-2497"/>
                  <a:ext cx="1036804" cy="1409651"/>
                </a:xfrm>
                <a:custGeom>
                  <a:avLst/>
                  <a:gdLst>
                    <a:gd name="connsiteX0" fmla="*/ 901700 w 901700"/>
                    <a:gd name="connsiteY0" fmla="*/ 736600 h 1498600"/>
                    <a:gd name="connsiteX1" fmla="*/ 577850 w 901700"/>
                    <a:gd name="connsiteY1" fmla="*/ 1498600 h 1498600"/>
                    <a:gd name="connsiteX2" fmla="*/ 0 w 901700"/>
                    <a:gd name="connsiteY2" fmla="*/ 793750 h 1498600"/>
                    <a:gd name="connsiteX3" fmla="*/ 323850 w 901700"/>
                    <a:gd name="connsiteY3" fmla="*/ 0 h 1498600"/>
                    <a:gd name="connsiteX4" fmla="*/ 901700 w 901700"/>
                    <a:gd name="connsiteY4" fmla="*/ 736600 h 1498600"/>
                    <a:gd name="connsiteX0-1" fmla="*/ 901700 w 901700"/>
                    <a:gd name="connsiteY0-2" fmla="*/ 730250 h 1498600"/>
                    <a:gd name="connsiteX1-3" fmla="*/ 577850 w 901700"/>
                    <a:gd name="connsiteY1-4" fmla="*/ 1498600 h 1498600"/>
                    <a:gd name="connsiteX2-5" fmla="*/ 0 w 901700"/>
                    <a:gd name="connsiteY2-6" fmla="*/ 793750 h 1498600"/>
                    <a:gd name="connsiteX3-7" fmla="*/ 323850 w 901700"/>
                    <a:gd name="connsiteY3-8" fmla="*/ 0 h 1498600"/>
                    <a:gd name="connsiteX4-9" fmla="*/ 901700 w 901700"/>
                    <a:gd name="connsiteY4-10" fmla="*/ 730250 h 1498600"/>
                    <a:gd name="connsiteX0-11" fmla="*/ 911225 w 911225"/>
                    <a:gd name="connsiteY0-12" fmla="*/ 730250 h 1498600"/>
                    <a:gd name="connsiteX1-13" fmla="*/ 577850 w 911225"/>
                    <a:gd name="connsiteY1-14" fmla="*/ 1498600 h 1498600"/>
                    <a:gd name="connsiteX2-15" fmla="*/ 0 w 911225"/>
                    <a:gd name="connsiteY2-16" fmla="*/ 793750 h 1498600"/>
                    <a:gd name="connsiteX3-17" fmla="*/ 323850 w 911225"/>
                    <a:gd name="connsiteY3-18" fmla="*/ 0 h 1498600"/>
                    <a:gd name="connsiteX4-19" fmla="*/ 911225 w 911225"/>
                    <a:gd name="connsiteY4-20" fmla="*/ 730250 h 1498600"/>
                    <a:gd name="connsiteX0-21" fmla="*/ 911225 w 911225"/>
                    <a:gd name="connsiteY0-22" fmla="*/ 733425 h 1501775"/>
                    <a:gd name="connsiteX1-23" fmla="*/ 577850 w 911225"/>
                    <a:gd name="connsiteY1-24" fmla="*/ 1501775 h 1501775"/>
                    <a:gd name="connsiteX2-25" fmla="*/ 0 w 911225"/>
                    <a:gd name="connsiteY2-26" fmla="*/ 796925 h 1501775"/>
                    <a:gd name="connsiteX3-27" fmla="*/ 333375 w 911225"/>
                    <a:gd name="connsiteY3-28" fmla="*/ 0 h 1501775"/>
                    <a:gd name="connsiteX4-29" fmla="*/ 911225 w 911225"/>
                    <a:gd name="connsiteY4-30" fmla="*/ 733425 h 1501775"/>
                    <a:gd name="connsiteX0-31" fmla="*/ 869950 w 869950"/>
                    <a:gd name="connsiteY0-32" fmla="*/ 736600 h 1501775"/>
                    <a:gd name="connsiteX1-33" fmla="*/ 577850 w 869950"/>
                    <a:gd name="connsiteY1-34" fmla="*/ 1501775 h 1501775"/>
                    <a:gd name="connsiteX2-35" fmla="*/ 0 w 869950"/>
                    <a:gd name="connsiteY2-36" fmla="*/ 796925 h 1501775"/>
                    <a:gd name="connsiteX3-37" fmla="*/ 333375 w 869950"/>
                    <a:gd name="connsiteY3-38" fmla="*/ 0 h 1501775"/>
                    <a:gd name="connsiteX4-39" fmla="*/ 869950 w 869950"/>
                    <a:gd name="connsiteY4-40" fmla="*/ 736600 h 1501775"/>
                    <a:gd name="connsiteX0-41" fmla="*/ 914400 w 914400"/>
                    <a:gd name="connsiteY0-42" fmla="*/ 749300 h 1501775"/>
                    <a:gd name="connsiteX1-43" fmla="*/ 577850 w 914400"/>
                    <a:gd name="connsiteY1-44" fmla="*/ 1501775 h 1501775"/>
                    <a:gd name="connsiteX2-45" fmla="*/ 0 w 914400"/>
                    <a:gd name="connsiteY2-46" fmla="*/ 796925 h 1501775"/>
                    <a:gd name="connsiteX3-47" fmla="*/ 333375 w 914400"/>
                    <a:gd name="connsiteY3-48" fmla="*/ 0 h 1501775"/>
                    <a:gd name="connsiteX4-49" fmla="*/ 914400 w 914400"/>
                    <a:gd name="connsiteY4-50" fmla="*/ 749300 h 1501775"/>
                    <a:gd name="connsiteX0-51" fmla="*/ 917575 w 917575"/>
                    <a:gd name="connsiteY0-52" fmla="*/ 736600 h 1501775"/>
                    <a:gd name="connsiteX1-53" fmla="*/ 577850 w 917575"/>
                    <a:gd name="connsiteY1-54" fmla="*/ 1501775 h 1501775"/>
                    <a:gd name="connsiteX2-55" fmla="*/ 0 w 917575"/>
                    <a:gd name="connsiteY2-56" fmla="*/ 796925 h 1501775"/>
                    <a:gd name="connsiteX3-57" fmla="*/ 333375 w 917575"/>
                    <a:gd name="connsiteY3-58" fmla="*/ 0 h 1501775"/>
                    <a:gd name="connsiteX4-59" fmla="*/ 917575 w 917575"/>
                    <a:gd name="connsiteY4-60" fmla="*/ 736600 h 1501775"/>
                    <a:gd name="connsiteX0-61" fmla="*/ 917575 w 917575"/>
                    <a:gd name="connsiteY0-62" fmla="*/ 653585 h 1418760"/>
                    <a:gd name="connsiteX1-63" fmla="*/ 577850 w 917575"/>
                    <a:gd name="connsiteY1-64" fmla="*/ 1418760 h 1418760"/>
                    <a:gd name="connsiteX2-65" fmla="*/ 0 w 917575"/>
                    <a:gd name="connsiteY2-66" fmla="*/ 713910 h 1418760"/>
                    <a:gd name="connsiteX3-67" fmla="*/ 459034 w 917575"/>
                    <a:gd name="connsiteY3-68" fmla="*/ 0 h 1418760"/>
                    <a:gd name="connsiteX4-69" fmla="*/ 917575 w 917575"/>
                    <a:gd name="connsiteY4-70" fmla="*/ 653585 h 1418760"/>
                    <a:gd name="connsiteX0-71" fmla="*/ 1049920 w 1049920"/>
                    <a:gd name="connsiteY0-72" fmla="*/ 737406 h 1418760"/>
                    <a:gd name="connsiteX1-73" fmla="*/ 577850 w 1049920"/>
                    <a:gd name="connsiteY1-74" fmla="*/ 1418760 h 1418760"/>
                    <a:gd name="connsiteX2-75" fmla="*/ 0 w 1049920"/>
                    <a:gd name="connsiteY2-76" fmla="*/ 713910 h 1418760"/>
                    <a:gd name="connsiteX3-77" fmla="*/ 459034 w 1049920"/>
                    <a:gd name="connsiteY3-78" fmla="*/ 0 h 1418760"/>
                    <a:gd name="connsiteX4-79" fmla="*/ 1049920 w 1049920"/>
                    <a:gd name="connsiteY4-80" fmla="*/ 737406 h 1418760"/>
                    <a:gd name="connsiteX0-81" fmla="*/ 1049920 w 1049920"/>
                    <a:gd name="connsiteY0-82" fmla="*/ 737406 h 1418760"/>
                    <a:gd name="connsiteX1-83" fmla="*/ 577850 w 1049920"/>
                    <a:gd name="connsiteY1-84" fmla="*/ 1418760 h 1418760"/>
                    <a:gd name="connsiteX2-85" fmla="*/ 0 w 1049920"/>
                    <a:gd name="connsiteY2-86" fmla="*/ 713910 h 1418760"/>
                    <a:gd name="connsiteX3-87" fmla="*/ 459034 w 1049920"/>
                    <a:gd name="connsiteY3-88" fmla="*/ 0 h 1418760"/>
                    <a:gd name="connsiteX4-89" fmla="*/ 1049920 w 1049920"/>
                    <a:gd name="connsiteY4-90" fmla="*/ 737406 h 1418760"/>
                    <a:gd name="connsiteX0-91" fmla="*/ 1049920 w 1049920"/>
                    <a:gd name="connsiteY0-92" fmla="*/ 728297 h 1409651"/>
                    <a:gd name="connsiteX1-93" fmla="*/ 577850 w 1049920"/>
                    <a:gd name="connsiteY1-94" fmla="*/ 1409651 h 1409651"/>
                    <a:gd name="connsiteX2-95" fmla="*/ 0 w 1049920"/>
                    <a:gd name="connsiteY2-96" fmla="*/ 704801 h 1409651"/>
                    <a:gd name="connsiteX3-97" fmla="*/ 478286 w 1049920"/>
                    <a:gd name="connsiteY3-98" fmla="*/ 0 h 1409651"/>
                    <a:gd name="connsiteX4-99" fmla="*/ 1049920 w 1049920"/>
                    <a:gd name="connsiteY4-100" fmla="*/ 728297 h 1409651"/>
                    <a:gd name="connsiteX0-101" fmla="*/ 993714 w 993714"/>
                    <a:gd name="connsiteY0-102" fmla="*/ 728297 h 1409651"/>
                    <a:gd name="connsiteX1-103" fmla="*/ 521644 w 993714"/>
                    <a:gd name="connsiteY1-104" fmla="*/ 1409651 h 1409651"/>
                    <a:gd name="connsiteX2-105" fmla="*/ 0 w 993714"/>
                    <a:gd name="connsiteY2-106" fmla="*/ 660706 h 1409651"/>
                    <a:gd name="connsiteX3-107" fmla="*/ 422080 w 993714"/>
                    <a:gd name="connsiteY3-108" fmla="*/ 0 h 1409651"/>
                    <a:gd name="connsiteX4-109" fmla="*/ 993714 w 993714"/>
                    <a:gd name="connsiteY4-110" fmla="*/ 728297 h 1409651"/>
                    <a:gd name="connsiteX0-111" fmla="*/ 1036804 w 1036804"/>
                    <a:gd name="connsiteY0-112" fmla="*/ 728297 h 1409651"/>
                    <a:gd name="connsiteX1-113" fmla="*/ 564734 w 1036804"/>
                    <a:gd name="connsiteY1-114" fmla="*/ 1409651 h 1409651"/>
                    <a:gd name="connsiteX2-115" fmla="*/ 0 w 1036804"/>
                    <a:gd name="connsiteY2-116" fmla="*/ 694512 h 1409651"/>
                    <a:gd name="connsiteX3-117" fmla="*/ 465170 w 1036804"/>
                    <a:gd name="connsiteY3-118" fmla="*/ 0 h 1409651"/>
                    <a:gd name="connsiteX4-119" fmla="*/ 1036804 w 1036804"/>
                    <a:gd name="connsiteY4-120" fmla="*/ 728297 h 140965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036804" h="1409651">
                      <a:moveTo>
                        <a:pt x="1036804" y="728297"/>
                      </a:moveTo>
                      <a:lnTo>
                        <a:pt x="564734" y="1409651"/>
                      </a:lnTo>
                      <a:lnTo>
                        <a:pt x="0" y="694512"/>
                      </a:lnTo>
                      <a:lnTo>
                        <a:pt x="465170" y="0"/>
                      </a:lnTo>
                      <a:lnTo>
                        <a:pt x="1036804" y="728297"/>
                      </a:lnTo>
                      <a:close/>
                    </a:path>
                  </a:pathLst>
                </a:custGeom>
                <a:solidFill>
                  <a:srgbClr val="007DD9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28" name="矩形 827"/>
              <p:cNvSpPr/>
              <p:nvPr/>
            </p:nvSpPr>
            <p:spPr>
              <a:xfrm rot="852">
                <a:off x="1387959" y="567575"/>
                <a:ext cx="4421068" cy="946024"/>
              </a:xfrm>
              <a:prstGeom prst="rect">
                <a:avLst/>
              </a:prstGeom>
              <a:solidFill>
                <a:srgbClr val="2FB4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5" name="矩形 824"/>
            <p:cNvSpPr/>
            <p:nvPr/>
          </p:nvSpPr>
          <p:spPr>
            <a:xfrm rot="21558041">
              <a:off x="5006091" y="849550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dist="38100" dir="2700000" algn="tl" rotWithShape="0">
                      <a:prstClr val="black">
                        <a:alpha val="80000"/>
                      </a:prstClr>
                    </a:outerShdw>
                  </a:effectLst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平面设计师</a:t>
              </a:r>
              <a:endParaRPr lang="zh-CN" altLang="en-US" sz="3200" dirty="0">
                <a:solidFill>
                  <a:schemeClr val="bg1"/>
                </a:solidFill>
                <a:effectLst>
                  <a:outerShdw dist="38100" dir="2700000" algn="tl" rotWithShape="0">
                    <a:prstClr val="black">
                      <a:alpha val="80000"/>
                    </a:prst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cxnSp>
        <p:nvCxnSpPr>
          <p:cNvPr id="363" name="直接连接符 362"/>
          <p:cNvCxnSpPr/>
          <p:nvPr/>
        </p:nvCxnSpPr>
        <p:spPr>
          <a:xfrm>
            <a:off x="6066744" y="1810486"/>
            <a:ext cx="0" cy="1005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直接连接符 363"/>
          <p:cNvCxnSpPr/>
          <p:nvPr/>
        </p:nvCxnSpPr>
        <p:spPr>
          <a:xfrm>
            <a:off x="5677111" y="2177694"/>
            <a:ext cx="11360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5" name="直接连接符 364"/>
          <p:cNvCxnSpPr/>
          <p:nvPr/>
        </p:nvCxnSpPr>
        <p:spPr>
          <a:xfrm>
            <a:off x="5784686" y="1922009"/>
            <a:ext cx="79301" cy="793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6" name="直接连接符 365"/>
          <p:cNvCxnSpPr/>
          <p:nvPr/>
        </p:nvCxnSpPr>
        <p:spPr>
          <a:xfrm flipH="1">
            <a:off x="6270638" y="1924608"/>
            <a:ext cx="78846" cy="7884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0" name="直接连接符 369"/>
          <p:cNvCxnSpPr/>
          <p:nvPr/>
        </p:nvCxnSpPr>
        <p:spPr>
          <a:xfrm>
            <a:off x="6401955" y="2175363"/>
            <a:ext cx="1073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7" name="矩形 676"/>
          <p:cNvSpPr/>
          <p:nvPr/>
        </p:nvSpPr>
        <p:spPr>
          <a:xfrm>
            <a:off x="9540865" y="-2945136"/>
            <a:ext cx="962669" cy="845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9" name="矩形 68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6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0" name="矩形 689"/>
          <p:cNvSpPr/>
          <p:nvPr/>
        </p:nvSpPr>
        <p:spPr>
          <a:xfrm>
            <a:off x="2087429" y="403641"/>
            <a:ext cx="4537687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最没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691" name="矩形 690"/>
          <p:cNvSpPr/>
          <p:nvPr/>
        </p:nvSpPr>
        <p:spPr>
          <a:xfrm>
            <a:off x="6300995" y="404333"/>
            <a:ext cx="4481147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名分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977" name="等腰三角形 274"/>
          <p:cNvSpPr/>
          <p:nvPr/>
        </p:nvSpPr>
        <p:spPr>
          <a:xfrm>
            <a:off x="6318161" y="2579849"/>
            <a:ext cx="75251" cy="199385"/>
          </a:xfrm>
          <a:custGeom>
            <a:avLst/>
            <a:gdLst>
              <a:gd name="connsiteX0" fmla="*/ 0 w 174625"/>
              <a:gd name="connsiteY0" fmla="*/ 359395 h 359395"/>
              <a:gd name="connsiteX1" fmla="*/ 87313 w 174625"/>
              <a:gd name="connsiteY1" fmla="*/ 0 h 359395"/>
              <a:gd name="connsiteX2" fmla="*/ 174625 w 174625"/>
              <a:gd name="connsiteY2" fmla="*/ 359395 h 359395"/>
              <a:gd name="connsiteX3" fmla="*/ 0 w 174625"/>
              <a:gd name="connsiteY3" fmla="*/ 359395 h 359395"/>
              <a:gd name="connsiteX0-1" fmla="*/ 0 w 174625"/>
              <a:gd name="connsiteY0-2" fmla="*/ 359395 h 427128"/>
              <a:gd name="connsiteX1-3" fmla="*/ 87313 w 174625"/>
              <a:gd name="connsiteY1-4" fmla="*/ 0 h 427128"/>
              <a:gd name="connsiteX2-5" fmla="*/ 174625 w 174625"/>
              <a:gd name="connsiteY2-6" fmla="*/ 359395 h 427128"/>
              <a:gd name="connsiteX3-7" fmla="*/ 0 w 174625"/>
              <a:gd name="connsiteY3-8" fmla="*/ 359395 h 427128"/>
              <a:gd name="connsiteX0-9" fmla="*/ 0 w 174625"/>
              <a:gd name="connsiteY0-10" fmla="*/ 359395 h 468984"/>
              <a:gd name="connsiteX1-11" fmla="*/ 87313 w 174625"/>
              <a:gd name="connsiteY1-12" fmla="*/ 0 h 468984"/>
              <a:gd name="connsiteX2-13" fmla="*/ 174625 w 174625"/>
              <a:gd name="connsiteY2-14" fmla="*/ 359395 h 468984"/>
              <a:gd name="connsiteX3-15" fmla="*/ 0 w 174625"/>
              <a:gd name="connsiteY3-16" fmla="*/ 359395 h 468984"/>
              <a:gd name="connsiteX0-17" fmla="*/ 0 w 174625"/>
              <a:gd name="connsiteY0-18" fmla="*/ 359395 h 468984"/>
              <a:gd name="connsiteX1-19" fmla="*/ 87313 w 174625"/>
              <a:gd name="connsiteY1-20" fmla="*/ 0 h 468984"/>
              <a:gd name="connsiteX2-21" fmla="*/ 174625 w 174625"/>
              <a:gd name="connsiteY2-22" fmla="*/ 359395 h 468984"/>
              <a:gd name="connsiteX3-23" fmla="*/ 0 w 174625"/>
              <a:gd name="connsiteY3-24" fmla="*/ 359395 h 468984"/>
              <a:gd name="connsiteX0-25" fmla="*/ 0 w 174625"/>
              <a:gd name="connsiteY0-26" fmla="*/ 359395 h 468984"/>
              <a:gd name="connsiteX1-27" fmla="*/ 87313 w 174625"/>
              <a:gd name="connsiteY1-28" fmla="*/ 0 h 468984"/>
              <a:gd name="connsiteX2-29" fmla="*/ 174625 w 174625"/>
              <a:gd name="connsiteY2-30" fmla="*/ 359395 h 468984"/>
              <a:gd name="connsiteX3-31" fmla="*/ 0 w 174625"/>
              <a:gd name="connsiteY3-32" fmla="*/ 359395 h 468984"/>
              <a:gd name="connsiteX0-33" fmla="*/ 0 w 174625"/>
              <a:gd name="connsiteY0-34" fmla="*/ 359395 h 468984"/>
              <a:gd name="connsiteX1-35" fmla="*/ 87313 w 174625"/>
              <a:gd name="connsiteY1-36" fmla="*/ 0 h 468984"/>
              <a:gd name="connsiteX2-37" fmla="*/ 174625 w 174625"/>
              <a:gd name="connsiteY2-38" fmla="*/ 359395 h 468984"/>
              <a:gd name="connsiteX3-39" fmla="*/ 0 w 174625"/>
              <a:gd name="connsiteY3-40" fmla="*/ 359395 h 468984"/>
              <a:gd name="connsiteX0-41" fmla="*/ 0 w 174625"/>
              <a:gd name="connsiteY0-42" fmla="*/ 359395 h 462686"/>
              <a:gd name="connsiteX1-43" fmla="*/ 87313 w 174625"/>
              <a:gd name="connsiteY1-44" fmla="*/ 0 h 462686"/>
              <a:gd name="connsiteX2-45" fmla="*/ 174625 w 174625"/>
              <a:gd name="connsiteY2-46" fmla="*/ 359395 h 462686"/>
              <a:gd name="connsiteX3-47" fmla="*/ 0 w 174625"/>
              <a:gd name="connsiteY3-48" fmla="*/ 359395 h 4626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4625" h="462686">
                <a:moveTo>
                  <a:pt x="0" y="359395"/>
                </a:moveTo>
                <a:cubicBezTo>
                  <a:pt x="2910" y="213403"/>
                  <a:pt x="58209" y="119798"/>
                  <a:pt x="87313" y="0"/>
                </a:cubicBezTo>
                <a:cubicBezTo>
                  <a:pt x="116417" y="119798"/>
                  <a:pt x="174096" y="227690"/>
                  <a:pt x="174625" y="359395"/>
                </a:cubicBezTo>
                <a:cubicBezTo>
                  <a:pt x="156898" y="499095"/>
                  <a:pt x="19314" y="495126"/>
                  <a:pt x="0" y="359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8" name="等腰三角形 274"/>
          <p:cNvSpPr/>
          <p:nvPr/>
        </p:nvSpPr>
        <p:spPr>
          <a:xfrm>
            <a:off x="6231197" y="2727987"/>
            <a:ext cx="47124" cy="124860"/>
          </a:xfrm>
          <a:custGeom>
            <a:avLst/>
            <a:gdLst>
              <a:gd name="connsiteX0" fmla="*/ 0 w 174625"/>
              <a:gd name="connsiteY0" fmla="*/ 359395 h 359395"/>
              <a:gd name="connsiteX1" fmla="*/ 87313 w 174625"/>
              <a:gd name="connsiteY1" fmla="*/ 0 h 359395"/>
              <a:gd name="connsiteX2" fmla="*/ 174625 w 174625"/>
              <a:gd name="connsiteY2" fmla="*/ 359395 h 359395"/>
              <a:gd name="connsiteX3" fmla="*/ 0 w 174625"/>
              <a:gd name="connsiteY3" fmla="*/ 359395 h 359395"/>
              <a:gd name="connsiteX0-1" fmla="*/ 0 w 174625"/>
              <a:gd name="connsiteY0-2" fmla="*/ 359395 h 427128"/>
              <a:gd name="connsiteX1-3" fmla="*/ 87313 w 174625"/>
              <a:gd name="connsiteY1-4" fmla="*/ 0 h 427128"/>
              <a:gd name="connsiteX2-5" fmla="*/ 174625 w 174625"/>
              <a:gd name="connsiteY2-6" fmla="*/ 359395 h 427128"/>
              <a:gd name="connsiteX3-7" fmla="*/ 0 w 174625"/>
              <a:gd name="connsiteY3-8" fmla="*/ 359395 h 427128"/>
              <a:gd name="connsiteX0-9" fmla="*/ 0 w 174625"/>
              <a:gd name="connsiteY0-10" fmla="*/ 359395 h 468984"/>
              <a:gd name="connsiteX1-11" fmla="*/ 87313 w 174625"/>
              <a:gd name="connsiteY1-12" fmla="*/ 0 h 468984"/>
              <a:gd name="connsiteX2-13" fmla="*/ 174625 w 174625"/>
              <a:gd name="connsiteY2-14" fmla="*/ 359395 h 468984"/>
              <a:gd name="connsiteX3-15" fmla="*/ 0 w 174625"/>
              <a:gd name="connsiteY3-16" fmla="*/ 359395 h 468984"/>
              <a:gd name="connsiteX0-17" fmla="*/ 0 w 174625"/>
              <a:gd name="connsiteY0-18" fmla="*/ 359395 h 468984"/>
              <a:gd name="connsiteX1-19" fmla="*/ 87313 w 174625"/>
              <a:gd name="connsiteY1-20" fmla="*/ 0 h 468984"/>
              <a:gd name="connsiteX2-21" fmla="*/ 174625 w 174625"/>
              <a:gd name="connsiteY2-22" fmla="*/ 359395 h 468984"/>
              <a:gd name="connsiteX3-23" fmla="*/ 0 w 174625"/>
              <a:gd name="connsiteY3-24" fmla="*/ 359395 h 468984"/>
              <a:gd name="connsiteX0-25" fmla="*/ 0 w 174625"/>
              <a:gd name="connsiteY0-26" fmla="*/ 359395 h 468984"/>
              <a:gd name="connsiteX1-27" fmla="*/ 87313 w 174625"/>
              <a:gd name="connsiteY1-28" fmla="*/ 0 h 468984"/>
              <a:gd name="connsiteX2-29" fmla="*/ 174625 w 174625"/>
              <a:gd name="connsiteY2-30" fmla="*/ 359395 h 468984"/>
              <a:gd name="connsiteX3-31" fmla="*/ 0 w 174625"/>
              <a:gd name="connsiteY3-32" fmla="*/ 359395 h 468984"/>
              <a:gd name="connsiteX0-33" fmla="*/ 0 w 174625"/>
              <a:gd name="connsiteY0-34" fmla="*/ 359395 h 468984"/>
              <a:gd name="connsiteX1-35" fmla="*/ 87313 w 174625"/>
              <a:gd name="connsiteY1-36" fmla="*/ 0 h 468984"/>
              <a:gd name="connsiteX2-37" fmla="*/ 174625 w 174625"/>
              <a:gd name="connsiteY2-38" fmla="*/ 359395 h 468984"/>
              <a:gd name="connsiteX3-39" fmla="*/ 0 w 174625"/>
              <a:gd name="connsiteY3-40" fmla="*/ 359395 h 468984"/>
              <a:gd name="connsiteX0-41" fmla="*/ 0 w 174625"/>
              <a:gd name="connsiteY0-42" fmla="*/ 359395 h 462686"/>
              <a:gd name="connsiteX1-43" fmla="*/ 87313 w 174625"/>
              <a:gd name="connsiteY1-44" fmla="*/ 0 h 462686"/>
              <a:gd name="connsiteX2-45" fmla="*/ 174625 w 174625"/>
              <a:gd name="connsiteY2-46" fmla="*/ 359395 h 462686"/>
              <a:gd name="connsiteX3-47" fmla="*/ 0 w 174625"/>
              <a:gd name="connsiteY3-48" fmla="*/ 359395 h 4626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4625" h="462686">
                <a:moveTo>
                  <a:pt x="0" y="359395"/>
                </a:moveTo>
                <a:cubicBezTo>
                  <a:pt x="2910" y="213403"/>
                  <a:pt x="58209" y="119798"/>
                  <a:pt x="87313" y="0"/>
                </a:cubicBezTo>
                <a:cubicBezTo>
                  <a:pt x="116417" y="119798"/>
                  <a:pt x="174096" y="227690"/>
                  <a:pt x="174625" y="359395"/>
                </a:cubicBezTo>
                <a:cubicBezTo>
                  <a:pt x="156898" y="499095"/>
                  <a:pt x="19314" y="495126"/>
                  <a:pt x="0" y="359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1" name="任意多边形 1070"/>
          <p:cNvSpPr/>
          <p:nvPr/>
        </p:nvSpPr>
        <p:spPr>
          <a:xfrm>
            <a:off x="7752172" y="4234101"/>
            <a:ext cx="0" cy="977900"/>
          </a:xfrm>
          <a:custGeom>
            <a:avLst/>
            <a:gdLst>
              <a:gd name="connsiteX0" fmla="*/ 0 w 12700"/>
              <a:gd name="connsiteY0" fmla="*/ 0 h 1155700"/>
              <a:gd name="connsiteX1" fmla="*/ 0 w 12700"/>
              <a:gd name="connsiteY1" fmla="*/ 977900 h 1155700"/>
              <a:gd name="connsiteX2" fmla="*/ 12700 w 12700"/>
              <a:gd name="connsiteY2" fmla="*/ 1155700 h 1155700"/>
              <a:gd name="connsiteX0-1" fmla="*/ 0 w 0"/>
              <a:gd name="connsiteY0-2" fmla="*/ 0 h 977900"/>
              <a:gd name="connsiteX1-3" fmla="*/ 0 w 0"/>
              <a:gd name="connsiteY1-4" fmla="*/ 977900 h 977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h="977900">
                <a:moveTo>
                  <a:pt x="0" y="0"/>
                </a:moveTo>
                <a:lnTo>
                  <a:pt x="0" y="9779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" name="任意多边形 979"/>
          <p:cNvSpPr/>
          <p:nvPr/>
        </p:nvSpPr>
        <p:spPr>
          <a:xfrm flipH="1">
            <a:off x="7555446" y="4926519"/>
            <a:ext cx="45719" cy="666531"/>
          </a:xfrm>
          <a:custGeom>
            <a:avLst/>
            <a:gdLst>
              <a:gd name="connsiteX0" fmla="*/ 0 w 12700"/>
              <a:gd name="connsiteY0" fmla="*/ 0 h 1155700"/>
              <a:gd name="connsiteX1" fmla="*/ 0 w 12700"/>
              <a:gd name="connsiteY1" fmla="*/ 977900 h 1155700"/>
              <a:gd name="connsiteX2" fmla="*/ 12700 w 12700"/>
              <a:gd name="connsiteY2" fmla="*/ 1155700 h 1155700"/>
              <a:gd name="connsiteX0-1" fmla="*/ 0 w 0"/>
              <a:gd name="connsiteY0-2" fmla="*/ 0 h 977900"/>
              <a:gd name="connsiteX1-3" fmla="*/ 0 w 0"/>
              <a:gd name="connsiteY1-4" fmla="*/ 977900 h 977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h="977900">
                <a:moveTo>
                  <a:pt x="0" y="0"/>
                </a:moveTo>
                <a:lnTo>
                  <a:pt x="0" y="9779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2" name="任意多边形 981"/>
          <p:cNvSpPr/>
          <p:nvPr/>
        </p:nvSpPr>
        <p:spPr>
          <a:xfrm>
            <a:off x="3919759" y="3855266"/>
            <a:ext cx="0" cy="977900"/>
          </a:xfrm>
          <a:custGeom>
            <a:avLst/>
            <a:gdLst>
              <a:gd name="connsiteX0" fmla="*/ 0 w 12700"/>
              <a:gd name="connsiteY0" fmla="*/ 0 h 1155700"/>
              <a:gd name="connsiteX1" fmla="*/ 0 w 12700"/>
              <a:gd name="connsiteY1" fmla="*/ 977900 h 1155700"/>
              <a:gd name="connsiteX2" fmla="*/ 12700 w 12700"/>
              <a:gd name="connsiteY2" fmla="*/ 1155700 h 1155700"/>
              <a:gd name="connsiteX0-1" fmla="*/ 0 w 0"/>
              <a:gd name="connsiteY0-2" fmla="*/ 0 h 977900"/>
              <a:gd name="connsiteX1-3" fmla="*/ 0 w 0"/>
              <a:gd name="connsiteY1-4" fmla="*/ 977900 h 977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h="977900">
                <a:moveTo>
                  <a:pt x="0" y="0"/>
                </a:moveTo>
                <a:lnTo>
                  <a:pt x="0" y="9779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3" name="任意多边形 982"/>
          <p:cNvSpPr/>
          <p:nvPr/>
        </p:nvSpPr>
        <p:spPr>
          <a:xfrm flipH="1">
            <a:off x="4270738" y="4230658"/>
            <a:ext cx="76711" cy="736036"/>
          </a:xfrm>
          <a:custGeom>
            <a:avLst/>
            <a:gdLst>
              <a:gd name="connsiteX0" fmla="*/ 0 w 12700"/>
              <a:gd name="connsiteY0" fmla="*/ 0 h 1155700"/>
              <a:gd name="connsiteX1" fmla="*/ 0 w 12700"/>
              <a:gd name="connsiteY1" fmla="*/ 977900 h 1155700"/>
              <a:gd name="connsiteX2" fmla="*/ 12700 w 12700"/>
              <a:gd name="connsiteY2" fmla="*/ 1155700 h 1155700"/>
              <a:gd name="connsiteX0-1" fmla="*/ 0 w 0"/>
              <a:gd name="connsiteY0-2" fmla="*/ 0 h 977900"/>
              <a:gd name="connsiteX1-3" fmla="*/ 0 w 0"/>
              <a:gd name="connsiteY1-4" fmla="*/ 977900 h 977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h="977900">
                <a:moveTo>
                  <a:pt x="0" y="0"/>
                </a:moveTo>
                <a:lnTo>
                  <a:pt x="0" y="9779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4" name="任意多边形 983"/>
          <p:cNvSpPr/>
          <p:nvPr/>
        </p:nvSpPr>
        <p:spPr>
          <a:xfrm flipH="1">
            <a:off x="4086208" y="4926519"/>
            <a:ext cx="45719" cy="666531"/>
          </a:xfrm>
          <a:custGeom>
            <a:avLst/>
            <a:gdLst>
              <a:gd name="connsiteX0" fmla="*/ 0 w 12700"/>
              <a:gd name="connsiteY0" fmla="*/ 0 h 1155700"/>
              <a:gd name="connsiteX1" fmla="*/ 0 w 12700"/>
              <a:gd name="connsiteY1" fmla="*/ 977900 h 1155700"/>
              <a:gd name="connsiteX2" fmla="*/ 12700 w 12700"/>
              <a:gd name="connsiteY2" fmla="*/ 1155700 h 1155700"/>
              <a:gd name="connsiteX0-1" fmla="*/ 0 w 0"/>
              <a:gd name="connsiteY0-2" fmla="*/ 0 h 977900"/>
              <a:gd name="connsiteX1-3" fmla="*/ 0 w 0"/>
              <a:gd name="connsiteY1-4" fmla="*/ 977900 h 977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h="977900">
                <a:moveTo>
                  <a:pt x="0" y="0"/>
                </a:moveTo>
                <a:lnTo>
                  <a:pt x="0" y="9779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5" name="任意多边形 984"/>
          <p:cNvSpPr/>
          <p:nvPr/>
        </p:nvSpPr>
        <p:spPr>
          <a:xfrm flipH="1">
            <a:off x="3982680" y="2965842"/>
            <a:ext cx="147209" cy="1342321"/>
          </a:xfrm>
          <a:custGeom>
            <a:avLst/>
            <a:gdLst>
              <a:gd name="connsiteX0" fmla="*/ 0 w 12700"/>
              <a:gd name="connsiteY0" fmla="*/ 0 h 1155700"/>
              <a:gd name="connsiteX1" fmla="*/ 0 w 12700"/>
              <a:gd name="connsiteY1" fmla="*/ 977900 h 1155700"/>
              <a:gd name="connsiteX2" fmla="*/ 12700 w 12700"/>
              <a:gd name="connsiteY2" fmla="*/ 1155700 h 1155700"/>
              <a:gd name="connsiteX0-1" fmla="*/ 0 w 0"/>
              <a:gd name="connsiteY0-2" fmla="*/ 0 h 977900"/>
              <a:gd name="connsiteX1-3" fmla="*/ 0 w 0"/>
              <a:gd name="connsiteY1-4" fmla="*/ 977900 h 977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h="977900">
                <a:moveTo>
                  <a:pt x="0" y="0"/>
                </a:moveTo>
                <a:lnTo>
                  <a:pt x="0" y="9779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86" name="组合 985"/>
          <p:cNvGrpSpPr/>
          <p:nvPr/>
        </p:nvGrpSpPr>
        <p:grpSpPr>
          <a:xfrm>
            <a:off x="-3441723" y="2990245"/>
            <a:ext cx="19075447" cy="3855762"/>
            <a:chOff x="6827444" y="7467197"/>
            <a:chExt cx="19075447" cy="3855762"/>
          </a:xfrm>
        </p:grpSpPr>
        <p:grpSp>
          <p:nvGrpSpPr>
            <p:cNvPr id="987" name="组合 986"/>
            <p:cNvGrpSpPr/>
            <p:nvPr/>
          </p:nvGrpSpPr>
          <p:grpSpPr>
            <a:xfrm>
              <a:off x="6827444" y="7484987"/>
              <a:ext cx="2878140" cy="3823081"/>
              <a:chOff x="4808775" y="2176085"/>
              <a:chExt cx="2878140" cy="3823081"/>
            </a:xfrm>
          </p:grpSpPr>
          <p:sp>
            <p:nvSpPr>
              <p:cNvPr id="1179" name="Freeform 5"/>
              <p:cNvSpPr/>
              <p:nvPr/>
            </p:nvSpPr>
            <p:spPr bwMode="auto">
              <a:xfrm>
                <a:off x="6563276" y="4664337"/>
                <a:ext cx="414257" cy="1288801"/>
              </a:xfrm>
              <a:custGeom>
                <a:avLst/>
                <a:gdLst>
                  <a:gd name="T0" fmla="*/ 0 w 153"/>
                  <a:gd name="T1" fmla="*/ 0 h 476"/>
                  <a:gd name="T2" fmla="*/ 0 w 153"/>
                  <a:gd name="T3" fmla="*/ 447 h 476"/>
                  <a:gd name="T4" fmla="*/ 153 w 153"/>
                  <a:gd name="T5" fmla="*/ 476 h 476"/>
                  <a:gd name="T6" fmla="*/ 153 w 153"/>
                  <a:gd name="T7" fmla="*/ 0 h 476"/>
                  <a:gd name="T8" fmla="*/ 0 w 153"/>
                  <a:gd name="T9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76">
                    <a:moveTo>
                      <a:pt x="0" y="0"/>
                    </a:moveTo>
                    <a:lnTo>
                      <a:pt x="0" y="447"/>
                    </a:lnTo>
                    <a:lnTo>
                      <a:pt x="153" y="476"/>
                    </a:lnTo>
                    <a:lnTo>
                      <a:pt x="15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6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0" name="Freeform 6"/>
              <p:cNvSpPr/>
              <p:nvPr/>
            </p:nvSpPr>
            <p:spPr bwMode="auto">
              <a:xfrm>
                <a:off x="6070500" y="4664337"/>
                <a:ext cx="414257" cy="1288801"/>
              </a:xfrm>
              <a:custGeom>
                <a:avLst/>
                <a:gdLst>
                  <a:gd name="T0" fmla="*/ 0 w 153"/>
                  <a:gd name="T1" fmla="*/ 476 h 476"/>
                  <a:gd name="T2" fmla="*/ 153 w 153"/>
                  <a:gd name="T3" fmla="*/ 447 h 476"/>
                  <a:gd name="T4" fmla="*/ 153 w 153"/>
                  <a:gd name="T5" fmla="*/ 0 h 476"/>
                  <a:gd name="T6" fmla="*/ 0 w 153"/>
                  <a:gd name="T7" fmla="*/ 0 h 476"/>
                  <a:gd name="T8" fmla="*/ 0 w 153"/>
                  <a:gd name="T9" fmla="*/ 476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76">
                    <a:moveTo>
                      <a:pt x="0" y="476"/>
                    </a:moveTo>
                    <a:lnTo>
                      <a:pt x="153" y="447"/>
                    </a:lnTo>
                    <a:lnTo>
                      <a:pt x="153" y="0"/>
                    </a:lnTo>
                    <a:lnTo>
                      <a:pt x="0" y="0"/>
                    </a:lnTo>
                    <a:lnTo>
                      <a:pt x="0" y="476"/>
                    </a:lnTo>
                    <a:close/>
                  </a:path>
                </a:pathLst>
              </a:custGeom>
              <a:solidFill>
                <a:srgbClr val="4846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1" name="Freeform 7"/>
              <p:cNvSpPr/>
              <p:nvPr/>
            </p:nvSpPr>
            <p:spPr bwMode="auto">
              <a:xfrm>
                <a:off x="6563276" y="4664337"/>
                <a:ext cx="414257" cy="1288801"/>
              </a:xfrm>
              <a:custGeom>
                <a:avLst/>
                <a:gdLst>
                  <a:gd name="T0" fmla="*/ 0 w 153"/>
                  <a:gd name="T1" fmla="*/ 0 h 476"/>
                  <a:gd name="T2" fmla="*/ 0 w 153"/>
                  <a:gd name="T3" fmla="*/ 447 h 476"/>
                  <a:gd name="T4" fmla="*/ 153 w 153"/>
                  <a:gd name="T5" fmla="*/ 476 h 476"/>
                  <a:gd name="T6" fmla="*/ 153 w 153"/>
                  <a:gd name="T7" fmla="*/ 0 h 476"/>
                  <a:gd name="T8" fmla="*/ 0 w 153"/>
                  <a:gd name="T9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76">
                    <a:moveTo>
                      <a:pt x="0" y="0"/>
                    </a:moveTo>
                    <a:lnTo>
                      <a:pt x="0" y="447"/>
                    </a:lnTo>
                    <a:lnTo>
                      <a:pt x="153" y="476"/>
                    </a:lnTo>
                    <a:lnTo>
                      <a:pt x="15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46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2" name="Freeform 8"/>
              <p:cNvSpPr/>
              <p:nvPr/>
            </p:nvSpPr>
            <p:spPr bwMode="auto">
              <a:xfrm>
                <a:off x="6070500" y="4664337"/>
                <a:ext cx="414257" cy="1288801"/>
              </a:xfrm>
              <a:custGeom>
                <a:avLst/>
                <a:gdLst>
                  <a:gd name="T0" fmla="*/ 0 w 153"/>
                  <a:gd name="T1" fmla="*/ 476 h 476"/>
                  <a:gd name="T2" fmla="*/ 153 w 153"/>
                  <a:gd name="T3" fmla="*/ 447 h 476"/>
                  <a:gd name="T4" fmla="*/ 153 w 153"/>
                  <a:gd name="T5" fmla="*/ 0 h 476"/>
                  <a:gd name="T6" fmla="*/ 0 w 153"/>
                  <a:gd name="T7" fmla="*/ 0 h 476"/>
                  <a:gd name="T8" fmla="*/ 0 w 153"/>
                  <a:gd name="T9" fmla="*/ 476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76">
                    <a:moveTo>
                      <a:pt x="0" y="476"/>
                    </a:moveTo>
                    <a:lnTo>
                      <a:pt x="153" y="447"/>
                    </a:lnTo>
                    <a:lnTo>
                      <a:pt x="153" y="0"/>
                    </a:lnTo>
                    <a:lnTo>
                      <a:pt x="0" y="0"/>
                    </a:lnTo>
                    <a:lnTo>
                      <a:pt x="0" y="476"/>
                    </a:lnTo>
                    <a:close/>
                  </a:path>
                </a:pathLst>
              </a:custGeom>
              <a:solidFill>
                <a:srgbClr val="4846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3" name="Rectangle 9"/>
              <p:cNvSpPr>
                <a:spLocks noChangeArrowheads="1"/>
              </p:cNvSpPr>
              <p:nvPr/>
            </p:nvSpPr>
            <p:spPr bwMode="auto">
              <a:xfrm>
                <a:off x="6070500" y="4677875"/>
                <a:ext cx="414257" cy="249096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4" name="Rectangle 10"/>
              <p:cNvSpPr>
                <a:spLocks noChangeArrowheads="1"/>
              </p:cNvSpPr>
              <p:nvPr/>
            </p:nvSpPr>
            <p:spPr bwMode="auto">
              <a:xfrm>
                <a:off x="6563276" y="4677875"/>
                <a:ext cx="414257" cy="249096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5" name="Freeform 11"/>
              <p:cNvSpPr/>
              <p:nvPr/>
            </p:nvSpPr>
            <p:spPr bwMode="auto">
              <a:xfrm>
                <a:off x="6530786" y="5766315"/>
                <a:ext cx="479239" cy="203067"/>
              </a:xfrm>
              <a:custGeom>
                <a:avLst/>
                <a:gdLst>
                  <a:gd name="T0" fmla="*/ 15 w 31"/>
                  <a:gd name="T1" fmla="*/ 0 h 13"/>
                  <a:gd name="T2" fmla="*/ 2 w 31"/>
                  <a:gd name="T3" fmla="*/ 13 h 13"/>
                  <a:gd name="T4" fmla="*/ 15 w 31"/>
                  <a:gd name="T5" fmla="*/ 13 h 13"/>
                  <a:gd name="T6" fmla="*/ 29 w 31"/>
                  <a:gd name="T7" fmla="*/ 13 h 13"/>
                  <a:gd name="T8" fmla="*/ 15 w 3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">
                    <a:moveTo>
                      <a:pt x="15" y="0"/>
                    </a:moveTo>
                    <a:cubicBezTo>
                      <a:pt x="0" y="0"/>
                      <a:pt x="2" y="13"/>
                      <a:pt x="2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31" y="0"/>
                      <a:pt x="15" y="0"/>
                    </a:cubicBez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6" name="Freeform 12"/>
              <p:cNvSpPr/>
              <p:nvPr/>
            </p:nvSpPr>
            <p:spPr bwMode="auto">
              <a:xfrm>
                <a:off x="6517248" y="3343045"/>
                <a:ext cx="614617" cy="1351075"/>
              </a:xfrm>
              <a:custGeom>
                <a:avLst/>
                <a:gdLst>
                  <a:gd name="T0" fmla="*/ 11 w 40"/>
                  <a:gd name="T1" fmla="*/ 18 h 87"/>
                  <a:gd name="T2" fmla="*/ 16 w 40"/>
                  <a:gd name="T3" fmla="*/ 15 h 87"/>
                  <a:gd name="T4" fmla="*/ 14 w 40"/>
                  <a:gd name="T5" fmla="*/ 12 h 87"/>
                  <a:gd name="T6" fmla="*/ 20 w 40"/>
                  <a:gd name="T7" fmla="*/ 6 h 87"/>
                  <a:gd name="T8" fmla="*/ 17 w 40"/>
                  <a:gd name="T9" fmla="*/ 0 h 87"/>
                  <a:gd name="T10" fmla="*/ 21 w 40"/>
                  <a:gd name="T11" fmla="*/ 2 h 87"/>
                  <a:gd name="T12" fmla="*/ 31 w 40"/>
                  <a:gd name="T13" fmla="*/ 4 h 87"/>
                  <a:gd name="T14" fmla="*/ 31 w 40"/>
                  <a:gd name="T15" fmla="*/ 23 h 87"/>
                  <a:gd name="T16" fmla="*/ 30 w 40"/>
                  <a:gd name="T17" fmla="*/ 23 h 87"/>
                  <a:gd name="T18" fmla="*/ 30 w 40"/>
                  <a:gd name="T19" fmla="*/ 44 h 87"/>
                  <a:gd name="T20" fmla="*/ 40 w 40"/>
                  <a:gd name="T21" fmla="*/ 87 h 87"/>
                  <a:gd name="T22" fmla="*/ 0 w 40"/>
                  <a:gd name="T23" fmla="*/ 87 h 87"/>
                  <a:gd name="T24" fmla="*/ 0 w 40"/>
                  <a:gd name="T25" fmla="*/ 32 h 87"/>
                  <a:gd name="T26" fmla="*/ 11 w 40"/>
                  <a:gd name="T27" fmla="*/ 1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87">
                    <a:moveTo>
                      <a:pt x="11" y="18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6" y="2"/>
                      <a:pt x="31" y="4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32"/>
                      <a:pt x="0" y="32"/>
                      <a:pt x="0" y="32"/>
                    </a:cubicBezTo>
                    <a:lnTo>
                      <a:pt x="11" y="18"/>
                    </a:lnTo>
                    <a:close/>
                  </a:path>
                </a:pathLst>
              </a:custGeom>
              <a:solidFill>
                <a:srgbClr val="76C5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7" name="Freeform 13"/>
              <p:cNvSpPr/>
              <p:nvPr/>
            </p:nvSpPr>
            <p:spPr bwMode="auto">
              <a:xfrm>
                <a:off x="5978443" y="3343045"/>
                <a:ext cx="538805" cy="1351075"/>
              </a:xfrm>
              <a:custGeom>
                <a:avLst/>
                <a:gdLst>
                  <a:gd name="T0" fmla="*/ 12 w 35"/>
                  <a:gd name="T1" fmla="*/ 18 h 87"/>
                  <a:gd name="T2" fmla="*/ 18 w 35"/>
                  <a:gd name="T3" fmla="*/ 15 h 87"/>
                  <a:gd name="T4" fmla="*/ 20 w 35"/>
                  <a:gd name="T5" fmla="*/ 12 h 87"/>
                  <a:gd name="T6" fmla="*/ 13 w 35"/>
                  <a:gd name="T7" fmla="*/ 6 h 87"/>
                  <a:gd name="T8" fmla="*/ 16 w 35"/>
                  <a:gd name="T9" fmla="*/ 0 h 87"/>
                  <a:gd name="T10" fmla="*/ 12 w 35"/>
                  <a:gd name="T11" fmla="*/ 2 h 87"/>
                  <a:gd name="T12" fmla="*/ 5 w 35"/>
                  <a:gd name="T13" fmla="*/ 10 h 87"/>
                  <a:gd name="T14" fmla="*/ 0 w 35"/>
                  <a:gd name="T15" fmla="*/ 23 h 87"/>
                  <a:gd name="T16" fmla="*/ 2 w 35"/>
                  <a:gd name="T17" fmla="*/ 23 h 87"/>
                  <a:gd name="T18" fmla="*/ 2 w 35"/>
                  <a:gd name="T19" fmla="*/ 44 h 87"/>
                  <a:gd name="T20" fmla="*/ 2 w 35"/>
                  <a:gd name="T21" fmla="*/ 87 h 87"/>
                  <a:gd name="T22" fmla="*/ 35 w 35"/>
                  <a:gd name="T23" fmla="*/ 87 h 87"/>
                  <a:gd name="T24" fmla="*/ 35 w 35"/>
                  <a:gd name="T25" fmla="*/ 32 h 87"/>
                  <a:gd name="T26" fmla="*/ 12 w 35"/>
                  <a:gd name="T27" fmla="*/ 1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87">
                    <a:moveTo>
                      <a:pt x="12" y="18"/>
                    </a:moveTo>
                    <a:cubicBezTo>
                      <a:pt x="18" y="15"/>
                      <a:pt x="18" y="15"/>
                      <a:pt x="18" y="15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8"/>
                      <a:pt x="5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32"/>
                      <a:pt x="35" y="32"/>
                      <a:pt x="35" y="32"/>
                    </a:cubicBezTo>
                    <a:lnTo>
                      <a:pt x="12" y="18"/>
                    </a:lnTo>
                    <a:close/>
                  </a:path>
                </a:pathLst>
              </a:custGeom>
              <a:solidFill>
                <a:srgbClr val="76C5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8" name="Freeform 14"/>
              <p:cNvSpPr/>
              <p:nvPr/>
            </p:nvSpPr>
            <p:spPr bwMode="auto">
              <a:xfrm>
                <a:off x="6038009" y="5766315"/>
                <a:ext cx="479239" cy="203067"/>
              </a:xfrm>
              <a:custGeom>
                <a:avLst/>
                <a:gdLst>
                  <a:gd name="T0" fmla="*/ 15 w 31"/>
                  <a:gd name="T1" fmla="*/ 0 h 13"/>
                  <a:gd name="T2" fmla="*/ 2 w 31"/>
                  <a:gd name="T3" fmla="*/ 13 h 13"/>
                  <a:gd name="T4" fmla="*/ 15 w 31"/>
                  <a:gd name="T5" fmla="*/ 13 h 13"/>
                  <a:gd name="T6" fmla="*/ 29 w 31"/>
                  <a:gd name="T7" fmla="*/ 13 h 13"/>
                  <a:gd name="T8" fmla="*/ 15 w 3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">
                    <a:moveTo>
                      <a:pt x="15" y="0"/>
                    </a:moveTo>
                    <a:cubicBezTo>
                      <a:pt x="0" y="0"/>
                      <a:pt x="2" y="13"/>
                      <a:pt x="2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31" y="0"/>
                      <a:pt x="15" y="0"/>
                    </a:cubicBez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9" name="Freeform 15"/>
              <p:cNvSpPr/>
              <p:nvPr/>
            </p:nvSpPr>
            <p:spPr bwMode="auto">
              <a:xfrm>
                <a:off x="6038009" y="5969383"/>
                <a:ext cx="462993" cy="29783"/>
              </a:xfrm>
              <a:custGeom>
                <a:avLst/>
                <a:gdLst>
                  <a:gd name="T0" fmla="*/ 86 w 171"/>
                  <a:gd name="T1" fmla="*/ 0 h 11"/>
                  <a:gd name="T2" fmla="*/ 0 w 171"/>
                  <a:gd name="T3" fmla="*/ 0 h 11"/>
                  <a:gd name="T4" fmla="*/ 0 w 171"/>
                  <a:gd name="T5" fmla="*/ 11 h 11"/>
                  <a:gd name="T6" fmla="*/ 86 w 171"/>
                  <a:gd name="T7" fmla="*/ 11 h 11"/>
                  <a:gd name="T8" fmla="*/ 171 w 171"/>
                  <a:gd name="T9" fmla="*/ 11 h 11"/>
                  <a:gd name="T10" fmla="*/ 171 w 171"/>
                  <a:gd name="T11" fmla="*/ 0 h 11"/>
                  <a:gd name="T12" fmla="*/ 86 w 17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1">
                    <a:moveTo>
                      <a:pt x="86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86" y="11"/>
                    </a:lnTo>
                    <a:lnTo>
                      <a:pt x="171" y="11"/>
                    </a:lnTo>
                    <a:lnTo>
                      <a:pt x="171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0" name="Freeform 16"/>
              <p:cNvSpPr/>
              <p:nvPr/>
            </p:nvSpPr>
            <p:spPr bwMode="auto">
              <a:xfrm>
                <a:off x="6530786" y="5969383"/>
                <a:ext cx="462993" cy="29783"/>
              </a:xfrm>
              <a:custGeom>
                <a:avLst/>
                <a:gdLst>
                  <a:gd name="T0" fmla="*/ 86 w 171"/>
                  <a:gd name="T1" fmla="*/ 0 h 11"/>
                  <a:gd name="T2" fmla="*/ 0 w 171"/>
                  <a:gd name="T3" fmla="*/ 0 h 11"/>
                  <a:gd name="T4" fmla="*/ 0 w 171"/>
                  <a:gd name="T5" fmla="*/ 11 h 11"/>
                  <a:gd name="T6" fmla="*/ 86 w 171"/>
                  <a:gd name="T7" fmla="*/ 11 h 11"/>
                  <a:gd name="T8" fmla="*/ 171 w 171"/>
                  <a:gd name="T9" fmla="*/ 11 h 11"/>
                  <a:gd name="T10" fmla="*/ 171 w 171"/>
                  <a:gd name="T11" fmla="*/ 0 h 11"/>
                  <a:gd name="T12" fmla="*/ 86 w 17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1">
                    <a:moveTo>
                      <a:pt x="86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86" y="11"/>
                    </a:lnTo>
                    <a:lnTo>
                      <a:pt x="171" y="11"/>
                    </a:lnTo>
                    <a:lnTo>
                      <a:pt x="171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1" name="Freeform 17"/>
              <p:cNvSpPr/>
              <p:nvPr/>
            </p:nvSpPr>
            <p:spPr bwMode="auto">
              <a:xfrm>
                <a:off x="6146311" y="4382750"/>
                <a:ext cx="246388" cy="140793"/>
              </a:xfrm>
              <a:custGeom>
                <a:avLst/>
                <a:gdLst>
                  <a:gd name="T0" fmla="*/ 0 w 91"/>
                  <a:gd name="T1" fmla="*/ 0 h 52"/>
                  <a:gd name="T2" fmla="*/ 63 w 91"/>
                  <a:gd name="T3" fmla="*/ 17 h 52"/>
                  <a:gd name="T4" fmla="*/ 91 w 91"/>
                  <a:gd name="T5" fmla="*/ 52 h 52"/>
                  <a:gd name="T6" fmla="*/ 0 w 91"/>
                  <a:gd name="T7" fmla="*/ 52 h 52"/>
                  <a:gd name="T8" fmla="*/ 0 w 9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52">
                    <a:moveTo>
                      <a:pt x="0" y="0"/>
                    </a:moveTo>
                    <a:lnTo>
                      <a:pt x="63" y="17"/>
                    </a:lnTo>
                    <a:lnTo>
                      <a:pt x="91" y="52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2" name="Freeform 18"/>
              <p:cNvSpPr>
                <a:spLocks noEditPoints="1"/>
              </p:cNvSpPr>
              <p:nvPr/>
            </p:nvSpPr>
            <p:spPr bwMode="auto">
              <a:xfrm>
                <a:off x="5978443" y="2176085"/>
                <a:ext cx="1077610" cy="1072195"/>
              </a:xfrm>
              <a:custGeom>
                <a:avLst/>
                <a:gdLst>
                  <a:gd name="T0" fmla="*/ 68 w 70"/>
                  <a:gd name="T1" fmla="*/ 31 h 69"/>
                  <a:gd name="T2" fmla="*/ 67 w 70"/>
                  <a:gd name="T3" fmla="*/ 26 h 69"/>
                  <a:gd name="T4" fmla="*/ 65 w 70"/>
                  <a:gd name="T5" fmla="*/ 20 h 69"/>
                  <a:gd name="T6" fmla="*/ 62 w 70"/>
                  <a:gd name="T7" fmla="*/ 16 h 69"/>
                  <a:gd name="T8" fmla="*/ 58 w 70"/>
                  <a:gd name="T9" fmla="*/ 11 h 69"/>
                  <a:gd name="T10" fmla="*/ 54 w 70"/>
                  <a:gd name="T11" fmla="*/ 8 h 69"/>
                  <a:gd name="T12" fmla="*/ 51 w 70"/>
                  <a:gd name="T13" fmla="*/ 4 h 69"/>
                  <a:gd name="T14" fmla="*/ 46 w 70"/>
                  <a:gd name="T15" fmla="*/ 5 h 69"/>
                  <a:gd name="T16" fmla="*/ 41 w 70"/>
                  <a:gd name="T17" fmla="*/ 1 h 69"/>
                  <a:gd name="T18" fmla="*/ 35 w 70"/>
                  <a:gd name="T19" fmla="*/ 3 h 69"/>
                  <a:gd name="T20" fmla="*/ 32 w 70"/>
                  <a:gd name="T21" fmla="*/ 2 h 69"/>
                  <a:gd name="T22" fmla="*/ 26 w 70"/>
                  <a:gd name="T23" fmla="*/ 3 h 69"/>
                  <a:gd name="T24" fmla="*/ 21 w 70"/>
                  <a:gd name="T25" fmla="*/ 5 h 69"/>
                  <a:gd name="T26" fmla="*/ 17 w 70"/>
                  <a:gd name="T27" fmla="*/ 5 h 69"/>
                  <a:gd name="T28" fmla="*/ 14 w 70"/>
                  <a:gd name="T29" fmla="*/ 10 h 69"/>
                  <a:gd name="T30" fmla="*/ 8 w 70"/>
                  <a:gd name="T31" fmla="*/ 12 h 69"/>
                  <a:gd name="T32" fmla="*/ 7 w 70"/>
                  <a:gd name="T33" fmla="*/ 19 h 69"/>
                  <a:gd name="T34" fmla="*/ 2 w 70"/>
                  <a:gd name="T35" fmla="*/ 23 h 69"/>
                  <a:gd name="T36" fmla="*/ 3 w 70"/>
                  <a:gd name="T37" fmla="*/ 29 h 69"/>
                  <a:gd name="T38" fmla="*/ 0 w 70"/>
                  <a:gd name="T39" fmla="*/ 35 h 69"/>
                  <a:gd name="T40" fmla="*/ 3 w 70"/>
                  <a:gd name="T41" fmla="*/ 40 h 69"/>
                  <a:gd name="T42" fmla="*/ 2 w 70"/>
                  <a:gd name="T43" fmla="*/ 47 h 69"/>
                  <a:gd name="T44" fmla="*/ 7 w 70"/>
                  <a:gd name="T45" fmla="*/ 51 h 69"/>
                  <a:gd name="T46" fmla="*/ 8 w 70"/>
                  <a:gd name="T47" fmla="*/ 57 h 69"/>
                  <a:gd name="T48" fmla="*/ 14 w 70"/>
                  <a:gd name="T49" fmla="*/ 59 h 69"/>
                  <a:gd name="T50" fmla="*/ 17 w 70"/>
                  <a:gd name="T51" fmla="*/ 65 h 69"/>
                  <a:gd name="T52" fmla="*/ 21 w 70"/>
                  <a:gd name="T53" fmla="*/ 65 h 69"/>
                  <a:gd name="T54" fmla="*/ 26 w 70"/>
                  <a:gd name="T55" fmla="*/ 67 h 69"/>
                  <a:gd name="T56" fmla="*/ 32 w 70"/>
                  <a:gd name="T57" fmla="*/ 68 h 69"/>
                  <a:gd name="T58" fmla="*/ 35 w 70"/>
                  <a:gd name="T59" fmla="*/ 67 h 69"/>
                  <a:gd name="T60" fmla="*/ 40 w 70"/>
                  <a:gd name="T61" fmla="*/ 69 h 69"/>
                  <a:gd name="T62" fmla="*/ 44 w 70"/>
                  <a:gd name="T63" fmla="*/ 67 h 69"/>
                  <a:gd name="T64" fmla="*/ 49 w 70"/>
                  <a:gd name="T65" fmla="*/ 65 h 69"/>
                  <a:gd name="T66" fmla="*/ 52 w 70"/>
                  <a:gd name="T67" fmla="*/ 65 h 69"/>
                  <a:gd name="T68" fmla="*/ 55 w 70"/>
                  <a:gd name="T69" fmla="*/ 59 h 69"/>
                  <a:gd name="T70" fmla="*/ 61 w 70"/>
                  <a:gd name="T71" fmla="*/ 57 h 69"/>
                  <a:gd name="T72" fmla="*/ 63 w 70"/>
                  <a:gd name="T73" fmla="*/ 51 h 69"/>
                  <a:gd name="T74" fmla="*/ 68 w 70"/>
                  <a:gd name="T75" fmla="*/ 47 h 69"/>
                  <a:gd name="T76" fmla="*/ 66 w 70"/>
                  <a:gd name="T77" fmla="*/ 40 h 69"/>
                  <a:gd name="T78" fmla="*/ 70 w 70"/>
                  <a:gd name="T79" fmla="*/ 35 h 69"/>
                  <a:gd name="T80" fmla="*/ 52 w 70"/>
                  <a:gd name="T81" fmla="*/ 16 h 69"/>
                  <a:gd name="T82" fmla="*/ 36 w 70"/>
                  <a:gd name="T83" fmla="*/ 22 h 69"/>
                  <a:gd name="T84" fmla="*/ 27 w 70"/>
                  <a:gd name="T85" fmla="*/ 22 h 69"/>
                  <a:gd name="T86" fmla="*/ 29 w 70"/>
                  <a:gd name="T87" fmla="*/ 19 h 69"/>
                  <a:gd name="T88" fmla="*/ 13 w 70"/>
                  <a:gd name="T89" fmla="*/ 19 h 69"/>
                  <a:gd name="T90" fmla="*/ 35 w 70"/>
                  <a:gd name="T91" fmla="*/ 6 h 69"/>
                  <a:gd name="T92" fmla="*/ 53 w 70"/>
                  <a:gd name="T93" fmla="*/ 1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0" h="69">
                    <a:moveTo>
                      <a:pt x="70" y="35"/>
                    </a:moveTo>
                    <a:cubicBezTo>
                      <a:pt x="70" y="34"/>
                      <a:pt x="69" y="33"/>
                      <a:pt x="68" y="31"/>
                    </a:cubicBezTo>
                    <a:cubicBezTo>
                      <a:pt x="67" y="31"/>
                      <a:pt x="67" y="30"/>
                      <a:pt x="66" y="29"/>
                    </a:cubicBezTo>
                    <a:cubicBezTo>
                      <a:pt x="66" y="28"/>
                      <a:pt x="67" y="27"/>
                      <a:pt x="67" y="26"/>
                    </a:cubicBezTo>
                    <a:cubicBezTo>
                      <a:pt x="67" y="25"/>
                      <a:pt x="68" y="24"/>
                      <a:pt x="68" y="23"/>
                    </a:cubicBezTo>
                    <a:cubicBezTo>
                      <a:pt x="67" y="22"/>
                      <a:pt x="66" y="21"/>
                      <a:pt x="65" y="20"/>
                    </a:cubicBezTo>
                    <a:cubicBezTo>
                      <a:pt x="64" y="20"/>
                      <a:pt x="63" y="19"/>
                      <a:pt x="63" y="19"/>
                    </a:cubicBezTo>
                    <a:cubicBezTo>
                      <a:pt x="62" y="18"/>
                      <a:pt x="62" y="17"/>
                      <a:pt x="62" y="16"/>
                    </a:cubicBezTo>
                    <a:cubicBezTo>
                      <a:pt x="62" y="15"/>
                      <a:pt x="62" y="13"/>
                      <a:pt x="61" y="12"/>
                    </a:cubicBezTo>
                    <a:cubicBezTo>
                      <a:pt x="61" y="12"/>
                      <a:pt x="59" y="11"/>
                      <a:pt x="58" y="11"/>
                    </a:cubicBezTo>
                    <a:cubicBezTo>
                      <a:pt x="57" y="11"/>
                      <a:pt x="56" y="11"/>
                      <a:pt x="55" y="10"/>
                    </a:cubicBezTo>
                    <a:cubicBezTo>
                      <a:pt x="55" y="10"/>
                      <a:pt x="55" y="9"/>
                      <a:pt x="54" y="8"/>
                    </a:cubicBezTo>
                    <a:cubicBezTo>
                      <a:pt x="54" y="7"/>
                      <a:pt x="53" y="5"/>
                      <a:pt x="52" y="5"/>
                    </a:cubicBezTo>
                    <a:cubicBezTo>
                      <a:pt x="52" y="4"/>
                      <a:pt x="51" y="4"/>
                      <a:pt x="51" y="4"/>
                    </a:cubicBezTo>
                    <a:cubicBezTo>
                      <a:pt x="50" y="4"/>
                      <a:pt x="49" y="4"/>
                      <a:pt x="49" y="5"/>
                    </a:cubicBezTo>
                    <a:cubicBezTo>
                      <a:pt x="48" y="5"/>
                      <a:pt x="46" y="5"/>
                      <a:pt x="46" y="5"/>
                    </a:cubicBezTo>
                    <a:cubicBezTo>
                      <a:pt x="45" y="4"/>
                      <a:pt x="44" y="4"/>
                      <a:pt x="44" y="3"/>
                    </a:cubicBezTo>
                    <a:cubicBezTo>
                      <a:pt x="43" y="2"/>
                      <a:pt x="42" y="1"/>
                      <a:pt x="41" y="1"/>
                    </a:cubicBezTo>
                    <a:cubicBezTo>
                      <a:pt x="40" y="0"/>
                      <a:pt x="39" y="1"/>
                      <a:pt x="37" y="2"/>
                    </a:cubicBezTo>
                    <a:cubicBezTo>
                      <a:pt x="37" y="2"/>
                      <a:pt x="36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4" y="3"/>
                      <a:pt x="33" y="2"/>
                      <a:pt x="32" y="2"/>
                    </a:cubicBezTo>
                    <a:cubicBezTo>
                      <a:pt x="31" y="1"/>
                      <a:pt x="30" y="0"/>
                      <a:pt x="29" y="1"/>
                    </a:cubicBezTo>
                    <a:cubicBezTo>
                      <a:pt x="28" y="1"/>
                      <a:pt x="27" y="2"/>
                      <a:pt x="26" y="3"/>
                    </a:cubicBezTo>
                    <a:cubicBezTo>
                      <a:pt x="25" y="4"/>
                      <a:pt x="25" y="4"/>
                      <a:pt x="24" y="5"/>
                    </a:cubicBezTo>
                    <a:cubicBezTo>
                      <a:pt x="23" y="5"/>
                      <a:pt x="22" y="5"/>
                      <a:pt x="21" y="5"/>
                    </a:cubicBezTo>
                    <a:cubicBezTo>
                      <a:pt x="20" y="4"/>
                      <a:pt x="20" y="4"/>
                      <a:pt x="19" y="4"/>
                    </a:cubicBezTo>
                    <a:cubicBezTo>
                      <a:pt x="18" y="4"/>
                      <a:pt x="18" y="4"/>
                      <a:pt x="17" y="5"/>
                    </a:cubicBezTo>
                    <a:cubicBezTo>
                      <a:pt x="16" y="5"/>
                      <a:pt x="16" y="7"/>
                      <a:pt x="15" y="8"/>
                    </a:cubicBezTo>
                    <a:cubicBezTo>
                      <a:pt x="15" y="9"/>
                      <a:pt x="15" y="10"/>
                      <a:pt x="14" y="10"/>
                    </a:cubicBezTo>
                    <a:cubicBezTo>
                      <a:pt x="14" y="11"/>
                      <a:pt x="13" y="11"/>
                      <a:pt x="12" y="11"/>
                    </a:cubicBezTo>
                    <a:cubicBezTo>
                      <a:pt x="10" y="11"/>
                      <a:pt x="9" y="12"/>
                      <a:pt x="8" y="12"/>
                    </a:cubicBezTo>
                    <a:cubicBezTo>
                      <a:pt x="7" y="13"/>
                      <a:pt x="7" y="15"/>
                      <a:pt x="7" y="16"/>
                    </a:cubicBezTo>
                    <a:cubicBezTo>
                      <a:pt x="7" y="17"/>
                      <a:pt x="7" y="18"/>
                      <a:pt x="7" y="19"/>
                    </a:cubicBezTo>
                    <a:cubicBezTo>
                      <a:pt x="7" y="19"/>
                      <a:pt x="6" y="20"/>
                      <a:pt x="5" y="20"/>
                    </a:cubicBezTo>
                    <a:cubicBezTo>
                      <a:pt x="4" y="21"/>
                      <a:pt x="3" y="22"/>
                      <a:pt x="2" y="23"/>
                    </a:cubicBezTo>
                    <a:cubicBezTo>
                      <a:pt x="2" y="24"/>
                      <a:pt x="2" y="25"/>
                      <a:pt x="3" y="26"/>
                    </a:cubicBezTo>
                    <a:cubicBezTo>
                      <a:pt x="3" y="27"/>
                      <a:pt x="3" y="28"/>
                      <a:pt x="3" y="29"/>
                    </a:cubicBezTo>
                    <a:cubicBezTo>
                      <a:pt x="3" y="30"/>
                      <a:pt x="2" y="31"/>
                      <a:pt x="2" y="31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8"/>
                    </a:cubicBezTo>
                    <a:cubicBezTo>
                      <a:pt x="2" y="39"/>
                      <a:pt x="3" y="40"/>
                      <a:pt x="3" y="40"/>
                    </a:cubicBezTo>
                    <a:cubicBezTo>
                      <a:pt x="3" y="41"/>
                      <a:pt x="3" y="42"/>
                      <a:pt x="3" y="43"/>
                    </a:cubicBezTo>
                    <a:cubicBezTo>
                      <a:pt x="2" y="44"/>
                      <a:pt x="2" y="46"/>
                      <a:pt x="2" y="47"/>
                    </a:cubicBezTo>
                    <a:cubicBezTo>
                      <a:pt x="3" y="48"/>
                      <a:pt x="4" y="49"/>
                      <a:pt x="5" y="49"/>
                    </a:cubicBezTo>
                    <a:cubicBezTo>
                      <a:pt x="6" y="50"/>
                      <a:pt x="7" y="50"/>
                      <a:pt x="7" y="51"/>
                    </a:cubicBezTo>
                    <a:cubicBezTo>
                      <a:pt x="7" y="52"/>
                      <a:pt x="7" y="53"/>
                      <a:pt x="7" y="54"/>
                    </a:cubicBezTo>
                    <a:cubicBezTo>
                      <a:pt x="7" y="55"/>
                      <a:pt x="7" y="56"/>
                      <a:pt x="8" y="57"/>
                    </a:cubicBezTo>
                    <a:cubicBezTo>
                      <a:pt x="9" y="58"/>
                      <a:pt x="10" y="58"/>
                      <a:pt x="12" y="59"/>
                    </a:cubicBezTo>
                    <a:cubicBezTo>
                      <a:pt x="13" y="59"/>
                      <a:pt x="14" y="59"/>
                      <a:pt x="14" y="59"/>
                    </a:cubicBezTo>
                    <a:cubicBezTo>
                      <a:pt x="15" y="60"/>
                      <a:pt x="15" y="61"/>
                      <a:pt x="15" y="62"/>
                    </a:cubicBezTo>
                    <a:cubicBezTo>
                      <a:pt x="16" y="63"/>
                      <a:pt x="16" y="64"/>
                      <a:pt x="17" y="65"/>
                    </a:cubicBezTo>
                    <a:cubicBezTo>
                      <a:pt x="18" y="65"/>
                      <a:pt x="18" y="65"/>
                      <a:pt x="19" y="65"/>
                    </a:cubicBezTo>
                    <a:cubicBezTo>
                      <a:pt x="20" y="65"/>
                      <a:pt x="20" y="65"/>
                      <a:pt x="21" y="65"/>
                    </a:cubicBezTo>
                    <a:cubicBezTo>
                      <a:pt x="22" y="65"/>
                      <a:pt x="23" y="65"/>
                      <a:pt x="24" y="65"/>
                    </a:cubicBezTo>
                    <a:cubicBezTo>
                      <a:pt x="25" y="65"/>
                      <a:pt x="25" y="66"/>
                      <a:pt x="26" y="67"/>
                    </a:cubicBezTo>
                    <a:cubicBezTo>
                      <a:pt x="27" y="68"/>
                      <a:pt x="28" y="69"/>
                      <a:pt x="29" y="69"/>
                    </a:cubicBezTo>
                    <a:cubicBezTo>
                      <a:pt x="30" y="69"/>
                      <a:pt x="31" y="69"/>
                      <a:pt x="32" y="68"/>
                    </a:cubicBezTo>
                    <a:cubicBezTo>
                      <a:pt x="33" y="67"/>
                      <a:pt x="34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6" y="67"/>
                      <a:pt x="37" y="67"/>
                      <a:pt x="37" y="68"/>
                    </a:cubicBezTo>
                    <a:cubicBezTo>
                      <a:pt x="38" y="69"/>
                      <a:pt x="39" y="69"/>
                      <a:pt x="40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2" y="69"/>
                      <a:pt x="43" y="68"/>
                      <a:pt x="44" y="67"/>
                    </a:cubicBezTo>
                    <a:cubicBezTo>
                      <a:pt x="44" y="66"/>
                      <a:pt x="45" y="65"/>
                      <a:pt x="46" y="65"/>
                    </a:cubicBezTo>
                    <a:cubicBezTo>
                      <a:pt x="46" y="65"/>
                      <a:pt x="48" y="65"/>
                      <a:pt x="49" y="65"/>
                    </a:cubicBezTo>
                    <a:cubicBezTo>
                      <a:pt x="49" y="65"/>
                      <a:pt x="50" y="65"/>
                      <a:pt x="51" y="65"/>
                    </a:cubicBezTo>
                    <a:cubicBezTo>
                      <a:pt x="51" y="65"/>
                      <a:pt x="52" y="65"/>
                      <a:pt x="52" y="65"/>
                    </a:cubicBezTo>
                    <a:cubicBezTo>
                      <a:pt x="53" y="64"/>
                      <a:pt x="54" y="63"/>
                      <a:pt x="54" y="62"/>
                    </a:cubicBezTo>
                    <a:cubicBezTo>
                      <a:pt x="55" y="61"/>
                      <a:pt x="55" y="60"/>
                      <a:pt x="55" y="59"/>
                    </a:cubicBezTo>
                    <a:cubicBezTo>
                      <a:pt x="56" y="59"/>
                      <a:pt x="57" y="59"/>
                      <a:pt x="58" y="59"/>
                    </a:cubicBezTo>
                    <a:cubicBezTo>
                      <a:pt x="59" y="58"/>
                      <a:pt x="61" y="58"/>
                      <a:pt x="61" y="57"/>
                    </a:cubicBezTo>
                    <a:cubicBezTo>
                      <a:pt x="62" y="56"/>
                      <a:pt x="62" y="55"/>
                      <a:pt x="62" y="54"/>
                    </a:cubicBezTo>
                    <a:cubicBezTo>
                      <a:pt x="62" y="53"/>
                      <a:pt x="62" y="52"/>
                      <a:pt x="63" y="51"/>
                    </a:cubicBezTo>
                    <a:cubicBezTo>
                      <a:pt x="63" y="50"/>
                      <a:pt x="64" y="50"/>
                      <a:pt x="65" y="49"/>
                    </a:cubicBezTo>
                    <a:cubicBezTo>
                      <a:pt x="66" y="49"/>
                      <a:pt x="67" y="48"/>
                      <a:pt x="68" y="47"/>
                    </a:cubicBezTo>
                    <a:cubicBezTo>
                      <a:pt x="68" y="46"/>
                      <a:pt x="67" y="44"/>
                      <a:pt x="67" y="43"/>
                    </a:cubicBezTo>
                    <a:cubicBezTo>
                      <a:pt x="67" y="42"/>
                      <a:pt x="66" y="41"/>
                      <a:pt x="66" y="40"/>
                    </a:cubicBezTo>
                    <a:cubicBezTo>
                      <a:pt x="67" y="40"/>
                      <a:pt x="67" y="39"/>
                      <a:pt x="68" y="38"/>
                    </a:cubicBezTo>
                    <a:cubicBezTo>
                      <a:pt x="69" y="37"/>
                      <a:pt x="70" y="36"/>
                      <a:pt x="70" y="35"/>
                    </a:cubicBezTo>
                    <a:close/>
                    <a:moveTo>
                      <a:pt x="53" y="19"/>
                    </a:moveTo>
                    <a:cubicBezTo>
                      <a:pt x="52" y="18"/>
                      <a:pt x="52" y="17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49" y="19"/>
                      <a:pt x="47" y="21"/>
                      <a:pt x="36" y="22"/>
                    </a:cubicBezTo>
                    <a:cubicBezTo>
                      <a:pt x="35" y="22"/>
                      <a:pt x="36" y="20"/>
                      <a:pt x="35" y="19"/>
                    </a:cubicBezTo>
                    <a:cubicBezTo>
                      <a:pt x="35" y="19"/>
                      <a:pt x="34" y="23"/>
                      <a:pt x="27" y="22"/>
                    </a:cubicBezTo>
                    <a:cubicBezTo>
                      <a:pt x="27" y="22"/>
                      <a:pt x="30" y="20"/>
                      <a:pt x="32" y="18"/>
                    </a:cubicBezTo>
                    <a:cubicBezTo>
                      <a:pt x="31" y="18"/>
                      <a:pt x="30" y="18"/>
                      <a:pt x="29" y="19"/>
                    </a:cubicBezTo>
                    <a:cubicBezTo>
                      <a:pt x="20" y="27"/>
                      <a:pt x="14" y="23"/>
                      <a:pt x="14" y="23"/>
                    </a:cubicBezTo>
                    <a:cubicBezTo>
                      <a:pt x="14" y="23"/>
                      <a:pt x="20" y="18"/>
                      <a:pt x="13" y="19"/>
                    </a:cubicBezTo>
                    <a:cubicBezTo>
                      <a:pt x="6" y="20"/>
                      <a:pt x="17" y="13"/>
                      <a:pt x="17" y="13"/>
                    </a:cubicBezTo>
                    <a:cubicBezTo>
                      <a:pt x="13" y="8"/>
                      <a:pt x="24" y="6"/>
                      <a:pt x="35" y="6"/>
                    </a:cubicBezTo>
                    <a:cubicBezTo>
                      <a:pt x="41" y="6"/>
                      <a:pt x="48" y="6"/>
                      <a:pt x="50" y="7"/>
                    </a:cubicBezTo>
                    <a:cubicBezTo>
                      <a:pt x="56" y="10"/>
                      <a:pt x="54" y="20"/>
                      <a:pt x="53" y="1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3" name="Freeform 19"/>
              <p:cNvSpPr/>
              <p:nvPr/>
            </p:nvSpPr>
            <p:spPr bwMode="auto">
              <a:xfrm>
                <a:off x="6070500" y="3280771"/>
                <a:ext cx="446748" cy="108303"/>
              </a:xfrm>
              <a:custGeom>
                <a:avLst/>
                <a:gdLst>
                  <a:gd name="T0" fmla="*/ 29 w 29"/>
                  <a:gd name="T1" fmla="*/ 5 h 7"/>
                  <a:gd name="T2" fmla="*/ 26 w 29"/>
                  <a:gd name="T3" fmla="*/ 7 h 7"/>
                  <a:gd name="T4" fmla="*/ 18 w 29"/>
                  <a:gd name="T5" fmla="*/ 7 h 7"/>
                  <a:gd name="T6" fmla="*/ 16 w 29"/>
                  <a:gd name="T7" fmla="*/ 0 h 7"/>
                  <a:gd name="T8" fmla="*/ 7 w 29"/>
                  <a:gd name="T9" fmla="*/ 4 h 7"/>
                  <a:gd name="T10" fmla="*/ 7 w 29"/>
                  <a:gd name="T11" fmla="*/ 4 h 7"/>
                  <a:gd name="T12" fmla="*/ 7 w 29"/>
                  <a:gd name="T13" fmla="*/ 4 h 7"/>
                  <a:gd name="T14" fmla="*/ 0 w 29"/>
                  <a:gd name="T15" fmla="*/ 7 h 7"/>
                  <a:gd name="T16" fmla="*/ 29 w 29"/>
                  <a:gd name="T17" fmla="*/ 7 h 7"/>
                  <a:gd name="T18" fmla="*/ 29 w 29"/>
                  <a:gd name="T1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7">
                    <a:moveTo>
                      <a:pt x="29" y="5"/>
                    </a:moveTo>
                    <a:cubicBezTo>
                      <a:pt x="28" y="5"/>
                      <a:pt x="27" y="6"/>
                      <a:pt x="26" y="7"/>
                    </a:cubicBezTo>
                    <a:cubicBezTo>
                      <a:pt x="23" y="7"/>
                      <a:pt x="20" y="7"/>
                      <a:pt x="18" y="7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4" y="5"/>
                      <a:pt x="0" y="7"/>
                    </a:cubicBezTo>
                    <a:cubicBezTo>
                      <a:pt x="29" y="7"/>
                      <a:pt x="29" y="7"/>
                      <a:pt x="29" y="7"/>
                    </a:cubicBezTo>
                    <a:lnTo>
                      <a:pt x="29" y="5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4" name="Freeform 20"/>
              <p:cNvSpPr/>
              <p:nvPr/>
            </p:nvSpPr>
            <p:spPr bwMode="auto">
              <a:xfrm>
                <a:off x="6517248" y="3280771"/>
                <a:ext cx="430503" cy="108303"/>
              </a:xfrm>
              <a:custGeom>
                <a:avLst/>
                <a:gdLst>
                  <a:gd name="T0" fmla="*/ 28 w 28"/>
                  <a:gd name="T1" fmla="*/ 7 h 7"/>
                  <a:gd name="T2" fmla="*/ 22 w 28"/>
                  <a:gd name="T3" fmla="*/ 4 h 7"/>
                  <a:gd name="T4" fmla="*/ 13 w 28"/>
                  <a:gd name="T5" fmla="*/ 0 h 7"/>
                  <a:gd name="T6" fmla="*/ 11 w 28"/>
                  <a:gd name="T7" fmla="*/ 7 h 7"/>
                  <a:gd name="T8" fmla="*/ 10 w 28"/>
                  <a:gd name="T9" fmla="*/ 7 h 7"/>
                  <a:gd name="T10" fmla="*/ 0 w 28"/>
                  <a:gd name="T11" fmla="*/ 5 h 7"/>
                  <a:gd name="T12" fmla="*/ 0 w 28"/>
                  <a:gd name="T13" fmla="*/ 5 h 7"/>
                  <a:gd name="T14" fmla="*/ 0 w 28"/>
                  <a:gd name="T15" fmla="*/ 7 h 7"/>
                  <a:gd name="T16" fmla="*/ 28 w 28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7">
                    <a:moveTo>
                      <a:pt x="28" y="7"/>
                    </a:moveTo>
                    <a:cubicBezTo>
                      <a:pt x="25" y="5"/>
                      <a:pt x="22" y="4"/>
                      <a:pt x="22" y="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6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28" y="7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5" name="Freeform 21"/>
              <p:cNvSpPr/>
              <p:nvPr/>
            </p:nvSpPr>
            <p:spPr bwMode="auto">
              <a:xfrm>
                <a:off x="6132774" y="2254605"/>
                <a:ext cx="752703" cy="1180498"/>
              </a:xfrm>
              <a:custGeom>
                <a:avLst/>
                <a:gdLst>
                  <a:gd name="T0" fmla="*/ 46 w 49"/>
                  <a:gd name="T1" fmla="*/ 25 h 76"/>
                  <a:gd name="T2" fmla="*/ 44 w 49"/>
                  <a:gd name="T3" fmla="*/ 25 h 76"/>
                  <a:gd name="T4" fmla="*/ 39 w 49"/>
                  <a:gd name="T5" fmla="*/ 4 h 76"/>
                  <a:gd name="T6" fmla="*/ 25 w 49"/>
                  <a:gd name="T7" fmla="*/ 4 h 76"/>
                  <a:gd name="T8" fmla="*/ 6 w 49"/>
                  <a:gd name="T9" fmla="*/ 25 h 76"/>
                  <a:gd name="T10" fmla="*/ 3 w 49"/>
                  <a:gd name="T11" fmla="*/ 25 h 76"/>
                  <a:gd name="T12" fmla="*/ 3 w 49"/>
                  <a:gd name="T13" fmla="*/ 35 h 76"/>
                  <a:gd name="T14" fmla="*/ 8 w 49"/>
                  <a:gd name="T15" fmla="*/ 40 h 76"/>
                  <a:gd name="T16" fmla="*/ 9 w 49"/>
                  <a:gd name="T17" fmla="*/ 50 h 76"/>
                  <a:gd name="T18" fmla="*/ 13 w 49"/>
                  <a:gd name="T19" fmla="*/ 53 h 76"/>
                  <a:gd name="T20" fmla="*/ 13 w 49"/>
                  <a:gd name="T21" fmla="*/ 71 h 76"/>
                  <a:gd name="T22" fmla="*/ 25 w 49"/>
                  <a:gd name="T23" fmla="*/ 76 h 76"/>
                  <a:gd name="T24" fmla="*/ 36 w 49"/>
                  <a:gd name="T25" fmla="*/ 71 h 76"/>
                  <a:gd name="T26" fmla="*/ 36 w 49"/>
                  <a:gd name="T27" fmla="*/ 53 h 76"/>
                  <a:gd name="T28" fmla="*/ 40 w 49"/>
                  <a:gd name="T29" fmla="*/ 50 h 76"/>
                  <a:gd name="T30" fmla="*/ 42 w 49"/>
                  <a:gd name="T31" fmla="*/ 40 h 76"/>
                  <a:gd name="T32" fmla="*/ 46 w 49"/>
                  <a:gd name="T33" fmla="*/ 35 h 76"/>
                  <a:gd name="T34" fmla="*/ 46 w 49"/>
                  <a:gd name="T35" fmla="*/ 2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76">
                    <a:moveTo>
                      <a:pt x="46" y="25"/>
                    </a:moveTo>
                    <a:cubicBezTo>
                      <a:pt x="45" y="25"/>
                      <a:pt x="44" y="25"/>
                      <a:pt x="44" y="25"/>
                    </a:cubicBezTo>
                    <a:cubicBezTo>
                      <a:pt x="45" y="15"/>
                      <a:pt x="44" y="6"/>
                      <a:pt x="39" y="4"/>
                    </a:cubicBezTo>
                    <a:cubicBezTo>
                      <a:pt x="33" y="1"/>
                      <a:pt x="25" y="4"/>
                      <a:pt x="25" y="4"/>
                    </a:cubicBezTo>
                    <a:cubicBezTo>
                      <a:pt x="25" y="4"/>
                      <a:pt x="4" y="0"/>
                      <a:pt x="6" y="25"/>
                    </a:cubicBezTo>
                    <a:cubicBezTo>
                      <a:pt x="5" y="25"/>
                      <a:pt x="5" y="25"/>
                      <a:pt x="3" y="25"/>
                    </a:cubicBezTo>
                    <a:cubicBezTo>
                      <a:pt x="1" y="25"/>
                      <a:pt x="0" y="28"/>
                      <a:pt x="3" y="35"/>
                    </a:cubicBezTo>
                    <a:cubicBezTo>
                      <a:pt x="5" y="39"/>
                      <a:pt x="7" y="40"/>
                      <a:pt x="8" y="40"/>
                    </a:cubicBezTo>
                    <a:cubicBezTo>
                      <a:pt x="8" y="45"/>
                      <a:pt x="9" y="50"/>
                      <a:pt x="9" y="50"/>
                    </a:cubicBezTo>
                    <a:cubicBezTo>
                      <a:pt x="10" y="51"/>
                      <a:pt x="11" y="52"/>
                      <a:pt x="13" y="53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71"/>
                      <a:pt x="18" y="76"/>
                      <a:pt x="25" y="76"/>
                    </a:cubicBezTo>
                    <a:cubicBezTo>
                      <a:pt x="33" y="76"/>
                      <a:pt x="36" y="71"/>
                      <a:pt x="36" y="71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8" y="52"/>
                      <a:pt x="40" y="51"/>
                      <a:pt x="40" y="50"/>
                    </a:cubicBezTo>
                    <a:cubicBezTo>
                      <a:pt x="40" y="50"/>
                      <a:pt x="41" y="45"/>
                      <a:pt x="42" y="40"/>
                    </a:cubicBezTo>
                    <a:cubicBezTo>
                      <a:pt x="43" y="39"/>
                      <a:pt x="44" y="38"/>
                      <a:pt x="46" y="35"/>
                    </a:cubicBezTo>
                    <a:cubicBezTo>
                      <a:pt x="49" y="28"/>
                      <a:pt x="49" y="25"/>
                      <a:pt x="46" y="25"/>
                    </a:cubicBezTo>
                    <a:close/>
                  </a:path>
                </a:pathLst>
              </a:custGeom>
              <a:solidFill>
                <a:srgbClr val="FDD9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6" name="Freeform 22"/>
              <p:cNvSpPr/>
              <p:nvPr/>
            </p:nvSpPr>
            <p:spPr bwMode="auto">
              <a:xfrm>
                <a:off x="6024471" y="2254605"/>
                <a:ext cx="861005" cy="574004"/>
              </a:xfrm>
              <a:custGeom>
                <a:avLst/>
                <a:gdLst>
                  <a:gd name="T0" fmla="*/ 54 w 56"/>
                  <a:gd name="T1" fmla="*/ 11 h 37"/>
                  <a:gd name="T2" fmla="*/ 47 w 56"/>
                  <a:gd name="T3" fmla="*/ 2 h 37"/>
                  <a:gd name="T4" fmla="*/ 32 w 56"/>
                  <a:gd name="T5" fmla="*/ 0 h 37"/>
                  <a:gd name="T6" fmla="*/ 11 w 56"/>
                  <a:gd name="T7" fmla="*/ 9 h 37"/>
                  <a:gd name="T8" fmla="*/ 7 w 56"/>
                  <a:gd name="T9" fmla="*/ 14 h 37"/>
                  <a:gd name="T10" fmla="*/ 8 w 56"/>
                  <a:gd name="T11" fmla="*/ 17 h 37"/>
                  <a:gd name="T12" fmla="*/ 11 w 56"/>
                  <a:gd name="T13" fmla="*/ 18 h 37"/>
                  <a:gd name="T14" fmla="*/ 10 w 56"/>
                  <a:gd name="T15" fmla="*/ 21 h 37"/>
                  <a:gd name="T16" fmla="*/ 14 w 56"/>
                  <a:gd name="T17" fmla="*/ 27 h 37"/>
                  <a:gd name="T18" fmla="*/ 15 w 56"/>
                  <a:gd name="T19" fmla="*/ 36 h 37"/>
                  <a:gd name="T20" fmla="*/ 16 w 56"/>
                  <a:gd name="T21" fmla="*/ 34 h 37"/>
                  <a:gd name="T22" fmla="*/ 16 w 56"/>
                  <a:gd name="T23" fmla="*/ 19 h 37"/>
                  <a:gd name="T24" fmla="*/ 26 w 56"/>
                  <a:gd name="T25" fmla="*/ 14 h 37"/>
                  <a:gd name="T26" fmla="*/ 29 w 56"/>
                  <a:gd name="T27" fmla="*/ 13 h 37"/>
                  <a:gd name="T28" fmla="*/ 24 w 56"/>
                  <a:gd name="T29" fmla="*/ 17 h 37"/>
                  <a:gd name="T30" fmla="*/ 32 w 56"/>
                  <a:gd name="T31" fmla="*/ 14 h 37"/>
                  <a:gd name="T32" fmla="*/ 33 w 56"/>
                  <a:gd name="T33" fmla="*/ 17 h 37"/>
                  <a:gd name="T34" fmla="*/ 49 w 56"/>
                  <a:gd name="T35" fmla="*/ 11 h 37"/>
                  <a:gd name="T36" fmla="*/ 49 w 56"/>
                  <a:gd name="T37" fmla="*/ 11 h 37"/>
                  <a:gd name="T38" fmla="*/ 49 w 56"/>
                  <a:gd name="T39" fmla="*/ 11 h 37"/>
                  <a:gd name="T40" fmla="*/ 48 w 56"/>
                  <a:gd name="T41" fmla="*/ 18 h 37"/>
                  <a:gd name="T42" fmla="*/ 48 w 56"/>
                  <a:gd name="T43" fmla="*/ 34 h 37"/>
                  <a:gd name="T44" fmla="*/ 49 w 56"/>
                  <a:gd name="T45" fmla="*/ 36 h 37"/>
                  <a:gd name="T46" fmla="*/ 51 w 56"/>
                  <a:gd name="T47" fmla="*/ 27 h 37"/>
                  <a:gd name="T48" fmla="*/ 54 w 56"/>
                  <a:gd name="T49" fmla="*/ 21 h 37"/>
                  <a:gd name="T50" fmla="*/ 54 w 56"/>
                  <a:gd name="T51" fmla="*/ 1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6" h="37">
                    <a:moveTo>
                      <a:pt x="54" y="11"/>
                    </a:moveTo>
                    <a:cubicBezTo>
                      <a:pt x="54" y="8"/>
                      <a:pt x="51" y="4"/>
                      <a:pt x="47" y="2"/>
                    </a:cubicBezTo>
                    <a:cubicBezTo>
                      <a:pt x="45" y="1"/>
                      <a:pt x="38" y="0"/>
                      <a:pt x="32" y="0"/>
                    </a:cubicBezTo>
                    <a:cubicBezTo>
                      <a:pt x="21" y="0"/>
                      <a:pt x="8" y="5"/>
                      <a:pt x="11" y="9"/>
                    </a:cubicBezTo>
                    <a:cubicBezTo>
                      <a:pt x="11" y="9"/>
                      <a:pt x="0" y="15"/>
                      <a:pt x="7" y="14"/>
                    </a:cubicBezTo>
                    <a:cubicBezTo>
                      <a:pt x="8" y="14"/>
                      <a:pt x="3" y="20"/>
                      <a:pt x="8" y="17"/>
                    </a:cubicBezTo>
                    <a:cubicBezTo>
                      <a:pt x="7" y="18"/>
                      <a:pt x="11" y="16"/>
                      <a:pt x="11" y="18"/>
                    </a:cubicBezTo>
                    <a:cubicBezTo>
                      <a:pt x="10" y="19"/>
                      <a:pt x="10" y="21"/>
                      <a:pt x="10" y="21"/>
                    </a:cubicBezTo>
                    <a:cubicBezTo>
                      <a:pt x="11" y="24"/>
                      <a:pt x="12" y="24"/>
                      <a:pt x="14" y="27"/>
                    </a:cubicBezTo>
                    <a:cubicBezTo>
                      <a:pt x="15" y="30"/>
                      <a:pt x="15" y="36"/>
                      <a:pt x="15" y="36"/>
                    </a:cubicBezTo>
                    <a:cubicBezTo>
                      <a:pt x="15" y="36"/>
                      <a:pt x="16" y="37"/>
                      <a:pt x="16" y="34"/>
                    </a:cubicBezTo>
                    <a:cubicBezTo>
                      <a:pt x="17" y="31"/>
                      <a:pt x="15" y="22"/>
                      <a:pt x="16" y="19"/>
                    </a:cubicBezTo>
                    <a:cubicBezTo>
                      <a:pt x="18" y="18"/>
                      <a:pt x="22" y="17"/>
                      <a:pt x="26" y="14"/>
                    </a:cubicBezTo>
                    <a:cubicBezTo>
                      <a:pt x="27" y="13"/>
                      <a:pt x="28" y="13"/>
                      <a:pt x="29" y="13"/>
                    </a:cubicBezTo>
                    <a:cubicBezTo>
                      <a:pt x="27" y="15"/>
                      <a:pt x="24" y="17"/>
                      <a:pt x="24" y="17"/>
                    </a:cubicBezTo>
                    <a:cubicBezTo>
                      <a:pt x="31" y="18"/>
                      <a:pt x="32" y="14"/>
                      <a:pt x="32" y="14"/>
                    </a:cubicBezTo>
                    <a:cubicBezTo>
                      <a:pt x="33" y="15"/>
                      <a:pt x="32" y="17"/>
                      <a:pt x="33" y="17"/>
                    </a:cubicBezTo>
                    <a:cubicBezTo>
                      <a:pt x="44" y="16"/>
                      <a:pt x="46" y="14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8" y="12"/>
                      <a:pt x="47" y="16"/>
                      <a:pt x="48" y="18"/>
                    </a:cubicBezTo>
                    <a:cubicBezTo>
                      <a:pt x="50" y="20"/>
                      <a:pt x="47" y="31"/>
                      <a:pt x="48" y="34"/>
                    </a:cubicBezTo>
                    <a:cubicBezTo>
                      <a:pt x="48" y="37"/>
                      <a:pt x="49" y="36"/>
                      <a:pt x="49" y="36"/>
                    </a:cubicBezTo>
                    <a:cubicBezTo>
                      <a:pt x="49" y="36"/>
                      <a:pt x="49" y="30"/>
                      <a:pt x="51" y="27"/>
                    </a:cubicBezTo>
                    <a:cubicBezTo>
                      <a:pt x="52" y="24"/>
                      <a:pt x="54" y="24"/>
                      <a:pt x="54" y="21"/>
                    </a:cubicBezTo>
                    <a:cubicBezTo>
                      <a:pt x="54" y="19"/>
                      <a:pt x="56" y="13"/>
                      <a:pt x="54" y="1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7" name="Freeform 23"/>
              <p:cNvSpPr/>
              <p:nvPr/>
            </p:nvSpPr>
            <p:spPr bwMode="auto">
              <a:xfrm>
                <a:off x="6362917" y="3356583"/>
                <a:ext cx="154331" cy="140793"/>
              </a:xfrm>
              <a:custGeom>
                <a:avLst/>
                <a:gdLst>
                  <a:gd name="T0" fmla="*/ 0 w 10"/>
                  <a:gd name="T1" fmla="*/ 6 h 9"/>
                  <a:gd name="T2" fmla="*/ 10 w 10"/>
                  <a:gd name="T3" fmla="*/ 9 h 9"/>
                  <a:gd name="T4" fmla="*/ 10 w 10"/>
                  <a:gd name="T5" fmla="*/ 0 h 9"/>
                  <a:gd name="T6" fmla="*/ 0 w 10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0" y="6"/>
                    </a:moveTo>
                    <a:cubicBezTo>
                      <a:pt x="0" y="6"/>
                      <a:pt x="4" y="9"/>
                      <a:pt x="10" y="9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8" name="Freeform 24"/>
              <p:cNvSpPr/>
              <p:nvPr/>
            </p:nvSpPr>
            <p:spPr bwMode="auto">
              <a:xfrm>
                <a:off x="6517248" y="3356583"/>
                <a:ext cx="138086" cy="140793"/>
              </a:xfrm>
              <a:custGeom>
                <a:avLst/>
                <a:gdLst>
                  <a:gd name="T0" fmla="*/ 0 w 9"/>
                  <a:gd name="T1" fmla="*/ 0 h 9"/>
                  <a:gd name="T2" fmla="*/ 0 w 9"/>
                  <a:gd name="T3" fmla="*/ 9 h 9"/>
                  <a:gd name="T4" fmla="*/ 9 w 9"/>
                  <a:gd name="T5" fmla="*/ 6 h 9"/>
                  <a:gd name="T6" fmla="*/ 0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3" y="9"/>
                      <a:pt x="6" y="8"/>
                      <a:pt x="9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9" name="Freeform 25"/>
              <p:cNvSpPr/>
              <p:nvPr/>
            </p:nvSpPr>
            <p:spPr bwMode="auto">
              <a:xfrm>
                <a:off x="5745592" y="3389074"/>
                <a:ext cx="771656" cy="1134469"/>
              </a:xfrm>
              <a:custGeom>
                <a:avLst/>
                <a:gdLst>
                  <a:gd name="T0" fmla="*/ 21 w 50"/>
                  <a:gd name="T1" fmla="*/ 0 h 73"/>
                  <a:gd name="T2" fmla="*/ 12 w 50"/>
                  <a:gd name="T3" fmla="*/ 4 h 73"/>
                  <a:gd name="T4" fmla="*/ 12 w 50"/>
                  <a:gd name="T5" fmla="*/ 4 h 73"/>
                  <a:gd name="T6" fmla="*/ 12 w 50"/>
                  <a:gd name="T7" fmla="*/ 4 h 73"/>
                  <a:gd name="T8" fmla="*/ 10 w 50"/>
                  <a:gd name="T9" fmla="*/ 7 h 73"/>
                  <a:gd name="T10" fmla="*/ 7 w 50"/>
                  <a:gd name="T11" fmla="*/ 13 h 73"/>
                  <a:gd name="T12" fmla="*/ 0 w 50"/>
                  <a:gd name="T13" fmla="*/ 73 h 73"/>
                  <a:gd name="T14" fmla="*/ 17 w 50"/>
                  <a:gd name="T15" fmla="*/ 59 h 73"/>
                  <a:gd name="T16" fmla="*/ 22 w 50"/>
                  <a:gd name="T17" fmla="*/ 20 h 73"/>
                  <a:gd name="T18" fmla="*/ 20 w 50"/>
                  <a:gd name="T19" fmla="*/ 20 h 73"/>
                  <a:gd name="T20" fmla="*/ 20 w 50"/>
                  <a:gd name="T21" fmla="*/ 16 h 73"/>
                  <a:gd name="T22" fmla="*/ 50 w 50"/>
                  <a:gd name="T23" fmla="*/ 16 h 73"/>
                  <a:gd name="T24" fmla="*/ 50 w 50"/>
                  <a:gd name="T25" fmla="*/ 8 h 73"/>
                  <a:gd name="T26" fmla="*/ 50 w 50"/>
                  <a:gd name="T27" fmla="*/ 0 h 73"/>
                  <a:gd name="T28" fmla="*/ 21 w 50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73">
                    <a:moveTo>
                      <a:pt x="21" y="0"/>
                    </a:moveTo>
                    <a:cubicBezTo>
                      <a:pt x="18" y="2"/>
                      <a:pt x="14" y="3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1" y="5"/>
                      <a:pt x="10" y="7"/>
                    </a:cubicBezTo>
                    <a:cubicBezTo>
                      <a:pt x="8" y="8"/>
                      <a:pt x="7" y="10"/>
                      <a:pt x="7" y="13"/>
                    </a:cubicBezTo>
                    <a:cubicBezTo>
                      <a:pt x="6" y="22"/>
                      <a:pt x="1" y="55"/>
                      <a:pt x="0" y="73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0"/>
                      <a:pt x="50" y="0"/>
                      <a:pt x="50" y="0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0" name="Freeform 26"/>
              <p:cNvSpPr/>
              <p:nvPr/>
            </p:nvSpPr>
            <p:spPr bwMode="auto">
              <a:xfrm>
                <a:off x="6517248" y="3232035"/>
                <a:ext cx="230143" cy="311370"/>
              </a:xfrm>
              <a:custGeom>
                <a:avLst/>
                <a:gdLst>
                  <a:gd name="T0" fmla="*/ 11 w 15"/>
                  <a:gd name="T1" fmla="*/ 0 h 20"/>
                  <a:gd name="T2" fmla="*/ 14 w 15"/>
                  <a:gd name="T3" fmla="*/ 4 h 20"/>
                  <a:gd name="T4" fmla="*/ 8 w 15"/>
                  <a:gd name="T5" fmla="*/ 20 h 20"/>
                  <a:gd name="T6" fmla="*/ 0 w 15"/>
                  <a:gd name="T7" fmla="*/ 8 h 20"/>
                  <a:gd name="T8" fmla="*/ 11 w 15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0">
                    <a:moveTo>
                      <a:pt x="11" y="0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8" y="20"/>
                      <a:pt x="8" y="20"/>
                    </a:cubicBezTo>
                    <a:cubicBezTo>
                      <a:pt x="8" y="20"/>
                      <a:pt x="4" y="13"/>
                      <a:pt x="0" y="8"/>
                    </a:cubicBezTo>
                    <a:cubicBezTo>
                      <a:pt x="0" y="8"/>
                      <a:pt x="10" y="4"/>
                      <a:pt x="11" y="0"/>
                    </a:cubicBez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1" name="Freeform 27"/>
              <p:cNvSpPr/>
              <p:nvPr/>
            </p:nvSpPr>
            <p:spPr bwMode="auto">
              <a:xfrm>
                <a:off x="6284397" y="3232035"/>
                <a:ext cx="232850" cy="311370"/>
              </a:xfrm>
              <a:custGeom>
                <a:avLst/>
                <a:gdLst>
                  <a:gd name="T0" fmla="*/ 3 w 15"/>
                  <a:gd name="T1" fmla="*/ 0 h 20"/>
                  <a:gd name="T2" fmla="*/ 0 w 15"/>
                  <a:gd name="T3" fmla="*/ 4 h 20"/>
                  <a:gd name="T4" fmla="*/ 7 w 15"/>
                  <a:gd name="T5" fmla="*/ 20 h 20"/>
                  <a:gd name="T6" fmla="*/ 15 w 15"/>
                  <a:gd name="T7" fmla="*/ 8 h 20"/>
                  <a:gd name="T8" fmla="*/ 3 w 15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0">
                    <a:moveTo>
                      <a:pt x="3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7" y="20"/>
                      <a:pt x="7" y="20"/>
                    </a:cubicBezTo>
                    <a:cubicBezTo>
                      <a:pt x="7" y="20"/>
                      <a:pt x="10" y="13"/>
                      <a:pt x="15" y="8"/>
                    </a:cubicBezTo>
                    <a:cubicBezTo>
                      <a:pt x="15" y="8"/>
                      <a:pt x="4" y="4"/>
                      <a:pt x="3" y="0"/>
                    </a:cubicBez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2" name="Freeform 28"/>
              <p:cNvSpPr/>
              <p:nvPr/>
            </p:nvSpPr>
            <p:spPr bwMode="auto">
              <a:xfrm>
                <a:off x="4884587" y="4602063"/>
                <a:ext cx="2723809" cy="1397103"/>
              </a:xfrm>
              <a:custGeom>
                <a:avLst/>
                <a:gdLst>
                  <a:gd name="T0" fmla="*/ 966 w 1006"/>
                  <a:gd name="T1" fmla="*/ 0 h 516"/>
                  <a:gd name="T2" fmla="*/ 966 w 1006"/>
                  <a:gd name="T3" fmla="*/ 34 h 516"/>
                  <a:gd name="T4" fmla="*/ 364 w 1006"/>
                  <a:gd name="T5" fmla="*/ 34 h 516"/>
                  <a:gd name="T6" fmla="*/ 364 w 1006"/>
                  <a:gd name="T7" fmla="*/ 0 h 516"/>
                  <a:gd name="T8" fmla="*/ 0 w 1006"/>
                  <a:gd name="T9" fmla="*/ 0 h 516"/>
                  <a:gd name="T10" fmla="*/ 0 w 1006"/>
                  <a:gd name="T11" fmla="*/ 516 h 516"/>
                  <a:gd name="T12" fmla="*/ 364 w 1006"/>
                  <a:gd name="T13" fmla="*/ 516 h 516"/>
                  <a:gd name="T14" fmla="*/ 364 w 1006"/>
                  <a:gd name="T15" fmla="*/ 155 h 516"/>
                  <a:gd name="T16" fmla="*/ 966 w 1006"/>
                  <a:gd name="T17" fmla="*/ 155 h 516"/>
                  <a:gd name="T18" fmla="*/ 966 w 1006"/>
                  <a:gd name="T19" fmla="*/ 516 h 516"/>
                  <a:gd name="T20" fmla="*/ 1006 w 1006"/>
                  <a:gd name="T21" fmla="*/ 516 h 516"/>
                  <a:gd name="T22" fmla="*/ 1006 w 1006"/>
                  <a:gd name="T23" fmla="*/ 0 h 516"/>
                  <a:gd name="T24" fmla="*/ 966 w 1006"/>
                  <a:gd name="T25" fmla="*/ 0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6" h="516">
                    <a:moveTo>
                      <a:pt x="966" y="0"/>
                    </a:moveTo>
                    <a:lnTo>
                      <a:pt x="966" y="34"/>
                    </a:lnTo>
                    <a:lnTo>
                      <a:pt x="364" y="34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0" y="516"/>
                    </a:lnTo>
                    <a:lnTo>
                      <a:pt x="364" y="516"/>
                    </a:lnTo>
                    <a:lnTo>
                      <a:pt x="364" y="155"/>
                    </a:lnTo>
                    <a:lnTo>
                      <a:pt x="966" y="155"/>
                    </a:lnTo>
                    <a:lnTo>
                      <a:pt x="966" y="516"/>
                    </a:lnTo>
                    <a:lnTo>
                      <a:pt x="1006" y="516"/>
                    </a:lnTo>
                    <a:lnTo>
                      <a:pt x="1006" y="0"/>
                    </a:lnTo>
                    <a:lnTo>
                      <a:pt x="966" y="0"/>
                    </a:lnTo>
                    <a:close/>
                  </a:path>
                </a:pathLst>
              </a:custGeom>
              <a:solidFill>
                <a:srgbClr val="996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3" name="Rectangle 29"/>
              <p:cNvSpPr>
                <a:spLocks noChangeArrowheads="1"/>
              </p:cNvSpPr>
              <p:nvPr/>
            </p:nvSpPr>
            <p:spPr bwMode="auto">
              <a:xfrm>
                <a:off x="4808775" y="4533069"/>
                <a:ext cx="2878140" cy="170577"/>
              </a:xfrm>
              <a:prstGeom prst="rect">
                <a:avLst/>
              </a:prstGeom>
              <a:solidFill>
                <a:srgbClr val="9D7D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4" name="Freeform 30"/>
              <p:cNvSpPr/>
              <p:nvPr/>
            </p:nvSpPr>
            <p:spPr bwMode="auto">
              <a:xfrm>
                <a:off x="5745592" y="4304231"/>
                <a:ext cx="416965" cy="219313"/>
              </a:xfrm>
              <a:custGeom>
                <a:avLst/>
                <a:gdLst>
                  <a:gd name="T0" fmla="*/ 0 w 154"/>
                  <a:gd name="T1" fmla="*/ 81 h 81"/>
                  <a:gd name="T2" fmla="*/ 154 w 154"/>
                  <a:gd name="T3" fmla="*/ 81 h 81"/>
                  <a:gd name="T4" fmla="*/ 154 w 154"/>
                  <a:gd name="T5" fmla="*/ 12 h 81"/>
                  <a:gd name="T6" fmla="*/ 63 w 154"/>
                  <a:gd name="T7" fmla="*/ 0 h 81"/>
                  <a:gd name="T8" fmla="*/ 0 w 154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81">
                    <a:moveTo>
                      <a:pt x="0" y="81"/>
                    </a:moveTo>
                    <a:lnTo>
                      <a:pt x="154" y="81"/>
                    </a:lnTo>
                    <a:lnTo>
                      <a:pt x="154" y="12"/>
                    </a:lnTo>
                    <a:lnTo>
                      <a:pt x="63" y="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5" name="Freeform 31"/>
              <p:cNvSpPr/>
              <p:nvPr/>
            </p:nvSpPr>
            <p:spPr bwMode="auto">
              <a:xfrm>
                <a:off x="6639088" y="4382750"/>
                <a:ext cx="246388" cy="140793"/>
              </a:xfrm>
              <a:custGeom>
                <a:avLst/>
                <a:gdLst>
                  <a:gd name="T0" fmla="*/ 91 w 91"/>
                  <a:gd name="T1" fmla="*/ 0 h 52"/>
                  <a:gd name="T2" fmla="*/ 29 w 91"/>
                  <a:gd name="T3" fmla="*/ 17 h 52"/>
                  <a:gd name="T4" fmla="*/ 0 w 91"/>
                  <a:gd name="T5" fmla="*/ 52 h 52"/>
                  <a:gd name="T6" fmla="*/ 91 w 91"/>
                  <a:gd name="T7" fmla="*/ 52 h 52"/>
                  <a:gd name="T8" fmla="*/ 91 w 9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52">
                    <a:moveTo>
                      <a:pt x="91" y="0"/>
                    </a:moveTo>
                    <a:lnTo>
                      <a:pt x="29" y="17"/>
                    </a:lnTo>
                    <a:lnTo>
                      <a:pt x="0" y="52"/>
                    </a:lnTo>
                    <a:lnTo>
                      <a:pt x="91" y="52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6" name="Freeform 32"/>
              <p:cNvSpPr/>
              <p:nvPr/>
            </p:nvSpPr>
            <p:spPr bwMode="auto">
              <a:xfrm>
                <a:off x="6517248" y="3389074"/>
                <a:ext cx="768948" cy="1134469"/>
              </a:xfrm>
              <a:custGeom>
                <a:avLst/>
                <a:gdLst>
                  <a:gd name="T0" fmla="*/ 29 w 50"/>
                  <a:gd name="T1" fmla="*/ 0 h 73"/>
                  <a:gd name="T2" fmla="*/ 38 w 50"/>
                  <a:gd name="T3" fmla="*/ 4 h 73"/>
                  <a:gd name="T4" fmla="*/ 38 w 50"/>
                  <a:gd name="T5" fmla="*/ 4 h 73"/>
                  <a:gd name="T6" fmla="*/ 38 w 50"/>
                  <a:gd name="T7" fmla="*/ 4 h 73"/>
                  <a:gd name="T8" fmla="*/ 40 w 50"/>
                  <a:gd name="T9" fmla="*/ 7 h 73"/>
                  <a:gd name="T10" fmla="*/ 43 w 50"/>
                  <a:gd name="T11" fmla="*/ 13 h 73"/>
                  <a:gd name="T12" fmla="*/ 50 w 50"/>
                  <a:gd name="T13" fmla="*/ 73 h 73"/>
                  <a:gd name="T14" fmla="*/ 33 w 50"/>
                  <a:gd name="T15" fmla="*/ 63 h 73"/>
                  <a:gd name="T16" fmla="*/ 28 w 50"/>
                  <a:gd name="T17" fmla="*/ 20 h 73"/>
                  <a:gd name="T18" fmla="*/ 30 w 50"/>
                  <a:gd name="T19" fmla="*/ 20 h 73"/>
                  <a:gd name="T20" fmla="*/ 30 w 50"/>
                  <a:gd name="T21" fmla="*/ 16 h 73"/>
                  <a:gd name="T22" fmla="*/ 0 w 50"/>
                  <a:gd name="T23" fmla="*/ 16 h 73"/>
                  <a:gd name="T24" fmla="*/ 0 w 50"/>
                  <a:gd name="T25" fmla="*/ 8 h 73"/>
                  <a:gd name="T26" fmla="*/ 0 w 50"/>
                  <a:gd name="T27" fmla="*/ 0 h 73"/>
                  <a:gd name="T28" fmla="*/ 29 w 50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73">
                    <a:moveTo>
                      <a:pt x="29" y="0"/>
                    </a:moveTo>
                    <a:cubicBezTo>
                      <a:pt x="32" y="2"/>
                      <a:pt x="36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9" y="5"/>
                      <a:pt x="40" y="7"/>
                    </a:cubicBezTo>
                    <a:cubicBezTo>
                      <a:pt x="42" y="8"/>
                      <a:pt x="43" y="10"/>
                      <a:pt x="43" y="13"/>
                    </a:cubicBezTo>
                    <a:cubicBezTo>
                      <a:pt x="44" y="22"/>
                      <a:pt x="49" y="55"/>
                      <a:pt x="50" y="7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7" name="Freeform 33"/>
              <p:cNvSpPr/>
              <p:nvPr/>
            </p:nvSpPr>
            <p:spPr bwMode="auto">
              <a:xfrm>
                <a:off x="6869231" y="4304231"/>
                <a:ext cx="416965" cy="219313"/>
              </a:xfrm>
              <a:custGeom>
                <a:avLst/>
                <a:gdLst>
                  <a:gd name="T0" fmla="*/ 154 w 154"/>
                  <a:gd name="T1" fmla="*/ 81 h 81"/>
                  <a:gd name="T2" fmla="*/ 0 w 154"/>
                  <a:gd name="T3" fmla="*/ 81 h 81"/>
                  <a:gd name="T4" fmla="*/ 0 w 154"/>
                  <a:gd name="T5" fmla="*/ 12 h 81"/>
                  <a:gd name="T6" fmla="*/ 91 w 154"/>
                  <a:gd name="T7" fmla="*/ 0 h 81"/>
                  <a:gd name="T8" fmla="*/ 154 w 154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81">
                    <a:moveTo>
                      <a:pt x="154" y="81"/>
                    </a:moveTo>
                    <a:lnTo>
                      <a:pt x="0" y="81"/>
                    </a:lnTo>
                    <a:lnTo>
                      <a:pt x="0" y="12"/>
                    </a:lnTo>
                    <a:lnTo>
                      <a:pt x="91" y="0"/>
                    </a:lnTo>
                    <a:lnTo>
                      <a:pt x="154" y="81"/>
                    </a:ln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8" name="Freeform 34"/>
              <p:cNvSpPr/>
              <p:nvPr/>
            </p:nvSpPr>
            <p:spPr bwMode="auto">
              <a:xfrm>
                <a:off x="5945952" y="3294309"/>
                <a:ext cx="1231941" cy="996384"/>
              </a:xfrm>
              <a:custGeom>
                <a:avLst/>
                <a:gdLst>
                  <a:gd name="T0" fmla="*/ 74 w 80"/>
                  <a:gd name="T1" fmla="*/ 0 h 64"/>
                  <a:gd name="T2" fmla="*/ 6 w 80"/>
                  <a:gd name="T3" fmla="*/ 0 h 64"/>
                  <a:gd name="T4" fmla="*/ 0 w 80"/>
                  <a:gd name="T5" fmla="*/ 6 h 64"/>
                  <a:gd name="T6" fmla="*/ 0 w 80"/>
                  <a:gd name="T7" fmla="*/ 49 h 64"/>
                  <a:gd name="T8" fmla="*/ 0 w 80"/>
                  <a:gd name="T9" fmla="*/ 57 h 64"/>
                  <a:gd name="T10" fmla="*/ 6 w 80"/>
                  <a:gd name="T11" fmla="*/ 64 h 64"/>
                  <a:gd name="T12" fmla="*/ 74 w 80"/>
                  <a:gd name="T13" fmla="*/ 64 h 64"/>
                  <a:gd name="T14" fmla="*/ 80 w 80"/>
                  <a:gd name="T15" fmla="*/ 57 h 64"/>
                  <a:gd name="T16" fmla="*/ 80 w 80"/>
                  <a:gd name="T17" fmla="*/ 49 h 64"/>
                  <a:gd name="T18" fmla="*/ 80 w 80"/>
                  <a:gd name="T19" fmla="*/ 6 h 64"/>
                  <a:gd name="T20" fmla="*/ 74 w 80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64">
                    <a:moveTo>
                      <a:pt x="7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2" y="64"/>
                      <a:pt x="6" y="64"/>
                    </a:cubicBezTo>
                    <a:cubicBezTo>
                      <a:pt x="74" y="64"/>
                      <a:pt x="74" y="64"/>
                      <a:pt x="74" y="64"/>
                    </a:cubicBezTo>
                    <a:cubicBezTo>
                      <a:pt x="77" y="64"/>
                      <a:pt x="80" y="61"/>
                      <a:pt x="80" y="57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3"/>
                      <a:pt x="77" y="0"/>
                      <a:pt x="74" y="0"/>
                    </a:cubicBezTo>
                    <a:close/>
                  </a:path>
                </a:pathLst>
              </a:custGeom>
              <a:solidFill>
                <a:srgbClr val="25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9" name="Rectangle 35"/>
              <p:cNvSpPr>
                <a:spLocks noChangeArrowheads="1"/>
              </p:cNvSpPr>
              <p:nvPr/>
            </p:nvSpPr>
            <p:spPr bwMode="auto">
              <a:xfrm>
                <a:off x="6362917" y="3713982"/>
                <a:ext cx="400719" cy="777071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0" name="Freeform 36"/>
              <p:cNvSpPr/>
              <p:nvPr/>
            </p:nvSpPr>
            <p:spPr bwMode="auto">
              <a:xfrm>
                <a:off x="6270859" y="4445024"/>
                <a:ext cx="584834" cy="78519"/>
              </a:xfrm>
              <a:custGeom>
                <a:avLst/>
                <a:gdLst>
                  <a:gd name="T0" fmla="*/ 38 w 38"/>
                  <a:gd name="T1" fmla="*/ 3 h 5"/>
                  <a:gd name="T2" fmla="*/ 35 w 38"/>
                  <a:gd name="T3" fmla="*/ 0 h 5"/>
                  <a:gd name="T4" fmla="*/ 2 w 38"/>
                  <a:gd name="T5" fmla="*/ 0 h 5"/>
                  <a:gd name="T6" fmla="*/ 0 w 38"/>
                  <a:gd name="T7" fmla="*/ 3 h 5"/>
                  <a:gd name="T8" fmla="*/ 0 w 38"/>
                  <a:gd name="T9" fmla="*/ 5 h 5"/>
                  <a:gd name="T10" fmla="*/ 38 w 38"/>
                  <a:gd name="T11" fmla="*/ 5 h 5"/>
                  <a:gd name="T12" fmla="*/ 38 w 38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3"/>
                    </a:moveTo>
                    <a:cubicBezTo>
                      <a:pt x="38" y="1"/>
                      <a:pt x="37" y="0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8" y="5"/>
                      <a:pt x="38" y="5"/>
                      <a:pt x="38" y="5"/>
                    </a:cubicBezTo>
                    <a:lnTo>
                      <a:pt x="38" y="3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88" name="组合 987"/>
            <p:cNvGrpSpPr/>
            <p:nvPr/>
          </p:nvGrpSpPr>
          <p:grpSpPr>
            <a:xfrm>
              <a:off x="10878252" y="7467197"/>
              <a:ext cx="2874606" cy="3852864"/>
              <a:chOff x="21966606" y="2146302"/>
              <a:chExt cx="2874606" cy="3852864"/>
            </a:xfrm>
          </p:grpSpPr>
          <p:sp>
            <p:nvSpPr>
              <p:cNvPr id="1143" name="Freeform 104"/>
              <p:cNvSpPr/>
              <p:nvPr/>
            </p:nvSpPr>
            <p:spPr bwMode="auto">
              <a:xfrm>
                <a:off x="23888976" y="2146302"/>
                <a:ext cx="538805" cy="823100"/>
              </a:xfrm>
              <a:custGeom>
                <a:avLst/>
                <a:gdLst>
                  <a:gd name="T0" fmla="*/ 0 w 35"/>
                  <a:gd name="T1" fmla="*/ 15 h 53"/>
                  <a:gd name="T2" fmla="*/ 16 w 35"/>
                  <a:gd name="T3" fmla="*/ 5 h 53"/>
                  <a:gd name="T4" fmla="*/ 22 w 35"/>
                  <a:gd name="T5" fmla="*/ 36 h 53"/>
                  <a:gd name="T6" fmla="*/ 35 w 35"/>
                  <a:gd name="T7" fmla="*/ 45 h 53"/>
                  <a:gd name="T8" fmla="*/ 22 w 35"/>
                  <a:gd name="T9" fmla="*/ 50 h 53"/>
                  <a:gd name="T10" fmla="*/ 12 w 35"/>
                  <a:gd name="T11" fmla="*/ 25 h 53"/>
                  <a:gd name="T12" fmla="*/ 4 w 35"/>
                  <a:gd name="T13" fmla="*/ 20 h 53"/>
                  <a:gd name="T14" fmla="*/ 0 w 35"/>
                  <a:gd name="T15" fmla="*/ 1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53">
                    <a:moveTo>
                      <a:pt x="0" y="15"/>
                    </a:moveTo>
                    <a:cubicBezTo>
                      <a:pt x="0" y="15"/>
                      <a:pt x="4" y="0"/>
                      <a:pt x="16" y="5"/>
                    </a:cubicBezTo>
                    <a:cubicBezTo>
                      <a:pt x="27" y="9"/>
                      <a:pt x="23" y="23"/>
                      <a:pt x="22" y="36"/>
                    </a:cubicBezTo>
                    <a:cubicBezTo>
                      <a:pt x="21" y="50"/>
                      <a:pt x="35" y="45"/>
                      <a:pt x="35" y="45"/>
                    </a:cubicBezTo>
                    <a:cubicBezTo>
                      <a:pt x="35" y="45"/>
                      <a:pt x="31" y="53"/>
                      <a:pt x="22" y="50"/>
                    </a:cubicBezTo>
                    <a:cubicBezTo>
                      <a:pt x="14" y="48"/>
                      <a:pt x="12" y="30"/>
                      <a:pt x="12" y="25"/>
                    </a:cubicBezTo>
                    <a:cubicBezTo>
                      <a:pt x="13" y="19"/>
                      <a:pt x="7" y="20"/>
                      <a:pt x="4" y="20"/>
                    </a:cubicBezTo>
                    <a:cubicBezTo>
                      <a:pt x="1" y="20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4" name="Freeform 105"/>
              <p:cNvSpPr/>
              <p:nvPr/>
            </p:nvSpPr>
            <p:spPr bwMode="auto">
              <a:xfrm>
                <a:off x="23813165" y="2379153"/>
                <a:ext cx="184114" cy="170577"/>
              </a:xfrm>
              <a:custGeom>
                <a:avLst/>
                <a:gdLst>
                  <a:gd name="T0" fmla="*/ 0 w 12"/>
                  <a:gd name="T1" fmla="*/ 4 h 11"/>
                  <a:gd name="T2" fmla="*/ 4 w 12"/>
                  <a:gd name="T3" fmla="*/ 0 h 11"/>
                  <a:gd name="T4" fmla="*/ 12 w 12"/>
                  <a:gd name="T5" fmla="*/ 8 h 11"/>
                  <a:gd name="T6" fmla="*/ 9 w 12"/>
                  <a:gd name="T7" fmla="*/ 11 h 11"/>
                  <a:gd name="T8" fmla="*/ 0 w 12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0" y="4"/>
                    </a:moveTo>
                    <a:cubicBezTo>
                      <a:pt x="0" y="4"/>
                      <a:pt x="3" y="0"/>
                      <a:pt x="4" y="0"/>
                    </a:cubicBezTo>
                    <a:cubicBezTo>
                      <a:pt x="6" y="0"/>
                      <a:pt x="11" y="4"/>
                      <a:pt x="12" y="8"/>
                    </a:cubicBezTo>
                    <a:cubicBezTo>
                      <a:pt x="12" y="8"/>
                      <a:pt x="9" y="11"/>
                      <a:pt x="9" y="11"/>
                    </a:cubicBezTo>
                    <a:cubicBezTo>
                      <a:pt x="6" y="6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5B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5" name="Freeform 106"/>
              <p:cNvSpPr/>
              <p:nvPr/>
            </p:nvSpPr>
            <p:spPr bwMode="auto">
              <a:xfrm>
                <a:off x="23796919" y="2454964"/>
                <a:ext cx="308662" cy="560466"/>
              </a:xfrm>
              <a:custGeom>
                <a:avLst/>
                <a:gdLst>
                  <a:gd name="T0" fmla="*/ 3 w 20"/>
                  <a:gd name="T1" fmla="*/ 1 h 36"/>
                  <a:gd name="T2" fmla="*/ 9 w 20"/>
                  <a:gd name="T3" fmla="*/ 25 h 36"/>
                  <a:gd name="T4" fmla="*/ 20 w 20"/>
                  <a:gd name="T5" fmla="*/ 27 h 36"/>
                  <a:gd name="T6" fmla="*/ 16 w 20"/>
                  <a:gd name="T7" fmla="*/ 25 h 36"/>
                  <a:gd name="T8" fmla="*/ 6 w 20"/>
                  <a:gd name="T9" fmla="*/ 0 h 36"/>
                  <a:gd name="T10" fmla="*/ 3 w 20"/>
                  <a:gd name="T11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6">
                    <a:moveTo>
                      <a:pt x="3" y="1"/>
                    </a:moveTo>
                    <a:cubicBezTo>
                      <a:pt x="3" y="1"/>
                      <a:pt x="0" y="9"/>
                      <a:pt x="9" y="25"/>
                    </a:cubicBezTo>
                    <a:cubicBezTo>
                      <a:pt x="15" y="36"/>
                      <a:pt x="20" y="27"/>
                      <a:pt x="20" y="27"/>
                    </a:cubicBezTo>
                    <a:cubicBezTo>
                      <a:pt x="20" y="27"/>
                      <a:pt x="19" y="29"/>
                      <a:pt x="16" y="25"/>
                    </a:cubicBezTo>
                    <a:cubicBezTo>
                      <a:pt x="13" y="20"/>
                      <a:pt x="19" y="1"/>
                      <a:pt x="6" y="0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6" name="Freeform 107"/>
              <p:cNvSpPr/>
              <p:nvPr/>
            </p:nvSpPr>
            <p:spPr bwMode="auto">
              <a:xfrm>
                <a:off x="23488257" y="2923373"/>
                <a:ext cx="354691" cy="465701"/>
              </a:xfrm>
              <a:custGeom>
                <a:avLst/>
                <a:gdLst>
                  <a:gd name="T0" fmla="*/ 12 w 23"/>
                  <a:gd name="T1" fmla="*/ 5 h 30"/>
                  <a:gd name="T2" fmla="*/ 0 w 23"/>
                  <a:gd name="T3" fmla="*/ 0 h 30"/>
                  <a:gd name="T4" fmla="*/ 0 w 23"/>
                  <a:gd name="T5" fmla="*/ 25 h 30"/>
                  <a:gd name="T6" fmla="*/ 12 w 23"/>
                  <a:gd name="T7" fmla="*/ 30 h 30"/>
                  <a:gd name="T8" fmla="*/ 23 w 23"/>
                  <a:gd name="T9" fmla="*/ 25 h 30"/>
                  <a:gd name="T10" fmla="*/ 23 w 23"/>
                  <a:gd name="T11" fmla="*/ 3 h 30"/>
                  <a:gd name="T12" fmla="*/ 12 w 23"/>
                  <a:gd name="T13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0">
                    <a:moveTo>
                      <a:pt x="12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5" y="30"/>
                      <a:pt x="12" y="30"/>
                    </a:cubicBezTo>
                    <a:cubicBezTo>
                      <a:pt x="20" y="30"/>
                      <a:pt x="23" y="25"/>
                      <a:pt x="23" y="25"/>
                    </a:cubicBezTo>
                    <a:cubicBezTo>
                      <a:pt x="23" y="3"/>
                      <a:pt x="23" y="3"/>
                      <a:pt x="23" y="3"/>
                    </a:cubicBez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7" name="Freeform 108"/>
              <p:cNvSpPr/>
              <p:nvPr/>
            </p:nvSpPr>
            <p:spPr bwMode="auto">
              <a:xfrm>
                <a:off x="23350171" y="2362907"/>
                <a:ext cx="630862" cy="855590"/>
              </a:xfrm>
              <a:custGeom>
                <a:avLst/>
                <a:gdLst>
                  <a:gd name="T0" fmla="*/ 21 w 41"/>
                  <a:gd name="T1" fmla="*/ 0 h 55"/>
                  <a:gd name="T2" fmla="*/ 21 w 41"/>
                  <a:gd name="T3" fmla="*/ 0 h 55"/>
                  <a:gd name="T4" fmla="*/ 2 w 41"/>
                  <a:gd name="T5" fmla="*/ 25 h 55"/>
                  <a:gd name="T6" fmla="*/ 5 w 41"/>
                  <a:gd name="T7" fmla="*/ 46 h 55"/>
                  <a:gd name="T8" fmla="*/ 21 w 41"/>
                  <a:gd name="T9" fmla="*/ 54 h 55"/>
                  <a:gd name="T10" fmla="*/ 35 w 41"/>
                  <a:gd name="T11" fmla="*/ 46 h 55"/>
                  <a:gd name="T12" fmla="*/ 39 w 41"/>
                  <a:gd name="T13" fmla="*/ 25 h 55"/>
                  <a:gd name="T14" fmla="*/ 21 w 41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55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6" y="0"/>
                      <a:pt x="0" y="1"/>
                      <a:pt x="2" y="25"/>
                    </a:cubicBezTo>
                    <a:cubicBezTo>
                      <a:pt x="2" y="25"/>
                      <a:pt x="5" y="45"/>
                      <a:pt x="5" y="46"/>
                    </a:cubicBezTo>
                    <a:cubicBezTo>
                      <a:pt x="6" y="47"/>
                      <a:pt x="17" y="55"/>
                      <a:pt x="21" y="54"/>
                    </a:cubicBezTo>
                    <a:cubicBezTo>
                      <a:pt x="24" y="55"/>
                      <a:pt x="35" y="47"/>
                      <a:pt x="35" y="46"/>
                    </a:cubicBezTo>
                    <a:cubicBezTo>
                      <a:pt x="36" y="45"/>
                      <a:pt x="39" y="25"/>
                      <a:pt x="39" y="25"/>
                    </a:cubicBezTo>
                    <a:cubicBezTo>
                      <a:pt x="41" y="1"/>
                      <a:pt x="25" y="0"/>
                      <a:pt x="21" y="0"/>
                    </a:cubicBez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8" name="Freeform 109"/>
              <p:cNvSpPr/>
              <p:nvPr/>
            </p:nvSpPr>
            <p:spPr bwMode="auto">
              <a:xfrm>
                <a:off x="23182302" y="2612003"/>
                <a:ext cx="246388" cy="324908"/>
              </a:xfrm>
              <a:custGeom>
                <a:avLst/>
                <a:gdLst>
                  <a:gd name="T0" fmla="*/ 7 w 16"/>
                  <a:gd name="T1" fmla="*/ 5 h 21"/>
                  <a:gd name="T2" fmla="*/ 0 w 16"/>
                  <a:gd name="T3" fmla="*/ 21 h 21"/>
                  <a:gd name="T4" fmla="*/ 15 w 16"/>
                  <a:gd name="T5" fmla="*/ 10 h 21"/>
                  <a:gd name="T6" fmla="*/ 7 w 16"/>
                  <a:gd name="T7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1">
                    <a:moveTo>
                      <a:pt x="7" y="5"/>
                    </a:moveTo>
                    <a:cubicBezTo>
                      <a:pt x="7" y="5"/>
                      <a:pt x="7" y="17"/>
                      <a:pt x="0" y="21"/>
                    </a:cubicBezTo>
                    <a:cubicBezTo>
                      <a:pt x="0" y="21"/>
                      <a:pt x="13" y="20"/>
                      <a:pt x="15" y="10"/>
                    </a:cubicBezTo>
                    <a:cubicBezTo>
                      <a:pt x="16" y="0"/>
                      <a:pt x="7" y="5"/>
                      <a:pt x="7" y="5"/>
                    </a:cubicBezTo>
                    <a:close/>
                  </a:path>
                </a:pathLst>
              </a:custGeom>
              <a:solidFill>
                <a:srgbClr val="25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9" name="Freeform 110"/>
              <p:cNvSpPr/>
              <p:nvPr/>
            </p:nvSpPr>
            <p:spPr bwMode="auto">
              <a:xfrm>
                <a:off x="23826702" y="2425181"/>
                <a:ext cx="200360" cy="465701"/>
              </a:xfrm>
              <a:custGeom>
                <a:avLst/>
                <a:gdLst>
                  <a:gd name="T0" fmla="*/ 2 w 13"/>
                  <a:gd name="T1" fmla="*/ 3 h 30"/>
                  <a:gd name="T2" fmla="*/ 7 w 13"/>
                  <a:gd name="T3" fmla="*/ 21 h 30"/>
                  <a:gd name="T4" fmla="*/ 9 w 13"/>
                  <a:gd name="T5" fmla="*/ 15 h 30"/>
                  <a:gd name="T6" fmla="*/ 4 w 13"/>
                  <a:gd name="T7" fmla="*/ 2 h 30"/>
                  <a:gd name="T8" fmla="*/ 1 w 13"/>
                  <a:gd name="T9" fmla="*/ 3 h 30"/>
                  <a:gd name="T10" fmla="*/ 2 w 13"/>
                  <a:gd name="T11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30">
                    <a:moveTo>
                      <a:pt x="2" y="3"/>
                    </a:moveTo>
                    <a:cubicBezTo>
                      <a:pt x="2" y="3"/>
                      <a:pt x="2" y="11"/>
                      <a:pt x="7" y="21"/>
                    </a:cubicBezTo>
                    <a:cubicBezTo>
                      <a:pt x="13" y="30"/>
                      <a:pt x="9" y="15"/>
                      <a:pt x="9" y="15"/>
                    </a:cubicBezTo>
                    <a:cubicBezTo>
                      <a:pt x="9" y="14"/>
                      <a:pt x="8" y="4"/>
                      <a:pt x="4" y="2"/>
                    </a:cubicBezTo>
                    <a:cubicBezTo>
                      <a:pt x="0" y="0"/>
                      <a:pt x="1" y="3"/>
                      <a:pt x="1" y="3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0" name="Freeform 111"/>
              <p:cNvSpPr/>
              <p:nvPr/>
            </p:nvSpPr>
            <p:spPr bwMode="auto">
              <a:xfrm>
                <a:off x="23905222" y="2704060"/>
                <a:ext cx="138086" cy="265341"/>
              </a:xfrm>
              <a:custGeom>
                <a:avLst/>
                <a:gdLst>
                  <a:gd name="T0" fmla="*/ 0 w 9"/>
                  <a:gd name="T1" fmla="*/ 15 h 17"/>
                  <a:gd name="T2" fmla="*/ 6 w 9"/>
                  <a:gd name="T3" fmla="*/ 11 h 17"/>
                  <a:gd name="T4" fmla="*/ 6 w 9"/>
                  <a:gd name="T5" fmla="*/ 1 h 17"/>
                  <a:gd name="T6" fmla="*/ 2 w 9"/>
                  <a:gd name="T7" fmla="*/ 3 h 17"/>
                  <a:gd name="T8" fmla="*/ 0 w 9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0" y="15"/>
                    </a:moveTo>
                    <a:cubicBezTo>
                      <a:pt x="0" y="15"/>
                      <a:pt x="3" y="17"/>
                      <a:pt x="6" y="11"/>
                    </a:cubicBezTo>
                    <a:cubicBezTo>
                      <a:pt x="9" y="4"/>
                      <a:pt x="8" y="1"/>
                      <a:pt x="6" y="1"/>
                    </a:cubicBezTo>
                    <a:cubicBezTo>
                      <a:pt x="3" y="0"/>
                      <a:pt x="2" y="3"/>
                      <a:pt x="2" y="3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1" name="Freeform 112"/>
              <p:cNvSpPr/>
              <p:nvPr/>
            </p:nvSpPr>
            <p:spPr bwMode="auto">
              <a:xfrm>
                <a:off x="23182302" y="2330416"/>
                <a:ext cx="722920" cy="825807"/>
              </a:xfrm>
              <a:custGeom>
                <a:avLst/>
                <a:gdLst>
                  <a:gd name="T0" fmla="*/ 32 w 47"/>
                  <a:gd name="T1" fmla="*/ 0 h 53"/>
                  <a:gd name="T2" fmla="*/ 30 w 47"/>
                  <a:gd name="T3" fmla="*/ 0 h 53"/>
                  <a:gd name="T4" fmla="*/ 8 w 47"/>
                  <a:gd name="T5" fmla="*/ 34 h 53"/>
                  <a:gd name="T6" fmla="*/ 0 w 47"/>
                  <a:gd name="T7" fmla="*/ 53 h 53"/>
                  <a:gd name="T8" fmla="*/ 13 w 47"/>
                  <a:gd name="T9" fmla="*/ 38 h 53"/>
                  <a:gd name="T10" fmla="*/ 32 w 47"/>
                  <a:gd name="T11" fmla="*/ 14 h 53"/>
                  <a:gd name="T12" fmla="*/ 38 w 47"/>
                  <a:gd name="T13" fmla="*/ 11 h 53"/>
                  <a:gd name="T14" fmla="*/ 47 w 47"/>
                  <a:gd name="T15" fmla="*/ 8 h 53"/>
                  <a:gd name="T16" fmla="*/ 32 w 47"/>
                  <a:gd name="T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53">
                    <a:moveTo>
                      <a:pt x="32" y="0"/>
                    </a:moveTo>
                    <a:cubicBezTo>
                      <a:pt x="31" y="0"/>
                      <a:pt x="30" y="0"/>
                      <a:pt x="30" y="0"/>
                    </a:cubicBezTo>
                    <a:cubicBezTo>
                      <a:pt x="1" y="2"/>
                      <a:pt x="8" y="29"/>
                      <a:pt x="8" y="34"/>
                    </a:cubicBezTo>
                    <a:cubicBezTo>
                      <a:pt x="8" y="47"/>
                      <a:pt x="0" y="53"/>
                      <a:pt x="0" y="53"/>
                    </a:cubicBezTo>
                    <a:cubicBezTo>
                      <a:pt x="0" y="53"/>
                      <a:pt x="12" y="52"/>
                      <a:pt x="13" y="38"/>
                    </a:cubicBezTo>
                    <a:cubicBezTo>
                      <a:pt x="14" y="26"/>
                      <a:pt x="24" y="18"/>
                      <a:pt x="32" y="14"/>
                    </a:cubicBezTo>
                    <a:cubicBezTo>
                      <a:pt x="34" y="13"/>
                      <a:pt x="36" y="12"/>
                      <a:pt x="38" y="11"/>
                    </a:cubicBezTo>
                    <a:cubicBezTo>
                      <a:pt x="40" y="10"/>
                      <a:pt x="47" y="8"/>
                      <a:pt x="47" y="8"/>
                    </a:cubicBezTo>
                    <a:cubicBezTo>
                      <a:pt x="47" y="8"/>
                      <a:pt x="45" y="1"/>
                      <a:pt x="32" y="0"/>
                    </a:cubicBezTo>
                    <a:close/>
                  </a:path>
                </a:pathLst>
              </a:custGeom>
              <a:solidFill>
                <a:srgbClr val="25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2" name="Freeform 113"/>
              <p:cNvSpPr/>
              <p:nvPr/>
            </p:nvSpPr>
            <p:spPr bwMode="auto">
              <a:xfrm>
                <a:off x="23458474" y="5658013"/>
                <a:ext cx="92057" cy="341153"/>
              </a:xfrm>
              <a:custGeom>
                <a:avLst/>
                <a:gdLst>
                  <a:gd name="T0" fmla="*/ 2 w 6"/>
                  <a:gd name="T1" fmla="*/ 0 h 22"/>
                  <a:gd name="T2" fmla="*/ 0 w 6"/>
                  <a:gd name="T3" fmla="*/ 9 h 22"/>
                  <a:gd name="T4" fmla="*/ 4 w 6"/>
                  <a:gd name="T5" fmla="*/ 22 h 22"/>
                  <a:gd name="T6" fmla="*/ 6 w 6"/>
                  <a:gd name="T7" fmla="*/ 22 h 22"/>
                  <a:gd name="T8" fmla="*/ 6 w 6"/>
                  <a:gd name="T9" fmla="*/ 0 h 22"/>
                  <a:gd name="T10" fmla="*/ 2 w 6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2">
                    <a:moveTo>
                      <a:pt x="2" y="0"/>
                    </a:moveTo>
                    <a:cubicBezTo>
                      <a:pt x="2" y="0"/>
                      <a:pt x="0" y="3"/>
                      <a:pt x="0" y="9"/>
                    </a:cubicBezTo>
                    <a:cubicBezTo>
                      <a:pt x="0" y="14"/>
                      <a:pt x="4" y="22"/>
                      <a:pt x="4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3" name="Freeform 114"/>
              <p:cNvSpPr/>
              <p:nvPr/>
            </p:nvSpPr>
            <p:spPr bwMode="auto">
              <a:xfrm>
                <a:off x="23550531" y="5658013"/>
                <a:ext cx="92057" cy="341153"/>
              </a:xfrm>
              <a:custGeom>
                <a:avLst/>
                <a:gdLst>
                  <a:gd name="T0" fmla="*/ 5 w 6"/>
                  <a:gd name="T1" fmla="*/ 0 h 22"/>
                  <a:gd name="T2" fmla="*/ 6 w 6"/>
                  <a:gd name="T3" fmla="*/ 9 h 22"/>
                  <a:gd name="T4" fmla="*/ 3 w 6"/>
                  <a:gd name="T5" fmla="*/ 22 h 22"/>
                  <a:gd name="T6" fmla="*/ 0 w 6"/>
                  <a:gd name="T7" fmla="*/ 22 h 22"/>
                  <a:gd name="T8" fmla="*/ 0 w 6"/>
                  <a:gd name="T9" fmla="*/ 0 h 22"/>
                  <a:gd name="T10" fmla="*/ 5 w 6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2">
                    <a:moveTo>
                      <a:pt x="5" y="0"/>
                    </a:moveTo>
                    <a:cubicBezTo>
                      <a:pt x="5" y="0"/>
                      <a:pt x="6" y="3"/>
                      <a:pt x="6" y="9"/>
                    </a:cubicBezTo>
                    <a:cubicBezTo>
                      <a:pt x="6" y="14"/>
                      <a:pt x="3" y="22"/>
                      <a:pt x="3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4" name="Freeform 115"/>
              <p:cNvSpPr/>
              <p:nvPr/>
            </p:nvSpPr>
            <p:spPr bwMode="auto">
              <a:xfrm>
                <a:off x="23428691" y="4802423"/>
                <a:ext cx="259926" cy="1058658"/>
              </a:xfrm>
              <a:custGeom>
                <a:avLst/>
                <a:gdLst>
                  <a:gd name="T0" fmla="*/ 16 w 17"/>
                  <a:gd name="T1" fmla="*/ 0 h 68"/>
                  <a:gd name="T2" fmla="*/ 8 w 17"/>
                  <a:gd name="T3" fmla="*/ 0 h 68"/>
                  <a:gd name="T4" fmla="*/ 0 w 17"/>
                  <a:gd name="T5" fmla="*/ 0 h 68"/>
                  <a:gd name="T6" fmla="*/ 4 w 17"/>
                  <a:gd name="T7" fmla="*/ 55 h 68"/>
                  <a:gd name="T8" fmla="*/ 8 w 17"/>
                  <a:gd name="T9" fmla="*/ 68 h 68"/>
                  <a:gd name="T10" fmla="*/ 13 w 17"/>
                  <a:gd name="T11" fmla="*/ 55 h 68"/>
                  <a:gd name="T12" fmla="*/ 16 w 17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68">
                    <a:moveTo>
                      <a:pt x="1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25"/>
                      <a:pt x="4" y="55"/>
                    </a:cubicBezTo>
                    <a:cubicBezTo>
                      <a:pt x="5" y="68"/>
                      <a:pt x="6" y="68"/>
                      <a:pt x="8" y="68"/>
                    </a:cubicBezTo>
                    <a:cubicBezTo>
                      <a:pt x="10" y="68"/>
                      <a:pt x="11" y="68"/>
                      <a:pt x="13" y="55"/>
                    </a:cubicBezTo>
                    <a:cubicBezTo>
                      <a:pt x="17" y="25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5" name="Freeform 116"/>
              <p:cNvSpPr/>
              <p:nvPr/>
            </p:nvSpPr>
            <p:spPr bwMode="auto">
              <a:xfrm>
                <a:off x="23842948" y="5658013"/>
                <a:ext cx="92057" cy="341153"/>
              </a:xfrm>
              <a:custGeom>
                <a:avLst/>
                <a:gdLst>
                  <a:gd name="T0" fmla="*/ 4 w 6"/>
                  <a:gd name="T1" fmla="*/ 0 h 22"/>
                  <a:gd name="T2" fmla="*/ 6 w 6"/>
                  <a:gd name="T3" fmla="*/ 9 h 22"/>
                  <a:gd name="T4" fmla="*/ 2 w 6"/>
                  <a:gd name="T5" fmla="*/ 22 h 22"/>
                  <a:gd name="T6" fmla="*/ 0 w 6"/>
                  <a:gd name="T7" fmla="*/ 22 h 22"/>
                  <a:gd name="T8" fmla="*/ 0 w 6"/>
                  <a:gd name="T9" fmla="*/ 0 h 22"/>
                  <a:gd name="T10" fmla="*/ 4 w 6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2">
                    <a:moveTo>
                      <a:pt x="4" y="0"/>
                    </a:moveTo>
                    <a:cubicBezTo>
                      <a:pt x="4" y="0"/>
                      <a:pt x="6" y="3"/>
                      <a:pt x="6" y="9"/>
                    </a:cubicBezTo>
                    <a:cubicBezTo>
                      <a:pt x="6" y="14"/>
                      <a:pt x="2" y="22"/>
                      <a:pt x="2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6" name="Freeform 117"/>
              <p:cNvSpPr/>
              <p:nvPr/>
            </p:nvSpPr>
            <p:spPr bwMode="auto">
              <a:xfrm>
                <a:off x="23734645" y="5658013"/>
                <a:ext cx="108303" cy="341153"/>
              </a:xfrm>
              <a:custGeom>
                <a:avLst/>
                <a:gdLst>
                  <a:gd name="T0" fmla="*/ 2 w 7"/>
                  <a:gd name="T1" fmla="*/ 0 h 22"/>
                  <a:gd name="T2" fmla="*/ 1 w 7"/>
                  <a:gd name="T3" fmla="*/ 9 h 22"/>
                  <a:gd name="T4" fmla="*/ 4 w 7"/>
                  <a:gd name="T5" fmla="*/ 22 h 22"/>
                  <a:gd name="T6" fmla="*/ 7 w 7"/>
                  <a:gd name="T7" fmla="*/ 22 h 22"/>
                  <a:gd name="T8" fmla="*/ 7 w 7"/>
                  <a:gd name="T9" fmla="*/ 0 h 22"/>
                  <a:gd name="T10" fmla="*/ 2 w 7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2">
                    <a:moveTo>
                      <a:pt x="2" y="0"/>
                    </a:moveTo>
                    <a:cubicBezTo>
                      <a:pt x="2" y="0"/>
                      <a:pt x="0" y="3"/>
                      <a:pt x="1" y="9"/>
                    </a:cubicBezTo>
                    <a:cubicBezTo>
                      <a:pt x="1" y="14"/>
                      <a:pt x="4" y="22"/>
                      <a:pt x="4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7" name="Freeform 118"/>
              <p:cNvSpPr/>
              <p:nvPr/>
            </p:nvSpPr>
            <p:spPr bwMode="auto">
              <a:xfrm>
                <a:off x="23704862" y="4802423"/>
                <a:ext cx="262634" cy="1058658"/>
              </a:xfrm>
              <a:custGeom>
                <a:avLst/>
                <a:gdLst>
                  <a:gd name="T0" fmla="*/ 1 w 17"/>
                  <a:gd name="T1" fmla="*/ 0 h 68"/>
                  <a:gd name="T2" fmla="*/ 9 w 17"/>
                  <a:gd name="T3" fmla="*/ 0 h 68"/>
                  <a:gd name="T4" fmla="*/ 17 w 17"/>
                  <a:gd name="T5" fmla="*/ 0 h 68"/>
                  <a:gd name="T6" fmla="*/ 13 w 17"/>
                  <a:gd name="T7" fmla="*/ 55 h 68"/>
                  <a:gd name="T8" fmla="*/ 9 w 17"/>
                  <a:gd name="T9" fmla="*/ 68 h 68"/>
                  <a:gd name="T10" fmla="*/ 4 w 17"/>
                  <a:gd name="T11" fmla="*/ 55 h 68"/>
                  <a:gd name="T12" fmla="*/ 1 w 17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68">
                    <a:moveTo>
                      <a:pt x="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25"/>
                      <a:pt x="13" y="55"/>
                    </a:cubicBezTo>
                    <a:cubicBezTo>
                      <a:pt x="11" y="68"/>
                      <a:pt x="11" y="68"/>
                      <a:pt x="9" y="68"/>
                    </a:cubicBezTo>
                    <a:cubicBezTo>
                      <a:pt x="6" y="68"/>
                      <a:pt x="6" y="68"/>
                      <a:pt x="4" y="55"/>
                    </a:cubicBezTo>
                    <a:cubicBezTo>
                      <a:pt x="0" y="25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8" name="Rectangle 119"/>
              <p:cNvSpPr>
                <a:spLocks noChangeArrowheads="1"/>
              </p:cNvSpPr>
              <p:nvPr/>
            </p:nvSpPr>
            <p:spPr bwMode="auto">
              <a:xfrm>
                <a:off x="23120028" y="4786177"/>
                <a:ext cx="1123639" cy="327615"/>
              </a:xfrm>
              <a:prstGeom prst="rect">
                <a:avLst/>
              </a:prstGeom>
              <a:solidFill>
                <a:srgbClr val="FC8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9" name="Rectangle 120"/>
              <p:cNvSpPr>
                <a:spLocks noChangeArrowheads="1"/>
              </p:cNvSpPr>
              <p:nvPr/>
            </p:nvSpPr>
            <p:spPr bwMode="auto">
              <a:xfrm>
                <a:off x="23228331" y="4677875"/>
                <a:ext cx="414257" cy="249096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0" name="Rectangle 121"/>
              <p:cNvSpPr>
                <a:spLocks noChangeArrowheads="1"/>
              </p:cNvSpPr>
              <p:nvPr/>
            </p:nvSpPr>
            <p:spPr bwMode="auto">
              <a:xfrm>
                <a:off x="23721107" y="4677875"/>
                <a:ext cx="414257" cy="249096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1" name="Freeform 122"/>
              <p:cNvSpPr/>
              <p:nvPr/>
            </p:nvSpPr>
            <p:spPr bwMode="auto">
              <a:xfrm>
                <a:off x="23195840" y="3343045"/>
                <a:ext cx="1001799" cy="1367320"/>
              </a:xfrm>
              <a:custGeom>
                <a:avLst/>
                <a:gdLst>
                  <a:gd name="T0" fmla="*/ 65 w 65"/>
                  <a:gd name="T1" fmla="*/ 87 h 88"/>
                  <a:gd name="T2" fmla="*/ 57 w 65"/>
                  <a:gd name="T3" fmla="*/ 44 h 88"/>
                  <a:gd name="T4" fmla="*/ 57 w 65"/>
                  <a:gd name="T5" fmla="*/ 23 h 88"/>
                  <a:gd name="T6" fmla="*/ 58 w 65"/>
                  <a:gd name="T7" fmla="*/ 23 h 88"/>
                  <a:gd name="T8" fmla="*/ 58 w 65"/>
                  <a:gd name="T9" fmla="*/ 4 h 88"/>
                  <a:gd name="T10" fmla="*/ 48 w 65"/>
                  <a:gd name="T11" fmla="*/ 2 h 88"/>
                  <a:gd name="T12" fmla="*/ 45 w 65"/>
                  <a:gd name="T13" fmla="*/ 0 h 88"/>
                  <a:gd name="T14" fmla="*/ 48 w 65"/>
                  <a:gd name="T15" fmla="*/ 6 h 88"/>
                  <a:gd name="T16" fmla="*/ 42 w 65"/>
                  <a:gd name="T17" fmla="*/ 12 h 88"/>
                  <a:gd name="T18" fmla="*/ 44 w 65"/>
                  <a:gd name="T19" fmla="*/ 15 h 88"/>
                  <a:gd name="T20" fmla="*/ 40 w 65"/>
                  <a:gd name="T21" fmla="*/ 18 h 88"/>
                  <a:gd name="T22" fmla="*/ 30 w 65"/>
                  <a:gd name="T23" fmla="*/ 32 h 88"/>
                  <a:gd name="T24" fmla="*/ 30 w 65"/>
                  <a:gd name="T25" fmla="*/ 33 h 88"/>
                  <a:gd name="T26" fmla="*/ 30 w 65"/>
                  <a:gd name="T27" fmla="*/ 32 h 88"/>
                  <a:gd name="T28" fmla="*/ 10 w 65"/>
                  <a:gd name="T29" fmla="*/ 18 h 88"/>
                  <a:gd name="T30" fmla="*/ 15 w 65"/>
                  <a:gd name="T31" fmla="*/ 15 h 88"/>
                  <a:gd name="T32" fmla="*/ 17 w 65"/>
                  <a:gd name="T33" fmla="*/ 12 h 88"/>
                  <a:gd name="T34" fmla="*/ 11 w 65"/>
                  <a:gd name="T35" fmla="*/ 6 h 88"/>
                  <a:gd name="T36" fmla="*/ 14 w 65"/>
                  <a:gd name="T37" fmla="*/ 0 h 88"/>
                  <a:gd name="T38" fmla="*/ 10 w 65"/>
                  <a:gd name="T39" fmla="*/ 2 h 88"/>
                  <a:gd name="T40" fmla="*/ 4 w 65"/>
                  <a:gd name="T41" fmla="*/ 10 h 88"/>
                  <a:gd name="T42" fmla="*/ 0 w 65"/>
                  <a:gd name="T43" fmla="*/ 23 h 88"/>
                  <a:gd name="T44" fmla="*/ 1 w 65"/>
                  <a:gd name="T45" fmla="*/ 23 h 88"/>
                  <a:gd name="T46" fmla="*/ 1 w 65"/>
                  <a:gd name="T47" fmla="*/ 44 h 88"/>
                  <a:gd name="T48" fmla="*/ 1 w 65"/>
                  <a:gd name="T49" fmla="*/ 87 h 88"/>
                  <a:gd name="T50" fmla="*/ 20 w 65"/>
                  <a:gd name="T51" fmla="*/ 87 h 88"/>
                  <a:gd name="T52" fmla="*/ 20 w 65"/>
                  <a:gd name="T53" fmla="*/ 88 h 88"/>
                  <a:gd name="T54" fmla="*/ 65 w 65"/>
                  <a:gd name="T55" fmla="*/ 8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5" h="88">
                    <a:moveTo>
                      <a:pt x="65" y="87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3" y="2"/>
                      <a:pt x="48" y="2"/>
                      <a:pt x="48" y="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8"/>
                      <a:pt x="4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20" y="87"/>
                      <a:pt x="20" y="87"/>
                      <a:pt x="20" y="87"/>
                    </a:cubicBezTo>
                    <a:cubicBezTo>
                      <a:pt x="20" y="88"/>
                      <a:pt x="20" y="88"/>
                      <a:pt x="20" y="88"/>
                    </a:cubicBezTo>
                    <a:lnTo>
                      <a:pt x="65" y="87"/>
                    </a:lnTo>
                    <a:close/>
                  </a:path>
                </a:pathLst>
              </a:custGeom>
              <a:solidFill>
                <a:srgbClr val="B049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2" name="Freeform 123"/>
              <p:cNvSpPr/>
              <p:nvPr/>
            </p:nvSpPr>
            <p:spPr bwMode="auto">
              <a:xfrm>
                <a:off x="23304143" y="4382750"/>
                <a:ext cx="246388" cy="140793"/>
              </a:xfrm>
              <a:custGeom>
                <a:avLst/>
                <a:gdLst>
                  <a:gd name="T0" fmla="*/ 0 w 91"/>
                  <a:gd name="T1" fmla="*/ 0 h 52"/>
                  <a:gd name="T2" fmla="*/ 63 w 91"/>
                  <a:gd name="T3" fmla="*/ 17 h 52"/>
                  <a:gd name="T4" fmla="*/ 91 w 91"/>
                  <a:gd name="T5" fmla="*/ 52 h 52"/>
                  <a:gd name="T6" fmla="*/ 0 w 91"/>
                  <a:gd name="T7" fmla="*/ 52 h 52"/>
                  <a:gd name="T8" fmla="*/ 0 w 9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52">
                    <a:moveTo>
                      <a:pt x="0" y="0"/>
                    </a:moveTo>
                    <a:lnTo>
                      <a:pt x="63" y="17"/>
                    </a:lnTo>
                    <a:lnTo>
                      <a:pt x="91" y="52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3" name="Freeform 124"/>
              <p:cNvSpPr/>
              <p:nvPr/>
            </p:nvSpPr>
            <p:spPr bwMode="auto">
              <a:xfrm>
                <a:off x="23228331" y="3280771"/>
                <a:ext cx="446748" cy="108303"/>
              </a:xfrm>
              <a:custGeom>
                <a:avLst/>
                <a:gdLst>
                  <a:gd name="T0" fmla="*/ 29 w 29"/>
                  <a:gd name="T1" fmla="*/ 5 h 7"/>
                  <a:gd name="T2" fmla="*/ 26 w 29"/>
                  <a:gd name="T3" fmla="*/ 7 h 7"/>
                  <a:gd name="T4" fmla="*/ 18 w 29"/>
                  <a:gd name="T5" fmla="*/ 7 h 7"/>
                  <a:gd name="T6" fmla="*/ 16 w 29"/>
                  <a:gd name="T7" fmla="*/ 0 h 7"/>
                  <a:gd name="T8" fmla="*/ 7 w 29"/>
                  <a:gd name="T9" fmla="*/ 4 h 7"/>
                  <a:gd name="T10" fmla="*/ 7 w 29"/>
                  <a:gd name="T11" fmla="*/ 4 h 7"/>
                  <a:gd name="T12" fmla="*/ 7 w 29"/>
                  <a:gd name="T13" fmla="*/ 4 h 7"/>
                  <a:gd name="T14" fmla="*/ 0 w 29"/>
                  <a:gd name="T15" fmla="*/ 7 h 7"/>
                  <a:gd name="T16" fmla="*/ 29 w 29"/>
                  <a:gd name="T17" fmla="*/ 7 h 7"/>
                  <a:gd name="T18" fmla="*/ 29 w 29"/>
                  <a:gd name="T1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7">
                    <a:moveTo>
                      <a:pt x="29" y="5"/>
                    </a:moveTo>
                    <a:cubicBezTo>
                      <a:pt x="28" y="5"/>
                      <a:pt x="27" y="6"/>
                      <a:pt x="26" y="7"/>
                    </a:cubicBezTo>
                    <a:cubicBezTo>
                      <a:pt x="23" y="7"/>
                      <a:pt x="20" y="7"/>
                      <a:pt x="18" y="7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4" y="5"/>
                      <a:pt x="0" y="7"/>
                    </a:cubicBezTo>
                    <a:cubicBezTo>
                      <a:pt x="29" y="7"/>
                      <a:pt x="29" y="7"/>
                      <a:pt x="29" y="7"/>
                    </a:cubicBezTo>
                    <a:lnTo>
                      <a:pt x="29" y="5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4" name="Freeform 125"/>
              <p:cNvSpPr/>
              <p:nvPr/>
            </p:nvSpPr>
            <p:spPr bwMode="auto">
              <a:xfrm>
                <a:off x="23675079" y="3280771"/>
                <a:ext cx="430503" cy="108303"/>
              </a:xfrm>
              <a:custGeom>
                <a:avLst/>
                <a:gdLst>
                  <a:gd name="T0" fmla="*/ 28 w 28"/>
                  <a:gd name="T1" fmla="*/ 7 h 7"/>
                  <a:gd name="T2" fmla="*/ 22 w 28"/>
                  <a:gd name="T3" fmla="*/ 4 h 7"/>
                  <a:gd name="T4" fmla="*/ 13 w 28"/>
                  <a:gd name="T5" fmla="*/ 0 h 7"/>
                  <a:gd name="T6" fmla="*/ 11 w 28"/>
                  <a:gd name="T7" fmla="*/ 7 h 7"/>
                  <a:gd name="T8" fmla="*/ 9 w 28"/>
                  <a:gd name="T9" fmla="*/ 7 h 7"/>
                  <a:gd name="T10" fmla="*/ 0 w 28"/>
                  <a:gd name="T11" fmla="*/ 5 h 7"/>
                  <a:gd name="T12" fmla="*/ 0 w 28"/>
                  <a:gd name="T13" fmla="*/ 5 h 7"/>
                  <a:gd name="T14" fmla="*/ 0 w 28"/>
                  <a:gd name="T15" fmla="*/ 7 h 7"/>
                  <a:gd name="T16" fmla="*/ 28 w 28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7">
                    <a:moveTo>
                      <a:pt x="28" y="7"/>
                    </a:moveTo>
                    <a:cubicBezTo>
                      <a:pt x="25" y="5"/>
                      <a:pt x="22" y="4"/>
                      <a:pt x="22" y="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6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28" y="7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5" name="Freeform 126"/>
              <p:cNvSpPr/>
              <p:nvPr/>
            </p:nvSpPr>
            <p:spPr bwMode="auto">
              <a:xfrm>
                <a:off x="23520748" y="3356583"/>
                <a:ext cx="154331" cy="140793"/>
              </a:xfrm>
              <a:custGeom>
                <a:avLst/>
                <a:gdLst>
                  <a:gd name="T0" fmla="*/ 0 w 10"/>
                  <a:gd name="T1" fmla="*/ 6 h 9"/>
                  <a:gd name="T2" fmla="*/ 10 w 10"/>
                  <a:gd name="T3" fmla="*/ 9 h 9"/>
                  <a:gd name="T4" fmla="*/ 10 w 10"/>
                  <a:gd name="T5" fmla="*/ 0 h 9"/>
                  <a:gd name="T6" fmla="*/ 0 w 10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0" y="6"/>
                    </a:moveTo>
                    <a:cubicBezTo>
                      <a:pt x="0" y="6"/>
                      <a:pt x="4" y="9"/>
                      <a:pt x="10" y="9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6" name="Freeform 127"/>
              <p:cNvSpPr/>
              <p:nvPr/>
            </p:nvSpPr>
            <p:spPr bwMode="auto">
              <a:xfrm>
                <a:off x="23675079" y="3356583"/>
                <a:ext cx="138086" cy="140793"/>
              </a:xfrm>
              <a:custGeom>
                <a:avLst/>
                <a:gdLst>
                  <a:gd name="T0" fmla="*/ 0 w 9"/>
                  <a:gd name="T1" fmla="*/ 0 h 9"/>
                  <a:gd name="T2" fmla="*/ 0 w 9"/>
                  <a:gd name="T3" fmla="*/ 9 h 9"/>
                  <a:gd name="T4" fmla="*/ 9 w 9"/>
                  <a:gd name="T5" fmla="*/ 6 h 9"/>
                  <a:gd name="T6" fmla="*/ 0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6" y="8"/>
                      <a:pt x="9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7" name="Freeform 128"/>
              <p:cNvSpPr/>
              <p:nvPr/>
            </p:nvSpPr>
            <p:spPr bwMode="auto">
              <a:xfrm>
                <a:off x="22981943" y="3389074"/>
                <a:ext cx="676891" cy="1134469"/>
              </a:xfrm>
              <a:custGeom>
                <a:avLst/>
                <a:gdLst>
                  <a:gd name="T0" fmla="*/ 19 w 44"/>
                  <a:gd name="T1" fmla="*/ 0 h 73"/>
                  <a:gd name="T2" fmla="*/ 11 w 44"/>
                  <a:gd name="T3" fmla="*/ 4 h 73"/>
                  <a:gd name="T4" fmla="*/ 11 w 44"/>
                  <a:gd name="T5" fmla="*/ 4 h 73"/>
                  <a:gd name="T6" fmla="*/ 11 w 44"/>
                  <a:gd name="T7" fmla="*/ 4 h 73"/>
                  <a:gd name="T8" fmla="*/ 9 w 44"/>
                  <a:gd name="T9" fmla="*/ 7 h 73"/>
                  <a:gd name="T10" fmla="*/ 6 w 44"/>
                  <a:gd name="T11" fmla="*/ 13 h 73"/>
                  <a:gd name="T12" fmla="*/ 0 w 44"/>
                  <a:gd name="T13" fmla="*/ 73 h 73"/>
                  <a:gd name="T14" fmla="*/ 15 w 44"/>
                  <a:gd name="T15" fmla="*/ 60 h 73"/>
                  <a:gd name="T16" fmla="*/ 20 w 44"/>
                  <a:gd name="T17" fmla="*/ 20 h 73"/>
                  <a:gd name="T18" fmla="*/ 18 w 44"/>
                  <a:gd name="T19" fmla="*/ 20 h 73"/>
                  <a:gd name="T20" fmla="*/ 18 w 44"/>
                  <a:gd name="T21" fmla="*/ 16 h 73"/>
                  <a:gd name="T22" fmla="*/ 44 w 44"/>
                  <a:gd name="T23" fmla="*/ 16 h 73"/>
                  <a:gd name="T24" fmla="*/ 44 w 44"/>
                  <a:gd name="T25" fmla="*/ 8 h 73"/>
                  <a:gd name="T26" fmla="*/ 44 w 44"/>
                  <a:gd name="T27" fmla="*/ 0 h 73"/>
                  <a:gd name="T28" fmla="*/ 19 w 44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73">
                    <a:moveTo>
                      <a:pt x="19" y="0"/>
                    </a:moveTo>
                    <a:cubicBezTo>
                      <a:pt x="16" y="2"/>
                      <a:pt x="12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5"/>
                      <a:pt x="9" y="7"/>
                    </a:cubicBezTo>
                    <a:cubicBezTo>
                      <a:pt x="7" y="8"/>
                      <a:pt x="6" y="10"/>
                      <a:pt x="6" y="13"/>
                    </a:cubicBezTo>
                    <a:cubicBezTo>
                      <a:pt x="6" y="22"/>
                      <a:pt x="1" y="55"/>
                      <a:pt x="0" y="73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0"/>
                      <a:pt x="44" y="0"/>
                      <a:pt x="44" y="0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C8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8" name="Freeform 129"/>
              <p:cNvSpPr/>
              <p:nvPr/>
            </p:nvSpPr>
            <p:spPr bwMode="auto">
              <a:xfrm>
                <a:off x="23675079" y="3232035"/>
                <a:ext cx="230143" cy="311370"/>
              </a:xfrm>
              <a:custGeom>
                <a:avLst/>
                <a:gdLst>
                  <a:gd name="T0" fmla="*/ 11 w 15"/>
                  <a:gd name="T1" fmla="*/ 0 h 20"/>
                  <a:gd name="T2" fmla="*/ 14 w 15"/>
                  <a:gd name="T3" fmla="*/ 4 h 20"/>
                  <a:gd name="T4" fmla="*/ 8 w 15"/>
                  <a:gd name="T5" fmla="*/ 20 h 20"/>
                  <a:gd name="T6" fmla="*/ 0 w 15"/>
                  <a:gd name="T7" fmla="*/ 8 h 20"/>
                  <a:gd name="T8" fmla="*/ 11 w 15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0">
                    <a:moveTo>
                      <a:pt x="11" y="0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8" y="20"/>
                      <a:pt x="8" y="20"/>
                    </a:cubicBezTo>
                    <a:cubicBezTo>
                      <a:pt x="8" y="20"/>
                      <a:pt x="4" y="13"/>
                      <a:pt x="0" y="8"/>
                    </a:cubicBezTo>
                    <a:cubicBezTo>
                      <a:pt x="0" y="8"/>
                      <a:pt x="10" y="4"/>
                      <a:pt x="11" y="0"/>
                    </a:cubicBez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9" name="Freeform 130"/>
              <p:cNvSpPr/>
              <p:nvPr/>
            </p:nvSpPr>
            <p:spPr bwMode="auto">
              <a:xfrm>
                <a:off x="23428691" y="3232035"/>
                <a:ext cx="246388" cy="311370"/>
              </a:xfrm>
              <a:custGeom>
                <a:avLst/>
                <a:gdLst>
                  <a:gd name="T0" fmla="*/ 4 w 16"/>
                  <a:gd name="T1" fmla="*/ 0 h 20"/>
                  <a:gd name="T2" fmla="*/ 1 w 16"/>
                  <a:gd name="T3" fmla="*/ 4 h 20"/>
                  <a:gd name="T4" fmla="*/ 8 w 16"/>
                  <a:gd name="T5" fmla="*/ 20 h 20"/>
                  <a:gd name="T6" fmla="*/ 16 w 16"/>
                  <a:gd name="T7" fmla="*/ 8 h 20"/>
                  <a:gd name="T8" fmla="*/ 4 w 16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4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8" y="20"/>
                      <a:pt x="8" y="20"/>
                    </a:cubicBezTo>
                    <a:cubicBezTo>
                      <a:pt x="8" y="20"/>
                      <a:pt x="11" y="13"/>
                      <a:pt x="16" y="8"/>
                    </a:cubicBezTo>
                    <a:cubicBezTo>
                      <a:pt x="16" y="8"/>
                      <a:pt x="5" y="4"/>
                      <a:pt x="4" y="0"/>
                    </a:cubicBez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0" name="Freeform 131"/>
              <p:cNvSpPr/>
              <p:nvPr/>
            </p:nvSpPr>
            <p:spPr bwMode="auto">
              <a:xfrm>
                <a:off x="22981943" y="4304231"/>
                <a:ext cx="368229" cy="219313"/>
              </a:xfrm>
              <a:custGeom>
                <a:avLst/>
                <a:gdLst>
                  <a:gd name="T0" fmla="*/ 0 w 136"/>
                  <a:gd name="T1" fmla="*/ 81 h 81"/>
                  <a:gd name="T2" fmla="*/ 136 w 136"/>
                  <a:gd name="T3" fmla="*/ 81 h 81"/>
                  <a:gd name="T4" fmla="*/ 136 w 136"/>
                  <a:gd name="T5" fmla="*/ 12 h 81"/>
                  <a:gd name="T6" fmla="*/ 57 w 136"/>
                  <a:gd name="T7" fmla="*/ 0 h 81"/>
                  <a:gd name="T8" fmla="*/ 0 w 136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81">
                    <a:moveTo>
                      <a:pt x="0" y="81"/>
                    </a:moveTo>
                    <a:lnTo>
                      <a:pt x="136" y="81"/>
                    </a:lnTo>
                    <a:lnTo>
                      <a:pt x="136" y="12"/>
                    </a:lnTo>
                    <a:lnTo>
                      <a:pt x="57" y="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FC8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1" name="Freeform 132"/>
              <p:cNvSpPr/>
              <p:nvPr/>
            </p:nvSpPr>
            <p:spPr bwMode="auto">
              <a:xfrm>
                <a:off x="23767136" y="4382750"/>
                <a:ext cx="213898" cy="140793"/>
              </a:xfrm>
              <a:custGeom>
                <a:avLst/>
                <a:gdLst>
                  <a:gd name="T0" fmla="*/ 79 w 79"/>
                  <a:gd name="T1" fmla="*/ 0 h 52"/>
                  <a:gd name="T2" fmla="*/ 28 w 79"/>
                  <a:gd name="T3" fmla="*/ 17 h 52"/>
                  <a:gd name="T4" fmla="*/ 0 w 79"/>
                  <a:gd name="T5" fmla="*/ 52 h 52"/>
                  <a:gd name="T6" fmla="*/ 79 w 79"/>
                  <a:gd name="T7" fmla="*/ 52 h 52"/>
                  <a:gd name="T8" fmla="*/ 79 w 79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52">
                    <a:moveTo>
                      <a:pt x="79" y="0"/>
                    </a:moveTo>
                    <a:lnTo>
                      <a:pt x="28" y="17"/>
                    </a:lnTo>
                    <a:lnTo>
                      <a:pt x="0" y="52"/>
                    </a:lnTo>
                    <a:lnTo>
                      <a:pt x="79" y="52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2" name="Freeform 133"/>
              <p:cNvSpPr/>
              <p:nvPr/>
            </p:nvSpPr>
            <p:spPr bwMode="auto">
              <a:xfrm>
                <a:off x="23675079" y="3389074"/>
                <a:ext cx="660646" cy="1134469"/>
              </a:xfrm>
              <a:custGeom>
                <a:avLst/>
                <a:gdLst>
                  <a:gd name="T0" fmla="*/ 24 w 43"/>
                  <a:gd name="T1" fmla="*/ 0 h 73"/>
                  <a:gd name="T2" fmla="*/ 32 w 43"/>
                  <a:gd name="T3" fmla="*/ 4 h 73"/>
                  <a:gd name="T4" fmla="*/ 33 w 43"/>
                  <a:gd name="T5" fmla="*/ 4 h 73"/>
                  <a:gd name="T6" fmla="*/ 33 w 43"/>
                  <a:gd name="T7" fmla="*/ 4 h 73"/>
                  <a:gd name="T8" fmla="*/ 35 w 43"/>
                  <a:gd name="T9" fmla="*/ 7 h 73"/>
                  <a:gd name="T10" fmla="*/ 37 w 43"/>
                  <a:gd name="T11" fmla="*/ 13 h 73"/>
                  <a:gd name="T12" fmla="*/ 43 w 43"/>
                  <a:gd name="T13" fmla="*/ 73 h 73"/>
                  <a:gd name="T14" fmla="*/ 28 w 43"/>
                  <a:gd name="T15" fmla="*/ 63 h 73"/>
                  <a:gd name="T16" fmla="*/ 24 w 43"/>
                  <a:gd name="T17" fmla="*/ 20 h 73"/>
                  <a:gd name="T18" fmla="*/ 26 w 43"/>
                  <a:gd name="T19" fmla="*/ 20 h 73"/>
                  <a:gd name="T20" fmla="*/ 26 w 43"/>
                  <a:gd name="T21" fmla="*/ 16 h 73"/>
                  <a:gd name="T22" fmla="*/ 0 w 43"/>
                  <a:gd name="T23" fmla="*/ 16 h 73"/>
                  <a:gd name="T24" fmla="*/ 0 w 43"/>
                  <a:gd name="T25" fmla="*/ 8 h 73"/>
                  <a:gd name="T26" fmla="*/ 0 w 43"/>
                  <a:gd name="T27" fmla="*/ 0 h 73"/>
                  <a:gd name="T28" fmla="*/ 24 w 43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73">
                    <a:moveTo>
                      <a:pt x="24" y="0"/>
                    </a:moveTo>
                    <a:cubicBezTo>
                      <a:pt x="28" y="2"/>
                      <a:pt x="31" y="3"/>
                      <a:pt x="3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4" y="5"/>
                      <a:pt x="35" y="7"/>
                    </a:cubicBezTo>
                    <a:cubicBezTo>
                      <a:pt x="36" y="8"/>
                      <a:pt x="37" y="10"/>
                      <a:pt x="37" y="13"/>
                    </a:cubicBezTo>
                    <a:cubicBezTo>
                      <a:pt x="38" y="22"/>
                      <a:pt x="42" y="55"/>
                      <a:pt x="43" y="7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C8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3" name="Freeform 134"/>
              <p:cNvSpPr/>
              <p:nvPr/>
            </p:nvSpPr>
            <p:spPr bwMode="auto">
              <a:xfrm>
                <a:off x="23981034" y="4304231"/>
                <a:ext cx="354691" cy="219313"/>
              </a:xfrm>
              <a:custGeom>
                <a:avLst/>
                <a:gdLst>
                  <a:gd name="T0" fmla="*/ 131 w 131"/>
                  <a:gd name="T1" fmla="*/ 81 h 81"/>
                  <a:gd name="T2" fmla="*/ 0 w 131"/>
                  <a:gd name="T3" fmla="*/ 81 h 81"/>
                  <a:gd name="T4" fmla="*/ 0 w 131"/>
                  <a:gd name="T5" fmla="*/ 12 h 81"/>
                  <a:gd name="T6" fmla="*/ 74 w 131"/>
                  <a:gd name="T7" fmla="*/ 0 h 81"/>
                  <a:gd name="T8" fmla="*/ 131 w 131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81">
                    <a:moveTo>
                      <a:pt x="131" y="81"/>
                    </a:moveTo>
                    <a:lnTo>
                      <a:pt x="0" y="81"/>
                    </a:lnTo>
                    <a:lnTo>
                      <a:pt x="0" y="12"/>
                    </a:lnTo>
                    <a:lnTo>
                      <a:pt x="74" y="0"/>
                    </a:lnTo>
                    <a:lnTo>
                      <a:pt x="131" y="81"/>
                    </a:lnTo>
                    <a:close/>
                  </a:path>
                </a:pathLst>
              </a:custGeom>
              <a:solidFill>
                <a:srgbClr val="FC8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4" name="Freeform 135"/>
              <p:cNvSpPr/>
              <p:nvPr/>
            </p:nvSpPr>
            <p:spPr bwMode="auto">
              <a:xfrm>
                <a:off x="23090245" y="3294309"/>
                <a:ext cx="1245479" cy="996384"/>
              </a:xfrm>
              <a:custGeom>
                <a:avLst/>
                <a:gdLst>
                  <a:gd name="T0" fmla="*/ 75 w 81"/>
                  <a:gd name="T1" fmla="*/ 0 h 64"/>
                  <a:gd name="T2" fmla="*/ 7 w 81"/>
                  <a:gd name="T3" fmla="*/ 0 h 64"/>
                  <a:gd name="T4" fmla="*/ 0 w 81"/>
                  <a:gd name="T5" fmla="*/ 6 h 64"/>
                  <a:gd name="T6" fmla="*/ 0 w 81"/>
                  <a:gd name="T7" fmla="*/ 49 h 64"/>
                  <a:gd name="T8" fmla="*/ 0 w 81"/>
                  <a:gd name="T9" fmla="*/ 57 h 64"/>
                  <a:gd name="T10" fmla="*/ 7 w 81"/>
                  <a:gd name="T11" fmla="*/ 64 h 64"/>
                  <a:gd name="T12" fmla="*/ 75 w 81"/>
                  <a:gd name="T13" fmla="*/ 64 h 64"/>
                  <a:gd name="T14" fmla="*/ 81 w 81"/>
                  <a:gd name="T15" fmla="*/ 57 h 64"/>
                  <a:gd name="T16" fmla="*/ 81 w 81"/>
                  <a:gd name="T17" fmla="*/ 49 h 64"/>
                  <a:gd name="T18" fmla="*/ 81 w 81"/>
                  <a:gd name="T19" fmla="*/ 6 h 64"/>
                  <a:gd name="T20" fmla="*/ 75 w 81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64">
                    <a:moveTo>
                      <a:pt x="75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75" y="64"/>
                      <a:pt x="75" y="64"/>
                      <a:pt x="75" y="64"/>
                    </a:cubicBezTo>
                    <a:cubicBezTo>
                      <a:pt x="78" y="64"/>
                      <a:pt x="81" y="61"/>
                      <a:pt x="81" y="57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3"/>
                      <a:pt x="78" y="0"/>
                      <a:pt x="75" y="0"/>
                    </a:cubicBezTo>
                    <a:close/>
                  </a:path>
                </a:pathLst>
              </a:custGeom>
              <a:solidFill>
                <a:srgbClr val="25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5" name="Rectangle 136"/>
              <p:cNvSpPr>
                <a:spLocks noChangeArrowheads="1"/>
              </p:cNvSpPr>
              <p:nvPr/>
            </p:nvSpPr>
            <p:spPr bwMode="auto">
              <a:xfrm>
                <a:off x="23520748" y="3713982"/>
                <a:ext cx="400719" cy="777071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6" name="Freeform 137"/>
              <p:cNvSpPr/>
              <p:nvPr/>
            </p:nvSpPr>
            <p:spPr bwMode="auto">
              <a:xfrm>
                <a:off x="23428691" y="4445024"/>
                <a:ext cx="584834" cy="78519"/>
              </a:xfrm>
              <a:custGeom>
                <a:avLst/>
                <a:gdLst>
                  <a:gd name="T0" fmla="*/ 38 w 38"/>
                  <a:gd name="T1" fmla="*/ 3 h 5"/>
                  <a:gd name="T2" fmla="*/ 35 w 38"/>
                  <a:gd name="T3" fmla="*/ 0 h 5"/>
                  <a:gd name="T4" fmla="*/ 2 w 38"/>
                  <a:gd name="T5" fmla="*/ 0 h 5"/>
                  <a:gd name="T6" fmla="*/ 0 w 38"/>
                  <a:gd name="T7" fmla="*/ 3 h 5"/>
                  <a:gd name="T8" fmla="*/ 0 w 38"/>
                  <a:gd name="T9" fmla="*/ 5 h 5"/>
                  <a:gd name="T10" fmla="*/ 38 w 38"/>
                  <a:gd name="T11" fmla="*/ 5 h 5"/>
                  <a:gd name="T12" fmla="*/ 38 w 38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3"/>
                    </a:moveTo>
                    <a:cubicBezTo>
                      <a:pt x="38" y="1"/>
                      <a:pt x="37" y="0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8" y="5"/>
                      <a:pt x="38" y="5"/>
                      <a:pt x="38" y="5"/>
                    </a:cubicBezTo>
                    <a:lnTo>
                      <a:pt x="38" y="3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7" name="Freeform 138"/>
              <p:cNvSpPr/>
              <p:nvPr/>
            </p:nvSpPr>
            <p:spPr bwMode="auto">
              <a:xfrm>
                <a:off x="22042418" y="4602063"/>
                <a:ext cx="2723809" cy="1397103"/>
              </a:xfrm>
              <a:custGeom>
                <a:avLst/>
                <a:gdLst>
                  <a:gd name="T0" fmla="*/ 966 w 1006"/>
                  <a:gd name="T1" fmla="*/ 0 h 516"/>
                  <a:gd name="T2" fmla="*/ 966 w 1006"/>
                  <a:gd name="T3" fmla="*/ 34 h 516"/>
                  <a:gd name="T4" fmla="*/ 364 w 1006"/>
                  <a:gd name="T5" fmla="*/ 34 h 516"/>
                  <a:gd name="T6" fmla="*/ 364 w 1006"/>
                  <a:gd name="T7" fmla="*/ 0 h 516"/>
                  <a:gd name="T8" fmla="*/ 0 w 1006"/>
                  <a:gd name="T9" fmla="*/ 0 h 516"/>
                  <a:gd name="T10" fmla="*/ 0 w 1006"/>
                  <a:gd name="T11" fmla="*/ 516 h 516"/>
                  <a:gd name="T12" fmla="*/ 296 w 1006"/>
                  <a:gd name="T13" fmla="*/ 516 h 516"/>
                  <a:gd name="T14" fmla="*/ 296 w 1006"/>
                  <a:gd name="T15" fmla="*/ 149 h 516"/>
                  <a:gd name="T16" fmla="*/ 966 w 1006"/>
                  <a:gd name="T17" fmla="*/ 155 h 516"/>
                  <a:gd name="T18" fmla="*/ 966 w 1006"/>
                  <a:gd name="T19" fmla="*/ 516 h 516"/>
                  <a:gd name="T20" fmla="*/ 1006 w 1006"/>
                  <a:gd name="T21" fmla="*/ 516 h 516"/>
                  <a:gd name="T22" fmla="*/ 1006 w 1006"/>
                  <a:gd name="T23" fmla="*/ 0 h 516"/>
                  <a:gd name="T24" fmla="*/ 966 w 1006"/>
                  <a:gd name="T25" fmla="*/ 0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6" h="516">
                    <a:moveTo>
                      <a:pt x="966" y="0"/>
                    </a:moveTo>
                    <a:lnTo>
                      <a:pt x="966" y="34"/>
                    </a:lnTo>
                    <a:lnTo>
                      <a:pt x="364" y="34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0" y="516"/>
                    </a:lnTo>
                    <a:lnTo>
                      <a:pt x="296" y="516"/>
                    </a:lnTo>
                    <a:lnTo>
                      <a:pt x="296" y="149"/>
                    </a:lnTo>
                    <a:lnTo>
                      <a:pt x="966" y="155"/>
                    </a:lnTo>
                    <a:lnTo>
                      <a:pt x="966" y="516"/>
                    </a:lnTo>
                    <a:lnTo>
                      <a:pt x="1006" y="516"/>
                    </a:lnTo>
                    <a:lnTo>
                      <a:pt x="1006" y="0"/>
                    </a:lnTo>
                    <a:lnTo>
                      <a:pt x="966" y="0"/>
                    </a:lnTo>
                    <a:close/>
                  </a:path>
                </a:pathLst>
              </a:custGeom>
              <a:solidFill>
                <a:srgbClr val="996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8" name="Rectangle 139"/>
              <p:cNvSpPr>
                <a:spLocks noChangeArrowheads="1"/>
              </p:cNvSpPr>
              <p:nvPr/>
            </p:nvSpPr>
            <p:spPr bwMode="auto">
              <a:xfrm>
                <a:off x="21966606" y="4523543"/>
                <a:ext cx="2874606" cy="170577"/>
              </a:xfrm>
              <a:prstGeom prst="rect">
                <a:avLst/>
              </a:prstGeom>
              <a:solidFill>
                <a:srgbClr val="9D7D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89" name="组合 988"/>
            <p:cNvGrpSpPr/>
            <p:nvPr/>
          </p:nvGrpSpPr>
          <p:grpSpPr>
            <a:xfrm>
              <a:off x="14925526" y="8072337"/>
              <a:ext cx="2875433" cy="3249077"/>
              <a:chOff x="12102952" y="2736551"/>
              <a:chExt cx="2875433" cy="3249077"/>
            </a:xfrm>
          </p:grpSpPr>
          <p:sp>
            <p:nvSpPr>
              <p:cNvPr id="1108" name="Freeform 174"/>
              <p:cNvSpPr/>
              <p:nvPr/>
            </p:nvSpPr>
            <p:spPr bwMode="auto">
              <a:xfrm>
                <a:off x="13594819" y="4566865"/>
                <a:ext cx="308662" cy="1297331"/>
              </a:xfrm>
              <a:custGeom>
                <a:avLst/>
                <a:gdLst>
                  <a:gd name="T0" fmla="*/ 10 w 20"/>
                  <a:gd name="T1" fmla="*/ 102 h 102"/>
                  <a:gd name="T2" fmla="*/ 20 w 20"/>
                  <a:gd name="T3" fmla="*/ 102 h 102"/>
                  <a:gd name="T4" fmla="*/ 20 w 20"/>
                  <a:gd name="T5" fmla="*/ 0 h 102"/>
                  <a:gd name="T6" fmla="*/ 0 w 20"/>
                  <a:gd name="T7" fmla="*/ 0 h 102"/>
                  <a:gd name="T8" fmla="*/ 10 w 20"/>
                  <a:gd name="T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2">
                    <a:moveTo>
                      <a:pt x="10" y="102"/>
                    </a:moveTo>
                    <a:cubicBezTo>
                      <a:pt x="20" y="102"/>
                      <a:pt x="20" y="102"/>
                      <a:pt x="20" y="102"/>
                    </a:cubicBezTo>
                    <a:cubicBezTo>
                      <a:pt x="20" y="102"/>
                      <a:pt x="20" y="32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52"/>
                      <a:pt x="10" y="102"/>
                      <a:pt x="10" y="102"/>
                    </a:cubicBezTo>
                    <a:close/>
                  </a:path>
                </a:pathLst>
              </a:custGeom>
              <a:solidFill>
                <a:srgbClr val="FDDB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9" name="Freeform 175"/>
              <p:cNvSpPr/>
              <p:nvPr/>
            </p:nvSpPr>
            <p:spPr bwMode="auto">
              <a:xfrm>
                <a:off x="13933265" y="4566865"/>
                <a:ext cx="308662" cy="1297331"/>
              </a:xfrm>
              <a:custGeom>
                <a:avLst/>
                <a:gdLst>
                  <a:gd name="T0" fmla="*/ 0 w 20"/>
                  <a:gd name="T1" fmla="*/ 102 h 102"/>
                  <a:gd name="T2" fmla="*/ 10 w 20"/>
                  <a:gd name="T3" fmla="*/ 102 h 102"/>
                  <a:gd name="T4" fmla="*/ 20 w 20"/>
                  <a:gd name="T5" fmla="*/ 0 h 102"/>
                  <a:gd name="T6" fmla="*/ 1 w 20"/>
                  <a:gd name="T7" fmla="*/ 0 h 102"/>
                  <a:gd name="T8" fmla="*/ 0 w 20"/>
                  <a:gd name="T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2">
                    <a:moveTo>
                      <a:pt x="0" y="102"/>
                    </a:moveTo>
                    <a:cubicBezTo>
                      <a:pt x="10" y="102"/>
                      <a:pt x="10" y="102"/>
                      <a:pt x="10" y="102"/>
                    </a:cubicBezTo>
                    <a:cubicBezTo>
                      <a:pt x="10" y="102"/>
                      <a:pt x="12" y="52"/>
                      <a:pt x="2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2"/>
                      <a:pt x="0" y="102"/>
                      <a:pt x="0" y="102"/>
                    </a:cubicBezTo>
                    <a:close/>
                  </a:path>
                </a:pathLst>
              </a:custGeom>
              <a:solidFill>
                <a:srgbClr val="FDDB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0" name="Rectangle 178"/>
              <p:cNvSpPr>
                <a:spLocks noChangeArrowheads="1"/>
              </p:cNvSpPr>
              <p:nvPr/>
            </p:nvSpPr>
            <p:spPr bwMode="auto">
              <a:xfrm>
                <a:off x="13686876" y="5839421"/>
                <a:ext cx="230143" cy="78519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1" name="Rectangle 179"/>
              <p:cNvSpPr>
                <a:spLocks noChangeArrowheads="1"/>
              </p:cNvSpPr>
              <p:nvPr/>
            </p:nvSpPr>
            <p:spPr bwMode="auto">
              <a:xfrm>
                <a:off x="13917019" y="5839421"/>
                <a:ext cx="232850" cy="78519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2" name="Freeform 180"/>
              <p:cNvSpPr/>
              <p:nvPr/>
            </p:nvSpPr>
            <p:spPr bwMode="auto">
              <a:xfrm>
                <a:off x="14179653" y="3917049"/>
                <a:ext cx="292417" cy="714797"/>
              </a:xfrm>
              <a:custGeom>
                <a:avLst/>
                <a:gdLst>
                  <a:gd name="T0" fmla="*/ 91 w 108"/>
                  <a:gd name="T1" fmla="*/ 17 h 264"/>
                  <a:gd name="T2" fmla="*/ 108 w 108"/>
                  <a:gd name="T3" fmla="*/ 264 h 264"/>
                  <a:gd name="T4" fmla="*/ 51 w 108"/>
                  <a:gd name="T5" fmla="*/ 218 h 264"/>
                  <a:gd name="T6" fmla="*/ 0 w 108"/>
                  <a:gd name="T7" fmla="*/ 0 h 264"/>
                  <a:gd name="T8" fmla="*/ 91 w 108"/>
                  <a:gd name="T9" fmla="*/ 1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264">
                    <a:moveTo>
                      <a:pt x="91" y="17"/>
                    </a:moveTo>
                    <a:lnTo>
                      <a:pt x="108" y="264"/>
                    </a:lnTo>
                    <a:lnTo>
                      <a:pt x="51" y="218"/>
                    </a:lnTo>
                    <a:lnTo>
                      <a:pt x="0" y="0"/>
                    </a:lnTo>
                    <a:lnTo>
                      <a:pt x="91" y="17"/>
                    </a:lnTo>
                    <a:close/>
                  </a:path>
                </a:pathLst>
              </a:custGeom>
              <a:solidFill>
                <a:srgbClr val="FDDB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3" name="Freeform 181"/>
              <p:cNvSpPr/>
              <p:nvPr/>
            </p:nvSpPr>
            <p:spPr bwMode="auto">
              <a:xfrm>
                <a:off x="13611065" y="2736551"/>
                <a:ext cx="598372" cy="947648"/>
              </a:xfrm>
              <a:custGeom>
                <a:avLst/>
                <a:gdLst>
                  <a:gd name="T0" fmla="*/ 39 w 39"/>
                  <a:gd name="T1" fmla="*/ 61 h 61"/>
                  <a:gd name="T2" fmla="*/ 30 w 39"/>
                  <a:gd name="T3" fmla="*/ 4 h 61"/>
                  <a:gd name="T4" fmla="*/ 19 w 39"/>
                  <a:gd name="T5" fmla="*/ 1 h 61"/>
                  <a:gd name="T6" fmla="*/ 8 w 39"/>
                  <a:gd name="T7" fmla="*/ 4 h 61"/>
                  <a:gd name="T8" fmla="*/ 0 w 39"/>
                  <a:gd name="T9" fmla="*/ 61 h 61"/>
                  <a:gd name="T10" fmla="*/ 19 w 39"/>
                  <a:gd name="T11" fmla="*/ 58 h 61"/>
                  <a:gd name="T12" fmla="*/ 39 w 39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61">
                    <a:moveTo>
                      <a:pt x="39" y="61"/>
                    </a:moveTo>
                    <a:cubicBezTo>
                      <a:pt x="39" y="17"/>
                      <a:pt x="37" y="9"/>
                      <a:pt x="30" y="4"/>
                    </a:cubicBezTo>
                    <a:cubicBezTo>
                      <a:pt x="25" y="0"/>
                      <a:pt x="19" y="1"/>
                      <a:pt x="19" y="1"/>
                    </a:cubicBezTo>
                    <a:cubicBezTo>
                      <a:pt x="19" y="1"/>
                      <a:pt x="13" y="0"/>
                      <a:pt x="8" y="4"/>
                    </a:cubicBezTo>
                    <a:cubicBezTo>
                      <a:pt x="1" y="9"/>
                      <a:pt x="0" y="17"/>
                      <a:pt x="0" y="61"/>
                    </a:cubicBezTo>
                    <a:cubicBezTo>
                      <a:pt x="19" y="58"/>
                      <a:pt x="19" y="58"/>
                      <a:pt x="19" y="58"/>
                    </a:cubicBezTo>
                    <a:lnTo>
                      <a:pt x="39" y="61"/>
                    </a:lnTo>
                    <a:close/>
                  </a:path>
                </a:pathLst>
              </a:cu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4" name="Freeform 182"/>
              <p:cNvSpPr/>
              <p:nvPr/>
            </p:nvSpPr>
            <p:spPr bwMode="auto">
              <a:xfrm>
                <a:off x="13332186" y="3917049"/>
                <a:ext cx="292417" cy="685014"/>
              </a:xfrm>
              <a:custGeom>
                <a:avLst/>
                <a:gdLst>
                  <a:gd name="T0" fmla="*/ 17 w 108"/>
                  <a:gd name="T1" fmla="*/ 17 h 253"/>
                  <a:gd name="T2" fmla="*/ 0 w 108"/>
                  <a:gd name="T3" fmla="*/ 253 h 253"/>
                  <a:gd name="T4" fmla="*/ 57 w 108"/>
                  <a:gd name="T5" fmla="*/ 218 h 253"/>
                  <a:gd name="T6" fmla="*/ 108 w 108"/>
                  <a:gd name="T7" fmla="*/ 0 h 253"/>
                  <a:gd name="T8" fmla="*/ 17 w 108"/>
                  <a:gd name="T9" fmla="*/ 1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253">
                    <a:moveTo>
                      <a:pt x="17" y="17"/>
                    </a:moveTo>
                    <a:lnTo>
                      <a:pt x="0" y="253"/>
                    </a:lnTo>
                    <a:lnTo>
                      <a:pt x="57" y="218"/>
                    </a:lnTo>
                    <a:lnTo>
                      <a:pt x="108" y="0"/>
                    </a:lnTo>
                    <a:lnTo>
                      <a:pt x="17" y="17"/>
                    </a:lnTo>
                    <a:close/>
                  </a:path>
                </a:pathLst>
              </a:custGeom>
              <a:solidFill>
                <a:srgbClr val="FDDB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5" name="Freeform 183"/>
              <p:cNvSpPr/>
              <p:nvPr/>
            </p:nvSpPr>
            <p:spPr bwMode="auto">
              <a:xfrm>
                <a:off x="13486517" y="3700444"/>
                <a:ext cx="739165" cy="1272555"/>
              </a:xfrm>
              <a:custGeom>
                <a:avLst/>
                <a:gdLst>
                  <a:gd name="T0" fmla="*/ 36 w 48"/>
                  <a:gd name="T1" fmla="*/ 0 h 82"/>
                  <a:gd name="T2" fmla="*/ 27 w 48"/>
                  <a:gd name="T3" fmla="*/ 0 h 82"/>
                  <a:gd name="T4" fmla="*/ 17 w 48"/>
                  <a:gd name="T5" fmla="*/ 0 h 82"/>
                  <a:gd name="T6" fmla="*/ 6 w 48"/>
                  <a:gd name="T7" fmla="*/ 7 h 82"/>
                  <a:gd name="T8" fmla="*/ 9 w 48"/>
                  <a:gd name="T9" fmla="*/ 49 h 82"/>
                  <a:gd name="T10" fmla="*/ 0 w 48"/>
                  <a:gd name="T11" fmla="*/ 82 h 82"/>
                  <a:gd name="T12" fmla="*/ 27 w 48"/>
                  <a:gd name="T13" fmla="*/ 82 h 82"/>
                  <a:gd name="T14" fmla="*/ 48 w 48"/>
                  <a:gd name="T15" fmla="*/ 76 h 82"/>
                  <a:gd name="T16" fmla="*/ 48 w 48"/>
                  <a:gd name="T17" fmla="*/ 49 h 82"/>
                  <a:gd name="T18" fmla="*/ 48 w 48"/>
                  <a:gd name="T19" fmla="*/ 7 h 82"/>
                  <a:gd name="T20" fmla="*/ 36 w 48"/>
                  <a:gd name="T2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82">
                    <a:moveTo>
                      <a:pt x="36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9" y="39"/>
                      <a:pt x="9" y="49"/>
                    </a:cubicBezTo>
                    <a:cubicBezTo>
                      <a:pt x="9" y="56"/>
                      <a:pt x="0" y="82"/>
                      <a:pt x="0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7"/>
                      <a:pt x="48" y="7"/>
                      <a:pt x="48" y="7"/>
                    </a:cubicBez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BBD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6" name="Freeform 184"/>
              <p:cNvSpPr/>
              <p:nvPr/>
            </p:nvSpPr>
            <p:spPr bwMode="auto">
              <a:xfrm>
                <a:off x="13765396" y="3310555"/>
                <a:ext cx="276171" cy="389889"/>
              </a:xfrm>
              <a:custGeom>
                <a:avLst/>
                <a:gdLst>
                  <a:gd name="T0" fmla="*/ 9 w 18"/>
                  <a:gd name="T1" fmla="*/ 5 h 25"/>
                  <a:gd name="T2" fmla="*/ 0 w 18"/>
                  <a:gd name="T3" fmla="*/ 0 h 25"/>
                  <a:gd name="T4" fmla="*/ 0 w 18"/>
                  <a:gd name="T5" fmla="*/ 21 h 25"/>
                  <a:gd name="T6" fmla="*/ 9 w 18"/>
                  <a:gd name="T7" fmla="*/ 25 h 25"/>
                  <a:gd name="T8" fmla="*/ 18 w 18"/>
                  <a:gd name="T9" fmla="*/ 21 h 25"/>
                  <a:gd name="T10" fmla="*/ 18 w 18"/>
                  <a:gd name="T11" fmla="*/ 3 h 25"/>
                  <a:gd name="T12" fmla="*/ 9 w 18"/>
                  <a:gd name="T13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5">
                    <a:moveTo>
                      <a:pt x="9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3" y="25"/>
                      <a:pt x="9" y="25"/>
                    </a:cubicBezTo>
                    <a:cubicBezTo>
                      <a:pt x="15" y="25"/>
                      <a:pt x="18" y="21"/>
                      <a:pt x="18" y="21"/>
                    </a:cubicBezTo>
                    <a:cubicBezTo>
                      <a:pt x="18" y="3"/>
                      <a:pt x="18" y="3"/>
                      <a:pt x="18" y="3"/>
                    </a:cubicBez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7" name="Freeform 185"/>
              <p:cNvSpPr/>
              <p:nvPr/>
            </p:nvSpPr>
            <p:spPr bwMode="auto">
              <a:xfrm>
                <a:off x="14087596" y="3077704"/>
                <a:ext cx="108303" cy="203067"/>
              </a:xfrm>
              <a:custGeom>
                <a:avLst/>
                <a:gdLst>
                  <a:gd name="T0" fmla="*/ 0 w 7"/>
                  <a:gd name="T1" fmla="*/ 12 h 13"/>
                  <a:gd name="T2" fmla="*/ 5 w 7"/>
                  <a:gd name="T3" fmla="*/ 8 h 13"/>
                  <a:gd name="T4" fmla="*/ 5 w 7"/>
                  <a:gd name="T5" fmla="*/ 0 h 13"/>
                  <a:gd name="T6" fmla="*/ 2 w 7"/>
                  <a:gd name="T7" fmla="*/ 2 h 13"/>
                  <a:gd name="T8" fmla="*/ 0 w 7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3">
                    <a:moveTo>
                      <a:pt x="0" y="12"/>
                    </a:moveTo>
                    <a:cubicBezTo>
                      <a:pt x="0" y="12"/>
                      <a:pt x="2" y="13"/>
                      <a:pt x="5" y="8"/>
                    </a:cubicBezTo>
                    <a:cubicBezTo>
                      <a:pt x="7" y="3"/>
                      <a:pt x="7" y="0"/>
                      <a:pt x="5" y="0"/>
                    </a:cubicBezTo>
                    <a:cubicBezTo>
                      <a:pt x="2" y="0"/>
                      <a:pt x="2" y="2"/>
                      <a:pt x="2" y="2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8" name="Freeform 186"/>
              <p:cNvSpPr/>
              <p:nvPr/>
            </p:nvSpPr>
            <p:spPr bwMode="auto">
              <a:xfrm>
                <a:off x="13594819" y="2766334"/>
                <a:ext cx="555051" cy="714797"/>
              </a:xfrm>
              <a:custGeom>
                <a:avLst/>
                <a:gdLst>
                  <a:gd name="T0" fmla="*/ 31 w 36"/>
                  <a:gd name="T1" fmla="*/ 3 h 46"/>
                  <a:gd name="T2" fmla="*/ 20 w 36"/>
                  <a:gd name="T3" fmla="*/ 3 h 46"/>
                  <a:gd name="T4" fmla="*/ 4 w 36"/>
                  <a:gd name="T5" fmla="*/ 21 h 46"/>
                  <a:gd name="T6" fmla="*/ 3 w 36"/>
                  <a:gd name="T7" fmla="*/ 20 h 46"/>
                  <a:gd name="T8" fmla="*/ 3 w 36"/>
                  <a:gd name="T9" fmla="*/ 28 h 46"/>
                  <a:gd name="T10" fmla="*/ 6 w 36"/>
                  <a:gd name="T11" fmla="*/ 32 h 46"/>
                  <a:gd name="T12" fmla="*/ 7 w 36"/>
                  <a:gd name="T13" fmla="*/ 40 h 46"/>
                  <a:gd name="T14" fmla="*/ 20 w 36"/>
                  <a:gd name="T15" fmla="*/ 46 h 46"/>
                  <a:gd name="T16" fmla="*/ 32 w 36"/>
                  <a:gd name="T17" fmla="*/ 40 h 46"/>
                  <a:gd name="T18" fmla="*/ 35 w 36"/>
                  <a:gd name="T19" fmla="*/ 22 h 46"/>
                  <a:gd name="T20" fmla="*/ 31 w 36"/>
                  <a:gd name="T21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46">
                    <a:moveTo>
                      <a:pt x="31" y="3"/>
                    </a:moveTo>
                    <a:cubicBezTo>
                      <a:pt x="26" y="1"/>
                      <a:pt x="20" y="3"/>
                      <a:pt x="20" y="3"/>
                    </a:cubicBezTo>
                    <a:cubicBezTo>
                      <a:pt x="20" y="3"/>
                      <a:pt x="3" y="0"/>
                      <a:pt x="4" y="21"/>
                    </a:cubicBezTo>
                    <a:cubicBezTo>
                      <a:pt x="4" y="20"/>
                      <a:pt x="3" y="20"/>
                      <a:pt x="3" y="20"/>
                    </a:cubicBezTo>
                    <a:cubicBezTo>
                      <a:pt x="0" y="20"/>
                      <a:pt x="0" y="23"/>
                      <a:pt x="3" y="28"/>
                    </a:cubicBezTo>
                    <a:cubicBezTo>
                      <a:pt x="4" y="31"/>
                      <a:pt x="5" y="32"/>
                      <a:pt x="6" y="32"/>
                    </a:cubicBezTo>
                    <a:cubicBezTo>
                      <a:pt x="6" y="36"/>
                      <a:pt x="7" y="40"/>
                      <a:pt x="7" y="40"/>
                    </a:cubicBezTo>
                    <a:cubicBezTo>
                      <a:pt x="8" y="41"/>
                      <a:pt x="17" y="46"/>
                      <a:pt x="20" y="46"/>
                    </a:cubicBezTo>
                    <a:cubicBezTo>
                      <a:pt x="22" y="46"/>
                      <a:pt x="31" y="41"/>
                      <a:pt x="32" y="40"/>
                    </a:cubicBezTo>
                    <a:cubicBezTo>
                      <a:pt x="32" y="40"/>
                      <a:pt x="35" y="22"/>
                      <a:pt x="35" y="22"/>
                    </a:cubicBezTo>
                    <a:cubicBezTo>
                      <a:pt x="36" y="13"/>
                      <a:pt x="35" y="5"/>
                      <a:pt x="31" y="3"/>
                    </a:cubicBez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9" name="Freeform 187"/>
              <p:cNvSpPr/>
              <p:nvPr/>
            </p:nvSpPr>
            <p:spPr bwMode="auto">
              <a:xfrm>
                <a:off x="13378214" y="3762718"/>
                <a:ext cx="154331" cy="200360"/>
              </a:xfrm>
              <a:custGeom>
                <a:avLst/>
                <a:gdLst>
                  <a:gd name="T0" fmla="*/ 4 w 10"/>
                  <a:gd name="T1" fmla="*/ 0 h 13"/>
                  <a:gd name="T2" fmla="*/ 0 w 10"/>
                  <a:gd name="T3" fmla="*/ 13 h 13"/>
                  <a:gd name="T4" fmla="*/ 10 w 10"/>
                  <a:gd name="T5" fmla="*/ 13 h 13"/>
                  <a:gd name="T6" fmla="*/ 4 w 10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3">
                    <a:moveTo>
                      <a:pt x="4" y="0"/>
                    </a:moveTo>
                    <a:cubicBezTo>
                      <a:pt x="2" y="1"/>
                      <a:pt x="0" y="7"/>
                      <a:pt x="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4"/>
                      <a:pt x="5" y="1"/>
                      <a:pt x="4" y="0"/>
                    </a:cubicBezTo>
                    <a:close/>
                  </a:path>
                </a:pathLst>
              </a:custGeom>
              <a:solidFill>
                <a:srgbClr val="BBD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0" name="Freeform 188"/>
              <p:cNvSpPr/>
              <p:nvPr/>
            </p:nvSpPr>
            <p:spPr bwMode="auto">
              <a:xfrm>
                <a:off x="13440488" y="3667953"/>
                <a:ext cx="446748" cy="590249"/>
              </a:xfrm>
              <a:custGeom>
                <a:avLst/>
                <a:gdLst>
                  <a:gd name="T0" fmla="*/ 13 w 29"/>
                  <a:gd name="T1" fmla="*/ 0 h 38"/>
                  <a:gd name="T2" fmla="*/ 13 w 29"/>
                  <a:gd name="T3" fmla="*/ 0 h 38"/>
                  <a:gd name="T4" fmla="*/ 13 w 29"/>
                  <a:gd name="T5" fmla="*/ 0 h 38"/>
                  <a:gd name="T6" fmla="*/ 0 w 29"/>
                  <a:gd name="T7" fmla="*/ 6 h 38"/>
                  <a:gd name="T8" fmla="*/ 0 w 29"/>
                  <a:gd name="T9" fmla="*/ 6 h 38"/>
                  <a:gd name="T10" fmla="*/ 3 w 29"/>
                  <a:gd name="T11" fmla="*/ 19 h 38"/>
                  <a:gd name="T12" fmla="*/ 6 w 29"/>
                  <a:gd name="T13" fmla="*/ 19 h 38"/>
                  <a:gd name="T14" fmla="*/ 7 w 29"/>
                  <a:gd name="T15" fmla="*/ 33 h 38"/>
                  <a:gd name="T16" fmla="*/ 29 w 29"/>
                  <a:gd name="T17" fmla="*/ 38 h 38"/>
                  <a:gd name="T18" fmla="*/ 18 w 29"/>
                  <a:gd name="T19" fmla="*/ 2 h 38"/>
                  <a:gd name="T20" fmla="*/ 13 w 29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38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12"/>
                      <a:pt x="3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20"/>
                      <a:pt x="7" y="26"/>
                      <a:pt x="7" y="33"/>
                    </a:cubicBezTo>
                    <a:cubicBezTo>
                      <a:pt x="14" y="36"/>
                      <a:pt x="21" y="38"/>
                      <a:pt x="29" y="38"/>
                    </a:cubicBezTo>
                    <a:cubicBezTo>
                      <a:pt x="29" y="38"/>
                      <a:pt x="18" y="2"/>
                      <a:pt x="18" y="2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BBD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1" name="Freeform 189"/>
              <p:cNvSpPr/>
              <p:nvPr/>
            </p:nvSpPr>
            <p:spPr bwMode="auto">
              <a:xfrm>
                <a:off x="13903481" y="3621925"/>
                <a:ext cx="522560" cy="636278"/>
              </a:xfrm>
              <a:custGeom>
                <a:avLst/>
                <a:gdLst>
                  <a:gd name="T0" fmla="*/ 30 w 34"/>
                  <a:gd name="T1" fmla="*/ 9 h 41"/>
                  <a:gd name="T2" fmla="*/ 30 w 34"/>
                  <a:gd name="T3" fmla="*/ 9 h 41"/>
                  <a:gd name="T4" fmla="*/ 30 w 34"/>
                  <a:gd name="T5" fmla="*/ 9 h 41"/>
                  <a:gd name="T6" fmla="*/ 12 w 34"/>
                  <a:gd name="T7" fmla="*/ 0 h 41"/>
                  <a:gd name="T8" fmla="*/ 0 w 34"/>
                  <a:gd name="T9" fmla="*/ 41 h 41"/>
                  <a:gd name="T10" fmla="*/ 24 w 34"/>
                  <a:gd name="T11" fmla="*/ 35 h 41"/>
                  <a:gd name="T12" fmla="*/ 24 w 34"/>
                  <a:gd name="T13" fmla="*/ 22 h 41"/>
                  <a:gd name="T14" fmla="*/ 26 w 34"/>
                  <a:gd name="T15" fmla="*/ 22 h 41"/>
                  <a:gd name="T16" fmla="*/ 34 w 34"/>
                  <a:gd name="T17" fmla="*/ 22 h 41"/>
                  <a:gd name="T18" fmla="*/ 30 w 34"/>
                  <a:gd name="T19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41">
                    <a:moveTo>
                      <a:pt x="30" y="9"/>
                    </a:move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8" y="7"/>
                      <a:pt x="12" y="0"/>
                      <a:pt x="12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8" y="41"/>
                      <a:pt x="16" y="39"/>
                      <a:pt x="24" y="35"/>
                    </a:cubicBezTo>
                    <a:cubicBezTo>
                      <a:pt x="24" y="29"/>
                      <a:pt x="24" y="23"/>
                      <a:pt x="24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3" y="16"/>
                      <a:pt x="32" y="10"/>
                      <a:pt x="30" y="9"/>
                    </a:cubicBezTo>
                    <a:close/>
                  </a:path>
                </a:pathLst>
              </a:custGeom>
              <a:solidFill>
                <a:srgbClr val="BBD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2" name="Freeform 190"/>
              <p:cNvSpPr/>
              <p:nvPr/>
            </p:nvSpPr>
            <p:spPr bwMode="auto">
              <a:xfrm>
                <a:off x="14103841" y="3963078"/>
                <a:ext cx="184114" cy="327615"/>
              </a:xfrm>
              <a:custGeom>
                <a:avLst/>
                <a:gdLst>
                  <a:gd name="T0" fmla="*/ 0 w 12"/>
                  <a:gd name="T1" fmla="*/ 21 h 21"/>
                  <a:gd name="T2" fmla="*/ 11 w 12"/>
                  <a:gd name="T3" fmla="*/ 15 h 21"/>
                  <a:gd name="T4" fmla="*/ 11 w 12"/>
                  <a:gd name="T5" fmla="*/ 0 h 21"/>
                  <a:gd name="T6" fmla="*/ 0 w 12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1">
                    <a:moveTo>
                      <a:pt x="0" y="21"/>
                    </a:moveTo>
                    <a:cubicBezTo>
                      <a:pt x="0" y="21"/>
                      <a:pt x="8" y="21"/>
                      <a:pt x="11" y="15"/>
                    </a:cubicBezTo>
                    <a:cubicBezTo>
                      <a:pt x="12" y="11"/>
                      <a:pt x="11" y="0"/>
                      <a:pt x="11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BBD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3" name="Freeform 191"/>
              <p:cNvSpPr/>
              <p:nvPr/>
            </p:nvSpPr>
            <p:spPr bwMode="auto">
              <a:xfrm>
                <a:off x="13765396" y="3638170"/>
                <a:ext cx="338445" cy="387182"/>
              </a:xfrm>
              <a:custGeom>
                <a:avLst/>
                <a:gdLst>
                  <a:gd name="T0" fmla="*/ 9 w 22"/>
                  <a:gd name="T1" fmla="*/ 22 h 25"/>
                  <a:gd name="T2" fmla="*/ 3 w 22"/>
                  <a:gd name="T3" fmla="*/ 22 h 25"/>
                  <a:gd name="T4" fmla="*/ 0 w 22"/>
                  <a:gd name="T5" fmla="*/ 10 h 25"/>
                  <a:gd name="T6" fmla="*/ 3 w 22"/>
                  <a:gd name="T7" fmla="*/ 4 h 25"/>
                  <a:gd name="T8" fmla="*/ 20 w 22"/>
                  <a:gd name="T9" fmla="*/ 3 h 25"/>
                  <a:gd name="T10" fmla="*/ 9 w 22"/>
                  <a:gd name="T11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5">
                    <a:moveTo>
                      <a:pt x="9" y="22"/>
                    </a:moveTo>
                    <a:cubicBezTo>
                      <a:pt x="9" y="22"/>
                      <a:pt x="3" y="22"/>
                      <a:pt x="3" y="22"/>
                    </a:cubicBezTo>
                    <a:cubicBezTo>
                      <a:pt x="2" y="21"/>
                      <a:pt x="0" y="12"/>
                      <a:pt x="0" y="10"/>
                    </a:cubicBezTo>
                    <a:cubicBezTo>
                      <a:pt x="0" y="9"/>
                      <a:pt x="1" y="4"/>
                      <a:pt x="3" y="4"/>
                    </a:cubicBezTo>
                    <a:cubicBezTo>
                      <a:pt x="4" y="4"/>
                      <a:pt x="18" y="0"/>
                      <a:pt x="20" y="3"/>
                    </a:cubicBezTo>
                    <a:cubicBezTo>
                      <a:pt x="22" y="6"/>
                      <a:pt x="16" y="25"/>
                      <a:pt x="9" y="22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4" name="Freeform 192"/>
              <p:cNvSpPr/>
              <p:nvPr/>
            </p:nvSpPr>
            <p:spPr bwMode="auto">
              <a:xfrm>
                <a:off x="13841208" y="3667953"/>
                <a:ext cx="121840" cy="124548"/>
              </a:xfrm>
              <a:custGeom>
                <a:avLst/>
                <a:gdLst>
                  <a:gd name="T0" fmla="*/ 4 w 8"/>
                  <a:gd name="T1" fmla="*/ 0 h 8"/>
                  <a:gd name="T2" fmla="*/ 0 w 8"/>
                  <a:gd name="T3" fmla="*/ 3 h 8"/>
                  <a:gd name="T4" fmla="*/ 2 w 8"/>
                  <a:gd name="T5" fmla="*/ 8 h 8"/>
                  <a:gd name="T6" fmla="*/ 4 w 8"/>
                  <a:gd name="T7" fmla="*/ 8 h 8"/>
                  <a:gd name="T8" fmla="*/ 6 w 8"/>
                  <a:gd name="T9" fmla="*/ 8 h 8"/>
                  <a:gd name="T10" fmla="*/ 8 w 8"/>
                  <a:gd name="T11" fmla="*/ 3 h 8"/>
                  <a:gd name="T12" fmla="*/ 4 w 8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0"/>
                    </a:moveTo>
                    <a:cubicBezTo>
                      <a:pt x="2" y="1"/>
                      <a:pt x="0" y="3"/>
                      <a:pt x="0" y="3"/>
                    </a:cubicBezTo>
                    <a:cubicBezTo>
                      <a:pt x="1" y="6"/>
                      <a:pt x="2" y="8"/>
                      <a:pt x="2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7" y="6"/>
                      <a:pt x="8" y="3"/>
                    </a:cubicBezTo>
                    <a:cubicBezTo>
                      <a:pt x="8" y="3"/>
                      <a:pt x="6" y="1"/>
                      <a:pt x="4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5" name="Freeform 193"/>
              <p:cNvSpPr/>
              <p:nvPr/>
            </p:nvSpPr>
            <p:spPr bwMode="auto">
              <a:xfrm>
                <a:off x="13703122" y="3605679"/>
                <a:ext cx="200360" cy="170577"/>
              </a:xfrm>
              <a:custGeom>
                <a:avLst/>
                <a:gdLst>
                  <a:gd name="T0" fmla="*/ 3 w 13"/>
                  <a:gd name="T1" fmla="*/ 0 h 11"/>
                  <a:gd name="T2" fmla="*/ 0 w 13"/>
                  <a:gd name="T3" fmla="*/ 3 h 11"/>
                  <a:gd name="T4" fmla="*/ 7 w 13"/>
                  <a:gd name="T5" fmla="*/ 11 h 11"/>
                  <a:gd name="T6" fmla="*/ 13 w 13"/>
                  <a:gd name="T7" fmla="*/ 4 h 11"/>
                  <a:gd name="T8" fmla="*/ 3 w 13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8" y="4"/>
                      <a:pt x="3" y="0"/>
                    </a:cubicBezTo>
                    <a:close/>
                  </a:path>
                </a:pathLst>
              </a:custGeom>
              <a:solidFill>
                <a:srgbClr val="F9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6" name="Freeform 194"/>
              <p:cNvSpPr/>
              <p:nvPr/>
            </p:nvSpPr>
            <p:spPr bwMode="auto">
              <a:xfrm>
                <a:off x="13903481" y="3589434"/>
                <a:ext cx="200360" cy="186822"/>
              </a:xfrm>
              <a:custGeom>
                <a:avLst/>
                <a:gdLst>
                  <a:gd name="T0" fmla="*/ 9 w 13"/>
                  <a:gd name="T1" fmla="*/ 0 h 12"/>
                  <a:gd name="T2" fmla="*/ 13 w 13"/>
                  <a:gd name="T3" fmla="*/ 4 h 12"/>
                  <a:gd name="T4" fmla="*/ 6 w 13"/>
                  <a:gd name="T5" fmla="*/ 12 h 12"/>
                  <a:gd name="T6" fmla="*/ 0 w 13"/>
                  <a:gd name="T7" fmla="*/ 5 h 12"/>
                  <a:gd name="T8" fmla="*/ 9 w 1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9" y="0"/>
                    </a:moveTo>
                    <a:cubicBezTo>
                      <a:pt x="13" y="4"/>
                      <a:pt x="13" y="4"/>
                      <a:pt x="13" y="4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3" y="5"/>
                      <a:pt x="9" y="0"/>
                    </a:cubicBezTo>
                    <a:close/>
                  </a:path>
                </a:pathLst>
              </a:custGeom>
              <a:solidFill>
                <a:srgbClr val="F9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7" name="Freeform 195"/>
              <p:cNvSpPr/>
              <p:nvPr/>
            </p:nvSpPr>
            <p:spPr bwMode="auto">
              <a:xfrm>
                <a:off x="13841208" y="3792501"/>
                <a:ext cx="138086" cy="373644"/>
              </a:xfrm>
              <a:custGeom>
                <a:avLst/>
                <a:gdLst>
                  <a:gd name="T0" fmla="*/ 6 w 9"/>
                  <a:gd name="T1" fmla="*/ 0 h 24"/>
                  <a:gd name="T2" fmla="*/ 4 w 9"/>
                  <a:gd name="T3" fmla="*/ 0 h 24"/>
                  <a:gd name="T4" fmla="*/ 2 w 9"/>
                  <a:gd name="T5" fmla="*/ 0 h 24"/>
                  <a:gd name="T6" fmla="*/ 0 w 9"/>
                  <a:gd name="T7" fmla="*/ 16 h 24"/>
                  <a:gd name="T8" fmla="*/ 4 w 9"/>
                  <a:gd name="T9" fmla="*/ 24 h 24"/>
                  <a:gd name="T10" fmla="*/ 9 w 9"/>
                  <a:gd name="T11" fmla="*/ 16 h 24"/>
                  <a:gd name="T12" fmla="*/ 6 w 9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4">
                    <a:moveTo>
                      <a:pt x="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6"/>
                      <a:pt x="0" y="16"/>
                      <a:pt x="0" y="16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7"/>
                      <a:pt x="6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8" name="Freeform 196"/>
              <p:cNvSpPr/>
              <p:nvPr/>
            </p:nvSpPr>
            <p:spPr bwMode="auto">
              <a:xfrm>
                <a:off x="13624602" y="3605679"/>
                <a:ext cx="278879" cy="560466"/>
              </a:xfrm>
              <a:custGeom>
                <a:avLst/>
                <a:gdLst>
                  <a:gd name="T0" fmla="*/ 46 w 103"/>
                  <a:gd name="T1" fmla="*/ 0 h 207"/>
                  <a:gd name="T2" fmla="*/ 0 w 103"/>
                  <a:gd name="T3" fmla="*/ 23 h 207"/>
                  <a:gd name="T4" fmla="*/ 29 w 103"/>
                  <a:gd name="T5" fmla="*/ 63 h 207"/>
                  <a:gd name="T6" fmla="*/ 12 w 103"/>
                  <a:gd name="T7" fmla="*/ 86 h 207"/>
                  <a:gd name="T8" fmla="*/ 103 w 103"/>
                  <a:gd name="T9" fmla="*/ 207 h 207"/>
                  <a:gd name="T10" fmla="*/ 46 w 103"/>
                  <a:gd name="T11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207">
                    <a:moveTo>
                      <a:pt x="46" y="0"/>
                    </a:moveTo>
                    <a:lnTo>
                      <a:pt x="0" y="23"/>
                    </a:lnTo>
                    <a:lnTo>
                      <a:pt x="29" y="63"/>
                    </a:lnTo>
                    <a:lnTo>
                      <a:pt x="12" y="86"/>
                    </a:lnTo>
                    <a:lnTo>
                      <a:pt x="103" y="207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D1E8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9" name="Freeform 197"/>
              <p:cNvSpPr/>
              <p:nvPr/>
            </p:nvSpPr>
            <p:spPr bwMode="auto">
              <a:xfrm>
                <a:off x="13903481" y="3621925"/>
                <a:ext cx="276171" cy="544220"/>
              </a:xfrm>
              <a:custGeom>
                <a:avLst/>
                <a:gdLst>
                  <a:gd name="T0" fmla="*/ 62 w 102"/>
                  <a:gd name="T1" fmla="*/ 0 h 201"/>
                  <a:gd name="T2" fmla="*/ 102 w 102"/>
                  <a:gd name="T3" fmla="*/ 17 h 201"/>
                  <a:gd name="T4" fmla="*/ 74 w 102"/>
                  <a:gd name="T5" fmla="*/ 57 h 201"/>
                  <a:gd name="T6" fmla="*/ 91 w 102"/>
                  <a:gd name="T7" fmla="*/ 80 h 201"/>
                  <a:gd name="T8" fmla="*/ 0 w 102"/>
                  <a:gd name="T9" fmla="*/ 201 h 201"/>
                  <a:gd name="T10" fmla="*/ 62 w 102"/>
                  <a:gd name="T1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201">
                    <a:moveTo>
                      <a:pt x="62" y="0"/>
                    </a:moveTo>
                    <a:lnTo>
                      <a:pt x="102" y="17"/>
                    </a:lnTo>
                    <a:lnTo>
                      <a:pt x="74" y="57"/>
                    </a:lnTo>
                    <a:lnTo>
                      <a:pt x="91" y="80"/>
                    </a:lnTo>
                    <a:lnTo>
                      <a:pt x="0" y="201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D1E8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0" name="Freeform 198"/>
              <p:cNvSpPr/>
              <p:nvPr/>
            </p:nvSpPr>
            <p:spPr bwMode="auto">
              <a:xfrm>
                <a:off x="14117379" y="4244664"/>
                <a:ext cx="108303" cy="59566"/>
              </a:xfrm>
              <a:custGeom>
                <a:avLst/>
                <a:gdLst>
                  <a:gd name="T0" fmla="*/ 7 w 7"/>
                  <a:gd name="T1" fmla="*/ 0 h 4"/>
                  <a:gd name="T2" fmla="*/ 0 w 7"/>
                  <a:gd name="T3" fmla="*/ 2 h 4"/>
                  <a:gd name="T4" fmla="*/ 7 w 7"/>
                  <a:gd name="T5" fmla="*/ 4 h 4"/>
                  <a:gd name="T6" fmla="*/ 7 w 7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cubicBezTo>
                      <a:pt x="7" y="0"/>
                      <a:pt x="2" y="2"/>
                      <a:pt x="0" y="2"/>
                    </a:cubicBezTo>
                    <a:cubicBezTo>
                      <a:pt x="7" y="4"/>
                      <a:pt x="7" y="4"/>
                      <a:pt x="7" y="4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7491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1" name="Freeform 199"/>
              <p:cNvSpPr/>
              <p:nvPr/>
            </p:nvSpPr>
            <p:spPr bwMode="auto">
              <a:xfrm>
                <a:off x="13811424" y="3310555"/>
                <a:ext cx="29783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DB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2" name="Freeform 200"/>
              <p:cNvSpPr/>
              <p:nvPr/>
            </p:nvSpPr>
            <p:spPr bwMode="auto">
              <a:xfrm>
                <a:off x="13502762" y="3963078"/>
                <a:ext cx="184114" cy="327615"/>
              </a:xfrm>
              <a:custGeom>
                <a:avLst/>
                <a:gdLst>
                  <a:gd name="T0" fmla="*/ 12 w 12"/>
                  <a:gd name="T1" fmla="*/ 21 h 21"/>
                  <a:gd name="T2" fmla="*/ 2 w 12"/>
                  <a:gd name="T3" fmla="*/ 15 h 21"/>
                  <a:gd name="T4" fmla="*/ 2 w 12"/>
                  <a:gd name="T5" fmla="*/ 0 h 21"/>
                  <a:gd name="T6" fmla="*/ 12 w 12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1">
                    <a:moveTo>
                      <a:pt x="12" y="21"/>
                    </a:moveTo>
                    <a:cubicBezTo>
                      <a:pt x="12" y="21"/>
                      <a:pt x="5" y="21"/>
                      <a:pt x="2" y="15"/>
                    </a:cubicBezTo>
                    <a:cubicBezTo>
                      <a:pt x="0" y="11"/>
                      <a:pt x="2" y="0"/>
                      <a:pt x="2" y="0"/>
                    </a:cubicBezTo>
                    <a:lnTo>
                      <a:pt x="12" y="21"/>
                    </a:lnTo>
                    <a:close/>
                  </a:path>
                </a:pathLst>
              </a:custGeom>
              <a:solidFill>
                <a:srgbClr val="BBD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3" name="Freeform 201"/>
              <p:cNvSpPr/>
              <p:nvPr/>
            </p:nvSpPr>
            <p:spPr bwMode="auto">
              <a:xfrm>
                <a:off x="13611065" y="2750089"/>
                <a:ext cx="552343" cy="419672"/>
              </a:xfrm>
              <a:custGeom>
                <a:avLst/>
                <a:gdLst>
                  <a:gd name="T0" fmla="*/ 19 w 36"/>
                  <a:gd name="T1" fmla="*/ 0 h 27"/>
                  <a:gd name="T2" fmla="*/ 19 w 36"/>
                  <a:gd name="T3" fmla="*/ 0 h 27"/>
                  <a:gd name="T4" fmla="*/ 19 w 36"/>
                  <a:gd name="T5" fmla="*/ 0 h 27"/>
                  <a:gd name="T6" fmla="*/ 4 w 36"/>
                  <a:gd name="T7" fmla="*/ 27 h 27"/>
                  <a:gd name="T8" fmla="*/ 19 w 36"/>
                  <a:gd name="T9" fmla="*/ 20 h 27"/>
                  <a:gd name="T10" fmla="*/ 34 w 36"/>
                  <a:gd name="T11" fmla="*/ 14 h 27"/>
                  <a:gd name="T12" fmla="*/ 19 w 36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7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5" y="0"/>
                      <a:pt x="0" y="3"/>
                      <a:pt x="4" y="27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6" y="2"/>
                      <a:pt x="23" y="0"/>
                      <a:pt x="19" y="0"/>
                    </a:cubicBezTo>
                    <a:close/>
                  </a:path>
                </a:pathLst>
              </a:cu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4" name="Freeform 202"/>
              <p:cNvSpPr/>
              <p:nvPr/>
            </p:nvSpPr>
            <p:spPr bwMode="auto">
              <a:xfrm>
                <a:off x="13594819" y="4258202"/>
                <a:ext cx="154331" cy="78519"/>
              </a:xfrm>
              <a:custGeom>
                <a:avLst/>
                <a:gdLst>
                  <a:gd name="T0" fmla="*/ 0 w 10"/>
                  <a:gd name="T1" fmla="*/ 0 h 5"/>
                  <a:gd name="T2" fmla="*/ 10 w 10"/>
                  <a:gd name="T3" fmla="*/ 2 h 5"/>
                  <a:gd name="T4" fmla="*/ 1 w 10"/>
                  <a:gd name="T5" fmla="*/ 5 h 5"/>
                  <a:gd name="T6" fmla="*/ 0 w 10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0" y="0"/>
                    </a:moveTo>
                    <a:cubicBezTo>
                      <a:pt x="0" y="0"/>
                      <a:pt x="6" y="2"/>
                      <a:pt x="10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7491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5" name="Freeform 203"/>
              <p:cNvSpPr/>
              <p:nvPr/>
            </p:nvSpPr>
            <p:spPr bwMode="auto">
              <a:xfrm>
                <a:off x="13364676" y="4398995"/>
                <a:ext cx="400719" cy="108303"/>
              </a:xfrm>
              <a:custGeom>
                <a:avLst/>
                <a:gdLst>
                  <a:gd name="T0" fmla="*/ 2 w 26"/>
                  <a:gd name="T1" fmla="*/ 2 h 7"/>
                  <a:gd name="T2" fmla="*/ 24 w 26"/>
                  <a:gd name="T3" fmla="*/ 0 h 7"/>
                  <a:gd name="T4" fmla="*/ 26 w 26"/>
                  <a:gd name="T5" fmla="*/ 7 h 7"/>
                  <a:gd name="T6" fmla="*/ 0 w 26"/>
                  <a:gd name="T7" fmla="*/ 7 h 7"/>
                  <a:gd name="T8" fmla="*/ 2 w 26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">
                    <a:moveTo>
                      <a:pt x="2" y="2"/>
                    </a:moveTo>
                    <a:cubicBezTo>
                      <a:pt x="2" y="2"/>
                      <a:pt x="24" y="0"/>
                      <a:pt x="24" y="0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DDB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6" name="Freeform 204"/>
              <p:cNvSpPr/>
              <p:nvPr/>
            </p:nvSpPr>
            <p:spPr bwMode="auto">
              <a:xfrm>
                <a:off x="14071350" y="4398995"/>
                <a:ext cx="384474" cy="108303"/>
              </a:xfrm>
              <a:custGeom>
                <a:avLst/>
                <a:gdLst>
                  <a:gd name="T0" fmla="*/ 24 w 25"/>
                  <a:gd name="T1" fmla="*/ 2 h 7"/>
                  <a:gd name="T2" fmla="*/ 0 w 25"/>
                  <a:gd name="T3" fmla="*/ 0 h 7"/>
                  <a:gd name="T4" fmla="*/ 0 w 25"/>
                  <a:gd name="T5" fmla="*/ 7 h 7"/>
                  <a:gd name="T6" fmla="*/ 25 w 25"/>
                  <a:gd name="T7" fmla="*/ 7 h 7"/>
                  <a:gd name="T8" fmla="*/ 24 w 25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">
                    <a:moveTo>
                      <a:pt x="24" y="2"/>
                    </a:moveTo>
                    <a:cubicBezTo>
                      <a:pt x="24" y="2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5" y="7"/>
                      <a:pt x="25" y="7"/>
                      <a:pt x="25" y="7"/>
                    </a:cubicBezTo>
                    <a:lnTo>
                      <a:pt x="24" y="2"/>
                    </a:lnTo>
                    <a:close/>
                  </a:path>
                </a:pathLst>
              </a:custGeom>
              <a:solidFill>
                <a:srgbClr val="FDDB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7" name="Freeform 206"/>
              <p:cNvSpPr/>
              <p:nvPr/>
            </p:nvSpPr>
            <p:spPr bwMode="auto">
              <a:xfrm>
                <a:off x="13272619" y="3280771"/>
                <a:ext cx="1291508" cy="1023459"/>
              </a:xfrm>
              <a:custGeom>
                <a:avLst/>
                <a:gdLst>
                  <a:gd name="T0" fmla="*/ 77 w 84"/>
                  <a:gd name="T1" fmla="*/ 0 h 66"/>
                  <a:gd name="T2" fmla="*/ 6 w 84"/>
                  <a:gd name="T3" fmla="*/ 0 h 66"/>
                  <a:gd name="T4" fmla="*/ 0 w 84"/>
                  <a:gd name="T5" fmla="*/ 6 h 66"/>
                  <a:gd name="T6" fmla="*/ 0 w 84"/>
                  <a:gd name="T7" fmla="*/ 51 h 66"/>
                  <a:gd name="T8" fmla="*/ 0 w 84"/>
                  <a:gd name="T9" fmla="*/ 60 h 66"/>
                  <a:gd name="T10" fmla="*/ 6 w 84"/>
                  <a:gd name="T11" fmla="*/ 66 h 66"/>
                  <a:gd name="T12" fmla="*/ 77 w 84"/>
                  <a:gd name="T13" fmla="*/ 66 h 66"/>
                  <a:gd name="T14" fmla="*/ 84 w 84"/>
                  <a:gd name="T15" fmla="*/ 60 h 66"/>
                  <a:gd name="T16" fmla="*/ 84 w 84"/>
                  <a:gd name="T17" fmla="*/ 51 h 66"/>
                  <a:gd name="T18" fmla="*/ 84 w 84"/>
                  <a:gd name="T19" fmla="*/ 6 h 66"/>
                  <a:gd name="T20" fmla="*/ 77 w 84"/>
                  <a:gd name="T2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" h="66">
                    <a:moveTo>
                      <a:pt x="7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ubicBezTo>
                      <a:pt x="77" y="66"/>
                      <a:pt x="77" y="66"/>
                      <a:pt x="77" y="66"/>
                    </a:cubicBezTo>
                    <a:cubicBezTo>
                      <a:pt x="81" y="66"/>
                      <a:pt x="84" y="63"/>
                      <a:pt x="84" y="60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4" y="3"/>
                      <a:pt x="81" y="0"/>
                      <a:pt x="77" y="0"/>
                    </a:cubicBezTo>
                    <a:close/>
                  </a:path>
                </a:pathLst>
              </a:custGeom>
              <a:solidFill>
                <a:srgbClr val="DB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8" name="Freeform 207"/>
              <p:cNvSpPr/>
              <p:nvPr/>
            </p:nvSpPr>
            <p:spPr bwMode="auto">
              <a:xfrm>
                <a:off x="13302402" y="3294309"/>
                <a:ext cx="1231941" cy="996384"/>
              </a:xfrm>
              <a:custGeom>
                <a:avLst/>
                <a:gdLst>
                  <a:gd name="T0" fmla="*/ 74 w 80"/>
                  <a:gd name="T1" fmla="*/ 0 h 64"/>
                  <a:gd name="T2" fmla="*/ 6 w 80"/>
                  <a:gd name="T3" fmla="*/ 0 h 64"/>
                  <a:gd name="T4" fmla="*/ 0 w 80"/>
                  <a:gd name="T5" fmla="*/ 6 h 64"/>
                  <a:gd name="T6" fmla="*/ 0 w 80"/>
                  <a:gd name="T7" fmla="*/ 50 h 64"/>
                  <a:gd name="T8" fmla="*/ 0 w 80"/>
                  <a:gd name="T9" fmla="*/ 58 h 64"/>
                  <a:gd name="T10" fmla="*/ 6 w 80"/>
                  <a:gd name="T11" fmla="*/ 64 h 64"/>
                  <a:gd name="T12" fmla="*/ 74 w 80"/>
                  <a:gd name="T13" fmla="*/ 64 h 64"/>
                  <a:gd name="T14" fmla="*/ 80 w 80"/>
                  <a:gd name="T15" fmla="*/ 58 h 64"/>
                  <a:gd name="T16" fmla="*/ 80 w 80"/>
                  <a:gd name="T17" fmla="*/ 50 h 64"/>
                  <a:gd name="T18" fmla="*/ 80 w 80"/>
                  <a:gd name="T19" fmla="*/ 6 h 64"/>
                  <a:gd name="T20" fmla="*/ 74 w 80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64">
                    <a:moveTo>
                      <a:pt x="7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2" y="64"/>
                      <a:pt x="6" y="64"/>
                    </a:cubicBezTo>
                    <a:cubicBezTo>
                      <a:pt x="74" y="64"/>
                      <a:pt x="74" y="64"/>
                      <a:pt x="74" y="64"/>
                    </a:cubicBezTo>
                    <a:cubicBezTo>
                      <a:pt x="77" y="64"/>
                      <a:pt x="80" y="61"/>
                      <a:pt x="80" y="58"/>
                    </a:cubicBezTo>
                    <a:cubicBezTo>
                      <a:pt x="80" y="50"/>
                      <a:pt x="80" y="50"/>
                      <a:pt x="80" y="50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3"/>
                      <a:pt x="77" y="0"/>
                      <a:pt x="74" y="0"/>
                    </a:cubicBezTo>
                    <a:close/>
                  </a:path>
                </a:pathLst>
              </a:custGeom>
              <a:solidFill>
                <a:srgbClr val="EB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9" name="Rectangle 208"/>
              <p:cNvSpPr>
                <a:spLocks noChangeArrowheads="1"/>
              </p:cNvSpPr>
              <p:nvPr/>
            </p:nvSpPr>
            <p:spPr bwMode="auto">
              <a:xfrm>
                <a:off x="13716660" y="3713982"/>
                <a:ext cx="400719" cy="777071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0" name="Freeform 209"/>
              <p:cNvSpPr/>
              <p:nvPr/>
            </p:nvSpPr>
            <p:spPr bwMode="auto">
              <a:xfrm>
                <a:off x="13624602" y="4445024"/>
                <a:ext cx="584834" cy="78519"/>
              </a:xfrm>
              <a:custGeom>
                <a:avLst/>
                <a:gdLst>
                  <a:gd name="T0" fmla="*/ 38 w 38"/>
                  <a:gd name="T1" fmla="*/ 3 h 5"/>
                  <a:gd name="T2" fmla="*/ 35 w 38"/>
                  <a:gd name="T3" fmla="*/ 0 h 5"/>
                  <a:gd name="T4" fmla="*/ 2 w 38"/>
                  <a:gd name="T5" fmla="*/ 0 h 5"/>
                  <a:gd name="T6" fmla="*/ 0 w 38"/>
                  <a:gd name="T7" fmla="*/ 3 h 5"/>
                  <a:gd name="T8" fmla="*/ 0 w 38"/>
                  <a:gd name="T9" fmla="*/ 5 h 5"/>
                  <a:gd name="T10" fmla="*/ 38 w 38"/>
                  <a:gd name="T11" fmla="*/ 5 h 5"/>
                  <a:gd name="T12" fmla="*/ 38 w 38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3"/>
                    </a:moveTo>
                    <a:cubicBezTo>
                      <a:pt x="38" y="1"/>
                      <a:pt x="37" y="0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8" y="5"/>
                      <a:pt x="38" y="5"/>
                      <a:pt x="38" y="5"/>
                    </a:cubicBezTo>
                    <a:lnTo>
                      <a:pt x="38" y="3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1" name="Freeform 210"/>
              <p:cNvSpPr/>
              <p:nvPr/>
            </p:nvSpPr>
            <p:spPr bwMode="auto">
              <a:xfrm>
                <a:off x="12178763" y="4585817"/>
                <a:ext cx="2723809" cy="1399811"/>
              </a:xfrm>
              <a:custGeom>
                <a:avLst/>
                <a:gdLst>
                  <a:gd name="T0" fmla="*/ 966 w 1006"/>
                  <a:gd name="T1" fmla="*/ 0 h 517"/>
                  <a:gd name="T2" fmla="*/ 966 w 1006"/>
                  <a:gd name="T3" fmla="*/ 29 h 517"/>
                  <a:gd name="T4" fmla="*/ 364 w 1006"/>
                  <a:gd name="T5" fmla="*/ 29 h 517"/>
                  <a:gd name="T6" fmla="*/ 364 w 1006"/>
                  <a:gd name="T7" fmla="*/ 0 h 517"/>
                  <a:gd name="T8" fmla="*/ 0 w 1006"/>
                  <a:gd name="T9" fmla="*/ 0 h 517"/>
                  <a:gd name="T10" fmla="*/ 0 w 1006"/>
                  <a:gd name="T11" fmla="*/ 517 h 517"/>
                  <a:gd name="T12" fmla="*/ 296 w 1006"/>
                  <a:gd name="T13" fmla="*/ 517 h 517"/>
                  <a:gd name="T14" fmla="*/ 296 w 1006"/>
                  <a:gd name="T15" fmla="*/ 149 h 517"/>
                  <a:gd name="T16" fmla="*/ 966 w 1006"/>
                  <a:gd name="T17" fmla="*/ 155 h 517"/>
                  <a:gd name="T18" fmla="*/ 966 w 1006"/>
                  <a:gd name="T19" fmla="*/ 517 h 517"/>
                  <a:gd name="T20" fmla="*/ 1006 w 1006"/>
                  <a:gd name="T21" fmla="*/ 517 h 517"/>
                  <a:gd name="T22" fmla="*/ 1006 w 1006"/>
                  <a:gd name="T23" fmla="*/ 0 h 517"/>
                  <a:gd name="T24" fmla="*/ 966 w 1006"/>
                  <a:gd name="T25" fmla="*/ 0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6" h="517">
                    <a:moveTo>
                      <a:pt x="966" y="0"/>
                    </a:moveTo>
                    <a:lnTo>
                      <a:pt x="966" y="29"/>
                    </a:lnTo>
                    <a:lnTo>
                      <a:pt x="364" y="29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0" y="517"/>
                    </a:lnTo>
                    <a:lnTo>
                      <a:pt x="296" y="517"/>
                    </a:lnTo>
                    <a:lnTo>
                      <a:pt x="296" y="149"/>
                    </a:lnTo>
                    <a:lnTo>
                      <a:pt x="966" y="155"/>
                    </a:lnTo>
                    <a:lnTo>
                      <a:pt x="966" y="517"/>
                    </a:lnTo>
                    <a:lnTo>
                      <a:pt x="1006" y="517"/>
                    </a:lnTo>
                    <a:lnTo>
                      <a:pt x="1006" y="0"/>
                    </a:lnTo>
                    <a:lnTo>
                      <a:pt x="966" y="0"/>
                    </a:lnTo>
                    <a:close/>
                  </a:path>
                </a:pathLst>
              </a:custGeom>
              <a:solidFill>
                <a:srgbClr val="996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2" name="Rectangle 211"/>
              <p:cNvSpPr>
                <a:spLocks noChangeArrowheads="1"/>
              </p:cNvSpPr>
              <p:nvPr/>
            </p:nvSpPr>
            <p:spPr bwMode="auto">
              <a:xfrm>
                <a:off x="12102952" y="4507298"/>
                <a:ext cx="2875433" cy="170576"/>
              </a:xfrm>
              <a:prstGeom prst="rect">
                <a:avLst/>
              </a:prstGeom>
              <a:solidFill>
                <a:srgbClr val="9D7D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90" name="组合 989"/>
            <p:cNvGrpSpPr/>
            <p:nvPr/>
          </p:nvGrpSpPr>
          <p:grpSpPr>
            <a:xfrm>
              <a:off x="18973627" y="7499878"/>
              <a:ext cx="2876943" cy="3823081"/>
              <a:chOff x="18766266" y="2176085"/>
              <a:chExt cx="2876943" cy="3823081"/>
            </a:xfrm>
          </p:grpSpPr>
          <p:sp>
            <p:nvSpPr>
              <p:cNvPr id="1076" name="Freeform 72"/>
              <p:cNvSpPr/>
              <p:nvPr/>
            </p:nvSpPr>
            <p:spPr bwMode="auto">
              <a:xfrm>
                <a:off x="20287917" y="2923373"/>
                <a:ext cx="354691" cy="481946"/>
              </a:xfrm>
              <a:custGeom>
                <a:avLst/>
                <a:gdLst>
                  <a:gd name="T0" fmla="*/ 11 w 23"/>
                  <a:gd name="T1" fmla="*/ 6 h 31"/>
                  <a:gd name="T2" fmla="*/ 0 w 23"/>
                  <a:gd name="T3" fmla="*/ 0 h 31"/>
                  <a:gd name="T4" fmla="*/ 0 w 23"/>
                  <a:gd name="T5" fmla="*/ 26 h 31"/>
                  <a:gd name="T6" fmla="*/ 11 w 23"/>
                  <a:gd name="T7" fmla="*/ 31 h 31"/>
                  <a:gd name="T8" fmla="*/ 23 w 23"/>
                  <a:gd name="T9" fmla="*/ 27 h 31"/>
                  <a:gd name="T10" fmla="*/ 23 w 23"/>
                  <a:gd name="T11" fmla="*/ 4 h 31"/>
                  <a:gd name="T12" fmla="*/ 11 w 23"/>
                  <a:gd name="T13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1">
                    <a:moveTo>
                      <a:pt x="11" y="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4" y="31"/>
                      <a:pt x="11" y="31"/>
                    </a:cubicBezTo>
                    <a:cubicBezTo>
                      <a:pt x="19" y="31"/>
                      <a:pt x="23" y="27"/>
                      <a:pt x="23" y="27"/>
                    </a:cubicBezTo>
                    <a:cubicBezTo>
                      <a:pt x="23" y="4"/>
                      <a:pt x="23" y="4"/>
                      <a:pt x="23" y="4"/>
                    </a:cubicBez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7" name="Freeform 73"/>
              <p:cNvSpPr/>
              <p:nvPr/>
            </p:nvSpPr>
            <p:spPr bwMode="auto">
              <a:xfrm>
                <a:off x="20103802" y="2284388"/>
                <a:ext cx="693136" cy="980138"/>
              </a:xfrm>
              <a:custGeom>
                <a:avLst/>
                <a:gdLst>
                  <a:gd name="T0" fmla="*/ 23 w 45"/>
                  <a:gd name="T1" fmla="*/ 9 h 63"/>
                  <a:gd name="T2" fmla="*/ 4 w 45"/>
                  <a:gd name="T3" fmla="*/ 33 h 63"/>
                  <a:gd name="T4" fmla="*/ 8 w 45"/>
                  <a:gd name="T5" fmla="*/ 56 h 63"/>
                  <a:gd name="T6" fmla="*/ 23 w 45"/>
                  <a:gd name="T7" fmla="*/ 62 h 63"/>
                  <a:gd name="T8" fmla="*/ 39 w 45"/>
                  <a:gd name="T9" fmla="*/ 56 h 63"/>
                  <a:gd name="T10" fmla="*/ 42 w 45"/>
                  <a:gd name="T11" fmla="*/ 33 h 63"/>
                  <a:gd name="T12" fmla="*/ 23 w 45"/>
                  <a:gd name="T13" fmla="*/ 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63">
                    <a:moveTo>
                      <a:pt x="23" y="9"/>
                    </a:moveTo>
                    <a:cubicBezTo>
                      <a:pt x="23" y="9"/>
                      <a:pt x="0" y="0"/>
                      <a:pt x="4" y="33"/>
                    </a:cubicBezTo>
                    <a:cubicBezTo>
                      <a:pt x="4" y="33"/>
                      <a:pt x="7" y="55"/>
                      <a:pt x="8" y="56"/>
                    </a:cubicBezTo>
                    <a:cubicBezTo>
                      <a:pt x="8" y="57"/>
                      <a:pt x="20" y="63"/>
                      <a:pt x="23" y="62"/>
                    </a:cubicBezTo>
                    <a:cubicBezTo>
                      <a:pt x="27" y="63"/>
                      <a:pt x="38" y="57"/>
                      <a:pt x="39" y="56"/>
                    </a:cubicBezTo>
                    <a:cubicBezTo>
                      <a:pt x="39" y="55"/>
                      <a:pt x="42" y="33"/>
                      <a:pt x="42" y="33"/>
                    </a:cubicBezTo>
                    <a:cubicBezTo>
                      <a:pt x="45" y="5"/>
                      <a:pt x="23" y="9"/>
                      <a:pt x="23" y="9"/>
                    </a:cubicBez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8" name="Freeform 74"/>
              <p:cNvSpPr/>
              <p:nvPr/>
            </p:nvSpPr>
            <p:spPr bwMode="auto">
              <a:xfrm>
                <a:off x="20718419" y="2750089"/>
                <a:ext cx="140793" cy="265341"/>
              </a:xfrm>
              <a:custGeom>
                <a:avLst/>
                <a:gdLst>
                  <a:gd name="T0" fmla="*/ 0 w 9"/>
                  <a:gd name="T1" fmla="*/ 15 h 17"/>
                  <a:gd name="T2" fmla="*/ 6 w 9"/>
                  <a:gd name="T3" fmla="*/ 10 h 17"/>
                  <a:gd name="T4" fmla="*/ 6 w 9"/>
                  <a:gd name="T5" fmla="*/ 0 h 17"/>
                  <a:gd name="T6" fmla="*/ 2 w 9"/>
                  <a:gd name="T7" fmla="*/ 3 h 17"/>
                  <a:gd name="T8" fmla="*/ 0 w 9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0" y="15"/>
                    </a:moveTo>
                    <a:cubicBezTo>
                      <a:pt x="0" y="15"/>
                      <a:pt x="3" y="17"/>
                      <a:pt x="6" y="10"/>
                    </a:cubicBezTo>
                    <a:cubicBezTo>
                      <a:pt x="9" y="3"/>
                      <a:pt x="9" y="0"/>
                      <a:pt x="6" y="0"/>
                    </a:cubicBezTo>
                    <a:cubicBezTo>
                      <a:pt x="3" y="0"/>
                      <a:pt x="2" y="3"/>
                      <a:pt x="2" y="3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9" name="Freeform 75"/>
              <p:cNvSpPr/>
              <p:nvPr/>
            </p:nvSpPr>
            <p:spPr bwMode="auto">
              <a:xfrm>
                <a:off x="20074019" y="2750089"/>
                <a:ext cx="121840" cy="265341"/>
              </a:xfrm>
              <a:custGeom>
                <a:avLst/>
                <a:gdLst>
                  <a:gd name="T0" fmla="*/ 8 w 8"/>
                  <a:gd name="T1" fmla="*/ 15 h 17"/>
                  <a:gd name="T2" fmla="*/ 3 w 8"/>
                  <a:gd name="T3" fmla="*/ 10 h 17"/>
                  <a:gd name="T4" fmla="*/ 3 w 8"/>
                  <a:gd name="T5" fmla="*/ 0 h 17"/>
                  <a:gd name="T6" fmla="*/ 5 w 8"/>
                  <a:gd name="T7" fmla="*/ 0 h 17"/>
                  <a:gd name="T8" fmla="*/ 7 w 8"/>
                  <a:gd name="T9" fmla="*/ 3 h 17"/>
                  <a:gd name="T10" fmla="*/ 8 w 8"/>
                  <a:gd name="T1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7">
                    <a:moveTo>
                      <a:pt x="8" y="15"/>
                    </a:moveTo>
                    <a:cubicBezTo>
                      <a:pt x="8" y="15"/>
                      <a:pt x="5" y="17"/>
                      <a:pt x="3" y="10"/>
                    </a:cubicBezTo>
                    <a:cubicBezTo>
                      <a:pt x="0" y="3"/>
                      <a:pt x="0" y="0"/>
                      <a:pt x="3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1"/>
                      <a:pt x="7" y="3"/>
                      <a:pt x="7" y="3"/>
                    </a:cubicBezTo>
                    <a:lnTo>
                      <a:pt x="8" y="15"/>
                    </a:lnTo>
                    <a:close/>
                  </a:path>
                </a:pathLst>
              </a:custGeom>
              <a:solidFill>
                <a:srgbClr val="FDDB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0" name="Freeform 76"/>
              <p:cNvSpPr>
                <a:spLocks noEditPoints="1"/>
              </p:cNvSpPr>
              <p:nvPr/>
            </p:nvSpPr>
            <p:spPr bwMode="auto">
              <a:xfrm>
                <a:off x="20133586" y="2176085"/>
                <a:ext cx="663353" cy="1088441"/>
              </a:xfrm>
              <a:custGeom>
                <a:avLst/>
                <a:gdLst>
                  <a:gd name="T0" fmla="*/ 42 w 43"/>
                  <a:gd name="T1" fmla="*/ 19 h 70"/>
                  <a:gd name="T2" fmla="*/ 39 w 43"/>
                  <a:gd name="T3" fmla="*/ 19 h 70"/>
                  <a:gd name="T4" fmla="*/ 40 w 43"/>
                  <a:gd name="T5" fmla="*/ 6 h 70"/>
                  <a:gd name="T6" fmla="*/ 31 w 43"/>
                  <a:gd name="T7" fmla="*/ 12 h 70"/>
                  <a:gd name="T8" fmla="*/ 38 w 43"/>
                  <a:gd name="T9" fmla="*/ 6 h 70"/>
                  <a:gd name="T10" fmla="*/ 24 w 43"/>
                  <a:gd name="T11" fmla="*/ 9 h 70"/>
                  <a:gd name="T12" fmla="*/ 34 w 43"/>
                  <a:gd name="T13" fmla="*/ 3 h 70"/>
                  <a:gd name="T14" fmla="*/ 21 w 43"/>
                  <a:gd name="T15" fmla="*/ 3 h 70"/>
                  <a:gd name="T16" fmla="*/ 16 w 43"/>
                  <a:gd name="T17" fmla="*/ 7 h 70"/>
                  <a:gd name="T18" fmla="*/ 21 w 43"/>
                  <a:gd name="T19" fmla="*/ 2 h 70"/>
                  <a:gd name="T20" fmla="*/ 26 w 43"/>
                  <a:gd name="T21" fmla="*/ 0 h 70"/>
                  <a:gd name="T22" fmla="*/ 21 w 43"/>
                  <a:gd name="T23" fmla="*/ 0 h 70"/>
                  <a:gd name="T24" fmla="*/ 2 w 43"/>
                  <a:gd name="T25" fmla="*/ 18 h 70"/>
                  <a:gd name="T26" fmla="*/ 0 w 43"/>
                  <a:gd name="T27" fmla="*/ 18 h 70"/>
                  <a:gd name="T28" fmla="*/ 2 w 43"/>
                  <a:gd name="T29" fmla="*/ 36 h 70"/>
                  <a:gd name="T30" fmla="*/ 2 w 43"/>
                  <a:gd name="T31" fmla="*/ 40 h 70"/>
                  <a:gd name="T32" fmla="*/ 6 w 43"/>
                  <a:gd name="T33" fmla="*/ 63 h 70"/>
                  <a:gd name="T34" fmla="*/ 21 w 43"/>
                  <a:gd name="T35" fmla="*/ 70 h 70"/>
                  <a:gd name="T36" fmla="*/ 21 w 43"/>
                  <a:gd name="T37" fmla="*/ 70 h 70"/>
                  <a:gd name="T38" fmla="*/ 36 w 43"/>
                  <a:gd name="T39" fmla="*/ 63 h 70"/>
                  <a:gd name="T40" fmla="*/ 40 w 43"/>
                  <a:gd name="T41" fmla="*/ 40 h 70"/>
                  <a:gd name="T42" fmla="*/ 40 w 43"/>
                  <a:gd name="T43" fmla="*/ 35 h 70"/>
                  <a:gd name="T44" fmla="*/ 42 w 43"/>
                  <a:gd name="T45" fmla="*/ 19 h 70"/>
                  <a:gd name="T46" fmla="*/ 21 w 43"/>
                  <a:gd name="T47" fmla="*/ 65 h 70"/>
                  <a:gd name="T48" fmla="*/ 21 w 43"/>
                  <a:gd name="T49" fmla="*/ 65 h 70"/>
                  <a:gd name="T50" fmla="*/ 12 w 43"/>
                  <a:gd name="T51" fmla="*/ 62 h 70"/>
                  <a:gd name="T52" fmla="*/ 21 w 43"/>
                  <a:gd name="T53" fmla="*/ 52 h 70"/>
                  <a:gd name="T54" fmla="*/ 30 w 43"/>
                  <a:gd name="T55" fmla="*/ 62 h 70"/>
                  <a:gd name="T56" fmla="*/ 21 w 43"/>
                  <a:gd name="T57" fmla="*/ 65 h 70"/>
                  <a:gd name="T58" fmla="*/ 35 w 43"/>
                  <a:gd name="T59" fmla="*/ 58 h 70"/>
                  <a:gd name="T60" fmla="*/ 32 w 43"/>
                  <a:gd name="T61" fmla="*/ 60 h 70"/>
                  <a:gd name="T62" fmla="*/ 21 w 43"/>
                  <a:gd name="T63" fmla="*/ 50 h 70"/>
                  <a:gd name="T64" fmla="*/ 10 w 43"/>
                  <a:gd name="T65" fmla="*/ 60 h 70"/>
                  <a:gd name="T66" fmla="*/ 7 w 43"/>
                  <a:gd name="T67" fmla="*/ 58 h 70"/>
                  <a:gd name="T68" fmla="*/ 4 w 43"/>
                  <a:gd name="T69" fmla="*/ 43 h 70"/>
                  <a:gd name="T70" fmla="*/ 5 w 43"/>
                  <a:gd name="T71" fmla="*/ 23 h 70"/>
                  <a:gd name="T72" fmla="*/ 21 w 43"/>
                  <a:gd name="T73" fmla="*/ 27 h 70"/>
                  <a:gd name="T74" fmla="*/ 36 w 43"/>
                  <a:gd name="T75" fmla="*/ 22 h 70"/>
                  <a:gd name="T76" fmla="*/ 39 w 43"/>
                  <a:gd name="T77" fmla="*/ 37 h 70"/>
                  <a:gd name="T78" fmla="*/ 39 w 43"/>
                  <a:gd name="T79" fmla="*/ 37 h 70"/>
                  <a:gd name="T80" fmla="*/ 35 w 43"/>
                  <a:gd name="T81" fmla="*/ 5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3" h="70">
                    <a:moveTo>
                      <a:pt x="42" y="19"/>
                    </a:moveTo>
                    <a:cubicBezTo>
                      <a:pt x="39" y="19"/>
                      <a:pt x="39" y="19"/>
                      <a:pt x="39" y="19"/>
                    </a:cubicBezTo>
                    <a:cubicBezTo>
                      <a:pt x="43" y="13"/>
                      <a:pt x="40" y="6"/>
                      <a:pt x="40" y="6"/>
                    </a:cubicBezTo>
                    <a:cubicBezTo>
                      <a:pt x="37" y="12"/>
                      <a:pt x="31" y="12"/>
                      <a:pt x="31" y="12"/>
                    </a:cubicBezTo>
                    <a:cubicBezTo>
                      <a:pt x="31" y="9"/>
                      <a:pt x="38" y="6"/>
                      <a:pt x="38" y="6"/>
                    </a:cubicBezTo>
                    <a:cubicBezTo>
                      <a:pt x="32" y="2"/>
                      <a:pt x="24" y="9"/>
                      <a:pt x="24" y="9"/>
                    </a:cubicBezTo>
                    <a:cubicBezTo>
                      <a:pt x="24" y="6"/>
                      <a:pt x="34" y="3"/>
                      <a:pt x="34" y="3"/>
                    </a:cubicBezTo>
                    <a:cubicBezTo>
                      <a:pt x="28" y="2"/>
                      <a:pt x="24" y="2"/>
                      <a:pt x="21" y="3"/>
                    </a:cubicBezTo>
                    <a:cubicBezTo>
                      <a:pt x="17" y="4"/>
                      <a:pt x="16" y="7"/>
                      <a:pt x="16" y="7"/>
                    </a:cubicBezTo>
                    <a:cubicBezTo>
                      <a:pt x="17" y="5"/>
                      <a:pt x="19" y="3"/>
                      <a:pt x="21" y="2"/>
                    </a:cubicBezTo>
                    <a:cubicBezTo>
                      <a:pt x="24" y="0"/>
                      <a:pt x="26" y="0"/>
                      <a:pt x="26" y="0"/>
                    </a:cubicBezTo>
                    <a:cubicBezTo>
                      <a:pt x="24" y="0"/>
                      <a:pt x="23" y="0"/>
                      <a:pt x="21" y="0"/>
                    </a:cubicBezTo>
                    <a:cubicBezTo>
                      <a:pt x="6" y="3"/>
                      <a:pt x="2" y="18"/>
                      <a:pt x="2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7"/>
                      <a:pt x="2" y="38"/>
                      <a:pt x="2" y="40"/>
                    </a:cubicBezTo>
                    <a:cubicBezTo>
                      <a:pt x="2" y="40"/>
                      <a:pt x="5" y="62"/>
                      <a:pt x="6" y="63"/>
                    </a:cubicBezTo>
                    <a:cubicBezTo>
                      <a:pt x="6" y="64"/>
                      <a:pt x="17" y="70"/>
                      <a:pt x="21" y="70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5" y="70"/>
                      <a:pt x="36" y="64"/>
                      <a:pt x="36" y="63"/>
                    </a:cubicBezTo>
                    <a:cubicBezTo>
                      <a:pt x="37" y="62"/>
                      <a:pt x="40" y="40"/>
                      <a:pt x="40" y="40"/>
                    </a:cubicBezTo>
                    <a:cubicBezTo>
                      <a:pt x="40" y="38"/>
                      <a:pt x="40" y="36"/>
                      <a:pt x="40" y="35"/>
                    </a:cubicBezTo>
                    <a:lnTo>
                      <a:pt x="42" y="19"/>
                    </a:lnTo>
                    <a:close/>
                    <a:moveTo>
                      <a:pt x="21" y="65"/>
                    </a:moveTo>
                    <a:cubicBezTo>
                      <a:pt x="21" y="65"/>
                      <a:pt x="21" y="65"/>
                      <a:pt x="21" y="65"/>
                    </a:cubicBezTo>
                    <a:cubicBezTo>
                      <a:pt x="19" y="65"/>
                      <a:pt x="15" y="63"/>
                      <a:pt x="12" y="62"/>
                    </a:cubicBezTo>
                    <a:cubicBezTo>
                      <a:pt x="13" y="50"/>
                      <a:pt x="21" y="52"/>
                      <a:pt x="21" y="52"/>
                    </a:cubicBezTo>
                    <a:cubicBezTo>
                      <a:pt x="21" y="52"/>
                      <a:pt x="29" y="50"/>
                      <a:pt x="30" y="62"/>
                    </a:cubicBezTo>
                    <a:cubicBezTo>
                      <a:pt x="27" y="63"/>
                      <a:pt x="23" y="65"/>
                      <a:pt x="21" y="65"/>
                    </a:cubicBezTo>
                    <a:close/>
                    <a:moveTo>
                      <a:pt x="35" y="58"/>
                    </a:moveTo>
                    <a:cubicBezTo>
                      <a:pt x="35" y="59"/>
                      <a:pt x="34" y="59"/>
                      <a:pt x="32" y="60"/>
                    </a:cubicBezTo>
                    <a:cubicBezTo>
                      <a:pt x="33" y="57"/>
                      <a:pt x="32" y="50"/>
                      <a:pt x="21" y="50"/>
                    </a:cubicBezTo>
                    <a:cubicBezTo>
                      <a:pt x="11" y="50"/>
                      <a:pt x="10" y="57"/>
                      <a:pt x="10" y="60"/>
                    </a:cubicBezTo>
                    <a:cubicBezTo>
                      <a:pt x="8" y="59"/>
                      <a:pt x="7" y="59"/>
                      <a:pt x="7" y="58"/>
                    </a:cubicBezTo>
                    <a:cubicBezTo>
                      <a:pt x="6" y="58"/>
                      <a:pt x="5" y="49"/>
                      <a:pt x="4" y="4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10" y="27"/>
                      <a:pt x="16" y="28"/>
                      <a:pt x="21" y="27"/>
                    </a:cubicBezTo>
                    <a:cubicBezTo>
                      <a:pt x="28" y="27"/>
                      <a:pt x="33" y="25"/>
                      <a:pt x="36" y="22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7"/>
                      <a:pt x="36" y="57"/>
                      <a:pt x="35" y="58"/>
                    </a:cubicBezTo>
                    <a:close/>
                  </a:path>
                </a:pathLst>
              </a:custGeom>
              <a:solidFill>
                <a:srgbClr val="8E5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1" name="Freeform 77"/>
              <p:cNvSpPr/>
              <p:nvPr/>
            </p:nvSpPr>
            <p:spPr bwMode="auto">
              <a:xfrm>
                <a:off x="20520767" y="4664337"/>
                <a:ext cx="414257" cy="1288801"/>
              </a:xfrm>
              <a:custGeom>
                <a:avLst/>
                <a:gdLst>
                  <a:gd name="T0" fmla="*/ 0 w 153"/>
                  <a:gd name="T1" fmla="*/ 0 h 476"/>
                  <a:gd name="T2" fmla="*/ 0 w 153"/>
                  <a:gd name="T3" fmla="*/ 447 h 476"/>
                  <a:gd name="T4" fmla="*/ 153 w 153"/>
                  <a:gd name="T5" fmla="*/ 476 h 476"/>
                  <a:gd name="T6" fmla="*/ 153 w 153"/>
                  <a:gd name="T7" fmla="*/ 0 h 476"/>
                  <a:gd name="T8" fmla="*/ 0 w 153"/>
                  <a:gd name="T9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76">
                    <a:moveTo>
                      <a:pt x="0" y="0"/>
                    </a:moveTo>
                    <a:lnTo>
                      <a:pt x="0" y="447"/>
                    </a:lnTo>
                    <a:lnTo>
                      <a:pt x="153" y="476"/>
                    </a:lnTo>
                    <a:lnTo>
                      <a:pt x="15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A9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2" name="Freeform 78"/>
              <p:cNvSpPr/>
              <p:nvPr/>
            </p:nvSpPr>
            <p:spPr bwMode="auto">
              <a:xfrm>
                <a:off x="20027991" y="4664337"/>
                <a:ext cx="414257" cy="1288801"/>
              </a:xfrm>
              <a:custGeom>
                <a:avLst/>
                <a:gdLst>
                  <a:gd name="T0" fmla="*/ 0 w 153"/>
                  <a:gd name="T1" fmla="*/ 476 h 476"/>
                  <a:gd name="T2" fmla="*/ 153 w 153"/>
                  <a:gd name="T3" fmla="*/ 447 h 476"/>
                  <a:gd name="T4" fmla="*/ 153 w 153"/>
                  <a:gd name="T5" fmla="*/ 0 h 476"/>
                  <a:gd name="T6" fmla="*/ 0 w 153"/>
                  <a:gd name="T7" fmla="*/ 0 h 476"/>
                  <a:gd name="T8" fmla="*/ 0 w 153"/>
                  <a:gd name="T9" fmla="*/ 476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76">
                    <a:moveTo>
                      <a:pt x="0" y="476"/>
                    </a:moveTo>
                    <a:lnTo>
                      <a:pt x="153" y="447"/>
                    </a:lnTo>
                    <a:lnTo>
                      <a:pt x="153" y="0"/>
                    </a:lnTo>
                    <a:lnTo>
                      <a:pt x="0" y="0"/>
                    </a:lnTo>
                    <a:lnTo>
                      <a:pt x="0" y="476"/>
                    </a:lnTo>
                    <a:close/>
                  </a:path>
                </a:pathLst>
              </a:custGeom>
              <a:solidFill>
                <a:srgbClr val="1FA9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3" name="Rectangle 79"/>
              <p:cNvSpPr>
                <a:spLocks noChangeArrowheads="1"/>
              </p:cNvSpPr>
              <p:nvPr/>
            </p:nvSpPr>
            <p:spPr bwMode="auto">
              <a:xfrm>
                <a:off x="20027991" y="4677875"/>
                <a:ext cx="414257" cy="249096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4" name="Rectangle 80"/>
              <p:cNvSpPr>
                <a:spLocks noChangeArrowheads="1"/>
              </p:cNvSpPr>
              <p:nvPr/>
            </p:nvSpPr>
            <p:spPr bwMode="auto">
              <a:xfrm>
                <a:off x="20520767" y="4677875"/>
                <a:ext cx="414257" cy="249096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5" name="Freeform 81"/>
              <p:cNvSpPr/>
              <p:nvPr/>
            </p:nvSpPr>
            <p:spPr bwMode="auto">
              <a:xfrm>
                <a:off x="20488276" y="5766315"/>
                <a:ext cx="476531" cy="203067"/>
              </a:xfrm>
              <a:custGeom>
                <a:avLst/>
                <a:gdLst>
                  <a:gd name="T0" fmla="*/ 15 w 31"/>
                  <a:gd name="T1" fmla="*/ 0 h 13"/>
                  <a:gd name="T2" fmla="*/ 1 w 31"/>
                  <a:gd name="T3" fmla="*/ 13 h 13"/>
                  <a:gd name="T4" fmla="*/ 15 w 31"/>
                  <a:gd name="T5" fmla="*/ 13 h 13"/>
                  <a:gd name="T6" fmla="*/ 29 w 31"/>
                  <a:gd name="T7" fmla="*/ 13 h 13"/>
                  <a:gd name="T8" fmla="*/ 15 w 3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">
                    <a:moveTo>
                      <a:pt x="15" y="0"/>
                    </a:moveTo>
                    <a:cubicBezTo>
                      <a:pt x="0" y="0"/>
                      <a:pt x="1" y="13"/>
                      <a:pt x="1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31" y="0"/>
                      <a:pt x="15" y="0"/>
                    </a:cubicBez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6" name="Freeform 82"/>
              <p:cNvSpPr/>
              <p:nvPr/>
            </p:nvSpPr>
            <p:spPr bwMode="auto">
              <a:xfrm>
                <a:off x="20458493" y="3343045"/>
                <a:ext cx="614617" cy="1351075"/>
              </a:xfrm>
              <a:custGeom>
                <a:avLst/>
                <a:gdLst>
                  <a:gd name="T0" fmla="*/ 12 w 40"/>
                  <a:gd name="T1" fmla="*/ 18 h 87"/>
                  <a:gd name="T2" fmla="*/ 16 w 40"/>
                  <a:gd name="T3" fmla="*/ 15 h 87"/>
                  <a:gd name="T4" fmla="*/ 15 w 40"/>
                  <a:gd name="T5" fmla="*/ 12 h 87"/>
                  <a:gd name="T6" fmla="*/ 20 w 40"/>
                  <a:gd name="T7" fmla="*/ 6 h 87"/>
                  <a:gd name="T8" fmla="*/ 18 w 40"/>
                  <a:gd name="T9" fmla="*/ 0 h 87"/>
                  <a:gd name="T10" fmla="*/ 21 w 40"/>
                  <a:gd name="T11" fmla="*/ 2 h 87"/>
                  <a:gd name="T12" fmla="*/ 32 w 40"/>
                  <a:gd name="T13" fmla="*/ 4 h 87"/>
                  <a:gd name="T14" fmla="*/ 32 w 40"/>
                  <a:gd name="T15" fmla="*/ 23 h 87"/>
                  <a:gd name="T16" fmla="*/ 31 w 40"/>
                  <a:gd name="T17" fmla="*/ 23 h 87"/>
                  <a:gd name="T18" fmla="*/ 31 w 40"/>
                  <a:gd name="T19" fmla="*/ 44 h 87"/>
                  <a:gd name="T20" fmla="*/ 40 w 40"/>
                  <a:gd name="T21" fmla="*/ 87 h 87"/>
                  <a:gd name="T22" fmla="*/ 1 w 40"/>
                  <a:gd name="T23" fmla="*/ 87 h 87"/>
                  <a:gd name="T24" fmla="*/ 0 w 40"/>
                  <a:gd name="T25" fmla="*/ 32 h 87"/>
                  <a:gd name="T26" fmla="*/ 12 w 40"/>
                  <a:gd name="T27" fmla="*/ 1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87">
                    <a:moveTo>
                      <a:pt x="12" y="18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7" y="2"/>
                      <a:pt x="32" y="4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0" y="32"/>
                      <a:pt x="0" y="32"/>
                      <a:pt x="0" y="32"/>
                    </a:cubicBezTo>
                    <a:lnTo>
                      <a:pt x="12" y="18"/>
                    </a:lnTo>
                    <a:close/>
                  </a:path>
                </a:pathLst>
              </a:custGeom>
              <a:solidFill>
                <a:srgbClr val="7AC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7" name="Freeform 83"/>
              <p:cNvSpPr/>
              <p:nvPr/>
            </p:nvSpPr>
            <p:spPr bwMode="auto">
              <a:xfrm>
                <a:off x="19935933" y="3343045"/>
                <a:ext cx="536098" cy="1351075"/>
              </a:xfrm>
              <a:custGeom>
                <a:avLst/>
                <a:gdLst>
                  <a:gd name="T0" fmla="*/ 12 w 35"/>
                  <a:gd name="T1" fmla="*/ 18 h 87"/>
                  <a:gd name="T2" fmla="*/ 18 w 35"/>
                  <a:gd name="T3" fmla="*/ 15 h 87"/>
                  <a:gd name="T4" fmla="*/ 20 w 35"/>
                  <a:gd name="T5" fmla="*/ 12 h 87"/>
                  <a:gd name="T6" fmla="*/ 13 w 35"/>
                  <a:gd name="T7" fmla="*/ 6 h 87"/>
                  <a:gd name="T8" fmla="*/ 16 w 35"/>
                  <a:gd name="T9" fmla="*/ 0 h 87"/>
                  <a:gd name="T10" fmla="*/ 12 w 35"/>
                  <a:gd name="T11" fmla="*/ 2 h 87"/>
                  <a:gd name="T12" fmla="*/ 4 w 35"/>
                  <a:gd name="T13" fmla="*/ 10 h 87"/>
                  <a:gd name="T14" fmla="*/ 0 w 35"/>
                  <a:gd name="T15" fmla="*/ 23 h 87"/>
                  <a:gd name="T16" fmla="*/ 1 w 35"/>
                  <a:gd name="T17" fmla="*/ 23 h 87"/>
                  <a:gd name="T18" fmla="*/ 1 w 35"/>
                  <a:gd name="T19" fmla="*/ 44 h 87"/>
                  <a:gd name="T20" fmla="*/ 1 w 35"/>
                  <a:gd name="T21" fmla="*/ 87 h 87"/>
                  <a:gd name="T22" fmla="*/ 35 w 35"/>
                  <a:gd name="T23" fmla="*/ 87 h 87"/>
                  <a:gd name="T24" fmla="*/ 34 w 35"/>
                  <a:gd name="T25" fmla="*/ 32 h 87"/>
                  <a:gd name="T26" fmla="*/ 12 w 35"/>
                  <a:gd name="T27" fmla="*/ 1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87">
                    <a:moveTo>
                      <a:pt x="12" y="18"/>
                    </a:moveTo>
                    <a:cubicBezTo>
                      <a:pt x="18" y="15"/>
                      <a:pt x="18" y="15"/>
                      <a:pt x="18" y="15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8"/>
                      <a:pt x="4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4" y="32"/>
                      <a:pt x="34" y="32"/>
                      <a:pt x="34" y="32"/>
                    </a:cubicBezTo>
                    <a:lnTo>
                      <a:pt x="12" y="18"/>
                    </a:lnTo>
                    <a:close/>
                  </a:path>
                </a:pathLst>
              </a:custGeom>
              <a:solidFill>
                <a:srgbClr val="7AC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8" name="Freeform 84"/>
              <p:cNvSpPr/>
              <p:nvPr/>
            </p:nvSpPr>
            <p:spPr bwMode="auto">
              <a:xfrm>
                <a:off x="19995500" y="5766315"/>
                <a:ext cx="476531" cy="203067"/>
              </a:xfrm>
              <a:custGeom>
                <a:avLst/>
                <a:gdLst>
                  <a:gd name="T0" fmla="*/ 15 w 31"/>
                  <a:gd name="T1" fmla="*/ 0 h 13"/>
                  <a:gd name="T2" fmla="*/ 1 w 31"/>
                  <a:gd name="T3" fmla="*/ 13 h 13"/>
                  <a:gd name="T4" fmla="*/ 15 w 31"/>
                  <a:gd name="T5" fmla="*/ 13 h 13"/>
                  <a:gd name="T6" fmla="*/ 29 w 31"/>
                  <a:gd name="T7" fmla="*/ 13 h 13"/>
                  <a:gd name="T8" fmla="*/ 15 w 3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">
                    <a:moveTo>
                      <a:pt x="15" y="0"/>
                    </a:moveTo>
                    <a:cubicBezTo>
                      <a:pt x="0" y="0"/>
                      <a:pt x="1" y="13"/>
                      <a:pt x="1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31" y="0"/>
                      <a:pt x="15" y="0"/>
                    </a:cubicBez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9" name="Freeform 85"/>
              <p:cNvSpPr/>
              <p:nvPr/>
            </p:nvSpPr>
            <p:spPr bwMode="auto">
              <a:xfrm>
                <a:off x="19995500" y="5969383"/>
                <a:ext cx="462993" cy="29783"/>
              </a:xfrm>
              <a:custGeom>
                <a:avLst/>
                <a:gdLst>
                  <a:gd name="T0" fmla="*/ 86 w 171"/>
                  <a:gd name="T1" fmla="*/ 0 h 11"/>
                  <a:gd name="T2" fmla="*/ 0 w 171"/>
                  <a:gd name="T3" fmla="*/ 0 h 11"/>
                  <a:gd name="T4" fmla="*/ 0 w 171"/>
                  <a:gd name="T5" fmla="*/ 11 h 11"/>
                  <a:gd name="T6" fmla="*/ 86 w 171"/>
                  <a:gd name="T7" fmla="*/ 11 h 11"/>
                  <a:gd name="T8" fmla="*/ 171 w 171"/>
                  <a:gd name="T9" fmla="*/ 11 h 11"/>
                  <a:gd name="T10" fmla="*/ 171 w 171"/>
                  <a:gd name="T11" fmla="*/ 0 h 11"/>
                  <a:gd name="T12" fmla="*/ 86 w 17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1">
                    <a:moveTo>
                      <a:pt x="86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86" y="11"/>
                    </a:lnTo>
                    <a:lnTo>
                      <a:pt x="171" y="11"/>
                    </a:lnTo>
                    <a:lnTo>
                      <a:pt x="171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0" name="Freeform 86"/>
              <p:cNvSpPr/>
              <p:nvPr/>
            </p:nvSpPr>
            <p:spPr bwMode="auto">
              <a:xfrm>
                <a:off x="20488276" y="5969383"/>
                <a:ext cx="462993" cy="29783"/>
              </a:xfrm>
              <a:custGeom>
                <a:avLst/>
                <a:gdLst>
                  <a:gd name="T0" fmla="*/ 85 w 171"/>
                  <a:gd name="T1" fmla="*/ 0 h 11"/>
                  <a:gd name="T2" fmla="*/ 0 w 171"/>
                  <a:gd name="T3" fmla="*/ 0 h 11"/>
                  <a:gd name="T4" fmla="*/ 0 w 171"/>
                  <a:gd name="T5" fmla="*/ 11 h 11"/>
                  <a:gd name="T6" fmla="*/ 85 w 171"/>
                  <a:gd name="T7" fmla="*/ 11 h 11"/>
                  <a:gd name="T8" fmla="*/ 171 w 171"/>
                  <a:gd name="T9" fmla="*/ 11 h 11"/>
                  <a:gd name="T10" fmla="*/ 171 w 171"/>
                  <a:gd name="T11" fmla="*/ 0 h 11"/>
                  <a:gd name="T12" fmla="*/ 85 w 17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1">
                    <a:moveTo>
                      <a:pt x="85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85" y="11"/>
                    </a:lnTo>
                    <a:lnTo>
                      <a:pt x="171" y="11"/>
                    </a:lnTo>
                    <a:lnTo>
                      <a:pt x="171" y="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1" name="Freeform 87"/>
              <p:cNvSpPr/>
              <p:nvPr/>
            </p:nvSpPr>
            <p:spPr bwMode="auto">
              <a:xfrm>
                <a:off x="20103802" y="4382750"/>
                <a:ext cx="246388" cy="140793"/>
              </a:xfrm>
              <a:custGeom>
                <a:avLst/>
                <a:gdLst>
                  <a:gd name="T0" fmla="*/ 0 w 91"/>
                  <a:gd name="T1" fmla="*/ 0 h 52"/>
                  <a:gd name="T2" fmla="*/ 63 w 91"/>
                  <a:gd name="T3" fmla="*/ 17 h 52"/>
                  <a:gd name="T4" fmla="*/ 91 w 91"/>
                  <a:gd name="T5" fmla="*/ 52 h 52"/>
                  <a:gd name="T6" fmla="*/ 0 w 91"/>
                  <a:gd name="T7" fmla="*/ 52 h 52"/>
                  <a:gd name="T8" fmla="*/ 0 w 9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52">
                    <a:moveTo>
                      <a:pt x="0" y="0"/>
                    </a:moveTo>
                    <a:lnTo>
                      <a:pt x="63" y="17"/>
                    </a:lnTo>
                    <a:lnTo>
                      <a:pt x="91" y="52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2" name="Freeform 88"/>
              <p:cNvSpPr/>
              <p:nvPr/>
            </p:nvSpPr>
            <p:spPr bwMode="auto">
              <a:xfrm>
                <a:off x="20027991" y="3280771"/>
                <a:ext cx="430503" cy="108303"/>
              </a:xfrm>
              <a:custGeom>
                <a:avLst/>
                <a:gdLst>
                  <a:gd name="T0" fmla="*/ 28 w 28"/>
                  <a:gd name="T1" fmla="*/ 5 h 7"/>
                  <a:gd name="T2" fmla="*/ 26 w 28"/>
                  <a:gd name="T3" fmla="*/ 7 h 7"/>
                  <a:gd name="T4" fmla="*/ 18 w 28"/>
                  <a:gd name="T5" fmla="*/ 7 h 7"/>
                  <a:gd name="T6" fmla="*/ 16 w 28"/>
                  <a:gd name="T7" fmla="*/ 0 h 7"/>
                  <a:gd name="T8" fmla="*/ 7 w 28"/>
                  <a:gd name="T9" fmla="*/ 4 h 7"/>
                  <a:gd name="T10" fmla="*/ 7 w 28"/>
                  <a:gd name="T11" fmla="*/ 4 h 7"/>
                  <a:gd name="T12" fmla="*/ 7 w 28"/>
                  <a:gd name="T13" fmla="*/ 4 h 7"/>
                  <a:gd name="T14" fmla="*/ 0 w 28"/>
                  <a:gd name="T15" fmla="*/ 7 h 7"/>
                  <a:gd name="T16" fmla="*/ 28 w 28"/>
                  <a:gd name="T17" fmla="*/ 7 h 7"/>
                  <a:gd name="T18" fmla="*/ 28 w 28"/>
                  <a:gd name="T1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7">
                    <a:moveTo>
                      <a:pt x="28" y="5"/>
                    </a:moveTo>
                    <a:cubicBezTo>
                      <a:pt x="28" y="5"/>
                      <a:pt x="27" y="6"/>
                      <a:pt x="26" y="7"/>
                    </a:cubicBezTo>
                    <a:cubicBezTo>
                      <a:pt x="22" y="7"/>
                      <a:pt x="20" y="7"/>
                      <a:pt x="18" y="7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4" y="5"/>
                      <a:pt x="0" y="7"/>
                    </a:cubicBezTo>
                    <a:cubicBezTo>
                      <a:pt x="28" y="7"/>
                      <a:pt x="28" y="7"/>
                      <a:pt x="28" y="7"/>
                    </a:cubicBezTo>
                    <a:lnTo>
                      <a:pt x="28" y="5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3" name="Freeform 89"/>
              <p:cNvSpPr/>
              <p:nvPr/>
            </p:nvSpPr>
            <p:spPr bwMode="auto">
              <a:xfrm>
                <a:off x="20458493" y="3280771"/>
                <a:ext cx="446748" cy="108303"/>
              </a:xfrm>
              <a:custGeom>
                <a:avLst/>
                <a:gdLst>
                  <a:gd name="T0" fmla="*/ 29 w 29"/>
                  <a:gd name="T1" fmla="*/ 7 h 7"/>
                  <a:gd name="T2" fmla="*/ 22 w 29"/>
                  <a:gd name="T3" fmla="*/ 4 h 7"/>
                  <a:gd name="T4" fmla="*/ 13 w 29"/>
                  <a:gd name="T5" fmla="*/ 0 h 7"/>
                  <a:gd name="T6" fmla="*/ 12 w 29"/>
                  <a:gd name="T7" fmla="*/ 7 h 7"/>
                  <a:gd name="T8" fmla="*/ 10 w 29"/>
                  <a:gd name="T9" fmla="*/ 7 h 7"/>
                  <a:gd name="T10" fmla="*/ 1 w 29"/>
                  <a:gd name="T11" fmla="*/ 5 h 7"/>
                  <a:gd name="T12" fmla="*/ 0 w 29"/>
                  <a:gd name="T13" fmla="*/ 5 h 7"/>
                  <a:gd name="T14" fmla="*/ 0 w 29"/>
                  <a:gd name="T15" fmla="*/ 7 h 7"/>
                  <a:gd name="T16" fmla="*/ 29 w 29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">
                    <a:moveTo>
                      <a:pt x="29" y="7"/>
                    </a:moveTo>
                    <a:cubicBezTo>
                      <a:pt x="26" y="5"/>
                      <a:pt x="22" y="4"/>
                      <a:pt x="22" y="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0" y="7"/>
                    </a:cubicBezTo>
                    <a:cubicBezTo>
                      <a:pt x="7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29" y="7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4" name="Freeform 90"/>
              <p:cNvSpPr/>
              <p:nvPr/>
            </p:nvSpPr>
            <p:spPr bwMode="auto">
              <a:xfrm>
                <a:off x="20320407" y="3356583"/>
                <a:ext cx="151624" cy="140793"/>
              </a:xfrm>
              <a:custGeom>
                <a:avLst/>
                <a:gdLst>
                  <a:gd name="T0" fmla="*/ 0 w 10"/>
                  <a:gd name="T1" fmla="*/ 6 h 9"/>
                  <a:gd name="T2" fmla="*/ 10 w 10"/>
                  <a:gd name="T3" fmla="*/ 9 h 9"/>
                  <a:gd name="T4" fmla="*/ 10 w 10"/>
                  <a:gd name="T5" fmla="*/ 0 h 9"/>
                  <a:gd name="T6" fmla="*/ 0 w 10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0" y="6"/>
                    </a:moveTo>
                    <a:cubicBezTo>
                      <a:pt x="0" y="6"/>
                      <a:pt x="4" y="9"/>
                      <a:pt x="10" y="9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5" name="Freeform 91"/>
              <p:cNvSpPr/>
              <p:nvPr/>
            </p:nvSpPr>
            <p:spPr bwMode="auto">
              <a:xfrm>
                <a:off x="20472031" y="3356583"/>
                <a:ext cx="140793" cy="140793"/>
              </a:xfrm>
              <a:custGeom>
                <a:avLst/>
                <a:gdLst>
                  <a:gd name="T0" fmla="*/ 0 w 9"/>
                  <a:gd name="T1" fmla="*/ 0 h 9"/>
                  <a:gd name="T2" fmla="*/ 0 w 9"/>
                  <a:gd name="T3" fmla="*/ 9 h 9"/>
                  <a:gd name="T4" fmla="*/ 9 w 9"/>
                  <a:gd name="T5" fmla="*/ 6 h 9"/>
                  <a:gd name="T6" fmla="*/ 0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6" y="8"/>
                      <a:pt x="9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6" name="Freeform 92"/>
              <p:cNvSpPr/>
              <p:nvPr/>
            </p:nvSpPr>
            <p:spPr bwMode="auto">
              <a:xfrm>
                <a:off x="19703083" y="3389074"/>
                <a:ext cx="755410" cy="1134469"/>
              </a:xfrm>
              <a:custGeom>
                <a:avLst/>
                <a:gdLst>
                  <a:gd name="T0" fmla="*/ 21 w 49"/>
                  <a:gd name="T1" fmla="*/ 0 h 73"/>
                  <a:gd name="T2" fmla="*/ 12 w 49"/>
                  <a:gd name="T3" fmla="*/ 4 h 73"/>
                  <a:gd name="T4" fmla="*/ 12 w 49"/>
                  <a:gd name="T5" fmla="*/ 4 h 73"/>
                  <a:gd name="T6" fmla="*/ 12 w 49"/>
                  <a:gd name="T7" fmla="*/ 4 h 73"/>
                  <a:gd name="T8" fmla="*/ 9 w 49"/>
                  <a:gd name="T9" fmla="*/ 7 h 73"/>
                  <a:gd name="T10" fmla="*/ 7 w 49"/>
                  <a:gd name="T11" fmla="*/ 13 h 73"/>
                  <a:gd name="T12" fmla="*/ 0 w 49"/>
                  <a:gd name="T13" fmla="*/ 73 h 73"/>
                  <a:gd name="T14" fmla="*/ 17 w 49"/>
                  <a:gd name="T15" fmla="*/ 59 h 73"/>
                  <a:gd name="T16" fmla="*/ 22 w 49"/>
                  <a:gd name="T17" fmla="*/ 20 h 73"/>
                  <a:gd name="T18" fmla="*/ 19 w 49"/>
                  <a:gd name="T19" fmla="*/ 20 h 73"/>
                  <a:gd name="T20" fmla="*/ 19 w 49"/>
                  <a:gd name="T21" fmla="*/ 16 h 73"/>
                  <a:gd name="T22" fmla="*/ 49 w 49"/>
                  <a:gd name="T23" fmla="*/ 16 h 73"/>
                  <a:gd name="T24" fmla="*/ 49 w 49"/>
                  <a:gd name="T25" fmla="*/ 8 h 73"/>
                  <a:gd name="T26" fmla="*/ 49 w 49"/>
                  <a:gd name="T27" fmla="*/ 0 h 73"/>
                  <a:gd name="T28" fmla="*/ 21 w 49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" h="73">
                    <a:moveTo>
                      <a:pt x="21" y="0"/>
                    </a:moveTo>
                    <a:cubicBezTo>
                      <a:pt x="18" y="2"/>
                      <a:pt x="13" y="3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4"/>
                      <a:pt x="10" y="5"/>
                      <a:pt x="9" y="7"/>
                    </a:cubicBezTo>
                    <a:cubicBezTo>
                      <a:pt x="8" y="8"/>
                      <a:pt x="7" y="10"/>
                      <a:pt x="7" y="13"/>
                    </a:cubicBezTo>
                    <a:cubicBezTo>
                      <a:pt x="6" y="22"/>
                      <a:pt x="1" y="55"/>
                      <a:pt x="0" y="73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0"/>
                      <a:pt x="49" y="0"/>
                      <a:pt x="49" y="0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7AC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7" name="Freeform 93"/>
              <p:cNvSpPr/>
              <p:nvPr/>
            </p:nvSpPr>
            <p:spPr bwMode="auto">
              <a:xfrm>
                <a:off x="20472031" y="3232035"/>
                <a:ext cx="232850" cy="311370"/>
              </a:xfrm>
              <a:custGeom>
                <a:avLst/>
                <a:gdLst>
                  <a:gd name="T0" fmla="*/ 11 w 15"/>
                  <a:gd name="T1" fmla="*/ 0 h 20"/>
                  <a:gd name="T2" fmla="*/ 14 w 15"/>
                  <a:gd name="T3" fmla="*/ 4 h 20"/>
                  <a:gd name="T4" fmla="*/ 8 w 15"/>
                  <a:gd name="T5" fmla="*/ 20 h 20"/>
                  <a:gd name="T6" fmla="*/ 0 w 15"/>
                  <a:gd name="T7" fmla="*/ 8 h 20"/>
                  <a:gd name="T8" fmla="*/ 11 w 15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0">
                    <a:moveTo>
                      <a:pt x="11" y="0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8" y="20"/>
                      <a:pt x="8" y="20"/>
                    </a:cubicBezTo>
                    <a:cubicBezTo>
                      <a:pt x="8" y="20"/>
                      <a:pt x="4" y="13"/>
                      <a:pt x="0" y="8"/>
                    </a:cubicBezTo>
                    <a:cubicBezTo>
                      <a:pt x="0" y="8"/>
                      <a:pt x="10" y="4"/>
                      <a:pt x="11" y="0"/>
                    </a:cubicBez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8" name="Freeform 94"/>
              <p:cNvSpPr/>
              <p:nvPr/>
            </p:nvSpPr>
            <p:spPr bwMode="auto">
              <a:xfrm>
                <a:off x="20228350" y="3232035"/>
                <a:ext cx="243681" cy="311370"/>
              </a:xfrm>
              <a:custGeom>
                <a:avLst/>
                <a:gdLst>
                  <a:gd name="T0" fmla="*/ 4 w 16"/>
                  <a:gd name="T1" fmla="*/ 0 h 20"/>
                  <a:gd name="T2" fmla="*/ 1 w 16"/>
                  <a:gd name="T3" fmla="*/ 4 h 20"/>
                  <a:gd name="T4" fmla="*/ 8 w 16"/>
                  <a:gd name="T5" fmla="*/ 20 h 20"/>
                  <a:gd name="T6" fmla="*/ 16 w 16"/>
                  <a:gd name="T7" fmla="*/ 8 h 20"/>
                  <a:gd name="T8" fmla="*/ 4 w 16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4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8" y="20"/>
                      <a:pt x="8" y="20"/>
                    </a:cubicBezTo>
                    <a:cubicBezTo>
                      <a:pt x="8" y="20"/>
                      <a:pt x="11" y="13"/>
                      <a:pt x="16" y="8"/>
                    </a:cubicBezTo>
                    <a:cubicBezTo>
                      <a:pt x="16" y="8"/>
                      <a:pt x="5" y="4"/>
                      <a:pt x="4" y="0"/>
                    </a:cubicBez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9" name="Freeform 95"/>
              <p:cNvSpPr/>
              <p:nvPr/>
            </p:nvSpPr>
            <p:spPr bwMode="auto">
              <a:xfrm>
                <a:off x="18825832" y="4602063"/>
                <a:ext cx="2748438" cy="1397103"/>
              </a:xfrm>
              <a:custGeom>
                <a:avLst/>
                <a:gdLst>
                  <a:gd name="T0" fmla="*/ 972 w 1012"/>
                  <a:gd name="T1" fmla="*/ 0 h 516"/>
                  <a:gd name="T2" fmla="*/ 972 w 1012"/>
                  <a:gd name="T3" fmla="*/ 34 h 516"/>
                  <a:gd name="T4" fmla="*/ 370 w 1012"/>
                  <a:gd name="T5" fmla="*/ 34 h 516"/>
                  <a:gd name="T6" fmla="*/ 370 w 1012"/>
                  <a:gd name="T7" fmla="*/ 0 h 516"/>
                  <a:gd name="T8" fmla="*/ 0 w 1012"/>
                  <a:gd name="T9" fmla="*/ 0 h 516"/>
                  <a:gd name="T10" fmla="*/ 0 w 1012"/>
                  <a:gd name="T11" fmla="*/ 516 h 516"/>
                  <a:gd name="T12" fmla="*/ 370 w 1012"/>
                  <a:gd name="T13" fmla="*/ 516 h 516"/>
                  <a:gd name="T14" fmla="*/ 370 w 1012"/>
                  <a:gd name="T15" fmla="*/ 155 h 516"/>
                  <a:gd name="T16" fmla="*/ 972 w 1012"/>
                  <a:gd name="T17" fmla="*/ 155 h 516"/>
                  <a:gd name="T18" fmla="*/ 972 w 1012"/>
                  <a:gd name="T19" fmla="*/ 516 h 516"/>
                  <a:gd name="T20" fmla="*/ 1012 w 1012"/>
                  <a:gd name="T21" fmla="*/ 516 h 516"/>
                  <a:gd name="T22" fmla="*/ 1012 w 1012"/>
                  <a:gd name="T23" fmla="*/ 0 h 516"/>
                  <a:gd name="T24" fmla="*/ 972 w 1012"/>
                  <a:gd name="T25" fmla="*/ 0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2" h="516">
                    <a:moveTo>
                      <a:pt x="972" y="0"/>
                    </a:moveTo>
                    <a:lnTo>
                      <a:pt x="972" y="34"/>
                    </a:lnTo>
                    <a:lnTo>
                      <a:pt x="370" y="34"/>
                    </a:lnTo>
                    <a:lnTo>
                      <a:pt x="370" y="0"/>
                    </a:lnTo>
                    <a:lnTo>
                      <a:pt x="0" y="0"/>
                    </a:lnTo>
                    <a:lnTo>
                      <a:pt x="0" y="516"/>
                    </a:lnTo>
                    <a:lnTo>
                      <a:pt x="370" y="516"/>
                    </a:lnTo>
                    <a:lnTo>
                      <a:pt x="370" y="155"/>
                    </a:lnTo>
                    <a:lnTo>
                      <a:pt x="972" y="155"/>
                    </a:lnTo>
                    <a:lnTo>
                      <a:pt x="972" y="516"/>
                    </a:lnTo>
                    <a:lnTo>
                      <a:pt x="1012" y="516"/>
                    </a:lnTo>
                    <a:lnTo>
                      <a:pt x="1012" y="0"/>
                    </a:lnTo>
                    <a:lnTo>
                      <a:pt x="972" y="0"/>
                    </a:lnTo>
                    <a:close/>
                  </a:path>
                </a:pathLst>
              </a:custGeom>
              <a:solidFill>
                <a:srgbClr val="996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0" name="Rectangle 96"/>
              <p:cNvSpPr>
                <a:spLocks noChangeArrowheads="1"/>
              </p:cNvSpPr>
              <p:nvPr/>
            </p:nvSpPr>
            <p:spPr bwMode="auto">
              <a:xfrm>
                <a:off x="18766266" y="4523543"/>
                <a:ext cx="2876943" cy="170577"/>
              </a:xfrm>
              <a:prstGeom prst="rect">
                <a:avLst/>
              </a:prstGeom>
              <a:solidFill>
                <a:srgbClr val="9D7D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1" name="Freeform 97"/>
              <p:cNvSpPr/>
              <p:nvPr/>
            </p:nvSpPr>
            <p:spPr bwMode="auto">
              <a:xfrm>
                <a:off x="19703083" y="4304231"/>
                <a:ext cx="400719" cy="219313"/>
              </a:xfrm>
              <a:custGeom>
                <a:avLst/>
                <a:gdLst>
                  <a:gd name="T0" fmla="*/ 0 w 148"/>
                  <a:gd name="T1" fmla="*/ 81 h 81"/>
                  <a:gd name="T2" fmla="*/ 148 w 148"/>
                  <a:gd name="T3" fmla="*/ 81 h 81"/>
                  <a:gd name="T4" fmla="*/ 148 w 148"/>
                  <a:gd name="T5" fmla="*/ 12 h 81"/>
                  <a:gd name="T6" fmla="*/ 63 w 148"/>
                  <a:gd name="T7" fmla="*/ 0 h 81"/>
                  <a:gd name="T8" fmla="*/ 0 w 148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81">
                    <a:moveTo>
                      <a:pt x="0" y="81"/>
                    </a:moveTo>
                    <a:lnTo>
                      <a:pt x="148" y="81"/>
                    </a:lnTo>
                    <a:lnTo>
                      <a:pt x="148" y="12"/>
                    </a:lnTo>
                    <a:lnTo>
                      <a:pt x="63" y="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7AC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2" name="Freeform 98"/>
              <p:cNvSpPr/>
              <p:nvPr/>
            </p:nvSpPr>
            <p:spPr bwMode="auto">
              <a:xfrm>
                <a:off x="20580334" y="4382750"/>
                <a:ext cx="262634" cy="140793"/>
              </a:xfrm>
              <a:custGeom>
                <a:avLst/>
                <a:gdLst>
                  <a:gd name="T0" fmla="*/ 97 w 97"/>
                  <a:gd name="T1" fmla="*/ 0 h 52"/>
                  <a:gd name="T2" fmla="*/ 34 w 97"/>
                  <a:gd name="T3" fmla="*/ 17 h 52"/>
                  <a:gd name="T4" fmla="*/ 0 w 97"/>
                  <a:gd name="T5" fmla="*/ 52 h 52"/>
                  <a:gd name="T6" fmla="*/ 97 w 97"/>
                  <a:gd name="T7" fmla="*/ 52 h 52"/>
                  <a:gd name="T8" fmla="*/ 97 w 97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2">
                    <a:moveTo>
                      <a:pt x="97" y="0"/>
                    </a:moveTo>
                    <a:lnTo>
                      <a:pt x="34" y="17"/>
                    </a:lnTo>
                    <a:lnTo>
                      <a:pt x="0" y="52"/>
                    </a:lnTo>
                    <a:lnTo>
                      <a:pt x="97" y="52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7AC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3" name="Freeform 99"/>
              <p:cNvSpPr/>
              <p:nvPr/>
            </p:nvSpPr>
            <p:spPr bwMode="auto">
              <a:xfrm>
                <a:off x="20472031" y="3389074"/>
                <a:ext cx="771656" cy="1134469"/>
              </a:xfrm>
              <a:custGeom>
                <a:avLst/>
                <a:gdLst>
                  <a:gd name="T0" fmla="*/ 28 w 50"/>
                  <a:gd name="T1" fmla="*/ 0 h 73"/>
                  <a:gd name="T2" fmla="*/ 38 w 50"/>
                  <a:gd name="T3" fmla="*/ 4 h 73"/>
                  <a:gd name="T4" fmla="*/ 38 w 50"/>
                  <a:gd name="T5" fmla="*/ 4 h 73"/>
                  <a:gd name="T6" fmla="*/ 38 w 50"/>
                  <a:gd name="T7" fmla="*/ 4 h 73"/>
                  <a:gd name="T8" fmla="*/ 40 w 50"/>
                  <a:gd name="T9" fmla="*/ 7 h 73"/>
                  <a:gd name="T10" fmla="*/ 43 w 50"/>
                  <a:gd name="T11" fmla="*/ 13 h 73"/>
                  <a:gd name="T12" fmla="*/ 50 w 50"/>
                  <a:gd name="T13" fmla="*/ 73 h 73"/>
                  <a:gd name="T14" fmla="*/ 33 w 50"/>
                  <a:gd name="T15" fmla="*/ 63 h 73"/>
                  <a:gd name="T16" fmla="*/ 28 w 50"/>
                  <a:gd name="T17" fmla="*/ 20 h 73"/>
                  <a:gd name="T18" fmla="*/ 30 w 50"/>
                  <a:gd name="T19" fmla="*/ 20 h 73"/>
                  <a:gd name="T20" fmla="*/ 30 w 50"/>
                  <a:gd name="T21" fmla="*/ 16 h 73"/>
                  <a:gd name="T22" fmla="*/ 0 w 50"/>
                  <a:gd name="T23" fmla="*/ 16 h 73"/>
                  <a:gd name="T24" fmla="*/ 0 w 50"/>
                  <a:gd name="T25" fmla="*/ 8 h 73"/>
                  <a:gd name="T26" fmla="*/ 0 w 50"/>
                  <a:gd name="T27" fmla="*/ 0 h 73"/>
                  <a:gd name="T28" fmla="*/ 28 w 50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73">
                    <a:moveTo>
                      <a:pt x="28" y="0"/>
                    </a:moveTo>
                    <a:cubicBezTo>
                      <a:pt x="32" y="2"/>
                      <a:pt x="36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9" y="5"/>
                      <a:pt x="40" y="7"/>
                    </a:cubicBezTo>
                    <a:cubicBezTo>
                      <a:pt x="42" y="8"/>
                      <a:pt x="43" y="10"/>
                      <a:pt x="43" y="13"/>
                    </a:cubicBezTo>
                    <a:cubicBezTo>
                      <a:pt x="44" y="22"/>
                      <a:pt x="49" y="55"/>
                      <a:pt x="50" y="7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7AC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4" name="Freeform 100"/>
              <p:cNvSpPr/>
              <p:nvPr/>
            </p:nvSpPr>
            <p:spPr bwMode="auto">
              <a:xfrm>
                <a:off x="20826722" y="4304231"/>
                <a:ext cx="416965" cy="219313"/>
              </a:xfrm>
              <a:custGeom>
                <a:avLst/>
                <a:gdLst>
                  <a:gd name="T0" fmla="*/ 154 w 154"/>
                  <a:gd name="T1" fmla="*/ 81 h 81"/>
                  <a:gd name="T2" fmla="*/ 0 w 154"/>
                  <a:gd name="T3" fmla="*/ 81 h 81"/>
                  <a:gd name="T4" fmla="*/ 0 w 154"/>
                  <a:gd name="T5" fmla="*/ 12 h 81"/>
                  <a:gd name="T6" fmla="*/ 91 w 154"/>
                  <a:gd name="T7" fmla="*/ 0 h 81"/>
                  <a:gd name="T8" fmla="*/ 154 w 154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81">
                    <a:moveTo>
                      <a:pt x="154" y="81"/>
                    </a:moveTo>
                    <a:lnTo>
                      <a:pt x="0" y="81"/>
                    </a:lnTo>
                    <a:lnTo>
                      <a:pt x="0" y="12"/>
                    </a:lnTo>
                    <a:lnTo>
                      <a:pt x="91" y="0"/>
                    </a:lnTo>
                    <a:lnTo>
                      <a:pt x="154" y="81"/>
                    </a:lnTo>
                    <a:close/>
                  </a:path>
                </a:pathLst>
              </a:custGeom>
              <a:solidFill>
                <a:srgbClr val="7AC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5" name="Freeform 101"/>
              <p:cNvSpPr/>
              <p:nvPr/>
            </p:nvSpPr>
            <p:spPr bwMode="auto">
              <a:xfrm>
                <a:off x="19887197" y="3294309"/>
                <a:ext cx="1248187" cy="996384"/>
              </a:xfrm>
              <a:custGeom>
                <a:avLst/>
                <a:gdLst>
                  <a:gd name="T0" fmla="*/ 75 w 81"/>
                  <a:gd name="T1" fmla="*/ 0 h 64"/>
                  <a:gd name="T2" fmla="*/ 7 w 81"/>
                  <a:gd name="T3" fmla="*/ 0 h 64"/>
                  <a:gd name="T4" fmla="*/ 0 w 81"/>
                  <a:gd name="T5" fmla="*/ 6 h 64"/>
                  <a:gd name="T6" fmla="*/ 0 w 81"/>
                  <a:gd name="T7" fmla="*/ 49 h 64"/>
                  <a:gd name="T8" fmla="*/ 0 w 81"/>
                  <a:gd name="T9" fmla="*/ 57 h 64"/>
                  <a:gd name="T10" fmla="*/ 7 w 81"/>
                  <a:gd name="T11" fmla="*/ 64 h 64"/>
                  <a:gd name="T12" fmla="*/ 75 w 81"/>
                  <a:gd name="T13" fmla="*/ 64 h 64"/>
                  <a:gd name="T14" fmla="*/ 81 w 81"/>
                  <a:gd name="T15" fmla="*/ 57 h 64"/>
                  <a:gd name="T16" fmla="*/ 81 w 81"/>
                  <a:gd name="T17" fmla="*/ 49 h 64"/>
                  <a:gd name="T18" fmla="*/ 81 w 81"/>
                  <a:gd name="T19" fmla="*/ 6 h 64"/>
                  <a:gd name="T20" fmla="*/ 75 w 81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64">
                    <a:moveTo>
                      <a:pt x="75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75" y="64"/>
                      <a:pt x="75" y="64"/>
                      <a:pt x="75" y="64"/>
                    </a:cubicBezTo>
                    <a:cubicBezTo>
                      <a:pt x="78" y="64"/>
                      <a:pt x="81" y="61"/>
                      <a:pt x="81" y="57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3"/>
                      <a:pt x="78" y="0"/>
                      <a:pt x="75" y="0"/>
                    </a:cubicBezTo>
                    <a:close/>
                  </a:path>
                </a:pathLst>
              </a:custGeom>
              <a:solidFill>
                <a:srgbClr val="25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6" name="Rectangle 102"/>
              <p:cNvSpPr>
                <a:spLocks noChangeArrowheads="1"/>
              </p:cNvSpPr>
              <p:nvPr/>
            </p:nvSpPr>
            <p:spPr bwMode="auto">
              <a:xfrm>
                <a:off x="20320407" y="3713982"/>
                <a:ext cx="398012" cy="777071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7" name="Freeform 103"/>
              <p:cNvSpPr/>
              <p:nvPr/>
            </p:nvSpPr>
            <p:spPr bwMode="auto">
              <a:xfrm>
                <a:off x="20228350" y="4445024"/>
                <a:ext cx="582126" cy="78519"/>
              </a:xfrm>
              <a:custGeom>
                <a:avLst/>
                <a:gdLst>
                  <a:gd name="T0" fmla="*/ 38 w 38"/>
                  <a:gd name="T1" fmla="*/ 3 h 5"/>
                  <a:gd name="T2" fmla="*/ 35 w 38"/>
                  <a:gd name="T3" fmla="*/ 0 h 5"/>
                  <a:gd name="T4" fmla="*/ 2 w 38"/>
                  <a:gd name="T5" fmla="*/ 0 h 5"/>
                  <a:gd name="T6" fmla="*/ 0 w 38"/>
                  <a:gd name="T7" fmla="*/ 3 h 5"/>
                  <a:gd name="T8" fmla="*/ 0 w 38"/>
                  <a:gd name="T9" fmla="*/ 5 h 5"/>
                  <a:gd name="T10" fmla="*/ 38 w 38"/>
                  <a:gd name="T11" fmla="*/ 5 h 5"/>
                  <a:gd name="T12" fmla="*/ 38 w 38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3"/>
                    </a:moveTo>
                    <a:cubicBezTo>
                      <a:pt x="38" y="1"/>
                      <a:pt x="37" y="0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8" y="5"/>
                      <a:pt x="38" y="5"/>
                      <a:pt x="38" y="5"/>
                    </a:cubicBezTo>
                    <a:lnTo>
                      <a:pt x="38" y="3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91" name="组合 990"/>
            <p:cNvGrpSpPr/>
            <p:nvPr/>
          </p:nvGrpSpPr>
          <p:grpSpPr>
            <a:xfrm>
              <a:off x="23023240" y="7511001"/>
              <a:ext cx="2879651" cy="3806835"/>
              <a:chOff x="15421586" y="2192331"/>
              <a:chExt cx="2879651" cy="3806835"/>
            </a:xfrm>
          </p:grpSpPr>
          <p:sp>
            <p:nvSpPr>
              <p:cNvPr id="992" name="Freeform 37"/>
              <p:cNvSpPr/>
              <p:nvPr/>
            </p:nvSpPr>
            <p:spPr bwMode="auto">
              <a:xfrm>
                <a:off x="16933245" y="2969402"/>
                <a:ext cx="354691" cy="481946"/>
              </a:xfrm>
              <a:custGeom>
                <a:avLst/>
                <a:gdLst>
                  <a:gd name="T0" fmla="*/ 11 w 23"/>
                  <a:gd name="T1" fmla="*/ 6 h 31"/>
                  <a:gd name="T2" fmla="*/ 0 w 23"/>
                  <a:gd name="T3" fmla="*/ 0 h 31"/>
                  <a:gd name="T4" fmla="*/ 0 w 23"/>
                  <a:gd name="T5" fmla="*/ 26 h 31"/>
                  <a:gd name="T6" fmla="*/ 11 w 23"/>
                  <a:gd name="T7" fmla="*/ 31 h 31"/>
                  <a:gd name="T8" fmla="*/ 23 w 23"/>
                  <a:gd name="T9" fmla="*/ 27 h 31"/>
                  <a:gd name="T10" fmla="*/ 23 w 23"/>
                  <a:gd name="T11" fmla="*/ 4 h 31"/>
                  <a:gd name="T12" fmla="*/ 11 w 23"/>
                  <a:gd name="T13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1">
                    <a:moveTo>
                      <a:pt x="11" y="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4" y="31"/>
                      <a:pt x="11" y="31"/>
                    </a:cubicBezTo>
                    <a:cubicBezTo>
                      <a:pt x="20" y="31"/>
                      <a:pt x="23" y="27"/>
                      <a:pt x="23" y="27"/>
                    </a:cubicBezTo>
                    <a:cubicBezTo>
                      <a:pt x="23" y="4"/>
                      <a:pt x="23" y="4"/>
                      <a:pt x="23" y="4"/>
                    </a:cubicBez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3" name="Freeform 38"/>
              <p:cNvSpPr/>
              <p:nvPr/>
            </p:nvSpPr>
            <p:spPr bwMode="auto">
              <a:xfrm>
                <a:off x="16765376" y="2254605"/>
                <a:ext cx="644400" cy="915157"/>
              </a:xfrm>
              <a:custGeom>
                <a:avLst/>
                <a:gdLst>
                  <a:gd name="T0" fmla="*/ 37 w 42"/>
                  <a:gd name="T1" fmla="*/ 5 h 59"/>
                  <a:gd name="T2" fmla="*/ 22 w 42"/>
                  <a:gd name="T3" fmla="*/ 5 h 59"/>
                  <a:gd name="T4" fmla="*/ 3 w 42"/>
                  <a:gd name="T5" fmla="*/ 28 h 59"/>
                  <a:gd name="T6" fmla="*/ 7 w 42"/>
                  <a:gd name="T7" fmla="*/ 52 h 59"/>
                  <a:gd name="T8" fmla="*/ 22 w 42"/>
                  <a:gd name="T9" fmla="*/ 58 h 59"/>
                  <a:gd name="T10" fmla="*/ 38 w 42"/>
                  <a:gd name="T11" fmla="*/ 52 h 59"/>
                  <a:gd name="T12" fmla="*/ 41 w 42"/>
                  <a:gd name="T13" fmla="*/ 28 h 59"/>
                  <a:gd name="T14" fmla="*/ 37 w 42"/>
                  <a:gd name="T15" fmla="*/ 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59">
                    <a:moveTo>
                      <a:pt x="37" y="5"/>
                    </a:moveTo>
                    <a:cubicBezTo>
                      <a:pt x="31" y="2"/>
                      <a:pt x="22" y="5"/>
                      <a:pt x="22" y="5"/>
                    </a:cubicBezTo>
                    <a:cubicBezTo>
                      <a:pt x="22" y="5"/>
                      <a:pt x="0" y="0"/>
                      <a:pt x="3" y="28"/>
                    </a:cubicBezTo>
                    <a:cubicBezTo>
                      <a:pt x="3" y="28"/>
                      <a:pt x="6" y="51"/>
                      <a:pt x="7" y="52"/>
                    </a:cubicBezTo>
                    <a:cubicBezTo>
                      <a:pt x="7" y="53"/>
                      <a:pt x="19" y="59"/>
                      <a:pt x="22" y="58"/>
                    </a:cubicBezTo>
                    <a:cubicBezTo>
                      <a:pt x="26" y="59"/>
                      <a:pt x="37" y="53"/>
                      <a:pt x="38" y="52"/>
                    </a:cubicBezTo>
                    <a:cubicBezTo>
                      <a:pt x="38" y="51"/>
                      <a:pt x="41" y="28"/>
                      <a:pt x="41" y="28"/>
                    </a:cubicBezTo>
                    <a:cubicBezTo>
                      <a:pt x="42" y="17"/>
                      <a:pt x="41" y="7"/>
                      <a:pt x="37" y="5"/>
                    </a:cubicBez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4" name="Freeform 39"/>
              <p:cNvSpPr/>
              <p:nvPr/>
            </p:nvSpPr>
            <p:spPr bwMode="auto">
              <a:xfrm>
                <a:off x="17363748" y="2658032"/>
                <a:ext cx="108303" cy="278879"/>
              </a:xfrm>
              <a:custGeom>
                <a:avLst/>
                <a:gdLst>
                  <a:gd name="T0" fmla="*/ 0 w 7"/>
                  <a:gd name="T1" fmla="*/ 15 h 18"/>
                  <a:gd name="T2" fmla="*/ 5 w 7"/>
                  <a:gd name="T3" fmla="*/ 12 h 18"/>
                  <a:gd name="T4" fmla="*/ 5 w 7"/>
                  <a:gd name="T5" fmla="*/ 0 h 18"/>
                  <a:gd name="T6" fmla="*/ 1 w 7"/>
                  <a:gd name="T7" fmla="*/ 2 h 18"/>
                  <a:gd name="T8" fmla="*/ 0 w 7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0" y="15"/>
                    </a:moveTo>
                    <a:cubicBezTo>
                      <a:pt x="0" y="15"/>
                      <a:pt x="4" y="18"/>
                      <a:pt x="5" y="12"/>
                    </a:cubicBezTo>
                    <a:cubicBezTo>
                      <a:pt x="7" y="4"/>
                      <a:pt x="7" y="0"/>
                      <a:pt x="5" y="0"/>
                    </a:cubicBezTo>
                    <a:cubicBezTo>
                      <a:pt x="2" y="0"/>
                      <a:pt x="1" y="2"/>
                      <a:pt x="1" y="2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5" name="Freeform 40"/>
              <p:cNvSpPr/>
              <p:nvPr/>
            </p:nvSpPr>
            <p:spPr bwMode="auto">
              <a:xfrm>
                <a:off x="16732886" y="2658032"/>
                <a:ext cx="124548" cy="265341"/>
              </a:xfrm>
              <a:custGeom>
                <a:avLst/>
                <a:gdLst>
                  <a:gd name="T0" fmla="*/ 8 w 8"/>
                  <a:gd name="T1" fmla="*/ 15 h 17"/>
                  <a:gd name="T2" fmla="*/ 3 w 8"/>
                  <a:gd name="T3" fmla="*/ 10 h 17"/>
                  <a:gd name="T4" fmla="*/ 3 w 8"/>
                  <a:gd name="T5" fmla="*/ 0 h 17"/>
                  <a:gd name="T6" fmla="*/ 7 w 8"/>
                  <a:gd name="T7" fmla="*/ 2 h 17"/>
                  <a:gd name="T8" fmla="*/ 8 w 8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7">
                    <a:moveTo>
                      <a:pt x="8" y="15"/>
                    </a:moveTo>
                    <a:cubicBezTo>
                      <a:pt x="8" y="15"/>
                      <a:pt x="6" y="17"/>
                      <a:pt x="3" y="10"/>
                    </a:cubicBezTo>
                    <a:cubicBezTo>
                      <a:pt x="0" y="3"/>
                      <a:pt x="0" y="0"/>
                      <a:pt x="3" y="0"/>
                    </a:cubicBezTo>
                    <a:cubicBezTo>
                      <a:pt x="6" y="0"/>
                      <a:pt x="7" y="2"/>
                      <a:pt x="7" y="2"/>
                    </a:cubicBezTo>
                    <a:lnTo>
                      <a:pt x="8" y="15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6" name="Freeform 41"/>
              <p:cNvSpPr/>
              <p:nvPr/>
            </p:nvSpPr>
            <p:spPr bwMode="auto">
              <a:xfrm>
                <a:off x="16778914" y="2362907"/>
                <a:ext cx="62274" cy="419672"/>
              </a:xfrm>
              <a:custGeom>
                <a:avLst/>
                <a:gdLst>
                  <a:gd name="T0" fmla="*/ 0 w 23"/>
                  <a:gd name="T1" fmla="*/ 29 h 155"/>
                  <a:gd name="T2" fmla="*/ 12 w 23"/>
                  <a:gd name="T3" fmla="*/ 120 h 155"/>
                  <a:gd name="T4" fmla="*/ 23 w 23"/>
                  <a:gd name="T5" fmla="*/ 155 h 155"/>
                  <a:gd name="T6" fmla="*/ 23 w 23"/>
                  <a:gd name="T7" fmla="*/ 40 h 155"/>
                  <a:gd name="T8" fmla="*/ 12 w 23"/>
                  <a:gd name="T9" fmla="*/ 0 h 155"/>
                  <a:gd name="T10" fmla="*/ 0 w 23"/>
                  <a:gd name="T11" fmla="*/ 2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55">
                    <a:moveTo>
                      <a:pt x="0" y="29"/>
                    </a:moveTo>
                    <a:lnTo>
                      <a:pt x="12" y="120"/>
                    </a:lnTo>
                    <a:lnTo>
                      <a:pt x="23" y="155"/>
                    </a:lnTo>
                    <a:lnTo>
                      <a:pt x="23" y="40"/>
                    </a:lnTo>
                    <a:lnTo>
                      <a:pt x="12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BF5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7" name="Freeform 42"/>
              <p:cNvSpPr/>
              <p:nvPr/>
            </p:nvSpPr>
            <p:spPr bwMode="auto">
              <a:xfrm>
                <a:off x="16811405" y="2192331"/>
                <a:ext cx="522560" cy="387182"/>
              </a:xfrm>
              <a:custGeom>
                <a:avLst/>
                <a:gdLst>
                  <a:gd name="T0" fmla="*/ 34 w 34"/>
                  <a:gd name="T1" fmla="*/ 9 h 25"/>
                  <a:gd name="T2" fmla="*/ 10 w 34"/>
                  <a:gd name="T3" fmla="*/ 20 h 25"/>
                  <a:gd name="T4" fmla="*/ 0 w 34"/>
                  <a:gd name="T5" fmla="*/ 24 h 25"/>
                  <a:gd name="T6" fmla="*/ 0 w 34"/>
                  <a:gd name="T7" fmla="*/ 11 h 25"/>
                  <a:gd name="T8" fmla="*/ 24 w 34"/>
                  <a:gd name="T9" fmla="*/ 4 h 25"/>
                  <a:gd name="T10" fmla="*/ 34 w 34"/>
                  <a:gd name="T11" fmla="*/ 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25">
                    <a:moveTo>
                      <a:pt x="34" y="9"/>
                    </a:moveTo>
                    <a:cubicBezTo>
                      <a:pt x="34" y="9"/>
                      <a:pt x="21" y="12"/>
                      <a:pt x="10" y="20"/>
                    </a:cubicBezTo>
                    <a:cubicBezTo>
                      <a:pt x="4" y="25"/>
                      <a:pt x="0" y="24"/>
                      <a:pt x="0" y="2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8" y="0"/>
                      <a:pt x="24" y="4"/>
                    </a:cubicBezTo>
                    <a:cubicBezTo>
                      <a:pt x="30" y="5"/>
                      <a:pt x="33" y="6"/>
                      <a:pt x="34" y="9"/>
                    </a:cubicBezTo>
                    <a:close/>
                  </a:path>
                </a:pathLst>
              </a:custGeom>
              <a:solidFill>
                <a:srgbClr val="BF5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8" name="Oval 43"/>
              <p:cNvSpPr>
                <a:spLocks noChangeArrowheads="1"/>
              </p:cNvSpPr>
              <p:nvPr/>
            </p:nvSpPr>
            <p:spPr bwMode="auto">
              <a:xfrm>
                <a:off x="17379993" y="2844854"/>
                <a:ext cx="46029" cy="29783"/>
              </a:xfrm>
              <a:prstGeom prst="ellipse">
                <a:avLst/>
              </a:prstGeom>
              <a:solidFill>
                <a:srgbClr val="25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9" name="Freeform 44"/>
              <p:cNvSpPr/>
              <p:nvPr/>
            </p:nvSpPr>
            <p:spPr bwMode="auto">
              <a:xfrm>
                <a:off x="16657074" y="2205868"/>
                <a:ext cx="785193" cy="996384"/>
              </a:xfrm>
              <a:custGeom>
                <a:avLst/>
                <a:gdLst>
                  <a:gd name="T0" fmla="*/ 49 w 51"/>
                  <a:gd name="T1" fmla="*/ 11 h 64"/>
                  <a:gd name="T2" fmla="*/ 44 w 51"/>
                  <a:gd name="T3" fmla="*/ 8 h 64"/>
                  <a:gd name="T4" fmla="*/ 44 w 51"/>
                  <a:gd name="T5" fmla="*/ 15 h 64"/>
                  <a:gd name="T6" fmla="*/ 47 w 51"/>
                  <a:gd name="T7" fmla="*/ 29 h 64"/>
                  <a:gd name="T8" fmla="*/ 47 w 51"/>
                  <a:gd name="T9" fmla="*/ 29 h 64"/>
                  <a:gd name="T10" fmla="*/ 43 w 51"/>
                  <a:gd name="T11" fmla="*/ 49 h 64"/>
                  <a:gd name="T12" fmla="*/ 35 w 51"/>
                  <a:gd name="T13" fmla="*/ 56 h 64"/>
                  <a:gd name="T14" fmla="*/ 32 w 51"/>
                  <a:gd name="T15" fmla="*/ 54 h 64"/>
                  <a:gd name="T16" fmla="*/ 29 w 51"/>
                  <a:gd name="T17" fmla="*/ 52 h 64"/>
                  <a:gd name="T18" fmla="*/ 29 w 51"/>
                  <a:gd name="T19" fmla="*/ 52 h 64"/>
                  <a:gd name="T20" fmla="*/ 27 w 51"/>
                  <a:gd name="T21" fmla="*/ 54 h 64"/>
                  <a:gd name="T22" fmla="*/ 24 w 51"/>
                  <a:gd name="T23" fmla="*/ 56 h 64"/>
                  <a:gd name="T24" fmla="*/ 16 w 51"/>
                  <a:gd name="T25" fmla="*/ 50 h 64"/>
                  <a:gd name="T26" fmla="*/ 13 w 51"/>
                  <a:gd name="T27" fmla="*/ 39 h 64"/>
                  <a:gd name="T28" fmla="*/ 13 w 51"/>
                  <a:gd name="T29" fmla="*/ 35 h 64"/>
                  <a:gd name="T30" fmla="*/ 29 w 51"/>
                  <a:gd name="T31" fmla="*/ 14 h 64"/>
                  <a:gd name="T32" fmla="*/ 36 w 51"/>
                  <a:gd name="T33" fmla="*/ 11 h 64"/>
                  <a:gd name="T34" fmla="*/ 44 w 51"/>
                  <a:gd name="T35" fmla="*/ 8 h 64"/>
                  <a:gd name="T36" fmla="*/ 29 w 51"/>
                  <a:gd name="T37" fmla="*/ 0 h 64"/>
                  <a:gd name="T38" fmla="*/ 26 w 51"/>
                  <a:gd name="T39" fmla="*/ 0 h 64"/>
                  <a:gd name="T40" fmla="*/ 8 w 51"/>
                  <a:gd name="T41" fmla="*/ 34 h 64"/>
                  <a:gd name="T42" fmla="*/ 1 w 51"/>
                  <a:gd name="T43" fmla="*/ 52 h 64"/>
                  <a:gd name="T44" fmla="*/ 12 w 51"/>
                  <a:gd name="T45" fmla="*/ 42 h 64"/>
                  <a:gd name="T46" fmla="*/ 14 w 51"/>
                  <a:gd name="T47" fmla="*/ 55 h 64"/>
                  <a:gd name="T48" fmla="*/ 29 w 51"/>
                  <a:gd name="T49" fmla="*/ 64 h 64"/>
                  <a:gd name="T50" fmla="*/ 29 w 51"/>
                  <a:gd name="T51" fmla="*/ 64 h 64"/>
                  <a:gd name="T52" fmla="*/ 45 w 51"/>
                  <a:gd name="T53" fmla="*/ 55 h 64"/>
                  <a:gd name="T54" fmla="*/ 48 w 51"/>
                  <a:gd name="T55" fmla="*/ 32 h 64"/>
                  <a:gd name="T56" fmla="*/ 48 w 51"/>
                  <a:gd name="T57" fmla="*/ 32 h 64"/>
                  <a:gd name="T58" fmla="*/ 49 w 51"/>
                  <a:gd name="T59" fmla="*/ 1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1" h="64">
                    <a:moveTo>
                      <a:pt x="49" y="11"/>
                    </a:moveTo>
                    <a:cubicBezTo>
                      <a:pt x="47" y="8"/>
                      <a:pt x="44" y="8"/>
                      <a:pt x="44" y="8"/>
                    </a:cubicBezTo>
                    <a:cubicBezTo>
                      <a:pt x="44" y="8"/>
                      <a:pt x="44" y="12"/>
                      <a:pt x="44" y="15"/>
                    </a:cubicBezTo>
                    <a:cubicBezTo>
                      <a:pt x="45" y="18"/>
                      <a:pt x="46" y="25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5" y="46"/>
                      <a:pt x="43" y="49"/>
                    </a:cubicBezTo>
                    <a:cubicBezTo>
                      <a:pt x="42" y="53"/>
                      <a:pt x="38" y="55"/>
                      <a:pt x="35" y="56"/>
                    </a:cubicBezTo>
                    <a:cubicBezTo>
                      <a:pt x="34" y="56"/>
                      <a:pt x="32" y="56"/>
                      <a:pt x="32" y="54"/>
                    </a:cubicBezTo>
                    <a:cubicBezTo>
                      <a:pt x="31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2"/>
                      <a:pt x="27" y="52"/>
                      <a:pt x="27" y="54"/>
                    </a:cubicBezTo>
                    <a:cubicBezTo>
                      <a:pt x="26" y="56"/>
                      <a:pt x="25" y="56"/>
                      <a:pt x="24" y="56"/>
                    </a:cubicBezTo>
                    <a:cubicBezTo>
                      <a:pt x="21" y="55"/>
                      <a:pt x="17" y="53"/>
                      <a:pt x="16" y="50"/>
                    </a:cubicBezTo>
                    <a:cubicBezTo>
                      <a:pt x="14" y="48"/>
                      <a:pt x="13" y="43"/>
                      <a:pt x="13" y="39"/>
                    </a:cubicBezTo>
                    <a:cubicBezTo>
                      <a:pt x="13" y="37"/>
                      <a:pt x="13" y="36"/>
                      <a:pt x="13" y="35"/>
                    </a:cubicBezTo>
                    <a:cubicBezTo>
                      <a:pt x="14" y="25"/>
                      <a:pt x="23" y="18"/>
                      <a:pt x="29" y="14"/>
                    </a:cubicBezTo>
                    <a:cubicBezTo>
                      <a:pt x="33" y="12"/>
                      <a:pt x="36" y="11"/>
                      <a:pt x="36" y="11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0" y="1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0" y="2"/>
                      <a:pt x="8" y="29"/>
                      <a:pt x="8" y="34"/>
                    </a:cubicBezTo>
                    <a:cubicBezTo>
                      <a:pt x="8" y="46"/>
                      <a:pt x="1" y="52"/>
                      <a:pt x="1" y="52"/>
                    </a:cubicBezTo>
                    <a:cubicBezTo>
                      <a:pt x="1" y="52"/>
                      <a:pt x="8" y="50"/>
                      <a:pt x="12" y="42"/>
                    </a:cubicBezTo>
                    <a:cubicBezTo>
                      <a:pt x="13" y="48"/>
                      <a:pt x="14" y="55"/>
                      <a:pt x="14" y="55"/>
                    </a:cubicBezTo>
                    <a:cubicBezTo>
                      <a:pt x="14" y="56"/>
                      <a:pt x="19" y="64"/>
                      <a:pt x="29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39" y="64"/>
                      <a:pt x="44" y="56"/>
                      <a:pt x="45" y="55"/>
                    </a:cubicBezTo>
                    <a:cubicBezTo>
                      <a:pt x="45" y="54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9" y="27"/>
                      <a:pt x="51" y="15"/>
                      <a:pt x="49" y="11"/>
                    </a:cubicBezTo>
                    <a:close/>
                  </a:path>
                </a:pathLst>
              </a:custGeom>
              <a:solidFill>
                <a:srgbClr val="F79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0" name="Freeform 45"/>
              <p:cNvSpPr/>
              <p:nvPr/>
            </p:nvSpPr>
            <p:spPr bwMode="auto">
              <a:xfrm>
                <a:off x="17166096" y="4664337"/>
                <a:ext cx="414257" cy="1288801"/>
              </a:xfrm>
              <a:custGeom>
                <a:avLst/>
                <a:gdLst>
                  <a:gd name="T0" fmla="*/ 0 w 153"/>
                  <a:gd name="T1" fmla="*/ 0 h 476"/>
                  <a:gd name="T2" fmla="*/ 0 w 153"/>
                  <a:gd name="T3" fmla="*/ 447 h 476"/>
                  <a:gd name="T4" fmla="*/ 153 w 153"/>
                  <a:gd name="T5" fmla="*/ 476 h 476"/>
                  <a:gd name="T6" fmla="*/ 153 w 153"/>
                  <a:gd name="T7" fmla="*/ 0 h 476"/>
                  <a:gd name="T8" fmla="*/ 0 w 153"/>
                  <a:gd name="T9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76">
                    <a:moveTo>
                      <a:pt x="0" y="0"/>
                    </a:moveTo>
                    <a:lnTo>
                      <a:pt x="0" y="447"/>
                    </a:lnTo>
                    <a:lnTo>
                      <a:pt x="153" y="476"/>
                    </a:lnTo>
                    <a:lnTo>
                      <a:pt x="15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9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1" name="Freeform 46"/>
              <p:cNvSpPr/>
              <p:nvPr/>
            </p:nvSpPr>
            <p:spPr bwMode="auto">
              <a:xfrm>
                <a:off x="16673319" y="4664337"/>
                <a:ext cx="414257" cy="1288801"/>
              </a:xfrm>
              <a:custGeom>
                <a:avLst/>
                <a:gdLst>
                  <a:gd name="T0" fmla="*/ 0 w 153"/>
                  <a:gd name="T1" fmla="*/ 476 h 476"/>
                  <a:gd name="T2" fmla="*/ 153 w 153"/>
                  <a:gd name="T3" fmla="*/ 447 h 476"/>
                  <a:gd name="T4" fmla="*/ 153 w 153"/>
                  <a:gd name="T5" fmla="*/ 0 h 476"/>
                  <a:gd name="T6" fmla="*/ 0 w 153"/>
                  <a:gd name="T7" fmla="*/ 0 h 476"/>
                  <a:gd name="T8" fmla="*/ 0 w 153"/>
                  <a:gd name="T9" fmla="*/ 476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76">
                    <a:moveTo>
                      <a:pt x="0" y="476"/>
                    </a:moveTo>
                    <a:lnTo>
                      <a:pt x="153" y="447"/>
                    </a:lnTo>
                    <a:lnTo>
                      <a:pt x="153" y="0"/>
                    </a:lnTo>
                    <a:lnTo>
                      <a:pt x="0" y="0"/>
                    </a:lnTo>
                    <a:lnTo>
                      <a:pt x="0" y="476"/>
                    </a:lnTo>
                    <a:close/>
                  </a:path>
                </a:pathLst>
              </a:custGeom>
              <a:solidFill>
                <a:srgbClr val="F79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2" name="Rectangle 47"/>
              <p:cNvSpPr>
                <a:spLocks noChangeArrowheads="1"/>
              </p:cNvSpPr>
              <p:nvPr/>
            </p:nvSpPr>
            <p:spPr bwMode="auto">
              <a:xfrm>
                <a:off x="16673319" y="4677875"/>
                <a:ext cx="414257" cy="249096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3" name="Rectangle 48"/>
              <p:cNvSpPr>
                <a:spLocks noChangeArrowheads="1"/>
              </p:cNvSpPr>
              <p:nvPr/>
            </p:nvSpPr>
            <p:spPr bwMode="auto">
              <a:xfrm>
                <a:off x="17166096" y="4677875"/>
                <a:ext cx="414257" cy="249096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4" name="Freeform 49"/>
              <p:cNvSpPr/>
              <p:nvPr/>
            </p:nvSpPr>
            <p:spPr bwMode="auto">
              <a:xfrm>
                <a:off x="17133605" y="5766315"/>
                <a:ext cx="476531" cy="203067"/>
              </a:xfrm>
              <a:custGeom>
                <a:avLst/>
                <a:gdLst>
                  <a:gd name="T0" fmla="*/ 15 w 31"/>
                  <a:gd name="T1" fmla="*/ 0 h 13"/>
                  <a:gd name="T2" fmla="*/ 1 w 31"/>
                  <a:gd name="T3" fmla="*/ 13 h 13"/>
                  <a:gd name="T4" fmla="*/ 15 w 31"/>
                  <a:gd name="T5" fmla="*/ 13 h 13"/>
                  <a:gd name="T6" fmla="*/ 29 w 31"/>
                  <a:gd name="T7" fmla="*/ 13 h 13"/>
                  <a:gd name="T8" fmla="*/ 15 w 3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">
                    <a:moveTo>
                      <a:pt x="15" y="0"/>
                    </a:moveTo>
                    <a:cubicBezTo>
                      <a:pt x="0" y="0"/>
                      <a:pt x="1" y="13"/>
                      <a:pt x="1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31" y="0"/>
                      <a:pt x="15" y="0"/>
                    </a:cubicBez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5" name="Freeform 50"/>
              <p:cNvSpPr/>
              <p:nvPr/>
            </p:nvSpPr>
            <p:spPr bwMode="auto">
              <a:xfrm>
                <a:off x="17117360" y="3343045"/>
                <a:ext cx="617325" cy="1351075"/>
              </a:xfrm>
              <a:custGeom>
                <a:avLst/>
                <a:gdLst>
                  <a:gd name="T0" fmla="*/ 11 w 40"/>
                  <a:gd name="T1" fmla="*/ 18 h 87"/>
                  <a:gd name="T2" fmla="*/ 15 w 40"/>
                  <a:gd name="T3" fmla="*/ 15 h 87"/>
                  <a:gd name="T4" fmla="*/ 14 w 40"/>
                  <a:gd name="T5" fmla="*/ 12 h 87"/>
                  <a:gd name="T6" fmla="*/ 20 w 40"/>
                  <a:gd name="T7" fmla="*/ 6 h 87"/>
                  <a:gd name="T8" fmla="*/ 17 w 40"/>
                  <a:gd name="T9" fmla="*/ 0 h 87"/>
                  <a:gd name="T10" fmla="*/ 21 w 40"/>
                  <a:gd name="T11" fmla="*/ 2 h 87"/>
                  <a:gd name="T12" fmla="*/ 31 w 40"/>
                  <a:gd name="T13" fmla="*/ 4 h 87"/>
                  <a:gd name="T14" fmla="*/ 31 w 40"/>
                  <a:gd name="T15" fmla="*/ 23 h 87"/>
                  <a:gd name="T16" fmla="*/ 30 w 40"/>
                  <a:gd name="T17" fmla="*/ 23 h 87"/>
                  <a:gd name="T18" fmla="*/ 30 w 40"/>
                  <a:gd name="T19" fmla="*/ 44 h 87"/>
                  <a:gd name="T20" fmla="*/ 40 w 40"/>
                  <a:gd name="T21" fmla="*/ 87 h 87"/>
                  <a:gd name="T22" fmla="*/ 0 w 40"/>
                  <a:gd name="T23" fmla="*/ 87 h 87"/>
                  <a:gd name="T24" fmla="*/ 0 w 40"/>
                  <a:gd name="T25" fmla="*/ 32 h 87"/>
                  <a:gd name="T26" fmla="*/ 11 w 40"/>
                  <a:gd name="T27" fmla="*/ 1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87">
                    <a:moveTo>
                      <a:pt x="11" y="18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6" y="2"/>
                      <a:pt x="31" y="4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32"/>
                      <a:pt x="0" y="32"/>
                      <a:pt x="0" y="32"/>
                    </a:cubicBezTo>
                    <a:lnTo>
                      <a:pt x="11" y="18"/>
                    </a:lnTo>
                    <a:close/>
                  </a:path>
                </a:pathLst>
              </a:custGeom>
              <a:solidFill>
                <a:srgbClr val="76C5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6" name="Freeform 51"/>
              <p:cNvSpPr/>
              <p:nvPr/>
            </p:nvSpPr>
            <p:spPr bwMode="auto">
              <a:xfrm>
                <a:off x="16581262" y="3343045"/>
                <a:ext cx="536098" cy="1351075"/>
              </a:xfrm>
              <a:custGeom>
                <a:avLst/>
                <a:gdLst>
                  <a:gd name="T0" fmla="*/ 12 w 35"/>
                  <a:gd name="T1" fmla="*/ 18 h 87"/>
                  <a:gd name="T2" fmla="*/ 18 w 35"/>
                  <a:gd name="T3" fmla="*/ 15 h 87"/>
                  <a:gd name="T4" fmla="*/ 20 w 35"/>
                  <a:gd name="T5" fmla="*/ 12 h 87"/>
                  <a:gd name="T6" fmla="*/ 13 w 35"/>
                  <a:gd name="T7" fmla="*/ 6 h 87"/>
                  <a:gd name="T8" fmla="*/ 16 w 35"/>
                  <a:gd name="T9" fmla="*/ 0 h 87"/>
                  <a:gd name="T10" fmla="*/ 12 w 35"/>
                  <a:gd name="T11" fmla="*/ 2 h 87"/>
                  <a:gd name="T12" fmla="*/ 5 w 35"/>
                  <a:gd name="T13" fmla="*/ 10 h 87"/>
                  <a:gd name="T14" fmla="*/ 0 w 35"/>
                  <a:gd name="T15" fmla="*/ 23 h 87"/>
                  <a:gd name="T16" fmla="*/ 1 w 35"/>
                  <a:gd name="T17" fmla="*/ 23 h 87"/>
                  <a:gd name="T18" fmla="*/ 1 w 35"/>
                  <a:gd name="T19" fmla="*/ 44 h 87"/>
                  <a:gd name="T20" fmla="*/ 1 w 35"/>
                  <a:gd name="T21" fmla="*/ 87 h 87"/>
                  <a:gd name="T22" fmla="*/ 35 w 35"/>
                  <a:gd name="T23" fmla="*/ 87 h 87"/>
                  <a:gd name="T24" fmla="*/ 34 w 35"/>
                  <a:gd name="T25" fmla="*/ 32 h 87"/>
                  <a:gd name="T26" fmla="*/ 12 w 35"/>
                  <a:gd name="T27" fmla="*/ 1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87">
                    <a:moveTo>
                      <a:pt x="12" y="18"/>
                    </a:moveTo>
                    <a:cubicBezTo>
                      <a:pt x="18" y="15"/>
                      <a:pt x="18" y="15"/>
                      <a:pt x="18" y="15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8"/>
                      <a:pt x="5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4" y="32"/>
                      <a:pt x="34" y="32"/>
                      <a:pt x="34" y="32"/>
                    </a:cubicBezTo>
                    <a:lnTo>
                      <a:pt x="12" y="18"/>
                    </a:lnTo>
                    <a:close/>
                  </a:path>
                </a:pathLst>
              </a:custGeom>
              <a:solidFill>
                <a:srgbClr val="76C5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7" name="Freeform 52"/>
              <p:cNvSpPr/>
              <p:nvPr/>
            </p:nvSpPr>
            <p:spPr bwMode="auto">
              <a:xfrm>
                <a:off x="16640828" y="5766315"/>
                <a:ext cx="476531" cy="203067"/>
              </a:xfrm>
              <a:custGeom>
                <a:avLst/>
                <a:gdLst>
                  <a:gd name="T0" fmla="*/ 15 w 31"/>
                  <a:gd name="T1" fmla="*/ 0 h 13"/>
                  <a:gd name="T2" fmla="*/ 2 w 31"/>
                  <a:gd name="T3" fmla="*/ 13 h 13"/>
                  <a:gd name="T4" fmla="*/ 15 w 31"/>
                  <a:gd name="T5" fmla="*/ 13 h 13"/>
                  <a:gd name="T6" fmla="*/ 29 w 31"/>
                  <a:gd name="T7" fmla="*/ 13 h 13"/>
                  <a:gd name="T8" fmla="*/ 15 w 3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">
                    <a:moveTo>
                      <a:pt x="15" y="0"/>
                    </a:moveTo>
                    <a:cubicBezTo>
                      <a:pt x="0" y="0"/>
                      <a:pt x="2" y="13"/>
                      <a:pt x="2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31" y="0"/>
                      <a:pt x="15" y="0"/>
                    </a:cubicBez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8" name="Freeform 53"/>
              <p:cNvSpPr/>
              <p:nvPr/>
            </p:nvSpPr>
            <p:spPr bwMode="auto">
              <a:xfrm>
                <a:off x="16640828" y="5969383"/>
                <a:ext cx="462993" cy="29783"/>
              </a:xfrm>
              <a:custGeom>
                <a:avLst/>
                <a:gdLst>
                  <a:gd name="T0" fmla="*/ 86 w 171"/>
                  <a:gd name="T1" fmla="*/ 0 h 11"/>
                  <a:gd name="T2" fmla="*/ 0 w 171"/>
                  <a:gd name="T3" fmla="*/ 0 h 11"/>
                  <a:gd name="T4" fmla="*/ 0 w 171"/>
                  <a:gd name="T5" fmla="*/ 11 h 11"/>
                  <a:gd name="T6" fmla="*/ 86 w 171"/>
                  <a:gd name="T7" fmla="*/ 11 h 11"/>
                  <a:gd name="T8" fmla="*/ 171 w 171"/>
                  <a:gd name="T9" fmla="*/ 11 h 11"/>
                  <a:gd name="T10" fmla="*/ 171 w 171"/>
                  <a:gd name="T11" fmla="*/ 0 h 11"/>
                  <a:gd name="T12" fmla="*/ 86 w 17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1">
                    <a:moveTo>
                      <a:pt x="86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86" y="11"/>
                    </a:lnTo>
                    <a:lnTo>
                      <a:pt x="171" y="11"/>
                    </a:lnTo>
                    <a:lnTo>
                      <a:pt x="171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9" name="Freeform 54"/>
              <p:cNvSpPr/>
              <p:nvPr/>
            </p:nvSpPr>
            <p:spPr bwMode="auto">
              <a:xfrm>
                <a:off x="17133605" y="5969383"/>
                <a:ext cx="462993" cy="29783"/>
              </a:xfrm>
              <a:custGeom>
                <a:avLst/>
                <a:gdLst>
                  <a:gd name="T0" fmla="*/ 85 w 171"/>
                  <a:gd name="T1" fmla="*/ 0 h 11"/>
                  <a:gd name="T2" fmla="*/ 0 w 171"/>
                  <a:gd name="T3" fmla="*/ 0 h 11"/>
                  <a:gd name="T4" fmla="*/ 0 w 171"/>
                  <a:gd name="T5" fmla="*/ 11 h 11"/>
                  <a:gd name="T6" fmla="*/ 85 w 171"/>
                  <a:gd name="T7" fmla="*/ 11 h 11"/>
                  <a:gd name="T8" fmla="*/ 171 w 171"/>
                  <a:gd name="T9" fmla="*/ 11 h 11"/>
                  <a:gd name="T10" fmla="*/ 171 w 171"/>
                  <a:gd name="T11" fmla="*/ 0 h 11"/>
                  <a:gd name="T12" fmla="*/ 85 w 17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1">
                    <a:moveTo>
                      <a:pt x="85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85" y="11"/>
                    </a:lnTo>
                    <a:lnTo>
                      <a:pt x="171" y="11"/>
                    </a:lnTo>
                    <a:lnTo>
                      <a:pt x="171" y="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956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0" name="Freeform 55"/>
              <p:cNvSpPr/>
              <p:nvPr/>
            </p:nvSpPr>
            <p:spPr bwMode="auto">
              <a:xfrm>
                <a:off x="16749131" y="4382750"/>
                <a:ext cx="246388" cy="140793"/>
              </a:xfrm>
              <a:custGeom>
                <a:avLst/>
                <a:gdLst>
                  <a:gd name="T0" fmla="*/ 0 w 91"/>
                  <a:gd name="T1" fmla="*/ 0 h 52"/>
                  <a:gd name="T2" fmla="*/ 63 w 91"/>
                  <a:gd name="T3" fmla="*/ 17 h 52"/>
                  <a:gd name="T4" fmla="*/ 91 w 91"/>
                  <a:gd name="T5" fmla="*/ 52 h 52"/>
                  <a:gd name="T6" fmla="*/ 0 w 91"/>
                  <a:gd name="T7" fmla="*/ 52 h 52"/>
                  <a:gd name="T8" fmla="*/ 0 w 9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52">
                    <a:moveTo>
                      <a:pt x="0" y="0"/>
                    </a:moveTo>
                    <a:lnTo>
                      <a:pt x="63" y="17"/>
                    </a:lnTo>
                    <a:lnTo>
                      <a:pt x="91" y="52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1" name="Freeform 56"/>
              <p:cNvSpPr/>
              <p:nvPr/>
            </p:nvSpPr>
            <p:spPr bwMode="auto">
              <a:xfrm>
                <a:off x="16673319" y="3280771"/>
                <a:ext cx="444040" cy="108303"/>
              </a:xfrm>
              <a:custGeom>
                <a:avLst/>
                <a:gdLst>
                  <a:gd name="T0" fmla="*/ 29 w 29"/>
                  <a:gd name="T1" fmla="*/ 5 h 7"/>
                  <a:gd name="T2" fmla="*/ 26 w 29"/>
                  <a:gd name="T3" fmla="*/ 7 h 7"/>
                  <a:gd name="T4" fmla="*/ 18 w 29"/>
                  <a:gd name="T5" fmla="*/ 7 h 7"/>
                  <a:gd name="T6" fmla="*/ 16 w 29"/>
                  <a:gd name="T7" fmla="*/ 0 h 7"/>
                  <a:gd name="T8" fmla="*/ 7 w 29"/>
                  <a:gd name="T9" fmla="*/ 4 h 7"/>
                  <a:gd name="T10" fmla="*/ 7 w 29"/>
                  <a:gd name="T11" fmla="*/ 4 h 7"/>
                  <a:gd name="T12" fmla="*/ 7 w 29"/>
                  <a:gd name="T13" fmla="*/ 4 h 7"/>
                  <a:gd name="T14" fmla="*/ 0 w 29"/>
                  <a:gd name="T15" fmla="*/ 7 h 7"/>
                  <a:gd name="T16" fmla="*/ 29 w 29"/>
                  <a:gd name="T17" fmla="*/ 7 h 7"/>
                  <a:gd name="T18" fmla="*/ 29 w 29"/>
                  <a:gd name="T1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7">
                    <a:moveTo>
                      <a:pt x="29" y="5"/>
                    </a:moveTo>
                    <a:cubicBezTo>
                      <a:pt x="28" y="5"/>
                      <a:pt x="27" y="6"/>
                      <a:pt x="26" y="7"/>
                    </a:cubicBezTo>
                    <a:cubicBezTo>
                      <a:pt x="23" y="7"/>
                      <a:pt x="20" y="7"/>
                      <a:pt x="18" y="7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4" y="5"/>
                      <a:pt x="0" y="7"/>
                    </a:cubicBezTo>
                    <a:cubicBezTo>
                      <a:pt x="29" y="7"/>
                      <a:pt x="29" y="7"/>
                      <a:pt x="29" y="7"/>
                    </a:cubicBezTo>
                    <a:lnTo>
                      <a:pt x="29" y="5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2" name="Freeform 57"/>
              <p:cNvSpPr/>
              <p:nvPr/>
            </p:nvSpPr>
            <p:spPr bwMode="auto">
              <a:xfrm>
                <a:off x="17117360" y="3280771"/>
                <a:ext cx="433210" cy="108303"/>
              </a:xfrm>
              <a:custGeom>
                <a:avLst/>
                <a:gdLst>
                  <a:gd name="T0" fmla="*/ 28 w 28"/>
                  <a:gd name="T1" fmla="*/ 7 h 7"/>
                  <a:gd name="T2" fmla="*/ 22 w 28"/>
                  <a:gd name="T3" fmla="*/ 4 h 7"/>
                  <a:gd name="T4" fmla="*/ 13 w 28"/>
                  <a:gd name="T5" fmla="*/ 0 h 7"/>
                  <a:gd name="T6" fmla="*/ 11 w 28"/>
                  <a:gd name="T7" fmla="*/ 7 h 7"/>
                  <a:gd name="T8" fmla="*/ 9 w 28"/>
                  <a:gd name="T9" fmla="*/ 7 h 7"/>
                  <a:gd name="T10" fmla="*/ 0 w 28"/>
                  <a:gd name="T11" fmla="*/ 5 h 7"/>
                  <a:gd name="T12" fmla="*/ 0 w 28"/>
                  <a:gd name="T13" fmla="*/ 5 h 7"/>
                  <a:gd name="T14" fmla="*/ 0 w 28"/>
                  <a:gd name="T15" fmla="*/ 7 h 7"/>
                  <a:gd name="T16" fmla="*/ 28 w 28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7">
                    <a:moveTo>
                      <a:pt x="28" y="7"/>
                    </a:moveTo>
                    <a:cubicBezTo>
                      <a:pt x="25" y="5"/>
                      <a:pt x="22" y="4"/>
                      <a:pt x="22" y="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6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28" y="7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3" name="Freeform 58"/>
              <p:cNvSpPr/>
              <p:nvPr/>
            </p:nvSpPr>
            <p:spPr bwMode="auto">
              <a:xfrm>
                <a:off x="16965736" y="3356583"/>
                <a:ext cx="151624" cy="140793"/>
              </a:xfrm>
              <a:custGeom>
                <a:avLst/>
                <a:gdLst>
                  <a:gd name="T0" fmla="*/ 0 w 10"/>
                  <a:gd name="T1" fmla="*/ 6 h 9"/>
                  <a:gd name="T2" fmla="*/ 10 w 10"/>
                  <a:gd name="T3" fmla="*/ 9 h 9"/>
                  <a:gd name="T4" fmla="*/ 10 w 10"/>
                  <a:gd name="T5" fmla="*/ 0 h 9"/>
                  <a:gd name="T6" fmla="*/ 0 w 10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0" y="6"/>
                    </a:moveTo>
                    <a:cubicBezTo>
                      <a:pt x="0" y="6"/>
                      <a:pt x="4" y="9"/>
                      <a:pt x="10" y="9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4" name="Freeform 59"/>
              <p:cNvSpPr/>
              <p:nvPr/>
            </p:nvSpPr>
            <p:spPr bwMode="auto">
              <a:xfrm>
                <a:off x="17117360" y="3356583"/>
                <a:ext cx="140793" cy="140793"/>
              </a:xfrm>
              <a:custGeom>
                <a:avLst/>
                <a:gdLst>
                  <a:gd name="T0" fmla="*/ 0 w 9"/>
                  <a:gd name="T1" fmla="*/ 0 h 9"/>
                  <a:gd name="T2" fmla="*/ 0 w 9"/>
                  <a:gd name="T3" fmla="*/ 9 h 9"/>
                  <a:gd name="T4" fmla="*/ 9 w 9"/>
                  <a:gd name="T5" fmla="*/ 6 h 9"/>
                  <a:gd name="T6" fmla="*/ 0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3" y="9"/>
                      <a:pt x="6" y="8"/>
                      <a:pt x="9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5" name="Freeform 60"/>
              <p:cNvSpPr/>
              <p:nvPr/>
            </p:nvSpPr>
            <p:spPr bwMode="auto">
              <a:xfrm>
                <a:off x="16348411" y="3389074"/>
                <a:ext cx="768948" cy="1134469"/>
              </a:xfrm>
              <a:custGeom>
                <a:avLst/>
                <a:gdLst>
                  <a:gd name="T0" fmla="*/ 21 w 50"/>
                  <a:gd name="T1" fmla="*/ 0 h 73"/>
                  <a:gd name="T2" fmla="*/ 12 w 50"/>
                  <a:gd name="T3" fmla="*/ 4 h 73"/>
                  <a:gd name="T4" fmla="*/ 12 w 50"/>
                  <a:gd name="T5" fmla="*/ 4 h 73"/>
                  <a:gd name="T6" fmla="*/ 12 w 50"/>
                  <a:gd name="T7" fmla="*/ 4 h 73"/>
                  <a:gd name="T8" fmla="*/ 9 w 50"/>
                  <a:gd name="T9" fmla="*/ 7 h 73"/>
                  <a:gd name="T10" fmla="*/ 7 w 50"/>
                  <a:gd name="T11" fmla="*/ 13 h 73"/>
                  <a:gd name="T12" fmla="*/ 0 w 50"/>
                  <a:gd name="T13" fmla="*/ 73 h 73"/>
                  <a:gd name="T14" fmla="*/ 17 w 50"/>
                  <a:gd name="T15" fmla="*/ 59 h 73"/>
                  <a:gd name="T16" fmla="*/ 22 w 50"/>
                  <a:gd name="T17" fmla="*/ 20 h 73"/>
                  <a:gd name="T18" fmla="*/ 20 w 50"/>
                  <a:gd name="T19" fmla="*/ 20 h 73"/>
                  <a:gd name="T20" fmla="*/ 20 w 50"/>
                  <a:gd name="T21" fmla="*/ 16 h 73"/>
                  <a:gd name="T22" fmla="*/ 50 w 50"/>
                  <a:gd name="T23" fmla="*/ 16 h 73"/>
                  <a:gd name="T24" fmla="*/ 50 w 50"/>
                  <a:gd name="T25" fmla="*/ 8 h 73"/>
                  <a:gd name="T26" fmla="*/ 50 w 50"/>
                  <a:gd name="T27" fmla="*/ 0 h 73"/>
                  <a:gd name="T28" fmla="*/ 21 w 50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73">
                    <a:moveTo>
                      <a:pt x="21" y="0"/>
                    </a:moveTo>
                    <a:cubicBezTo>
                      <a:pt x="18" y="2"/>
                      <a:pt x="14" y="3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0" y="5"/>
                      <a:pt x="9" y="7"/>
                    </a:cubicBezTo>
                    <a:cubicBezTo>
                      <a:pt x="8" y="8"/>
                      <a:pt x="7" y="10"/>
                      <a:pt x="7" y="13"/>
                    </a:cubicBezTo>
                    <a:cubicBezTo>
                      <a:pt x="6" y="22"/>
                      <a:pt x="1" y="55"/>
                      <a:pt x="0" y="73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0"/>
                      <a:pt x="50" y="0"/>
                      <a:pt x="50" y="0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6" name="Freeform 61"/>
              <p:cNvSpPr/>
              <p:nvPr/>
            </p:nvSpPr>
            <p:spPr bwMode="auto">
              <a:xfrm>
                <a:off x="17117360" y="3232035"/>
                <a:ext cx="232850" cy="311370"/>
              </a:xfrm>
              <a:custGeom>
                <a:avLst/>
                <a:gdLst>
                  <a:gd name="T0" fmla="*/ 11 w 15"/>
                  <a:gd name="T1" fmla="*/ 0 h 20"/>
                  <a:gd name="T2" fmla="*/ 14 w 15"/>
                  <a:gd name="T3" fmla="*/ 4 h 20"/>
                  <a:gd name="T4" fmla="*/ 8 w 15"/>
                  <a:gd name="T5" fmla="*/ 20 h 20"/>
                  <a:gd name="T6" fmla="*/ 0 w 15"/>
                  <a:gd name="T7" fmla="*/ 8 h 20"/>
                  <a:gd name="T8" fmla="*/ 11 w 15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0">
                    <a:moveTo>
                      <a:pt x="11" y="0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8" y="20"/>
                      <a:pt x="8" y="20"/>
                    </a:cubicBezTo>
                    <a:cubicBezTo>
                      <a:pt x="8" y="20"/>
                      <a:pt x="4" y="13"/>
                      <a:pt x="0" y="8"/>
                    </a:cubicBezTo>
                    <a:cubicBezTo>
                      <a:pt x="0" y="8"/>
                      <a:pt x="10" y="4"/>
                      <a:pt x="11" y="0"/>
                    </a:cubicBez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7" name="Freeform 62"/>
              <p:cNvSpPr/>
              <p:nvPr/>
            </p:nvSpPr>
            <p:spPr bwMode="auto">
              <a:xfrm>
                <a:off x="16873679" y="3232035"/>
                <a:ext cx="243681" cy="311370"/>
              </a:xfrm>
              <a:custGeom>
                <a:avLst/>
                <a:gdLst>
                  <a:gd name="T0" fmla="*/ 4 w 16"/>
                  <a:gd name="T1" fmla="*/ 0 h 20"/>
                  <a:gd name="T2" fmla="*/ 1 w 16"/>
                  <a:gd name="T3" fmla="*/ 4 h 20"/>
                  <a:gd name="T4" fmla="*/ 8 w 16"/>
                  <a:gd name="T5" fmla="*/ 20 h 20"/>
                  <a:gd name="T6" fmla="*/ 16 w 16"/>
                  <a:gd name="T7" fmla="*/ 8 h 20"/>
                  <a:gd name="T8" fmla="*/ 4 w 16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4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8" y="20"/>
                      <a:pt x="8" y="20"/>
                    </a:cubicBezTo>
                    <a:cubicBezTo>
                      <a:pt x="8" y="20"/>
                      <a:pt x="11" y="13"/>
                      <a:pt x="16" y="8"/>
                    </a:cubicBezTo>
                    <a:cubicBezTo>
                      <a:pt x="16" y="8"/>
                      <a:pt x="5" y="4"/>
                      <a:pt x="4" y="0"/>
                    </a:cubicBezTo>
                    <a:close/>
                  </a:path>
                </a:pathLst>
              </a:custGeom>
              <a:solidFill>
                <a:srgbClr val="91D1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8" name="Freeform 63"/>
              <p:cNvSpPr/>
              <p:nvPr/>
            </p:nvSpPr>
            <p:spPr bwMode="auto">
              <a:xfrm>
                <a:off x="15487406" y="4602063"/>
                <a:ext cx="2744892" cy="1397103"/>
              </a:xfrm>
              <a:custGeom>
                <a:avLst/>
                <a:gdLst>
                  <a:gd name="T0" fmla="*/ 966 w 1006"/>
                  <a:gd name="T1" fmla="*/ 0 h 516"/>
                  <a:gd name="T2" fmla="*/ 966 w 1006"/>
                  <a:gd name="T3" fmla="*/ 34 h 516"/>
                  <a:gd name="T4" fmla="*/ 364 w 1006"/>
                  <a:gd name="T5" fmla="*/ 34 h 516"/>
                  <a:gd name="T6" fmla="*/ 364 w 1006"/>
                  <a:gd name="T7" fmla="*/ 0 h 516"/>
                  <a:gd name="T8" fmla="*/ 0 w 1006"/>
                  <a:gd name="T9" fmla="*/ 0 h 516"/>
                  <a:gd name="T10" fmla="*/ 0 w 1006"/>
                  <a:gd name="T11" fmla="*/ 516 h 516"/>
                  <a:gd name="T12" fmla="*/ 364 w 1006"/>
                  <a:gd name="T13" fmla="*/ 516 h 516"/>
                  <a:gd name="T14" fmla="*/ 364 w 1006"/>
                  <a:gd name="T15" fmla="*/ 155 h 516"/>
                  <a:gd name="T16" fmla="*/ 966 w 1006"/>
                  <a:gd name="T17" fmla="*/ 155 h 516"/>
                  <a:gd name="T18" fmla="*/ 966 w 1006"/>
                  <a:gd name="T19" fmla="*/ 516 h 516"/>
                  <a:gd name="T20" fmla="*/ 1006 w 1006"/>
                  <a:gd name="T21" fmla="*/ 516 h 516"/>
                  <a:gd name="T22" fmla="*/ 1006 w 1006"/>
                  <a:gd name="T23" fmla="*/ 0 h 516"/>
                  <a:gd name="T24" fmla="*/ 966 w 1006"/>
                  <a:gd name="T25" fmla="*/ 0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6" h="516">
                    <a:moveTo>
                      <a:pt x="966" y="0"/>
                    </a:moveTo>
                    <a:lnTo>
                      <a:pt x="966" y="34"/>
                    </a:lnTo>
                    <a:lnTo>
                      <a:pt x="364" y="34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0" y="516"/>
                    </a:lnTo>
                    <a:lnTo>
                      <a:pt x="364" y="516"/>
                    </a:lnTo>
                    <a:lnTo>
                      <a:pt x="364" y="155"/>
                    </a:lnTo>
                    <a:lnTo>
                      <a:pt x="966" y="155"/>
                    </a:lnTo>
                    <a:lnTo>
                      <a:pt x="966" y="516"/>
                    </a:lnTo>
                    <a:lnTo>
                      <a:pt x="1006" y="516"/>
                    </a:lnTo>
                    <a:lnTo>
                      <a:pt x="1006" y="0"/>
                    </a:lnTo>
                    <a:lnTo>
                      <a:pt x="966" y="0"/>
                    </a:lnTo>
                    <a:close/>
                  </a:path>
                </a:pathLst>
              </a:custGeom>
              <a:solidFill>
                <a:srgbClr val="996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9" name="Rectangle 64"/>
              <p:cNvSpPr>
                <a:spLocks noChangeArrowheads="1"/>
              </p:cNvSpPr>
              <p:nvPr/>
            </p:nvSpPr>
            <p:spPr bwMode="auto">
              <a:xfrm>
                <a:off x="15421586" y="4523543"/>
                <a:ext cx="2879651" cy="170577"/>
              </a:xfrm>
              <a:prstGeom prst="rect">
                <a:avLst/>
              </a:prstGeom>
              <a:solidFill>
                <a:srgbClr val="9D7D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0" name="Freeform 65"/>
              <p:cNvSpPr/>
              <p:nvPr/>
            </p:nvSpPr>
            <p:spPr bwMode="auto">
              <a:xfrm>
                <a:off x="16348411" y="4304231"/>
                <a:ext cx="416965" cy="219313"/>
              </a:xfrm>
              <a:custGeom>
                <a:avLst/>
                <a:gdLst>
                  <a:gd name="T0" fmla="*/ 0 w 154"/>
                  <a:gd name="T1" fmla="*/ 81 h 81"/>
                  <a:gd name="T2" fmla="*/ 154 w 154"/>
                  <a:gd name="T3" fmla="*/ 81 h 81"/>
                  <a:gd name="T4" fmla="*/ 154 w 154"/>
                  <a:gd name="T5" fmla="*/ 12 h 81"/>
                  <a:gd name="T6" fmla="*/ 63 w 154"/>
                  <a:gd name="T7" fmla="*/ 0 h 81"/>
                  <a:gd name="T8" fmla="*/ 0 w 154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81">
                    <a:moveTo>
                      <a:pt x="0" y="81"/>
                    </a:moveTo>
                    <a:lnTo>
                      <a:pt x="154" y="81"/>
                    </a:lnTo>
                    <a:lnTo>
                      <a:pt x="154" y="12"/>
                    </a:lnTo>
                    <a:lnTo>
                      <a:pt x="63" y="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1" name="Freeform 66"/>
              <p:cNvSpPr/>
              <p:nvPr/>
            </p:nvSpPr>
            <p:spPr bwMode="auto">
              <a:xfrm>
                <a:off x="17241908" y="4382750"/>
                <a:ext cx="246388" cy="140793"/>
              </a:xfrm>
              <a:custGeom>
                <a:avLst/>
                <a:gdLst>
                  <a:gd name="T0" fmla="*/ 91 w 91"/>
                  <a:gd name="T1" fmla="*/ 0 h 52"/>
                  <a:gd name="T2" fmla="*/ 28 w 91"/>
                  <a:gd name="T3" fmla="*/ 17 h 52"/>
                  <a:gd name="T4" fmla="*/ 0 w 91"/>
                  <a:gd name="T5" fmla="*/ 52 h 52"/>
                  <a:gd name="T6" fmla="*/ 91 w 91"/>
                  <a:gd name="T7" fmla="*/ 52 h 52"/>
                  <a:gd name="T8" fmla="*/ 91 w 9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52">
                    <a:moveTo>
                      <a:pt x="91" y="0"/>
                    </a:moveTo>
                    <a:lnTo>
                      <a:pt x="28" y="17"/>
                    </a:lnTo>
                    <a:lnTo>
                      <a:pt x="0" y="52"/>
                    </a:lnTo>
                    <a:lnTo>
                      <a:pt x="91" y="52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FFE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2" name="Freeform 67"/>
              <p:cNvSpPr/>
              <p:nvPr/>
            </p:nvSpPr>
            <p:spPr bwMode="auto">
              <a:xfrm>
                <a:off x="17117360" y="3389074"/>
                <a:ext cx="771656" cy="1134469"/>
              </a:xfrm>
              <a:custGeom>
                <a:avLst/>
                <a:gdLst>
                  <a:gd name="T0" fmla="*/ 28 w 50"/>
                  <a:gd name="T1" fmla="*/ 0 h 73"/>
                  <a:gd name="T2" fmla="*/ 38 w 50"/>
                  <a:gd name="T3" fmla="*/ 4 h 73"/>
                  <a:gd name="T4" fmla="*/ 38 w 50"/>
                  <a:gd name="T5" fmla="*/ 4 h 73"/>
                  <a:gd name="T6" fmla="*/ 38 w 50"/>
                  <a:gd name="T7" fmla="*/ 4 h 73"/>
                  <a:gd name="T8" fmla="*/ 40 w 50"/>
                  <a:gd name="T9" fmla="*/ 7 h 73"/>
                  <a:gd name="T10" fmla="*/ 43 w 50"/>
                  <a:gd name="T11" fmla="*/ 13 h 73"/>
                  <a:gd name="T12" fmla="*/ 50 w 50"/>
                  <a:gd name="T13" fmla="*/ 73 h 73"/>
                  <a:gd name="T14" fmla="*/ 33 w 50"/>
                  <a:gd name="T15" fmla="*/ 63 h 73"/>
                  <a:gd name="T16" fmla="*/ 28 w 50"/>
                  <a:gd name="T17" fmla="*/ 20 h 73"/>
                  <a:gd name="T18" fmla="*/ 30 w 50"/>
                  <a:gd name="T19" fmla="*/ 20 h 73"/>
                  <a:gd name="T20" fmla="*/ 30 w 50"/>
                  <a:gd name="T21" fmla="*/ 16 h 73"/>
                  <a:gd name="T22" fmla="*/ 0 w 50"/>
                  <a:gd name="T23" fmla="*/ 16 h 73"/>
                  <a:gd name="T24" fmla="*/ 0 w 50"/>
                  <a:gd name="T25" fmla="*/ 8 h 73"/>
                  <a:gd name="T26" fmla="*/ 0 w 50"/>
                  <a:gd name="T27" fmla="*/ 0 h 73"/>
                  <a:gd name="T28" fmla="*/ 28 w 50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73">
                    <a:moveTo>
                      <a:pt x="28" y="0"/>
                    </a:moveTo>
                    <a:cubicBezTo>
                      <a:pt x="32" y="2"/>
                      <a:pt x="36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9" y="5"/>
                      <a:pt x="40" y="7"/>
                    </a:cubicBezTo>
                    <a:cubicBezTo>
                      <a:pt x="42" y="8"/>
                      <a:pt x="43" y="10"/>
                      <a:pt x="43" y="13"/>
                    </a:cubicBezTo>
                    <a:cubicBezTo>
                      <a:pt x="44" y="22"/>
                      <a:pt x="49" y="55"/>
                      <a:pt x="50" y="7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3" name="Freeform 68"/>
              <p:cNvSpPr/>
              <p:nvPr/>
            </p:nvSpPr>
            <p:spPr bwMode="auto">
              <a:xfrm>
                <a:off x="17472050" y="4304231"/>
                <a:ext cx="416965" cy="219313"/>
              </a:xfrm>
              <a:custGeom>
                <a:avLst/>
                <a:gdLst>
                  <a:gd name="T0" fmla="*/ 154 w 154"/>
                  <a:gd name="T1" fmla="*/ 81 h 81"/>
                  <a:gd name="T2" fmla="*/ 0 w 154"/>
                  <a:gd name="T3" fmla="*/ 81 h 81"/>
                  <a:gd name="T4" fmla="*/ 0 w 154"/>
                  <a:gd name="T5" fmla="*/ 12 h 81"/>
                  <a:gd name="T6" fmla="*/ 91 w 154"/>
                  <a:gd name="T7" fmla="*/ 0 h 81"/>
                  <a:gd name="T8" fmla="*/ 154 w 154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81">
                    <a:moveTo>
                      <a:pt x="154" y="81"/>
                    </a:moveTo>
                    <a:lnTo>
                      <a:pt x="0" y="81"/>
                    </a:lnTo>
                    <a:lnTo>
                      <a:pt x="0" y="12"/>
                    </a:lnTo>
                    <a:lnTo>
                      <a:pt x="91" y="0"/>
                    </a:lnTo>
                    <a:lnTo>
                      <a:pt x="154" y="81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3" name="Freeform 69"/>
              <p:cNvSpPr/>
              <p:nvPr/>
            </p:nvSpPr>
            <p:spPr bwMode="auto">
              <a:xfrm>
                <a:off x="16535233" y="3294309"/>
                <a:ext cx="1245479" cy="996384"/>
              </a:xfrm>
              <a:custGeom>
                <a:avLst/>
                <a:gdLst>
                  <a:gd name="T0" fmla="*/ 75 w 81"/>
                  <a:gd name="T1" fmla="*/ 0 h 64"/>
                  <a:gd name="T2" fmla="*/ 7 w 81"/>
                  <a:gd name="T3" fmla="*/ 0 h 64"/>
                  <a:gd name="T4" fmla="*/ 0 w 81"/>
                  <a:gd name="T5" fmla="*/ 6 h 64"/>
                  <a:gd name="T6" fmla="*/ 0 w 81"/>
                  <a:gd name="T7" fmla="*/ 49 h 64"/>
                  <a:gd name="T8" fmla="*/ 0 w 81"/>
                  <a:gd name="T9" fmla="*/ 57 h 64"/>
                  <a:gd name="T10" fmla="*/ 7 w 81"/>
                  <a:gd name="T11" fmla="*/ 64 h 64"/>
                  <a:gd name="T12" fmla="*/ 75 w 81"/>
                  <a:gd name="T13" fmla="*/ 64 h 64"/>
                  <a:gd name="T14" fmla="*/ 81 w 81"/>
                  <a:gd name="T15" fmla="*/ 57 h 64"/>
                  <a:gd name="T16" fmla="*/ 81 w 81"/>
                  <a:gd name="T17" fmla="*/ 49 h 64"/>
                  <a:gd name="T18" fmla="*/ 81 w 81"/>
                  <a:gd name="T19" fmla="*/ 6 h 64"/>
                  <a:gd name="T20" fmla="*/ 75 w 81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64">
                    <a:moveTo>
                      <a:pt x="75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75" y="64"/>
                      <a:pt x="75" y="64"/>
                      <a:pt x="75" y="64"/>
                    </a:cubicBezTo>
                    <a:cubicBezTo>
                      <a:pt x="78" y="64"/>
                      <a:pt x="81" y="61"/>
                      <a:pt x="81" y="57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3"/>
                      <a:pt x="78" y="0"/>
                      <a:pt x="75" y="0"/>
                    </a:cubicBezTo>
                    <a:close/>
                  </a:path>
                </a:pathLst>
              </a:custGeom>
              <a:solidFill>
                <a:srgbClr val="25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4" name="Rectangle 70"/>
              <p:cNvSpPr>
                <a:spLocks noChangeArrowheads="1"/>
              </p:cNvSpPr>
              <p:nvPr/>
            </p:nvSpPr>
            <p:spPr bwMode="auto">
              <a:xfrm>
                <a:off x="16965736" y="3713982"/>
                <a:ext cx="398012" cy="777071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5" name="Freeform 71"/>
              <p:cNvSpPr/>
              <p:nvPr/>
            </p:nvSpPr>
            <p:spPr bwMode="auto">
              <a:xfrm>
                <a:off x="16873679" y="4445024"/>
                <a:ext cx="584834" cy="78519"/>
              </a:xfrm>
              <a:custGeom>
                <a:avLst/>
                <a:gdLst>
                  <a:gd name="T0" fmla="*/ 38 w 38"/>
                  <a:gd name="T1" fmla="*/ 3 h 5"/>
                  <a:gd name="T2" fmla="*/ 35 w 38"/>
                  <a:gd name="T3" fmla="*/ 0 h 5"/>
                  <a:gd name="T4" fmla="*/ 2 w 38"/>
                  <a:gd name="T5" fmla="*/ 0 h 5"/>
                  <a:gd name="T6" fmla="*/ 0 w 38"/>
                  <a:gd name="T7" fmla="*/ 3 h 5"/>
                  <a:gd name="T8" fmla="*/ 0 w 38"/>
                  <a:gd name="T9" fmla="*/ 5 h 5"/>
                  <a:gd name="T10" fmla="*/ 38 w 38"/>
                  <a:gd name="T11" fmla="*/ 5 h 5"/>
                  <a:gd name="T12" fmla="*/ 38 w 38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3"/>
                    </a:moveTo>
                    <a:cubicBezTo>
                      <a:pt x="38" y="1"/>
                      <a:pt x="37" y="0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8" y="5"/>
                      <a:pt x="38" y="5"/>
                      <a:pt x="38" y="5"/>
                    </a:cubicBezTo>
                    <a:lnTo>
                      <a:pt x="38" y="3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29" name="组合 128"/>
          <p:cNvGrpSpPr/>
          <p:nvPr/>
        </p:nvGrpSpPr>
        <p:grpSpPr>
          <a:xfrm>
            <a:off x="11020369" y="2989907"/>
            <a:ext cx="474978" cy="1297147"/>
            <a:chOff x="11512464" y="-2704780"/>
            <a:chExt cx="573434" cy="1566027"/>
          </a:xfrm>
        </p:grpSpPr>
        <p:sp>
          <p:nvSpPr>
            <p:cNvPr id="1259" name="任意多边形 1258"/>
            <p:cNvSpPr/>
            <p:nvPr/>
          </p:nvSpPr>
          <p:spPr bwMode="auto">
            <a:xfrm>
              <a:off x="11547871" y="-2704780"/>
              <a:ext cx="418331" cy="767142"/>
            </a:xfrm>
            <a:custGeom>
              <a:avLst/>
              <a:gdLst>
                <a:gd name="connsiteX0" fmla="*/ 137378 w 418331"/>
                <a:gd name="connsiteY0" fmla="*/ 665576 h 767142"/>
                <a:gd name="connsiteX1" fmla="*/ 134710 w 418331"/>
                <a:gd name="connsiteY1" fmla="*/ 670168 h 767142"/>
                <a:gd name="connsiteX2" fmla="*/ 145323 w 418331"/>
                <a:gd name="connsiteY2" fmla="*/ 665576 h 767142"/>
                <a:gd name="connsiteX3" fmla="*/ 193945 w 418331"/>
                <a:gd name="connsiteY3" fmla="*/ 716359 h 767142"/>
                <a:gd name="connsiteX4" fmla="*/ 179704 w 418331"/>
                <a:gd name="connsiteY4" fmla="*/ 752268 h 767142"/>
                <a:gd name="connsiteX5" fmla="*/ 175576 w 418331"/>
                <a:gd name="connsiteY5" fmla="*/ 754054 h 767142"/>
                <a:gd name="connsiteX6" fmla="*/ 168521 w 418331"/>
                <a:gd name="connsiteY6" fmla="*/ 760794 h 767142"/>
                <a:gd name="connsiteX7" fmla="*/ 149010 w 418331"/>
                <a:gd name="connsiteY7" fmla="*/ 765547 h 767142"/>
                <a:gd name="connsiteX8" fmla="*/ 145323 w 418331"/>
                <a:gd name="connsiteY8" fmla="*/ 767142 h 767142"/>
                <a:gd name="connsiteX9" fmla="*/ 144292 w 418331"/>
                <a:gd name="connsiteY9" fmla="*/ 766696 h 767142"/>
                <a:gd name="connsiteX10" fmla="*/ 142462 w 418331"/>
                <a:gd name="connsiteY10" fmla="*/ 767142 h 767142"/>
                <a:gd name="connsiteX11" fmla="*/ 96701 w 418331"/>
                <a:gd name="connsiteY11" fmla="*/ 716359 h 767142"/>
                <a:gd name="connsiteX12" fmla="*/ 100522 w 418331"/>
                <a:gd name="connsiteY12" fmla="*/ 696592 h 767142"/>
                <a:gd name="connsiteX13" fmla="*/ 105897 w 418331"/>
                <a:gd name="connsiteY13" fmla="*/ 688266 h 767142"/>
                <a:gd name="connsiteX14" fmla="*/ 107506 w 418331"/>
                <a:gd name="connsiteY14" fmla="*/ 683350 h 767142"/>
                <a:gd name="connsiteX15" fmla="*/ 110045 w 418331"/>
                <a:gd name="connsiteY15" fmla="*/ 681839 h 767142"/>
                <a:gd name="connsiteX16" fmla="*/ 110942 w 418331"/>
                <a:gd name="connsiteY16" fmla="*/ 680450 h 767142"/>
                <a:gd name="connsiteX17" fmla="*/ 116211 w 418331"/>
                <a:gd name="connsiteY17" fmla="*/ 678171 h 767142"/>
                <a:gd name="connsiteX18" fmla="*/ 209223 w 418331"/>
                <a:gd name="connsiteY18" fmla="*/ 0 h 767142"/>
                <a:gd name="connsiteX19" fmla="*/ 352851 w 418331"/>
                <a:gd name="connsiteY19" fmla="*/ 358201 h 767142"/>
                <a:gd name="connsiteX20" fmla="*/ 219483 w 418331"/>
                <a:gd name="connsiteY20" fmla="*/ 511716 h 767142"/>
                <a:gd name="connsiteX21" fmla="*/ 198964 w 418331"/>
                <a:gd name="connsiteY21" fmla="*/ 624293 h 767142"/>
                <a:gd name="connsiteX22" fmla="*/ 159210 w 418331"/>
                <a:gd name="connsiteY22" fmla="*/ 633888 h 767142"/>
                <a:gd name="connsiteX23" fmla="*/ 157587 w 418331"/>
                <a:gd name="connsiteY23" fmla="*/ 633266 h 767142"/>
                <a:gd name="connsiteX24" fmla="*/ 157786 w 418331"/>
                <a:gd name="connsiteY24" fmla="*/ 635323 h 767142"/>
                <a:gd name="connsiteX25" fmla="*/ 126923 w 418331"/>
                <a:gd name="connsiteY25" fmla="*/ 609718 h 767142"/>
                <a:gd name="connsiteX26" fmla="*/ 123066 w 418331"/>
                <a:gd name="connsiteY26" fmla="*/ 557869 h 767142"/>
                <a:gd name="connsiteX27" fmla="*/ 123292 w 418331"/>
                <a:gd name="connsiteY27" fmla="*/ 557305 h 767142"/>
                <a:gd name="connsiteX28" fmla="*/ 123304 w 418331"/>
                <a:gd name="connsiteY28" fmla="*/ 557131 h 767142"/>
                <a:gd name="connsiteX29" fmla="*/ 204094 w 418331"/>
                <a:gd name="connsiteY29" fmla="*/ 424724 h 767142"/>
                <a:gd name="connsiteX30" fmla="*/ 296426 w 418331"/>
                <a:gd name="connsiteY30" fmla="*/ 240506 h 767142"/>
                <a:gd name="connsiteX31" fmla="*/ 287799 w 418331"/>
                <a:gd name="connsiteY31" fmla="*/ 189029 h 767142"/>
                <a:gd name="connsiteX32" fmla="*/ 258088 w 418331"/>
                <a:gd name="connsiteY32" fmla="*/ 142433 h 767142"/>
                <a:gd name="connsiteX33" fmla="*/ 157786 w 418331"/>
                <a:gd name="connsiteY33" fmla="*/ 112988 h 767142"/>
                <a:gd name="connsiteX34" fmla="*/ 122423 w 418331"/>
                <a:gd name="connsiteY34" fmla="*/ 135392 h 767142"/>
                <a:gd name="connsiteX35" fmla="*/ 111015 w 418331"/>
                <a:gd name="connsiteY35" fmla="*/ 150822 h 767142"/>
                <a:gd name="connsiteX36" fmla="*/ 106633 w 418331"/>
                <a:gd name="connsiteY36" fmla="*/ 168866 h 767142"/>
                <a:gd name="connsiteX37" fmla="*/ 157928 w 418331"/>
                <a:gd name="connsiteY37" fmla="*/ 220038 h 767142"/>
                <a:gd name="connsiteX38" fmla="*/ 193835 w 418331"/>
                <a:gd name="connsiteY38" fmla="*/ 235389 h 767142"/>
                <a:gd name="connsiteX39" fmla="*/ 211147 w 418331"/>
                <a:gd name="connsiteY39" fmla="*/ 254579 h 767142"/>
                <a:gd name="connsiteX40" fmla="*/ 211116 w 418331"/>
                <a:gd name="connsiteY40" fmla="*/ 255017 h 767142"/>
                <a:gd name="connsiteX41" fmla="*/ 211151 w 418331"/>
                <a:gd name="connsiteY41" fmla="*/ 255094 h 767142"/>
                <a:gd name="connsiteX42" fmla="*/ 209223 w 418331"/>
                <a:gd name="connsiteY42" fmla="*/ 281979 h 767142"/>
                <a:gd name="connsiteX43" fmla="*/ 209223 w 418331"/>
                <a:gd name="connsiteY43" fmla="*/ 287099 h 767142"/>
                <a:gd name="connsiteX44" fmla="*/ 208147 w 418331"/>
                <a:gd name="connsiteY44" fmla="*/ 287483 h 767142"/>
                <a:gd name="connsiteX45" fmla="*/ 204094 w 418331"/>
                <a:gd name="connsiteY45" fmla="*/ 310228 h 767142"/>
                <a:gd name="connsiteX46" fmla="*/ 183576 w 418331"/>
                <a:gd name="connsiteY46" fmla="*/ 327498 h 767142"/>
                <a:gd name="connsiteX47" fmla="*/ 60467 w 418331"/>
                <a:gd name="connsiteY47" fmla="*/ 301912 h 767142"/>
                <a:gd name="connsiteX48" fmla="*/ 14301 w 418331"/>
                <a:gd name="connsiteY48" fmla="*/ 107460 h 767142"/>
                <a:gd name="connsiteX49" fmla="*/ 209223 w 418331"/>
                <a:gd name="connsiteY49" fmla="*/ 0 h 76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18331" h="767142">
                  <a:moveTo>
                    <a:pt x="137378" y="665576"/>
                  </a:moveTo>
                  <a:lnTo>
                    <a:pt x="134710" y="670168"/>
                  </a:lnTo>
                  <a:lnTo>
                    <a:pt x="145323" y="665576"/>
                  </a:lnTo>
                  <a:cubicBezTo>
                    <a:pt x="172176" y="665576"/>
                    <a:pt x="193945" y="688312"/>
                    <a:pt x="193945" y="716359"/>
                  </a:cubicBezTo>
                  <a:cubicBezTo>
                    <a:pt x="193945" y="730383"/>
                    <a:pt x="188503" y="743078"/>
                    <a:pt x="179704" y="752268"/>
                  </a:cubicBezTo>
                  <a:lnTo>
                    <a:pt x="175576" y="754054"/>
                  </a:lnTo>
                  <a:lnTo>
                    <a:pt x="168521" y="760794"/>
                  </a:lnTo>
                  <a:lnTo>
                    <a:pt x="149010" y="765547"/>
                  </a:lnTo>
                  <a:lnTo>
                    <a:pt x="145323" y="767142"/>
                  </a:lnTo>
                  <a:lnTo>
                    <a:pt x="144292" y="766696"/>
                  </a:lnTo>
                  <a:lnTo>
                    <a:pt x="142462" y="767142"/>
                  </a:lnTo>
                  <a:cubicBezTo>
                    <a:pt x="117039" y="767142"/>
                    <a:pt x="96701" y="746829"/>
                    <a:pt x="96701" y="716359"/>
                  </a:cubicBezTo>
                  <a:cubicBezTo>
                    <a:pt x="96701" y="709347"/>
                    <a:pt x="98062" y="702667"/>
                    <a:pt x="100522" y="696592"/>
                  </a:cubicBezTo>
                  <a:lnTo>
                    <a:pt x="105897" y="688266"/>
                  </a:lnTo>
                  <a:lnTo>
                    <a:pt x="107506" y="683350"/>
                  </a:lnTo>
                  <a:lnTo>
                    <a:pt x="110045" y="681839"/>
                  </a:lnTo>
                  <a:lnTo>
                    <a:pt x="110942" y="680450"/>
                  </a:lnTo>
                  <a:lnTo>
                    <a:pt x="116211" y="678171"/>
                  </a:lnTo>
                  <a:close/>
                  <a:moveTo>
                    <a:pt x="209223" y="0"/>
                  </a:moveTo>
                  <a:cubicBezTo>
                    <a:pt x="383628" y="0"/>
                    <a:pt x="496478" y="255858"/>
                    <a:pt x="352851" y="358201"/>
                  </a:cubicBezTo>
                  <a:cubicBezTo>
                    <a:pt x="291296" y="404255"/>
                    <a:pt x="229742" y="434958"/>
                    <a:pt x="219483" y="511716"/>
                  </a:cubicBezTo>
                  <a:cubicBezTo>
                    <a:pt x="214353" y="542419"/>
                    <a:pt x="224612" y="598708"/>
                    <a:pt x="198964" y="624293"/>
                  </a:cubicBezTo>
                  <a:cubicBezTo>
                    <a:pt x="188705" y="631969"/>
                    <a:pt x="173317" y="635807"/>
                    <a:pt x="159210" y="633888"/>
                  </a:cubicBezTo>
                  <a:lnTo>
                    <a:pt x="157587" y="633266"/>
                  </a:lnTo>
                  <a:lnTo>
                    <a:pt x="157786" y="635323"/>
                  </a:lnTo>
                  <a:cubicBezTo>
                    <a:pt x="142355" y="630202"/>
                    <a:pt x="132067" y="625081"/>
                    <a:pt x="126923" y="609718"/>
                  </a:cubicBezTo>
                  <a:cubicBezTo>
                    <a:pt x="120494" y="591795"/>
                    <a:pt x="119851" y="574512"/>
                    <a:pt x="123066" y="557869"/>
                  </a:cubicBezTo>
                  <a:lnTo>
                    <a:pt x="123292" y="557305"/>
                  </a:lnTo>
                  <a:lnTo>
                    <a:pt x="123304" y="557131"/>
                  </a:lnTo>
                  <a:cubicBezTo>
                    <a:pt x="132921" y="507238"/>
                    <a:pt x="177164" y="463103"/>
                    <a:pt x="204094" y="424724"/>
                  </a:cubicBezTo>
                  <a:cubicBezTo>
                    <a:pt x="245130" y="373553"/>
                    <a:pt x="291296" y="312147"/>
                    <a:pt x="296426" y="240506"/>
                  </a:cubicBezTo>
                  <a:lnTo>
                    <a:pt x="287799" y="189029"/>
                  </a:lnTo>
                  <a:lnTo>
                    <a:pt x="258088" y="142433"/>
                  </a:lnTo>
                  <a:cubicBezTo>
                    <a:pt x="232369" y="115548"/>
                    <a:pt x="196364" y="100185"/>
                    <a:pt x="157786" y="112988"/>
                  </a:cubicBezTo>
                  <a:cubicBezTo>
                    <a:pt x="144927" y="118109"/>
                    <a:pt x="132067" y="125790"/>
                    <a:pt x="122423" y="135392"/>
                  </a:cubicBezTo>
                  <a:lnTo>
                    <a:pt x="111015" y="150822"/>
                  </a:lnTo>
                  <a:lnTo>
                    <a:pt x="106633" y="168866"/>
                  </a:lnTo>
                  <a:cubicBezTo>
                    <a:pt x="101503" y="204686"/>
                    <a:pt x="122021" y="220038"/>
                    <a:pt x="157928" y="220038"/>
                  </a:cubicBezTo>
                  <a:lnTo>
                    <a:pt x="193835" y="235389"/>
                  </a:lnTo>
                  <a:cubicBezTo>
                    <a:pt x="204094" y="237948"/>
                    <a:pt x="209224" y="245624"/>
                    <a:pt x="211147" y="254579"/>
                  </a:cubicBezTo>
                  <a:lnTo>
                    <a:pt x="211116" y="255017"/>
                  </a:lnTo>
                  <a:lnTo>
                    <a:pt x="211151" y="255094"/>
                  </a:lnTo>
                  <a:cubicBezTo>
                    <a:pt x="213080" y="264055"/>
                    <a:pt x="211795" y="274297"/>
                    <a:pt x="209223" y="281979"/>
                  </a:cubicBezTo>
                  <a:cubicBezTo>
                    <a:pt x="209223" y="287099"/>
                    <a:pt x="209223" y="287099"/>
                    <a:pt x="209223" y="287099"/>
                  </a:cubicBezTo>
                  <a:lnTo>
                    <a:pt x="208147" y="287483"/>
                  </a:lnTo>
                  <a:lnTo>
                    <a:pt x="204094" y="310228"/>
                  </a:lnTo>
                  <a:cubicBezTo>
                    <a:pt x="200247" y="317264"/>
                    <a:pt x="193835" y="322381"/>
                    <a:pt x="183576" y="327498"/>
                  </a:cubicBezTo>
                  <a:cubicBezTo>
                    <a:pt x="137410" y="347967"/>
                    <a:pt x="96373" y="322381"/>
                    <a:pt x="60467" y="301912"/>
                  </a:cubicBezTo>
                  <a:cubicBezTo>
                    <a:pt x="-6217" y="266092"/>
                    <a:pt x="-11347" y="173983"/>
                    <a:pt x="14301" y="107460"/>
                  </a:cubicBezTo>
                  <a:cubicBezTo>
                    <a:pt x="45078" y="35820"/>
                    <a:pt x="132280" y="0"/>
                    <a:pt x="209223" y="0"/>
                  </a:cubicBezTo>
                  <a:close/>
                </a:path>
              </a:pathLst>
            </a:custGeom>
            <a:solidFill>
              <a:srgbClr val="C80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245" name="矩形 1244"/>
            <p:cNvSpPr/>
            <p:nvPr/>
          </p:nvSpPr>
          <p:spPr>
            <a:xfrm>
              <a:off x="11512464" y="-1870615"/>
              <a:ext cx="573434" cy="7318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926200" y="2809345"/>
            <a:ext cx="717785" cy="1444428"/>
            <a:chOff x="1288183" y="-2763690"/>
            <a:chExt cx="573434" cy="1153945"/>
          </a:xfrm>
        </p:grpSpPr>
        <p:sp>
          <p:nvSpPr>
            <p:cNvPr id="1260" name="任意多边形 1259"/>
            <p:cNvSpPr/>
            <p:nvPr/>
          </p:nvSpPr>
          <p:spPr bwMode="auto">
            <a:xfrm rot="3345204">
              <a:off x="1368147" y="-2740233"/>
              <a:ext cx="438915" cy="392001"/>
            </a:xfrm>
            <a:custGeom>
              <a:avLst/>
              <a:gdLst>
                <a:gd name="connsiteX0" fmla="*/ 359268 w 438915"/>
                <a:gd name="connsiteY0" fmla="*/ 319853 h 392001"/>
                <a:gd name="connsiteX1" fmla="*/ 367003 w 438915"/>
                <a:gd name="connsiteY1" fmla="*/ 316187 h 392001"/>
                <a:gd name="connsiteX2" fmla="*/ 374358 w 438915"/>
                <a:gd name="connsiteY2" fmla="*/ 309526 h 392001"/>
                <a:gd name="connsiteX3" fmla="*/ 375241 w 438915"/>
                <a:gd name="connsiteY3" fmla="*/ 312283 h 392001"/>
                <a:gd name="connsiteX4" fmla="*/ 389901 w 438915"/>
                <a:gd name="connsiteY4" fmla="*/ 305335 h 392001"/>
                <a:gd name="connsiteX5" fmla="*/ 438915 w 438915"/>
                <a:gd name="connsiteY5" fmla="*/ 342800 h 392001"/>
                <a:gd name="connsiteX6" fmla="*/ 428076 w 438915"/>
                <a:gd name="connsiteY6" fmla="*/ 376987 h 392001"/>
                <a:gd name="connsiteX7" fmla="*/ 421887 w 438915"/>
                <a:gd name="connsiteY7" fmla="*/ 379920 h 392001"/>
                <a:gd name="connsiteX8" fmla="*/ 412788 w 438915"/>
                <a:gd name="connsiteY8" fmla="*/ 386865 h 392001"/>
                <a:gd name="connsiteX9" fmla="*/ 398664 w 438915"/>
                <a:gd name="connsiteY9" fmla="*/ 390926 h 392001"/>
                <a:gd name="connsiteX10" fmla="*/ 397442 w 438915"/>
                <a:gd name="connsiteY10" fmla="*/ 391505 h 392001"/>
                <a:gd name="connsiteX11" fmla="*/ 397042 w 438915"/>
                <a:gd name="connsiteY11" fmla="*/ 391392 h 392001"/>
                <a:gd name="connsiteX12" fmla="*/ 396583 w 438915"/>
                <a:gd name="connsiteY12" fmla="*/ 391524 h 392001"/>
                <a:gd name="connsiteX13" fmla="*/ 348429 w 438915"/>
                <a:gd name="connsiteY13" fmla="*/ 354252 h 392001"/>
                <a:gd name="connsiteX14" fmla="*/ 348468 w 438915"/>
                <a:gd name="connsiteY14" fmla="*/ 354105 h 392001"/>
                <a:gd name="connsiteX15" fmla="*/ 348428 w 438915"/>
                <a:gd name="connsiteY15" fmla="*/ 354040 h 392001"/>
                <a:gd name="connsiteX16" fmla="*/ 348776 w 438915"/>
                <a:gd name="connsiteY16" fmla="*/ 352944 h 392001"/>
                <a:gd name="connsiteX17" fmla="*/ 355837 w 438915"/>
                <a:gd name="connsiteY17" fmla="*/ 326299 h 392001"/>
                <a:gd name="connsiteX18" fmla="*/ 357783 w 438915"/>
                <a:gd name="connsiteY18" fmla="*/ 324537 h 392001"/>
                <a:gd name="connsiteX19" fmla="*/ 42814 w 438915"/>
                <a:gd name="connsiteY19" fmla="*/ 44700 h 392001"/>
                <a:gd name="connsiteX20" fmla="*/ 197339 w 438915"/>
                <a:gd name="connsiteY20" fmla="*/ 8790 h 392001"/>
                <a:gd name="connsiteX21" fmla="*/ 291741 w 438915"/>
                <a:gd name="connsiteY21" fmla="*/ 95163 h 392001"/>
                <a:gd name="connsiteX22" fmla="*/ 287965 w 438915"/>
                <a:gd name="connsiteY22" fmla="*/ 215335 h 392001"/>
                <a:gd name="connsiteX23" fmla="*/ 355935 w 438915"/>
                <a:gd name="connsiteY23" fmla="*/ 294198 h 392001"/>
                <a:gd name="connsiteX24" fmla="*/ 350434 w 438915"/>
                <a:gd name="connsiteY24" fmla="*/ 296899 h 392001"/>
                <a:gd name="connsiteX25" fmla="*/ 354778 w 438915"/>
                <a:gd name="connsiteY25" fmla="*/ 297982 h 392001"/>
                <a:gd name="connsiteX26" fmla="*/ 230579 w 438915"/>
                <a:gd name="connsiteY26" fmla="*/ 245450 h 392001"/>
                <a:gd name="connsiteX27" fmla="*/ 219288 w 438915"/>
                <a:gd name="connsiteY27" fmla="*/ 159148 h 392001"/>
                <a:gd name="connsiteX28" fmla="*/ 177888 w 438915"/>
                <a:gd name="connsiteY28" fmla="*/ 98173 h 392001"/>
                <a:gd name="connsiteX29" fmla="*/ 140116 w 438915"/>
                <a:gd name="connsiteY29" fmla="*/ 101088 h 392001"/>
                <a:gd name="connsiteX30" fmla="*/ 124693 w 438915"/>
                <a:gd name="connsiteY30" fmla="*/ 112899 h 392001"/>
                <a:gd name="connsiteX31" fmla="*/ 114265 w 438915"/>
                <a:gd name="connsiteY31" fmla="*/ 132717 h 392001"/>
                <a:gd name="connsiteX32" fmla="*/ 144474 w 438915"/>
                <a:gd name="connsiteY32" fmla="*/ 219091 h 392001"/>
                <a:gd name="connsiteX33" fmla="*/ 134738 w 438915"/>
                <a:gd name="connsiteY33" fmla="*/ 239687 h 392001"/>
                <a:gd name="connsiteX34" fmla="*/ 130259 w 438915"/>
                <a:gd name="connsiteY34" fmla="*/ 242328 h 392001"/>
                <a:gd name="connsiteX35" fmla="*/ 128961 w 438915"/>
                <a:gd name="connsiteY35" fmla="*/ 244512 h 392001"/>
                <a:gd name="connsiteX36" fmla="*/ 123692 w 438915"/>
                <a:gd name="connsiteY36" fmla="*/ 246200 h 392001"/>
                <a:gd name="connsiteX37" fmla="*/ 114737 w 438915"/>
                <a:gd name="connsiteY37" fmla="*/ 251481 h 392001"/>
                <a:gd name="connsiteX38" fmla="*/ 65176 w 438915"/>
                <a:gd name="connsiteY38" fmla="*/ 252889 h 392001"/>
                <a:gd name="connsiteX39" fmla="*/ 12311 w 438915"/>
                <a:gd name="connsiteY39" fmla="*/ 95163 h 392001"/>
                <a:gd name="connsiteX40" fmla="*/ 42814 w 438915"/>
                <a:gd name="connsiteY40" fmla="*/ 44700 h 39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38915" h="392001">
                  <a:moveTo>
                    <a:pt x="359268" y="319853"/>
                  </a:moveTo>
                  <a:lnTo>
                    <a:pt x="367003" y="316187"/>
                  </a:lnTo>
                  <a:lnTo>
                    <a:pt x="374358" y="309526"/>
                  </a:lnTo>
                  <a:lnTo>
                    <a:pt x="375241" y="312283"/>
                  </a:lnTo>
                  <a:lnTo>
                    <a:pt x="389901" y="305335"/>
                  </a:lnTo>
                  <a:cubicBezTo>
                    <a:pt x="412523" y="301588"/>
                    <a:pt x="435145" y="320321"/>
                    <a:pt x="438915" y="342800"/>
                  </a:cubicBezTo>
                  <a:cubicBezTo>
                    <a:pt x="438915" y="355913"/>
                    <a:pt x="435145" y="368089"/>
                    <a:pt x="428076" y="376987"/>
                  </a:cubicBezTo>
                  <a:lnTo>
                    <a:pt x="421887" y="379920"/>
                  </a:lnTo>
                  <a:lnTo>
                    <a:pt x="412788" y="386865"/>
                  </a:lnTo>
                  <a:lnTo>
                    <a:pt x="398664" y="390926"/>
                  </a:lnTo>
                  <a:lnTo>
                    <a:pt x="397442" y="391505"/>
                  </a:lnTo>
                  <a:lnTo>
                    <a:pt x="397042" y="391392"/>
                  </a:lnTo>
                  <a:lnTo>
                    <a:pt x="396583" y="391524"/>
                  </a:lnTo>
                  <a:cubicBezTo>
                    <a:pt x="374358" y="395251"/>
                    <a:pt x="352133" y="376615"/>
                    <a:pt x="348429" y="354252"/>
                  </a:cubicBezTo>
                  <a:lnTo>
                    <a:pt x="348468" y="354105"/>
                  </a:lnTo>
                  <a:lnTo>
                    <a:pt x="348428" y="354040"/>
                  </a:lnTo>
                  <a:lnTo>
                    <a:pt x="348776" y="352944"/>
                  </a:lnTo>
                  <a:lnTo>
                    <a:pt x="355837" y="326299"/>
                  </a:lnTo>
                  <a:lnTo>
                    <a:pt x="357783" y="324537"/>
                  </a:lnTo>
                  <a:close/>
                  <a:moveTo>
                    <a:pt x="42814" y="44700"/>
                  </a:moveTo>
                  <a:cubicBezTo>
                    <a:pt x="80516" y="3157"/>
                    <a:pt x="137865" y="-10926"/>
                    <a:pt x="197339" y="8790"/>
                  </a:cubicBezTo>
                  <a:cubicBezTo>
                    <a:pt x="235100" y="23811"/>
                    <a:pt x="269084" y="57610"/>
                    <a:pt x="291741" y="95163"/>
                  </a:cubicBezTo>
                  <a:cubicBezTo>
                    <a:pt x="318173" y="140228"/>
                    <a:pt x="269085" y="174026"/>
                    <a:pt x="287965" y="215335"/>
                  </a:cubicBezTo>
                  <a:cubicBezTo>
                    <a:pt x="299293" y="241623"/>
                    <a:pt x="378591" y="249134"/>
                    <a:pt x="355935" y="294198"/>
                  </a:cubicBezTo>
                  <a:lnTo>
                    <a:pt x="350434" y="296899"/>
                  </a:lnTo>
                  <a:lnTo>
                    <a:pt x="354778" y="297982"/>
                  </a:lnTo>
                  <a:cubicBezTo>
                    <a:pt x="335960" y="331752"/>
                    <a:pt x="260688" y="267963"/>
                    <a:pt x="230579" y="245450"/>
                  </a:cubicBezTo>
                  <a:cubicBezTo>
                    <a:pt x="200470" y="222936"/>
                    <a:pt x="219288" y="181661"/>
                    <a:pt x="219288" y="159148"/>
                  </a:cubicBezTo>
                  <a:cubicBezTo>
                    <a:pt x="224934" y="127253"/>
                    <a:pt x="203293" y="104740"/>
                    <a:pt x="177888" y="98173"/>
                  </a:cubicBezTo>
                  <a:lnTo>
                    <a:pt x="140116" y="101088"/>
                  </a:lnTo>
                  <a:lnTo>
                    <a:pt x="124693" y="112899"/>
                  </a:lnTo>
                  <a:cubicBezTo>
                    <a:pt x="120224" y="118165"/>
                    <a:pt x="116625" y="124737"/>
                    <a:pt x="114265" y="132717"/>
                  </a:cubicBezTo>
                  <a:cubicBezTo>
                    <a:pt x="102937" y="174026"/>
                    <a:pt x="148250" y="181537"/>
                    <a:pt x="144474" y="219091"/>
                  </a:cubicBezTo>
                  <a:cubicBezTo>
                    <a:pt x="143530" y="227540"/>
                    <a:pt x="139989" y="234347"/>
                    <a:pt x="134738" y="239687"/>
                  </a:cubicBezTo>
                  <a:lnTo>
                    <a:pt x="130259" y="242328"/>
                  </a:lnTo>
                  <a:lnTo>
                    <a:pt x="128961" y="244512"/>
                  </a:lnTo>
                  <a:lnTo>
                    <a:pt x="123692" y="246200"/>
                  </a:lnTo>
                  <a:lnTo>
                    <a:pt x="114737" y="251481"/>
                  </a:lnTo>
                  <a:cubicBezTo>
                    <a:pt x="99161" y="256644"/>
                    <a:pt x="80280" y="256644"/>
                    <a:pt x="65176" y="252889"/>
                  </a:cubicBezTo>
                  <a:cubicBezTo>
                    <a:pt x="-6570" y="230357"/>
                    <a:pt x="-10346" y="155249"/>
                    <a:pt x="12311" y="95163"/>
                  </a:cubicBezTo>
                  <a:cubicBezTo>
                    <a:pt x="19863" y="75448"/>
                    <a:pt x="30247" y="58548"/>
                    <a:pt x="42814" y="44700"/>
                  </a:cubicBezTo>
                  <a:close/>
                </a:path>
              </a:pathLst>
            </a:custGeom>
            <a:solidFill>
              <a:srgbClr val="C80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252" name="矩形 1251"/>
            <p:cNvSpPr/>
            <p:nvPr/>
          </p:nvSpPr>
          <p:spPr>
            <a:xfrm>
              <a:off x="1288183" y="-2209262"/>
              <a:ext cx="573434" cy="5995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1" name="组合 1260"/>
          <p:cNvGrpSpPr/>
          <p:nvPr/>
        </p:nvGrpSpPr>
        <p:grpSpPr>
          <a:xfrm rot="21105976">
            <a:off x="3649765" y="2962900"/>
            <a:ext cx="434407" cy="1186349"/>
            <a:chOff x="11512464" y="-2704780"/>
            <a:chExt cx="573434" cy="1566027"/>
          </a:xfrm>
        </p:grpSpPr>
        <p:sp>
          <p:nvSpPr>
            <p:cNvPr id="1262" name="任意多边形 1261"/>
            <p:cNvSpPr/>
            <p:nvPr/>
          </p:nvSpPr>
          <p:spPr bwMode="auto">
            <a:xfrm>
              <a:off x="11547871" y="-2704780"/>
              <a:ext cx="418331" cy="767142"/>
            </a:xfrm>
            <a:custGeom>
              <a:avLst/>
              <a:gdLst>
                <a:gd name="connsiteX0" fmla="*/ 137378 w 418331"/>
                <a:gd name="connsiteY0" fmla="*/ 665576 h 767142"/>
                <a:gd name="connsiteX1" fmla="*/ 134710 w 418331"/>
                <a:gd name="connsiteY1" fmla="*/ 670168 h 767142"/>
                <a:gd name="connsiteX2" fmla="*/ 145323 w 418331"/>
                <a:gd name="connsiteY2" fmla="*/ 665576 h 767142"/>
                <a:gd name="connsiteX3" fmla="*/ 193945 w 418331"/>
                <a:gd name="connsiteY3" fmla="*/ 716359 h 767142"/>
                <a:gd name="connsiteX4" fmla="*/ 179704 w 418331"/>
                <a:gd name="connsiteY4" fmla="*/ 752268 h 767142"/>
                <a:gd name="connsiteX5" fmla="*/ 175576 w 418331"/>
                <a:gd name="connsiteY5" fmla="*/ 754054 h 767142"/>
                <a:gd name="connsiteX6" fmla="*/ 168521 w 418331"/>
                <a:gd name="connsiteY6" fmla="*/ 760794 h 767142"/>
                <a:gd name="connsiteX7" fmla="*/ 149010 w 418331"/>
                <a:gd name="connsiteY7" fmla="*/ 765547 h 767142"/>
                <a:gd name="connsiteX8" fmla="*/ 145323 w 418331"/>
                <a:gd name="connsiteY8" fmla="*/ 767142 h 767142"/>
                <a:gd name="connsiteX9" fmla="*/ 144292 w 418331"/>
                <a:gd name="connsiteY9" fmla="*/ 766696 h 767142"/>
                <a:gd name="connsiteX10" fmla="*/ 142462 w 418331"/>
                <a:gd name="connsiteY10" fmla="*/ 767142 h 767142"/>
                <a:gd name="connsiteX11" fmla="*/ 96701 w 418331"/>
                <a:gd name="connsiteY11" fmla="*/ 716359 h 767142"/>
                <a:gd name="connsiteX12" fmla="*/ 100522 w 418331"/>
                <a:gd name="connsiteY12" fmla="*/ 696592 h 767142"/>
                <a:gd name="connsiteX13" fmla="*/ 105897 w 418331"/>
                <a:gd name="connsiteY13" fmla="*/ 688266 h 767142"/>
                <a:gd name="connsiteX14" fmla="*/ 107506 w 418331"/>
                <a:gd name="connsiteY14" fmla="*/ 683350 h 767142"/>
                <a:gd name="connsiteX15" fmla="*/ 110045 w 418331"/>
                <a:gd name="connsiteY15" fmla="*/ 681839 h 767142"/>
                <a:gd name="connsiteX16" fmla="*/ 110942 w 418331"/>
                <a:gd name="connsiteY16" fmla="*/ 680450 h 767142"/>
                <a:gd name="connsiteX17" fmla="*/ 116211 w 418331"/>
                <a:gd name="connsiteY17" fmla="*/ 678171 h 767142"/>
                <a:gd name="connsiteX18" fmla="*/ 209223 w 418331"/>
                <a:gd name="connsiteY18" fmla="*/ 0 h 767142"/>
                <a:gd name="connsiteX19" fmla="*/ 352851 w 418331"/>
                <a:gd name="connsiteY19" fmla="*/ 358201 h 767142"/>
                <a:gd name="connsiteX20" fmla="*/ 219483 w 418331"/>
                <a:gd name="connsiteY20" fmla="*/ 511716 h 767142"/>
                <a:gd name="connsiteX21" fmla="*/ 198964 w 418331"/>
                <a:gd name="connsiteY21" fmla="*/ 624293 h 767142"/>
                <a:gd name="connsiteX22" fmla="*/ 159210 w 418331"/>
                <a:gd name="connsiteY22" fmla="*/ 633888 h 767142"/>
                <a:gd name="connsiteX23" fmla="*/ 157587 w 418331"/>
                <a:gd name="connsiteY23" fmla="*/ 633266 h 767142"/>
                <a:gd name="connsiteX24" fmla="*/ 157786 w 418331"/>
                <a:gd name="connsiteY24" fmla="*/ 635323 h 767142"/>
                <a:gd name="connsiteX25" fmla="*/ 126923 w 418331"/>
                <a:gd name="connsiteY25" fmla="*/ 609718 h 767142"/>
                <a:gd name="connsiteX26" fmla="*/ 123066 w 418331"/>
                <a:gd name="connsiteY26" fmla="*/ 557869 h 767142"/>
                <a:gd name="connsiteX27" fmla="*/ 123292 w 418331"/>
                <a:gd name="connsiteY27" fmla="*/ 557305 h 767142"/>
                <a:gd name="connsiteX28" fmla="*/ 123304 w 418331"/>
                <a:gd name="connsiteY28" fmla="*/ 557131 h 767142"/>
                <a:gd name="connsiteX29" fmla="*/ 204094 w 418331"/>
                <a:gd name="connsiteY29" fmla="*/ 424724 h 767142"/>
                <a:gd name="connsiteX30" fmla="*/ 296426 w 418331"/>
                <a:gd name="connsiteY30" fmla="*/ 240506 h 767142"/>
                <a:gd name="connsiteX31" fmla="*/ 287799 w 418331"/>
                <a:gd name="connsiteY31" fmla="*/ 189029 h 767142"/>
                <a:gd name="connsiteX32" fmla="*/ 258088 w 418331"/>
                <a:gd name="connsiteY32" fmla="*/ 142433 h 767142"/>
                <a:gd name="connsiteX33" fmla="*/ 157786 w 418331"/>
                <a:gd name="connsiteY33" fmla="*/ 112988 h 767142"/>
                <a:gd name="connsiteX34" fmla="*/ 122423 w 418331"/>
                <a:gd name="connsiteY34" fmla="*/ 135392 h 767142"/>
                <a:gd name="connsiteX35" fmla="*/ 111015 w 418331"/>
                <a:gd name="connsiteY35" fmla="*/ 150822 h 767142"/>
                <a:gd name="connsiteX36" fmla="*/ 106633 w 418331"/>
                <a:gd name="connsiteY36" fmla="*/ 168866 h 767142"/>
                <a:gd name="connsiteX37" fmla="*/ 157928 w 418331"/>
                <a:gd name="connsiteY37" fmla="*/ 220038 h 767142"/>
                <a:gd name="connsiteX38" fmla="*/ 193835 w 418331"/>
                <a:gd name="connsiteY38" fmla="*/ 235389 h 767142"/>
                <a:gd name="connsiteX39" fmla="*/ 211147 w 418331"/>
                <a:gd name="connsiteY39" fmla="*/ 254579 h 767142"/>
                <a:gd name="connsiteX40" fmla="*/ 211116 w 418331"/>
                <a:gd name="connsiteY40" fmla="*/ 255017 h 767142"/>
                <a:gd name="connsiteX41" fmla="*/ 211151 w 418331"/>
                <a:gd name="connsiteY41" fmla="*/ 255094 h 767142"/>
                <a:gd name="connsiteX42" fmla="*/ 209223 w 418331"/>
                <a:gd name="connsiteY42" fmla="*/ 281979 h 767142"/>
                <a:gd name="connsiteX43" fmla="*/ 209223 w 418331"/>
                <a:gd name="connsiteY43" fmla="*/ 287099 h 767142"/>
                <a:gd name="connsiteX44" fmla="*/ 208147 w 418331"/>
                <a:gd name="connsiteY44" fmla="*/ 287483 h 767142"/>
                <a:gd name="connsiteX45" fmla="*/ 204094 w 418331"/>
                <a:gd name="connsiteY45" fmla="*/ 310228 h 767142"/>
                <a:gd name="connsiteX46" fmla="*/ 183576 w 418331"/>
                <a:gd name="connsiteY46" fmla="*/ 327498 h 767142"/>
                <a:gd name="connsiteX47" fmla="*/ 60467 w 418331"/>
                <a:gd name="connsiteY47" fmla="*/ 301912 h 767142"/>
                <a:gd name="connsiteX48" fmla="*/ 14301 w 418331"/>
                <a:gd name="connsiteY48" fmla="*/ 107460 h 767142"/>
                <a:gd name="connsiteX49" fmla="*/ 209223 w 418331"/>
                <a:gd name="connsiteY49" fmla="*/ 0 h 76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18331" h="767142">
                  <a:moveTo>
                    <a:pt x="137378" y="665576"/>
                  </a:moveTo>
                  <a:lnTo>
                    <a:pt x="134710" y="670168"/>
                  </a:lnTo>
                  <a:lnTo>
                    <a:pt x="145323" y="665576"/>
                  </a:lnTo>
                  <a:cubicBezTo>
                    <a:pt x="172176" y="665576"/>
                    <a:pt x="193945" y="688312"/>
                    <a:pt x="193945" y="716359"/>
                  </a:cubicBezTo>
                  <a:cubicBezTo>
                    <a:pt x="193945" y="730383"/>
                    <a:pt x="188503" y="743078"/>
                    <a:pt x="179704" y="752268"/>
                  </a:cubicBezTo>
                  <a:lnTo>
                    <a:pt x="175576" y="754054"/>
                  </a:lnTo>
                  <a:lnTo>
                    <a:pt x="168521" y="760794"/>
                  </a:lnTo>
                  <a:lnTo>
                    <a:pt x="149010" y="765547"/>
                  </a:lnTo>
                  <a:lnTo>
                    <a:pt x="145323" y="767142"/>
                  </a:lnTo>
                  <a:lnTo>
                    <a:pt x="144292" y="766696"/>
                  </a:lnTo>
                  <a:lnTo>
                    <a:pt x="142462" y="767142"/>
                  </a:lnTo>
                  <a:cubicBezTo>
                    <a:pt x="117039" y="767142"/>
                    <a:pt x="96701" y="746829"/>
                    <a:pt x="96701" y="716359"/>
                  </a:cubicBezTo>
                  <a:cubicBezTo>
                    <a:pt x="96701" y="709347"/>
                    <a:pt x="98062" y="702667"/>
                    <a:pt x="100522" y="696592"/>
                  </a:cubicBezTo>
                  <a:lnTo>
                    <a:pt x="105897" y="688266"/>
                  </a:lnTo>
                  <a:lnTo>
                    <a:pt x="107506" y="683350"/>
                  </a:lnTo>
                  <a:lnTo>
                    <a:pt x="110045" y="681839"/>
                  </a:lnTo>
                  <a:lnTo>
                    <a:pt x="110942" y="680450"/>
                  </a:lnTo>
                  <a:lnTo>
                    <a:pt x="116211" y="678171"/>
                  </a:lnTo>
                  <a:close/>
                  <a:moveTo>
                    <a:pt x="209223" y="0"/>
                  </a:moveTo>
                  <a:cubicBezTo>
                    <a:pt x="383628" y="0"/>
                    <a:pt x="496478" y="255858"/>
                    <a:pt x="352851" y="358201"/>
                  </a:cubicBezTo>
                  <a:cubicBezTo>
                    <a:pt x="291296" y="404255"/>
                    <a:pt x="229742" y="434958"/>
                    <a:pt x="219483" y="511716"/>
                  </a:cubicBezTo>
                  <a:cubicBezTo>
                    <a:pt x="214353" y="542419"/>
                    <a:pt x="224612" y="598708"/>
                    <a:pt x="198964" y="624293"/>
                  </a:cubicBezTo>
                  <a:cubicBezTo>
                    <a:pt x="188705" y="631969"/>
                    <a:pt x="173317" y="635807"/>
                    <a:pt x="159210" y="633888"/>
                  </a:cubicBezTo>
                  <a:lnTo>
                    <a:pt x="157587" y="633266"/>
                  </a:lnTo>
                  <a:lnTo>
                    <a:pt x="157786" y="635323"/>
                  </a:lnTo>
                  <a:cubicBezTo>
                    <a:pt x="142355" y="630202"/>
                    <a:pt x="132067" y="625081"/>
                    <a:pt x="126923" y="609718"/>
                  </a:cubicBezTo>
                  <a:cubicBezTo>
                    <a:pt x="120494" y="591795"/>
                    <a:pt x="119851" y="574512"/>
                    <a:pt x="123066" y="557869"/>
                  </a:cubicBezTo>
                  <a:lnTo>
                    <a:pt x="123292" y="557305"/>
                  </a:lnTo>
                  <a:lnTo>
                    <a:pt x="123304" y="557131"/>
                  </a:lnTo>
                  <a:cubicBezTo>
                    <a:pt x="132921" y="507238"/>
                    <a:pt x="177164" y="463103"/>
                    <a:pt x="204094" y="424724"/>
                  </a:cubicBezTo>
                  <a:cubicBezTo>
                    <a:pt x="245130" y="373553"/>
                    <a:pt x="291296" y="312147"/>
                    <a:pt x="296426" y="240506"/>
                  </a:cubicBezTo>
                  <a:lnTo>
                    <a:pt x="287799" y="189029"/>
                  </a:lnTo>
                  <a:lnTo>
                    <a:pt x="258088" y="142433"/>
                  </a:lnTo>
                  <a:cubicBezTo>
                    <a:pt x="232369" y="115548"/>
                    <a:pt x="196364" y="100185"/>
                    <a:pt x="157786" y="112988"/>
                  </a:cubicBezTo>
                  <a:cubicBezTo>
                    <a:pt x="144927" y="118109"/>
                    <a:pt x="132067" y="125790"/>
                    <a:pt x="122423" y="135392"/>
                  </a:cubicBezTo>
                  <a:lnTo>
                    <a:pt x="111015" y="150822"/>
                  </a:lnTo>
                  <a:lnTo>
                    <a:pt x="106633" y="168866"/>
                  </a:lnTo>
                  <a:cubicBezTo>
                    <a:pt x="101503" y="204686"/>
                    <a:pt x="122021" y="220038"/>
                    <a:pt x="157928" y="220038"/>
                  </a:cubicBezTo>
                  <a:lnTo>
                    <a:pt x="193835" y="235389"/>
                  </a:lnTo>
                  <a:cubicBezTo>
                    <a:pt x="204094" y="237948"/>
                    <a:pt x="209224" y="245624"/>
                    <a:pt x="211147" y="254579"/>
                  </a:cubicBezTo>
                  <a:lnTo>
                    <a:pt x="211116" y="255017"/>
                  </a:lnTo>
                  <a:lnTo>
                    <a:pt x="211151" y="255094"/>
                  </a:lnTo>
                  <a:cubicBezTo>
                    <a:pt x="213080" y="264055"/>
                    <a:pt x="211795" y="274297"/>
                    <a:pt x="209223" y="281979"/>
                  </a:cubicBezTo>
                  <a:cubicBezTo>
                    <a:pt x="209223" y="287099"/>
                    <a:pt x="209223" y="287099"/>
                    <a:pt x="209223" y="287099"/>
                  </a:cubicBezTo>
                  <a:lnTo>
                    <a:pt x="208147" y="287483"/>
                  </a:lnTo>
                  <a:lnTo>
                    <a:pt x="204094" y="310228"/>
                  </a:lnTo>
                  <a:cubicBezTo>
                    <a:pt x="200247" y="317264"/>
                    <a:pt x="193835" y="322381"/>
                    <a:pt x="183576" y="327498"/>
                  </a:cubicBezTo>
                  <a:cubicBezTo>
                    <a:pt x="137410" y="347967"/>
                    <a:pt x="96373" y="322381"/>
                    <a:pt x="60467" y="301912"/>
                  </a:cubicBezTo>
                  <a:cubicBezTo>
                    <a:pt x="-6217" y="266092"/>
                    <a:pt x="-11347" y="173983"/>
                    <a:pt x="14301" y="107460"/>
                  </a:cubicBezTo>
                  <a:cubicBezTo>
                    <a:pt x="45078" y="35820"/>
                    <a:pt x="132280" y="0"/>
                    <a:pt x="209223" y="0"/>
                  </a:cubicBezTo>
                  <a:close/>
                </a:path>
              </a:pathLst>
            </a:custGeom>
            <a:solidFill>
              <a:srgbClr val="C80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263" name="矩形 1262"/>
            <p:cNvSpPr/>
            <p:nvPr/>
          </p:nvSpPr>
          <p:spPr>
            <a:xfrm>
              <a:off x="11512464" y="-1870615"/>
              <a:ext cx="573434" cy="7318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4" name="组合 1263"/>
          <p:cNvGrpSpPr/>
          <p:nvPr/>
        </p:nvGrpSpPr>
        <p:grpSpPr>
          <a:xfrm>
            <a:off x="5827386" y="3021173"/>
            <a:ext cx="379219" cy="1035633"/>
            <a:chOff x="11512464" y="-2704780"/>
            <a:chExt cx="573434" cy="1566027"/>
          </a:xfrm>
        </p:grpSpPr>
        <p:sp>
          <p:nvSpPr>
            <p:cNvPr id="1265" name="任意多边形 1264"/>
            <p:cNvSpPr/>
            <p:nvPr/>
          </p:nvSpPr>
          <p:spPr bwMode="auto">
            <a:xfrm>
              <a:off x="11547871" y="-2704780"/>
              <a:ext cx="418331" cy="767142"/>
            </a:xfrm>
            <a:custGeom>
              <a:avLst/>
              <a:gdLst>
                <a:gd name="connsiteX0" fmla="*/ 137378 w 418331"/>
                <a:gd name="connsiteY0" fmla="*/ 665576 h 767142"/>
                <a:gd name="connsiteX1" fmla="*/ 134710 w 418331"/>
                <a:gd name="connsiteY1" fmla="*/ 670168 h 767142"/>
                <a:gd name="connsiteX2" fmla="*/ 145323 w 418331"/>
                <a:gd name="connsiteY2" fmla="*/ 665576 h 767142"/>
                <a:gd name="connsiteX3" fmla="*/ 193945 w 418331"/>
                <a:gd name="connsiteY3" fmla="*/ 716359 h 767142"/>
                <a:gd name="connsiteX4" fmla="*/ 179704 w 418331"/>
                <a:gd name="connsiteY4" fmla="*/ 752268 h 767142"/>
                <a:gd name="connsiteX5" fmla="*/ 175576 w 418331"/>
                <a:gd name="connsiteY5" fmla="*/ 754054 h 767142"/>
                <a:gd name="connsiteX6" fmla="*/ 168521 w 418331"/>
                <a:gd name="connsiteY6" fmla="*/ 760794 h 767142"/>
                <a:gd name="connsiteX7" fmla="*/ 149010 w 418331"/>
                <a:gd name="connsiteY7" fmla="*/ 765547 h 767142"/>
                <a:gd name="connsiteX8" fmla="*/ 145323 w 418331"/>
                <a:gd name="connsiteY8" fmla="*/ 767142 h 767142"/>
                <a:gd name="connsiteX9" fmla="*/ 144292 w 418331"/>
                <a:gd name="connsiteY9" fmla="*/ 766696 h 767142"/>
                <a:gd name="connsiteX10" fmla="*/ 142462 w 418331"/>
                <a:gd name="connsiteY10" fmla="*/ 767142 h 767142"/>
                <a:gd name="connsiteX11" fmla="*/ 96701 w 418331"/>
                <a:gd name="connsiteY11" fmla="*/ 716359 h 767142"/>
                <a:gd name="connsiteX12" fmla="*/ 100522 w 418331"/>
                <a:gd name="connsiteY12" fmla="*/ 696592 h 767142"/>
                <a:gd name="connsiteX13" fmla="*/ 105897 w 418331"/>
                <a:gd name="connsiteY13" fmla="*/ 688266 h 767142"/>
                <a:gd name="connsiteX14" fmla="*/ 107506 w 418331"/>
                <a:gd name="connsiteY14" fmla="*/ 683350 h 767142"/>
                <a:gd name="connsiteX15" fmla="*/ 110045 w 418331"/>
                <a:gd name="connsiteY15" fmla="*/ 681839 h 767142"/>
                <a:gd name="connsiteX16" fmla="*/ 110942 w 418331"/>
                <a:gd name="connsiteY16" fmla="*/ 680450 h 767142"/>
                <a:gd name="connsiteX17" fmla="*/ 116211 w 418331"/>
                <a:gd name="connsiteY17" fmla="*/ 678171 h 767142"/>
                <a:gd name="connsiteX18" fmla="*/ 209223 w 418331"/>
                <a:gd name="connsiteY18" fmla="*/ 0 h 767142"/>
                <a:gd name="connsiteX19" fmla="*/ 352851 w 418331"/>
                <a:gd name="connsiteY19" fmla="*/ 358201 h 767142"/>
                <a:gd name="connsiteX20" fmla="*/ 219483 w 418331"/>
                <a:gd name="connsiteY20" fmla="*/ 511716 h 767142"/>
                <a:gd name="connsiteX21" fmla="*/ 198964 w 418331"/>
                <a:gd name="connsiteY21" fmla="*/ 624293 h 767142"/>
                <a:gd name="connsiteX22" fmla="*/ 159210 w 418331"/>
                <a:gd name="connsiteY22" fmla="*/ 633888 h 767142"/>
                <a:gd name="connsiteX23" fmla="*/ 157587 w 418331"/>
                <a:gd name="connsiteY23" fmla="*/ 633266 h 767142"/>
                <a:gd name="connsiteX24" fmla="*/ 157786 w 418331"/>
                <a:gd name="connsiteY24" fmla="*/ 635323 h 767142"/>
                <a:gd name="connsiteX25" fmla="*/ 126923 w 418331"/>
                <a:gd name="connsiteY25" fmla="*/ 609718 h 767142"/>
                <a:gd name="connsiteX26" fmla="*/ 123066 w 418331"/>
                <a:gd name="connsiteY26" fmla="*/ 557869 h 767142"/>
                <a:gd name="connsiteX27" fmla="*/ 123292 w 418331"/>
                <a:gd name="connsiteY27" fmla="*/ 557305 h 767142"/>
                <a:gd name="connsiteX28" fmla="*/ 123304 w 418331"/>
                <a:gd name="connsiteY28" fmla="*/ 557131 h 767142"/>
                <a:gd name="connsiteX29" fmla="*/ 204094 w 418331"/>
                <a:gd name="connsiteY29" fmla="*/ 424724 h 767142"/>
                <a:gd name="connsiteX30" fmla="*/ 296426 w 418331"/>
                <a:gd name="connsiteY30" fmla="*/ 240506 h 767142"/>
                <a:gd name="connsiteX31" fmla="*/ 287799 w 418331"/>
                <a:gd name="connsiteY31" fmla="*/ 189029 h 767142"/>
                <a:gd name="connsiteX32" fmla="*/ 258088 w 418331"/>
                <a:gd name="connsiteY32" fmla="*/ 142433 h 767142"/>
                <a:gd name="connsiteX33" fmla="*/ 157786 w 418331"/>
                <a:gd name="connsiteY33" fmla="*/ 112988 h 767142"/>
                <a:gd name="connsiteX34" fmla="*/ 122423 w 418331"/>
                <a:gd name="connsiteY34" fmla="*/ 135392 h 767142"/>
                <a:gd name="connsiteX35" fmla="*/ 111015 w 418331"/>
                <a:gd name="connsiteY35" fmla="*/ 150822 h 767142"/>
                <a:gd name="connsiteX36" fmla="*/ 106633 w 418331"/>
                <a:gd name="connsiteY36" fmla="*/ 168866 h 767142"/>
                <a:gd name="connsiteX37" fmla="*/ 157928 w 418331"/>
                <a:gd name="connsiteY37" fmla="*/ 220038 h 767142"/>
                <a:gd name="connsiteX38" fmla="*/ 193835 w 418331"/>
                <a:gd name="connsiteY38" fmla="*/ 235389 h 767142"/>
                <a:gd name="connsiteX39" fmla="*/ 211147 w 418331"/>
                <a:gd name="connsiteY39" fmla="*/ 254579 h 767142"/>
                <a:gd name="connsiteX40" fmla="*/ 211116 w 418331"/>
                <a:gd name="connsiteY40" fmla="*/ 255017 h 767142"/>
                <a:gd name="connsiteX41" fmla="*/ 211151 w 418331"/>
                <a:gd name="connsiteY41" fmla="*/ 255094 h 767142"/>
                <a:gd name="connsiteX42" fmla="*/ 209223 w 418331"/>
                <a:gd name="connsiteY42" fmla="*/ 281979 h 767142"/>
                <a:gd name="connsiteX43" fmla="*/ 209223 w 418331"/>
                <a:gd name="connsiteY43" fmla="*/ 287099 h 767142"/>
                <a:gd name="connsiteX44" fmla="*/ 208147 w 418331"/>
                <a:gd name="connsiteY44" fmla="*/ 287483 h 767142"/>
                <a:gd name="connsiteX45" fmla="*/ 204094 w 418331"/>
                <a:gd name="connsiteY45" fmla="*/ 310228 h 767142"/>
                <a:gd name="connsiteX46" fmla="*/ 183576 w 418331"/>
                <a:gd name="connsiteY46" fmla="*/ 327498 h 767142"/>
                <a:gd name="connsiteX47" fmla="*/ 60467 w 418331"/>
                <a:gd name="connsiteY47" fmla="*/ 301912 h 767142"/>
                <a:gd name="connsiteX48" fmla="*/ 14301 w 418331"/>
                <a:gd name="connsiteY48" fmla="*/ 107460 h 767142"/>
                <a:gd name="connsiteX49" fmla="*/ 209223 w 418331"/>
                <a:gd name="connsiteY49" fmla="*/ 0 h 76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18331" h="767142">
                  <a:moveTo>
                    <a:pt x="137378" y="665576"/>
                  </a:moveTo>
                  <a:lnTo>
                    <a:pt x="134710" y="670168"/>
                  </a:lnTo>
                  <a:lnTo>
                    <a:pt x="145323" y="665576"/>
                  </a:lnTo>
                  <a:cubicBezTo>
                    <a:pt x="172176" y="665576"/>
                    <a:pt x="193945" y="688312"/>
                    <a:pt x="193945" y="716359"/>
                  </a:cubicBezTo>
                  <a:cubicBezTo>
                    <a:pt x="193945" y="730383"/>
                    <a:pt x="188503" y="743078"/>
                    <a:pt x="179704" y="752268"/>
                  </a:cubicBezTo>
                  <a:lnTo>
                    <a:pt x="175576" y="754054"/>
                  </a:lnTo>
                  <a:lnTo>
                    <a:pt x="168521" y="760794"/>
                  </a:lnTo>
                  <a:lnTo>
                    <a:pt x="149010" y="765547"/>
                  </a:lnTo>
                  <a:lnTo>
                    <a:pt x="145323" y="767142"/>
                  </a:lnTo>
                  <a:lnTo>
                    <a:pt x="144292" y="766696"/>
                  </a:lnTo>
                  <a:lnTo>
                    <a:pt x="142462" y="767142"/>
                  </a:lnTo>
                  <a:cubicBezTo>
                    <a:pt x="117039" y="767142"/>
                    <a:pt x="96701" y="746829"/>
                    <a:pt x="96701" y="716359"/>
                  </a:cubicBezTo>
                  <a:cubicBezTo>
                    <a:pt x="96701" y="709347"/>
                    <a:pt x="98062" y="702667"/>
                    <a:pt x="100522" y="696592"/>
                  </a:cubicBezTo>
                  <a:lnTo>
                    <a:pt x="105897" y="688266"/>
                  </a:lnTo>
                  <a:lnTo>
                    <a:pt x="107506" y="683350"/>
                  </a:lnTo>
                  <a:lnTo>
                    <a:pt x="110045" y="681839"/>
                  </a:lnTo>
                  <a:lnTo>
                    <a:pt x="110942" y="680450"/>
                  </a:lnTo>
                  <a:lnTo>
                    <a:pt x="116211" y="678171"/>
                  </a:lnTo>
                  <a:close/>
                  <a:moveTo>
                    <a:pt x="209223" y="0"/>
                  </a:moveTo>
                  <a:cubicBezTo>
                    <a:pt x="383628" y="0"/>
                    <a:pt x="496478" y="255858"/>
                    <a:pt x="352851" y="358201"/>
                  </a:cubicBezTo>
                  <a:cubicBezTo>
                    <a:pt x="291296" y="404255"/>
                    <a:pt x="229742" y="434958"/>
                    <a:pt x="219483" y="511716"/>
                  </a:cubicBezTo>
                  <a:cubicBezTo>
                    <a:pt x="214353" y="542419"/>
                    <a:pt x="224612" y="598708"/>
                    <a:pt x="198964" y="624293"/>
                  </a:cubicBezTo>
                  <a:cubicBezTo>
                    <a:pt x="188705" y="631969"/>
                    <a:pt x="173317" y="635807"/>
                    <a:pt x="159210" y="633888"/>
                  </a:cubicBezTo>
                  <a:lnTo>
                    <a:pt x="157587" y="633266"/>
                  </a:lnTo>
                  <a:lnTo>
                    <a:pt x="157786" y="635323"/>
                  </a:lnTo>
                  <a:cubicBezTo>
                    <a:pt x="142355" y="630202"/>
                    <a:pt x="132067" y="625081"/>
                    <a:pt x="126923" y="609718"/>
                  </a:cubicBezTo>
                  <a:cubicBezTo>
                    <a:pt x="120494" y="591795"/>
                    <a:pt x="119851" y="574512"/>
                    <a:pt x="123066" y="557869"/>
                  </a:cubicBezTo>
                  <a:lnTo>
                    <a:pt x="123292" y="557305"/>
                  </a:lnTo>
                  <a:lnTo>
                    <a:pt x="123304" y="557131"/>
                  </a:lnTo>
                  <a:cubicBezTo>
                    <a:pt x="132921" y="507238"/>
                    <a:pt x="177164" y="463103"/>
                    <a:pt x="204094" y="424724"/>
                  </a:cubicBezTo>
                  <a:cubicBezTo>
                    <a:pt x="245130" y="373553"/>
                    <a:pt x="291296" y="312147"/>
                    <a:pt x="296426" y="240506"/>
                  </a:cubicBezTo>
                  <a:lnTo>
                    <a:pt x="287799" y="189029"/>
                  </a:lnTo>
                  <a:lnTo>
                    <a:pt x="258088" y="142433"/>
                  </a:lnTo>
                  <a:cubicBezTo>
                    <a:pt x="232369" y="115548"/>
                    <a:pt x="196364" y="100185"/>
                    <a:pt x="157786" y="112988"/>
                  </a:cubicBezTo>
                  <a:cubicBezTo>
                    <a:pt x="144927" y="118109"/>
                    <a:pt x="132067" y="125790"/>
                    <a:pt x="122423" y="135392"/>
                  </a:cubicBezTo>
                  <a:lnTo>
                    <a:pt x="111015" y="150822"/>
                  </a:lnTo>
                  <a:lnTo>
                    <a:pt x="106633" y="168866"/>
                  </a:lnTo>
                  <a:cubicBezTo>
                    <a:pt x="101503" y="204686"/>
                    <a:pt x="122021" y="220038"/>
                    <a:pt x="157928" y="220038"/>
                  </a:cubicBezTo>
                  <a:lnTo>
                    <a:pt x="193835" y="235389"/>
                  </a:lnTo>
                  <a:cubicBezTo>
                    <a:pt x="204094" y="237948"/>
                    <a:pt x="209224" y="245624"/>
                    <a:pt x="211147" y="254579"/>
                  </a:cubicBezTo>
                  <a:lnTo>
                    <a:pt x="211116" y="255017"/>
                  </a:lnTo>
                  <a:lnTo>
                    <a:pt x="211151" y="255094"/>
                  </a:lnTo>
                  <a:cubicBezTo>
                    <a:pt x="213080" y="264055"/>
                    <a:pt x="211795" y="274297"/>
                    <a:pt x="209223" y="281979"/>
                  </a:cubicBezTo>
                  <a:cubicBezTo>
                    <a:pt x="209223" y="287099"/>
                    <a:pt x="209223" y="287099"/>
                    <a:pt x="209223" y="287099"/>
                  </a:cubicBezTo>
                  <a:lnTo>
                    <a:pt x="208147" y="287483"/>
                  </a:lnTo>
                  <a:lnTo>
                    <a:pt x="204094" y="310228"/>
                  </a:lnTo>
                  <a:cubicBezTo>
                    <a:pt x="200247" y="317264"/>
                    <a:pt x="193835" y="322381"/>
                    <a:pt x="183576" y="327498"/>
                  </a:cubicBezTo>
                  <a:cubicBezTo>
                    <a:pt x="137410" y="347967"/>
                    <a:pt x="96373" y="322381"/>
                    <a:pt x="60467" y="301912"/>
                  </a:cubicBezTo>
                  <a:cubicBezTo>
                    <a:pt x="-6217" y="266092"/>
                    <a:pt x="-11347" y="173983"/>
                    <a:pt x="14301" y="107460"/>
                  </a:cubicBezTo>
                  <a:cubicBezTo>
                    <a:pt x="45078" y="35820"/>
                    <a:pt x="132280" y="0"/>
                    <a:pt x="209223" y="0"/>
                  </a:cubicBezTo>
                  <a:close/>
                </a:path>
              </a:pathLst>
            </a:custGeom>
            <a:solidFill>
              <a:srgbClr val="C80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266" name="矩形 1265"/>
            <p:cNvSpPr/>
            <p:nvPr/>
          </p:nvSpPr>
          <p:spPr>
            <a:xfrm>
              <a:off x="11512464" y="-1870615"/>
              <a:ext cx="573434" cy="7318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7" name="组合 1266"/>
          <p:cNvGrpSpPr/>
          <p:nvPr/>
        </p:nvGrpSpPr>
        <p:grpSpPr>
          <a:xfrm>
            <a:off x="8364785" y="3021173"/>
            <a:ext cx="781086" cy="1571812"/>
            <a:chOff x="1288183" y="-2763690"/>
            <a:chExt cx="573434" cy="1153945"/>
          </a:xfrm>
        </p:grpSpPr>
        <p:sp>
          <p:nvSpPr>
            <p:cNvPr id="1268" name="任意多边形 1267"/>
            <p:cNvSpPr/>
            <p:nvPr/>
          </p:nvSpPr>
          <p:spPr bwMode="auto">
            <a:xfrm rot="3345204">
              <a:off x="1368147" y="-2740233"/>
              <a:ext cx="438915" cy="392001"/>
            </a:xfrm>
            <a:custGeom>
              <a:avLst/>
              <a:gdLst>
                <a:gd name="connsiteX0" fmla="*/ 359268 w 438915"/>
                <a:gd name="connsiteY0" fmla="*/ 319853 h 392001"/>
                <a:gd name="connsiteX1" fmla="*/ 367003 w 438915"/>
                <a:gd name="connsiteY1" fmla="*/ 316187 h 392001"/>
                <a:gd name="connsiteX2" fmla="*/ 374358 w 438915"/>
                <a:gd name="connsiteY2" fmla="*/ 309526 h 392001"/>
                <a:gd name="connsiteX3" fmla="*/ 375241 w 438915"/>
                <a:gd name="connsiteY3" fmla="*/ 312283 h 392001"/>
                <a:gd name="connsiteX4" fmla="*/ 389901 w 438915"/>
                <a:gd name="connsiteY4" fmla="*/ 305335 h 392001"/>
                <a:gd name="connsiteX5" fmla="*/ 438915 w 438915"/>
                <a:gd name="connsiteY5" fmla="*/ 342800 h 392001"/>
                <a:gd name="connsiteX6" fmla="*/ 428076 w 438915"/>
                <a:gd name="connsiteY6" fmla="*/ 376987 h 392001"/>
                <a:gd name="connsiteX7" fmla="*/ 421887 w 438915"/>
                <a:gd name="connsiteY7" fmla="*/ 379920 h 392001"/>
                <a:gd name="connsiteX8" fmla="*/ 412788 w 438915"/>
                <a:gd name="connsiteY8" fmla="*/ 386865 h 392001"/>
                <a:gd name="connsiteX9" fmla="*/ 398664 w 438915"/>
                <a:gd name="connsiteY9" fmla="*/ 390926 h 392001"/>
                <a:gd name="connsiteX10" fmla="*/ 397442 w 438915"/>
                <a:gd name="connsiteY10" fmla="*/ 391505 h 392001"/>
                <a:gd name="connsiteX11" fmla="*/ 397042 w 438915"/>
                <a:gd name="connsiteY11" fmla="*/ 391392 h 392001"/>
                <a:gd name="connsiteX12" fmla="*/ 396583 w 438915"/>
                <a:gd name="connsiteY12" fmla="*/ 391524 h 392001"/>
                <a:gd name="connsiteX13" fmla="*/ 348429 w 438915"/>
                <a:gd name="connsiteY13" fmla="*/ 354252 h 392001"/>
                <a:gd name="connsiteX14" fmla="*/ 348468 w 438915"/>
                <a:gd name="connsiteY14" fmla="*/ 354105 h 392001"/>
                <a:gd name="connsiteX15" fmla="*/ 348428 w 438915"/>
                <a:gd name="connsiteY15" fmla="*/ 354040 h 392001"/>
                <a:gd name="connsiteX16" fmla="*/ 348776 w 438915"/>
                <a:gd name="connsiteY16" fmla="*/ 352944 h 392001"/>
                <a:gd name="connsiteX17" fmla="*/ 355837 w 438915"/>
                <a:gd name="connsiteY17" fmla="*/ 326299 h 392001"/>
                <a:gd name="connsiteX18" fmla="*/ 357783 w 438915"/>
                <a:gd name="connsiteY18" fmla="*/ 324537 h 392001"/>
                <a:gd name="connsiteX19" fmla="*/ 42814 w 438915"/>
                <a:gd name="connsiteY19" fmla="*/ 44700 h 392001"/>
                <a:gd name="connsiteX20" fmla="*/ 197339 w 438915"/>
                <a:gd name="connsiteY20" fmla="*/ 8790 h 392001"/>
                <a:gd name="connsiteX21" fmla="*/ 291741 w 438915"/>
                <a:gd name="connsiteY21" fmla="*/ 95163 h 392001"/>
                <a:gd name="connsiteX22" fmla="*/ 287965 w 438915"/>
                <a:gd name="connsiteY22" fmla="*/ 215335 h 392001"/>
                <a:gd name="connsiteX23" fmla="*/ 355935 w 438915"/>
                <a:gd name="connsiteY23" fmla="*/ 294198 h 392001"/>
                <a:gd name="connsiteX24" fmla="*/ 350434 w 438915"/>
                <a:gd name="connsiteY24" fmla="*/ 296899 h 392001"/>
                <a:gd name="connsiteX25" fmla="*/ 354778 w 438915"/>
                <a:gd name="connsiteY25" fmla="*/ 297982 h 392001"/>
                <a:gd name="connsiteX26" fmla="*/ 230579 w 438915"/>
                <a:gd name="connsiteY26" fmla="*/ 245450 h 392001"/>
                <a:gd name="connsiteX27" fmla="*/ 219288 w 438915"/>
                <a:gd name="connsiteY27" fmla="*/ 159148 h 392001"/>
                <a:gd name="connsiteX28" fmla="*/ 177888 w 438915"/>
                <a:gd name="connsiteY28" fmla="*/ 98173 h 392001"/>
                <a:gd name="connsiteX29" fmla="*/ 140116 w 438915"/>
                <a:gd name="connsiteY29" fmla="*/ 101088 h 392001"/>
                <a:gd name="connsiteX30" fmla="*/ 124693 w 438915"/>
                <a:gd name="connsiteY30" fmla="*/ 112899 h 392001"/>
                <a:gd name="connsiteX31" fmla="*/ 114265 w 438915"/>
                <a:gd name="connsiteY31" fmla="*/ 132717 h 392001"/>
                <a:gd name="connsiteX32" fmla="*/ 144474 w 438915"/>
                <a:gd name="connsiteY32" fmla="*/ 219091 h 392001"/>
                <a:gd name="connsiteX33" fmla="*/ 134738 w 438915"/>
                <a:gd name="connsiteY33" fmla="*/ 239687 h 392001"/>
                <a:gd name="connsiteX34" fmla="*/ 130259 w 438915"/>
                <a:gd name="connsiteY34" fmla="*/ 242328 h 392001"/>
                <a:gd name="connsiteX35" fmla="*/ 128961 w 438915"/>
                <a:gd name="connsiteY35" fmla="*/ 244512 h 392001"/>
                <a:gd name="connsiteX36" fmla="*/ 123692 w 438915"/>
                <a:gd name="connsiteY36" fmla="*/ 246200 h 392001"/>
                <a:gd name="connsiteX37" fmla="*/ 114737 w 438915"/>
                <a:gd name="connsiteY37" fmla="*/ 251481 h 392001"/>
                <a:gd name="connsiteX38" fmla="*/ 65176 w 438915"/>
                <a:gd name="connsiteY38" fmla="*/ 252889 h 392001"/>
                <a:gd name="connsiteX39" fmla="*/ 12311 w 438915"/>
                <a:gd name="connsiteY39" fmla="*/ 95163 h 392001"/>
                <a:gd name="connsiteX40" fmla="*/ 42814 w 438915"/>
                <a:gd name="connsiteY40" fmla="*/ 44700 h 39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38915" h="392001">
                  <a:moveTo>
                    <a:pt x="359268" y="319853"/>
                  </a:moveTo>
                  <a:lnTo>
                    <a:pt x="367003" y="316187"/>
                  </a:lnTo>
                  <a:lnTo>
                    <a:pt x="374358" y="309526"/>
                  </a:lnTo>
                  <a:lnTo>
                    <a:pt x="375241" y="312283"/>
                  </a:lnTo>
                  <a:lnTo>
                    <a:pt x="389901" y="305335"/>
                  </a:lnTo>
                  <a:cubicBezTo>
                    <a:pt x="412523" y="301588"/>
                    <a:pt x="435145" y="320321"/>
                    <a:pt x="438915" y="342800"/>
                  </a:cubicBezTo>
                  <a:cubicBezTo>
                    <a:pt x="438915" y="355913"/>
                    <a:pt x="435145" y="368089"/>
                    <a:pt x="428076" y="376987"/>
                  </a:cubicBezTo>
                  <a:lnTo>
                    <a:pt x="421887" y="379920"/>
                  </a:lnTo>
                  <a:lnTo>
                    <a:pt x="412788" y="386865"/>
                  </a:lnTo>
                  <a:lnTo>
                    <a:pt x="398664" y="390926"/>
                  </a:lnTo>
                  <a:lnTo>
                    <a:pt x="397442" y="391505"/>
                  </a:lnTo>
                  <a:lnTo>
                    <a:pt x="397042" y="391392"/>
                  </a:lnTo>
                  <a:lnTo>
                    <a:pt x="396583" y="391524"/>
                  </a:lnTo>
                  <a:cubicBezTo>
                    <a:pt x="374358" y="395251"/>
                    <a:pt x="352133" y="376615"/>
                    <a:pt x="348429" y="354252"/>
                  </a:cubicBezTo>
                  <a:lnTo>
                    <a:pt x="348468" y="354105"/>
                  </a:lnTo>
                  <a:lnTo>
                    <a:pt x="348428" y="354040"/>
                  </a:lnTo>
                  <a:lnTo>
                    <a:pt x="348776" y="352944"/>
                  </a:lnTo>
                  <a:lnTo>
                    <a:pt x="355837" y="326299"/>
                  </a:lnTo>
                  <a:lnTo>
                    <a:pt x="357783" y="324537"/>
                  </a:lnTo>
                  <a:close/>
                  <a:moveTo>
                    <a:pt x="42814" y="44700"/>
                  </a:moveTo>
                  <a:cubicBezTo>
                    <a:pt x="80516" y="3157"/>
                    <a:pt x="137865" y="-10926"/>
                    <a:pt x="197339" y="8790"/>
                  </a:cubicBezTo>
                  <a:cubicBezTo>
                    <a:pt x="235100" y="23811"/>
                    <a:pt x="269084" y="57610"/>
                    <a:pt x="291741" y="95163"/>
                  </a:cubicBezTo>
                  <a:cubicBezTo>
                    <a:pt x="318173" y="140228"/>
                    <a:pt x="269085" y="174026"/>
                    <a:pt x="287965" y="215335"/>
                  </a:cubicBezTo>
                  <a:cubicBezTo>
                    <a:pt x="299293" y="241623"/>
                    <a:pt x="378591" y="249134"/>
                    <a:pt x="355935" y="294198"/>
                  </a:cubicBezTo>
                  <a:lnTo>
                    <a:pt x="350434" y="296899"/>
                  </a:lnTo>
                  <a:lnTo>
                    <a:pt x="354778" y="297982"/>
                  </a:lnTo>
                  <a:cubicBezTo>
                    <a:pt x="335960" y="331752"/>
                    <a:pt x="260688" y="267963"/>
                    <a:pt x="230579" y="245450"/>
                  </a:cubicBezTo>
                  <a:cubicBezTo>
                    <a:pt x="200470" y="222936"/>
                    <a:pt x="219288" y="181661"/>
                    <a:pt x="219288" y="159148"/>
                  </a:cubicBezTo>
                  <a:cubicBezTo>
                    <a:pt x="224934" y="127253"/>
                    <a:pt x="203293" y="104740"/>
                    <a:pt x="177888" y="98173"/>
                  </a:cubicBezTo>
                  <a:lnTo>
                    <a:pt x="140116" y="101088"/>
                  </a:lnTo>
                  <a:lnTo>
                    <a:pt x="124693" y="112899"/>
                  </a:lnTo>
                  <a:cubicBezTo>
                    <a:pt x="120224" y="118165"/>
                    <a:pt x="116625" y="124737"/>
                    <a:pt x="114265" y="132717"/>
                  </a:cubicBezTo>
                  <a:cubicBezTo>
                    <a:pt x="102937" y="174026"/>
                    <a:pt x="148250" y="181537"/>
                    <a:pt x="144474" y="219091"/>
                  </a:cubicBezTo>
                  <a:cubicBezTo>
                    <a:pt x="143530" y="227540"/>
                    <a:pt x="139989" y="234347"/>
                    <a:pt x="134738" y="239687"/>
                  </a:cubicBezTo>
                  <a:lnTo>
                    <a:pt x="130259" y="242328"/>
                  </a:lnTo>
                  <a:lnTo>
                    <a:pt x="128961" y="244512"/>
                  </a:lnTo>
                  <a:lnTo>
                    <a:pt x="123692" y="246200"/>
                  </a:lnTo>
                  <a:lnTo>
                    <a:pt x="114737" y="251481"/>
                  </a:lnTo>
                  <a:cubicBezTo>
                    <a:pt x="99161" y="256644"/>
                    <a:pt x="80280" y="256644"/>
                    <a:pt x="65176" y="252889"/>
                  </a:cubicBezTo>
                  <a:cubicBezTo>
                    <a:pt x="-6570" y="230357"/>
                    <a:pt x="-10346" y="155249"/>
                    <a:pt x="12311" y="95163"/>
                  </a:cubicBezTo>
                  <a:cubicBezTo>
                    <a:pt x="19863" y="75448"/>
                    <a:pt x="30247" y="58548"/>
                    <a:pt x="42814" y="44700"/>
                  </a:cubicBezTo>
                  <a:close/>
                </a:path>
              </a:pathLst>
            </a:custGeom>
            <a:solidFill>
              <a:srgbClr val="C80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269" name="矩形 1268"/>
            <p:cNvSpPr/>
            <p:nvPr/>
          </p:nvSpPr>
          <p:spPr>
            <a:xfrm>
              <a:off x="1288183" y="-2209262"/>
              <a:ext cx="573434" cy="5995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79" name="任意多边形 978"/>
          <p:cNvSpPr/>
          <p:nvPr/>
        </p:nvSpPr>
        <p:spPr>
          <a:xfrm flipH="1">
            <a:off x="7814924" y="3423338"/>
            <a:ext cx="76711" cy="736036"/>
          </a:xfrm>
          <a:custGeom>
            <a:avLst/>
            <a:gdLst>
              <a:gd name="connsiteX0" fmla="*/ 0 w 12700"/>
              <a:gd name="connsiteY0" fmla="*/ 0 h 1155700"/>
              <a:gd name="connsiteX1" fmla="*/ 0 w 12700"/>
              <a:gd name="connsiteY1" fmla="*/ 977900 h 1155700"/>
              <a:gd name="connsiteX2" fmla="*/ 12700 w 12700"/>
              <a:gd name="connsiteY2" fmla="*/ 1155700 h 1155700"/>
              <a:gd name="connsiteX0-1" fmla="*/ 0 w 0"/>
              <a:gd name="connsiteY0-2" fmla="*/ 0 h 977900"/>
              <a:gd name="connsiteX1-3" fmla="*/ 0 w 0"/>
              <a:gd name="connsiteY1-4" fmla="*/ 977900 h 977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h="977900">
                <a:moveTo>
                  <a:pt x="0" y="0"/>
                </a:moveTo>
                <a:lnTo>
                  <a:pt x="0" y="9779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1" name="任意多边形 980"/>
          <p:cNvSpPr/>
          <p:nvPr/>
        </p:nvSpPr>
        <p:spPr>
          <a:xfrm flipH="1">
            <a:off x="7481736" y="2817053"/>
            <a:ext cx="147209" cy="1342321"/>
          </a:xfrm>
          <a:custGeom>
            <a:avLst/>
            <a:gdLst>
              <a:gd name="connsiteX0" fmla="*/ 0 w 12700"/>
              <a:gd name="connsiteY0" fmla="*/ 0 h 1155700"/>
              <a:gd name="connsiteX1" fmla="*/ 0 w 12700"/>
              <a:gd name="connsiteY1" fmla="*/ 977900 h 1155700"/>
              <a:gd name="connsiteX2" fmla="*/ 12700 w 12700"/>
              <a:gd name="connsiteY2" fmla="*/ 1155700 h 1155700"/>
              <a:gd name="connsiteX0-1" fmla="*/ 0 w 0"/>
              <a:gd name="connsiteY0-2" fmla="*/ 0 h 977900"/>
              <a:gd name="connsiteX1-3" fmla="*/ 0 w 0"/>
              <a:gd name="connsiteY1-4" fmla="*/ 977900 h 977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h="977900">
                <a:moveTo>
                  <a:pt x="0" y="0"/>
                </a:moveTo>
                <a:lnTo>
                  <a:pt x="0" y="9779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Cartoon4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49766" y="-861656"/>
            <a:ext cx="609600" cy="609600"/>
          </a:xfrm>
          <a:prstGeom prst="rect">
            <a:avLst/>
          </a:prstGeom>
        </p:spPr>
      </p:pic>
      <p:pic>
        <p:nvPicPr>
          <p:cNvPr id="6" name="Cartoon54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3324" y="-861656"/>
            <a:ext cx="609600" cy="609600"/>
          </a:xfrm>
          <a:prstGeom prst="rect">
            <a:avLst/>
          </a:prstGeom>
        </p:spPr>
      </p:pic>
      <p:pic>
        <p:nvPicPr>
          <p:cNvPr id="624" name="Cartoon54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91533" y="-861656"/>
            <a:ext cx="609600" cy="609600"/>
          </a:xfrm>
          <a:prstGeom prst="rect">
            <a:avLst/>
          </a:prstGeom>
        </p:spPr>
      </p:pic>
      <p:pic>
        <p:nvPicPr>
          <p:cNvPr id="625" name="Cartoon54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86601" y="-861656"/>
            <a:ext cx="609600" cy="609600"/>
          </a:xfrm>
          <a:prstGeom prst="rect">
            <a:avLst/>
          </a:prstGeom>
        </p:spPr>
      </p:pic>
      <p:pic>
        <p:nvPicPr>
          <p:cNvPr id="626" name="Cartoon54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18315" y="-861656"/>
            <a:ext cx="609600" cy="609600"/>
          </a:xfrm>
          <a:prstGeom prst="rect">
            <a:avLst/>
          </a:prstGeom>
        </p:spPr>
      </p:pic>
      <p:pic>
        <p:nvPicPr>
          <p:cNvPr id="627" name="Cartoon54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03334" y="-861656"/>
            <a:ext cx="609600" cy="609600"/>
          </a:xfrm>
          <a:prstGeom prst="rect">
            <a:avLst/>
          </a:prstGeom>
        </p:spPr>
      </p:pic>
      <p:grpSp>
        <p:nvGrpSpPr>
          <p:cNvPr id="709" name="组合 708"/>
          <p:cNvGrpSpPr/>
          <p:nvPr/>
        </p:nvGrpSpPr>
        <p:grpSpPr>
          <a:xfrm>
            <a:off x="4503951" y="2102963"/>
            <a:ext cx="3089323" cy="4227513"/>
            <a:chOff x="712526" y="1870270"/>
            <a:chExt cx="3089323" cy="4227513"/>
          </a:xfrm>
        </p:grpSpPr>
        <p:grpSp>
          <p:nvGrpSpPr>
            <p:cNvPr id="710" name="组合 709"/>
            <p:cNvGrpSpPr/>
            <p:nvPr/>
          </p:nvGrpSpPr>
          <p:grpSpPr>
            <a:xfrm>
              <a:off x="3236698" y="3600028"/>
              <a:ext cx="565151" cy="481013"/>
              <a:chOff x="-1252538" y="3394076"/>
              <a:chExt cx="565151" cy="481013"/>
            </a:xfrm>
          </p:grpSpPr>
          <p:sp>
            <p:nvSpPr>
              <p:cNvPr id="782" name="Freeform 5"/>
              <p:cNvSpPr/>
              <p:nvPr/>
            </p:nvSpPr>
            <p:spPr bwMode="auto">
              <a:xfrm>
                <a:off x="-1177925" y="3498851"/>
                <a:ext cx="490538" cy="376238"/>
              </a:xfrm>
              <a:custGeom>
                <a:avLst/>
                <a:gdLst>
                  <a:gd name="T0" fmla="*/ 0 w 130"/>
                  <a:gd name="T1" fmla="*/ 47 h 100"/>
                  <a:gd name="T2" fmla="*/ 86 w 130"/>
                  <a:gd name="T3" fmla="*/ 2 h 100"/>
                  <a:gd name="T4" fmla="*/ 99 w 130"/>
                  <a:gd name="T5" fmla="*/ 30 h 100"/>
                  <a:gd name="T6" fmla="*/ 111 w 130"/>
                  <a:gd name="T7" fmla="*/ 58 h 100"/>
                  <a:gd name="T8" fmla="*/ 113 w 130"/>
                  <a:gd name="T9" fmla="*/ 90 h 100"/>
                  <a:gd name="T10" fmla="*/ 15 w 130"/>
                  <a:gd name="T11" fmla="*/ 100 h 100"/>
                  <a:gd name="T12" fmla="*/ 0 w 130"/>
                  <a:gd name="T13" fmla="*/ 4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100">
                    <a:moveTo>
                      <a:pt x="0" y="47"/>
                    </a:moveTo>
                    <a:cubicBezTo>
                      <a:pt x="0" y="47"/>
                      <a:pt x="77" y="0"/>
                      <a:pt x="86" y="2"/>
                    </a:cubicBezTo>
                    <a:cubicBezTo>
                      <a:pt x="96" y="4"/>
                      <a:pt x="110" y="19"/>
                      <a:pt x="99" y="30"/>
                    </a:cubicBezTo>
                    <a:cubicBezTo>
                      <a:pt x="99" y="30"/>
                      <a:pt x="125" y="38"/>
                      <a:pt x="111" y="58"/>
                    </a:cubicBezTo>
                    <a:cubicBezTo>
                      <a:pt x="111" y="58"/>
                      <a:pt x="130" y="76"/>
                      <a:pt x="113" y="90"/>
                    </a:cubicBezTo>
                    <a:cubicBezTo>
                      <a:pt x="15" y="100"/>
                      <a:pt x="15" y="100"/>
                      <a:pt x="15" y="100"/>
                    </a:cubicBez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3" name="Freeform 6"/>
              <p:cNvSpPr/>
              <p:nvPr/>
            </p:nvSpPr>
            <p:spPr bwMode="auto">
              <a:xfrm>
                <a:off x="-955675" y="3570288"/>
                <a:ext cx="200025" cy="90488"/>
              </a:xfrm>
              <a:custGeom>
                <a:avLst/>
                <a:gdLst>
                  <a:gd name="T0" fmla="*/ 44 w 53"/>
                  <a:gd name="T1" fmla="*/ 0 h 24"/>
                  <a:gd name="T2" fmla="*/ 28 w 53"/>
                  <a:gd name="T3" fmla="*/ 6 h 24"/>
                  <a:gd name="T4" fmla="*/ 0 w 53"/>
                  <a:gd name="T5" fmla="*/ 22 h 24"/>
                  <a:gd name="T6" fmla="*/ 45 w 53"/>
                  <a:gd name="T7" fmla="*/ 18 h 24"/>
                  <a:gd name="T8" fmla="*/ 53 w 53"/>
                  <a:gd name="T9" fmla="*/ 19 h 24"/>
                  <a:gd name="T10" fmla="*/ 40 w 53"/>
                  <a:gd name="T11" fmla="*/ 11 h 24"/>
                  <a:gd name="T12" fmla="*/ 44 w 53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4">
                    <a:moveTo>
                      <a:pt x="44" y="0"/>
                    </a:moveTo>
                    <a:cubicBezTo>
                      <a:pt x="38" y="2"/>
                      <a:pt x="33" y="4"/>
                      <a:pt x="28" y="6"/>
                    </a:cubicBezTo>
                    <a:cubicBezTo>
                      <a:pt x="22" y="9"/>
                      <a:pt x="5" y="17"/>
                      <a:pt x="0" y="22"/>
                    </a:cubicBezTo>
                    <a:cubicBezTo>
                      <a:pt x="12" y="24"/>
                      <a:pt x="34" y="18"/>
                      <a:pt x="45" y="18"/>
                    </a:cubicBezTo>
                    <a:cubicBezTo>
                      <a:pt x="47" y="19"/>
                      <a:pt x="50" y="19"/>
                      <a:pt x="53" y="19"/>
                    </a:cubicBezTo>
                    <a:cubicBezTo>
                      <a:pt x="48" y="13"/>
                      <a:pt x="40" y="11"/>
                      <a:pt x="40" y="11"/>
                    </a:cubicBezTo>
                    <a:cubicBezTo>
                      <a:pt x="43" y="7"/>
                      <a:pt x="44" y="4"/>
                      <a:pt x="44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4" name="Freeform 7"/>
              <p:cNvSpPr/>
              <p:nvPr/>
            </p:nvSpPr>
            <p:spPr bwMode="auto">
              <a:xfrm>
                <a:off x="-922337" y="3690938"/>
                <a:ext cx="188913" cy="68263"/>
              </a:xfrm>
              <a:custGeom>
                <a:avLst/>
                <a:gdLst>
                  <a:gd name="T0" fmla="*/ 0 w 50"/>
                  <a:gd name="T1" fmla="*/ 13 h 18"/>
                  <a:gd name="T2" fmla="*/ 42 w 50"/>
                  <a:gd name="T3" fmla="*/ 17 h 18"/>
                  <a:gd name="T4" fmla="*/ 50 w 50"/>
                  <a:gd name="T5" fmla="*/ 17 h 18"/>
                  <a:gd name="T6" fmla="*/ 43 w 50"/>
                  <a:gd name="T7" fmla="*/ 7 h 18"/>
                  <a:gd name="T8" fmla="*/ 47 w 50"/>
                  <a:gd name="T9" fmla="*/ 0 h 18"/>
                  <a:gd name="T10" fmla="*/ 0 w 50"/>
                  <a:gd name="T11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18">
                    <a:moveTo>
                      <a:pt x="0" y="13"/>
                    </a:moveTo>
                    <a:cubicBezTo>
                      <a:pt x="9" y="18"/>
                      <a:pt x="31" y="17"/>
                      <a:pt x="42" y="17"/>
                    </a:cubicBezTo>
                    <a:cubicBezTo>
                      <a:pt x="44" y="17"/>
                      <a:pt x="47" y="17"/>
                      <a:pt x="50" y="17"/>
                    </a:cubicBezTo>
                    <a:cubicBezTo>
                      <a:pt x="48" y="11"/>
                      <a:pt x="43" y="7"/>
                      <a:pt x="43" y="7"/>
                    </a:cubicBezTo>
                    <a:cubicBezTo>
                      <a:pt x="45" y="4"/>
                      <a:pt x="46" y="2"/>
                      <a:pt x="47" y="0"/>
                    </a:cubicBezTo>
                    <a:cubicBezTo>
                      <a:pt x="34" y="5"/>
                      <a:pt x="12" y="9"/>
                      <a:pt x="0" y="1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5" name="Freeform 8"/>
              <p:cNvSpPr/>
              <p:nvPr/>
            </p:nvSpPr>
            <p:spPr bwMode="auto">
              <a:xfrm>
                <a:off x="-1177925" y="3592513"/>
                <a:ext cx="449263" cy="282575"/>
              </a:xfrm>
              <a:custGeom>
                <a:avLst/>
                <a:gdLst>
                  <a:gd name="T0" fmla="*/ 41 w 119"/>
                  <a:gd name="T1" fmla="*/ 51 h 75"/>
                  <a:gd name="T2" fmla="*/ 34 w 119"/>
                  <a:gd name="T3" fmla="*/ 27 h 75"/>
                  <a:gd name="T4" fmla="*/ 36 w 119"/>
                  <a:gd name="T5" fmla="*/ 3 h 75"/>
                  <a:gd name="T6" fmla="*/ 38 w 119"/>
                  <a:gd name="T7" fmla="*/ 0 h 75"/>
                  <a:gd name="T8" fmla="*/ 0 w 119"/>
                  <a:gd name="T9" fmla="*/ 22 h 75"/>
                  <a:gd name="T10" fmla="*/ 15 w 119"/>
                  <a:gd name="T11" fmla="*/ 75 h 75"/>
                  <a:gd name="T12" fmla="*/ 113 w 119"/>
                  <a:gd name="T13" fmla="*/ 65 h 75"/>
                  <a:gd name="T14" fmla="*/ 119 w 119"/>
                  <a:gd name="T15" fmla="*/ 56 h 75"/>
                  <a:gd name="T16" fmla="*/ 41 w 119"/>
                  <a:gd name="T17" fmla="*/ 5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75">
                    <a:moveTo>
                      <a:pt x="41" y="51"/>
                    </a:moveTo>
                    <a:cubicBezTo>
                      <a:pt x="35" y="44"/>
                      <a:pt x="34" y="35"/>
                      <a:pt x="34" y="27"/>
                    </a:cubicBezTo>
                    <a:cubicBezTo>
                      <a:pt x="33" y="19"/>
                      <a:pt x="33" y="10"/>
                      <a:pt x="36" y="3"/>
                    </a:cubicBezTo>
                    <a:cubicBezTo>
                      <a:pt x="37" y="2"/>
                      <a:pt x="37" y="1"/>
                      <a:pt x="38" y="0"/>
                    </a:cubicBezTo>
                    <a:cubicBezTo>
                      <a:pt x="18" y="11"/>
                      <a:pt x="0" y="22"/>
                      <a:pt x="0" y="22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13" y="65"/>
                      <a:pt x="113" y="65"/>
                      <a:pt x="113" y="65"/>
                    </a:cubicBezTo>
                    <a:cubicBezTo>
                      <a:pt x="116" y="62"/>
                      <a:pt x="118" y="59"/>
                      <a:pt x="119" y="56"/>
                    </a:cubicBezTo>
                    <a:cubicBezTo>
                      <a:pt x="93" y="64"/>
                      <a:pt x="58" y="73"/>
                      <a:pt x="41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6" name="Freeform 9"/>
              <p:cNvSpPr/>
              <p:nvPr/>
            </p:nvSpPr>
            <p:spPr bwMode="auto">
              <a:xfrm>
                <a:off x="-1252538" y="3394076"/>
                <a:ext cx="219075" cy="250825"/>
              </a:xfrm>
              <a:custGeom>
                <a:avLst/>
                <a:gdLst>
                  <a:gd name="T0" fmla="*/ 0 w 58"/>
                  <a:gd name="T1" fmla="*/ 54 h 67"/>
                  <a:gd name="T2" fmla="*/ 32 w 58"/>
                  <a:gd name="T3" fmla="*/ 5 h 67"/>
                  <a:gd name="T4" fmla="*/ 32 w 58"/>
                  <a:gd name="T5" fmla="*/ 41 h 67"/>
                  <a:gd name="T6" fmla="*/ 14 w 58"/>
                  <a:gd name="T7" fmla="*/ 67 h 67"/>
                  <a:gd name="T8" fmla="*/ 0 w 58"/>
                  <a:gd name="T9" fmla="*/ 5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67">
                    <a:moveTo>
                      <a:pt x="0" y="54"/>
                    </a:moveTo>
                    <a:cubicBezTo>
                      <a:pt x="0" y="54"/>
                      <a:pt x="7" y="0"/>
                      <a:pt x="32" y="5"/>
                    </a:cubicBezTo>
                    <a:cubicBezTo>
                      <a:pt x="58" y="10"/>
                      <a:pt x="47" y="30"/>
                      <a:pt x="32" y="41"/>
                    </a:cubicBezTo>
                    <a:cubicBezTo>
                      <a:pt x="19" y="52"/>
                      <a:pt x="14" y="67"/>
                      <a:pt x="14" y="67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7" name="Freeform 10"/>
              <p:cNvSpPr/>
              <p:nvPr/>
            </p:nvSpPr>
            <p:spPr bwMode="auto">
              <a:xfrm>
                <a:off x="-1252538" y="3465513"/>
                <a:ext cx="87313" cy="179388"/>
              </a:xfrm>
              <a:custGeom>
                <a:avLst/>
                <a:gdLst>
                  <a:gd name="T0" fmla="*/ 11 w 23"/>
                  <a:gd name="T1" fmla="*/ 0 h 48"/>
                  <a:gd name="T2" fmla="*/ 0 w 23"/>
                  <a:gd name="T3" fmla="*/ 35 h 48"/>
                  <a:gd name="T4" fmla="*/ 14 w 23"/>
                  <a:gd name="T5" fmla="*/ 48 h 48"/>
                  <a:gd name="T6" fmla="*/ 23 w 23"/>
                  <a:gd name="T7" fmla="*/ 31 h 48"/>
                  <a:gd name="T8" fmla="*/ 11 w 23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8">
                    <a:moveTo>
                      <a:pt x="11" y="0"/>
                    </a:moveTo>
                    <a:cubicBezTo>
                      <a:pt x="3" y="15"/>
                      <a:pt x="0" y="35"/>
                      <a:pt x="0" y="35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6" y="40"/>
                      <a:pt x="23" y="31"/>
                    </a:cubicBezTo>
                    <a:cubicBezTo>
                      <a:pt x="19" y="21"/>
                      <a:pt x="15" y="10"/>
                      <a:pt x="11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11" name="组合 710"/>
            <p:cNvGrpSpPr/>
            <p:nvPr/>
          </p:nvGrpSpPr>
          <p:grpSpPr>
            <a:xfrm>
              <a:off x="712526" y="3591798"/>
              <a:ext cx="2886301" cy="676056"/>
              <a:chOff x="-2947386" y="3817741"/>
              <a:chExt cx="2886301" cy="676056"/>
            </a:xfrm>
          </p:grpSpPr>
          <p:sp>
            <p:nvSpPr>
              <p:cNvPr id="774" name="Freeform 11"/>
              <p:cNvSpPr/>
              <p:nvPr/>
            </p:nvSpPr>
            <p:spPr bwMode="auto">
              <a:xfrm>
                <a:off x="-2947386" y="4101684"/>
                <a:ext cx="471488" cy="392113"/>
              </a:xfrm>
              <a:custGeom>
                <a:avLst/>
                <a:gdLst>
                  <a:gd name="T0" fmla="*/ 103 w 125"/>
                  <a:gd name="T1" fmla="*/ 0 h 104"/>
                  <a:gd name="T2" fmla="*/ 8 w 125"/>
                  <a:gd name="T3" fmla="*/ 19 h 104"/>
                  <a:gd name="T4" fmla="*/ 16 w 125"/>
                  <a:gd name="T5" fmla="*/ 49 h 104"/>
                  <a:gd name="T6" fmla="*/ 24 w 125"/>
                  <a:gd name="T7" fmla="*/ 79 h 104"/>
                  <a:gd name="T8" fmla="*/ 42 w 125"/>
                  <a:gd name="T9" fmla="*/ 104 h 104"/>
                  <a:gd name="T10" fmla="*/ 125 w 125"/>
                  <a:gd name="T11" fmla="*/ 52 h 104"/>
                  <a:gd name="T12" fmla="*/ 103 w 125"/>
                  <a:gd name="T1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04">
                    <a:moveTo>
                      <a:pt x="103" y="0"/>
                    </a:moveTo>
                    <a:cubicBezTo>
                      <a:pt x="103" y="0"/>
                      <a:pt x="15" y="12"/>
                      <a:pt x="8" y="19"/>
                    </a:cubicBezTo>
                    <a:cubicBezTo>
                      <a:pt x="2" y="27"/>
                      <a:pt x="0" y="47"/>
                      <a:pt x="16" y="49"/>
                    </a:cubicBezTo>
                    <a:cubicBezTo>
                      <a:pt x="16" y="49"/>
                      <a:pt x="1" y="72"/>
                      <a:pt x="24" y="79"/>
                    </a:cubicBezTo>
                    <a:cubicBezTo>
                      <a:pt x="24" y="79"/>
                      <a:pt x="21" y="104"/>
                      <a:pt x="42" y="104"/>
                    </a:cubicBezTo>
                    <a:cubicBezTo>
                      <a:pt x="125" y="52"/>
                      <a:pt x="125" y="52"/>
                      <a:pt x="125" y="52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5" name="Freeform 12"/>
              <p:cNvSpPr/>
              <p:nvPr/>
            </p:nvSpPr>
            <p:spPr bwMode="auto">
              <a:xfrm>
                <a:off x="-2925161" y="4219159"/>
                <a:ext cx="180975" cy="120650"/>
              </a:xfrm>
              <a:custGeom>
                <a:avLst/>
                <a:gdLst>
                  <a:gd name="T0" fmla="*/ 0 w 48"/>
                  <a:gd name="T1" fmla="*/ 12 h 32"/>
                  <a:gd name="T2" fmla="*/ 16 w 48"/>
                  <a:gd name="T3" fmla="*/ 7 h 32"/>
                  <a:gd name="T4" fmla="*/ 48 w 48"/>
                  <a:gd name="T5" fmla="*/ 2 h 32"/>
                  <a:gd name="T6" fmla="*/ 10 w 48"/>
                  <a:gd name="T7" fmla="*/ 27 h 32"/>
                  <a:gd name="T8" fmla="*/ 5 w 48"/>
                  <a:gd name="T9" fmla="*/ 32 h 32"/>
                  <a:gd name="T10" fmla="*/ 10 w 48"/>
                  <a:gd name="T11" fmla="*/ 18 h 32"/>
                  <a:gd name="T12" fmla="*/ 0 w 48"/>
                  <a:gd name="T13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2">
                    <a:moveTo>
                      <a:pt x="0" y="12"/>
                    </a:moveTo>
                    <a:cubicBezTo>
                      <a:pt x="5" y="10"/>
                      <a:pt x="11" y="8"/>
                      <a:pt x="16" y="7"/>
                    </a:cubicBezTo>
                    <a:cubicBezTo>
                      <a:pt x="22" y="6"/>
                      <a:pt x="41" y="0"/>
                      <a:pt x="48" y="2"/>
                    </a:cubicBezTo>
                    <a:cubicBezTo>
                      <a:pt x="40" y="11"/>
                      <a:pt x="19" y="20"/>
                      <a:pt x="10" y="27"/>
                    </a:cubicBezTo>
                    <a:cubicBezTo>
                      <a:pt x="9" y="29"/>
                      <a:pt x="7" y="30"/>
                      <a:pt x="5" y="32"/>
                    </a:cubicBezTo>
                    <a:cubicBezTo>
                      <a:pt x="5" y="25"/>
                      <a:pt x="10" y="18"/>
                      <a:pt x="10" y="18"/>
                    </a:cubicBezTo>
                    <a:cubicBezTo>
                      <a:pt x="5" y="18"/>
                      <a:pt x="2" y="15"/>
                      <a:pt x="0" y="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6" name="Freeform 13"/>
              <p:cNvSpPr/>
              <p:nvPr/>
            </p:nvSpPr>
            <p:spPr bwMode="auto">
              <a:xfrm>
                <a:off x="-2883886" y="4312821"/>
                <a:ext cx="169863" cy="128588"/>
              </a:xfrm>
              <a:custGeom>
                <a:avLst/>
                <a:gdLst>
                  <a:gd name="T0" fmla="*/ 45 w 45"/>
                  <a:gd name="T1" fmla="*/ 0 h 34"/>
                  <a:gd name="T2" fmla="*/ 14 w 45"/>
                  <a:gd name="T3" fmla="*/ 29 h 34"/>
                  <a:gd name="T4" fmla="*/ 8 w 45"/>
                  <a:gd name="T5" fmla="*/ 34 h 34"/>
                  <a:gd name="T6" fmla="*/ 7 w 45"/>
                  <a:gd name="T7" fmla="*/ 23 h 34"/>
                  <a:gd name="T8" fmla="*/ 0 w 45"/>
                  <a:gd name="T9" fmla="*/ 20 h 34"/>
                  <a:gd name="T10" fmla="*/ 45 w 45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34">
                    <a:moveTo>
                      <a:pt x="45" y="0"/>
                    </a:moveTo>
                    <a:cubicBezTo>
                      <a:pt x="40" y="10"/>
                      <a:pt x="22" y="23"/>
                      <a:pt x="14" y="29"/>
                    </a:cubicBezTo>
                    <a:cubicBezTo>
                      <a:pt x="12" y="31"/>
                      <a:pt x="10" y="33"/>
                      <a:pt x="8" y="34"/>
                    </a:cubicBezTo>
                    <a:cubicBezTo>
                      <a:pt x="6" y="28"/>
                      <a:pt x="7" y="23"/>
                      <a:pt x="7" y="23"/>
                    </a:cubicBezTo>
                    <a:cubicBezTo>
                      <a:pt x="4" y="22"/>
                      <a:pt x="2" y="21"/>
                      <a:pt x="0" y="20"/>
                    </a:cubicBezTo>
                    <a:cubicBezTo>
                      <a:pt x="12" y="15"/>
                      <a:pt x="32" y="4"/>
                      <a:pt x="45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7" name="Freeform 14"/>
              <p:cNvSpPr/>
              <p:nvPr/>
            </p:nvSpPr>
            <p:spPr bwMode="auto">
              <a:xfrm>
                <a:off x="-2826736" y="4101684"/>
                <a:ext cx="350838" cy="392113"/>
              </a:xfrm>
              <a:custGeom>
                <a:avLst/>
                <a:gdLst>
                  <a:gd name="T0" fmla="*/ 52 w 93"/>
                  <a:gd name="T1" fmla="*/ 52 h 104"/>
                  <a:gd name="T2" fmla="*/ 43 w 93"/>
                  <a:gd name="T3" fmla="*/ 29 h 104"/>
                  <a:gd name="T4" fmla="*/ 31 w 93"/>
                  <a:gd name="T5" fmla="*/ 8 h 104"/>
                  <a:gd name="T6" fmla="*/ 28 w 93"/>
                  <a:gd name="T7" fmla="*/ 7 h 104"/>
                  <a:gd name="T8" fmla="*/ 71 w 93"/>
                  <a:gd name="T9" fmla="*/ 0 h 104"/>
                  <a:gd name="T10" fmla="*/ 93 w 93"/>
                  <a:gd name="T11" fmla="*/ 52 h 104"/>
                  <a:gd name="T12" fmla="*/ 10 w 93"/>
                  <a:gd name="T13" fmla="*/ 104 h 104"/>
                  <a:gd name="T14" fmla="*/ 0 w 93"/>
                  <a:gd name="T15" fmla="*/ 102 h 104"/>
                  <a:gd name="T16" fmla="*/ 52 w 93"/>
                  <a:gd name="T17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104">
                    <a:moveTo>
                      <a:pt x="52" y="52"/>
                    </a:moveTo>
                    <a:cubicBezTo>
                      <a:pt x="52" y="43"/>
                      <a:pt x="48" y="36"/>
                      <a:pt x="43" y="29"/>
                    </a:cubicBezTo>
                    <a:cubicBezTo>
                      <a:pt x="39" y="22"/>
                      <a:pt x="39" y="12"/>
                      <a:pt x="31" y="8"/>
                    </a:cubicBezTo>
                    <a:cubicBezTo>
                      <a:pt x="30" y="8"/>
                      <a:pt x="29" y="7"/>
                      <a:pt x="28" y="7"/>
                    </a:cubicBezTo>
                    <a:cubicBezTo>
                      <a:pt x="51" y="3"/>
                      <a:pt x="71" y="0"/>
                      <a:pt x="71" y="0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6" y="104"/>
                      <a:pt x="3" y="103"/>
                      <a:pt x="0" y="102"/>
                    </a:cubicBezTo>
                    <a:cubicBezTo>
                      <a:pt x="26" y="92"/>
                      <a:pt x="52" y="80"/>
                      <a:pt x="52" y="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8" name="Freeform 15"/>
              <p:cNvSpPr/>
              <p:nvPr/>
            </p:nvSpPr>
            <p:spPr bwMode="auto">
              <a:xfrm>
                <a:off x="-2845786" y="3876259"/>
                <a:ext cx="271463" cy="211138"/>
              </a:xfrm>
              <a:custGeom>
                <a:avLst/>
                <a:gdLst>
                  <a:gd name="T0" fmla="*/ 72 w 72"/>
                  <a:gd name="T1" fmla="*/ 37 h 56"/>
                  <a:gd name="T2" fmla="*/ 17 w 72"/>
                  <a:gd name="T3" fmla="*/ 19 h 56"/>
                  <a:gd name="T4" fmla="*/ 39 w 72"/>
                  <a:gd name="T5" fmla="*/ 47 h 56"/>
                  <a:gd name="T6" fmla="*/ 69 w 72"/>
                  <a:gd name="T7" fmla="*/ 56 h 56"/>
                  <a:gd name="T8" fmla="*/ 72 w 72"/>
                  <a:gd name="T9" fmla="*/ 3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56">
                    <a:moveTo>
                      <a:pt x="72" y="37"/>
                    </a:moveTo>
                    <a:cubicBezTo>
                      <a:pt x="72" y="37"/>
                      <a:pt x="33" y="0"/>
                      <a:pt x="17" y="19"/>
                    </a:cubicBezTo>
                    <a:cubicBezTo>
                      <a:pt x="0" y="39"/>
                      <a:pt x="20" y="48"/>
                      <a:pt x="39" y="47"/>
                    </a:cubicBezTo>
                    <a:cubicBezTo>
                      <a:pt x="56" y="47"/>
                      <a:pt x="69" y="56"/>
                      <a:pt x="69" y="56"/>
                    </a:cubicBezTo>
                    <a:lnTo>
                      <a:pt x="72" y="3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9" name="Freeform 16"/>
              <p:cNvSpPr/>
              <p:nvPr/>
            </p:nvSpPr>
            <p:spPr bwMode="auto">
              <a:xfrm>
                <a:off x="-2709261" y="3933409"/>
                <a:ext cx="134938" cy="153988"/>
              </a:xfrm>
              <a:custGeom>
                <a:avLst/>
                <a:gdLst>
                  <a:gd name="T0" fmla="*/ 0 w 36"/>
                  <a:gd name="T1" fmla="*/ 0 h 41"/>
                  <a:gd name="T2" fmla="*/ 4 w 36"/>
                  <a:gd name="T3" fmla="*/ 32 h 41"/>
                  <a:gd name="T4" fmla="*/ 33 w 36"/>
                  <a:gd name="T5" fmla="*/ 41 h 41"/>
                  <a:gd name="T6" fmla="*/ 36 w 36"/>
                  <a:gd name="T7" fmla="*/ 22 h 41"/>
                  <a:gd name="T8" fmla="*/ 0 w 36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1">
                    <a:moveTo>
                      <a:pt x="0" y="0"/>
                    </a:moveTo>
                    <a:cubicBezTo>
                      <a:pt x="4" y="10"/>
                      <a:pt x="5" y="21"/>
                      <a:pt x="4" y="32"/>
                    </a:cubicBezTo>
                    <a:cubicBezTo>
                      <a:pt x="21" y="32"/>
                      <a:pt x="33" y="41"/>
                      <a:pt x="33" y="41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2"/>
                      <a:pt x="18" y="4"/>
                      <a:pt x="0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0" name="Freeform 15"/>
              <p:cNvSpPr/>
              <p:nvPr/>
            </p:nvSpPr>
            <p:spPr bwMode="auto">
              <a:xfrm rot="20212225" flipH="1">
                <a:off x="-332548" y="3817741"/>
                <a:ext cx="271463" cy="211138"/>
              </a:xfrm>
              <a:custGeom>
                <a:avLst/>
                <a:gdLst>
                  <a:gd name="T0" fmla="*/ 72 w 72"/>
                  <a:gd name="T1" fmla="*/ 37 h 56"/>
                  <a:gd name="T2" fmla="*/ 17 w 72"/>
                  <a:gd name="T3" fmla="*/ 19 h 56"/>
                  <a:gd name="T4" fmla="*/ 39 w 72"/>
                  <a:gd name="T5" fmla="*/ 47 h 56"/>
                  <a:gd name="T6" fmla="*/ 69 w 72"/>
                  <a:gd name="T7" fmla="*/ 56 h 56"/>
                  <a:gd name="T8" fmla="*/ 72 w 72"/>
                  <a:gd name="T9" fmla="*/ 3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56">
                    <a:moveTo>
                      <a:pt x="72" y="37"/>
                    </a:moveTo>
                    <a:cubicBezTo>
                      <a:pt x="72" y="37"/>
                      <a:pt x="33" y="0"/>
                      <a:pt x="17" y="19"/>
                    </a:cubicBezTo>
                    <a:cubicBezTo>
                      <a:pt x="0" y="39"/>
                      <a:pt x="20" y="48"/>
                      <a:pt x="39" y="47"/>
                    </a:cubicBezTo>
                    <a:cubicBezTo>
                      <a:pt x="56" y="47"/>
                      <a:pt x="69" y="56"/>
                      <a:pt x="69" y="56"/>
                    </a:cubicBezTo>
                    <a:lnTo>
                      <a:pt x="72" y="3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1" name="Freeform 16"/>
              <p:cNvSpPr/>
              <p:nvPr/>
            </p:nvSpPr>
            <p:spPr bwMode="auto">
              <a:xfrm rot="20212225" flipH="1">
                <a:off x="-324208" y="3888900"/>
                <a:ext cx="134938" cy="153988"/>
              </a:xfrm>
              <a:custGeom>
                <a:avLst/>
                <a:gdLst>
                  <a:gd name="T0" fmla="*/ 0 w 36"/>
                  <a:gd name="T1" fmla="*/ 0 h 41"/>
                  <a:gd name="T2" fmla="*/ 4 w 36"/>
                  <a:gd name="T3" fmla="*/ 32 h 41"/>
                  <a:gd name="T4" fmla="*/ 33 w 36"/>
                  <a:gd name="T5" fmla="*/ 41 h 41"/>
                  <a:gd name="T6" fmla="*/ 36 w 36"/>
                  <a:gd name="T7" fmla="*/ 22 h 41"/>
                  <a:gd name="T8" fmla="*/ 0 w 36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1">
                    <a:moveTo>
                      <a:pt x="0" y="0"/>
                    </a:moveTo>
                    <a:cubicBezTo>
                      <a:pt x="4" y="10"/>
                      <a:pt x="5" y="21"/>
                      <a:pt x="4" y="32"/>
                    </a:cubicBezTo>
                    <a:cubicBezTo>
                      <a:pt x="21" y="32"/>
                      <a:pt x="33" y="41"/>
                      <a:pt x="33" y="41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2"/>
                      <a:pt x="18" y="4"/>
                      <a:pt x="0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12" name="组合 711"/>
            <p:cNvGrpSpPr/>
            <p:nvPr/>
          </p:nvGrpSpPr>
          <p:grpSpPr>
            <a:xfrm>
              <a:off x="1295186" y="1870270"/>
              <a:ext cx="1770063" cy="4227513"/>
              <a:chOff x="-2857500" y="1512888"/>
              <a:chExt cx="1770063" cy="4227513"/>
            </a:xfrm>
          </p:grpSpPr>
          <p:sp>
            <p:nvSpPr>
              <p:cNvPr id="715" name="Freeform 17"/>
              <p:cNvSpPr/>
              <p:nvPr/>
            </p:nvSpPr>
            <p:spPr bwMode="auto">
              <a:xfrm>
                <a:off x="-2212975" y="4289426"/>
                <a:ext cx="722313" cy="1382713"/>
              </a:xfrm>
              <a:custGeom>
                <a:avLst/>
                <a:gdLst>
                  <a:gd name="T0" fmla="*/ 10 w 192"/>
                  <a:gd name="T1" fmla="*/ 0 h 368"/>
                  <a:gd name="T2" fmla="*/ 52 w 192"/>
                  <a:gd name="T3" fmla="*/ 101 h 368"/>
                  <a:gd name="T4" fmla="*/ 49 w 192"/>
                  <a:gd name="T5" fmla="*/ 352 h 368"/>
                  <a:gd name="T6" fmla="*/ 89 w 192"/>
                  <a:gd name="T7" fmla="*/ 368 h 368"/>
                  <a:gd name="T8" fmla="*/ 88 w 192"/>
                  <a:gd name="T9" fmla="*/ 111 h 368"/>
                  <a:gd name="T10" fmla="*/ 113 w 192"/>
                  <a:gd name="T11" fmla="*/ 110 h 368"/>
                  <a:gd name="T12" fmla="*/ 131 w 192"/>
                  <a:gd name="T13" fmla="*/ 360 h 368"/>
                  <a:gd name="T14" fmla="*/ 159 w 192"/>
                  <a:gd name="T15" fmla="*/ 339 h 368"/>
                  <a:gd name="T16" fmla="*/ 177 w 192"/>
                  <a:gd name="T17" fmla="*/ 321 h 368"/>
                  <a:gd name="T18" fmla="*/ 147 w 192"/>
                  <a:gd name="T19" fmla="*/ 105 h 368"/>
                  <a:gd name="T20" fmla="*/ 177 w 192"/>
                  <a:gd name="T21" fmla="*/ 0 h 368"/>
                  <a:gd name="T22" fmla="*/ 10 w 192"/>
                  <a:gd name="T23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368">
                    <a:moveTo>
                      <a:pt x="10" y="0"/>
                    </a:moveTo>
                    <a:cubicBezTo>
                      <a:pt x="10" y="0"/>
                      <a:pt x="0" y="91"/>
                      <a:pt x="52" y="101"/>
                    </a:cubicBezTo>
                    <a:cubicBezTo>
                      <a:pt x="49" y="352"/>
                      <a:pt x="49" y="352"/>
                      <a:pt x="49" y="352"/>
                    </a:cubicBezTo>
                    <a:cubicBezTo>
                      <a:pt x="89" y="368"/>
                      <a:pt x="89" y="368"/>
                      <a:pt x="89" y="368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8" y="111"/>
                      <a:pt x="105" y="114"/>
                      <a:pt x="113" y="110"/>
                    </a:cubicBezTo>
                    <a:cubicBezTo>
                      <a:pt x="131" y="360"/>
                      <a:pt x="131" y="360"/>
                      <a:pt x="131" y="360"/>
                    </a:cubicBezTo>
                    <a:cubicBezTo>
                      <a:pt x="159" y="339"/>
                      <a:pt x="159" y="339"/>
                      <a:pt x="159" y="339"/>
                    </a:cubicBezTo>
                    <a:cubicBezTo>
                      <a:pt x="177" y="321"/>
                      <a:pt x="177" y="321"/>
                      <a:pt x="177" y="321"/>
                    </a:cubicBez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47" y="105"/>
                      <a:pt x="192" y="79"/>
                      <a:pt x="177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6" name="Freeform 18"/>
              <p:cNvSpPr/>
              <p:nvPr/>
            </p:nvSpPr>
            <p:spPr bwMode="auto">
              <a:xfrm>
                <a:off x="-2212975" y="4289426"/>
                <a:ext cx="722313" cy="552450"/>
              </a:xfrm>
              <a:custGeom>
                <a:avLst/>
                <a:gdLst>
                  <a:gd name="T0" fmla="*/ 52 w 192"/>
                  <a:gd name="T1" fmla="*/ 101 h 147"/>
                  <a:gd name="T2" fmla="*/ 52 w 192"/>
                  <a:gd name="T3" fmla="*/ 137 h 147"/>
                  <a:gd name="T4" fmla="*/ 88 w 192"/>
                  <a:gd name="T5" fmla="*/ 147 h 147"/>
                  <a:gd name="T6" fmla="*/ 88 w 192"/>
                  <a:gd name="T7" fmla="*/ 111 h 147"/>
                  <a:gd name="T8" fmla="*/ 113 w 192"/>
                  <a:gd name="T9" fmla="*/ 110 h 147"/>
                  <a:gd name="T10" fmla="*/ 116 w 192"/>
                  <a:gd name="T11" fmla="*/ 146 h 147"/>
                  <a:gd name="T12" fmla="*/ 152 w 192"/>
                  <a:gd name="T13" fmla="*/ 136 h 147"/>
                  <a:gd name="T14" fmla="*/ 147 w 192"/>
                  <a:gd name="T15" fmla="*/ 105 h 147"/>
                  <a:gd name="T16" fmla="*/ 177 w 192"/>
                  <a:gd name="T17" fmla="*/ 0 h 147"/>
                  <a:gd name="T18" fmla="*/ 10 w 192"/>
                  <a:gd name="T19" fmla="*/ 0 h 147"/>
                  <a:gd name="T20" fmla="*/ 52 w 192"/>
                  <a:gd name="T21" fmla="*/ 101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2" h="147">
                    <a:moveTo>
                      <a:pt x="52" y="101"/>
                    </a:moveTo>
                    <a:cubicBezTo>
                      <a:pt x="52" y="137"/>
                      <a:pt x="52" y="137"/>
                      <a:pt x="52" y="137"/>
                    </a:cubicBezTo>
                    <a:cubicBezTo>
                      <a:pt x="63" y="141"/>
                      <a:pt x="75" y="145"/>
                      <a:pt x="88" y="147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8" y="111"/>
                      <a:pt x="105" y="114"/>
                      <a:pt x="113" y="110"/>
                    </a:cubicBezTo>
                    <a:cubicBezTo>
                      <a:pt x="116" y="146"/>
                      <a:pt x="116" y="146"/>
                      <a:pt x="116" y="146"/>
                    </a:cubicBezTo>
                    <a:cubicBezTo>
                      <a:pt x="128" y="144"/>
                      <a:pt x="140" y="141"/>
                      <a:pt x="152" y="136"/>
                    </a:cubicBez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47" y="105"/>
                      <a:pt x="192" y="79"/>
                      <a:pt x="17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0" y="91"/>
                      <a:pt x="52" y="101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7" name="Freeform 19"/>
              <p:cNvSpPr/>
              <p:nvPr/>
            </p:nvSpPr>
            <p:spPr bwMode="auto">
              <a:xfrm>
                <a:off x="-2165350" y="4292601"/>
                <a:ext cx="674688" cy="1379538"/>
              </a:xfrm>
              <a:custGeom>
                <a:avLst/>
                <a:gdLst>
                  <a:gd name="T0" fmla="*/ 119 w 179"/>
                  <a:gd name="T1" fmla="*/ 129 h 367"/>
                  <a:gd name="T2" fmla="*/ 135 w 179"/>
                  <a:gd name="T3" fmla="*/ 110 h 367"/>
                  <a:gd name="T4" fmla="*/ 134 w 179"/>
                  <a:gd name="T5" fmla="*/ 104 h 367"/>
                  <a:gd name="T6" fmla="*/ 165 w 179"/>
                  <a:gd name="T7" fmla="*/ 0 h 367"/>
                  <a:gd name="T8" fmla="*/ 165 w 179"/>
                  <a:gd name="T9" fmla="*/ 4 h 367"/>
                  <a:gd name="T10" fmla="*/ 75 w 179"/>
                  <a:gd name="T11" fmla="*/ 92 h 367"/>
                  <a:gd name="T12" fmla="*/ 7 w 179"/>
                  <a:gd name="T13" fmla="*/ 60 h 367"/>
                  <a:gd name="T14" fmla="*/ 0 w 179"/>
                  <a:gd name="T15" fmla="*/ 52 h 367"/>
                  <a:gd name="T16" fmla="*/ 39 w 179"/>
                  <a:gd name="T17" fmla="*/ 100 h 367"/>
                  <a:gd name="T18" fmla="*/ 39 w 179"/>
                  <a:gd name="T19" fmla="*/ 108 h 367"/>
                  <a:gd name="T20" fmla="*/ 55 w 179"/>
                  <a:gd name="T21" fmla="*/ 124 h 367"/>
                  <a:gd name="T22" fmla="*/ 56 w 179"/>
                  <a:gd name="T23" fmla="*/ 131 h 367"/>
                  <a:gd name="T24" fmla="*/ 58 w 179"/>
                  <a:gd name="T25" fmla="*/ 139 h 367"/>
                  <a:gd name="T26" fmla="*/ 57 w 179"/>
                  <a:gd name="T27" fmla="*/ 359 h 367"/>
                  <a:gd name="T28" fmla="*/ 76 w 179"/>
                  <a:gd name="T29" fmla="*/ 367 h 367"/>
                  <a:gd name="T30" fmla="*/ 75 w 179"/>
                  <a:gd name="T31" fmla="*/ 110 h 367"/>
                  <a:gd name="T32" fmla="*/ 100 w 179"/>
                  <a:gd name="T33" fmla="*/ 109 h 367"/>
                  <a:gd name="T34" fmla="*/ 118 w 179"/>
                  <a:gd name="T35" fmla="*/ 359 h 367"/>
                  <a:gd name="T36" fmla="*/ 142 w 179"/>
                  <a:gd name="T37" fmla="*/ 340 h 367"/>
                  <a:gd name="T38" fmla="*/ 140 w 179"/>
                  <a:gd name="T39" fmla="*/ 332 h 367"/>
                  <a:gd name="T40" fmla="*/ 119 w 179"/>
                  <a:gd name="T41" fmla="*/ 129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9" h="367">
                    <a:moveTo>
                      <a:pt x="119" y="129"/>
                    </a:moveTo>
                    <a:cubicBezTo>
                      <a:pt x="119" y="118"/>
                      <a:pt x="127" y="112"/>
                      <a:pt x="135" y="110"/>
                    </a:cubicBezTo>
                    <a:cubicBezTo>
                      <a:pt x="134" y="104"/>
                      <a:pt x="134" y="104"/>
                      <a:pt x="134" y="104"/>
                    </a:cubicBezTo>
                    <a:cubicBezTo>
                      <a:pt x="134" y="104"/>
                      <a:pt x="179" y="78"/>
                      <a:pt x="165" y="0"/>
                    </a:cubicBezTo>
                    <a:cubicBezTo>
                      <a:pt x="165" y="1"/>
                      <a:pt x="165" y="3"/>
                      <a:pt x="165" y="4"/>
                    </a:cubicBezTo>
                    <a:cubicBezTo>
                      <a:pt x="164" y="53"/>
                      <a:pt x="124" y="93"/>
                      <a:pt x="75" y="92"/>
                    </a:cubicBezTo>
                    <a:cubicBezTo>
                      <a:pt x="48" y="92"/>
                      <a:pt x="24" y="79"/>
                      <a:pt x="7" y="60"/>
                    </a:cubicBezTo>
                    <a:cubicBezTo>
                      <a:pt x="5" y="57"/>
                      <a:pt x="2" y="55"/>
                      <a:pt x="0" y="52"/>
                    </a:cubicBezTo>
                    <a:cubicBezTo>
                      <a:pt x="5" y="74"/>
                      <a:pt x="15" y="95"/>
                      <a:pt x="39" y="100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47" y="109"/>
                      <a:pt x="54" y="114"/>
                      <a:pt x="55" y="124"/>
                    </a:cubicBezTo>
                    <a:cubicBezTo>
                      <a:pt x="55" y="126"/>
                      <a:pt x="56" y="128"/>
                      <a:pt x="56" y="131"/>
                    </a:cubicBezTo>
                    <a:cubicBezTo>
                      <a:pt x="57" y="133"/>
                      <a:pt x="58" y="136"/>
                      <a:pt x="58" y="139"/>
                    </a:cubicBezTo>
                    <a:cubicBezTo>
                      <a:pt x="57" y="212"/>
                      <a:pt x="57" y="286"/>
                      <a:pt x="57" y="359"/>
                    </a:cubicBezTo>
                    <a:cubicBezTo>
                      <a:pt x="76" y="367"/>
                      <a:pt x="76" y="367"/>
                      <a:pt x="76" y="367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75" y="110"/>
                      <a:pt x="92" y="113"/>
                      <a:pt x="100" y="109"/>
                    </a:cubicBezTo>
                    <a:cubicBezTo>
                      <a:pt x="118" y="359"/>
                      <a:pt x="118" y="359"/>
                      <a:pt x="118" y="359"/>
                    </a:cubicBezTo>
                    <a:cubicBezTo>
                      <a:pt x="142" y="340"/>
                      <a:pt x="142" y="340"/>
                      <a:pt x="142" y="340"/>
                    </a:cubicBezTo>
                    <a:cubicBezTo>
                      <a:pt x="141" y="338"/>
                      <a:pt x="140" y="335"/>
                      <a:pt x="140" y="332"/>
                    </a:cubicBezTo>
                    <a:cubicBezTo>
                      <a:pt x="136" y="264"/>
                      <a:pt x="115" y="198"/>
                      <a:pt x="119" y="129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8" name="Freeform 20"/>
              <p:cNvSpPr/>
              <p:nvPr/>
            </p:nvSpPr>
            <p:spPr bwMode="auto">
              <a:xfrm>
                <a:off x="-2179638" y="4213226"/>
                <a:ext cx="636588" cy="200025"/>
              </a:xfrm>
              <a:custGeom>
                <a:avLst/>
                <a:gdLst>
                  <a:gd name="T0" fmla="*/ 1 w 169"/>
                  <a:gd name="T1" fmla="*/ 16 h 53"/>
                  <a:gd name="T2" fmla="*/ 0 w 169"/>
                  <a:gd name="T3" fmla="*/ 27 h 53"/>
                  <a:gd name="T4" fmla="*/ 55 w 169"/>
                  <a:gd name="T5" fmla="*/ 28 h 53"/>
                  <a:gd name="T6" fmla="*/ 83 w 169"/>
                  <a:gd name="T7" fmla="*/ 53 h 53"/>
                  <a:gd name="T8" fmla="*/ 110 w 169"/>
                  <a:gd name="T9" fmla="*/ 28 h 53"/>
                  <a:gd name="T10" fmla="*/ 169 w 169"/>
                  <a:gd name="T11" fmla="*/ 24 h 53"/>
                  <a:gd name="T12" fmla="*/ 168 w 169"/>
                  <a:gd name="T13" fmla="*/ 16 h 53"/>
                  <a:gd name="T14" fmla="*/ 1 w 169"/>
                  <a:gd name="T15" fmla="*/ 1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53">
                    <a:moveTo>
                      <a:pt x="1" y="16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26" y="26"/>
                      <a:pt x="55" y="28"/>
                    </a:cubicBezTo>
                    <a:cubicBezTo>
                      <a:pt x="66" y="28"/>
                      <a:pt x="71" y="52"/>
                      <a:pt x="83" y="53"/>
                    </a:cubicBezTo>
                    <a:cubicBezTo>
                      <a:pt x="95" y="53"/>
                      <a:pt x="99" y="29"/>
                      <a:pt x="110" y="28"/>
                    </a:cubicBezTo>
                    <a:cubicBezTo>
                      <a:pt x="130" y="27"/>
                      <a:pt x="160" y="29"/>
                      <a:pt x="169" y="24"/>
                    </a:cubicBezTo>
                    <a:cubicBezTo>
                      <a:pt x="168" y="16"/>
                      <a:pt x="168" y="16"/>
                      <a:pt x="168" y="16"/>
                    </a:cubicBezTo>
                    <a:cubicBezTo>
                      <a:pt x="168" y="16"/>
                      <a:pt x="74" y="0"/>
                      <a:pt x="1" y="16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9" name="Freeform 21"/>
              <p:cNvSpPr/>
              <p:nvPr/>
            </p:nvSpPr>
            <p:spPr bwMode="auto">
              <a:xfrm>
                <a:off x="-2519363" y="5394326"/>
                <a:ext cx="682625" cy="346075"/>
              </a:xfrm>
              <a:custGeom>
                <a:avLst/>
                <a:gdLst>
                  <a:gd name="T0" fmla="*/ 19 w 181"/>
                  <a:gd name="T1" fmla="*/ 91 h 92"/>
                  <a:gd name="T2" fmla="*/ 173 w 181"/>
                  <a:gd name="T3" fmla="*/ 80 h 92"/>
                  <a:gd name="T4" fmla="*/ 90 w 181"/>
                  <a:gd name="T5" fmla="*/ 2 h 92"/>
                  <a:gd name="T6" fmla="*/ 19 w 181"/>
                  <a:gd name="T7" fmla="*/ 9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92">
                    <a:moveTo>
                      <a:pt x="19" y="91"/>
                    </a:moveTo>
                    <a:cubicBezTo>
                      <a:pt x="19" y="91"/>
                      <a:pt x="136" y="92"/>
                      <a:pt x="173" y="80"/>
                    </a:cubicBezTo>
                    <a:cubicBezTo>
                      <a:pt x="173" y="80"/>
                      <a:pt x="181" y="4"/>
                      <a:pt x="90" y="2"/>
                    </a:cubicBezTo>
                    <a:cubicBezTo>
                      <a:pt x="0" y="0"/>
                      <a:pt x="3" y="85"/>
                      <a:pt x="19" y="9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0" name="Freeform 22"/>
              <p:cNvSpPr/>
              <p:nvPr/>
            </p:nvSpPr>
            <p:spPr bwMode="auto">
              <a:xfrm>
                <a:off x="-2466975" y="5397501"/>
                <a:ext cx="539750" cy="298450"/>
              </a:xfrm>
              <a:custGeom>
                <a:avLst/>
                <a:gdLst>
                  <a:gd name="T0" fmla="*/ 143 w 143"/>
                  <a:gd name="T1" fmla="*/ 28 h 79"/>
                  <a:gd name="T2" fmla="*/ 76 w 143"/>
                  <a:gd name="T3" fmla="*/ 1 h 79"/>
                  <a:gd name="T4" fmla="*/ 0 w 143"/>
                  <a:gd name="T5" fmla="*/ 45 h 79"/>
                  <a:gd name="T6" fmla="*/ 143 w 143"/>
                  <a:gd name="T7" fmla="*/ 2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3" h="79">
                    <a:moveTo>
                      <a:pt x="143" y="28"/>
                    </a:moveTo>
                    <a:cubicBezTo>
                      <a:pt x="131" y="13"/>
                      <a:pt x="111" y="2"/>
                      <a:pt x="76" y="1"/>
                    </a:cubicBezTo>
                    <a:cubicBezTo>
                      <a:pt x="29" y="0"/>
                      <a:pt x="8" y="23"/>
                      <a:pt x="0" y="45"/>
                    </a:cubicBezTo>
                    <a:cubicBezTo>
                      <a:pt x="25" y="79"/>
                      <a:pt x="132" y="73"/>
                      <a:pt x="143" y="28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1" name="Freeform 23"/>
              <p:cNvSpPr/>
              <p:nvPr/>
            </p:nvSpPr>
            <p:spPr bwMode="auto">
              <a:xfrm>
                <a:off x="-2346325" y="5462588"/>
                <a:ext cx="87313" cy="47625"/>
              </a:xfrm>
              <a:custGeom>
                <a:avLst/>
                <a:gdLst>
                  <a:gd name="T0" fmla="*/ 23 w 23"/>
                  <a:gd name="T1" fmla="*/ 7 h 13"/>
                  <a:gd name="T2" fmla="*/ 11 w 23"/>
                  <a:gd name="T3" fmla="*/ 13 h 13"/>
                  <a:gd name="T4" fmla="*/ 0 w 23"/>
                  <a:gd name="T5" fmla="*/ 7 h 13"/>
                  <a:gd name="T6" fmla="*/ 11 w 23"/>
                  <a:gd name="T7" fmla="*/ 0 h 13"/>
                  <a:gd name="T8" fmla="*/ 23 w 23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3">
                    <a:moveTo>
                      <a:pt x="23" y="7"/>
                    </a:moveTo>
                    <a:cubicBezTo>
                      <a:pt x="23" y="10"/>
                      <a:pt x="18" y="13"/>
                      <a:pt x="11" y="13"/>
                    </a:cubicBezTo>
                    <a:cubicBezTo>
                      <a:pt x="5" y="13"/>
                      <a:pt x="0" y="10"/>
                      <a:pt x="0" y="7"/>
                    </a:cubicBezTo>
                    <a:cubicBezTo>
                      <a:pt x="0" y="3"/>
                      <a:pt x="5" y="0"/>
                      <a:pt x="11" y="0"/>
                    </a:cubicBezTo>
                    <a:cubicBezTo>
                      <a:pt x="18" y="1"/>
                      <a:pt x="23" y="3"/>
                      <a:pt x="23" y="7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2" name="Freeform 24"/>
              <p:cNvSpPr/>
              <p:nvPr/>
            </p:nvSpPr>
            <p:spPr bwMode="auto">
              <a:xfrm>
                <a:off x="-1765300" y="5394326"/>
                <a:ext cx="677863" cy="346075"/>
              </a:xfrm>
              <a:custGeom>
                <a:avLst/>
                <a:gdLst>
                  <a:gd name="T0" fmla="*/ 161 w 180"/>
                  <a:gd name="T1" fmla="*/ 91 h 92"/>
                  <a:gd name="T2" fmla="*/ 7 w 180"/>
                  <a:gd name="T3" fmla="*/ 80 h 92"/>
                  <a:gd name="T4" fmla="*/ 90 w 180"/>
                  <a:gd name="T5" fmla="*/ 2 h 92"/>
                  <a:gd name="T6" fmla="*/ 161 w 180"/>
                  <a:gd name="T7" fmla="*/ 9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0" h="92">
                    <a:moveTo>
                      <a:pt x="161" y="91"/>
                    </a:moveTo>
                    <a:cubicBezTo>
                      <a:pt x="161" y="91"/>
                      <a:pt x="44" y="92"/>
                      <a:pt x="7" y="80"/>
                    </a:cubicBezTo>
                    <a:cubicBezTo>
                      <a:pt x="7" y="80"/>
                      <a:pt x="0" y="4"/>
                      <a:pt x="90" y="2"/>
                    </a:cubicBezTo>
                    <a:cubicBezTo>
                      <a:pt x="180" y="0"/>
                      <a:pt x="177" y="85"/>
                      <a:pt x="161" y="91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3" name="Freeform 25"/>
              <p:cNvSpPr/>
              <p:nvPr/>
            </p:nvSpPr>
            <p:spPr bwMode="auto">
              <a:xfrm>
                <a:off x="-1677988" y="5397501"/>
                <a:ext cx="538163" cy="298450"/>
              </a:xfrm>
              <a:custGeom>
                <a:avLst/>
                <a:gdLst>
                  <a:gd name="T0" fmla="*/ 0 w 143"/>
                  <a:gd name="T1" fmla="*/ 28 h 79"/>
                  <a:gd name="T2" fmla="*/ 67 w 143"/>
                  <a:gd name="T3" fmla="*/ 1 h 79"/>
                  <a:gd name="T4" fmla="*/ 143 w 143"/>
                  <a:gd name="T5" fmla="*/ 45 h 79"/>
                  <a:gd name="T6" fmla="*/ 0 w 143"/>
                  <a:gd name="T7" fmla="*/ 2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3" h="79">
                    <a:moveTo>
                      <a:pt x="0" y="28"/>
                    </a:moveTo>
                    <a:cubicBezTo>
                      <a:pt x="12" y="13"/>
                      <a:pt x="32" y="2"/>
                      <a:pt x="67" y="1"/>
                    </a:cubicBezTo>
                    <a:cubicBezTo>
                      <a:pt x="114" y="0"/>
                      <a:pt x="136" y="23"/>
                      <a:pt x="143" y="45"/>
                    </a:cubicBezTo>
                    <a:cubicBezTo>
                      <a:pt x="118" y="79"/>
                      <a:pt x="12" y="73"/>
                      <a:pt x="0" y="28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4" name="Freeform 26"/>
              <p:cNvSpPr/>
              <p:nvPr/>
            </p:nvSpPr>
            <p:spPr bwMode="auto">
              <a:xfrm>
                <a:off x="-1346200" y="5462588"/>
                <a:ext cx="90488" cy="47625"/>
              </a:xfrm>
              <a:custGeom>
                <a:avLst/>
                <a:gdLst>
                  <a:gd name="T0" fmla="*/ 0 w 24"/>
                  <a:gd name="T1" fmla="*/ 7 h 13"/>
                  <a:gd name="T2" fmla="*/ 12 w 24"/>
                  <a:gd name="T3" fmla="*/ 13 h 13"/>
                  <a:gd name="T4" fmla="*/ 24 w 24"/>
                  <a:gd name="T5" fmla="*/ 7 h 13"/>
                  <a:gd name="T6" fmla="*/ 12 w 24"/>
                  <a:gd name="T7" fmla="*/ 0 h 13"/>
                  <a:gd name="T8" fmla="*/ 0 w 24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0" y="7"/>
                    </a:moveTo>
                    <a:cubicBezTo>
                      <a:pt x="0" y="10"/>
                      <a:pt x="5" y="13"/>
                      <a:pt x="12" y="13"/>
                    </a:cubicBezTo>
                    <a:cubicBezTo>
                      <a:pt x="18" y="13"/>
                      <a:pt x="24" y="10"/>
                      <a:pt x="24" y="7"/>
                    </a:cubicBezTo>
                    <a:cubicBezTo>
                      <a:pt x="24" y="3"/>
                      <a:pt x="18" y="0"/>
                      <a:pt x="12" y="0"/>
                    </a:cubicBezTo>
                    <a:cubicBezTo>
                      <a:pt x="5" y="1"/>
                      <a:pt x="0" y="3"/>
                      <a:pt x="0" y="7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5" name="Freeform 27"/>
              <p:cNvSpPr/>
              <p:nvPr/>
            </p:nvSpPr>
            <p:spPr bwMode="auto">
              <a:xfrm>
                <a:off x="-2266950" y="3295651"/>
                <a:ext cx="784225" cy="993775"/>
              </a:xfrm>
              <a:custGeom>
                <a:avLst/>
                <a:gdLst>
                  <a:gd name="T0" fmla="*/ 22 w 208"/>
                  <a:gd name="T1" fmla="*/ 13 h 264"/>
                  <a:gd name="T2" fmla="*/ 155 w 208"/>
                  <a:gd name="T3" fmla="*/ 3 h 264"/>
                  <a:gd name="T4" fmla="*/ 172 w 208"/>
                  <a:gd name="T5" fmla="*/ 22 h 264"/>
                  <a:gd name="T6" fmla="*/ 197 w 208"/>
                  <a:gd name="T7" fmla="*/ 184 h 264"/>
                  <a:gd name="T8" fmla="*/ 194 w 208"/>
                  <a:gd name="T9" fmla="*/ 264 h 264"/>
                  <a:gd name="T10" fmla="*/ 20 w 208"/>
                  <a:gd name="T11" fmla="*/ 264 h 264"/>
                  <a:gd name="T12" fmla="*/ 22 w 208"/>
                  <a:gd name="T13" fmla="*/ 13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264">
                    <a:moveTo>
                      <a:pt x="22" y="13"/>
                    </a:moveTo>
                    <a:cubicBezTo>
                      <a:pt x="22" y="13"/>
                      <a:pt x="51" y="0"/>
                      <a:pt x="155" y="3"/>
                    </a:cubicBezTo>
                    <a:cubicBezTo>
                      <a:pt x="155" y="3"/>
                      <a:pt x="168" y="7"/>
                      <a:pt x="172" y="22"/>
                    </a:cubicBezTo>
                    <a:cubicBezTo>
                      <a:pt x="175" y="31"/>
                      <a:pt x="179" y="109"/>
                      <a:pt x="197" y="184"/>
                    </a:cubicBezTo>
                    <a:cubicBezTo>
                      <a:pt x="208" y="231"/>
                      <a:pt x="194" y="264"/>
                      <a:pt x="194" y="264"/>
                    </a:cubicBezTo>
                    <a:cubicBezTo>
                      <a:pt x="20" y="264"/>
                      <a:pt x="20" y="264"/>
                      <a:pt x="20" y="264"/>
                    </a:cubicBezTo>
                    <a:cubicBezTo>
                      <a:pt x="20" y="264"/>
                      <a:pt x="0" y="39"/>
                      <a:pt x="22" y="1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6" name="Freeform 28"/>
              <p:cNvSpPr/>
              <p:nvPr/>
            </p:nvSpPr>
            <p:spPr bwMode="auto">
              <a:xfrm>
                <a:off x="-2225675" y="3322638"/>
                <a:ext cx="147638" cy="341313"/>
              </a:xfrm>
              <a:custGeom>
                <a:avLst/>
                <a:gdLst>
                  <a:gd name="T0" fmla="*/ 14 w 39"/>
                  <a:gd name="T1" fmla="*/ 63 h 91"/>
                  <a:gd name="T2" fmla="*/ 23 w 39"/>
                  <a:gd name="T3" fmla="*/ 31 h 91"/>
                  <a:gd name="T4" fmla="*/ 39 w 39"/>
                  <a:gd name="T5" fmla="*/ 0 h 91"/>
                  <a:gd name="T6" fmla="*/ 11 w 39"/>
                  <a:gd name="T7" fmla="*/ 6 h 91"/>
                  <a:gd name="T8" fmla="*/ 0 w 39"/>
                  <a:gd name="T9" fmla="*/ 91 h 91"/>
                  <a:gd name="T10" fmla="*/ 14 w 39"/>
                  <a:gd name="T11" fmla="*/ 6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91">
                    <a:moveTo>
                      <a:pt x="14" y="63"/>
                    </a:moveTo>
                    <a:cubicBezTo>
                      <a:pt x="17" y="52"/>
                      <a:pt x="19" y="41"/>
                      <a:pt x="23" y="31"/>
                    </a:cubicBezTo>
                    <a:cubicBezTo>
                      <a:pt x="26" y="19"/>
                      <a:pt x="31" y="8"/>
                      <a:pt x="39" y="0"/>
                    </a:cubicBezTo>
                    <a:cubicBezTo>
                      <a:pt x="18" y="3"/>
                      <a:pt x="11" y="6"/>
                      <a:pt x="11" y="6"/>
                    </a:cubicBezTo>
                    <a:cubicBezTo>
                      <a:pt x="3" y="15"/>
                      <a:pt x="0" y="50"/>
                      <a:pt x="0" y="91"/>
                    </a:cubicBezTo>
                    <a:cubicBezTo>
                      <a:pt x="5" y="82"/>
                      <a:pt x="11" y="73"/>
                      <a:pt x="14" y="6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7" name="Freeform 29"/>
              <p:cNvSpPr/>
              <p:nvPr/>
            </p:nvSpPr>
            <p:spPr bwMode="auto">
              <a:xfrm>
                <a:off x="-1738313" y="3306763"/>
                <a:ext cx="225425" cy="785813"/>
              </a:xfrm>
              <a:custGeom>
                <a:avLst/>
                <a:gdLst>
                  <a:gd name="T0" fmla="*/ 58 w 60"/>
                  <a:gd name="T1" fmla="*/ 190 h 209"/>
                  <a:gd name="T2" fmla="*/ 33 w 60"/>
                  <a:gd name="T3" fmla="*/ 19 h 209"/>
                  <a:gd name="T4" fmla="*/ 15 w 60"/>
                  <a:gd name="T5" fmla="*/ 0 h 209"/>
                  <a:gd name="T6" fmla="*/ 0 w 60"/>
                  <a:gd name="T7" fmla="*/ 0 h 209"/>
                  <a:gd name="T8" fmla="*/ 3 w 60"/>
                  <a:gd name="T9" fmla="*/ 18 h 209"/>
                  <a:gd name="T10" fmla="*/ 18 w 60"/>
                  <a:gd name="T11" fmla="*/ 28 h 209"/>
                  <a:gd name="T12" fmla="*/ 25 w 60"/>
                  <a:gd name="T13" fmla="*/ 46 h 209"/>
                  <a:gd name="T14" fmla="*/ 29 w 60"/>
                  <a:gd name="T15" fmla="*/ 85 h 209"/>
                  <a:gd name="T16" fmla="*/ 53 w 60"/>
                  <a:gd name="T17" fmla="*/ 189 h 209"/>
                  <a:gd name="T18" fmla="*/ 59 w 60"/>
                  <a:gd name="T19" fmla="*/ 209 h 209"/>
                  <a:gd name="T20" fmla="*/ 58 w 60"/>
                  <a:gd name="T21" fmla="*/ 19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209">
                    <a:moveTo>
                      <a:pt x="58" y="190"/>
                    </a:moveTo>
                    <a:cubicBezTo>
                      <a:pt x="41" y="112"/>
                      <a:pt x="36" y="29"/>
                      <a:pt x="33" y="19"/>
                    </a:cubicBezTo>
                    <a:cubicBezTo>
                      <a:pt x="30" y="3"/>
                      <a:pt x="15" y="0"/>
                      <a:pt x="15" y="0"/>
                    </a:cubicBezTo>
                    <a:cubicBezTo>
                      <a:pt x="10" y="0"/>
                      <a:pt x="5" y="0"/>
                      <a:pt x="0" y="0"/>
                    </a:cubicBezTo>
                    <a:cubicBezTo>
                      <a:pt x="1" y="6"/>
                      <a:pt x="2" y="12"/>
                      <a:pt x="3" y="18"/>
                    </a:cubicBezTo>
                    <a:cubicBezTo>
                      <a:pt x="3" y="17"/>
                      <a:pt x="17" y="26"/>
                      <a:pt x="18" y="28"/>
                    </a:cubicBezTo>
                    <a:cubicBezTo>
                      <a:pt x="22" y="33"/>
                      <a:pt x="24" y="39"/>
                      <a:pt x="25" y="46"/>
                    </a:cubicBezTo>
                    <a:cubicBezTo>
                      <a:pt x="27" y="59"/>
                      <a:pt x="26" y="72"/>
                      <a:pt x="29" y="85"/>
                    </a:cubicBezTo>
                    <a:cubicBezTo>
                      <a:pt x="36" y="121"/>
                      <a:pt x="40" y="154"/>
                      <a:pt x="53" y="189"/>
                    </a:cubicBezTo>
                    <a:cubicBezTo>
                      <a:pt x="55" y="196"/>
                      <a:pt x="57" y="202"/>
                      <a:pt x="59" y="209"/>
                    </a:cubicBezTo>
                    <a:cubicBezTo>
                      <a:pt x="59" y="202"/>
                      <a:pt x="60" y="197"/>
                      <a:pt x="58" y="19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8" name="Freeform 30"/>
              <p:cNvSpPr/>
              <p:nvPr/>
            </p:nvSpPr>
            <p:spPr bwMode="auto">
              <a:xfrm>
                <a:off x="-2209800" y="3149601"/>
                <a:ext cx="252413" cy="280988"/>
              </a:xfrm>
              <a:custGeom>
                <a:avLst/>
                <a:gdLst>
                  <a:gd name="T0" fmla="*/ 6 w 67"/>
                  <a:gd name="T1" fmla="*/ 0 h 75"/>
                  <a:gd name="T2" fmla="*/ 3 w 67"/>
                  <a:gd name="T3" fmla="*/ 53 h 75"/>
                  <a:gd name="T4" fmla="*/ 26 w 67"/>
                  <a:gd name="T5" fmla="*/ 71 h 75"/>
                  <a:gd name="T6" fmla="*/ 66 w 67"/>
                  <a:gd name="T7" fmla="*/ 63 h 75"/>
                  <a:gd name="T8" fmla="*/ 67 w 67"/>
                  <a:gd name="T9" fmla="*/ 47 h 75"/>
                  <a:gd name="T10" fmla="*/ 6 w 67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75">
                    <a:moveTo>
                      <a:pt x="6" y="0"/>
                    </a:moveTo>
                    <a:cubicBezTo>
                      <a:pt x="6" y="0"/>
                      <a:pt x="0" y="45"/>
                      <a:pt x="3" y="53"/>
                    </a:cubicBezTo>
                    <a:cubicBezTo>
                      <a:pt x="5" y="62"/>
                      <a:pt x="14" y="70"/>
                      <a:pt x="26" y="71"/>
                    </a:cubicBezTo>
                    <a:cubicBezTo>
                      <a:pt x="55" y="75"/>
                      <a:pt x="66" y="63"/>
                      <a:pt x="66" y="63"/>
                    </a:cubicBezTo>
                    <a:cubicBezTo>
                      <a:pt x="67" y="47"/>
                      <a:pt x="67" y="47"/>
                      <a:pt x="67" y="47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9" name="Freeform 31"/>
              <p:cNvSpPr/>
              <p:nvPr/>
            </p:nvSpPr>
            <p:spPr bwMode="auto">
              <a:xfrm>
                <a:off x="-2225675" y="3111501"/>
                <a:ext cx="265113" cy="282575"/>
              </a:xfrm>
              <a:custGeom>
                <a:avLst/>
                <a:gdLst>
                  <a:gd name="T0" fmla="*/ 6 w 70"/>
                  <a:gd name="T1" fmla="*/ 0 h 75"/>
                  <a:gd name="T2" fmla="*/ 3 w 70"/>
                  <a:gd name="T3" fmla="*/ 53 h 75"/>
                  <a:gd name="T4" fmla="*/ 26 w 70"/>
                  <a:gd name="T5" fmla="*/ 71 h 75"/>
                  <a:gd name="T6" fmla="*/ 64 w 70"/>
                  <a:gd name="T7" fmla="*/ 71 h 75"/>
                  <a:gd name="T8" fmla="*/ 70 w 70"/>
                  <a:gd name="T9" fmla="*/ 41 h 75"/>
                  <a:gd name="T10" fmla="*/ 6 w 70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75">
                    <a:moveTo>
                      <a:pt x="6" y="0"/>
                    </a:moveTo>
                    <a:cubicBezTo>
                      <a:pt x="6" y="0"/>
                      <a:pt x="0" y="44"/>
                      <a:pt x="3" y="53"/>
                    </a:cubicBezTo>
                    <a:cubicBezTo>
                      <a:pt x="6" y="61"/>
                      <a:pt x="15" y="69"/>
                      <a:pt x="26" y="71"/>
                    </a:cubicBezTo>
                    <a:cubicBezTo>
                      <a:pt x="55" y="75"/>
                      <a:pt x="64" y="71"/>
                      <a:pt x="64" y="71"/>
                    </a:cubicBezTo>
                    <a:cubicBezTo>
                      <a:pt x="70" y="41"/>
                      <a:pt x="70" y="41"/>
                      <a:pt x="70" y="41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0" name="Freeform 32"/>
              <p:cNvSpPr/>
              <p:nvPr/>
            </p:nvSpPr>
            <p:spPr bwMode="auto">
              <a:xfrm>
                <a:off x="-1874838" y="3163888"/>
                <a:ext cx="268288" cy="222250"/>
              </a:xfrm>
              <a:custGeom>
                <a:avLst/>
                <a:gdLst>
                  <a:gd name="T0" fmla="*/ 71 w 71"/>
                  <a:gd name="T1" fmla="*/ 0 h 59"/>
                  <a:gd name="T2" fmla="*/ 66 w 71"/>
                  <a:gd name="T3" fmla="*/ 40 h 59"/>
                  <a:gd name="T4" fmla="*/ 0 w 71"/>
                  <a:gd name="T5" fmla="*/ 59 h 59"/>
                  <a:gd name="T6" fmla="*/ 10 w 71"/>
                  <a:gd name="T7" fmla="*/ 14 h 59"/>
                  <a:gd name="T8" fmla="*/ 71 w 71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59">
                    <a:moveTo>
                      <a:pt x="71" y="0"/>
                    </a:moveTo>
                    <a:cubicBezTo>
                      <a:pt x="71" y="0"/>
                      <a:pt x="68" y="36"/>
                      <a:pt x="66" y="40"/>
                    </a:cubicBezTo>
                    <a:cubicBezTo>
                      <a:pt x="63" y="44"/>
                      <a:pt x="58" y="57"/>
                      <a:pt x="0" y="59"/>
                    </a:cubicBezTo>
                    <a:cubicBezTo>
                      <a:pt x="10" y="14"/>
                      <a:pt x="10" y="14"/>
                      <a:pt x="10" y="14"/>
                    </a:cubicBez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1" name="Freeform 33"/>
              <p:cNvSpPr/>
              <p:nvPr/>
            </p:nvSpPr>
            <p:spPr bwMode="auto">
              <a:xfrm>
                <a:off x="-1847850" y="3133726"/>
                <a:ext cx="255588" cy="222250"/>
              </a:xfrm>
              <a:custGeom>
                <a:avLst/>
                <a:gdLst>
                  <a:gd name="T0" fmla="*/ 68 w 68"/>
                  <a:gd name="T1" fmla="*/ 0 h 59"/>
                  <a:gd name="T2" fmla="*/ 63 w 68"/>
                  <a:gd name="T3" fmla="*/ 41 h 59"/>
                  <a:gd name="T4" fmla="*/ 0 w 68"/>
                  <a:gd name="T5" fmla="*/ 59 h 59"/>
                  <a:gd name="T6" fmla="*/ 11 w 68"/>
                  <a:gd name="T7" fmla="*/ 13 h 59"/>
                  <a:gd name="T8" fmla="*/ 68 w 68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59">
                    <a:moveTo>
                      <a:pt x="68" y="0"/>
                    </a:moveTo>
                    <a:cubicBezTo>
                      <a:pt x="68" y="0"/>
                      <a:pt x="65" y="37"/>
                      <a:pt x="63" y="41"/>
                    </a:cubicBezTo>
                    <a:cubicBezTo>
                      <a:pt x="60" y="44"/>
                      <a:pt x="57" y="57"/>
                      <a:pt x="0" y="59"/>
                    </a:cubicBezTo>
                    <a:cubicBezTo>
                      <a:pt x="11" y="13"/>
                      <a:pt x="11" y="13"/>
                      <a:pt x="11" y="13"/>
                    </a:cubicBez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2" name="Freeform 34"/>
              <p:cNvSpPr/>
              <p:nvPr/>
            </p:nvSpPr>
            <p:spPr bwMode="auto">
              <a:xfrm>
                <a:off x="-2212975" y="3122613"/>
                <a:ext cx="269875" cy="233363"/>
              </a:xfrm>
              <a:custGeom>
                <a:avLst/>
                <a:gdLst>
                  <a:gd name="T0" fmla="*/ 2 w 72"/>
                  <a:gd name="T1" fmla="*/ 13 h 62"/>
                  <a:gd name="T2" fmla="*/ 1 w 72"/>
                  <a:gd name="T3" fmla="*/ 9 h 62"/>
                  <a:gd name="T4" fmla="*/ 5 w 72"/>
                  <a:gd name="T5" fmla="*/ 1 h 62"/>
                  <a:gd name="T6" fmla="*/ 18 w 72"/>
                  <a:gd name="T7" fmla="*/ 8 h 62"/>
                  <a:gd name="T8" fmla="*/ 42 w 72"/>
                  <a:gd name="T9" fmla="*/ 24 h 62"/>
                  <a:gd name="T10" fmla="*/ 64 w 72"/>
                  <a:gd name="T11" fmla="*/ 40 h 62"/>
                  <a:gd name="T12" fmla="*/ 64 w 72"/>
                  <a:gd name="T13" fmla="*/ 60 h 62"/>
                  <a:gd name="T14" fmla="*/ 51 w 72"/>
                  <a:gd name="T15" fmla="*/ 45 h 62"/>
                  <a:gd name="T16" fmla="*/ 40 w 72"/>
                  <a:gd name="T17" fmla="*/ 39 h 62"/>
                  <a:gd name="T18" fmla="*/ 27 w 72"/>
                  <a:gd name="T19" fmla="*/ 31 h 62"/>
                  <a:gd name="T20" fmla="*/ 8 w 72"/>
                  <a:gd name="T21" fmla="*/ 19 h 62"/>
                  <a:gd name="T22" fmla="*/ 2 w 72"/>
                  <a:gd name="T23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2" h="62">
                    <a:moveTo>
                      <a:pt x="2" y="13"/>
                    </a:moveTo>
                    <a:cubicBezTo>
                      <a:pt x="1" y="12"/>
                      <a:pt x="1" y="11"/>
                      <a:pt x="1" y="9"/>
                    </a:cubicBezTo>
                    <a:cubicBezTo>
                      <a:pt x="0" y="5"/>
                      <a:pt x="0" y="0"/>
                      <a:pt x="5" y="1"/>
                    </a:cubicBezTo>
                    <a:cubicBezTo>
                      <a:pt x="10" y="1"/>
                      <a:pt x="14" y="6"/>
                      <a:pt x="18" y="8"/>
                    </a:cubicBezTo>
                    <a:cubicBezTo>
                      <a:pt x="27" y="13"/>
                      <a:pt x="35" y="18"/>
                      <a:pt x="42" y="24"/>
                    </a:cubicBezTo>
                    <a:cubicBezTo>
                      <a:pt x="49" y="29"/>
                      <a:pt x="58" y="34"/>
                      <a:pt x="64" y="40"/>
                    </a:cubicBezTo>
                    <a:cubicBezTo>
                      <a:pt x="66" y="42"/>
                      <a:pt x="72" y="59"/>
                      <a:pt x="64" y="60"/>
                    </a:cubicBezTo>
                    <a:cubicBezTo>
                      <a:pt x="55" y="62"/>
                      <a:pt x="58" y="49"/>
                      <a:pt x="51" y="45"/>
                    </a:cubicBezTo>
                    <a:cubicBezTo>
                      <a:pt x="47" y="43"/>
                      <a:pt x="44" y="41"/>
                      <a:pt x="40" y="39"/>
                    </a:cubicBezTo>
                    <a:cubicBezTo>
                      <a:pt x="36" y="36"/>
                      <a:pt x="31" y="34"/>
                      <a:pt x="27" y="31"/>
                    </a:cubicBezTo>
                    <a:cubicBezTo>
                      <a:pt x="20" y="27"/>
                      <a:pt x="15" y="23"/>
                      <a:pt x="8" y="19"/>
                    </a:cubicBezTo>
                    <a:cubicBezTo>
                      <a:pt x="6" y="17"/>
                      <a:pt x="3" y="16"/>
                      <a:pt x="2" y="1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3" name="Freeform 35"/>
              <p:cNvSpPr/>
              <p:nvPr/>
            </p:nvSpPr>
            <p:spPr bwMode="auto">
              <a:xfrm>
                <a:off x="-1844675" y="3144838"/>
                <a:ext cx="249238" cy="150813"/>
              </a:xfrm>
              <a:custGeom>
                <a:avLst/>
                <a:gdLst>
                  <a:gd name="T0" fmla="*/ 61 w 66"/>
                  <a:gd name="T1" fmla="*/ 2 h 40"/>
                  <a:gd name="T2" fmla="*/ 42 w 66"/>
                  <a:gd name="T3" fmla="*/ 9 h 40"/>
                  <a:gd name="T4" fmla="*/ 22 w 66"/>
                  <a:gd name="T5" fmla="*/ 15 h 40"/>
                  <a:gd name="T6" fmla="*/ 4 w 66"/>
                  <a:gd name="T7" fmla="*/ 31 h 40"/>
                  <a:gd name="T8" fmla="*/ 0 w 66"/>
                  <a:gd name="T9" fmla="*/ 40 h 40"/>
                  <a:gd name="T10" fmla="*/ 21 w 66"/>
                  <a:gd name="T11" fmla="*/ 27 h 40"/>
                  <a:gd name="T12" fmla="*/ 54 w 66"/>
                  <a:gd name="T13" fmla="*/ 15 h 40"/>
                  <a:gd name="T14" fmla="*/ 66 w 66"/>
                  <a:gd name="T15" fmla="*/ 5 h 40"/>
                  <a:gd name="T16" fmla="*/ 61 w 66"/>
                  <a:gd name="T17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40">
                    <a:moveTo>
                      <a:pt x="61" y="2"/>
                    </a:moveTo>
                    <a:cubicBezTo>
                      <a:pt x="54" y="1"/>
                      <a:pt x="47" y="6"/>
                      <a:pt x="42" y="9"/>
                    </a:cubicBezTo>
                    <a:cubicBezTo>
                      <a:pt x="35" y="12"/>
                      <a:pt x="29" y="13"/>
                      <a:pt x="22" y="15"/>
                    </a:cubicBezTo>
                    <a:cubicBezTo>
                      <a:pt x="14" y="16"/>
                      <a:pt x="7" y="23"/>
                      <a:pt x="4" y="31"/>
                    </a:cubicBezTo>
                    <a:cubicBezTo>
                      <a:pt x="3" y="34"/>
                      <a:pt x="2" y="37"/>
                      <a:pt x="0" y="40"/>
                    </a:cubicBezTo>
                    <a:cubicBezTo>
                      <a:pt x="8" y="38"/>
                      <a:pt x="15" y="32"/>
                      <a:pt x="21" y="27"/>
                    </a:cubicBezTo>
                    <a:cubicBezTo>
                      <a:pt x="31" y="21"/>
                      <a:pt x="42" y="16"/>
                      <a:pt x="54" y="15"/>
                    </a:cubicBezTo>
                    <a:cubicBezTo>
                      <a:pt x="60" y="15"/>
                      <a:pt x="66" y="12"/>
                      <a:pt x="66" y="5"/>
                    </a:cubicBezTo>
                    <a:cubicBezTo>
                      <a:pt x="66" y="0"/>
                      <a:pt x="66" y="2"/>
                      <a:pt x="61" y="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4" name="Freeform 36"/>
              <p:cNvSpPr/>
              <p:nvPr/>
            </p:nvSpPr>
            <p:spPr bwMode="auto">
              <a:xfrm>
                <a:off x="-2105025" y="3333751"/>
                <a:ext cx="427038" cy="955675"/>
              </a:xfrm>
              <a:custGeom>
                <a:avLst/>
                <a:gdLst>
                  <a:gd name="T0" fmla="*/ 76 w 269"/>
                  <a:gd name="T1" fmla="*/ 0 h 602"/>
                  <a:gd name="T2" fmla="*/ 0 w 269"/>
                  <a:gd name="T3" fmla="*/ 440 h 602"/>
                  <a:gd name="T4" fmla="*/ 91 w 269"/>
                  <a:gd name="T5" fmla="*/ 602 h 602"/>
                  <a:gd name="T6" fmla="*/ 200 w 269"/>
                  <a:gd name="T7" fmla="*/ 602 h 602"/>
                  <a:gd name="T8" fmla="*/ 269 w 269"/>
                  <a:gd name="T9" fmla="*/ 464 h 602"/>
                  <a:gd name="T10" fmla="*/ 159 w 269"/>
                  <a:gd name="T11" fmla="*/ 0 h 602"/>
                  <a:gd name="T12" fmla="*/ 76 w 269"/>
                  <a:gd name="T13" fmla="*/ 0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9" h="602">
                    <a:moveTo>
                      <a:pt x="76" y="0"/>
                    </a:moveTo>
                    <a:lnTo>
                      <a:pt x="0" y="440"/>
                    </a:lnTo>
                    <a:lnTo>
                      <a:pt x="91" y="602"/>
                    </a:lnTo>
                    <a:lnTo>
                      <a:pt x="200" y="602"/>
                    </a:lnTo>
                    <a:lnTo>
                      <a:pt x="269" y="464"/>
                    </a:lnTo>
                    <a:lnTo>
                      <a:pt x="159" y="0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5" name="Freeform 37"/>
              <p:cNvSpPr/>
              <p:nvPr/>
            </p:nvSpPr>
            <p:spPr bwMode="auto">
              <a:xfrm>
                <a:off x="-2074863" y="3333751"/>
                <a:ext cx="369888" cy="1019175"/>
              </a:xfrm>
              <a:custGeom>
                <a:avLst/>
                <a:gdLst>
                  <a:gd name="T0" fmla="*/ 29 w 98"/>
                  <a:gd name="T1" fmla="*/ 1 h 271"/>
                  <a:gd name="T2" fmla="*/ 0 w 98"/>
                  <a:gd name="T3" fmla="*/ 188 h 271"/>
                  <a:gd name="T4" fmla="*/ 55 w 98"/>
                  <a:gd name="T5" fmla="*/ 271 h 271"/>
                  <a:gd name="T6" fmla="*/ 98 w 98"/>
                  <a:gd name="T7" fmla="*/ 197 h 271"/>
                  <a:gd name="T8" fmla="*/ 49 w 98"/>
                  <a:gd name="T9" fmla="*/ 0 h 271"/>
                  <a:gd name="T10" fmla="*/ 29 w 98"/>
                  <a:gd name="T11" fmla="*/ 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271">
                    <a:moveTo>
                      <a:pt x="29" y="1"/>
                    </a:moveTo>
                    <a:cubicBezTo>
                      <a:pt x="29" y="1"/>
                      <a:pt x="10" y="98"/>
                      <a:pt x="0" y="188"/>
                    </a:cubicBezTo>
                    <a:cubicBezTo>
                      <a:pt x="55" y="271"/>
                      <a:pt x="55" y="271"/>
                      <a:pt x="55" y="271"/>
                    </a:cubicBezTo>
                    <a:cubicBezTo>
                      <a:pt x="98" y="197"/>
                      <a:pt x="98" y="197"/>
                      <a:pt x="98" y="197"/>
                    </a:cubicBezTo>
                    <a:cubicBezTo>
                      <a:pt x="98" y="197"/>
                      <a:pt x="82" y="92"/>
                      <a:pt x="49" y="0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6" name="Freeform 38"/>
              <p:cNvSpPr/>
              <p:nvPr/>
            </p:nvSpPr>
            <p:spPr bwMode="auto">
              <a:xfrm>
                <a:off x="-1912938" y="3333751"/>
                <a:ext cx="207963" cy="1019175"/>
              </a:xfrm>
              <a:custGeom>
                <a:avLst/>
                <a:gdLst>
                  <a:gd name="T0" fmla="*/ 6 w 55"/>
                  <a:gd name="T1" fmla="*/ 0 h 271"/>
                  <a:gd name="T2" fmla="*/ 2 w 55"/>
                  <a:gd name="T3" fmla="*/ 0 h 271"/>
                  <a:gd name="T4" fmla="*/ 0 w 55"/>
                  <a:gd name="T5" fmla="*/ 2 h 271"/>
                  <a:gd name="T6" fmla="*/ 12 w 55"/>
                  <a:gd name="T7" fmla="*/ 271 h 271"/>
                  <a:gd name="T8" fmla="*/ 55 w 55"/>
                  <a:gd name="T9" fmla="*/ 197 h 271"/>
                  <a:gd name="T10" fmla="*/ 6 w 55"/>
                  <a:gd name="T1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271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2" y="271"/>
                      <a:pt x="12" y="271"/>
                      <a:pt x="12" y="271"/>
                    </a:cubicBezTo>
                    <a:cubicBezTo>
                      <a:pt x="55" y="197"/>
                      <a:pt x="55" y="197"/>
                      <a:pt x="55" y="197"/>
                    </a:cubicBezTo>
                    <a:cubicBezTo>
                      <a:pt x="55" y="197"/>
                      <a:pt x="39" y="92"/>
                      <a:pt x="6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7" name="Freeform 39"/>
              <p:cNvSpPr/>
              <p:nvPr/>
            </p:nvSpPr>
            <p:spPr bwMode="auto">
              <a:xfrm>
                <a:off x="-2020888" y="3413126"/>
                <a:ext cx="187325" cy="239713"/>
              </a:xfrm>
              <a:custGeom>
                <a:avLst/>
                <a:gdLst>
                  <a:gd name="T0" fmla="*/ 42 w 50"/>
                  <a:gd name="T1" fmla="*/ 0 h 64"/>
                  <a:gd name="T2" fmla="*/ 42 w 50"/>
                  <a:gd name="T3" fmla="*/ 0 h 64"/>
                  <a:gd name="T4" fmla="*/ 5 w 50"/>
                  <a:gd name="T5" fmla="*/ 36 h 64"/>
                  <a:gd name="T6" fmla="*/ 0 w 50"/>
                  <a:gd name="T7" fmla="*/ 64 h 64"/>
                  <a:gd name="T8" fmla="*/ 0 w 50"/>
                  <a:gd name="T9" fmla="*/ 64 h 64"/>
                  <a:gd name="T10" fmla="*/ 50 w 50"/>
                  <a:gd name="T11" fmla="*/ 26 h 64"/>
                  <a:gd name="T12" fmla="*/ 42 w 50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64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4" y="17"/>
                      <a:pt x="5" y="36"/>
                    </a:cubicBezTo>
                    <a:cubicBezTo>
                      <a:pt x="3" y="45"/>
                      <a:pt x="2" y="54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34" y="53"/>
                      <a:pt x="50" y="26"/>
                    </a:cubicBezTo>
                    <a:cubicBezTo>
                      <a:pt x="47" y="17"/>
                      <a:pt x="45" y="9"/>
                      <a:pt x="42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8" name="Freeform 40"/>
              <p:cNvSpPr/>
              <p:nvPr/>
            </p:nvSpPr>
            <p:spPr bwMode="auto">
              <a:xfrm>
                <a:off x="-2063750" y="3638551"/>
                <a:ext cx="290513" cy="285750"/>
              </a:xfrm>
              <a:custGeom>
                <a:avLst/>
                <a:gdLst>
                  <a:gd name="T0" fmla="*/ 77 w 77"/>
                  <a:gd name="T1" fmla="*/ 28 h 76"/>
                  <a:gd name="T2" fmla="*/ 77 w 77"/>
                  <a:gd name="T3" fmla="*/ 28 h 76"/>
                  <a:gd name="T4" fmla="*/ 70 w 77"/>
                  <a:gd name="T5" fmla="*/ 0 h 76"/>
                  <a:gd name="T6" fmla="*/ 70 w 77"/>
                  <a:gd name="T7" fmla="*/ 0 h 76"/>
                  <a:gd name="T8" fmla="*/ 5 w 77"/>
                  <a:gd name="T9" fmla="*/ 46 h 76"/>
                  <a:gd name="T10" fmla="*/ 5 w 77"/>
                  <a:gd name="T11" fmla="*/ 46 h 76"/>
                  <a:gd name="T12" fmla="*/ 0 w 77"/>
                  <a:gd name="T13" fmla="*/ 76 h 76"/>
                  <a:gd name="T14" fmla="*/ 77 w 77"/>
                  <a:gd name="T15" fmla="*/ 2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6">
                    <a:moveTo>
                      <a:pt x="77" y="28"/>
                    </a:moveTo>
                    <a:cubicBezTo>
                      <a:pt x="77" y="28"/>
                      <a:pt x="77" y="28"/>
                      <a:pt x="77" y="28"/>
                    </a:cubicBezTo>
                    <a:cubicBezTo>
                      <a:pt x="75" y="19"/>
                      <a:pt x="73" y="1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36" y="31"/>
                      <a:pt x="5" y="46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3" y="56"/>
                      <a:pt x="2" y="66"/>
                      <a:pt x="0" y="76"/>
                    </a:cubicBezTo>
                    <a:cubicBezTo>
                      <a:pt x="45" y="71"/>
                      <a:pt x="77" y="28"/>
                      <a:pt x="77" y="28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9" name="Freeform 41"/>
              <p:cNvSpPr/>
              <p:nvPr/>
            </p:nvSpPr>
            <p:spPr bwMode="auto">
              <a:xfrm>
                <a:off x="-2009775" y="3883026"/>
                <a:ext cx="285750" cy="322263"/>
              </a:xfrm>
              <a:custGeom>
                <a:avLst/>
                <a:gdLst>
                  <a:gd name="T0" fmla="*/ 12 w 76"/>
                  <a:gd name="T1" fmla="*/ 86 h 86"/>
                  <a:gd name="T2" fmla="*/ 76 w 76"/>
                  <a:gd name="T3" fmla="*/ 24 h 86"/>
                  <a:gd name="T4" fmla="*/ 76 w 76"/>
                  <a:gd name="T5" fmla="*/ 24 h 86"/>
                  <a:gd name="T6" fmla="*/ 71 w 76"/>
                  <a:gd name="T7" fmla="*/ 0 h 86"/>
                  <a:gd name="T8" fmla="*/ 71 w 76"/>
                  <a:gd name="T9" fmla="*/ 0 h 86"/>
                  <a:gd name="T10" fmla="*/ 0 w 76"/>
                  <a:gd name="T11" fmla="*/ 68 h 86"/>
                  <a:gd name="T12" fmla="*/ 12 w 76"/>
                  <a:gd name="T13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86">
                    <a:moveTo>
                      <a:pt x="12" y="86"/>
                    </a:moveTo>
                    <a:cubicBezTo>
                      <a:pt x="45" y="72"/>
                      <a:pt x="76" y="24"/>
                      <a:pt x="76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5" y="17"/>
                      <a:pt x="73" y="8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5" y="39"/>
                      <a:pt x="0" y="68"/>
                      <a:pt x="0" y="68"/>
                    </a:cubicBezTo>
                    <a:lnTo>
                      <a:pt x="12" y="86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0" name="Freeform 42"/>
              <p:cNvSpPr/>
              <p:nvPr/>
            </p:nvSpPr>
            <p:spPr bwMode="auto">
              <a:xfrm>
                <a:off x="-2003425" y="3243263"/>
                <a:ext cx="177800" cy="115888"/>
              </a:xfrm>
              <a:custGeom>
                <a:avLst/>
                <a:gdLst>
                  <a:gd name="T0" fmla="*/ 2 w 47"/>
                  <a:gd name="T1" fmla="*/ 2 h 31"/>
                  <a:gd name="T2" fmla="*/ 9 w 47"/>
                  <a:gd name="T3" fmla="*/ 29 h 31"/>
                  <a:gd name="T4" fmla="*/ 30 w 47"/>
                  <a:gd name="T5" fmla="*/ 29 h 31"/>
                  <a:gd name="T6" fmla="*/ 41 w 47"/>
                  <a:gd name="T7" fmla="*/ 0 h 31"/>
                  <a:gd name="T8" fmla="*/ 2 w 47"/>
                  <a:gd name="T9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1">
                    <a:moveTo>
                      <a:pt x="2" y="2"/>
                    </a:moveTo>
                    <a:cubicBezTo>
                      <a:pt x="0" y="7"/>
                      <a:pt x="2" y="26"/>
                      <a:pt x="9" y="29"/>
                    </a:cubicBezTo>
                    <a:cubicBezTo>
                      <a:pt x="13" y="31"/>
                      <a:pt x="21" y="31"/>
                      <a:pt x="30" y="29"/>
                    </a:cubicBezTo>
                    <a:cubicBezTo>
                      <a:pt x="47" y="25"/>
                      <a:pt x="41" y="0"/>
                      <a:pt x="41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1" name="Freeform 43"/>
              <p:cNvSpPr/>
              <p:nvPr/>
            </p:nvSpPr>
            <p:spPr bwMode="auto">
              <a:xfrm>
                <a:off x="-2620963" y="1577976"/>
                <a:ext cx="1247775" cy="1722438"/>
              </a:xfrm>
              <a:custGeom>
                <a:avLst/>
                <a:gdLst>
                  <a:gd name="T0" fmla="*/ 8 w 331"/>
                  <a:gd name="T1" fmla="*/ 221 h 458"/>
                  <a:gd name="T2" fmla="*/ 21 w 331"/>
                  <a:gd name="T3" fmla="*/ 379 h 458"/>
                  <a:gd name="T4" fmla="*/ 58 w 331"/>
                  <a:gd name="T5" fmla="*/ 424 h 458"/>
                  <a:gd name="T6" fmla="*/ 143 w 331"/>
                  <a:gd name="T7" fmla="*/ 434 h 458"/>
                  <a:gd name="T8" fmla="*/ 183 w 331"/>
                  <a:gd name="T9" fmla="*/ 456 h 458"/>
                  <a:gd name="T10" fmla="*/ 200 w 331"/>
                  <a:gd name="T11" fmla="*/ 452 h 458"/>
                  <a:gd name="T12" fmla="*/ 219 w 331"/>
                  <a:gd name="T13" fmla="*/ 437 h 458"/>
                  <a:gd name="T14" fmla="*/ 308 w 331"/>
                  <a:gd name="T15" fmla="*/ 416 h 458"/>
                  <a:gd name="T16" fmla="*/ 327 w 331"/>
                  <a:gd name="T17" fmla="*/ 374 h 458"/>
                  <a:gd name="T18" fmla="*/ 318 w 331"/>
                  <a:gd name="T19" fmla="*/ 186 h 458"/>
                  <a:gd name="T20" fmla="*/ 263 w 331"/>
                  <a:gd name="T21" fmla="*/ 72 h 458"/>
                  <a:gd name="T22" fmla="*/ 8 w 331"/>
                  <a:gd name="T23" fmla="*/ 221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1" h="458">
                    <a:moveTo>
                      <a:pt x="8" y="221"/>
                    </a:moveTo>
                    <a:cubicBezTo>
                      <a:pt x="8" y="221"/>
                      <a:pt x="12" y="342"/>
                      <a:pt x="21" y="379"/>
                    </a:cubicBezTo>
                    <a:cubicBezTo>
                      <a:pt x="29" y="416"/>
                      <a:pt x="36" y="420"/>
                      <a:pt x="58" y="424"/>
                    </a:cubicBezTo>
                    <a:cubicBezTo>
                      <a:pt x="80" y="428"/>
                      <a:pt x="133" y="428"/>
                      <a:pt x="143" y="434"/>
                    </a:cubicBezTo>
                    <a:cubicBezTo>
                      <a:pt x="153" y="440"/>
                      <a:pt x="168" y="458"/>
                      <a:pt x="183" y="456"/>
                    </a:cubicBezTo>
                    <a:cubicBezTo>
                      <a:pt x="189" y="455"/>
                      <a:pt x="196" y="455"/>
                      <a:pt x="200" y="452"/>
                    </a:cubicBezTo>
                    <a:cubicBezTo>
                      <a:pt x="205" y="447"/>
                      <a:pt x="214" y="438"/>
                      <a:pt x="219" y="437"/>
                    </a:cubicBezTo>
                    <a:cubicBezTo>
                      <a:pt x="228" y="434"/>
                      <a:pt x="297" y="420"/>
                      <a:pt x="308" y="416"/>
                    </a:cubicBezTo>
                    <a:cubicBezTo>
                      <a:pt x="319" y="412"/>
                      <a:pt x="327" y="401"/>
                      <a:pt x="327" y="374"/>
                    </a:cubicBezTo>
                    <a:cubicBezTo>
                      <a:pt x="327" y="348"/>
                      <a:pt x="331" y="238"/>
                      <a:pt x="318" y="186"/>
                    </a:cubicBezTo>
                    <a:cubicBezTo>
                      <a:pt x="305" y="134"/>
                      <a:pt x="297" y="91"/>
                      <a:pt x="263" y="72"/>
                    </a:cubicBezTo>
                    <a:cubicBezTo>
                      <a:pt x="252" y="62"/>
                      <a:pt x="0" y="0"/>
                      <a:pt x="8" y="22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2" name="Freeform 44"/>
              <p:cNvSpPr/>
              <p:nvPr/>
            </p:nvSpPr>
            <p:spPr bwMode="auto">
              <a:xfrm>
                <a:off x="-1463675" y="2397126"/>
                <a:ext cx="255588" cy="357188"/>
              </a:xfrm>
              <a:custGeom>
                <a:avLst/>
                <a:gdLst>
                  <a:gd name="T0" fmla="*/ 11 w 68"/>
                  <a:gd name="T1" fmla="*/ 95 h 95"/>
                  <a:gd name="T2" fmla="*/ 42 w 68"/>
                  <a:gd name="T3" fmla="*/ 14 h 95"/>
                  <a:gd name="T4" fmla="*/ 0 w 68"/>
                  <a:gd name="T5" fmla="*/ 32 h 95"/>
                  <a:gd name="T6" fmla="*/ 11 w 68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95">
                    <a:moveTo>
                      <a:pt x="11" y="95"/>
                    </a:moveTo>
                    <a:cubicBezTo>
                      <a:pt x="67" y="93"/>
                      <a:pt x="68" y="29"/>
                      <a:pt x="42" y="14"/>
                    </a:cubicBezTo>
                    <a:cubicBezTo>
                      <a:pt x="17" y="0"/>
                      <a:pt x="0" y="32"/>
                      <a:pt x="0" y="32"/>
                    </a:cubicBezTo>
                    <a:lnTo>
                      <a:pt x="11" y="9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3" name="Freeform 45"/>
              <p:cNvSpPr/>
              <p:nvPr/>
            </p:nvSpPr>
            <p:spPr bwMode="auto">
              <a:xfrm>
                <a:off x="-2779713" y="2479676"/>
                <a:ext cx="246063" cy="319088"/>
              </a:xfrm>
              <a:custGeom>
                <a:avLst/>
                <a:gdLst>
                  <a:gd name="T0" fmla="*/ 61 w 65"/>
                  <a:gd name="T1" fmla="*/ 81 h 85"/>
                  <a:gd name="T2" fmla="*/ 19 w 65"/>
                  <a:gd name="T3" fmla="*/ 69 h 85"/>
                  <a:gd name="T4" fmla="*/ 33 w 65"/>
                  <a:gd name="T5" fmla="*/ 2 h 85"/>
                  <a:gd name="T6" fmla="*/ 64 w 65"/>
                  <a:gd name="T7" fmla="*/ 35 h 85"/>
                  <a:gd name="T8" fmla="*/ 61 w 65"/>
                  <a:gd name="T9" fmla="*/ 8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85">
                    <a:moveTo>
                      <a:pt x="61" y="81"/>
                    </a:moveTo>
                    <a:cubicBezTo>
                      <a:pt x="61" y="81"/>
                      <a:pt x="38" y="85"/>
                      <a:pt x="19" y="69"/>
                    </a:cubicBezTo>
                    <a:cubicBezTo>
                      <a:pt x="0" y="52"/>
                      <a:pt x="2" y="5"/>
                      <a:pt x="33" y="2"/>
                    </a:cubicBezTo>
                    <a:cubicBezTo>
                      <a:pt x="65" y="0"/>
                      <a:pt x="64" y="35"/>
                      <a:pt x="64" y="35"/>
                    </a:cubicBezTo>
                    <a:lnTo>
                      <a:pt x="61" y="8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4" name="Freeform 46"/>
              <p:cNvSpPr/>
              <p:nvPr/>
            </p:nvSpPr>
            <p:spPr bwMode="auto">
              <a:xfrm>
                <a:off x="-2593975" y="1517651"/>
                <a:ext cx="1179513" cy="1676400"/>
              </a:xfrm>
              <a:custGeom>
                <a:avLst/>
                <a:gdLst>
                  <a:gd name="T0" fmla="*/ 7 w 313"/>
                  <a:gd name="T1" fmla="*/ 221 h 446"/>
                  <a:gd name="T2" fmla="*/ 9 w 313"/>
                  <a:gd name="T3" fmla="*/ 342 h 446"/>
                  <a:gd name="T4" fmla="*/ 15 w 313"/>
                  <a:gd name="T5" fmla="*/ 384 h 446"/>
                  <a:gd name="T6" fmla="*/ 56 w 313"/>
                  <a:gd name="T7" fmla="*/ 424 h 446"/>
                  <a:gd name="T8" fmla="*/ 94 w 313"/>
                  <a:gd name="T9" fmla="*/ 434 h 446"/>
                  <a:gd name="T10" fmla="*/ 150 w 313"/>
                  <a:gd name="T11" fmla="*/ 445 h 446"/>
                  <a:gd name="T12" fmla="*/ 182 w 313"/>
                  <a:gd name="T13" fmla="*/ 445 h 446"/>
                  <a:gd name="T14" fmla="*/ 295 w 313"/>
                  <a:gd name="T15" fmla="*/ 417 h 446"/>
                  <a:gd name="T16" fmla="*/ 313 w 313"/>
                  <a:gd name="T17" fmla="*/ 375 h 446"/>
                  <a:gd name="T18" fmla="*/ 300 w 313"/>
                  <a:gd name="T19" fmla="*/ 187 h 446"/>
                  <a:gd name="T20" fmla="*/ 252 w 313"/>
                  <a:gd name="T21" fmla="*/ 72 h 446"/>
                  <a:gd name="T22" fmla="*/ 7 w 313"/>
                  <a:gd name="T23" fmla="*/ 221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3" h="446">
                    <a:moveTo>
                      <a:pt x="7" y="221"/>
                    </a:moveTo>
                    <a:cubicBezTo>
                      <a:pt x="7" y="221"/>
                      <a:pt x="5" y="292"/>
                      <a:pt x="9" y="342"/>
                    </a:cubicBezTo>
                    <a:cubicBezTo>
                      <a:pt x="11" y="357"/>
                      <a:pt x="13" y="376"/>
                      <a:pt x="15" y="384"/>
                    </a:cubicBezTo>
                    <a:cubicBezTo>
                      <a:pt x="23" y="422"/>
                      <a:pt x="35" y="420"/>
                      <a:pt x="56" y="424"/>
                    </a:cubicBezTo>
                    <a:cubicBezTo>
                      <a:pt x="69" y="427"/>
                      <a:pt x="82" y="430"/>
                      <a:pt x="94" y="434"/>
                    </a:cubicBezTo>
                    <a:cubicBezTo>
                      <a:pt x="111" y="438"/>
                      <a:pt x="132" y="444"/>
                      <a:pt x="150" y="445"/>
                    </a:cubicBezTo>
                    <a:cubicBezTo>
                      <a:pt x="161" y="446"/>
                      <a:pt x="171" y="445"/>
                      <a:pt x="182" y="445"/>
                    </a:cubicBezTo>
                    <a:cubicBezTo>
                      <a:pt x="222" y="445"/>
                      <a:pt x="259" y="431"/>
                      <a:pt x="295" y="417"/>
                    </a:cubicBezTo>
                    <a:cubicBezTo>
                      <a:pt x="306" y="412"/>
                      <a:pt x="313" y="402"/>
                      <a:pt x="313" y="375"/>
                    </a:cubicBezTo>
                    <a:cubicBezTo>
                      <a:pt x="313" y="348"/>
                      <a:pt x="312" y="239"/>
                      <a:pt x="300" y="187"/>
                    </a:cubicBezTo>
                    <a:cubicBezTo>
                      <a:pt x="287" y="135"/>
                      <a:pt x="284" y="91"/>
                      <a:pt x="252" y="72"/>
                    </a:cubicBezTo>
                    <a:cubicBezTo>
                      <a:pt x="242" y="63"/>
                      <a:pt x="0" y="0"/>
                      <a:pt x="7" y="22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5" name="Freeform 47"/>
              <p:cNvSpPr/>
              <p:nvPr/>
            </p:nvSpPr>
            <p:spPr bwMode="auto">
              <a:xfrm>
                <a:off x="-2568575" y="1531938"/>
                <a:ext cx="1071563" cy="796925"/>
              </a:xfrm>
              <a:custGeom>
                <a:avLst/>
                <a:gdLst>
                  <a:gd name="T0" fmla="*/ 155 w 284"/>
                  <a:gd name="T1" fmla="*/ 205 h 212"/>
                  <a:gd name="T2" fmla="*/ 284 w 284"/>
                  <a:gd name="T3" fmla="*/ 142 h 212"/>
                  <a:gd name="T4" fmla="*/ 245 w 284"/>
                  <a:gd name="T5" fmla="*/ 68 h 212"/>
                  <a:gd name="T6" fmla="*/ 0 w 284"/>
                  <a:gd name="T7" fmla="*/ 196 h 212"/>
                  <a:gd name="T8" fmla="*/ 112 w 284"/>
                  <a:gd name="T9" fmla="*/ 212 h 212"/>
                  <a:gd name="T10" fmla="*/ 155 w 284"/>
                  <a:gd name="T11" fmla="*/ 205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4" h="212">
                    <a:moveTo>
                      <a:pt x="155" y="205"/>
                    </a:moveTo>
                    <a:cubicBezTo>
                      <a:pt x="201" y="190"/>
                      <a:pt x="245" y="168"/>
                      <a:pt x="284" y="142"/>
                    </a:cubicBezTo>
                    <a:cubicBezTo>
                      <a:pt x="277" y="109"/>
                      <a:pt x="268" y="82"/>
                      <a:pt x="245" y="68"/>
                    </a:cubicBezTo>
                    <a:cubicBezTo>
                      <a:pt x="235" y="59"/>
                      <a:pt x="9" y="0"/>
                      <a:pt x="0" y="196"/>
                    </a:cubicBezTo>
                    <a:cubicBezTo>
                      <a:pt x="38" y="202"/>
                      <a:pt x="74" y="209"/>
                      <a:pt x="112" y="212"/>
                    </a:cubicBezTo>
                    <a:cubicBezTo>
                      <a:pt x="126" y="210"/>
                      <a:pt x="140" y="207"/>
                      <a:pt x="155" y="20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6" name="Freeform 48"/>
              <p:cNvSpPr/>
              <p:nvPr/>
            </p:nvSpPr>
            <p:spPr bwMode="auto">
              <a:xfrm>
                <a:off x="-2711450" y="1952626"/>
                <a:ext cx="244475" cy="873125"/>
              </a:xfrm>
              <a:custGeom>
                <a:avLst/>
                <a:gdLst>
                  <a:gd name="T0" fmla="*/ 1 w 65"/>
                  <a:gd name="T1" fmla="*/ 0 h 232"/>
                  <a:gd name="T2" fmla="*/ 6 w 65"/>
                  <a:gd name="T3" fmla="*/ 144 h 232"/>
                  <a:gd name="T4" fmla="*/ 21 w 65"/>
                  <a:gd name="T5" fmla="*/ 142 h 232"/>
                  <a:gd name="T6" fmla="*/ 46 w 65"/>
                  <a:gd name="T7" fmla="*/ 169 h 232"/>
                  <a:gd name="T8" fmla="*/ 44 w 65"/>
                  <a:gd name="T9" fmla="*/ 228 h 232"/>
                  <a:gd name="T10" fmla="*/ 55 w 65"/>
                  <a:gd name="T11" fmla="*/ 231 h 232"/>
                  <a:gd name="T12" fmla="*/ 65 w 65"/>
                  <a:gd name="T13" fmla="*/ 226 h 232"/>
                  <a:gd name="T14" fmla="*/ 64 w 65"/>
                  <a:gd name="T15" fmla="*/ 19 h 232"/>
                  <a:gd name="T16" fmla="*/ 1 w 65"/>
                  <a:gd name="T17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232">
                    <a:moveTo>
                      <a:pt x="1" y="0"/>
                    </a:moveTo>
                    <a:cubicBezTo>
                      <a:pt x="1" y="0"/>
                      <a:pt x="0" y="106"/>
                      <a:pt x="6" y="144"/>
                    </a:cubicBezTo>
                    <a:cubicBezTo>
                      <a:pt x="6" y="144"/>
                      <a:pt x="13" y="142"/>
                      <a:pt x="21" y="142"/>
                    </a:cubicBezTo>
                    <a:cubicBezTo>
                      <a:pt x="28" y="142"/>
                      <a:pt x="42" y="147"/>
                      <a:pt x="46" y="169"/>
                    </a:cubicBezTo>
                    <a:cubicBezTo>
                      <a:pt x="53" y="210"/>
                      <a:pt x="44" y="228"/>
                      <a:pt x="44" y="228"/>
                    </a:cubicBezTo>
                    <a:cubicBezTo>
                      <a:pt x="44" y="228"/>
                      <a:pt x="45" y="232"/>
                      <a:pt x="55" y="231"/>
                    </a:cubicBezTo>
                    <a:cubicBezTo>
                      <a:pt x="65" y="231"/>
                      <a:pt x="65" y="226"/>
                      <a:pt x="65" y="226"/>
                    </a:cubicBezTo>
                    <a:cubicBezTo>
                      <a:pt x="64" y="19"/>
                      <a:pt x="64" y="19"/>
                      <a:pt x="64" y="19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7" name="Freeform 49"/>
              <p:cNvSpPr/>
              <p:nvPr/>
            </p:nvSpPr>
            <p:spPr bwMode="auto">
              <a:xfrm>
                <a:off x="-2700338" y="2382838"/>
                <a:ext cx="128588" cy="134938"/>
              </a:xfrm>
              <a:custGeom>
                <a:avLst/>
                <a:gdLst>
                  <a:gd name="T0" fmla="*/ 34 w 34"/>
                  <a:gd name="T1" fmla="*/ 36 h 36"/>
                  <a:gd name="T2" fmla="*/ 33 w 34"/>
                  <a:gd name="T3" fmla="*/ 18 h 36"/>
                  <a:gd name="T4" fmla="*/ 28 w 34"/>
                  <a:gd name="T5" fmla="*/ 12 h 36"/>
                  <a:gd name="T6" fmla="*/ 4 w 34"/>
                  <a:gd name="T7" fmla="*/ 0 h 36"/>
                  <a:gd name="T8" fmla="*/ 0 w 34"/>
                  <a:gd name="T9" fmla="*/ 0 h 36"/>
                  <a:gd name="T10" fmla="*/ 3 w 34"/>
                  <a:gd name="T11" fmla="*/ 30 h 36"/>
                  <a:gd name="T12" fmla="*/ 18 w 34"/>
                  <a:gd name="T13" fmla="*/ 28 h 36"/>
                  <a:gd name="T14" fmla="*/ 34 w 3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6">
                    <a:moveTo>
                      <a:pt x="34" y="36"/>
                    </a:moveTo>
                    <a:cubicBezTo>
                      <a:pt x="34" y="30"/>
                      <a:pt x="33" y="25"/>
                      <a:pt x="33" y="18"/>
                    </a:cubicBezTo>
                    <a:cubicBezTo>
                      <a:pt x="31" y="16"/>
                      <a:pt x="29" y="14"/>
                      <a:pt x="28" y="12"/>
                    </a:cubicBezTo>
                    <a:cubicBezTo>
                      <a:pt x="20" y="9"/>
                      <a:pt x="12" y="4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1" y="12"/>
                      <a:pt x="2" y="23"/>
                      <a:pt x="3" y="30"/>
                    </a:cubicBezTo>
                    <a:cubicBezTo>
                      <a:pt x="3" y="30"/>
                      <a:pt x="10" y="28"/>
                      <a:pt x="18" y="28"/>
                    </a:cubicBezTo>
                    <a:cubicBezTo>
                      <a:pt x="22" y="28"/>
                      <a:pt x="29" y="30"/>
                      <a:pt x="34" y="36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8" name="Freeform 50"/>
              <p:cNvSpPr/>
              <p:nvPr/>
            </p:nvSpPr>
            <p:spPr bwMode="auto">
              <a:xfrm>
                <a:off x="-2711450" y="2028826"/>
                <a:ext cx="241300" cy="206375"/>
              </a:xfrm>
              <a:custGeom>
                <a:avLst/>
                <a:gdLst>
                  <a:gd name="T0" fmla="*/ 0 w 64"/>
                  <a:gd name="T1" fmla="*/ 0 h 55"/>
                  <a:gd name="T2" fmla="*/ 1 w 64"/>
                  <a:gd name="T3" fmla="*/ 31 h 55"/>
                  <a:gd name="T4" fmla="*/ 64 w 64"/>
                  <a:gd name="T5" fmla="*/ 54 h 55"/>
                  <a:gd name="T6" fmla="*/ 64 w 64"/>
                  <a:gd name="T7" fmla="*/ 27 h 55"/>
                  <a:gd name="T8" fmla="*/ 0 w 64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55">
                    <a:moveTo>
                      <a:pt x="0" y="0"/>
                    </a:move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33" y="55"/>
                      <a:pt x="64" y="54"/>
                    </a:cubicBezTo>
                    <a:cubicBezTo>
                      <a:pt x="64" y="27"/>
                      <a:pt x="64" y="27"/>
                      <a:pt x="64" y="2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9" name="Freeform 51"/>
              <p:cNvSpPr/>
              <p:nvPr/>
            </p:nvSpPr>
            <p:spPr bwMode="auto">
              <a:xfrm>
                <a:off x="-2857500" y="1524001"/>
                <a:ext cx="1698625" cy="1238250"/>
              </a:xfrm>
              <a:custGeom>
                <a:avLst/>
                <a:gdLst>
                  <a:gd name="T0" fmla="*/ 71 w 451"/>
                  <a:gd name="T1" fmla="*/ 17 h 329"/>
                  <a:gd name="T2" fmla="*/ 157 w 451"/>
                  <a:gd name="T3" fmla="*/ 46 h 329"/>
                  <a:gd name="T4" fmla="*/ 301 w 451"/>
                  <a:gd name="T5" fmla="*/ 0 h 329"/>
                  <a:gd name="T6" fmla="*/ 384 w 451"/>
                  <a:gd name="T7" fmla="*/ 70 h 329"/>
                  <a:gd name="T8" fmla="*/ 439 w 451"/>
                  <a:gd name="T9" fmla="*/ 93 h 329"/>
                  <a:gd name="T10" fmla="*/ 414 w 451"/>
                  <a:gd name="T11" fmla="*/ 248 h 329"/>
                  <a:gd name="T12" fmla="*/ 410 w 451"/>
                  <a:gd name="T13" fmla="*/ 245 h 329"/>
                  <a:gd name="T14" fmla="*/ 380 w 451"/>
                  <a:gd name="T15" fmla="*/ 254 h 329"/>
                  <a:gd name="T16" fmla="*/ 384 w 451"/>
                  <a:gd name="T17" fmla="*/ 322 h 329"/>
                  <a:gd name="T18" fmla="*/ 372 w 451"/>
                  <a:gd name="T19" fmla="*/ 328 h 329"/>
                  <a:gd name="T20" fmla="*/ 361 w 451"/>
                  <a:gd name="T21" fmla="*/ 319 h 329"/>
                  <a:gd name="T22" fmla="*/ 354 w 451"/>
                  <a:gd name="T23" fmla="*/ 190 h 329"/>
                  <a:gd name="T24" fmla="*/ 349 w 451"/>
                  <a:gd name="T25" fmla="*/ 134 h 329"/>
                  <a:gd name="T26" fmla="*/ 137 w 451"/>
                  <a:gd name="T27" fmla="*/ 190 h 329"/>
                  <a:gd name="T28" fmla="*/ 0 w 451"/>
                  <a:gd name="T29" fmla="*/ 55 h 329"/>
                  <a:gd name="T30" fmla="*/ 39 w 451"/>
                  <a:gd name="T31" fmla="*/ 93 h 329"/>
                  <a:gd name="T32" fmla="*/ 39 w 451"/>
                  <a:gd name="T33" fmla="*/ 15 h 329"/>
                  <a:gd name="T34" fmla="*/ 64 w 451"/>
                  <a:gd name="T35" fmla="*/ 55 h 329"/>
                  <a:gd name="T36" fmla="*/ 71 w 451"/>
                  <a:gd name="T37" fmla="*/ 17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" h="329">
                    <a:moveTo>
                      <a:pt x="71" y="17"/>
                    </a:moveTo>
                    <a:cubicBezTo>
                      <a:pt x="71" y="17"/>
                      <a:pt x="74" y="64"/>
                      <a:pt x="157" y="46"/>
                    </a:cubicBezTo>
                    <a:cubicBezTo>
                      <a:pt x="214" y="33"/>
                      <a:pt x="254" y="0"/>
                      <a:pt x="301" y="0"/>
                    </a:cubicBezTo>
                    <a:cubicBezTo>
                      <a:pt x="348" y="0"/>
                      <a:pt x="382" y="41"/>
                      <a:pt x="384" y="70"/>
                    </a:cubicBezTo>
                    <a:cubicBezTo>
                      <a:pt x="384" y="70"/>
                      <a:pt x="419" y="45"/>
                      <a:pt x="439" y="93"/>
                    </a:cubicBezTo>
                    <a:cubicBezTo>
                      <a:pt x="451" y="122"/>
                      <a:pt x="438" y="172"/>
                      <a:pt x="414" y="248"/>
                    </a:cubicBezTo>
                    <a:cubicBezTo>
                      <a:pt x="414" y="248"/>
                      <a:pt x="413" y="246"/>
                      <a:pt x="410" y="245"/>
                    </a:cubicBezTo>
                    <a:cubicBezTo>
                      <a:pt x="404" y="242"/>
                      <a:pt x="392" y="240"/>
                      <a:pt x="380" y="254"/>
                    </a:cubicBezTo>
                    <a:cubicBezTo>
                      <a:pt x="369" y="266"/>
                      <a:pt x="384" y="322"/>
                      <a:pt x="384" y="322"/>
                    </a:cubicBezTo>
                    <a:cubicBezTo>
                      <a:pt x="384" y="322"/>
                      <a:pt x="385" y="328"/>
                      <a:pt x="372" y="328"/>
                    </a:cubicBezTo>
                    <a:cubicBezTo>
                      <a:pt x="360" y="329"/>
                      <a:pt x="361" y="319"/>
                      <a:pt x="361" y="319"/>
                    </a:cubicBezTo>
                    <a:cubicBezTo>
                      <a:pt x="361" y="319"/>
                      <a:pt x="357" y="262"/>
                      <a:pt x="354" y="190"/>
                    </a:cubicBezTo>
                    <a:cubicBezTo>
                      <a:pt x="354" y="160"/>
                      <a:pt x="354" y="142"/>
                      <a:pt x="349" y="134"/>
                    </a:cubicBezTo>
                    <a:cubicBezTo>
                      <a:pt x="349" y="134"/>
                      <a:pt x="247" y="208"/>
                      <a:pt x="137" y="190"/>
                    </a:cubicBezTo>
                    <a:cubicBezTo>
                      <a:pt x="27" y="172"/>
                      <a:pt x="9" y="103"/>
                      <a:pt x="0" y="55"/>
                    </a:cubicBezTo>
                    <a:cubicBezTo>
                      <a:pt x="0" y="55"/>
                      <a:pt x="13" y="84"/>
                      <a:pt x="39" y="93"/>
                    </a:cubicBezTo>
                    <a:cubicBezTo>
                      <a:pt x="39" y="93"/>
                      <a:pt x="14" y="55"/>
                      <a:pt x="39" y="15"/>
                    </a:cubicBezTo>
                    <a:cubicBezTo>
                      <a:pt x="39" y="15"/>
                      <a:pt x="49" y="46"/>
                      <a:pt x="64" y="55"/>
                    </a:cubicBezTo>
                    <a:cubicBezTo>
                      <a:pt x="64" y="55"/>
                      <a:pt x="57" y="49"/>
                      <a:pt x="71" y="1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0" name="Freeform 52"/>
              <p:cNvSpPr/>
              <p:nvPr/>
            </p:nvSpPr>
            <p:spPr bwMode="auto">
              <a:xfrm>
                <a:off x="-1444625" y="2366963"/>
                <a:ext cx="176213" cy="120650"/>
              </a:xfrm>
              <a:custGeom>
                <a:avLst/>
                <a:gdLst>
                  <a:gd name="T0" fmla="*/ 47 w 47"/>
                  <a:gd name="T1" fmla="*/ 0 h 32"/>
                  <a:gd name="T2" fmla="*/ 5 w 47"/>
                  <a:gd name="T3" fmla="*/ 9 h 32"/>
                  <a:gd name="T4" fmla="*/ 4 w 47"/>
                  <a:gd name="T5" fmla="*/ 11 h 32"/>
                  <a:gd name="T6" fmla="*/ 3 w 47"/>
                  <a:gd name="T7" fmla="*/ 32 h 32"/>
                  <a:gd name="T8" fmla="*/ 3 w 47"/>
                  <a:gd name="T9" fmla="*/ 32 h 32"/>
                  <a:gd name="T10" fmla="*/ 5 w 47"/>
                  <a:gd name="T11" fmla="*/ 30 h 32"/>
                  <a:gd name="T12" fmla="*/ 35 w 47"/>
                  <a:gd name="T13" fmla="*/ 21 h 32"/>
                  <a:gd name="T14" fmla="*/ 39 w 47"/>
                  <a:gd name="T15" fmla="*/ 24 h 32"/>
                  <a:gd name="T16" fmla="*/ 47 w 47"/>
                  <a:gd name="T17" fmla="*/ 0 h 32"/>
                  <a:gd name="T18" fmla="*/ 47 w 47"/>
                  <a:gd name="T1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32">
                    <a:moveTo>
                      <a:pt x="47" y="0"/>
                    </a:moveTo>
                    <a:cubicBezTo>
                      <a:pt x="31" y="1"/>
                      <a:pt x="17" y="3"/>
                      <a:pt x="5" y="9"/>
                    </a:cubicBezTo>
                    <a:cubicBezTo>
                      <a:pt x="5" y="10"/>
                      <a:pt x="4" y="10"/>
                      <a:pt x="4" y="11"/>
                    </a:cubicBezTo>
                    <a:cubicBezTo>
                      <a:pt x="2" y="17"/>
                      <a:pt x="0" y="25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4" y="31"/>
                      <a:pt x="4" y="31"/>
                      <a:pt x="5" y="30"/>
                    </a:cubicBezTo>
                    <a:cubicBezTo>
                      <a:pt x="17" y="16"/>
                      <a:pt x="29" y="18"/>
                      <a:pt x="35" y="21"/>
                    </a:cubicBezTo>
                    <a:cubicBezTo>
                      <a:pt x="38" y="22"/>
                      <a:pt x="39" y="24"/>
                      <a:pt x="39" y="24"/>
                    </a:cubicBezTo>
                    <a:cubicBezTo>
                      <a:pt x="42" y="15"/>
                      <a:pt x="44" y="8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1" name="Freeform 53"/>
              <p:cNvSpPr/>
              <p:nvPr/>
            </p:nvSpPr>
            <p:spPr bwMode="auto">
              <a:xfrm>
                <a:off x="-2447925" y="2306638"/>
                <a:ext cx="204788" cy="173038"/>
              </a:xfrm>
              <a:custGeom>
                <a:avLst/>
                <a:gdLst>
                  <a:gd name="T0" fmla="*/ 0 w 54"/>
                  <a:gd name="T1" fmla="*/ 35 h 46"/>
                  <a:gd name="T2" fmla="*/ 36 w 54"/>
                  <a:gd name="T3" fmla="*/ 43 h 46"/>
                  <a:gd name="T4" fmla="*/ 54 w 54"/>
                  <a:gd name="T5" fmla="*/ 17 h 46"/>
                  <a:gd name="T6" fmla="*/ 54 w 54"/>
                  <a:gd name="T7" fmla="*/ 0 h 46"/>
                  <a:gd name="T8" fmla="*/ 0 w 54"/>
                  <a:gd name="T9" fmla="*/ 3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6">
                    <a:moveTo>
                      <a:pt x="0" y="35"/>
                    </a:moveTo>
                    <a:cubicBezTo>
                      <a:pt x="0" y="35"/>
                      <a:pt x="22" y="46"/>
                      <a:pt x="36" y="43"/>
                    </a:cubicBezTo>
                    <a:cubicBezTo>
                      <a:pt x="50" y="40"/>
                      <a:pt x="54" y="17"/>
                      <a:pt x="54" y="17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24" y="36"/>
                      <a:pt x="0" y="35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2" name="Freeform 54"/>
              <p:cNvSpPr/>
              <p:nvPr/>
            </p:nvSpPr>
            <p:spPr bwMode="auto">
              <a:xfrm>
                <a:off x="-1762125" y="2284413"/>
                <a:ext cx="204788" cy="173038"/>
              </a:xfrm>
              <a:custGeom>
                <a:avLst/>
                <a:gdLst>
                  <a:gd name="T0" fmla="*/ 41 w 54"/>
                  <a:gd name="T1" fmla="*/ 44 h 46"/>
                  <a:gd name="T2" fmla="*/ 52 w 54"/>
                  <a:gd name="T3" fmla="*/ 29 h 46"/>
                  <a:gd name="T4" fmla="*/ 1 w 54"/>
                  <a:gd name="T5" fmla="*/ 0 h 46"/>
                  <a:gd name="T6" fmla="*/ 4 w 54"/>
                  <a:gd name="T7" fmla="*/ 26 h 46"/>
                  <a:gd name="T8" fmla="*/ 41 w 54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6">
                    <a:moveTo>
                      <a:pt x="41" y="44"/>
                    </a:moveTo>
                    <a:cubicBezTo>
                      <a:pt x="41" y="44"/>
                      <a:pt x="54" y="43"/>
                      <a:pt x="52" y="29"/>
                    </a:cubicBezTo>
                    <a:cubicBezTo>
                      <a:pt x="52" y="29"/>
                      <a:pt x="17" y="25"/>
                      <a:pt x="1" y="0"/>
                    </a:cubicBezTo>
                    <a:cubicBezTo>
                      <a:pt x="1" y="0"/>
                      <a:pt x="0" y="17"/>
                      <a:pt x="4" y="26"/>
                    </a:cubicBezTo>
                    <a:cubicBezTo>
                      <a:pt x="8" y="36"/>
                      <a:pt x="21" y="46"/>
                      <a:pt x="41" y="44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3" name="Freeform 55"/>
              <p:cNvSpPr/>
              <p:nvPr/>
            </p:nvSpPr>
            <p:spPr bwMode="auto">
              <a:xfrm>
                <a:off x="-1419225" y="2479676"/>
                <a:ext cx="136525" cy="169863"/>
              </a:xfrm>
              <a:custGeom>
                <a:avLst/>
                <a:gdLst>
                  <a:gd name="T0" fmla="*/ 10 w 36"/>
                  <a:gd name="T1" fmla="*/ 45 h 45"/>
                  <a:gd name="T2" fmla="*/ 22 w 36"/>
                  <a:gd name="T3" fmla="*/ 6 h 45"/>
                  <a:gd name="T4" fmla="*/ 28 w 36"/>
                  <a:gd name="T5" fmla="*/ 35 h 45"/>
                  <a:gd name="T6" fmla="*/ 10 w 36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5">
                    <a:moveTo>
                      <a:pt x="10" y="45"/>
                    </a:moveTo>
                    <a:cubicBezTo>
                      <a:pt x="10" y="45"/>
                      <a:pt x="0" y="0"/>
                      <a:pt x="22" y="6"/>
                    </a:cubicBezTo>
                    <a:cubicBezTo>
                      <a:pt x="36" y="9"/>
                      <a:pt x="35" y="25"/>
                      <a:pt x="28" y="35"/>
                    </a:cubicBezTo>
                    <a:cubicBezTo>
                      <a:pt x="23" y="41"/>
                      <a:pt x="16" y="45"/>
                      <a:pt x="10" y="45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4" name="Freeform 56"/>
              <p:cNvSpPr/>
              <p:nvPr/>
            </p:nvSpPr>
            <p:spPr bwMode="auto">
              <a:xfrm>
                <a:off x="-1389063" y="2506663"/>
                <a:ext cx="103188" cy="142875"/>
              </a:xfrm>
              <a:custGeom>
                <a:avLst/>
                <a:gdLst>
                  <a:gd name="T0" fmla="*/ 2 w 27"/>
                  <a:gd name="T1" fmla="*/ 38 h 38"/>
                  <a:gd name="T2" fmla="*/ 0 w 27"/>
                  <a:gd name="T3" fmla="*/ 26 h 38"/>
                  <a:gd name="T4" fmla="*/ 24 w 27"/>
                  <a:gd name="T5" fmla="*/ 18 h 38"/>
                  <a:gd name="T6" fmla="*/ 2 w 27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38">
                    <a:moveTo>
                      <a:pt x="2" y="38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27" y="0"/>
                      <a:pt x="24" y="18"/>
                    </a:cubicBezTo>
                    <a:cubicBezTo>
                      <a:pt x="21" y="37"/>
                      <a:pt x="2" y="38"/>
                      <a:pt x="2" y="3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5" name="Freeform 57"/>
              <p:cNvSpPr/>
              <p:nvPr/>
            </p:nvSpPr>
            <p:spPr bwMode="auto">
              <a:xfrm>
                <a:off x="-2725738" y="2528888"/>
                <a:ext cx="157163" cy="195263"/>
              </a:xfrm>
              <a:custGeom>
                <a:avLst/>
                <a:gdLst>
                  <a:gd name="T0" fmla="*/ 37 w 42"/>
                  <a:gd name="T1" fmla="*/ 51 h 52"/>
                  <a:gd name="T2" fmla="*/ 16 w 42"/>
                  <a:gd name="T3" fmla="*/ 11 h 52"/>
                  <a:gd name="T4" fmla="*/ 14 w 42"/>
                  <a:gd name="T5" fmla="*/ 43 h 52"/>
                  <a:gd name="T6" fmla="*/ 37 w 42"/>
                  <a:gd name="T7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52">
                    <a:moveTo>
                      <a:pt x="37" y="51"/>
                    </a:moveTo>
                    <a:cubicBezTo>
                      <a:pt x="37" y="51"/>
                      <a:pt x="42" y="0"/>
                      <a:pt x="16" y="11"/>
                    </a:cubicBezTo>
                    <a:cubicBezTo>
                      <a:pt x="0" y="17"/>
                      <a:pt x="4" y="34"/>
                      <a:pt x="14" y="43"/>
                    </a:cubicBezTo>
                    <a:cubicBezTo>
                      <a:pt x="21" y="49"/>
                      <a:pt x="31" y="52"/>
                      <a:pt x="37" y="5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6" name="Freeform 58"/>
              <p:cNvSpPr/>
              <p:nvPr/>
            </p:nvSpPr>
            <p:spPr bwMode="auto">
              <a:xfrm>
                <a:off x="-2722563" y="2581276"/>
                <a:ext cx="139700" cy="146050"/>
              </a:xfrm>
              <a:custGeom>
                <a:avLst/>
                <a:gdLst>
                  <a:gd name="T0" fmla="*/ 36 w 37"/>
                  <a:gd name="T1" fmla="*/ 36 h 39"/>
                  <a:gd name="T2" fmla="*/ 37 w 37"/>
                  <a:gd name="T3" fmla="*/ 23 h 39"/>
                  <a:gd name="T4" fmla="*/ 6 w 37"/>
                  <a:gd name="T5" fmla="*/ 20 h 39"/>
                  <a:gd name="T6" fmla="*/ 36 w 37"/>
                  <a:gd name="T7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39">
                    <a:moveTo>
                      <a:pt x="36" y="36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0" y="0"/>
                      <a:pt x="6" y="20"/>
                    </a:cubicBezTo>
                    <a:cubicBezTo>
                      <a:pt x="13" y="39"/>
                      <a:pt x="36" y="36"/>
                      <a:pt x="36" y="36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7" name="Freeform 59"/>
              <p:cNvSpPr/>
              <p:nvPr/>
            </p:nvSpPr>
            <p:spPr bwMode="auto">
              <a:xfrm>
                <a:off x="-1414463" y="2566988"/>
                <a:ext cx="203200" cy="195263"/>
              </a:xfrm>
              <a:custGeom>
                <a:avLst/>
                <a:gdLst>
                  <a:gd name="T0" fmla="*/ 6 w 54"/>
                  <a:gd name="T1" fmla="*/ 52 h 52"/>
                  <a:gd name="T2" fmla="*/ 0 w 54"/>
                  <a:gd name="T3" fmla="*/ 50 h 52"/>
                  <a:gd name="T4" fmla="*/ 42 w 54"/>
                  <a:gd name="T5" fmla="*/ 0 h 52"/>
                  <a:gd name="T6" fmla="*/ 6 w 54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52">
                    <a:moveTo>
                      <a:pt x="6" y="52"/>
                    </a:moveTo>
                    <a:cubicBezTo>
                      <a:pt x="0" y="50"/>
                      <a:pt x="0" y="50"/>
                      <a:pt x="0" y="50"/>
                    </a:cubicBezTo>
                    <a:cubicBezTo>
                      <a:pt x="0" y="50"/>
                      <a:pt x="43" y="31"/>
                      <a:pt x="42" y="0"/>
                    </a:cubicBezTo>
                    <a:cubicBezTo>
                      <a:pt x="42" y="0"/>
                      <a:pt x="54" y="34"/>
                      <a:pt x="6" y="5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" name="Freeform 60"/>
              <p:cNvSpPr/>
              <p:nvPr/>
            </p:nvSpPr>
            <p:spPr bwMode="auto">
              <a:xfrm>
                <a:off x="-2733675" y="1751013"/>
                <a:ext cx="200025" cy="190500"/>
              </a:xfrm>
              <a:custGeom>
                <a:avLst/>
                <a:gdLst>
                  <a:gd name="T0" fmla="*/ 1 w 53"/>
                  <a:gd name="T1" fmla="*/ 1 h 51"/>
                  <a:gd name="T2" fmla="*/ 6 w 53"/>
                  <a:gd name="T3" fmla="*/ 16 h 51"/>
                  <a:gd name="T4" fmla="*/ 15 w 53"/>
                  <a:gd name="T5" fmla="*/ 32 h 51"/>
                  <a:gd name="T6" fmla="*/ 46 w 53"/>
                  <a:gd name="T7" fmla="*/ 51 h 51"/>
                  <a:gd name="T8" fmla="*/ 53 w 53"/>
                  <a:gd name="T9" fmla="*/ 51 h 51"/>
                  <a:gd name="T10" fmla="*/ 46 w 53"/>
                  <a:gd name="T11" fmla="*/ 48 h 51"/>
                  <a:gd name="T12" fmla="*/ 39 w 53"/>
                  <a:gd name="T13" fmla="*/ 43 h 51"/>
                  <a:gd name="T14" fmla="*/ 23 w 53"/>
                  <a:gd name="T15" fmla="*/ 31 h 51"/>
                  <a:gd name="T16" fmla="*/ 11 w 53"/>
                  <a:gd name="T17" fmla="*/ 16 h 51"/>
                  <a:gd name="T18" fmla="*/ 3 w 53"/>
                  <a:gd name="T19" fmla="*/ 3 h 51"/>
                  <a:gd name="T20" fmla="*/ 2 w 53"/>
                  <a:gd name="T21" fmla="*/ 0 h 51"/>
                  <a:gd name="T22" fmla="*/ 1 w 53"/>
                  <a:gd name="T23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51">
                    <a:moveTo>
                      <a:pt x="1" y="1"/>
                    </a:moveTo>
                    <a:cubicBezTo>
                      <a:pt x="0" y="5"/>
                      <a:pt x="4" y="13"/>
                      <a:pt x="6" y="16"/>
                    </a:cubicBezTo>
                    <a:cubicBezTo>
                      <a:pt x="8" y="22"/>
                      <a:pt x="11" y="27"/>
                      <a:pt x="15" y="32"/>
                    </a:cubicBezTo>
                    <a:cubicBezTo>
                      <a:pt x="23" y="41"/>
                      <a:pt x="34" y="48"/>
                      <a:pt x="46" y="51"/>
                    </a:cubicBezTo>
                    <a:cubicBezTo>
                      <a:pt x="48" y="51"/>
                      <a:pt x="50" y="51"/>
                      <a:pt x="53" y="51"/>
                    </a:cubicBezTo>
                    <a:cubicBezTo>
                      <a:pt x="51" y="50"/>
                      <a:pt x="48" y="49"/>
                      <a:pt x="46" y="48"/>
                    </a:cubicBezTo>
                    <a:cubicBezTo>
                      <a:pt x="43" y="47"/>
                      <a:pt x="41" y="45"/>
                      <a:pt x="39" y="43"/>
                    </a:cubicBezTo>
                    <a:cubicBezTo>
                      <a:pt x="33" y="40"/>
                      <a:pt x="27" y="36"/>
                      <a:pt x="23" y="31"/>
                    </a:cubicBezTo>
                    <a:cubicBezTo>
                      <a:pt x="18" y="27"/>
                      <a:pt x="14" y="21"/>
                      <a:pt x="11" y="16"/>
                    </a:cubicBezTo>
                    <a:cubicBezTo>
                      <a:pt x="9" y="12"/>
                      <a:pt x="6" y="8"/>
                      <a:pt x="3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9" name="Freeform 61"/>
              <p:cNvSpPr/>
              <p:nvPr/>
            </p:nvSpPr>
            <p:spPr bwMode="auto">
              <a:xfrm>
                <a:off x="-2620963" y="1671638"/>
                <a:ext cx="117475" cy="157163"/>
              </a:xfrm>
              <a:custGeom>
                <a:avLst/>
                <a:gdLst>
                  <a:gd name="T0" fmla="*/ 4 w 31"/>
                  <a:gd name="T1" fmla="*/ 0 h 42"/>
                  <a:gd name="T2" fmla="*/ 31 w 31"/>
                  <a:gd name="T3" fmla="*/ 42 h 42"/>
                  <a:gd name="T4" fmla="*/ 4 w 31"/>
                  <a:gd name="T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42">
                    <a:moveTo>
                      <a:pt x="4" y="0"/>
                    </a:moveTo>
                    <a:cubicBezTo>
                      <a:pt x="4" y="0"/>
                      <a:pt x="0" y="34"/>
                      <a:pt x="31" y="42"/>
                    </a:cubicBezTo>
                    <a:cubicBezTo>
                      <a:pt x="31" y="42"/>
                      <a:pt x="9" y="27"/>
                      <a:pt x="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0" name="Freeform 62"/>
              <p:cNvSpPr/>
              <p:nvPr/>
            </p:nvSpPr>
            <p:spPr bwMode="auto">
              <a:xfrm>
                <a:off x="-1550988" y="1798638"/>
                <a:ext cx="196850" cy="214313"/>
              </a:xfrm>
              <a:custGeom>
                <a:avLst/>
                <a:gdLst>
                  <a:gd name="T0" fmla="*/ 35 w 52"/>
                  <a:gd name="T1" fmla="*/ 0 h 57"/>
                  <a:gd name="T2" fmla="*/ 0 w 52"/>
                  <a:gd name="T3" fmla="*/ 57 h 57"/>
                  <a:gd name="T4" fmla="*/ 35 w 52"/>
                  <a:gd name="T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57">
                    <a:moveTo>
                      <a:pt x="35" y="0"/>
                    </a:moveTo>
                    <a:cubicBezTo>
                      <a:pt x="35" y="0"/>
                      <a:pt x="52" y="45"/>
                      <a:pt x="0" y="57"/>
                    </a:cubicBezTo>
                    <a:cubicBezTo>
                      <a:pt x="0" y="57"/>
                      <a:pt x="27" y="35"/>
                      <a:pt x="35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1" name="Freeform 63"/>
              <p:cNvSpPr/>
              <p:nvPr/>
            </p:nvSpPr>
            <p:spPr bwMode="auto">
              <a:xfrm>
                <a:off x="-2100263" y="1512888"/>
                <a:ext cx="576263" cy="173038"/>
              </a:xfrm>
              <a:custGeom>
                <a:avLst/>
                <a:gdLst>
                  <a:gd name="T0" fmla="*/ 153 w 153"/>
                  <a:gd name="T1" fmla="*/ 36 h 46"/>
                  <a:gd name="T2" fmla="*/ 83 w 153"/>
                  <a:gd name="T3" fmla="*/ 16 h 46"/>
                  <a:gd name="T4" fmla="*/ 19 w 153"/>
                  <a:gd name="T5" fmla="*/ 45 h 46"/>
                  <a:gd name="T6" fmla="*/ 104 w 153"/>
                  <a:gd name="T7" fmla="*/ 35 h 46"/>
                  <a:gd name="T8" fmla="*/ 153 w 153"/>
                  <a:gd name="T9" fmla="*/ 3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6">
                    <a:moveTo>
                      <a:pt x="153" y="36"/>
                    </a:moveTo>
                    <a:cubicBezTo>
                      <a:pt x="153" y="36"/>
                      <a:pt x="128" y="0"/>
                      <a:pt x="83" y="16"/>
                    </a:cubicBezTo>
                    <a:cubicBezTo>
                      <a:pt x="38" y="33"/>
                      <a:pt x="38" y="44"/>
                      <a:pt x="19" y="45"/>
                    </a:cubicBezTo>
                    <a:cubicBezTo>
                      <a:pt x="0" y="46"/>
                      <a:pt x="68" y="46"/>
                      <a:pt x="104" y="35"/>
                    </a:cubicBezTo>
                    <a:cubicBezTo>
                      <a:pt x="140" y="24"/>
                      <a:pt x="147" y="44"/>
                      <a:pt x="153" y="36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2" name="Freeform 64"/>
              <p:cNvSpPr/>
              <p:nvPr/>
            </p:nvSpPr>
            <p:spPr bwMode="auto">
              <a:xfrm>
                <a:off x="-1441450" y="1874838"/>
                <a:ext cx="215900" cy="315913"/>
              </a:xfrm>
              <a:custGeom>
                <a:avLst/>
                <a:gdLst>
                  <a:gd name="T0" fmla="*/ 0 w 57"/>
                  <a:gd name="T1" fmla="*/ 50 h 84"/>
                  <a:gd name="T2" fmla="*/ 34 w 57"/>
                  <a:gd name="T3" fmla="*/ 0 h 84"/>
                  <a:gd name="T4" fmla="*/ 52 w 57"/>
                  <a:gd name="T5" fmla="*/ 32 h 84"/>
                  <a:gd name="T6" fmla="*/ 0 w 57"/>
                  <a:gd name="T7" fmla="*/ 84 h 84"/>
                  <a:gd name="T8" fmla="*/ 0 w 57"/>
                  <a:gd name="T9" fmla="*/ 5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4">
                    <a:moveTo>
                      <a:pt x="0" y="50"/>
                    </a:moveTo>
                    <a:cubicBezTo>
                      <a:pt x="0" y="50"/>
                      <a:pt x="37" y="28"/>
                      <a:pt x="34" y="0"/>
                    </a:cubicBezTo>
                    <a:cubicBezTo>
                      <a:pt x="34" y="0"/>
                      <a:pt x="57" y="5"/>
                      <a:pt x="52" y="32"/>
                    </a:cubicBezTo>
                    <a:cubicBezTo>
                      <a:pt x="47" y="60"/>
                      <a:pt x="0" y="84"/>
                      <a:pt x="0" y="84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3" name="Freeform 65"/>
              <p:cNvSpPr/>
              <p:nvPr/>
            </p:nvSpPr>
            <p:spPr bwMode="auto">
              <a:xfrm>
                <a:off x="-2409825" y="2679701"/>
                <a:ext cx="46038" cy="19050"/>
              </a:xfrm>
              <a:custGeom>
                <a:avLst/>
                <a:gdLst>
                  <a:gd name="T0" fmla="*/ 12 w 12"/>
                  <a:gd name="T1" fmla="*/ 2 h 5"/>
                  <a:gd name="T2" fmla="*/ 9 w 12"/>
                  <a:gd name="T3" fmla="*/ 5 h 5"/>
                  <a:gd name="T4" fmla="*/ 2 w 12"/>
                  <a:gd name="T5" fmla="*/ 5 h 5"/>
                  <a:gd name="T6" fmla="*/ 0 w 12"/>
                  <a:gd name="T7" fmla="*/ 2 h 5"/>
                  <a:gd name="T8" fmla="*/ 0 w 12"/>
                  <a:gd name="T9" fmla="*/ 2 h 5"/>
                  <a:gd name="T10" fmla="*/ 2 w 12"/>
                  <a:gd name="T11" fmla="*/ 0 h 5"/>
                  <a:gd name="T12" fmla="*/ 9 w 12"/>
                  <a:gd name="T13" fmla="*/ 0 h 5"/>
                  <a:gd name="T14" fmla="*/ 12 w 12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5">
                    <a:moveTo>
                      <a:pt x="12" y="2"/>
                    </a:moveTo>
                    <a:cubicBezTo>
                      <a:pt x="12" y="4"/>
                      <a:pt x="11" y="5"/>
                      <a:pt x="9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1" y="0"/>
                      <a:pt x="12" y="1"/>
                      <a:pt x="12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4" name="Freeform 66"/>
              <p:cNvSpPr/>
              <p:nvPr/>
            </p:nvSpPr>
            <p:spPr bwMode="auto">
              <a:xfrm>
                <a:off x="-1617663" y="2655888"/>
                <a:ext cx="36513" cy="12700"/>
              </a:xfrm>
              <a:custGeom>
                <a:avLst/>
                <a:gdLst>
                  <a:gd name="T0" fmla="*/ 10 w 10"/>
                  <a:gd name="T1" fmla="*/ 2 h 3"/>
                  <a:gd name="T2" fmla="*/ 8 w 10"/>
                  <a:gd name="T3" fmla="*/ 3 h 3"/>
                  <a:gd name="T4" fmla="*/ 1 w 10"/>
                  <a:gd name="T5" fmla="*/ 3 h 3"/>
                  <a:gd name="T6" fmla="*/ 0 w 10"/>
                  <a:gd name="T7" fmla="*/ 2 h 3"/>
                  <a:gd name="T8" fmla="*/ 0 w 10"/>
                  <a:gd name="T9" fmla="*/ 2 h 3"/>
                  <a:gd name="T10" fmla="*/ 1 w 10"/>
                  <a:gd name="T11" fmla="*/ 0 h 3"/>
                  <a:gd name="T12" fmla="*/ 8 w 10"/>
                  <a:gd name="T13" fmla="*/ 0 h 3"/>
                  <a:gd name="T14" fmla="*/ 10 w 10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3">
                    <a:moveTo>
                      <a:pt x="10" y="2"/>
                    </a:moveTo>
                    <a:cubicBezTo>
                      <a:pt x="10" y="3"/>
                      <a:pt x="9" y="3"/>
                      <a:pt x="8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5" name="Freeform 67"/>
              <p:cNvSpPr/>
              <p:nvPr/>
            </p:nvSpPr>
            <p:spPr bwMode="auto">
              <a:xfrm>
                <a:off x="-2176463" y="2487613"/>
                <a:ext cx="407988" cy="458788"/>
              </a:xfrm>
              <a:custGeom>
                <a:avLst/>
                <a:gdLst>
                  <a:gd name="T0" fmla="*/ 26 w 108"/>
                  <a:gd name="T1" fmla="*/ 14 h 122"/>
                  <a:gd name="T2" fmla="*/ 29 w 108"/>
                  <a:gd name="T3" fmla="*/ 99 h 122"/>
                  <a:gd name="T4" fmla="*/ 99 w 108"/>
                  <a:gd name="T5" fmla="*/ 90 h 122"/>
                  <a:gd name="T6" fmla="*/ 76 w 108"/>
                  <a:gd name="T7" fmla="*/ 10 h 122"/>
                  <a:gd name="T8" fmla="*/ 52 w 108"/>
                  <a:gd name="T9" fmla="*/ 0 h 122"/>
                  <a:gd name="T10" fmla="*/ 26 w 108"/>
                  <a:gd name="T11" fmla="*/ 1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122">
                    <a:moveTo>
                      <a:pt x="26" y="14"/>
                    </a:moveTo>
                    <a:cubicBezTo>
                      <a:pt x="26" y="14"/>
                      <a:pt x="0" y="77"/>
                      <a:pt x="29" y="99"/>
                    </a:cubicBezTo>
                    <a:cubicBezTo>
                      <a:pt x="57" y="122"/>
                      <a:pt x="93" y="107"/>
                      <a:pt x="99" y="90"/>
                    </a:cubicBezTo>
                    <a:cubicBezTo>
                      <a:pt x="108" y="60"/>
                      <a:pt x="82" y="51"/>
                      <a:pt x="76" y="10"/>
                    </a:cubicBezTo>
                    <a:cubicBezTo>
                      <a:pt x="76" y="10"/>
                      <a:pt x="68" y="0"/>
                      <a:pt x="52" y="0"/>
                    </a:cubicBezTo>
                    <a:cubicBezTo>
                      <a:pt x="36" y="0"/>
                      <a:pt x="26" y="14"/>
                      <a:pt x="26" y="1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6" name="Freeform 68"/>
              <p:cNvSpPr/>
              <p:nvPr/>
            </p:nvSpPr>
            <p:spPr bwMode="auto">
              <a:xfrm>
                <a:off x="-2157413" y="2479676"/>
                <a:ext cx="365125" cy="406400"/>
              </a:xfrm>
              <a:custGeom>
                <a:avLst/>
                <a:gdLst>
                  <a:gd name="T0" fmla="*/ 23 w 97"/>
                  <a:gd name="T1" fmla="*/ 13 h 108"/>
                  <a:gd name="T2" fmla="*/ 26 w 97"/>
                  <a:gd name="T3" fmla="*/ 87 h 108"/>
                  <a:gd name="T4" fmla="*/ 88 w 97"/>
                  <a:gd name="T5" fmla="*/ 79 h 108"/>
                  <a:gd name="T6" fmla="*/ 69 w 97"/>
                  <a:gd name="T7" fmla="*/ 8 h 108"/>
                  <a:gd name="T8" fmla="*/ 47 w 97"/>
                  <a:gd name="T9" fmla="*/ 1 h 108"/>
                  <a:gd name="T10" fmla="*/ 23 w 97"/>
                  <a:gd name="T11" fmla="*/ 1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08">
                    <a:moveTo>
                      <a:pt x="23" y="13"/>
                    </a:moveTo>
                    <a:cubicBezTo>
                      <a:pt x="23" y="13"/>
                      <a:pt x="0" y="67"/>
                      <a:pt x="26" y="87"/>
                    </a:cubicBezTo>
                    <a:cubicBezTo>
                      <a:pt x="51" y="108"/>
                      <a:pt x="83" y="94"/>
                      <a:pt x="88" y="79"/>
                    </a:cubicBezTo>
                    <a:cubicBezTo>
                      <a:pt x="97" y="51"/>
                      <a:pt x="74" y="46"/>
                      <a:pt x="69" y="8"/>
                    </a:cubicBezTo>
                    <a:cubicBezTo>
                      <a:pt x="69" y="8"/>
                      <a:pt x="61" y="0"/>
                      <a:pt x="47" y="1"/>
                    </a:cubicBezTo>
                    <a:cubicBezTo>
                      <a:pt x="32" y="1"/>
                      <a:pt x="23" y="13"/>
                      <a:pt x="23" y="13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7" name="Oval 69"/>
              <p:cNvSpPr>
                <a:spLocks noChangeArrowheads="1"/>
              </p:cNvSpPr>
              <p:nvPr/>
            </p:nvSpPr>
            <p:spPr bwMode="auto">
              <a:xfrm>
                <a:off x="-1957388" y="2751138"/>
                <a:ext cx="68263" cy="25400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2" name="Freeform 74"/>
              <p:cNvSpPr/>
              <p:nvPr/>
            </p:nvSpPr>
            <p:spPr bwMode="auto">
              <a:xfrm>
                <a:off x="-2190750" y="2946401"/>
                <a:ext cx="463550" cy="206375"/>
              </a:xfrm>
              <a:custGeom>
                <a:avLst/>
                <a:gdLst>
                  <a:gd name="T0" fmla="*/ 35 w 123"/>
                  <a:gd name="T1" fmla="*/ 47 h 55"/>
                  <a:gd name="T2" fmla="*/ 113 w 123"/>
                  <a:gd name="T3" fmla="*/ 39 h 55"/>
                  <a:gd name="T4" fmla="*/ 63 w 123"/>
                  <a:gd name="T5" fmla="*/ 0 h 55"/>
                  <a:gd name="T6" fmla="*/ 35 w 123"/>
                  <a:gd name="T7" fmla="*/ 4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3" h="55">
                    <a:moveTo>
                      <a:pt x="35" y="47"/>
                    </a:moveTo>
                    <a:cubicBezTo>
                      <a:pt x="35" y="47"/>
                      <a:pt x="103" y="55"/>
                      <a:pt x="113" y="39"/>
                    </a:cubicBezTo>
                    <a:cubicBezTo>
                      <a:pt x="123" y="23"/>
                      <a:pt x="80" y="1"/>
                      <a:pt x="63" y="0"/>
                    </a:cubicBezTo>
                    <a:cubicBezTo>
                      <a:pt x="47" y="0"/>
                      <a:pt x="0" y="29"/>
                      <a:pt x="35" y="47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3" name="Freeform 75"/>
              <p:cNvSpPr/>
              <p:nvPr/>
            </p:nvSpPr>
            <p:spPr bwMode="auto">
              <a:xfrm>
                <a:off x="-2070100" y="3062288"/>
                <a:ext cx="225425" cy="76200"/>
              </a:xfrm>
              <a:custGeom>
                <a:avLst/>
                <a:gdLst>
                  <a:gd name="T0" fmla="*/ 26 w 60"/>
                  <a:gd name="T1" fmla="*/ 1 h 20"/>
                  <a:gd name="T2" fmla="*/ 0 w 60"/>
                  <a:gd name="T3" fmla="*/ 15 h 20"/>
                  <a:gd name="T4" fmla="*/ 3 w 60"/>
                  <a:gd name="T5" fmla="*/ 16 h 20"/>
                  <a:gd name="T6" fmla="*/ 60 w 60"/>
                  <a:gd name="T7" fmla="*/ 17 h 20"/>
                  <a:gd name="T8" fmla="*/ 26 w 60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0">
                    <a:moveTo>
                      <a:pt x="26" y="1"/>
                    </a:moveTo>
                    <a:cubicBezTo>
                      <a:pt x="15" y="1"/>
                      <a:pt x="8" y="7"/>
                      <a:pt x="0" y="15"/>
                    </a:cubicBezTo>
                    <a:cubicBezTo>
                      <a:pt x="1" y="15"/>
                      <a:pt x="2" y="15"/>
                      <a:pt x="3" y="16"/>
                    </a:cubicBezTo>
                    <a:cubicBezTo>
                      <a:pt x="3" y="16"/>
                      <a:pt x="37" y="20"/>
                      <a:pt x="60" y="17"/>
                    </a:cubicBezTo>
                    <a:cubicBezTo>
                      <a:pt x="50" y="9"/>
                      <a:pt x="39" y="0"/>
                      <a:pt x="26" y="1"/>
                    </a:cubicBezTo>
                    <a:close/>
                  </a:path>
                </a:pathLst>
              </a:custGeom>
              <a:solidFill>
                <a:srgbClr val="4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13" name="矩形 712"/>
            <p:cNvSpPr/>
            <p:nvPr/>
          </p:nvSpPr>
          <p:spPr>
            <a:xfrm>
              <a:off x="993514" y="3593644"/>
              <a:ext cx="2472579" cy="6880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4" name="矩形 713"/>
            <p:cNvSpPr/>
            <p:nvPr/>
          </p:nvSpPr>
          <p:spPr>
            <a:xfrm rot="21558041">
              <a:off x="1208051" y="3666980"/>
              <a:ext cx="202811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PPT</a:t>
              </a:r>
              <a:r>
                <a:rPr lang="zh-CN" altLang="en-US" sz="32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设计师</a:t>
              </a:r>
              <a:endParaRPr lang="zh-CN" altLang="en-US" sz="32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14277" y="3130501"/>
            <a:ext cx="692945" cy="60386"/>
            <a:chOff x="11993945" y="-2591415"/>
            <a:chExt cx="692945" cy="60386"/>
          </a:xfrm>
        </p:grpSpPr>
        <p:sp>
          <p:nvSpPr>
            <p:cNvPr id="792" name="Freeform 72"/>
            <p:cNvSpPr/>
            <p:nvPr/>
          </p:nvSpPr>
          <p:spPr bwMode="auto">
            <a:xfrm>
              <a:off x="12497412" y="-2591415"/>
              <a:ext cx="189478" cy="50374"/>
            </a:xfrm>
            <a:custGeom>
              <a:avLst/>
              <a:gdLst>
                <a:gd name="T0" fmla="*/ 43 w 43"/>
                <a:gd name="T1" fmla="*/ 21 h 42"/>
                <a:gd name="T2" fmla="*/ 21 w 43"/>
                <a:gd name="T3" fmla="*/ 42 h 42"/>
                <a:gd name="T4" fmla="*/ 0 w 43"/>
                <a:gd name="T5" fmla="*/ 21 h 42"/>
                <a:gd name="T6" fmla="*/ 22 w 43"/>
                <a:gd name="T7" fmla="*/ 0 h 42"/>
                <a:gd name="T8" fmla="*/ 43 w 43"/>
                <a:gd name="T9" fmla="*/ 21 h 42"/>
                <a:gd name="connsiteX0" fmla="*/ 10000 w 10000"/>
                <a:gd name="connsiteY0" fmla="*/ 625 h 5625"/>
                <a:gd name="connsiteX1" fmla="*/ 4884 w 10000"/>
                <a:gd name="connsiteY1" fmla="*/ 5625 h 5625"/>
                <a:gd name="connsiteX2" fmla="*/ 0 w 10000"/>
                <a:gd name="connsiteY2" fmla="*/ 625 h 5625"/>
                <a:gd name="connsiteX3" fmla="*/ 10000 w 10000"/>
                <a:gd name="connsiteY3" fmla="*/ 625 h 5625"/>
                <a:gd name="connsiteX0-1" fmla="*/ 10000 w 15647"/>
                <a:gd name="connsiteY0-2" fmla="*/ 577 h 18066"/>
                <a:gd name="connsiteX1-3" fmla="*/ 4884 w 15647"/>
                <a:gd name="connsiteY1-4" fmla="*/ 9466 h 18066"/>
                <a:gd name="connsiteX2-5" fmla="*/ 0 w 15647"/>
                <a:gd name="connsiteY2-6" fmla="*/ 577 h 18066"/>
                <a:gd name="connsiteX3-7" fmla="*/ 15647 w 15647"/>
                <a:gd name="connsiteY3-8" fmla="*/ 18066 h 18066"/>
                <a:gd name="connsiteX0-9" fmla="*/ 10000 w 10000"/>
                <a:gd name="connsiteY0-10" fmla="*/ 0 h 8889"/>
                <a:gd name="connsiteX1-11" fmla="*/ 4884 w 10000"/>
                <a:gd name="connsiteY1-12" fmla="*/ 8889 h 8889"/>
                <a:gd name="connsiteX2-13" fmla="*/ 0 w 10000"/>
                <a:gd name="connsiteY2-14" fmla="*/ 0 h 88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000" h="8889">
                  <a:moveTo>
                    <a:pt x="10000" y="0"/>
                  </a:moveTo>
                  <a:cubicBezTo>
                    <a:pt x="10000" y="5079"/>
                    <a:pt x="7674" y="8889"/>
                    <a:pt x="4884" y="8889"/>
                  </a:cubicBezTo>
                  <a:cubicBezTo>
                    <a:pt x="2326" y="8889"/>
                    <a:pt x="0" y="4656"/>
                    <a:pt x="0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72"/>
            <p:cNvSpPr/>
            <p:nvPr/>
          </p:nvSpPr>
          <p:spPr bwMode="auto">
            <a:xfrm>
              <a:off x="11993945" y="-2581403"/>
              <a:ext cx="189478" cy="50374"/>
            </a:xfrm>
            <a:custGeom>
              <a:avLst/>
              <a:gdLst>
                <a:gd name="T0" fmla="*/ 43 w 43"/>
                <a:gd name="T1" fmla="*/ 21 h 42"/>
                <a:gd name="T2" fmla="*/ 21 w 43"/>
                <a:gd name="T3" fmla="*/ 42 h 42"/>
                <a:gd name="T4" fmla="*/ 0 w 43"/>
                <a:gd name="T5" fmla="*/ 21 h 42"/>
                <a:gd name="T6" fmla="*/ 22 w 43"/>
                <a:gd name="T7" fmla="*/ 0 h 42"/>
                <a:gd name="T8" fmla="*/ 43 w 43"/>
                <a:gd name="T9" fmla="*/ 21 h 42"/>
                <a:gd name="connsiteX0" fmla="*/ 10000 w 10000"/>
                <a:gd name="connsiteY0" fmla="*/ 625 h 5625"/>
                <a:gd name="connsiteX1" fmla="*/ 4884 w 10000"/>
                <a:gd name="connsiteY1" fmla="*/ 5625 h 5625"/>
                <a:gd name="connsiteX2" fmla="*/ 0 w 10000"/>
                <a:gd name="connsiteY2" fmla="*/ 625 h 5625"/>
                <a:gd name="connsiteX3" fmla="*/ 10000 w 10000"/>
                <a:gd name="connsiteY3" fmla="*/ 625 h 5625"/>
                <a:gd name="connsiteX0-1" fmla="*/ 10000 w 15647"/>
                <a:gd name="connsiteY0-2" fmla="*/ 577 h 18066"/>
                <a:gd name="connsiteX1-3" fmla="*/ 4884 w 15647"/>
                <a:gd name="connsiteY1-4" fmla="*/ 9466 h 18066"/>
                <a:gd name="connsiteX2-5" fmla="*/ 0 w 15647"/>
                <a:gd name="connsiteY2-6" fmla="*/ 577 h 18066"/>
                <a:gd name="connsiteX3-7" fmla="*/ 15647 w 15647"/>
                <a:gd name="connsiteY3-8" fmla="*/ 18066 h 18066"/>
                <a:gd name="connsiteX0-9" fmla="*/ 10000 w 10000"/>
                <a:gd name="connsiteY0-10" fmla="*/ 0 h 8889"/>
                <a:gd name="connsiteX1-11" fmla="*/ 4884 w 10000"/>
                <a:gd name="connsiteY1-12" fmla="*/ 8889 h 8889"/>
                <a:gd name="connsiteX2-13" fmla="*/ 0 w 10000"/>
                <a:gd name="connsiteY2-14" fmla="*/ 0 h 88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000" h="8889">
                  <a:moveTo>
                    <a:pt x="10000" y="0"/>
                  </a:moveTo>
                  <a:cubicBezTo>
                    <a:pt x="10000" y="5079"/>
                    <a:pt x="7674" y="8889"/>
                    <a:pt x="4884" y="8889"/>
                  </a:cubicBezTo>
                  <a:cubicBezTo>
                    <a:pt x="2326" y="8889"/>
                    <a:pt x="0" y="4656"/>
                    <a:pt x="0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94" name="组合 793"/>
          <p:cNvGrpSpPr/>
          <p:nvPr/>
        </p:nvGrpSpPr>
        <p:grpSpPr>
          <a:xfrm>
            <a:off x="5601876" y="3065695"/>
            <a:ext cx="704850" cy="157163"/>
            <a:chOff x="12022027" y="-2763695"/>
            <a:chExt cx="704850" cy="157163"/>
          </a:xfrm>
        </p:grpSpPr>
        <p:sp>
          <p:nvSpPr>
            <p:cNvPr id="795" name="Freeform 70"/>
            <p:cNvSpPr/>
            <p:nvPr/>
          </p:nvSpPr>
          <p:spPr bwMode="auto">
            <a:xfrm>
              <a:off x="12022027" y="-2763695"/>
              <a:ext cx="158750" cy="157163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3"/>
                    <a:pt x="32" y="42"/>
                    <a:pt x="21" y="42"/>
                  </a:cubicBezTo>
                  <a:cubicBezTo>
                    <a:pt x="9" y="42"/>
                    <a:pt x="0" y="32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71"/>
            <p:cNvSpPr/>
            <p:nvPr/>
          </p:nvSpPr>
          <p:spPr bwMode="auto">
            <a:xfrm>
              <a:off x="12090289" y="-2733533"/>
              <a:ext cx="76200" cy="66675"/>
            </a:xfrm>
            <a:custGeom>
              <a:avLst/>
              <a:gdLst>
                <a:gd name="T0" fmla="*/ 19 w 20"/>
                <a:gd name="T1" fmla="*/ 12 h 18"/>
                <a:gd name="T2" fmla="*/ 8 w 20"/>
                <a:gd name="T3" fmla="*/ 16 h 18"/>
                <a:gd name="T4" fmla="*/ 1 w 20"/>
                <a:gd name="T5" fmla="*/ 6 h 18"/>
                <a:gd name="T6" fmla="*/ 13 w 20"/>
                <a:gd name="T7" fmla="*/ 2 h 18"/>
                <a:gd name="T8" fmla="*/ 19 w 20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19" y="12"/>
                  </a:moveTo>
                  <a:cubicBezTo>
                    <a:pt x="18" y="16"/>
                    <a:pt x="12" y="18"/>
                    <a:pt x="8" y="16"/>
                  </a:cubicBezTo>
                  <a:cubicBezTo>
                    <a:pt x="3" y="14"/>
                    <a:pt x="0" y="10"/>
                    <a:pt x="1" y="6"/>
                  </a:cubicBezTo>
                  <a:cubicBezTo>
                    <a:pt x="3" y="2"/>
                    <a:pt x="8" y="0"/>
                    <a:pt x="13" y="2"/>
                  </a:cubicBezTo>
                  <a:cubicBezTo>
                    <a:pt x="18" y="3"/>
                    <a:pt x="20" y="8"/>
                    <a:pt x="19" y="1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72"/>
            <p:cNvSpPr/>
            <p:nvPr/>
          </p:nvSpPr>
          <p:spPr bwMode="auto">
            <a:xfrm>
              <a:off x="12564952" y="-2763695"/>
              <a:ext cx="161925" cy="157163"/>
            </a:xfrm>
            <a:custGeom>
              <a:avLst/>
              <a:gdLst>
                <a:gd name="T0" fmla="*/ 43 w 43"/>
                <a:gd name="T1" fmla="*/ 21 h 42"/>
                <a:gd name="T2" fmla="*/ 21 w 43"/>
                <a:gd name="T3" fmla="*/ 42 h 42"/>
                <a:gd name="T4" fmla="*/ 0 w 43"/>
                <a:gd name="T5" fmla="*/ 21 h 42"/>
                <a:gd name="T6" fmla="*/ 22 w 43"/>
                <a:gd name="T7" fmla="*/ 0 h 42"/>
                <a:gd name="T8" fmla="*/ 43 w 43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43" y="21"/>
                  </a:moveTo>
                  <a:cubicBezTo>
                    <a:pt x="43" y="33"/>
                    <a:pt x="33" y="42"/>
                    <a:pt x="21" y="42"/>
                  </a:cubicBezTo>
                  <a:cubicBezTo>
                    <a:pt x="10" y="42"/>
                    <a:pt x="0" y="32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  <a:cubicBezTo>
                    <a:pt x="33" y="0"/>
                    <a:pt x="43" y="9"/>
                    <a:pt x="43" y="21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73"/>
            <p:cNvSpPr/>
            <p:nvPr/>
          </p:nvSpPr>
          <p:spPr bwMode="auto">
            <a:xfrm>
              <a:off x="12633214" y="-2733533"/>
              <a:ext cx="79375" cy="66675"/>
            </a:xfrm>
            <a:custGeom>
              <a:avLst/>
              <a:gdLst>
                <a:gd name="T0" fmla="*/ 20 w 21"/>
                <a:gd name="T1" fmla="*/ 12 h 18"/>
                <a:gd name="T2" fmla="*/ 8 w 21"/>
                <a:gd name="T3" fmla="*/ 16 h 18"/>
                <a:gd name="T4" fmla="*/ 2 w 21"/>
                <a:gd name="T5" fmla="*/ 6 h 18"/>
                <a:gd name="T6" fmla="*/ 13 w 21"/>
                <a:gd name="T7" fmla="*/ 2 h 18"/>
                <a:gd name="T8" fmla="*/ 20 w 21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20" y="12"/>
                  </a:moveTo>
                  <a:cubicBezTo>
                    <a:pt x="18" y="16"/>
                    <a:pt x="13" y="18"/>
                    <a:pt x="8" y="16"/>
                  </a:cubicBezTo>
                  <a:cubicBezTo>
                    <a:pt x="3" y="14"/>
                    <a:pt x="0" y="10"/>
                    <a:pt x="2" y="6"/>
                  </a:cubicBezTo>
                  <a:cubicBezTo>
                    <a:pt x="3" y="2"/>
                    <a:pt x="8" y="0"/>
                    <a:pt x="13" y="2"/>
                  </a:cubicBezTo>
                  <a:cubicBezTo>
                    <a:pt x="18" y="3"/>
                    <a:pt x="21" y="8"/>
                    <a:pt x="20" y="1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2" name="矩形 551"/>
          <p:cNvSpPr/>
          <p:nvPr/>
        </p:nvSpPr>
        <p:spPr>
          <a:xfrm>
            <a:off x="11536630" y="-2030736"/>
            <a:ext cx="962669" cy="845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飞过2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07151" y="-86934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2" presetClass="exit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ac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" presetClass="mediacall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4" dur="232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3.75E-6 3.7037E-6 L 3.75E-6 0.0324 " pathEditMode="relative" rAng="0" ptsTypes="AA">
                                          <p:cBhvr>
                                            <p:cTn id="32" dur="200" spd="-1000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22" presetClass="exit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4" dur="200"/>
                                            <p:tgtEl>
                                              <p:spTgt spid="3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4.375E-6 -1.11111E-6 L 0.01016 0.01736 " pathEditMode="relative" rAng="0" ptsTypes="AA">
                                          <p:cBhvr>
                                            <p:cTn id="43" dur="200" spd="-1000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22" presetClass="exit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5" dur="200"/>
                                            <p:tgtEl>
                                              <p:spTgt spid="3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875E-6 -2.59259E-6 L -0.00964 0.01806 " pathEditMode="relative" rAng="0" ptsTypes="AA">
                                          <p:cBhvr>
                                            <p:cTn id="54" dur="200" spd="-1000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22" presetClass="exit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6" dur="200"/>
                                            <p:tgtEl>
                                              <p:spTgt spid="3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2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5E-6 -2.59259E-6 L 0.01315 0.00023 " pathEditMode="relative" rAng="0" ptsTypes="AA">
                                          <p:cBhvr>
                                            <p:cTn id="65" dur="200" spd="-1000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22" presetClass="exit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7" dur="200"/>
                                            <p:tgtEl>
                                              <p:spTgt spid="3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2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91667E-6 3.7037E-7 L -0.01758 -0.00093 " pathEditMode="relative" rAng="0" ptsTypes="AA">
                                          <p:cBhvr>
                                            <p:cTn id="76" dur="200" spd="-1000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2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78" dur="200"/>
                                            <p:tgtEl>
                                              <p:spTgt spid="3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2" presetClass="exit" presetSubtype="8" accel="10000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" dur="300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00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accel="10000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1" presetClass="mediacall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9" dur="232" fill="hold"/>
                                            <p:tgtEl>
                                              <p:spTgt spid="62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0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2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3.95833E-6 3.7037E-6 L 3.95833E-6 0.0324 " pathEditMode="relative" rAng="0" ptsTypes="AA">
                                          <p:cBhvr>
                                            <p:cTn id="97" dur="200" spd="-1000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22" presetClass="exit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99" dur="200"/>
                                            <p:tgtEl>
                                              <p:spTgt spid="3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2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2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2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4.16667E-6 -1.11111E-6 L 0.01016 0.01736 " pathEditMode="relative" rAng="0" ptsTypes="AA">
                                          <p:cBhvr>
                                            <p:cTn id="108" dur="200" spd="-1000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9" presetID="22" presetClass="exit" presetSubtype="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10" dur="200"/>
                                            <p:tgtEl>
                                              <p:spTgt spid="3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2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2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2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2.08333E-6 -2.59259E-6 L -0.00964 0.01806 " pathEditMode="relative" rAng="0" ptsTypes="AA">
                                          <p:cBhvr>
                                            <p:cTn id="119" dur="200" spd="-1000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" presetID="22" presetClass="exit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1" dur="200"/>
                                            <p:tgtEl>
                                              <p:spTgt spid="3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2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2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2.29167E-6 -2.59259E-6 L 0.01315 0.00023 " pathEditMode="relative" rAng="0" ptsTypes="AA">
                                          <p:cBhvr>
                                            <p:cTn id="130" dur="200" spd="-1000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1" presetID="22" presetClass="exit" presetSubtype="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32" dur="200"/>
                                            <p:tgtEl>
                                              <p:spTgt spid="3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2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2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2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2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2.91667E-6 3.7037E-7 L -0.01758 -0.00093 " pathEditMode="relative" rAng="0" ptsTypes="AA">
                                          <p:cBhvr>
                                            <p:cTn id="141" dur="200" spd="-1000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" presetID="22" presetClass="exit" presetSubtype="8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43" dur="200"/>
                                            <p:tgtEl>
                                              <p:spTgt spid="3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2" presetClass="exit" presetSubtype="8" accel="10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6" dur="300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300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2" accel="10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2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1" presetClass="mediacall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4" dur="232" fill="hold"/>
                                            <p:tgtEl>
                                              <p:spTgt spid="6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5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2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2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2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2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3.95833E-6 -4.81481E-6 L 3.95833E-6 0.03241 " pathEditMode="relative" rAng="0" ptsTypes="AA">
                                          <p:cBhvr>
                                            <p:cTn id="162" dur="200" spd="-1000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22" presetClass="exit" presetSubtype="4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64" dur="200"/>
                                            <p:tgtEl>
                                              <p:spTgt spid="3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2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2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2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2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2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4.16667E-6 3.7037E-7 L 0.01016 0.01736 " pathEditMode="relative" rAng="0" ptsTypes="AA">
                                          <p:cBhvr>
                                            <p:cTn id="173" dur="200" spd="-1000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" presetID="22" presetClass="exit" presetSubtype="2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75" dur="200"/>
                                            <p:tgtEl>
                                              <p:spTgt spid="3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9" dur="2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2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2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2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2.08333E-6 -1.11111E-6 L -0.00964 0.01806 " pathEditMode="relative" rAng="0" ptsTypes="AA">
                                          <p:cBhvr>
                                            <p:cTn id="184" dur="200" spd="-1000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22" presetClass="exit" presetSubtype="4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6" dur="200"/>
                                            <p:tgtEl>
                                              <p:spTgt spid="3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2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2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2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2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4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2.29167E-6 -1.11111E-6 L 0.01315 0.00023 " pathEditMode="relative" rAng="0" ptsTypes="AA">
                                          <p:cBhvr>
                                            <p:cTn id="195" dur="200" spd="-1000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6" presetID="22" presetClass="exit" presetSubtype="2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97" dur="200"/>
                                            <p:tgtEl>
                                              <p:spTgt spid="3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2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2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2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2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3.125E-6 3.7037E-7 L -0.01758 -0.00093 " pathEditMode="relative" rAng="0" ptsTypes="AA">
                                          <p:cBhvr>
                                            <p:cTn id="206" dur="200" spd="-1000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22" presetClass="exit" presetSubtype="8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08" dur="200"/>
                                            <p:tgtEl>
                                              <p:spTgt spid="3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2" presetClass="exit" presetSubtype="8" accel="100000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1" dur="300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2" dur="300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2" presetClass="entr" presetSubtype="2" accel="100000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6" dur="5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7" dur="5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1" presetClass="mediacall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19" dur="232" fill="hold"/>
                                            <p:tgtEl>
                                              <p:spTgt spid="6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20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2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2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2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2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6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3.95833E-6 2.22222E-6 L 3.95833E-6 0.03241 " pathEditMode="relative" rAng="0" ptsTypes="AA">
                                          <p:cBhvr>
                                            <p:cTn id="227" dur="200" spd="-1000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8" presetID="22" presetClass="exit" presetSubtype="4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9" dur="200"/>
                                            <p:tgtEl>
                                              <p:spTgt spid="3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3" dur="2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2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2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2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4.375E-6 -2.59259E-6 L 0.01016 0.01736 " pathEditMode="relative" rAng="0" ptsTypes="AA">
                                          <p:cBhvr>
                                            <p:cTn id="238" dur="200" spd="-1000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9" presetID="22" presetClass="exit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40" dur="200"/>
                                            <p:tgtEl>
                                              <p:spTgt spid="4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4" dur="2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2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2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2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1.875E-6 -4.07407E-6 L -0.00964 0.01806 " pathEditMode="relative" rAng="0" ptsTypes="AA">
                                          <p:cBhvr>
                                            <p:cTn id="249" dur="200" spd="-1000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22" presetClass="exit" presetSubtype="4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1" dur="200"/>
                                            <p:tgtEl>
                                              <p:spTgt spid="4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5" dur="2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2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7" dur="2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2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9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2.5E-6 -4.07407E-6 L 0.01315 0.00024 " pathEditMode="relative" rAng="0" ptsTypes="AA">
                                          <p:cBhvr>
                                            <p:cTn id="260" dur="200" spd="-1000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1" presetID="22" presetClass="exit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62" dur="200"/>
                                            <p:tgtEl>
                                              <p:spTgt spid="3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6" dur="2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2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8" dur="2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2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0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91667E-6 -1.11111E-6 L -0.01758 -0.00092 " pathEditMode="relative" rAng="0" ptsTypes="AA">
                                          <p:cBhvr>
                                            <p:cTn id="271" dur="200" spd="-1000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2" presetID="22" presetClass="exit" presetSubtype="8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73" dur="200"/>
                                            <p:tgtEl>
                                              <p:spTgt spid="4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2" presetClass="exit" presetSubtype="8" accel="10000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6" dur="300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7" dur="300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9" presetID="2" presetClass="entr" presetSubtype="2" accel="10000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1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2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3" presetID="1" presetClass="mediacall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4" dur="232" fill="hold"/>
                                            <p:tgtEl>
                                              <p:spTgt spid="6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85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7" dur="2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2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2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2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1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3.95833E-6 3.7037E-6 L 3.95833E-6 0.0324 " pathEditMode="relative" rAng="0" ptsTypes="AA">
                                          <p:cBhvr>
                                            <p:cTn id="292" dur="200" spd="-1000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3" presetID="22" presetClass="exit" presetSubtype="4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94" dur="200"/>
                                            <p:tgtEl>
                                              <p:spTgt spid="4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8" dur="2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2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2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2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-4.16667E-6 -1.11111E-6 L 0.01016 0.01736 " pathEditMode="relative" rAng="0" ptsTypes="AA">
                                          <p:cBhvr>
                                            <p:cTn id="303" dur="200" spd="-1000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22" presetClass="exit" presetSubtype="2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305" dur="200"/>
                                            <p:tgtEl>
                                              <p:spTgt spid="4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2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2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1" dur="2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2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3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2.08333E-6 -2.59259E-6 L -0.00964 0.01806 " pathEditMode="relative" rAng="0" ptsTypes="AA">
                                          <p:cBhvr>
                                            <p:cTn id="314" dur="200" spd="-1000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22" presetClass="exit" presetSubtype="4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16" dur="200"/>
                                            <p:tgtEl>
                                              <p:spTgt spid="4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8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0" dur="2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2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2" dur="2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3" dur="2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4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-2.29167E-6 -2.59259E-6 L 0.01315 0.00023 " pathEditMode="relative" rAng="0" ptsTypes="AA">
                                          <p:cBhvr>
                                            <p:cTn id="325" dur="200" spd="-1000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6" presetID="22" presetClass="exit" presetSubtype="2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327" dur="200"/>
                                            <p:tgtEl>
                                              <p:spTgt spid="4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2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2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2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4" dur="2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2.91667E-6 3.7037E-7 L -0.01758 -0.00093 " pathEditMode="relative" rAng="0" ptsTypes="AA">
                                          <p:cBhvr>
                                            <p:cTn id="336" dur="200" spd="-1000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7" presetID="22" presetClass="exit" presetSubtype="8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338" dur="200"/>
                                            <p:tgtEl>
                                              <p:spTgt spid="4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2" presetClass="exit" presetSubtype="8" accel="10000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1" dur="300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2" dur="300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4" presetID="10" presetClass="entr" presetSubtype="0" fill="hold" grpId="0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6" dur="1500"/>
                                            <p:tgtEl>
                                              <p:spTgt spid="6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10" presetClass="entr" presetSubtype="0" fill="hold" grpId="0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9" dur="1500"/>
                                            <p:tgtEl>
                                              <p:spTgt spid="6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0" presetID="2" presetClass="exit" presetSubtype="1" fill="hold" grpId="1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1" dur="500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2" dur="500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4" presetID="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3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6" dur="500" fill="hold"/>
                                            <p:tgtEl>
                                              <p:spTgt spid="6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7" dur="500" fill="hold"/>
                                            <p:tgtEl>
                                              <p:spTgt spid="6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8" presetID="1" presetClass="mediacall" presetSubtype="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59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60" presetID="1" presetClass="entr" presetSubtype="0" fill="hold" grpId="0" nodeType="withEffect">
                                      <p:stCondLst>
                                        <p:cond delay="1775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" presetID="22" presetClass="entr" presetSubtype="4" fill="hold" grpId="0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4" dur="250"/>
                                            <p:tgtEl>
                                              <p:spTgt spid="9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42" presetClass="path" presetSubtype="0" accel="50000" decel="50000" fill="hold" grpId="1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animMotion origin="layout" path="M -2.29167E-6 -4.07407E-6 L -0.0039 0.29074 " pathEditMode="relative" rAng="0" ptsTypes="AA">
                                          <p:cBhvr>
                                            <p:cTn id="366" dur="500" fill="hold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5" y="1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7" presetID="22" presetClass="exit" presetSubtype="4" fill="hold" grpId="2" nodeType="withEffect">
                                      <p:stCondLst>
                                        <p:cond delay="141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68" dur="250"/>
                                            <p:tgtEl>
                                              <p:spTgt spid="9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22" presetClass="entr" presetSubtype="4" fill="hold" grpId="0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2" dur="250"/>
                                            <p:tgtEl>
                                              <p:spTgt spid="9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accel="50000" decel="50000" fill="hold" grpId="1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374" dur="500" fill="hold"/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22" presetClass="exit" presetSubtype="4" fill="hold" grpId="2" nodeType="withEffect">
                                      <p:stCondLst>
                                        <p:cond delay="141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76" dur="250"/>
                                            <p:tgtEl>
                                              <p:spTgt spid="9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8" presetID="22" presetClass="entr" presetSubtype="4" fill="hold" grpId="0" nodeType="withEffect">
                                      <p:stCondLst>
                                        <p:cond delay="1380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0" dur="250"/>
                                            <p:tgtEl>
                                              <p:spTgt spid="9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1" presetID="42" presetClass="path" presetSubtype="0" accel="50000" decel="50000" fill="hold" grpId="1" nodeType="withEffect">
                                      <p:stCondLst>
                                        <p:cond delay="138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382" dur="500" fill="hold"/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3" presetID="22" presetClass="exit" presetSubtype="4" fill="hold" grpId="2" nodeType="withEffect">
                                      <p:stCondLst>
                                        <p:cond delay="140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84" dur="250"/>
                                            <p:tgtEl>
                                              <p:spTgt spid="9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6" presetID="22" presetClass="entr" presetSubtype="4" fill="hold" grpId="0" nodeType="withEffect">
                                      <p:stCondLst>
                                        <p:cond delay="13700"/>
                                      </p:stCondLst>
                                      <p:childTnLs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8" dur="250"/>
                                            <p:tgtEl>
                                              <p:spTgt spid="9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9" presetID="42" presetClass="path" presetSubtype="0" accel="50000" decel="50000" fill="hold" grpId="1" nodeType="withEffect">
                                      <p:stCondLst>
                                        <p:cond delay="13700"/>
                                      </p:stCondLst>
                                      <p:childTnLst>
                                        <p:animMotion origin="layout" path="M -4.375E-6 -4.81481E-6 L -4.375E-6 0.25 " pathEditMode="relative" rAng="0" ptsTypes="AA">
                                          <p:cBhvr>
                                            <p:cTn id="390" dur="500" fill="hold"/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1" presetID="22" presetClass="exit" presetSubtype="4" fill="hold" grpId="2" nodeType="withEffect">
                                      <p:stCondLst>
                                        <p:cond delay="139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92" dur="250"/>
                                            <p:tgtEl>
                                              <p:spTgt spid="9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4" presetID="22" presetClass="entr" presetSubtype="4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6" dur="250"/>
                                            <p:tgtEl>
                                              <p:spTgt spid="10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7" presetID="42" presetClass="path" presetSubtype="0" accel="50000" decel="50000" fill="hold" grpId="1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398" dur="500" fill="hold"/>
                                            <p:tgtEl>
                                              <p:spTgt spid="10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9" presetID="22" presetClass="exit" presetSubtype="4" fill="hold" grpId="2" nodeType="withEffect">
                                      <p:stCondLst>
                                        <p:cond delay="138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00" dur="250"/>
                                            <p:tgtEl>
                                              <p:spTgt spid="10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2" presetID="22" presetClass="entr" presetSubtype="4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4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4" dur="250"/>
                                            <p:tgtEl>
                                              <p:spTgt spid="9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5" presetID="42" presetClass="path" presetSubtype="0" accel="50000" decel="50000" fill="hold" grpId="1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animMotion origin="layout" path="M 4.58333E-6 -1.85185E-6 L 4.58333E-6 0.25 " pathEditMode="relative" rAng="0" ptsTypes="AA">
                                          <p:cBhvr>
                                            <p:cTn id="406" dur="500" fill="hold"/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7" presetID="22" presetClass="exit" presetSubtype="4" fill="hold" grpId="2" nodeType="withEffect">
                                      <p:stCondLst>
                                        <p:cond delay="138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08" dur="250"/>
                                            <p:tgtEl>
                                              <p:spTgt spid="9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2" dur="250"/>
                                            <p:tgtEl>
                                              <p:spTgt spid="9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accel="50000" decel="50000" fill="hold" grpId="1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414" dur="500" fill="hold"/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22" presetClass="exit" presetSubtype="4" fill="hold" grpId="2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16" dur="250"/>
                                            <p:tgtEl>
                                              <p:spTgt spid="9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0" dur="250"/>
                                            <p:tgtEl>
                                              <p:spTgt spid="9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1" presetID="42" presetClass="path" presetSubtype="0" accel="50000" decel="50000" fill="hold" grpId="1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422" dur="500" fill="hold"/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3" presetID="22" presetClass="exit" presetSubtype="4" fill="hold" grpId="2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24" dur="250"/>
                                            <p:tgtEl>
                                              <p:spTgt spid="9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" presetID="12" presetClass="entr" presetSubtype="1" fill="hold" grpId="0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8" dur="500"/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9" dur="500"/>
                                            <p:tgtEl>
                                              <p:spTgt spid="9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0" presetID="12" presetClass="entr" presetSubtype="1" fill="hold" grpId="0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2" dur="500"/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3" dur="500"/>
                                            <p:tgtEl>
                                              <p:spTgt spid="9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4" presetID="42" presetClass="path" presetSubtype="0" accel="50000" decel="50000" fill="hold" grpId="1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-3.95833E-6 -7.40741E-7 L -0.00039 0.06389 " pathEditMode="relative" rAng="0" ptsTypes="AA">
                                          <p:cBhvr>
                                            <p:cTn id="435" dur="1500" fill="hold"/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6" presetID="42" presetClass="path" presetSubtype="0" accel="50000" decel="50000" fill="hold" grpId="1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-8.33333E-7 -2.96296E-6 L 0.00013 0.03935 " pathEditMode="relative" rAng="0" ptsTypes="AA">
                                          <p:cBhvr>
                                            <p:cTn id="437" dur="1500" fill="hold"/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8" presetID="10" presetClass="exit" presetSubtype="0" fill="hold" grpId="2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9" dur="500"/>
                                            <p:tgtEl>
                                              <p:spTgt spid="9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1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2" dur="500"/>
                                            <p:tgtEl>
                                              <p:spTgt spid="9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" presetID="23" presetClass="entr" presetSubtype="3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6" dur="250" fill="hold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7" dur="250" fill="hold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8" presetID="6" presetClass="emph" presetSubtype="0" accel="100000" fill="hold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animScale>
                                          <p:cBhvr>
                                            <p:cTn id="449" dur="500" fill="hold"/>
                                            <p:tgtEl>
                                              <p:spTgt spid="986"/>
                                            </p:tgtEl>
                                          </p:cBhvr>
                                          <p:by x="60000" y="6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0" presetID="1" presetClass="mediacall" presetSubtype="0" fill="hold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51" dur="348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2" presetID="2" presetClass="exit" presetSubtype="1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3" dur="500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4" dur="500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6" presetID="53" presetClass="entr" presetSubtype="16" fill="hold" nodeType="withEffect">
                                      <p:stCondLst>
                                        <p:cond delay="10150"/>
                                      </p:stCondLst>
                                      <p:childTnLs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8" dur="500" fill="hold"/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9" dur="500" fill="hold"/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0" dur="500"/>
                                            <p:tgtEl>
                                              <p:spTgt spid="12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1" presetID="32" presetClass="emph" presetSubtype="0" fill="hold" nodeType="withEffect">
                                      <p:stCondLst>
                                        <p:cond delay="101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6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6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6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nodeType="withEffect">
                                      <p:stCondLst>
                                        <p:cond delay="10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500"/>
                                            <p:tgtEl>
                                              <p:spTgt spid="12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53" presetClass="entr" presetSubtype="16" fill="hold" nodeType="withEffect">
                                      <p:stCondLst>
                                        <p:cond delay="101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2" dur="500" fill="hold"/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3" dur="500" fill="hold"/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4" dur="500"/>
                                            <p:tgtEl>
                                              <p:spTgt spid="1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5" presetID="32" presetClass="emph" presetSubtype="0" fill="hold" nodeType="withEffect">
                                      <p:stCondLst>
                                        <p:cond delay="101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7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7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1" presetID="10" presetClass="exit" presetSubtype="0" fill="hold" nodeType="withEffect">
                                      <p:stCondLst>
                                        <p:cond delay="10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2" dur="500"/>
                                            <p:tgtEl>
                                              <p:spTgt spid="12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4" presetID="53" presetClass="entr" presetSubtype="16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6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7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9" presetID="32" presetClass="emph" presetSubtype="0" fill="hold" nodeType="withEffect">
                                      <p:stCondLst>
                                        <p:cond delay="100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9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9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9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5" presetID="10" presetClass="exit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6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8" presetID="53" presetClass="entr" presetSubtype="16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0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1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2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3" presetID="32" presetClass="emph" presetSubtype="0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0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0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0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9" presetID="10" presetClass="exit" presetSubtype="0" fill="hold" nodeType="withEffect">
                                      <p:stCondLst>
                                        <p:cond delay="10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0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2" presetID="53" presetClass="entr" presetSubtype="16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set>
                                          <p:cBhvr>
                                            <p:cTn id="5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4" dur="500" fill="hold"/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5" dur="500" fill="hold"/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6" dur="500"/>
                                            <p:tgtEl>
                                              <p:spTgt spid="12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7" presetID="32" presetClass="emph" presetSubtype="0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1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2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23" presetID="10" presetClass="exit" presetSubtype="0" fill="hold" nodeType="withEffect">
                                      <p:stCondLst>
                                        <p:cond delay="10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4" dur="500"/>
                                            <p:tgtEl>
                                              <p:spTgt spid="12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6" presetID="2" presetClass="entr" presetSubtype="2" accel="10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5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8" dur="500" fill="hold"/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9" dur="500" fill="hold"/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0" presetID="2" presetClass="entr" presetSubtype="4" accel="100000" fill="hold" nodeType="withEffect" p14:presetBounceEnd="24000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5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532" dur="500" fill="hold"/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533" dur="500" fill="hold"/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4" presetID="2" presetClass="entr" presetSubtype="2" accel="10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5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6" dur="500" fill="hold"/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7" dur="500" fill="hold"/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8" presetID="2" presetClass="entr" presetSubtype="4" accel="100000" fill="hold" nodeType="withEffect" p14:presetBounceEnd="24000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5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540" dur="500" fill="hold"/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541" dur="500" fill="hold"/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2" presetID="1" presetClass="exit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4" presetID="1" presetClass="entr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set>
                                          <p:cBhvr>
                                            <p:cTn id="5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6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9" presetID="1" presetClass="exit" presetSubtype="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5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1" presetID="16" presetClass="entr" presetSubtype="37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5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4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6" presetID="16" presetClass="entr" presetSubtype="37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9" presetID="1" presetClass="exit" presetSubtype="0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5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1" presetID="16" presetClass="entr" presetSubtype="37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5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4" presetID="1" presetClass="exit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5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6" presetID="16" presetClass="entr" presetSubtype="37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9" presetID="1" presetClass="exit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5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4800">
                    <p:cTn id="57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25700">
                    <p:cTn id="57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31800">
                    <p:cTn id="57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4"/>
                    </p:tgtEl>
                  </p:cMediaNode>
                </p:audio>
                <p:audio>
                  <p:cMediaNode vol="28700">
                    <p:cTn id="5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5"/>
                    </p:tgtEl>
                  </p:cMediaNode>
                </p:audio>
                <p:audio>
                  <p:cMediaNode vol="30300">
                    <p:cTn id="5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6"/>
                    </p:tgtEl>
                  </p:cMediaNode>
                </p:audio>
                <p:audio>
                  <p:cMediaNode vol="25700">
                    <p:cTn id="5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7"/>
                    </p:tgtEl>
                  </p:cMediaNode>
                </p:audio>
                <p:audio>
                  <p:cMediaNode vol="54500" numSld="999" showWhenStopped="0">
                    <p:cTn id="5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469" grpId="0" animBg="1"/>
          <p:bldP spid="470" grpId="0" animBg="1"/>
          <p:bldP spid="470" grpId="1" animBg="1"/>
          <p:bldP spid="677" grpId="0" animBg="1"/>
          <p:bldP spid="689" grpId="0" animBg="1"/>
          <p:bldP spid="690" grpId="0"/>
          <p:bldP spid="691" grpId="0"/>
          <p:bldP spid="977" grpId="0" animBg="1"/>
          <p:bldP spid="977" grpId="1" animBg="1"/>
          <p:bldP spid="977" grpId="2" animBg="1"/>
          <p:bldP spid="978" grpId="0" animBg="1"/>
          <p:bldP spid="978" grpId="1" animBg="1"/>
          <p:bldP spid="978" grpId="2" animBg="1"/>
          <p:bldP spid="1071" grpId="0" animBg="1"/>
          <p:bldP spid="1071" grpId="1" animBg="1"/>
          <p:bldP spid="1071" grpId="2" animBg="1"/>
          <p:bldP spid="980" grpId="0" animBg="1"/>
          <p:bldP spid="980" grpId="1" animBg="1"/>
          <p:bldP spid="980" grpId="2" animBg="1"/>
          <p:bldP spid="982" grpId="0" animBg="1"/>
          <p:bldP spid="982" grpId="1" animBg="1"/>
          <p:bldP spid="982" grpId="2" animBg="1"/>
          <p:bldP spid="983" grpId="0" animBg="1"/>
          <p:bldP spid="983" grpId="1" animBg="1"/>
          <p:bldP spid="983" grpId="2" animBg="1"/>
          <p:bldP spid="984" grpId="0" animBg="1"/>
          <p:bldP spid="984" grpId="1" animBg="1"/>
          <p:bldP spid="984" grpId="2" animBg="1"/>
          <p:bldP spid="985" grpId="0" animBg="1"/>
          <p:bldP spid="985" grpId="1" animBg="1"/>
          <p:bldP spid="985" grpId="2" animBg="1"/>
          <p:bldP spid="979" grpId="0" animBg="1"/>
          <p:bldP spid="979" grpId="1" animBg="1"/>
          <p:bldP spid="979" grpId="2" animBg="1"/>
          <p:bldP spid="981" grpId="0" animBg="1"/>
          <p:bldP spid="981" grpId="1" animBg="1"/>
          <p:bldP spid="981" grpId="2" animBg="1"/>
          <p:bldP spid="55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2" presetClass="exit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ac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" presetClass="mediacall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4" dur="232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3.75E-6 3.7037E-6 L 3.75E-6 0.0324 " pathEditMode="relative" rAng="0" ptsTypes="AA">
                                          <p:cBhvr>
                                            <p:cTn id="32" dur="200" spd="-1000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22" presetClass="exit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4" dur="200"/>
                                            <p:tgtEl>
                                              <p:spTgt spid="3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4.375E-6 -1.11111E-6 L 0.01016 0.01736 " pathEditMode="relative" rAng="0" ptsTypes="AA">
                                          <p:cBhvr>
                                            <p:cTn id="43" dur="200" spd="-1000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22" presetClass="exit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5" dur="200"/>
                                            <p:tgtEl>
                                              <p:spTgt spid="3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875E-6 -2.59259E-6 L -0.00964 0.01806 " pathEditMode="relative" rAng="0" ptsTypes="AA">
                                          <p:cBhvr>
                                            <p:cTn id="54" dur="200" spd="-1000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22" presetClass="exit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6" dur="200"/>
                                            <p:tgtEl>
                                              <p:spTgt spid="3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2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5E-6 -2.59259E-6 L 0.01315 0.00023 " pathEditMode="relative" rAng="0" ptsTypes="AA">
                                          <p:cBhvr>
                                            <p:cTn id="65" dur="200" spd="-1000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22" presetClass="exit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7" dur="200"/>
                                            <p:tgtEl>
                                              <p:spTgt spid="3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52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2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91667E-6 3.7037E-7 L -0.01758 -0.00093 " pathEditMode="relative" rAng="0" ptsTypes="AA">
                                          <p:cBhvr>
                                            <p:cTn id="76" dur="200" spd="-1000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22" presetClass="exit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78" dur="200"/>
                                            <p:tgtEl>
                                              <p:spTgt spid="3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2" presetClass="exit" presetSubtype="8" accel="10000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" dur="300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00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accel="10000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1" presetClass="mediacall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9" dur="232" fill="hold"/>
                                            <p:tgtEl>
                                              <p:spTgt spid="62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0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2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3.95833E-6 3.7037E-6 L 3.95833E-6 0.0324 " pathEditMode="relative" rAng="0" ptsTypes="AA">
                                          <p:cBhvr>
                                            <p:cTn id="97" dur="200" spd="-1000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22" presetClass="exit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99" dur="200"/>
                                            <p:tgtEl>
                                              <p:spTgt spid="3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2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2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2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4.16667E-6 -1.11111E-6 L 0.01016 0.01736 " pathEditMode="relative" rAng="0" ptsTypes="AA">
                                          <p:cBhvr>
                                            <p:cTn id="108" dur="200" spd="-100000" fill="hold"/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9" presetID="22" presetClass="exit" presetSubtype="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10" dur="200"/>
                                            <p:tgtEl>
                                              <p:spTgt spid="3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2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2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2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2.08333E-6 -2.59259E-6 L -0.00964 0.01806 " pathEditMode="relative" rAng="0" ptsTypes="AA">
                                          <p:cBhvr>
                                            <p:cTn id="119" dur="200" spd="-1000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" presetID="22" presetClass="exit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1" dur="200"/>
                                            <p:tgtEl>
                                              <p:spTgt spid="3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2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2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2.29167E-6 -2.59259E-6 L 0.01315 0.00023 " pathEditMode="relative" rAng="0" ptsTypes="AA">
                                          <p:cBhvr>
                                            <p:cTn id="130" dur="200" spd="-1000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1" presetID="22" presetClass="exit" presetSubtype="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32" dur="200"/>
                                            <p:tgtEl>
                                              <p:spTgt spid="3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23" presetClass="entr" presetSubtype="52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2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2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2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2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2.91667E-6 3.7037E-7 L -0.01758 -0.00093 " pathEditMode="relative" rAng="0" ptsTypes="AA">
                                          <p:cBhvr>
                                            <p:cTn id="141" dur="200" spd="-1000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" presetID="22" presetClass="exit" presetSubtype="8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43" dur="200"/>
                                            <p:tgtEl>
                                              <p:spTgt spid="3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2" presetClass="exit" presetSubtype="8" accel="10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6" dur="300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300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2" accel="10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2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1" presetClass="mediacall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4" dur="232" fill="hold"/>
                                            <p:tgtEl>
                                              <p:spTgt spid="6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5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2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2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2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2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3.95833E-6 -4.81481E-6 L 3.95833E-6 0.03241 " pathEditMode="relative" rAng="0" ptsTypes="AA">
                                          <p:cBhvr>
                                            <p:cTn id="162" dur="200" spd="-1000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22" presetClass="exit" presetSubtype="4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64" dur="200"/>
                                            <p:tgtEl>
                                              <p:spTgt spid="3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2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2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2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2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2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4.16667E-6 3.7037E-7 L 0.01016 0.01736 " pathEditMode="relative" rAng="0" ptsTypes="AA">
                                          <p:cBhvr>
                                            <p:cTn id="173" dur="200" spd="-1000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" presetID="22" presetClass="exit" presetSubtype="2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75" dur="200"/>
                                            <p:tgtEl>
                                              <p:spTgt spid="3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9" dur="2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2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2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2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2.08333E-6 -1.11111E-6 L -0.00964 0.01806 " pathEditMode="relative" rAng="0" ptsTypes="AA">
                                          <p:cBhvr>
                                            <p:cTn id="184" dur="200" spd="-1000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22" presetClass="exit" presetSubtype="4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6" dur="200"/>
                                            <p:tgtEl>
                                              <p:spTgt spid="3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2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2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2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2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4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2.29167E-6 -1.11111E-6 L 0.01315 0.00023 " pathEditMode="relative" rAng="0" ptsTypes="AA">
                                          <p:cBhvr>
                                            <p:cTn id="195" dur="200" spd="-1000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6" presetID="22" presetClass="exit" presetSubtype="2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97" dur="200"/>
                                            <p:tgtEl>
                                              <p:spTgt spid="3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23" presetClass="entr" presetSubtype="528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2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2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2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2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3.125E-6 3.7037E-7 L -0.01758 -0.00093 " pathEditMode="relative" rAng="0" ptsTypes="AA">
                                          <p:cBhvr>
                                            <p:cTn id="206" dur="200" spd="-1000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22" presetClass="exit" presetSubtype="8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08" dur="200"/>
                                            <p:tgtEl>
                                              <p:spTgt spid="3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2" presetClass="exit" presetSubtype="8" accel="100000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1" dur="300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2" dur="300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2" presetClass="entr" presetSubtype="2" accel="100000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6" dur="5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7" dur="5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1" presetClass="mediacall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19" dur="232" fill="hold"/>
                                            <p:tgtEl>
                                              <p:spTgt spid="6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20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2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2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2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2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6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3.95833E-6 2.22222E-6 L 3.95833E-6 0.03241 " pathEditMode="relative" rAng="0" ptsTypes="AA">
                                          <p:cBhvr>
                                            <p:cTn id="227" dur="200" spd="-1000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8" presetID="22" presetClass="exit" presetSubtype="4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9" dur="200"/>
                                            <p:tgtEl>
                                              <p:spTgt spid="3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3" dur="2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2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2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2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4.375E-6 -2.59259E-6 L 0.01016 0.01736 " pathEditMode="relative" rAng="0" ptsTypes="AA">
                                          <p:cBhvr>
                                            <p:cTn id="238" dur="200" spd="-1000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9" presetID="22" presetClass="exit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40" dur="200"/>
                                            <p:tgtEl>
                                              <p:spTgt spid="4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4" dur="2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2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2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2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1.875E-6 -4.07407E-6 L -0.00964 0.01806 " pathEditMode="relative" rAng="0" ptsTypes="AA">
                                          <p:cBhvr>
                                            <p:cTn id="249" dur="200" spd="-100000" fill="hold"/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22" presetClass="exit" presetSubtype="4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1" dur="200"/>
                                            <p:tgtEl>
                                              <p:spTgt spid="4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5" dur="2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2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7" dur="2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2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9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2.5E-6 -4.07407E-6 L 0.01315 0.00024 " pathEditMode="relative" rAng="0" ptsTypes="AA">
                                          <p:cBhvr>
                                            <p:cTn id="260" dur="200" spd="-100000" fill="hold"/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1" presetID="22" presetClass="exit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62" dur="200"/>
                                            <p:tgtEl>
                                              <p:spTgt spid="3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" presetID="23" presetClass="entr" presetSubtype="52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6" dur="2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2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8" dur="2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2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0" presetID="42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91667E-6 -1.11111E-6 L -0.01758 -0.00092 " pathEditMode="relative" rAng="0" ptsTypes="AA">
                                          <p:cBhvr>
                                            <p:cTn id="271" dur="200" spd="-100000" fill="hold"/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2" presetID="22" presetClass="exit" presetSubtype="8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73" dur="200"/>
                                            <p:tgtEl>
                                              <p:spTgt spid="4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2" presetClass="exit" presetSubtype="8" accel="10000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6" dur="300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7" dur="300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9" presetID="2" presetClass="entr" presetSubtype="2" accel="10000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1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2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3" presetID="1" presetClass="mediacall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4" dur="232" fill="hold"/>
                                            <p:tgtEl>
                                              <p:spTgt spid="6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85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7" dur="2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2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2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2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1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3.95833E-6 3.7037E-6 L 3.95833E-6 0.0324 " pathEditMode="relative" rAng="0" ptsTypes="AA">
                                          <p:cBhvr>
                                            <p:cTn id="292" dur="200" spd="-1000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3" presetID="22" presetClass="exit" presetSubtype="4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94" dur="200"/>
                                            <p:tgtEl>
                                              <p:spTgt spid="4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8" dur="2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2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2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2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-4.16667E-6 -1.11111E-6 L 0.01016 0.01736 " pathEditMode="relative" rAng="0" ptsTypes="AA">
                                          <p:cBhvr>
                                            <p:cTn id="303" dur="200" spd="-1000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22" presetClass="exit" presetSubtype="2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305" dur="200"/>
                                            <p:tgtEl>
                                              <p:spTgt spid="4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2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2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1" dur="2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2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3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2.08333E-6 -2.59259E-6 L -0.00964 0.01806 " pathEditMode="relative" rAng="0" ptsTypes="AA">
                                          <p:cBhvr>
                                            <p:cTn id="314" dur="200" spd="-1000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22" presetClass="exit" presetSubtype="4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16" dur="200"/>
                                            <p:tgtEl>
                                              <p:spTgt spid="4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8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0" dur="2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2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2" dur="2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3" dur="2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4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-2.29167E-6 -2.59259E-6 L 0.01315 0.00023 " pathEditMode="relative" rAng="0" ptsTypes="AA">
                                          <p:cBhvr>
                                            <p:cTn id="325" dur="200" spd="-1000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6" presetID="22" presetClass="exit" presetSubtype="2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327" dur="200"/>
                                            <p:tgtEl>
                                              <p:spTgt spid="4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" presetID="23" presetClass="entr" presetSubtype="52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2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2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2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4" dur="2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2.91667E-6 3.7037E-7 L -0.01758 -0.00093 " pathEditMode="relative" rAng="0" ptsTypes="AA">
                                          <p:cBhvr>
                                            <p:cTn id="336" dur="200" spd="-1000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7" presetID="22" presetClass="exit" presetSubtype="8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338" dur="200"/>
                                            <p:tgtEl>
                                              <p:spTgt spid="4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2" presetClass="exit" presetSubtype="8" accel="10000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1" dur="300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2" dur="300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4" presetID="10" presetClass="entr" presetSubtype="0" fill="hold" grpId="0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6" dur="1500"/>
                                            <p:tgtEl>
                                              <p:spTgt spid="6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10" presetClass="entr" presetSubtype="0" fill="hold" grpId="0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9" dur="1500"/>
                                            <p:tgtEl>
                                              <p:spTgt spid="6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0" presetID="2" presetClass="exit" presetSubtype="1" fill="hold" grpId="1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1" dur="500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2" dur="500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4" presetID="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3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6" dur="500" fill="hold"/>
                                            <p:tgtEl>
                                              <p:spTgt spid="6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7" dur="500" fill="hold"/>
                                            <p:tgtEl>
                                              <p:spTgt spid="6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8" presetID="1" presetClass="mediacall" presetSubtype="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59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60" presetID="1" presetClass="entr" presetSubtype="0" fill="hold" grpId="0" nodeType="withEffect">
                                      <p:stCondLst>
                                        <p:cond delay="1775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" presetID="22" presetClass="entr" presetSubtype="4" fill="hold" grpId="0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4" dur="250"/>
                                            <p:tgtEl>
                                              <p:spTgt spid="9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42" presetClass="path" presetSubtype="0" accel="50000" decel="50000" fill="hold" grpId="1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animMotion origin="layout" path="M -2.29167E-6 -4.07407E-6 L -0.0039 0.29074 " pathEditMode="relative" rAng="0" ptsTypes="AA">
                                          <p:cBhvr>
                                            <p:cTn id="366" dur="500" fill="hold"/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5" y="1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7" presetID="22" presetClass="exit" presetSubtype="4" fill="hold" grpId="2" nodeType="withEffect">
                                      <p:stCondLst>
                                        <p:cond delay="141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68" dur="250"/>
                                            <p:tgtEl>
                                              <p:spTgt spid="9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22" presetClass="entr" presetSubtype="4" fill="hold" grpId="0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2" dur="250"/>
                                            <p:tgtEl>
                                              <p:spTgt spid="9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accel="50000" decel="50000" fill="hold" grpId="1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374" dur="500" fill="hold"/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22" presetClass="exit" presetSubtype="4" fill="hold" grpId="2" nodeType="withEffect">
                                      <p:stCondLst>
                                        <p:cond delay="141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76" dur="250"/>
                                            <p:tgtEl>
                                              <p:spTgt spid="9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8" presetID="22" presetClass="entr" presetSubtype="4" fill="hold" grpId="0" nodeType="withEffect">
                                      <p:stCondLst>
                                        <p:cond delay="1380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0" dur="250"/>
                                            <p:tgtEl>
                                              <p:spTgt spid="9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1" presetID="42" presetClass="path" presetSubtype="0" accel="50000" decel="50000" fill="hold" grpId="1" nodeType="withEffect">
                                      <p:stCondLst>
                                        <p:cond delay="138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382" dur="500" fill="hold"/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3" presetID="22" presetClass="exit" presetSubtype="4" fill="hold" grpId="2" nodeType="withEffect">
                                      <p:stCondLst>
                                        <p:cond delay="140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84" dur="250"/>
                                            <p:tgtEl>
                                              <p:spTgt spid="9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6" presetID="22" presetClass="entr" presetSubtype="4" fill="hold" grpId="0" nodeType="withEffect">
                                      <p:stCondLst>
                                        <p:cond delay="13700"/>
                                      </p:stCondLst>
                                      <p:childTnLs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8" dur="250"/>
                                            <p:tgtEl>
                                              <p:spTgt spid="9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9" presetID="42" presetClass="path" presetSubtype="0" accel="50000" decel="50000" fill="hold" grpId="1" nodeType="withEffect">
                                      <p:stCondLst>
                                        <p:cond delay="13700"/>
                                      </p:stCondLst>
                                      <p:childTnLst>
                                        <p:animMotion origin="layout" path="M -4.375E-6 -4.81481E-6 L -4.375E-6 0.25 " pathEditMode="relative" rAng="0" ptsTypes="AA">
                                          <p:cBhvr>
                                            <p:cTn id="390" dur="500" fill="hold"/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1" presetID="22" presetClass="exit" presetSubtype="4" fill="hold" grpId="2" nodeType="withEffect">
                                      <p:stCondLst>
                                        <p:cond delay="139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92" dur="250"/>
                                            <p:tgtEl>
                                              <p:spTgt spid="9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4" presetID="22" presetClass="entr" presetSubtype="4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6" dur="250"/>
                                            <p:tgtEl>
                                              <p:spTgt spid="10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7" presetID="42" presetClass="path" presetSubtype="0" accel="50000" decel="50000" fill="hold" grpId="1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398" dur="500" fill="hold"/>
                                            <p:tgtEl>
                                              <p:spTgt spid="10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9" presetID="22" presetClass="exit" presetSubtype="4" fill="hold" grpId="2" nodeType="withEffect">
                                      <p:stCondLst>
                                        <p:cond delay="138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00" dur="250"/>
                                            <p:tgtEl>
                                              <p:spTgt spid="10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2" presetID="22" presetClass="entr" presetSubtype="4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4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4" dur="250"/>
                                            <p:tgtEl>
                                              <p:spTgt spid="9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5" presetID="42" presetClass="path" presetSubtype="0" accel="50000" decel="50000" fill="hold" grpId="1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animMotion origin="layout" path="M 4.58333E-6 -1.85185E-6 L 4.58333E-6 0.25 " pathEditMode="relative" rAng="0" ptsTypes="AA">
                                          <p:cBhvr>
                                            <p:cTn id="406" dur="500" fill="hold"/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7" presetID="22" presetClass="exit" presetSubtype="4" fill="hold" grpId="2" nodeType="withEffect">
                                      <p:stCondLst>
                                        <p:cond delay="138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08" dur="250"/>
                                            <p:tgtEl>
                                              <p:spTgt spid="9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2" dur="250"/>
                                            <p:tgtEl>
                                              <p:spTgt spid="9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accel="50000" decel="50000" fill="hold" grpId="1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414" dur="500" fill="hold"/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22" presetClass="exit" presetSubtype="4" fill="hold" grpId="2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16" dur="250"/>
                                            <p:tgtEl>
                                              <p:spTgt spid="9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0" dur="250"/>
                                            <p:tgtEl>
                                              <p:spTgt spid="9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1" presetID="42" presetClass="path" presetSubtype="0" accel="50000" decel="50000" fill="hold" grpId="1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422" dur="500" fill="hold"/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3" presetID="22" presetClass="exit" presetSubtype="4" fill="hold" grpId="2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24" dur="250"/>
                                            <p:tgtEl>
                                              <p:spTgt spid="9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" presetID="12" presetClass="entr" presetSubtype="1" fill="hold" grpId="0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8" dur="500"/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9" dur="500"/>
                                            <p:tgtEl>
                                              <p:spTgt spid="9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0" presetID="12" presetClass="entr" presetSubtype="1" fill="hold" grpId="0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2" dur="500"/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3" dur="500"/>
                                            <p:tgtEl>
                                              <p:spTgt spid="9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4" presetID="42" presetClass="path" presetSubtype="0" accel="50000" decel="50000" fill="hold" grpId="1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-3.95833E-6 -7.40741E-7 L -0.00039 0.06389 " pathEditMode="relative" rAng="0" ptsTypes="AA">
                                          <p:cBhvr>
                                            <p:cTn id="435" dur="1500" fill="hold"/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6" presetID="42" presetClass="path" presetSubtype="0" accel="50000" decel="50000" fill="hold" grpId="1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-8.33333E-7 -2.96296E-6 L 0.00013 0.03935 " pathEditMode="relative" rAng="0" ptsTypes="AA">
                                          <p:cBhvr>
                                            <p:cTn id="437" dur="1500" fill="hold"/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8" presetID="10" presetClass="exit" presetSubtype="0" fill="hold" grpId="2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9" dur="500"/>
                                            <p:tgtEl>
                                              <p:spTgt spid="9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1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2" dur="500"/>
                                            <p:tgtEl>
                                              <p:spTgt spid="9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" presetID="23" presetClass="entr" presetSubtype="3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6" dur="250" fill="hold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7" dur="250" fill="hold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8" presetID="6" presetClass="emph" presetSubtype="0" accel="100000" fill="hold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animScale>
                                          <p:cBhvr>
                                            <p:cTn id="449" dur="500" fill="hold"/>
                                            <p:tgtEl>
                                              <p:spTgt spid="986"/>
                                            </p:tgtEl>
                                          </p:cBhvr>
                                          <p:by x="60000" y="6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0" presetID="1" presetClass="mediacall" presetSubtype="0" fill="hold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51" dur="348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2" presetID="2" presetClass="exit" presetSubtype="1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3" dur="500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4" dur="500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6" presetID="53" presetClass="entr" presetSubtype="16" fill="hold" nodeType="withEffect">
                                      <p:stCondLst>
                                        <p:cond delay="10150"/>
                                      </p:stCondLst>
                                      <p:childTnLs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8" dur="500" fill="hold"/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9" dur="500" fill="hold"/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0" dur="500"/>
                                            <p:tgtEl>
                                              <p:spTgt spid="12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1" presetID="32" presetClass="emph" presetSubtype="0" fill="hold" nodeType="withEffect">
                                      <p:stCondLst>
                                        <p:cond delay="101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6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6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6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nodeType="withEffect">
                                      <p:stCondLst>
                                        <p:cond delay="10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500"/>
                                            <p:tgtEl>
                                              <p:spTgt spid="12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53" presetClass="entr" presetSubtype="16" fill="hold" nodeType="withEffect">
                                      <p:stCondLst>
                                        <p:cond delay="101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2" dur="500" fill="hold"/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3" dur="500" fill="hold"/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4" dur="500"/>
                                            <p:tgtEl>
                                              <p:spTgt spid="1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5" presetID="32" presetClass="emph" presetSubtype="0" fill="hold" nodeType="withEffect">
                                      <p:stCondLst>
                                        <p:cond delay="101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7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7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1" presetID="10" presetClass="exit" presetSubtype="0" fill="hold" nodeType="withEffect">
                                      <p:stCondLst>
                                        <p:cond delay="10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2" dur="500"/>
                                            <p:tgtEl>
                                              <p:spTgt spid="12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4" presetID="53" presetClass="entr" presetSubtype="16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6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7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9" presetID="32" presetClass="emph" presetSubtype="0" fill="hold" nodeType="withEffect">
                                      <p:stCondLst>
                                        <p:cond delay="100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9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9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9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5" presetID="10" presetClass="exit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6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8" presetID="53" presetClass="entr" presetSubtype="16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0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1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2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3" presetID="32" presetClass="emph" presetSubtype="0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0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0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0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9" presetID="10" presetClass="exit" presetSubtype="0" fill="hold" nodeType="withEffect">
                                      <p:stCondLst>
                                        <p:cond delay="10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0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2" presetID="53" presetClass="entr" presetSubtype="16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set>
                                          <p:cBhvr>
                                            <p:cTn id="5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4" dur="500" fill="hold"/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5" dur="500" fill="hold"/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6" dur="500"/>
                                            <p:tgtEl>
                                              <p:spTgt spid="12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7" presetID="32" presetClass="emph" presetSubtype="0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1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2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23" presetID="10" presetClass="exit" presetSubtype="0" fill="hold" nodeType="withEffect">
                                      <p:stCondLst>
                                        <p:cond delay="10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4" dur="500"/>
                                            <p:tgtEl>
                                              <p:spTgt spid="12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6" presetID="2" presetClass="entr" presetSubtype="2" accel="10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5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8" dur="500" fill="hold"/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9" dur="500" fill="hold"/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0" presetID="2" presetClass="entr" presetSubtype="4" accel="10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5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2" dur="500" fill="hold"/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3" dur="500" fill="hold"/>
                                            <p:tgtEl>
                                              <p:spTgt spid="7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4" presetID="2" presetClass="entr" presetSubtype="2" accel="10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5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6" dur="500" fill="hold"/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7" dur="500" fill="hold"/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8" presetID="2" presetClass="entr" presetSubtype="4" accel="10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5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0" dur="500" fill="hold"/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1" dur="500" fill="hold"/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2" presetID="1" presetClass="exit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4" presetID="1" presetClass="entr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set>
                                          <p:cBhvr>
                                            <p:cTn id="5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6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9" presetID="1" presetClass="exit" presetSubtype="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5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1" presetID="16" presetClass="entr" presetSubtype="37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5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4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6" presetID="16" presetClass="entr" presetSubtype="37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9" presetID="1" presetClass="exit" presetSubtype="0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5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1" presetID="16" presetClass="entr" presetSubtype="37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5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4" presetID="1" presetClass="exit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5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6" presetID="16" presetClass="entr" presetSubtype="37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9" presetID="1" presetClass="exit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5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4800">
                    <p:cTn id="57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25700">
                    <p:cTn id="57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31800">
                    <p:cTn id="57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4"/>
                    </p:tgtEl>
                  </p:cMediaNode>
                </p:audio>
                <p:audio>
                  <p:cMediaNode vol="28700">
                    <p:cTn id="5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5"/>
                    </p:tgtEl>
                  </p:cMediaNode>
                </p:audio>
                <p:audio>
                  <p:cMediaNode vol="30300">
                    <p:cTn id="5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6"/>
                    </p:tgtEl>
                  </p:cMediaNode>
                </p:audio>
                <p:audio>
                  <p:cMediaNode vol="25700">
                    <p:cTn id="5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7"/>
                    </p:tgtEl>
                  </p:cMediaNode>
                </p:audio>
                <p:audio>
                  <p:cMediaNode vol="54500" numSld="999" showWhenStopped="0">
                    <p:cTn id="5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469" grpId="0" animBg="1"/>
          <p:bldP spid="470" grpId="0" animBg="1"/>
          <p:bldP spid="470" grpId="1" animBg="1"/>
          <p:bldP spid="677" grpId="0" animBg="1"/>
          <p:bldP spid="689" grpId="0" animBg="1"/>
          <p:bldP spid="690" grpId="0"/>
          <p:bldP spid="691" grpId="0"/>
          <p:bldP spid="977" grpId="0" animBg="1"/>
          <p:bldP spid="977" grpId="1" animBg="1"/>
          <p:bldP spid="977" grpId="2" animBg="1"/>
          <p:bldP spid="978" grpId="0" animBg="1"/>
          <p:bldP spid="978" grpId="1" animBg="1"/>
          <p:bldP spid="978" grpId="2" animBg="1"/>
          <p:bldP spid="1071" grpId="0" animBg="1"/>
          <p:bldP spid="1071" grpId="1" animBg="1"/>
          <p:bldP spid="1071" grpId="2" animBg="1"/>
          <p:bldP spid="980" grpId="0" animBg="1"/>
          <p:bldP spid="980" grpId="1" animBg="1"/>
          <p:bldP spid="980" grpId="2" animBg="1"/>
          <p:bldP spid="982" grpId="0" animBg="1"/>
          <p:bldP spid="982" grpId="1" animBg="1"/>
          <p:bldP spid="982" grpId="2" animBg="1"/>
          <p:bldP spid="983" grpId="0" animBg="1"/>
          <p:bldP spid="983" grpId="1" animBg="1"/>
          <p:bldP spid="983" grpId="2" animBg="1"/>
          <p:bldP spid="984" grpId="0" animBg="1"/>
          <p:bldP spid="984" grpId="1" animBg="1"/>
          <p:bldP spid="984" grpId="2" animBg="1"/>
          <p:bldP spid="985" grpId="0" animBg="1"/>
          <p:bldP spid="985" grpId="1" animBg="1"/>
          <p:bldP spid="985" grpId="2" animBg="1"/>
          <p:bldP spid="979" grpId="0" animBg="1"/>
          <p:bldP spid="979" grpId="1" animBg="1"/>
          <p:bldP spid="979" grpId="2" animBg="1"/>
          <p:bldP spid="981" grpId="0" animBg="1"/>
          <p:bldP spid="981" grpId="1" animBg="1"/>
          <p:bldP spid="981" grpId="2" animBg="1"/>
          <p:bldP spid="552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Freeform 1613"/>
          <p:cNvSpPr/>
          <p:nvPr/>
        </p:nvSpPr>
        <p:spPr bwMode="auto">
          <a:xfrm>
            <a:off x="0" y="0"/>
            <a:ext cx="12192000" cy="6858000"/>
          </a:xfrm>
          <a:custGeom>
            <a:avLst/>
            <a:gdLst>
              <a:gd name="T0" fmla="*/ 1062 w 1062"/>
              <a:gd name="T1" fmla="*/ 0 h 645"/>
              <a:gd name="T2" fmla="*/ 1062 w 1062"/>
              <a:gd name="T3" fmla="*/ 645 h 645"/>
              <a:gd name="T4" fmla="*/ 0 w 1062"/>
              <a:gd name="T5" fmla="*/ 645 h 645"/>
              <a:gd name="T6" fmla="*/ 0 w 1062"/>
              <a:gd name="T7" fmla="*/ 0 h 645"/>
              <a:gd name="T8" fmla="*/ 1062 w 1062"/>
              <a:gd name="T9" fmla="*/ 0 h 645"/>
              <a:gd name="T10" fmla="*/ 1062 w 1062"/>
              <a:gd name="T11" fmla="*/ 0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2" h="645">
                <a:moveTo>
                  <a:pt x="1062" y="0"/>
                </a:moveTo>
                <a:lnTo>
                  <a:pt x="1062" y="645"/>
                </a:lnTo>
                <a:lnTo>
                  <a:pt x="0" y="645"/>
                </a:lnTo>
                <a:lnTo>
                  <a:pt x="0" y="0"/>
                </a:lnTo>
                <a:lnTo>
                  <a:pt x="1062" y="0"/>
                </a:lnTo>
                <a:lnTo>
                  <a:pt x="1062" y="0"/>
                </a:lnTo>
                <a:close/>
              </a:path>
            </a:pathLst>
          </a:custGeom>
          <a:solidFill>
            <a:srgbClr val="F6AB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192000" y="0"/>
            <a:ext cx="12192000" cy="6858000"/>
            <a:chOff x="712873" y="2077796"/>
            <a:chExt cx="2295049" cy="1393885"/>
          </a:xfrm>
        </p:grpSpPr>
        <p:sp>
          <p:nvSpPr>
            <p:cNvPr id="39" name="Freeform 1613"/>
            <p:cNvSpPr/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汇报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-12192000" y="0"/>
            <a:ext cx="12192000" cy="6858000"/>
            <a:chOff x="712873" y="2077796"/>
            <a:chExt cx="2295049" cy="1393885"/>
          </a:xfrm>
        </p:grpSpPr>
        <p:sp>
          <p:nvSpPr>
            <p:cNvPr id="36" name="Freeform 1613"/>
            <p:cNvSpPr/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5CB5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述职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-12192000" y="0"/>
            <a:ext cx="12192000" cy="6858000"/>
            <a:chOff x="712873" y="2077796"/>
            <a:chExt cx="2295049" cy="1393885"/>
          </a:xfrm>
        </p:grpSpPr>
        <p:sp>
          <p:nvSpPr>
            <p:cNvPr id="33" name="Freeform 1613"/>
            <p:cNvSpPr/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00AAB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销售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-12192000" y="0"/>
            <a:ext cx="12192000" cy="6858000"/>
            <a:chOff x="712873" y="2077796"/>
            <a:chExt cx="2295049" cy="1393885"/>
          </a:xfrm>
        </p:grpSpPr>
        <p:sp>
          <p:nvSpPr>
            <p:cNvPr id="30" name="Freeform 1613"/>
            <p:cNvSpPr/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004F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总结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-12192000" y="0"/>
            <a:ext cx="12192000" cy="6858000"/>
            <a:chOff x="712873" y="2077796"/>
            <a:chExt cx="2295049" cy="1393885"/>
          </a:xfrm>
        </p:grpSpPr>
        <p:sp>
          <p:nvSpPr>
            <p:cNvPr id="27" name="Freeform 1613"/>
            <p:cNvSpPr/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E600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年终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-12192000" y="0"/>
            <a:ext cx="12192000" cy="6858000"/>
            <a:chOff x="712873" y="2077796"/>
            <a:chExt cx="2295049" cy="1393885"/>
          </a:xfrm>
        </p:grpSpPr>
        <p:sp>
          <p:nvSpPr>
            <p:cNvPr id="24" name="Freeform 1613"/>
            <p:cNvSpPr/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E948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会议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2192000" y="0"/>
            <a:ext cx="12192000" cy="6858000"/>
            <a:chOff x="712873" y="23643"/>
            <a:chExt cx="2295049" cy="1393885"/>
          </a:xfrm>
        </p:grpSpPr>
        <p:sp>
          <p:nvSpPr>
            <p:cNvPr id="3" name="Freeform 1613"/>
            <p:cNvSpPr/>
            <p:nvPr/>
          </p:nvSpPr>
          <p:spPr bwMode="auto">
            <a:xfrm>
              <a:off x="712873" y="23643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989294" y="451597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提案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-12926216" y="0"/>
            <a:ext cx="12192000" cy="6858000"/>
            <a:chOff x="712873" y="2077796"/>
            <a:chExt cx="2295049" cy="1393885"/>
          </a:xfrm>
        </p:grpSpPr>
        <p:sp>
          <p:nvSpPr>
            <p:cNvPr id="46" name="Freeform 1613"/>
            <p:cNvSpPr/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汇报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-12926216" y="0"/>
            <a:ext cx="12192000" cy="6858000"/>
            <a:chOff x="712873" y="2077796"/>
            <a:chExt cx="2295049" cy="1393885"/>
          </a:xfrm>
        </p:grpSpPr>
        <p:sp>
          <p:nvSpPr>
            <p:cNvPr id="49" name="Freeform 1613"/>
            <p:cNvSpPr/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5CB5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述职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-12926216" y="0"/>
            <a:ext cx="12192000" cy="6858000"/>
            <a:chOff x="712873" y="2077796"/>
            <a:chExt cx="2295049" cy="1393885"/>
          </a:xfrm>
        </p:grpSpPr>
        <p:sp>
          <p:nvSpPr>
            <p:cNvPr id="52" name="Freeform 1613"/>
            <p:cNvSpPr/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00AAB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销售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-12926216" y="0"/>
            <a:ext cx="12192000" cy="6858000"/>
            <a:chOff x="712873" y="2077796"/>
            <a:chExt cx="2295049" cy="1393885"/>
          </a:xfrm>
        </p:grpSpPr>
        <p:sp>
          <p:nvSpPr>
            <p:cNvPr id="55" name="Freeform 1613"/>
            <p:cNvSpPr/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004F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总结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-12926216" y="0"/>
            <a:ext cx="12192000" cy="6858000"/>
            <a:chOff x="712873" y="2077796"/>
            <a:chExt cx="2295049" cy="1393885"/>
          </a:xfrm>
        </p:grpSpPr>
        <p:sp>
          <p:nvSpPr>
            <p:cNvPr id="58" name="Freeform 1613"/>
            <p:cNvSpPr/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E600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年终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-12926216" y="0"/>
            <a:ext cx="12192000" cy="6858000"/>
            <a:chOff x="712873" y="2077796"/>
            <a:chExt cx="2295049" cy="1393885"/>
          </a:xfrm>
        </p:grpSpPr>
        <p:sp>
          <p:nvSpPr>
            <p:cNvPr id="61" name="Freeform 1613"/>
            <p:cNvSpPr/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E948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会议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-12926216" y="0"/>
            <a:ext cx="12192000" cy="6858000"/>
            <a:chOff x="712873" y="2077796"/>
            <a:chExt cx="2295049" cy="1393885"/>
          </a:xfrm>
        </p:grpSpPr>
        <p:sp>
          <p:nvSpPr>
            <p:cNvPr id="64" name="Freeform 1613"/>
            <p:cNvSpPr/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989294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6600" kern="1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提案</a:t>
              </a:r>
              <a:r>
                <a:rPr lang="en-US" altLang="zh-CN" sz="16600" kern="100" dirty="0" smtClean="0">
                  <a:noFill/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9557905" y="-2320692"/>
            <a:ext cx="962669" cy="845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0" y="0"/>
            <a:ext cx="12192000" cy="6858000"/>
            <a:chOff x="712873" y="2077796"/>
            <a:chExt cx="2295049" cy="1393885"/>
          </a:xfrm>
        </p:grpSpPr>
        <p:sp>
          <p:nvSpPr>
            <p:cNvPr id="71" name="Freeform 1613"/>
            <p:cNvSpPr/>
            <p:nvPr/>
          </p:nvSpPr>
          <p:spPr bwMode="auto">
            <a:xfrm>
              <a:off x="712873" y="2077796"/>
              <a:ext cx="2295049" cy="1393885"/>
            </a:xfrm>
            <a:custGeom>
              <a:avLst/>
              <a:gdLst>
                <a:gd name="T0" fmla="*/ 1062 w 1062"/>
                <a:gd name="T1" fmla="*/ 0 h 645"/>
                <a:gd name="T2" fmla="*/ 1062 w 1062"/>
                <a:gd name="T3" fmla="*/ 645 h 645"/>
                <a:gd name="T4" fmla="*/ 0 w 1062"/>
                <a:gd name="T5" fmla="*/ 645 h 645"/>
                <a:gd name="T6" fmla="*/ 0 w 1062"/>
                <a:gd name="T7" fmla="*/ 0 h 645"/>
                <a:gd name="T8" fmla="*/ 1062 w 1062"/>
                <a:gd name="T9" fmla="*/ 0 h 645"/>
                <a:gd name="T10" fmla="*/ 1062 w 1062"/>
                <a:gd name="T11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2" h="645">
                  <a:moveTo>
                    <a:pt x="1062" y="0"/>
                  </a:moveTo>
                  <a:lnTo>
                    <a:pt x="1062" y="645"/>
                  </a:lnTo>
                  <a:lnTo>
                    <a:pt x="0" y="645"/>
                  </a:lnTo>
                  <a:lnTo>
                    <a:pt x="0" y="0"/>
                  </a:lnTo>
                  <a:lnTo>
                    <a:pt x="1062" y="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F6AB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1084921" y="2505750"/>
              <a:ext cx="1742207" cy="537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600" kern="100" dirty="0" smtClean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汇报</a:t>
              </a:r>
              <a:r>
                <a:rPr lang="en-US" altLang="zh-CN" sz="16600" kern="100" dirty="0" smtClean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PPT</a:t>
              </a:r>
              <a:endParaRPr lang="zh-CN" altLang="en-US" sz="166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1976431" y="2105558"/>
            <a:ext cx="9255135" cy="264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kern="100" dirty="0" smtClean="0">
                <a:noFill/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汇报</a:t>
            </a:r>
            <a:r>
              <a:rPr lang="en-US" altLang="zh-CN" sz="16600" kern="1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PPT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7" name="ShortSwoosh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62481" y="-106354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36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8" grpId="0" animBg="1"/>
      <p:bldP spid="66" grpId="0" animBg="1"/>
      <p:bldP spid="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矩形 811"/>
          <p:cNvSpPr/>
          <p:nvPr/>
        </p:nvSpPr>
        <p:spPr>
          <a:xfrm>
            <a:off x="0" y="-19570"/>
            <a:ext cx="12280480" cy="6877570"/>
          </a:xfrm>
          <a:prstGeom prst="rect">
            <a:avLst/>
          </a:prstGeom>
          <a:solidFill>
            <a:srgbClr val="B0E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矩形 280"/>
          <p:cNvSpPr/>
          <p:nvPr/>
        </p:nvSpPr>
        <p:spPr>
          <a:xfrm>
            <a:off x="0" y="-19570"/>
            <a:ext cx="12280480" cy="6877570"/>
          </a:xfrm>
          <a:prstGeom prst="rect">
            <a:avLst/>
          </a:prstGeom>
          <a:solidFill>
            <a:srgbClr val="242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0" name="矩形 809"/>
          <p:cNvSpPr/>
          <p:nvPr/>
        </p:nvSpPr>
        <p:spPr>
          <a:xfrm>
            <a:off x="0" y="-19570"/>
            <a:ext cx="12280480" cy="6877570"/>
          </a:xfrm>
          <a:prstGeom prst="rect">
            <a:avLst/>
          </a:prstGeom>
          <a:solidFill>
            <a:srgbClr val="242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4" name="任意多边形 813"/>
          <p:cNvSpPr/>
          <p:nvPr/>
        </p:nvSpPr>
        <p:spPr>
          <a:xfrm>
            <a:off x="0" y="0"/>
            <a:ext cx="12263147" cy="6858000"/>
          </a:xfrm>
          <a:custGeom>
            <a:avLst/>
            <a:gdLst>
              <a:gd name="connsiteX0" fmla="*/ 0 w 12263147"/>
              <a:gd name="connsiteY0" fmla="*/ 0 h 6858000"/>
              <a:gd name="connsiteX1" fmla="*/ 6570255 w 12263147"/>
              <a:gd name="connsiteY1" fmla="*/ 0 h 6858000"/>
              <a:gd name="connsiteX2" fmla="*/ 6570255 w 12263147"/>
              <a:gd name="connsiteY2" fmla="*/ 3633787 h 6858000"/>
              <a:gd name="connsiteX3" fmla="*/ 12263147 w 12263147"/>
              <a:gd name="connsiteY3" fmla="*/ 3633787 h 6858000"/>
              <a:gd name="connsiteX4" fmla="*/ 12263147 w 12263147"/>
              <a:gd name="connsiteY4" fmla="*/ 6858000 h 6858000"/>
              <a:gd name="connsiteX5" fmla="*/ 0 w 12263147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63147" h="6858000">
                <a:moveTo>
                  <a:pt x="0" y="0"/>
                </a:moveTo>
                <a:lnTo>
                  <a:pt x="6570255" y="0"/>
                </a:lnTo>
                <a:lnTo>
                  <a:pt x="6570255" y="3633787"/>
                </a:lnTo>
                <a:lnTo>
                  <a:pt x="12263147" y="3633787"/>
                </a:lnTo>
                <a:lnTo>
                  <a:pt x="1226314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DD5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2" name="任意多边形 741"/>
          <p:cNvSpPr/>
          <p:nvPr/>
        </p:nvSpPr>
        <p:spPr>
          <a:xfrm>
            <a:off x="0" y="0"/>
            <a:ext cx="12263147" cy="6858000"/>
          </a:xfrm>
          <a:custGeom>
            <a:avLst/>
            <a:gdLst>
              <a:gd name="connsiteX0" fmla="*/ 0 w 12263147"/>
              <a:gd name="connsiteY0" fmla="*/ 0 h 6858000"/>
              <a:gd name="connsiteX1" fmla="*/ 6570255 w 12263147"/>
              <a:gd name="connsiteY1" fmla="*/ 0 h 6858000"/>
              <a:gd name="connsiteX2" fmla="*/ 6570255 w 12263147"/>
              <a:gd name="connsiteY2" fmla="*/ 3633787 h 6858000"/>
              <a:gd name="connsiteX3" fmla="*/ 12263147 w 12263147"/>
              <a:gd name="connsiteY3" fmla="*/ 3633787 h 6858000"/>
              <a:gd name="connsiteX4" fmla="*/ 12263147 w 12263147"/>
              <a:gd name="connsiteY4" fmla="*/ 6858000 h 6858000"/>
              <a:gd name="connsiteX5" fmla="*/ 0 w 12263147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63147" h="6858000">
                <a:moveTo>
                  <a:pt x="0" y="0"/>
                </a:moveTo>
                <a:lnTo>
                  <a:pt x="6570255" y="0"/>
                </a:lnTo>
                <a:lnTo>
                  <a:pt x="6570255" y="3633787"/>
                </a:lnTo>
                <a:lnTo>
                  <a:pt x="12263147" y="3633787"/>
                </a:lnTo>
                <a:lnTo>
                  <a:pt x="1226314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6A6895"/>
          </a:solidFill>
          <a:ln>
            <a:solidFill>
              <a:srgbClr val="6A6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0" name="任意多边形 279"/>
          <p:cNvSpPr/>
          <p:nvPr/>
        </p:nvSpPr>
        <p:spPr>
          <a:xfrm>
            <a:off x="0" y="0"/>
            <a:ext cx="12263147" cy="6858000"/>
          </a:xfrm>
          <a:custGeom>
            <a:avLst/>
            <a:gdLst>
              <a:gd name="connsiteX0" fmla="*/ 0 w 12263147"/>
              <a:gd name="connsiteY0" fmla="*/ 0 h 6858000"/>
              <a:gd name="connsiteX1" fmla="*/ 6570255 w 12263147"/>
              <a:gd name="connsiteY1" fmla="*/ 0 h 6858000"/>
              <a:gd name="connsiteX2" fmla="*/ 6570255 w 12263147"/>
              <a:gd name="connsiteY2" fmla="*/ 3633787 h 6858000"/>
              <a:gd name="connsiteX3" fmla="*/ 12263147 w 12263147"/>
              <a:gd name="connsiteY3" fmla="*/ 3633787 h 6858000"/>
              <a:gd name="connsiteX4" fmla="*/ 12263147 w 12263147"/>
              <a:gd name="connsiteY4" fmla="*/ 6858000 h 6858000"/>
              <a:gd name="connsiteX5" fmla="*/ 0 w 12263147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63147" h="6858000">
                <a:moveTo>
                  <a:pt x="0" y="0"/>
                </a:moveTo>
                <a:lnTo>
                  <a:pt x="6570255" y="0"/>
                </a:lnTo>
                <a:lnTo>
                  <a:pt x="6570255" y="3633787"/>
                </a:lnTo>
                <a:lnTo>
                  <a:pt x="12263147" y="3633787"/>
                </a:lnTo>
                <a:lnTo>
                  <a:pt x="1226314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6A6895"/>
          </a:solidFill>
          <a:ln>
            <a:solidFill>
              <a:srgbClr val="6A6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163" name="椭圆 50162"/>
          <p:cNvSpPr/>
          <p:nvPr/>
        </p:nvSpPr>
        <p:spPr>
          <a:xfrm>
            <a:off x="10178407" y="864024"/>
            <a:ext cx="1380701" cy="1380701"/>
          </a:xfrm>
          <a:prstGeom prst="ellipse">
            <a:avLst/>
          </a:prstGeom>
          <a:solidFill>
            <a:srgbClr val="F8D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7354924" y="786927"/>
            <a:ext cx="4837076" cy="2198526"/>
            <a:chOff x="8570701" y="-2118069"/>
            <a:chExt cx="4837076" cy="2198526"/>
          </a:xfrm>
        </p:grpSpPr>
        <p:sp>
          <p:nvSpPr>
            <p:cNvPr id="750" name="任意多边形 749"/>
            <p:cNvSpPr/>
            <p:nvPr/>
          </p:nvSpPr>
          <p:spPr>
            <a:xfrm flipH="1">
              <a:off x="8570701" y="-639480"/>
              <a:ext cx="2086420" cy="719937"/>
            </a:xfrm>
            <a:custGeom>
              <a:avLst/>
              <a:gdLst>
                <a:gd name="connsiteX0" fmla="*/ 1106600 w 2086420"/>
                <a:gd name="connsiteY0" fmla="*/ 0 h 719937"/>
                <a:gd name="connsiteX1" fmla="*/ 1380866 w 2086420"/>
                <a:gd name="connsiteY1" fmla="*/ 181796 h 719937"/>
                <a:gd name="connsiteX2" fmla="*/ 1397571 w 2086420"/>
                <a:gd name="connsiteY2" fmla="*/ 264540 h 719937"/>
                <a:gd name="connsiteX3" fmla="*/ 1432442 w 2086420"/>
                <a:gd name="connsiteY3" fmla="*/ 289702 h 719937"/>
                <a:gd name="connsiteX4" fmla="*/ 1482911 w 2086420"/>
                <a:gd name="connsiteY4" fmla="*/ 348745 h 719937"/>
                <a:gd name="connsiteX5" fmla="*/ 1499431 w 2086420"/>
                <a:gd name="connsiteY5" fmla="*/ 379501 h 719937"/>
                <a:gd name="connsiteX6" fmla="*/ 1565269 w 2086420"/>
                <a:gd name="connsiteY6" fmla="*/ 389455 h 719937"/>
                <a:gd name="connsiteX7" fmla="*/ 1578862 w 2086420"/>
                <a:gd name="connsiteY7" fmla="*/ 395990 h 719937"/>
                <a:gd name="connsiteX8" fmla="*/ 1614079 w 2086420"/>
                <a:gd name="connsiteY8" fmla="*/ 372246 h 719937"/>
                <a:gd name="connsiteX9" fmla="*/ 1657660 w 2086420"/>
                <a:gd name="connsiteY9" fmla="*/ 363447 h 719937"/>
                <a:gd name="connsiteX10" fmla="*/ 1769624 w 2086420"/>
                <a:gd name="connsiteY10" fmla="*/ 475411 h 719937"/>
                <a:gd name="connsiteX11" fmla="*/ 1769434 w 2086420"/>
                <a:gd name="connsiteY11" fmla="*/ 476353 h 719937"/>
                <a:gd name="connsiteX12" fmla="*/ 1791682 w 2086420"/>
                <a:gd name="connsiteY12" fmla="*/ 465658 h 719937"/>
                <a:gd name="connsiteX13" fmla="*/ 1859239 w 2086420"/>
                <a:gd name="connsiteY13" fmla="*/ 455444 h 719937"/>
                <a:gd name="connsiteX14" fmla="*/ 2086420 w 2086420"/>
                <a:gd name="connsiteY14" fmla="*/ 682625 h 719937"/>
                <a:gd name="connsiteX15" fmla="*/ 2078887 w 2086420"/>
                <a:gd name="connsiteY15" fmla="*/ 719937 h 719937"/>
                <a:gd name="connsiteX16" fmla="*/ 64368 w 2086420"/>
                <a:gd name="connsiteY16" fmla="*/ 719937 h 719937"/>
                <a:gd name="connsiteX17" fmla="*/ 55975 w 2086420"/>
                <a:gd name="connsiteY17" fmla="*/ 709923 h 719937"/>
                <a:gd name="connsiteX18" fmla="*/ 0 w 2086420"/>
                <a:gd name="connsiteY18" fmla="*/ 529875 h 719937"/>
                <a:gd name="connsiteX19" fmla="*/ 325282 w 2086420"/>
                <a:gd name="connsiteY19" fmla="*/ 204656 h 719937"/>
                <a:gd name="connsiteX20" fmla="*/ 451972 w 2086420"/>
                <a:gd name="connsiteY20" fmla="*/ 232042 h 719937"/>
                <a:gd name="connsiteX21" fmla="*/ 756712 w 2086420"/>
                <a:gd name="connsiteY21" fmla="*/ 9524 h 719937"/>
                <a:gd name="connsiteX22" fmla="*/ 909255 w 2086420"/>
                <a:gd name="connsiteY22" fmla="*/ 47977 h 719937"/>
                <a:gd name="connsiteX23" fmla="*/ 928545 w 2086420"/>
                <a:gd name="connsiteY23" fmla="*/ 60433 h 719937"/>
                <a:gd name="connsiteX24" fmla="*/ 940177 w 2086420"/>
                <a:gd name="connsiteY24" fmla="*/ 50835 h 719937"/>
                <a:gd name="connsiteX25" fmla="*/ 1106600 w 2086420"/>
                <a:gd name="connsiteY25" fmla="*/ 0 h 71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86420" h="719937">
                  <a:moveTo>
                    <a:pt x="1106600" y="0"/>
                  </a:moveTo>
                  <a:cubicBezTo>
                    <a:pt x="1229893" y="0"/>
                    <a:pt x="1335679" y="74962"/>
                    <a:pt x="1380866" y="181796"/>
                  </a:cubicBezTo>
                  <a:lnTo>
                    <a:pt x="1397571" y="264540"/>
                  </a:lnTo>
                  <a:lnTo>
                    <a:pt x="1432442" y="289702"/>
                  </a:lnTo>
                  <a:cubicBezTo>
                    <a:pt x="1451495" y="307269"/>
                    <a:pt x="1468458" y="327098"/>
                    <a:pt x="1482911" y="348745"/>
                  </a:cubicBezTo>
                  <a:lnTo>
                    <a:pt x="1499431" y="379501"/>
                  </a:lnTo>
                  <a:lnTo>
                    <a:pt x="1565269" y="389455"/>
                  </a:lnTo>
                  <a:lnTo>
                    <a:pt x="1578862" y="395990"/>
                  </a:lnTo>
                  <a:lnTo>
                    <a:pt x="1614079" y="372246"/>
                  </a:lnTo>
                  <a:cubicBezTo>
                    <a:pt x="1627474" y="366580"/>
                    <a:pt x="1642201" y="363447"/>
                    <a:pt x="1657660" y="363447"/>
                  </a:cubicBezTo>
                  <a:cubicBezTo>
                    <a:pt x="1719496" y="363447"/>
                    <a:pt x="1769624" y="413575"/>
                    <a:pt x="1769624" y="475411"/>
                  </a:cubicBezTo>
                  <a:lnTo>
                    <a:pt x="1769434" y="476353"/>
                  </a:lnTo>
                  <a:lnTo>
                    <a:pt x="1791682" y="465658"/>
                  </a:lnTo>
                  <a:cubicBezTo>
                    <a:pt x="1813023" y="459020"/>
                    <a:pt x="1835713" y="455444"/>
                    <a:pt x="1859239" y="455444"/>
                  </a:cubicBezTo>
                  <a:cubicBezTo>
                    <a:pt x="1984708" y="455444"/>
                    <a:pt x="2086420" y="557156"/>
                    <a:pt x="2086420" y="682625"/>
                  </a:cubicBezTo>
                  <a:lnTo>
                    <a:pt x="2078887" y="719937"/>
                  </a:lnTo>
                  <a:lnTo>
                    <a:pt x="64368" y="719937"/>
                  </a:lnTo>
                  <a:lnTo>
                    <a:pt x="55975" y="709923"/>
                  </a:lnTo>
                  <a:cubicBezTo>
                    <a:pt x="20705" y="658572"/>
                    <a:pt x="0" y="596631"/>
                    <a:pt x="0" y="529875"/>
                  </a:cubicBezTo>
                  <a:cubicBezTo>
                    <a:pt x="0" y="351861"/>
                    <a:pt x="147233" y="204656"/>
                    <a:pt x="325282" y="204656"/>
                  </a:cubicBezTo>
                  <a:cubicBezTo>
                    <a:pt x="369795" y="204656"/>
                    <a:pt x="410885" y="214926"/>
                    <a:pt x="451972" y="232042"/>
                  </a:cubicBezTo>
                  <a:cubicBezTo>
                    <a:pt x="493060" y="105379"/>
                    <a:pt x="612902" y="12947"/>
                    <a:pt x="756712" y="9524"/>
                  </a:cubicBezTo>
                  <a:cubicBezTo>
                    <a:pt x="811956" y="9524"/>
                    <a:pt x="863828" y="23485"/>
                    <a:pt x="909255" y="47977"/>
                  </a:cubicBezTo>
                  <a:lnTo>
                    <a:pt x="928545" y="60433"/>
                  </a:lnTo>
                  <a:lnTo>
                    <a:pt x="940177" y="50835"/>
                  </a:lnTo>
                  <a:cubicBezTo>
                    <a:pt x="987684" y="18741"/>
                    <a:pt x="1044953" y="0"/>
                    <a:pt x="11066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1" name="任意多边形 750"/>
            <p:cNvSpPr/>
            <p:nvPr/>
          </p:nvSpPr>
          <p:spPr>
            <a:xfrm>
              <a:off x="11712329" y="-1046180"/>
              <a:ext cx="1695448" cy="585029"/>
            </a:xfrm>
            <a:custGeom>
              <a:avLst/>
              <a:gdLst>
                <a:gd name="connsiteX0" fmla="*/ 1106600 w 2086420"/>
                <a:gd name="connsiteY0" fmla="*/ 0 h 719937"/>
                <a:gd name="connsiteX1" fmla="*/ 1380866 w 2086420"/>
                <a:gd name="connsiteY1" fmla="*/ 181796 h 719937"/>
                <a:gd name="connsiteX2" fmla="*/ 1397571 w 2086420"/>
                <a:gd name="connsiteY2" fmla="*/ 264540 h 719937"/>
                <a:gd name="connsiteX3" fmla="*/ 1432442 w 2086420"/>
                <a:gd name="connsiteY3" fmla="*/ 289702 h 719937"/>
                <a:gd name="connsiteX4" fmla="*/ 1482911 w 2086420"/>
                <a:gd name="connsiteY4" fmla="*/ 348745 h 719937"/>
                <a:gd name="connsiteX5" fmla="*/ 1499431 w 2086420"/>
                <a:gd name="connsiteY5" fmla="*/ 379501 h 719937"/>
                <a:gd name="connsiteX6" fmla="*/ 1565269 w 2086420"/>
                <a:gd name="connsiteY6" fmla="*/ 389455 h 719937"/>
                <a:gd name="connsiteX7" fmla="*/ 1578862 w 2086420"/>
                <a:gd name="connsiteY7" fmla="*/ 395990 h 719937"/>
                <a:gd name="connsiteX8" fmla="*/ 1614079 w 2086420"/>
                <a:gd name="connsiteY8" fmla="*/ 372246 h 719937"/>
                <a:gd name="connsiteX9" fmla="*/ 1657660 w 2086420"/>
                <a:gd name="connsiteY9" fmla="*/ 363447 h 719937"/>
                <a:gd name="connsiteX10" fmla="*/ 1769624 w 2086420"/>
                <a:gd name="connsiteY10" fmla="*/ 475411 h 719937"/>
                <a:gd name="connsiteX11" fmla="*/ 1769434 w 2086420"/>
                <a:gd name="connsiteY11" fmla="*/ 476353 h 719937"/>
                <a:gd name="connsiteX12" fmla="*/ 1791682 w 2086420"/>
                <a:gd name="connsiteY12" fmla="*/ 465658 h 719937"/>
                <a:gd name="connsiteX13" fmla="*/ 1859239 w 2086420"/>
                <a:gd name="connsiteY13" fmla="*/ 455444 h 719937"/>
                <a:gd name="connsiteX14" fmla="*/ 2086420 w 2086420"/>
                <a:gd name="connsiteY14" fmla="*/ 682625 h 719937"/>
                <a:gd name="connsiteX15" fmla="*/ 2078887 w 2086420"/>
                <a:gd name="connsiteY15" fmla="*/ 719937 h 719937"/>
                <a:gd name="connsiteX16" fmla="*/ 64368 w 2086420"/>
                <a:gd name="connsiteY16" fmla="*/ 719937 h 719937"/>
                <a:gd name="connsiteX17" fmla="*/ 55975 w 2086420"/>
                <a:gd name="connsiteY17" fmla="*/ 709923 h 719937"/>
                <a:gd name="connsiteX18" fmla="*/ 0 w 2086420"/>
                <a:gd name="connsiteY18" fmla="*/ 529875 h 719937"/>
                <a:gd name="connsiteX19" fmla="*/ 325282 w 2086420"/>
                <a:gd name="connsiteY19" fmla="*/ 204656 h 719937"/>
                <a:gd name="connsiteX20" fmla="*/ 451972 w 2086420"/>
                <a:gd name="connsiteY20" fmla="*/ 232042 h 719937"/>
                <a:gd name="connsiteX21" fmla="*/ 756712 w 2086420"/>
                <a:gd name="connsiteY21" fmla="*/ 9524 h 719937"/>
                <a:gd name="connsiteX22" fmla="*/ 909255 w 2086420"/>
                <a:gd name="connsiteY22" fmla="*/ 47977 h 719937"/>
                <a:gd name="connsiteX23" fmla="*/ 928545 w 2086420"/>
                <a:gd name="connsiteY23" fmla="*/ 60433 h 719937"/>
                <a:gd name="connsiteX24" fmla="*/ 940177 w 2086420"/>
                <a:gd name="connsiteY24" fmla="*/ 50835 h 719937"/>
                <a:gd name="connsiteX25" fmla="*/ 1106600 w 2086420"/>
                <a:gd name="connsiteY25" fmla="*/ 0 h 71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86420" h="719937">
                  <a:moveTo>
                    <a:pt x="1106600" y="0"/>
                  </a:moveTo>
                  <a:cubicBezTo>
                    <a:pt x="1229893" y="0"/>
                    <a:pt x="1335679" y="74962"/>
                    <a:pt x="1380866" y="181796"/>
                  </a:cubicBezTo>
                  <a:lnTo>
                    <a:pt x="1397571" y="264540"/>
                  </a:lnTo>
                  <a:lnTo>
                    <a:pt x="1432442" y="289702"/>
                  </a:lnTo>
                  <a:cubicBezTo>
                    <a:pt x="1451495" y="307269"/>
                    <a:pt x="1468458" y="327098"/>
                    <a:pt x="1482911" y="348745"/>
                  </a:cubicBezTo>
                  <a:lnTo>
                    <a:pt x="1499431" y="379501"/>
                  </a:lnTo>
                  <a:lnTo>
                    <a:pt x="1565269" y="389455"/>
                  </a:lnTo>
                  <a:lnTo>
                    <a:pt x="1578862" y="395990"/>
                  </a:lnTo>
                  <a:lnTo>
                    <a:pt x="1614079" y="372246"/>
                  </a:lnTo>
                  <a:cubicBezTo>
                    <a:pt x="1627474" y="366580"/>
                    <a:pt x="1642201" y="363447"/>
                    <a:pt x="1657660" y="363447"/>
                  </a:cubicBezTo>
                  <a:cubicBezTo>
                    <a:pt x="1719496" y="363447"/>
                    <a:pt x="1769624" y="413575"/>
                    <a:pt x="1769624" y="475411"/>
                  </a:cubicBezTo>
                  <a:lnTo>
                    <a:pt x="1769434" y="476353"/>
                  </a:lnTo>
                  <a:lnTo>
                    <a:pt x="1791682" y="465658"/>
                  </a:lnTo>
                  <a:cubicBezTo>
                    <a:pt x="1813023" y="459020"/>
                    <a:pt x="1835713" y="455444"/>
                    <a:pt x="1859239" y="455444"/>
                  </a:cubicBezTo>
                  <a:cubicBezTo>
                    <a:pt x="1984708" y="455444"/>
                    <a:pt x="2086420" y="557156"/>
                    <a:pt x="2086420" y="682625"/>
                  </a:cubicBezTo>
                  <a:lnTo>
                    <a:pt x="2078887" y="719937"/>
                  </a:lnTo>
                  <a:lnTo>
                    <a:pt x="64368" y="719937"/>
                  </a:lnTo>
                  <a:lnTo>
                    <a:pt x="55975" y="709923"/>
                  </a:lnTo>
                  <a:cubicBezTo>
                    <a:pt x="20705" y="658572"/>
                    <a:pt x="0" y="596631"/>
                    <a:pt x="0" y="529875"/>
                  </a:cubicBezTo>
                  <a:cubicBezTo>
                    <a:pt x="0" y="351861"/>
                    <a:pt x="147233" y="204656"/>
                    <a:pt x="325282" y="204656"/>
                  </a:cubicBezTo>
                  <a:cubicBezTo>
                    <a:pt x="369795" y="204656"/>
                    <a:pt x="410885" y="214926"/>
                    <a:pt x="451972" y="232042"/>
                  </a:cubicBezTo>
                  <a:cubicBezTo>
                    <a:pt x="493060" y="105379"/>
                    <a:pt x="612902" y="12947"/>
                    <a:pt x="756712" y="9524"/>
                  </a:cubicBezTo>
                  <a:cubicBezTo>
                    <a:pt x="811956" y="9524"/>
                    <a:pt x="863828" y="23485"/>
                    <a:pt x="909255" y="47977"/>
                  </a:cubicBezTo>
                  <a:lnTo>
                    <a:pt x="928545" y="60433"/>
                  </a:lnTo>
                  <a:lnTo>
                    <a:pt x="940177" y="50835"/>
                  </a:lnTo>
                  <a:cubicBezTo>
                    <a:pt x="987684" y="18741"/>
                    <a:pt x="1044953" y="0"/>
                    <a:pt x="11066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2" name="任意多边形 751"/>
            <p:cNvSpPr/>
            <p:nvPr/>
          </p:nvSpPr>
          <p:spPr>
            <a:xfrm>
              <a:off x="8916951" y="-2118069"/>
              <a:ext cx="1326313" cy="457656"/>
            </a:xfrm>
            <a:custGeom>
              <a:avLst/>
              <a:gdLst>
                <a:gd name="connsiteX0" fmla="*/ 1106600 w 2086420"/>
                <a:gd name="connsiteY0" fmla="*/ 0 h 719937"/>
                <a:gd name="connsiteX1" fmla="*/ 1380866 w 2086420"/>
                <a:gd name="connsiteY1" fmla="*/ 181796 h 719937"/>
                <a:gd name="connsiteX2" fmla="*/ 1397571 w 2086420"/>
                <a:gd name="connsiteY2" fmla="*/ 264540 h 719937"/>
                <a:gd name="connsiteX3" fmla="*/ 1432442 w 2086420"/>
                <a:gd name="connsiteY3" fmla="*/ 289702 h 719937"/>
                <a:gd name="connsiteX4" fmla="*/ 1482911 w 2086420"/>
                <a:gd name="connsiteY4" fmla="*/ 348745 h 719937"/>
                <a:gd name="connsiteX5" fmla="*/ 1499431 w 2086420"/>
                <a:gd name="connsiteY5" fmla="*/ 379501 h 719937"/>
                <a:gd name="connsiteX6" fmla="*/ 1565269 w 2086420"/>
                <a:gd name="connsiteY6" fmla="*/ 389455 h 719937"/>
                <a:gd name="connsiteX7" fmla="*/ 1578862 w 2086420"/>
                <a:gd name="connsiteY7" fmla="*/ 395990 h 719937"/>
                <a:gd name="connsiteX8" fmla="*/ 1614079 w 2086420"/>
                <a:gd name="connsiteY8" fmla="*/ 372246 h 719937"/>
                <a:gd name="connsiteX9" fmla="*/ 1657660 w 2086420"/>
                <a:gd name="connsiteY9" fmla="*/ 363447 h 719937"/>
                <a:gd name="connsiteX10" fmla="*/ 1769624 w 2086420"/>
                <a:gd name="connsiteY10" fmla="*/ 475411 h 719937"/>
                <a:gd name="connsiteX11" fmla="*/ 1769434 w 2086420"/>
                <a:gd name="connsiteY11" fmla="*/ 476353 h 719937"/>
                <a:gd name="connsiteX12" fmla="*/ 1791682 w 2086420"/>
                <a:gd name="connsiteY12" fmla="*/ 465658 h 719937"/>
                <a:gd name="connsiteX13" fmla="*/ 1859239 w 2086420"/>
                <a:gd name="connsiteY13" fmla="*/ 455444 h 719937"/>
                <a:gd name="connsiteX14" fmla="*/ 2086420 w 2086420"/>
                <a:gd name="connsiteY14" fmla="*/ 682625 h 719937"/>
                <a:gd name="connsiteX15" fmla="*/ 2078887 w 2086420"/>
                <a:gd name="connsiteY15" fmla="*/ 719937 h 719937"/>
                <a:gd name="connsiteX16" fmla="*/ 64368 w 2086420"/>
                <a:gd name="connsiteY16" fmla="*/ 719937 h 719937"/>
                <a:gd name="connsiteX17" fmla="*/ 55975 w 2086420"/>
                <a:gd name="connsiteY17" fmla="*/ 709923 h 719937"/>
                <a:gd name="connsiteX18" fmla="*/ 0 w 2086420"/>
                <a:gd name="connsiteY18" fmla="*/ 529875 h 719937"/>
                <a:gd name="connsiteX19" fmla="*/ 325282 w 2086420"/>
                <a:gd name="connsiteY19" fmla="*/ 204656 h 719937"/>
                <a:gd name="connsiteX20" fmla="*/ 451972 w 2086420"/>
                <a:gd name="connsiteY20" fmla="*/ 232042 h 719937"/>
                <a:gd name="connsiteX21" fmla="*/ 756712 w 2086420"/>
                <a:gd name="connsiteY21" fmla="*/ 9524 h 719937"/>
                <a:gd name="connsiteX22" fmla="*/ 909255 w 2086420"/>
                <a:gd name="connsiteY22" fmla="*/ 47977 h 719937"/>
                <a:gd name="connsiteX23" fmla="*/ 928545 w 2086420"/>
                <a:gd name="connsiteY23" fmla="*/ 60433 h 719937"/>
                <a:gd name="connsiteX24" fmla="*/ 940177 w 2086420"/>
                <a:gd name="connsiteY24" fmla="*/ 50835 h 719937"/>
                <a:gd name="connsiteX25" fmla="*/ 1106600 w 2086420"/>
                <a:gd name="connsiteY25" fmla="*/ 0 h 71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86420" h="719937">
                  <a:moveTo>
                    <a:pt x="1106600" y="0"/>
                  </a:moveTo>
                  <a:cubicBezTo>
                    <a:pt x="1229893" y="0"/>
                    <a:pt x="1335679" y="74962"/>
                    <a:pt x="1380866" y="181796"/>
                  </a:cubicBezTo>
                  <a:lnTo>
                    <a:pt x="1397571" y="264540"/>
                  </a:lnTo>
                  <a:lnTo>
                    <a:pt x="1432442" y="289702"/>
                  </a:lnTo>
                  <a:cubicBezTo>
                    <a:pt x="1451495" y="307269"/>
                    <a:pt x="1468458" y="327098"/>
                    <a:pt x="1482911" y="348745"/>
                  </a:cubicBezTo>
                  <a:lnTo>
                    <a:pt x="1499431" y="379501"/>
                  </a:lnTo>
                  <a:lnTo>
                    <a:pt x="1565269" y="389455"/>
                  </a:lnTo>
                  <a:lnTo>
                    <a:pt x="1578862" y="395990"/>
                  </a:lnTo>
                  <a:lnTo>
                    <a:pt x="1614079" y="372246"/>
                  </a:lnTo>
                  <a:cubicBezTo>
                    <a:pt x="1627474" y="366580"/>
                    <a:pt x="1642201" y="363447"/>
                    <a:pt x="1657660" y="363447"/>
                  </a:cubicBezTo>
                  <a:cubicBezTo>
                    <a:pt x="1719496" y="363447"/>
                    <a:pt x="1769624" y="413575"/>
                    <a:pt x="1769624" y="475411"/>
                  </a:cubicBezTo>
                  <a:lnTo>
                    <a:pt x="1769434" y="476353"/>
                  </a:lnTo>
                  <a:lnTo>
                    <a:pt x="1791682" y="465658"/>
                  </a:lnTo>
                  <a:cubicBezTo>
                    <a:pt x="1813023" y="459020"/>
                    <a:pt x="1835713" y="455444"/>
                    <a:pt x="1859239" y="455444"/>
                  </a:cubicBezTo>
                  <a:cubicBezTo>
                    <a:pt x="1984708" y="455444"/>
                    <a:pt x="2086420" y="557156"/>
                    <a:pt x="2086420" y="682625"/>
                  </a:cubicBezTo>
                  <a:lnTo>
                    <a:pt x="2078887" y="719937"/>
                  </a:lnTo>
                  <a:lnTo>
                    <a:pt x="64368" y="719937"/>
                  </a:lnTo>
                  <a:lnTo>
                    <a:pt x="55975" y="709923"/>
                  </a:lnTo>
                  <a:cubicBezTo>
                    <a:pt x="20705" y="658572"/>
                    <a:pt x="0" y="596631"/>
                    <a:pt x="0" y="529875"/>
                  </a:cubicBezTo>
                  <a:cubicBezTo>
                    <a:pt x="0" y="351861"/>
                    <a:pt x="147233" y="204656"/>
                    <a:pt x="325282" y="204656"/>
                  </a:cubicBezTo>
                  <a:cubicBezTo>
                    <a:pt x="369795" y="204656"/>
                    <a:pt x="410885" y="214926"/>
                    <a:pt x="451972" y="232042"/>
                  </a:cubicBezTo>
                  <a:cubicBezTo>
                    <a:pt x="493060" y="105379"/>
                    <a:pt x="612902" y="12947"/>
                    <a:pt x="756712" y="9524"/>
                  </a:cubicBezTo>
                  <a:cubicBezTo>
                    <a:pt x="811956" y="9524"/>
                    <a:pt x="863828" y="23485"/>
                    <a:pt x="909255" y="47977"/>
                  </a:cubicBezTo>
                  <a:lnTo>
                    <a:pt x="928545" y="60433"/>
                  </a:lnTo>
                  <a:lnTo>
                    <a:pt x="940177" y="50835"/>
                  </a:lnTo>
                  <a:cubicBezTo>
                    <a:pt x="987684" y="18741"/>
                    <a:pt x="1044953" y="0"/>
                    <a:pt x="11066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91" name="任意多边形 1890"/>
          <p:cNvSpPr/>
          <p:nvPr/>
        </p:nvSpPr>
        <p:spPr>
          <a:xfrm flipH="1">
            <a:off x="7354924" y="2259800"/>
            <a:ext cx="2086420" cy="732638"/>
          </a:xfrm>
          <a:custGeom>
            <a:avLst/>
            <a:gdLst>
              <a:gd name="connsiteX0" fmla="*/ 1106600 w 2086420"/>
              <a:gd name="connsiteY0" fmla="*/ 0 h 719937"/>
              <a:gd name="connsiteX1" fmla="*/ 1380866 w 2086420"/>
              <a:gd name="connsiteY1" fmla="*/ 181796 h 719937"/>
              <a:gd name="connsiteX2" fmla="*/ 1397571 w 2086420"/>
              <a:gd name="connsiteY2" fmla="*/ 264540 h 719937"/>
              <a:gd name="connsiteX3" fmla="*/ 1432442 w 2086420"/>
              <a:gd name="connsiteY3" fmla="*/ 289702 h 719937"/>
              <a:gd name="connsiteX4" fmla="*/ 1482911 w 2086420"/>
              <a:gd name="connsiteY4" fmla="*/ 348745 h 719937"/>
              <a:gd name="connsiteX5" fmla="*/ 1499431 w 2086420"/>
              <a:gd name="connsiteY5" fmla="*/ 379501 h 719937"/>
              <a:gd name="connsiteX6" fmla="*/ 1565269 w 2086420"/>
              <a:gd name="connsiteY6" fmla="*/ 389455 h 719937"/>
              <a:gd name="connsiteX7" fmla="*/ 1578862 w 2086420"/>
              <a:gd name="connsiteY7" fmla="*/ 395990 h 719937"/>
              <a:gd name="connsiteX8" fmla="*/ 1614079 w 2086420"/>
              <a:gd name="connsiteY8" fmla="*/ 372246 h 719937"/>
              <a:gd name="connsiteX9" fmla="*/ 1657660 w 2086420"/>
              <a:gd name="connsiteY9" fmla="*/ 363447 h 719937"/>
              <a:gd name="connsiteX10" fmla="*/ 1769624 w 2086420"/>
              <a:gd name="connsiteY10" fmla="*/ 475411 h 719937"/>
              <a:gd name="connsiteX11" fmla="*/ 1769434 w 2086420"/>
              <a:gd name="connsiteY11" fmla="*/ 476353 h 719937"/>
              <a:gd name="connsiteX12" fmla="*/ 1791682 w 2086420"/>
              <a:gd name="connsiteY12" fmla="*/ 465658 h 719937"/>
              <a:gd name="connsiteX13" fmla="*/ 1859239 w 2086420"/>
              <a:gd name="connsiteY13" fmla="*/ 455444 h 719937"/>
              <a:gd name="connsiteX14" fmla="*/ 2086420 w 2086420"/>
              <a:gd name="connsiteY14" fmla="*/ 682625 h 719937"/>
              <a:gd name="connsiteX15" fmla="*/ 2078887 w 2086420"/>
              <a:gd name="connsiteY15" fmla="*/ 719937 h 719937"/>
              <a:gd name="connsiteX16" fmla="*/ 64368 w 2086420"/>
              <a:gd name="connsiteY16" fmla="*/ 719937 h 719937"/>
              <a:gd name="connsiteX17" fmla="*/ 55975 w 2086420"/>
              <a:gd name="connsiteY17" fmla="*/ 709923 h 719937"/>
              <a:gd name="connsiteX18" fmla="*/ 0 w 2086420"/>
              <a:gd name="connsiteY18" fmla="*/ 529875 h 719937"/>
              <a:gd name="connsiteX19" fmla="*/ 325282 w 2086420"/>
              <a:gd name="connsiteY19" fmla="*/ 204656 h 719937"/>
              <a:gd name="connsiteX20" fmla="*/ 451972 w 2086420"/>
              <a:gd name="connsiteY20" fmla="*/ 232042 h 719937"/>
              <a:gd name="connsiteX21" fmla="*/ 756712 w 2086420"/>
              <a:gd name="connsiteY21" fmla="*/ 9524 h 719937"/>
              <a:gd name="connsiteX22" fmla="*/ 909255 w 2086420"/>
              <a:gd name="connsiteY22" fmla="*/ 47977 h 719937"/>
              <a:gd name="connsiteX23" fmla="*/ 928545 w 2086420"/>
              <a:gd name="connsiteY23" fmla="*/ 60433 h 719937"/>
              <a:gd name="connsiteX24" fmla="*/ 940177 w 2086420"/>
              <a:gd name="connsiteY24" fmla="*/ 50835 h 719937"/>
              <a:gd name="connsiteX25" fmla="*/ 1106600 w 2086420"/>
              <a:gd name="connsiteY25" fmla="*/ 0 h 719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86420" h="719937">
                <a:moveTo>
                  <a:pt x="1106600" y="0"/>
                </a:moveTo>
                <a:cubicBezTo>
                  <a:pt x="1229893" y="0"/>
                  <a:pt x="1335679" y="74962"/>
                  <a:pt x="1380866" y="181796"/>
                </a:cubicBezTo>
                <a:lnTo>
                  <a:pt x="1397571" y="264540"/>
                </a:lnTo>
                <a:lnTo>
                  <a:pt x="1432442" y="289702"/>
                </a:lnTo>
                <a:cubicBezTo>
                  <a:pt x="1451495" y="307269"/>
                  <a:pt x="1468458" y="327098"/>
                  <a:pt x="1482911" y="348745"/>
                </a:cubicBezTo>
                <a:lnTo>
                  <a:pt x="1499431" y="379501"/>
                </a:lnTo>
                <a:lnTo>
                  <a:pt x="1565269" y="389455"/>
                </a:lnTo>
                <a:lnTo>
                  <a:pt x="1578862" y="395990"/>
                </a:lnTo>
                <a:lnTo>
                  <a:pt x="1614079" y="372246"/>
                </a:lnTo>
                <a:cubicBezTo>
                  <a:pt x="1627474" y="366580"/>
                  <a:pt x="1642201" y="363447"/>
                  <a:pt x="1657660" y="363447"/>
                </a:cubicBezTo>
                <a:cubicBezTo>
                  <a:pt x="1719496" y="363447"/>
                  <a:pt x="1769624" y="413575"/>
                  <a:pt x="1769624" y="475411"/>
                </a:cubicBezTo>
                <a:lnTo>
                  <a:pt x="1769434" y="476353"/>
                </a:lnTo>
                <a:lnTo>
                  <a:pt x="1791682" y="465658"/>
                </a:lnTo>
                <a:cubicBezTo>
                  <a:pt x="1813023" y="459020"/>
                  <a:pt x="1835713" y="455444"/>
                  <a:pt x="1859239" y="455444"/>
                </a:cubicBezTo>
                <a:cubicBezTo>
                  <a:pt x="1984708" y="455444"/>
                  <a:pt x="2086420" y="557156"/>
                  <a:pt x="2086420" y="682625"/>
                </a:cubicBezTo>
                <a:lnTo>
                  <a:pt x="2078887" y="719937"/>
                </a:lnTo>
                <a:lnTo>
                  <a:pt x="64368" y="719937"/>
                </a:lnTo>
                <a:lnTo>
                  <a:pt x="55975" y="709923"/>
                </a:lnTo>
                <a:cubicBezTo>
                  <a:pt x="20705" y="658572"/>
                  <a:pt x="0" y="596631"/>
                  <a:pt x="0" y="529875"/>
                </a:cubicBezTo>
                <a:cubicBezTo>
                  <a:pt x="0" y="351861"/>
                  <a:pt x="147233" y="204656"/>
                  <a:pt x="325282" y="204656"/>
                </a:cubicBezTo>
                <a:cubicBezTo>
                  <a:pt x="369795" y="204656"/>
                  <a:pt x="410885" y="214926"/>
                  <a:pt x="451972" y="232042"/>
                </a:cubicBezTo>
                <a:cubicBezTo>
                  <a:pt x="493060" y="105379"/>
                  <a:pt x="612902" y="12947"/>
                  <a:pt x="756712" y="9524"/>
                </a:cubicBezTo>
                <a:cubicBezTo>
                  <a:pt x="811956" y="9524"/>
                  <a:pt x="863828" y="23485"/>
                  <a:pt x="909255" y="47977"/>
                </a:cubicBezTo>
                <a:lnTo>
                  <a:pt x="928545" y="60433"/>
                </a:lnTo>
                <a:lnTo>
                  <a:pt x="940177" y="50835"/>
                </a:lnTo>
                <a:cubicBezTo>
                  <a:pt x="987684" y="18741"/>
                  <a:pt x="1044953" y="0"/>
                  <a:pt x="110660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3" name="任意多边形 1892"/>
          <p:cNvSpPr/>
          <p:nvPr/>
        </p:nvSpPr>
        <p:spPr>
          <a:xfrm>
            <a:off x="10498840" y="1861186"/>
            <a:ext cx="1695448" cy="585029"/>
          </a:xfrm>
          <a:custGeom>
            <a:avLst/>
            <a:gdLst>
              <a:gd name="connsiteX0" fmla="*/ 1106600 w 2086420"/>
              <a:gd name="connsiteY0" fmla="*/ 0 h 719937"/>
              <a:gd name="connsiteX1" fmla="*/ 1380866 w 2086420"/>
              <a:gd name="connsiteY1" fmla="*/ 181796 h 719937"/>
              <a:gd name="connsiteX2" fmla="*/ 1397571 w 2086420"/>
              <a:gd name="connsiteY2" fmla="*/ 264540 h 719937"/>
              <a:gd name="connsiteX3" fmla="*/ 1432442 w 2086420"/>
              <a:gd name="connsiteY3" fmla="*/ 289702 h 719937"/>
              <a:gd name="connsiteX4" fmla="*/ 1482911 w 2086420"/>
              <a:gd name="connsiteY4" fmla="*/ 348745 h 719937"/>
              <a:gd name="connsiteX5" fmla="*/ 1499431 w 2086420"/>
              <a:gd name="connsiteY5" fmla="*/ 379501 h 719937"/>
              <a:gd name="connsiteX6" fmla="*/ 1565269 w 2086420"/>
              <a:gd name="connsiteY6" fmla="*/ 389455 h 719937"/>
              <a:gd name="connsiteX7" fmla="*/ 1578862 w 2086420"/>
              <a:gd name="connsiteY7" fmla="*/ 395990 h 719937"/>
              <a:gd name="connsiteX8" fmla="*/ 1614079 w 2086420"/>
              <a:gd name="connsiteY8" fmla="*/ 372246 h 719937"/>
              <a:gd name="connsiteX9" fmla="*/ 1657660 w 2086420"/>
              <a:gd name="connsiteY9" fmla="*/ 363447 h 719937"/>
              <a:gd name="connsiteX10" fmla="*/ 1769624 w 2086420"/>
              <a:gd name="connsiteY10" fmla="*/ 475411 h 719937"/>
              <a:gd name="connsiteX11" fmla="*/ 1769434 w 2086420"/>
              <a:gd name="connsiteY11" fmla="*/ 476353 h 719937"/>
              <a:gd name="connsiteX12" fmla="*/ 1791682 w 2086420"/>
              <a:gd name="connsiteY12" fmla="*/ 465658 h 719937"/>
              <a:gd name="connsiteX13" fmla="*/ 1859239 w 2086420"/>
              <a:gd name="connsiteY13" fmla="*/ 455444 h 719937"/>
              <a:gd name="connsiteX14" fmla="*/ 2086420 w 2086420"/>
              <a:gd name="connsiteY14" fmla="*/ 682625 h 719937"/>
              <a:gd name="connsiteX15" fmla="*/ 2078887 w 2086420"/>
              <a:gd name="connsiteY15" fmla="*/ 719937 h 719937"/>
              <a:gd name="connsiteX16" fmla="*/ 64368 w 2086420"/>
              <a:gd name="connsiteY16" fmla="*/ 719937 h 719937"/>
              <a:gd name="connsiteX17" fmla="*/ 55975 w 2086420"/>
              <a:gd name="connsiteY17" fmla="*/ 709923 h 719937"/>
              <a:gd name="connsiteX18" fmla="*/ 0 w 2086420"/>
              <a:gd name="connsiteY18" fmla="*/ 529875 h 719937"/>
              <a:gd name="connsiteX19" fmla="*/ 325282 w 2086420"/>
              <a:gd name="connsiteY19" fmla="*/ 204656 h 719937"/>
              <a:gd name="connsiteX20" fmla="*/ 451972 w 2086420"/>
              <a:gd name="connsiteY20" fmla="*/ 232042 h 719937"/>
              <a:gd name="connsiteX21" fmla="*/ 756712 w 2086420"/>
              <a:gd name="connsiteY21" fmla="*/ 9524 h 719937"/>
              <a:gd name="connsiteX22" fmla="*/ 909255 w 2086420"/>
              <a:gd name="connsiteY22" fmla="*/ 47977 h 719937"/>
              <a:gd name="connsiteX23" fmla="*/ 928545 w 2086420"/>
              <a:gd name="connsiteY23" fmla="*/ 60433 h 719937"/>
              <a:gd name="connsiteX24" fmla="*/ 940177 w 2086420"/>
              <a:gd name="connsiteY24" fmla="*/ 50835 h 719937"/>
              <a:gd name="connsiteX25" fmla="*/ 1106600 w 2086420"/>
              <a:gd name="connsiteY25" fmla="*/ 0 h 719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86420" h="719937">
                <a:moveTo>
                  <a:pt x="1106600" y="0"/>
                </a:moveTo>
                <a:cubicBezTo>
                  <a:pt x="1229893" y="0"/>
                  <a:pt x="1335679" y="74962"/>
                  <a:pt x="1380866" y="181796"/>
                </a:cubicBezTo>
                <a:lnTo>
                  <a:pt x="1397571" y="264540"/>
                </a:lnTo>
                <a:lnTo>
                  <a:pt x="1432442" y="289702"/>
                </a:lnTo>
                <a:cubicBezTo>
                  <a:pt x="1451495" y="307269"/>
                  <a:pt x="1468458" y="327098"/>
                  <a:pt x="1482911" y="348745"/>
                </a:cubicBezTo>
                <a:lnTo>
                  <a:pt x="1499431" y="379501"/>
                </a:lnTo>
                <a:lnTo>
                  <a:pt x="1565269" y="389455"/>
                </a:lnTo>
                <a:lnTo>
                  <a:pt x="1578862" y="395990"/>
                </a:lnTo>
                <a:lnTo>
                  <a:pt x="1614079" y="372246"/>
                </a:lnTo>
                <a:cubicBezTo>
                  <a:pt x="1627474" y="366580"/>
                  <a:pt x="1642201" y="363447"/>
                  <a:pt x="1657660" y="363447"/>
                </a:cubicBezTo>
                <a:cubicBezTo>
                  <a:pt x="1719496" y="363447"/>
                  <a:pt x="1769624" y="413575"/>
                  <a:pt x="1769624" y="475411"/>
                </a:cubicBezTo>
                <a:lnTo>
                  <a:pt x="1769434" y="476353"/>
                </a:lnTo>
                <a:lnTo>
                  <a:pt x="1791682" y="465658"/>
                </a:lnTo>
                <a:cubicBezTo>
                  <a:pt x="1813023" y="459020"/>
                  <a:pt x="1835713" y="455444"/>
                  <a:pt x="1859239" y="455444"/>
                </a:cubicBezTo>
                <a:cubicBezTo>
                  <a:pt x="1984708" y="455444"/>
                  <a:pt x="2086420" y="557156"/>
                  <a:pt x="2086420" y="682625"/>
                </a:cubicBezTo>
                <a:lnTo>
                  <a:pt x="2078887" y="719937"/>
                </a:lnTo>
                <a:lnTo>
                  <a:pt x="64368" y="719937"/>
                </a:lnTo>
                <a:lnTo>
                  <a:pt x="55975" y="709923"/>
                </a:lnTo>
                <a:cubicBezTo>
                  <a:pt x="20705" y="658572"/>
                  <a:pt x="0" y="596631"/>
                  <a:pt x="0" y="529875"/>
                </a:cubicBezTo>
                <a:cubicBezTo>
                  <a:pt x="0" y="351861"/>
                  <a:pt x="147233" y="204656"/>
                  <a:pt x="325282" y="204656"/>
                </a:cubicBezTo>
                <a:cubicBezTo>
                  <a:pt x="369795" y="204656"/>
                  <a:pt x="410885" y="214926"/>
                  <a:pt x="451972" y="232042"/>
                </a:cubicBezTo>
                <a:cubicBezTo>
                  <a:pt x="493060" y="105379"/>
                  <a:pt x="612902" y="12947"/>
                  <a:pt x="756712" y="9524"/>
                </a:cubicBezTo>
                <a:cubicBezTo>
                  <a:pt x="811956" y="9524"/>
                  <a:pt x="863828" y="23485"/>
                  <a:pt x="909255" y="47977"/>
                </a:cubicBezTo>
                <a:lnTo>
                  <a:pt x="928545" y="60433"/>
                </a:lnTo>
                <a:lnTo>
                  <a:pt x="940177" y="50835"/>
                </a:lnTo>
                <a:cubicBezTo>
                  <a:pt x="987684" y="18741"/>
                  <a:pt x="1044953" y="0"/>
                  <a:pt x="110660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4" name="任意多边形 1893"/>
          <p:cNvSpPr/>
          <p:nvPr/>
        </p:nvSpPr>
        <p:spPr>
          <a:xfrm>
            <a:off x="7701174" y="781211"/>
            <a:ext cx="1326313" cy="470792"/>
          </a:xfrm>
          <a:custGeom>
            <a:avLst/>
            <a:gdLst>
              <a:gd name="connsiteX0" fmla="*/ 1106600 w 2086420"/>
              <a:gd name="connsiteY0" fmla="*/ 0 h 719937"/>
              <a:gd name="connsiteX1" fmla="*/ 1380866 w 2086420"/>
              <a:gd name="connsiteY1" fmla="*/ 181796 h 719937"/>
              <a:gd name="connsiteX2" fmla="*/ 1397571 w 2086420"/>
              <a:gd name="connsiteY2" fmla="*/ 264540 h 719937"/>
              <a:gd name="connsiteX3" fmla="*/ 1432442 w 2086420"/>
              <a:gd name="connsiteY3" fmla="*/ 289702 h 719937"/>
              <a:gd name="connsiteX4" fmla="*/ 1482911 w 2086420"/>
              <a:gd name="connsiteY4" fmla="*/ 348745 h 719937"/>
              <a:gd name="connsiteX5" fmla="*/ 1499431 w 2086420"/>
              <a:gd name="connsiteY5" fmla="*/ 379501 h 719937"/>
              <a:gd name="connsiteX6" fmla="*/ 1565269 w 2086420"/>
              <a:gd name="connsiteY6" fmla="*/ 389455 h 719937"/>
              <a:gd name="connsiteX7" fmla="*/ 1578862 w 2086420"/>
              <a:gd name="connsiteY7" fmla="*/ 395990 h 719937"/>
              <a:gd name="connsiteX8" fmla="*/ 1614079 w 2086420"/>
              <a:gd name="connsiteY8" fmla="*/ 372246 h 719937"/>
              <a:gd name="connsiteX9" fmla="*/ 1657660 w 2086420"/>
              <a:gd name="connsiteY9" fmla="*/ 363447 h 719937"/>
              <a:gd name="connsiteX10" fmla="*/ 1769624 w 2086420"/>
              <a:gd name="connsiteY10" fmla="*/ 475411 h 719937"/>
              <a:gd name="connsiteX11" fmla="*/ 1769434 w 2086420"/>
              <a:gd name="connsiteY11" fmla="*/ 476353 h 719937"/>
              <a:gd name="connsiteX12" fmla="*/ 1791682 w 2086420"/>
              <a:gd name="connsiteY12" fmla="*/ 465658 h 719937"/>
              <a:gd name="connsiteX13" fmla="*/ 1859239 w 2086420"/>
              <a:gd name="connsiteY13" fmla="*/ 455444 h 719937"/>
              <a:gd name="connsiteX14" fmla="*/ 2086420 w 2086420"/>
              <a:gd name="connsiteY14" fmla="*/ 682625 h 719937"/>
              <a:gd name="connsiteX15" fmla="*/ 2078887 w 2086420"/>
              <a:gd name="connsiteY15" fmla="*/ 719937 h 719937"/>
              <a:gd name="connsiteX16" fmla="*/ 64368 w 2086420"/>
              <a:gd name="connsiteY16" fmla="*/ 719937 h 719937"/>
              <a:gd name="connsiteX17" fmla="*/ 55975 w 2086420"/>
              <a:gd name="connsiteY17" fmla="*/ 709923 h 719937"/>
              <a:gd name="connsiteX18" fmla="*/ 0 w 2086420"/>
              <a:gd name="connsiteY18" fmla="*/ 529875 h 719937"/>
              <a:gd name="connsiteX19" fmla="*/ 325282 w 2086420"/>
              <a:gd name="connsiteY19" fmla="*/ 204656 h 719937"/>
              <a:gd name="connsiteX20" fmla="*/ 451972 w 2086420"/>
              <a:gd name="connsiteY20" fmla="*/ 232042 h 719937"/>
              <a:gd name="connsiteX21" fmla="*/ 756712 w 2086420"/>
              <a:gd name="connsiteY21" fmla="*/ 9524 h 719937"/>
              <a:gd name="connsiteX22" fmla="*/ 909255 w 2086420"/>
              <a:gd name="connsiteY22" fmla="*/ 47977 h 719937"/>
              <a:gd name="connsiteX23" fmla="*/ 928545 w 2086420"/>
              <a:gd name="connsiteY23" fmla="*/ 60433 h 719937"/>
              <a:gd name="connsiteX24" fmla="*/ 940177 w 2086420"/>
              <a:gd name="connsiteY24" fmla="*/ 50835 h 719937"/>
              <a:gd name="connsiteX25" fmla="*/ 1106600 w 2086420"/>
              <a:gd name="connsiteY25" fmla="*/ 0 h 719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86420" h="719937">
                <a:moveTo>
                  <a:pt x="1106600" y="0"/>
                </a:moveTo>
                <a:cubicBezTo>
                  <a:pt x="1229893" y="0"/>
                  <a:pt x="1335679" y="74962"/>
                  <a:pt x="1380866" y="181796"/>
                </a:cubicBezTo>
                <a:lnTo>
                  <a:pt x="1397571" y="264540"/>
                </a:lnTo>
                <a:lnTo>
                  <a:pt x="1432442" y="289702"/>
                </a:lnTo>
                <a:cubicBezTo>
                  <a:pt x="1451495" y="307269"/>
                  <a:pt x="1468458" y="327098"/>
                  <a:pt x="1482911" y="348745"/>
                </a:cubicBezTo>
                <a:lnTo>
                  <a:pt x="1499431" y="379501"/>
                </a:lnTo>
                <a:lnTo>
                  <a:pt x="1565269" y="389455"/>
                </a:lnTo>
                <a:lnTo>
                  <a:pt x="1578862" y="395990"/>
                </a:lnTo>
                <a:lnTo>
                  <a:pt x="1614079" y="372246"/>
                </a:lnTo>
                <a:cubicBezTo>
                  <a:pt x="1627474" y="366580"/>
                  <a:pt x="1642201" y="363447"/>
                  <a:pt x="1657660" y="363447"/>
                </a:cubicBezTo>
                <a:cubicBezTo>
                  <a:pt x="1719496" y="363447"/>
                  <a:pt x="1769624" y="413575"/>
                  <a:pt x="1769624" y="475411"/>
                </a:cubicBezTo>
                <a:lnTo>
                  <a:pt x="1769434" y="476353"/>
                </a:lnTo>
                <a:lnTo>
                  <a:pt x="1791682" y="465658"/>
                </a:lnTo>
                <a:cubicBezTo>
                  <a:pt x="1813023" y="459020"/>
                  <a:pt x="1835713" y="455444"/>
                  <a:pt x="1859239" y="455444"/>
                </a:cubicBezTo>
                <a:cubicBezTo>
                  <a:pt x="1984708" y="455444"/>
                  <a:pt x="2086420" y="557156"/>
                  <a:pt x="2086420" y="682625"/>
                </a:cubicBezTo>
                <a:lnTo>
                  <a:pt x="2078887" y="719937"/>
                </a:lnTo>
                <a:lnTo>
                  <a:pt x="64368" y="719937"/>
                </a:lnTo>
                <a:lnTo>
                  <a:pt x="55975" y="709923"/>
                </a:lnTo>
                <a:cubicBezTo>
                  <a:pt x="20705" y="658572"/>
                  <a:pt x="0" y="596631"/>
                  <a:pt x="0" y="529875"/>
                </a:cubicBezTo>
                <a:cubicBezTo>
                  <a:pt x="0" y="351861"/>
                  <a:pt x="147233" y="204656"/>
                  <a:pt x="325282" y="204656"/>
                </a:cubicBezTo>
                <a:cubicBezTo>
                  <a:pt x="369795" y="204656"/>
                  <a:pt x="410885" y="214926"/>
                  <a:pt x="451972" y="232042"/>
                </a:cubicBezTo>
                <a:cubicBezTo>
                  <a:pt x="493060" y="105379"/>
                  <a:pt x="612902" y="12947"/>
                  <a:pt x="756712" y="9524"/>
                </a:cubicBezTo>
                <a:cubicBezTo>
                  <a:pt x="811956" y="9524"/>
                  <a:pt x="863828" y="23485"/>
                  <a:pt x="909255" y="47977"/>
                </a:cubicBezTo>
                <a:lnTo>
                  <a:pt x="928545" y="60433"/>
                </a:lnTo>
                <a:lnTo>
                  <a:pt x="940177" y="50835"/>
                </a:lnTo>
                <a:cubicBezTo>
                  <a:pt x="987684" y="18741"/>
                  <a:pt x="1044953" y="0"/>
                  <a:pt x="110660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4" name="组合 753"/>
          <p:cNvGrpSpPr/>
          <p:nvPr/>
        </p:nvGrpSpPr>
        <p:grpSpPr>
          <a:xfrm>
            <a:off x="1371845" y="814299"/>
            <a:ext cx="1112453" cy="1113462"/>
            <a:chOff x="5914467" y="1015451"/>
            <a:chExt cx="1112453" cy="111346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755" name="组合 754"/>
            <p:cNvGrpSpPr/>
            <p:nvPr/>
          </p:nvGrpSpPr>
          <p:grpSpPr>
            <a:xfrm>
              <a:off x="5914467" y="1015451"/>
              <a:ext cx="1112453" cy="1113462"/>
              <a:chOff x="6426472" y="2417805"/>
              <a:chExt cx="1791617" cy="1793242"/>
            </a:xfrm>
          </p:grpSpPr>
          <p:sp>
            <p:nvSpPr>
              <p:cNvPr id="758" name="Oval 50"/>
              <p:cNvSpPr>
                <a:spLocks noChangeArrowheads="1"/>
              </p:cNvSpPr>
              <p:nvPr/>
            </p:nvSpPr>
            <p:spPr bwMode="auto">
              <a:xfrm>
                <a:off x="6504720" y="2494482"/>
                <a:ext cx="1635125" cy="1638300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9" name="Freeform 51"/>
              <p:cNvSpPr>
                <a:spLocks noEditPoints="1"/>
              </p:cNvSpPr>
              <p:nvPr/>
            </p:nvSpPr>
            <p:spPr bwMode="auto">
              <a:xfrm>
                <a:off x="6426472" y="2417805"/>
                <a:ext cx="1791617" cy="1793242"/>
              </a:xfrm>
              <a:custGeom>
                <a:avLst/>
                <a:gdLst>
                  <a:gd name="T0" fmla="*/ 432 w 864"/>
                  <a:gd name="T1" fmla="*/ 48 h 864"/>
                  <a:gd name="T2" fmla="*/ 581 w 864"/>
                  <a:gd name="T3" fmla="*/ 78 h 864"/>
                  <a:gd name="T4" fmla="*/ 703 w 864"/>
                  <a:gd name="T5" fmla="*/ 160 h 864"/>
                  <a:gd name="T6" fmla="*/ 786 w 864"/>
                  <a:gd name="T7" fmla="*/ 282 h 864"/>
                  <a:gd name="T8" fmla="*/ 816 w 864"/>
                  <a:gd name="T9" fmla="*/ 432 h 864"/>
                  <a:gd name="T10" fmla="*/ 786 w 864"/>
                  <a:gd name="T11" fmla="*/ 581 h 864"/>
                  <a:gd name="T12" fmla="*/ 703 w 864"/>
                  <a:gd name="T13" fmla="*/ 703 h 864"/>
                  <a:gd name="T14" fmla="*/ 581 w 864"/>
                  <a:gd name="T15" fmla="*/ 786 h 864"/>
                  <a:gd name="T16" fmla="*/ 432 w 864"/>
                  <a:gd name="T17" fmla="*/ 816 h 864"/>
                  <a:gd name="T18" fmla="*/ 282 w 864"/>
                  <a:gd name="T19" fmla="*/ 786 h 864"/>
                  <a:gd name="T20" fmla="*/ 160 w 864"/>
                  <a:gd name="T21" fmla="*/ 703 h 864"/>
                  <a:gd name="T22" fmla="*/ 78 w 864"/>
                  <a:gd name="T23" fmla="*/ 581 h 864"/>
                  <a:gd name="T24" fmla="*/ 48 w 864"/>
                  <a:gd name="T25" fmla="*/ 432 h 864"/>
                  <a:gd name="T26" fmla="*/ 78 w 864"/>
                  <a:gd name="T27" fmla="*/ 282 h 864"/>
                  <a:gd name="T28" fmla="*/ 160 w 864"/>
                  <a:gd name="T29" fmla="*/ 160 h 864"/>
                  <a:gd name="T30" fmla="*/ 282 w 864"/>
                  <a:gd name="T31" fmla="*/ 78 h 864"/>
                  <a:gd name="T32" fmla="*/ 432 w 864"/>
                  <a:gd name="T33" fmla="*/ 48 h 864"/>
                  <a:gd name="T34" fmla="*/ 432 w 864"/>
                  <a:gd name="T35" fmla="*/ 0 h 864"/>
                  <a:gd name="T36" fmla="*/ 0 w 864"/>
                  <a:gd name="T37" fmla="*/ 432 h 864"/>
                  <a:gd name="T38" fmla="*/ 432 w 864"/>
                  <a:gd name="T39" fmla="*/ 864 h 864"/>
                  <a:gd name="T40" fmla="*/ 864 w 864"/>
                  <a:gd name="T41" fmla="*/ 432 h 864"/>
                  <a:gd name="T42" fmla="*/ 432 w 864"/>
                  <a:gd name="T43" fmla="*/ 0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4" h="864">
                    <a:moveTo>
                      <a:pt x="432" y="48"/>
                    </a:moveTo>
                    <a:cubicBezTo>
                      <a:pt x="484" y="48"/>
                      <a:pt x="534" y="58"/>
                      <a:pt x="581" y="78"/>
                    </a:cubicBezTo>
                    <a:cubicBezTo>
                      <a:pt x="627" y="97"/>
                      <a:pt x="668" y="125"/>
                      <a:pt x="703" y="160"/>
                    </a:cubicBezTo>
                    <a:cubicBezTo>
                      <a:pt x="739" y="195"/>
                      <a:pt x="766" y="237"/>
                      <a:pt x="786" y="282"/>
                    </a:cubicBezTo>
                    <a:cubicBezTo>
                      <a:pt x="806" y="330"/>
                      <a:pt x="816" y="380"/>
                      <a:pt x="816" y="432"/>
                    </a:cubicBezTo>
                    <a:cubicBezTo>
                      <a:pt x="816" y="484"/>
                      <a:pt x="806" y="534"/>
                      <a:pt x="786" y="581"/>
                    </a:cubicBezTo>
                    <a:cubicBezTo>
                      <a:pt x="766" y="627"/>
                      <a:pt x="739" y="668"/>
                      <a:pt x="703" y="703"/>
                    </a:cubicBezTo>
                    <a:cubicBezTo>
                      <a:pt x="668" y="739"/>
                      <a:pt x="627" y="766"/>
                      <a:pt x="581" y="786"/>
                    </a:cubicBezTo>
                    <a:cubicBezTo>
                      <a:pt x="534" y="806"/>
                      <a:pt x="484" y="816"/>
                      <a:pt x="432" y="816"/>
                    </a:cubicBezTo>
                    <a:cubicBezTo>
                      <a:pt x="380" y="816"/>
                      <a:pt x="330" y="806"/>
                      <a:pt x="282" y="786"/>
                    </a:cubicBezTo>
                    <a:cubicBezTo>
                      <a:pt x="237" y="766"/>
                      <a:pt x="196" y="739"/>
                      <a:pt x="160" y="703"/>
                    </a:cubicBezTo>
                    <a:cubicBezTo>
                      <a:pt x="125" y="668"/>
                      <a:pt x="97" y="627"/>
                      <a:pt x="78" y="581"/>
                    </a:cubicBezTo>
                    <a:cubicBezTo>
                      <a:pt x="58" y="534"/>
                      <a:pt x="48" y="484"/>
                      <a:pt x="48" y="432"/>
                    </a:cubicBezTo>
                    <a:cubicBezTo>
                      <a:pt x="48" y="380"/>
                      <a:pt x="58" y="330"/>
                      <a:pt x="78" y="282"/>
                    </a:cubicBezTo>
                    <a:cubicBezTo>
                      <a:pt x="97" y="237"/>
                      <a:pt x="125" y="195"/>
                      <a:pt x="160" y="160"/>
                    </a:cubicBezTo>
                    <a:cubicBezTo>
                      <a:pt x="196" y="125"/>
                      <a:pt x="237" y="97"/>
                      <a:pt x="282" y="78"/>
                    </a:cubicBezTo>
                    <a:cubicBezTo>
                      <a:pt x="330" y="58"/>
                      <a:pt x="380" y="48"/>
                      <a:pt x="432" y="48"/>
                    </a:cubicBezTo>
                    <a:close/>
                    <a:moveTo>
                      <a:pt x="432" y="0"/>
                    </a:moveTo>
                    <a:cubicBezTo>
                      <a:pt x="193" y="0"/>
                      <a:pt x="0" y="193"/>
                      <a:pt x="0" y="432"/>
                    </a:cubicBezTo>
                    <a:cubicBezTo>
                      <a:pt x="0" y="670"/>
                      <a:pt x="193" y="864"/>
                      <a:pt x="432" y="864"/>
                    </a:cubicBezTo>
                    <a:cubicBezTo>
                      <a:pt x="670" y="864"/>
                      <a:pt x="864" y="670"/>
                      <a:pt x="864" y="432"/>
                    </a:cubicBezTo>
                    <a:cubicBezTo>
                      <a:pt x="864" y="193"/>
                      <a:pt x="670" y="0"/>
                      <a:pt x="43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60" name="Oval 52"/>
              <p:cNvSpPr>
                <a:spLocks noChangeArrowheads="1"/>
              </p:cNvSpPr>
              <p:nvPr/>
            </p:nvSpPr>
            <p:spPr bwMode="auto">
              <a:xfrm>
                <a:off x="7947757" y="3272357"/>
                <a:ext cx="82550" cy="8255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1" name="Oval 53"/>
              <p:cNvSpPr>
                <a:spLocks noChangeArrowheads="1"/>
              </p:cNvSpPr>
              <p:nvPr/>
            </p:nvSpPr>
            <p:spPr bwMode="auto">
              <a:xfrm>
                <a:off x="6615845" y="3272357"/>
                <a:ext cx="82550" cy="8255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2" name="Oval 54"/>
              <p:cNvSpPr>
                <a:spLocks noChangeArrowheads="1"/>
              </p:cNvSpPr>
              <p:nvPr/>
            </p:nvSpPr>
            <p:spPr bwMode="auto">
              <a:xfrm>
                <a:off x="7283626" y="2605607"/>
                <a:ext cx="84138" cy="82550"/>
              </a:xfrm>
              <a:prstGeom prst="ellipse">
                <a:avLst/>
              </a:prstGeom>
              <a:solidFill>
                <a:srgbClr val="2893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3" name="Oval 55"/>
              <p:cNvSpPr>
                <a:spLocks noChangeArrowheads="1"/>
              </p:cNvSpPr>
              <p:nvPr/>
            </p:nvSpPr>
            <p:spPr bwMode="auto">
              <a:xfrm>
                <a:off x="7283626" y="3940695"/>
                <a:ext cx="84138" cy="841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4" name="Freeform 56"/>
              <p:cNvSpPr/>
              <p:nvPr/>
            </p:nvSpPr>
            <p:spPr bwMode="auto">
              <a:xfrm>
                <a:off x="7874732" y="3623195"/>
                <a:ext cx="49213" cy="47625"/>
              </a:xfrm>
              <a:custGeom>
                <a:avLst/>
                <a:gdLst>
                  <a:gd name="T0" fmla="*/ 21 w 24"/>
                  <a:gd name="T1" fmla="*/ 17 h 24"/>
                  <a:gd name="T2" fmla="*/ 7 w 24"/>
                  <a:gd name="T3" fmla="*/ 21 h 24"/>
                  <a:gd name="T4" fmla="*/ 3 w 24"/>
                  <a:gd name="T5" fmla="*/ 7 h 24"/>
                  <a:gd name="T6" fmla="*/ 17 w 24"/>
                  <a:gd name="T7" fmla="*/ 3 h 24"/>
                  <a:gd name="T8" fmla="*/ 21 w 24"/>
                  <a:gd name="T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1" y="17"/>
                    </a:moveTo>
                    <a:cubicBezTo>
                      <a:pt x="18" y="22"/>
                      <a:pt x="12" y="24"/>
                      <a:pt x="7" y="21"/>
                    </a:cubicBezTo>
                    <a:cubicBezTo>
                      <a:pt x="2" y="18"/>
                      <a:pt x="0" y="12"/>
                      <a:pt x="3" y="7"/>
                    </a:cubicBezTo>
                    <a:cubicBezTo>
                      <a:pt x="6" y="2"/>
                      <a:pt x="12" y="0"/>
                      <a:pt x="17" y="3"/>
                    </a:cubicBezTo>
                    <a:cubicBezTo>
                      <a:pt x="22" y="6"/>
                      <a:pt x="24" y="12"/>
                      <a:pt x="21" y="17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5" name="Freeform 57"/>
              <p:cNvSpPr/>
              <p:nvPr/>
            </p:nvSpPr>
            <p:spPr bwMode="auto">
              <a:xfrm>
                <a:off x="6722207" y="2958032"/>
                <a:ext cx="47625" cy="46038"/>
              </a:xfrm>
              <a:custGeom>
                <a:avLst/>
                <a:gdLst>
                  <a:gd name="T0" fmla="*/ 20 w 23"/>
                  <a:gd name="T1" fmla="*/ 16 h 23"/>
                  <a:gd name="T2" fmla="*/ 6 w 23"/>
                  <a:gd name="T3" fmla="*/ 20 h 23"/>
                  <a:gd name="T4" fmla="*/ 3 w 23"/>
                  <a:gd name="T5" fmla="*/ 6 h 23"/>
                  <a:gd name="T6" fmla="*/ 17 w 23"/>
                  <a:gd name="T7" fmla="*/ 2 h 23"/>
                  <a:gd name="T8" fmla="*/ 20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8" y="21"/>
                      <a:pt x="11" y="23"/>
                      <a:pt x="6" y="20"/>
                    </a:cubicBezTo>
                    <a:cubicBezTo>
                      <a:pt x="1" y="17"/>
                      <a:pt x="0" y="11"/>
                      <a:pt x="3" y="6"/>
                    </a:cubicBezTo>
                    <a:cubicBezTo>
                      <a:pt x="5" y="1"/>
                      <a:pt x="12" y="0"/>
                      <a:pt x="17" y="2"/>
                    </a:cubicBezTo>
                    <a:cubicBezTo>
                      <a:pt x="22" y="5"/>
                      <a:pt x="23" y="12"/>
                      <a:pt x="20" y="1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6" name="Freeform 58"/>
              <p:cNvSpPr/>
              <p:nvPr/>
            </p:nvSpPr>
            <p:spPr bwMode="auto">
              <a:xfrm>
                <a:off x="7633432" y="2713557"/>
                <a:ext cx="47625" cy="46038"/>
              </a:xfrm>
              <a:custGeom>
                <a:avLst/>
                <a:gdLst>
                  <a:gd name="T0" fmla="*/ 20 w 23"/>
                  <a:gd name="T1" fmla="*/ 17 h 23"/>
                  <a:gd name="T2" fmla="*/ 6 w 23"/>
                  <a:gd name="T3" fmla="*/ 21 h 23"/>
                  <a:gd name="T4" fmla="*/ 3 w 23"/>
                  <a:gd name="T5" fmla="*/ 7 h 23"/>
                  <a:gd name="T6" fmla="*/ 17 w 23"/>
                  <a:gd name="T7" fmla="*/ 3 h 23"/>
                  <a:gd name="T8" fmla="*/ 20 w 23"/>
                  <a:gd name="T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17"/>
                    </a:moveTo>
                    <a:cubicBezTo>
                      <a:pt x="18" y="22"/>
                      <a:pt x="11" y="23"/>
                      <a:pt x="6" y="21"/>
                    </a:cubicBezTo>
                    <a:cubicBezTo>
                      <a:pt x="1" y="18"/>
                      <a:pt x="0" y="12"/>
                      <a:pt x="3" y="7"/>
                    </a:cubicBezTo>
                    <a:cubicBezTo>
                      <a:pt x="5" y="2"/>
                      <a:pt x="12" y="0"/>
                      <a:pt x="17" y="3"/>
                    </a:cubicBezTo>
                    <a:cubicBezTo>
                      <a:pt x="22" y="6"/>
                      <a:pt x="23" y="12"/>
                      <a:pt x="20" y="17"/>
                    </a:cubicBezTo>
                    <a:close/>
                  </a:path>
                </a:pathLst>
              </a:custGeom>
              <a:solidFill>
                <a:srgbClr val="24A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7" name="Freeform 59"/>
              <p:cNvSpPr/>
              <p:nvPr/>
            </p:nvSpPr>
            <p:spPr bwMode="auto">
              <a:xfrm>
                <a:off x="6966682" y="3870845"/>
                <a:ext cx="47625" cy="46038"/>
              </a:xfrm>
              <a:custGeom>
                <a:avLst/>
                <a:gdLst>
                  <a:gd name="T0" fmla="*/ 21 w 24"/>
                  <a:gd name="T1" fmla="*/ 16 h 23"/>
                  <a:gd name="T2" fmla="*/ 7 w 24"/>
                  <a:gd name="T3" fmla="*/ 20 h 23"/>
                  <a:gd name="T4" fmla="*/ 3 w 24"/>
                  <a:gd name="T5" fmla="*/ 6 h 23"/>
                  <a:gd name="T6" fmla="*/ 17 w 24"/>
                  <a:gd name="T7" fmla="*/ 2 h 23"/>
                  <a:gd name="T8" fmla="*/ 21 w 24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1" y="16"/>
                    </a:moveTo>
                    <a:cubicBezTo>
                      <a:pt x="18" y="21"/>
                      <a:pt x="12" y="23"/>
                      <a:pt x="7" y="20"/>
                    </a:cubicBezTo>
                    <a:cubicBezTo>
                      <a:pt x="2" y="17"/>
                      <a:pt x="0" y="11"/>
                      <a:pt x="3" y="6"/>
                    </a:cubicBezTo>
                    <a:cubicBezTo>
                      <a:pt x="6" y="1"/>
                      <a:pt x="12" y="0"/>
                      <a:pt x="17" y="2"/>
                    </a:cubicBezTo>
                    <a:cubicBezTo>
                      <a:pt x="22" y="5"/>
                      <a:pt x="24" y="12"/>
                      <a:pt x="21" y="1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8" name="Freeform 60"/>
              <p:cNvSpPr/>
              <p:nvPr/>
            </p:nvSpPr>
            <p:spPr bwMode="auto">
              <a:xfrm>
                <a:off x="7631845" y="3867670"/>
                <a:ext cx="49213" cy="47625"/>
              </a:xfrm>
              <a:custGeom>
                <a:avLst/>
                <a:gdLst>
                  <a:gd name="T0" fmla="*/ 17 w 24"/>
                  <a:gd name="T1" fmla="*/ 21 h 23"/>
                  <a:gd name="T2" fmla="*/ 3 w 24"/>
                  <a:gd name="T3" fmla="*/ 17 h 23"/>
                  <a:gd name="T4" fmla="*/ 7 w 24"/>
                  <a:gd name="T5" fmla="*/ 3 h 23"/>
                  <a:gd name="T6" fmla="*/ 21 w 24"/>
                  <a:gd name="T7" fmla="*/ 6 h 23"/>
                  <a:gd name="T8" fmla="*/ 17 w 24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7" y="21"/>
                    </a:moveTo>
                    <a:cubicBezTo>
                      <a:pt x="12" y="23"/>
                      <a:pt x="6" y="22"/>
                      <a:pt x="3" y="17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2" y="0"/>
                      <a:pt x="18" y="2"/>
                      <a:pt x="21" y="6"/>
                    </a:cubicBezTo>
                    <a:cubicBezTo>
                      <a:pt x="24" y="11"/>
                      <a:pt x="22" y="18"/>
                      <a:pt x="17" y="2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9" name="Freeform 61"/>
              <p:cNvSpPr/>
              <p:nvPr/>
            </p:nvSpPr>
            <p:spPr bwMode="auto">
              <a:xfrm>
                <a:off x="6966682" y="2713557"/>
                <a:ext cx="47625" cy="47625"/>
              </a:xfrm>
              <a:custGeom>
                <a:avLst/>
                <a:gdLst>
                  <a:gd name="T0" fmla="*/ 17 w 24"/>
                  <a:gd name="T1" fmla="*/ 21 h 24"/>
                  <a:gd name="T2" fmla="*/ 3 w 24"/>
                  <a:gd name="T3" fmla="*/ 17 h 24"/>
                  <a:gd name="T4" fmla="*/ 7 w 24"/>
                  <a:gd name="T5" fmla="*/ 3 h 24"/>
                  <a:gd name="T6" fmla="*/ 21 w 24"/>
                  <a:gd name="T7" fmla="*/ 7 h 24"/>
                  <a:gd name="T8" fmla="*/ 17 w 24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7" y="21"/>
                    </a:moveTo>
                    <a:cubicBezTo>
                      <a:pt x="12" y="24"/>
                      <a:pt x="6" y="22"/>
                      <a:pt x="3" y="17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2" y="0"/>
                      <a:pt x="18" y="2"/>
                      <a:pt x="21" y="7"/>
                    </a:cubicBezTo>
                    <a:cubicBezTo>
                      <a:pt x="24" y="12"/>
                      <a:pt x="22" y="18"/>
                      <a:pt x="17" y="2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0" name="Freeform 62"/>
              <p:cNvSpPr/>
              <p:nvPr/>
            </p:nvSpPr>
            <p:spPr bwMode="auto">
              <a:xfrm>
                <a:off x="7876320" y="2958032"/>
                <a:ext cx="49213" cy="46038"/>
              </a:xfrm>
              <a:custGeom>
                <a:avLst/>
                <a:gdLst>
                  <a:gd name="T0" fmla="*/ 17 w 24"/>
                  <a:gd name="T1" fmla="*/ 20 h 23"/>
                  <a:gd name="T2" fmla="*/ 3 w 24"/>
                  <a:gd name="T3" fmla="*/ 17 h 23"/>
                  <a:gd name="T4" fmla="*/ 7 w 24"/>
                  <a:gd name="T5" fmla="*/ 3 h 23"/>
                  <a:gd name="T6" fmla="*/ 21 w 24"/>
                  <a:gd name="T7" fmla="*/ 6 h 23"/>
                  <a:gd name="T8" fmla="*/ 17 w 24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7" y="20"/>
                    </a:moveTo>
                    <a:cubicBezTo>
                      <a:pt x="12" y="23"/>
                      <a:pt x="6" y="22"/>
                      <a:pt x="3" y="17"/>
                    </a:cubicBezTo>
                    <a:cubicBezTo>
                      <a:pt x="0" y="12"/>
                      <a:pt x="2" y="5"/>
                      <a:pt x="7" y="3"/>
                    </a:cubicBezTo>
                    <a:cubicBezTo>
                      <a:pt x="12" y="0"/>
                      <a:pt x="18" y="1"/>
                      <a:pt x="21" y="6"/>
                    </a:cubicBezTo>
                    <a:cubicBezTo>
                      <a:pt x="24" y="11"/>
                      <a:pt x="22" y="18"/>
                      <a:pt x="17" y="2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1" name="Freeform 63"/>
              <p:cNvSpPr/>
              <p:nvPr/>
            </p:nvSpPr>
            <p:spPr bwMode="auto">
              <a:xfrm>
                <a:off x="6722207" y="3624782"/>
                <a:ext cx="47625" cy="49213"/>
              </a:xfrm>
              <a:custGeom>
                <a:avLst/>
                <a:gdLst>
                  <a:gd name="T0" fmla="*/ 17 w 23"/>
                  <a:gd name="T1" fmla="*/ 21 h 24"/>
                  <a:gd name="T2" fmla="*/ 2 w 23"/>
                  <a:gd name="T3" fmla="*/ 17 h 24"/>
                  <a:gd name="T4" fmla="*/ 6 w 23"/>
                  <a:gd name="T5" fmla="*/ 3 h 24"/>
                  <a:gd name="T6" fmla="*/ 20 w 23"/>
                  <a:gd name="T7" fmla="*/ 7 h 24"/>
                  <a:gd name="T8" fmla="*/ 17 w 23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17" y="21"/>
                    </a:moveTo>
                    <a:cubicBezTo>
                      <a:pt x="12" y="24"/>
                      <a:pt x="5" y="22"/>
                      <a:pt x="2" y="17"/>
                    </a:cubicBezTo>
                    <a:cubicBezTo>
                      <a:pt x="0" y="12"/>
                      <a:pt x="1" y="6"/>
                      <a:pt x="6" y="3"/>
                    </a:cubicBezTo>
                    <a:cubicBezTo>
                      <a:pt x="11" y="0"/>
                      <a:pt x="17" y="2"/>
                      <a:pt x="20" y="7"/>
                    </a:cubicBezTo>
                    <a:cubicBezTo>
                      <a:pt x="23" y="12"/>
                      <a:pt x="21" y="18"/>
                      <a:pt x="17" y="2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56" name="Oval 54"/>
            <p:cNvSpPr>
              <a:spLocks noChangeArrowheads="1"/>
            </p:cNvSpPr>
            <p:nvPr/>
          </p:nvSpPr>
          <p:spPr bwMode="auto">
            <a:xfrm>
              <a:off x="6444572" y="1131719"/>
              <a:ext cx="52243" cy="5125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58"/>
            <p:cNvSpPr/>
            <p:nvPr/>
          </p:nvSpPr>
          <p:spPr bwMode="auto">
            <a:xfrm>
              <a:off x="6663849" y="1197630"/>
              <a:ext cx="29571" cy="28586"/>
            </a:xfrm>
            <a:custGeom>
              <a:avLst/>
              <a:gdLst>
                <a:gd name="T0" fmla="*/ 20 w 23"/>
                <a:gd name="T1" fmla="*/ 17 h 23"/>
                <a:gd name="T2" fmla="*/ 6 w 23"/>
                <a:gd name="T3" fmla="*/ 21 h 23"/>
                <a:gd name="T4" fmla="*/ 3 w 23"/>
                <a:gd name="T5" fmla="*/ 7 h 23"/>
                <a:gd name="T6" fmla="*/ 17 w 23"/>
                <a:gd name="T7" fmla="*/ 3 h 23"/>
                <a:gd name="T8" fmla="*/ 20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0" y="17"/>
                  </a:moveTo>
                  <a:cubicBezTo>
                    <a:pt x="18" y="22"/>
                    <a:pt x="11" y="23"/>
                    <a:pt x="6" y="21"/>
                  </a:cubicBezTo>
                  <a:cubicBezTo>
                    <a:pt x="1" y="18"/>
                    <a:pt x="0" y="12"/>
                    <a:pt x="3" y="7"/>
                  </a:cubicBezTo>
                  <a:cubicBezTo>
                    <a:pt x="5" y="2"/>
                    <a:pt x="12" y="0"/>
                    <a:pt x="17" y="3"/>
                  </a:cubicBezTo>
                  <a:cubicBezTo>
                    <a:pt x="22" y="6"/>
                    <a:pt x="23" y="12"/>
                    <a:pt x="20" y="1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72" name="组合 771"/>
          <p:cNvGrpSpPr/>
          <p:nvPr/>
        </p:nvGrpSpPr>
        <p:grpSpPr>
          <a:xfrm>
            <a:off x="1418950" y="861909"/>
            <a:ext cx="1018242" cy="1018242"/>
            <a:chOff x="6902416" y="101045"/>
            <a:chExt cx="1018242" cy="1018242"/>
          </a:xfrm>
        </p:grpSpPr>
        <p:sp>
          <p:nvSpPr>
            <p:cNvPr id="773" name="椭圆 772"/>
            <p:cNvSpPr/>
            <p:nvPr/>
          </p:nvSpPr>
          <p:spPr>
            <a:xfrm>
              <a:off x="6902416" y="101045"/>
              <a:ext cx="1018242" cy="101824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4" name="组合 773"/>
            <p:cNvGrpSpPr/>
            <p:nvPr/>
          </p:nvGrpSpPr>
          <p:grpSpPr>
            <a:xfrm>
              <a:off x="7411537" y="262098"/>
              <a:ext cx="0" cy="696136"/>
              <a:chOff x="7411537" y="194832"/>
              <a:chExt cx="0" cy="696136"/>
            </a:xfrm>
          </p:grpSpPr>
          <p:cxnSp>
            <p:nvCxnSpPr>
              <p:cNvPr id="775" name="直接连接符 774"/>
              <p:cNvCxnSpPr/>
              <p:nvPr/>
            </p:nvCxnSpPr>
            <p:spPr>
              <a:xfrm>
                <a:off x="7411537" y="194832"/>
                <a:ext cx="0" cy="348068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" name="直接连接符 775"/>
              <p:cNvCxnSpPr/>
              <p:nvPr/>
            </p:nvCxnSpPr>
            <p:spPr>
              <a:xfrm>
                <a:off x="7411537" y="542900"/>
                <a:ext cx="0" cy="348068"/>
              </a:xfrm>
              <a:prstGeom prst="line">
                <a:avLst/>
              </a:prstGeom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77" name="组合 776"/>
          <p:cNvGrpSpPr/>
          <p:nvPr/>
        </p:nvGrpSpPr>
        <p:grpSpPr>
          <a:xfrm>
            <a:off x="1543772" y="988517"/>
            <a:ext cx="776551" cy="776551"/>
            <a:chOff x="6086394" y="1189669"/>
            <a:chExt cx="776551" cy="776551"/>
          </a:xfrm>
        </p:grpSpPr>
        <p:sp>
          <p:nvSpPr>
            <p:cNvPr id="778" name="椭圆 777"/>
            <p:cNvSpPr/>
            <p:nvPr/>
          </p:nvSpPr>
          <p:spPr>
            <a:xfrm>
              <a:off x="6086394" y="1189669"/>
              <a:ext cx="776551" cy="77655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79" name="Freeform 74"/>
            <p:cNvSpPr/>
            <p:nvPr/>
          </p:nvSpPr>
          <p:spPr bwMode="auto">
            <a:xfrm rot="20777154">
              <a:off x="6492479" y="1543822"/>
              <a:ext cx="170309" cy="170720"/>
            </a:xfrm>
            <a:custGeom>
              <a:avLst/>
              <a:gdLst>
                <a:gd name="T0" fmla="*/ 459 w 521"/>
                <a:gd name="T1" fmla="*/ 515 h 515"/>
                <a:gd name="T2" fmla="*/ 420 w 521"/>
                <a:gd name="T3" fmla="*/ 499 h 515"/>
                <a:gd name="T4" fmla="*/ 22 w 521"/>
                <a:gd name="T5" fmla="*/ 101 h 515"/>
                <a:gd name="T6" fmla="*/ 22 w 521"/>
                <a:gd name="T7" fmla="*/ 22 h 515"/>
                <a:gd name="T8" fmla="*/ 101 w 521"/>
                <a:gd name="T9" fmla="*/ 22 h 515"/>
                <a:gd name="T10" fmla="*/ 499 w 521"/>
                <a:gd name="T11" fmla="*/ 420 h 515"/>
                <a:gd name="T12" fmla="*/ 499 w 521"/>
                <a:gd name="T13" fmla="*/ 499 h 515"/>
                <a:gd name="T14" fmla="*/ 459 w 521"/>
                <a:gd name="T15" fmla="*/ 515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1" h="515">
                  <a:moveTo>
                    <a:pt x="459" y="515"/>
                  </a:moveTo>
                  <a:cubicBezTo>
                    <a:pt x="445" y="515"/>
                    <a:pt x="431" y="510"/>
                    <a:pt x="420" y="499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0" y="79"/>
                    <a:pt x="0" y="44"/>
                    <a:pt x="22" y="22"/>
                  </a:cubicBezTo>
                  <a:cubicBezTo>
                    <a:pt x="43" y="0"/>
                    <a:pt x="79" y="0"/>
                    <a:pt x="101" y="22"/>
                  </a:cubicBezTo>
                  <a:cubicBezTo>
                    <a:pt x="499" y="420"/>
                    <a:pt x="499" y="420"/>
                    <a:pt x="499" y="420"/>
                  </a:cubicBezTo>
                  <a:cubicBezTo>
                    <a:pt x="521" y="442"/>
                    <a:pt x="521" y="477"/>
                    <a:pt x="499" y="499"/>
                  </a:cubicBezTo>
                  <a:cubicBezTo>
                    <a:pt x="488" y="510"/>
                    <a:pt x="474" y="515"/>
                    <a:pt x="459" y="51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80" name="椭圆 779"/>
          <p:cNvSpPr/>
          <p:nvPr/>
        </p:nvSpPr>
        <p:spPr>
          <a:xfrm>
            <a:off x="1879530" y="1321945"/>
            <a:ext cx="97086" cy="9708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6435462" y="-29735"/>
            <a:ext cx="5794096" cy="3819465"/>
            <a:chOff x="6435462" y="-29735"/>
            <a:chExt cx="5794096" cy="3819465"/>
          </a:xfrm>
        </p:grpSpPr>
        <p:sp>
          <p:nvSpPr>
            <p:cNvPr id="833" name="任意多边形 832"/>
            <p:cNvSpPr/>
            <p:nvPr/>
          </p:nvSpPr>
          <p:spPr>
            <a:xfrm>
              <a:off x="6637868" y="-29735"/>
              <a:ext cx="5591689" cy="3614314"/>
            </a:xfrm>
            <a:custGeom>
              <a:avLst/>
              <a:gdLst>
                <a:gd name="connsiteX0" fmla="*/ 2746232 w 5591689"/>
                <a:gd name="connsiteY0" fmla="*/ 0 h 3614314"/>
                <a:gd name="connsiteX1" fmla="*/ 2907450 w 5591689"/>
                <a:gd name="connsiteY1" fmla="*/ 0 h 3614314"/>
                <a:gd name="connsiteX2" fmla="*/ 2907450 w 5591689"/>
                <a:gd name="connsiteY2" fmla="*/ 1696609 h 3614314"/>
                <a:gd name="connsiteX3" fmla="*/ 5591689 w 5591689"/>
                <a:gd name="connsiteY3" fmla="*/ 1696609 h 3614314"/>
                <a:gd name="connsiteX4" fmla="*/ 5591689 w 5591689"/>
                <a:gd name="connsiteY4" fmla="*/ 1834721 h 3614314"/>
                <a:gd name="connsiteX5" fmla="*/ 2907450 w 5591689"/>
                <a:gd name="connsiteY5" fmla="*/ 1834721 h 3614314"/>
                <a:gd name="connsiteX6" fmla="*/ 2907450 w 5591689"/>
                <a:gd name="connsiteY6" fmla="*/ 3614314 h 3614314"/>
                <a:gd name="connsiteX7" fmla="*/ 2746232 w 5591689"/>
                <a:gd name="connsiteY7" fmla="*/ 3614314 h 3614314"/>
                <a:gd name="connsiteX8" fmla="*/ 2746232 w 5591689"/>
                <a:gd name="connsiteY8" fmla="*/ 1834721 h 3614314"/>
                <a:gd name="connsiteX9" fmla="*/ 0 w 5591689"/>
                <a:gd name="connsiteY9" fmla="*/ 1834721 h 3614314"/>
                <a:gd name="connsiteX10" fmla="*/ 0 w 5591689"/>
                <a:gd name="connsiteY10" fmla="*/ 1696609 h 3614314"/>
                <a:gd name="connsiteX11" fmla="*/ 2746232 w 5591689"/>
                <a:gd name="connsiteY11" fmla="*/ 1696609 h 361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91689" h="3614314">
                  <a:moveTo>
                    <a:pt x="2746232" y="0"/>
                  </a:moveTo>
                  <a:lnTo>
                    <a:pt x="2907450" y="0"/>
                  </a:lnTo>
                  <a:lnTo>
                    <a:pt x="2907450" y="1696609"/>
                  </a:lnTo>
                  <a:lnTo>
                    <a:pt x="5591689" y="1696609"/>
                  </a:lnTo>
                  <a:lnTo>
                    <a:pt x="5591689" y="1834721"/>
                  </a:lnTo>
                  <a:lnTo>
                    <a:pt x="2907450" y="1834721"/>
                  </a:lnTo>
                  <a:lnTo>
                    <a:pt x="2907450" y="3614314"/>
                  </a:lnTo>
                  <a:lnTo>
                    <a:pt x="2746232" y="3614314"/>
                  </a:lnTo>
                  <a:lnTo>
                    <a:pt x="2746232" y="1834721"/>
                  </a:lnTo>
                  <a:lnTo>
                    <a:pt x="0" y="1834721"/>
                  </a:lnTo>
                  <a:lnTo>
                    <a:pt x="0" y="1696609"/>
                  </a:lnTo>
                  <a:lnTo>
                    <a:pt x="2746232" y="1696609"/>
                  </a:lnTo>
                  <a:close/>
                </a:path>
              </a:pathLst>
            </a:custGeom>
            <a:solidFill>
              <a:srgbClr val="DDD5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4" name="任意多边形 833"/>
            <p:cNvSpPr/>
            <p:nvPr/>
          </p:nvSpPr>
          <p:spPr>
            <a:xfrm rot="5400000">
              <a:off x="7429706" y="-1010121"/>
              <a:ext cx="3805607" cy="5794096"/>
            </a:xfrm>
            <a:custGeom>
              <a:avLst/>
              <a:gdLst>
                <a:gd name="connsiteX0" fmla="*/ 0 w 3805607"/>
                <a:gd name="connsiteY0" fmla="*/ 5794096 h 5794096"/>
                <a:gd name="connsiteX1" fmla="*/ 0 w 3805607"/>
                <a:gd name="connsiteY1" fmla="*/ 5591690 h 5794096"/>
                <a:gd name="connsiteX2" fmla="*/ 3603201 w 3805607"/>
                <a:gd name="connsiteY2" fmla="*/ 5591690 h 5794096"/>
                <a:gd name="connsiteX3" fmla="*/ 3603201 w 3805607"/>
                <a:gd name="connsiteY3" fmla="*/ 0 h 5794096"/>
                <a:gd name="connsiteX4" fmla="*/ 3805607 w 3805607"/>
                <a:gd name="connsiteY4" fmla="*/ 0 h 5794096"/>
                <a:gd name="connsiteX5" fmla="*/ 3805607 w 3805607"/>
                <a:gd name="connsiteY5" fmla="*/ 5749251 h 5794096"/>
                <a:gd name="connsiteX6" fmla="*/ 3805605 w 3805607"/>
                <a:gd name="connsiteY6" fmla="*/ 5749251 h 5794096"/>
                <a:gd name="connsiteX7" fmla="*/ 3805605 w 3805607"/>
                <a:gd name="connsiteY7" fmla="*/ 5794096 h 579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5607" h="5794096">
                  <a:moveTo>
                    <a:pt x="0" y="5794096"/>
                  </a:moveTo>
                  <a:lnTo>
                    <a:pt x="0" y="5591690"/>
                  </a:lnTo>
                  <a:lnTo>
                    <a:pt x="3603201" y="5591690"/>
                  </a:lnTo>
                  <a:lnTo>
                    <a:pt x="3603201" y="0"/>
                  </a:lnTo>
                  <a:lnTo>
                    <a:pt x="3805607" y="0"/>
                  </a:lnTo>
                  <a:lnTo>
                    <a:pt x="3805607" y="5749251"/>
                  </a:lnTo>
                  <a:lnTo>
                    <a:pt x="3805605" y="5749251"/>
                  </a:lnTo>
                  <a:lnTo>
                    <a:pt x="3805605" y="5794096"/>
                  </a:lnTo>
                  <a:close/>
                </a:path>
              </a:pathLst>
            </a:custGeom>
            <a:solidFill>
              <a:srgbClr val="AFA3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22356" y="-32909"/>
            <a:ext cx="5865533" cy="3833113"/>
            <a:chOff x="6422356" y="-32909"/>
            <a:chExt cx="5865533" cy="3833113"/>
          </a:xfrm>
        </p:grpSpPr>
        <p:sp>
          <p:nvSpPr>
            <p:cNvPr id="825" name="任意多边形 824"/>
            <p:cNvSpPr/>
            <p:nvPr/>
          </p:nvSpPr>
          <p:spPr>
            <a:xfrm>
              <a:off x="6637868" y="-32909"/>
              <a:ext cx="5592232" cy="3628599"/>
            </a:xfrm>
            <a:custGeom>
              <a:avLst/>
              <a:gdLst>
                <a:gd name="connsiteX0" fmla="*/ 2746774 w 5592232"/>
                <a:gd name="connsiteY0" fmla="*/ 0 h 3628599"/>
                <a:gd name="connsiteX1" fmla="*/ 2907992 w 5592232"/>
                <a:gd name="connsiteY1" fmla="*/ 0 h 3628599"/>
                <a:gd name="connsiteX2" fmla="*/ 2907992 w 5592232"/>
                <a:gd name="connsiteY2" fmla="*/ 1696609 h 3628599"/>
                <a:gd name="connsiteX3" fmla="*/ 5592232 w 5592232"/>
                <a:gd name="connsiteY3" fmla="*/ 1696609 h 3628599"/>
                <a:gd name="connsiteX4" fmla="*/ 5592232 w 5592232"/>
                <a:gd name="connsiteY4" fmla="*/ 1837895 h 3628599"/>
                <a:gd name="connsiteX5" fmla="*/ 2907992 w 5592232"/>
                <a:gd name="connsiteY5" fmla="*/ 1837895 h 3628599"/>
                <a:gd name="connsiteX6" fmla="*/ 2907992 w 5592232"/>
                <a:gd name="connsiteY6" fmla="*/ 3628599 h 3628599"/>
                <a:gd name="connsiteX7" fmla="*/ 2746774 w 5592232"/>
                <a:gd name="connsiteY7" fmla="*/ 3628599 h 3628599"/>
                <a:gd name="connsiteX8" fmla="*/ 2746774 w 5592232"/>
                <a:gd name="connsiteY8" fmla="*/ 1837895 h 3628599"/>
                <a:gd name="connsiteX9" fmla="*/ 0 w 5592232"/>
                <a:gd name="connsiteY9" fmla="*/ 1837895 h 3628599"/>
                <a:gd name="connsiteX10" fmla="*/ 0 w 5592232"/>
                <a:gd name="connsiteY10" fmla="*/ 1696609 h 3628599"/>
                <a:gd name="connsiteX11" fmla="*/ 2746774 w 5592232"/>
                <a:gd name="connsiteY11" fmla="*/ 1696609 h 3628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92232" h="3628599">
                  <a:moveTo>
                    <a:pt x="2746774" y="0"/>
                  </a:moveTo>
                  <a:lnTo>
                    <a:pt x="2907992" y="0"/>
                  </a:lnTo>
                  <a:lnTo>
                    <a:pt x="2907992" y="1696609"/>
                  </a:lnTo>
                  <a:lnTo>
                    <a:pt x="5592232" y="1696609"/>
                  </a:lnTo>
                  <a:lnTo>
                    <a:pt x="5592232" y="1837895"/>
                  </a:lnTo>
                  <a:lnTo>
                    <a:pt x="2907992" y="1837895"/>
                  </a:lnTo>
                  <a:lnTo>
                    <a:pt x="2907992" y="3628599"/>
                  </a:lnTo>
                  <a:lnTo>
                    <a:pt x="2746774" y="3628599"/>
                  </a:lnTo>
                  <a:lnTo>
                    <a:pt x="2746774" y="1837895"/>
                  </a:lnTo>
                  <a:lnTo>
                    <a:pt x="0" y="1837895"/>
                  </a:lnTo>
                  <a:lnTo>
                    <a:pt x="0" y="1696609"/>
                  </a:lnTo>
                  <a:lnTo>
                    <a:pt x="2746774" y="1696609"/>
                  </a:lnTo>
                  <a:close/>
                </a:path>
              </a:pathLst>
            </a:custGeom>
            <a:solidFill>
              <a:srgbClr val="6A68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6" name="任意多边形 825"/>
            <p:cNvSpPr/>
            <p:nvPr/>
          </p:nvSpPr>
          <p:spPr>
            <a:xfrm>
              <a:off x="6422356" y="-5403"/>
              <a:ext cx="5865533" cy="3805607"/>
            </a:xfrm>
            <a:custGeom>
              <a:avLst/>
              <a:gdLst>
                <a:gd name="connsiteX0" fmla="*/ 0 w 5794096"/>
                <a:gd name="connsiteY0" fmla="*/ 0 h 3805607"/>
                <a:gd name="connsiteX1" fmla="*/ 202407 w 5794096"/>
                <a:gd name="connsiteY1" fmla="*/ 0 h 3805607"/>
                <a:gd name="connsiteX2" fmla="*/ 202407 w 5794096"/>
                <a:gd name="connsiteY2" fmla="*/ 3603201 h 3805607"/>
                <a:gd name="connsiteX3" fmla="*/ 5794096 w 5794096"/>
                <a:gd name="connsiteY3" fmla="*/ 3603201 h 3805607"/>
                <a:gd name="connsiteX4" fmla="*/ 5794096 w 5794096"/>
                <a:gd name="connsiteY4" fmla="*/ 3805607 h 3805607"/>
                <a:gd name="connsiteX5" fmla="*/ 44846 w 5794096"/>
                <a:gd name="connsiteY5" fmla="*/ 3805607 h 3805607"/>
                <a:gd name="connsiteX6" fmla="*/ 44846 w 5794096"/>
                <a:gd name="connsiteY6" fmla="*/ 3805606 h 3805607"/>
                <a:gd name="connsiteX7" fmla="*/ 0 w 5794096"/>
                <a:gd name="connsiteY7" fmla="*/ 3805606 h 3805607"/>
                <a:gd name="connsiteX0-1" fmla="*/ 0 w 5794096"/>
                <a:gd name="connsiteY0-2" fmla="*/ 0 h 3805607"/>
                <a:gd name="connsiteX1-3" fmla="*/ 202407 w 5794096"/>
                <a:gd name="connsiteY1-4" fmla="*/ 0 h 3805607"/>
                <a:gd name="connsiteX2-5" fmla="*/ 226220 w 5794096"/>
                <a:gd name="connsiteY2-6" fmla="*/ 3584151 h 3805607"/>
                <a:gd name="connsiteX3-7" fmla="*/ 5794096 w 5794096"/>
                <a:gd name="connsiteY3-8" fmla="*/ 3603201 h 3805607"/>
                <a:gd name="connsiteX4-9" fmla="*/ 5794096 w 5794096"/>
                <a:gd name="connsiteY4-10" fmla="*/ 3805607 h 3805607"/>
                <a:gd name="connsiteX5-11" fmla="*/ 44846 w 5794096"/>
                <a:gd name="connsiteY5-12" fmla="*/ 3805607 h 3805607"/>
                <a:gd name="connsiteX6-13" fmla="*/ 44846 w 5794096"/>
                <a:gd name="connsiteY6-14" fmla="*/ 3805606 h 3805607"/>
                <a:gd name="connsiteX7-15" fmla="*/ 0 w 5794096"/>
                <a:gd name="connsiteY7-16" fmla="*/ 3805606 h 3805607"/>
                <a:gd name="connsiteX8" fmla="*/ 0 w 5794096"/>
                <a:gd name="connsiteY8" fmla="*/ 0 h 3805607"/>
                <a:gd name="connsiteX0-17" fmla="*/ 0 w 5794096"/>
                <a:gd name="connsiteY0-18" fmla="*/ 0 h 3805607"/>
                <a:gd name="connsiteX1-19" fmla="*/ 216694 w 5794096"/>
                <a:gd name="connsiteY1-20" fmla="*/ 0 h 3805607"/>
                <a:gd name="connsiteX2-21" fmla="*/ 226220 w 5794096"/>
                <a:gd name="connsiteY2-22" fmla="*/ 3584151 h 3805607"/>
                <a:gd name="connsiteX3-23" fmla="*/ 5794096 w 5794096"/>
                <a:gd name="connsiteY3-24" fmla="*/ 3603201 h 3805607"/>
                <a:gd name="connsiteX4-25" fmla="*/ 5794096 w 5794096"/>
                <a:gd name="connsiteY4-26" fmla="*/ 3805607 h 3805607"/>
                <a:gd name="connsiteX5-27" fmla="*/ 44846 w 5794096"/>
                <a:gd name="connsiteY5-28" fmla="*/ 3805607 h 3805607"/>
                <a:gd name="connsiteX6-29" fmla="*/ 44846 w 5794096"/>
                <a:gd name="connsiteY6-30" fmla="*/ 3805606 h 3805607"/>
                <a:gd name="connsiteX7-31" fmla="*/ 0 w 5794096"/>
                <a:gd name="connsiteY7-32" fmla="*/ 3805606 h 3805607"/>
                <a:gd name="connsiteX8-33" fmla="*/ 0 w 5794096"/>
                <a:gd name="connsiteY8-34" fmla="*/ 0 h 3805607"/>
                <a:gd name="connsiteX0-35" fmla="*/ 0 w 5794096"/>
                <a:gd name="connsiteY0-36" fmla="*/ 0 h 3805607"/>
                <a:gd name="connsiteX1-37" fmla="*/ 216694 w 5794096"/>
                <a:gd name="connsiteY1-38" fmla="*/ 0 h 3805607"/>
                <a:gd name="connsiteX2-39" fmla="*/ 226220 w 5794096"/>
                <a:gd name="connsiteY2-40" fmla="*/ 3584151 h 3805607"/>
                <a:gd name="connsiteX3-41" fmla="*/ 5794096 w 5794096"/>
                <a:gd name="connsiteY3-42" fmla="*/ 3588914 h 3805607"/>
                <a:gd name="connsiteX4-43" fmla="*/ 5794096 w 5794096"/>
                <a:gd name="connsiteY4-44" fmla="*/ 3805607 h 3805607"/>
                <a:gd name="connsiteX5-45" fmla="*/ 44846 w 5794096"/>
                <a:gd name="connsiteY5-46" fmla="*/ 3805607 h 3805607"/>
                <a:gd name="connsiteX6-47" fmla="*/ 44846 w 5794096"/>
                <a:gd name="connsiteY6-48" fmla="*/ 3805606 h 3805607"/>
                <a:gd name="connsiteX7-49" fmla="*/ 0 w 5794096"/>
                <a:gd name="connsiteY7-50" fmla="*/ 3805606 h 3805607"/>
                <a:gd name="connsiteX8-51" fmla="*/ 0 w 5794096"/>
                <a:gd name="connsiteY8-52" fmla="*/ 0 h 3805607"/>
                <a:gd name="connsiteX0-53" fmla="*/ 0 w 5808383"/>
                <a:gd name="connsiteY0-54" fmla="*/ 0 h 3805607"/>
                <a:gd name="connsiteX1-55" fmla="*/ 216694 w 5808383"/>
                <a:gd name="connsiteY1-56" fmla="*/ 0 h 3805607"/>
                <a:gd name="connsiteX2-57" fmla="*/ 226220 w 5808383"/>
                <a:gd name="connsiteY2-58" fmla="*/ 3584151 h 3805607"/>
                <a:gd name="connsiteX3-59" fmla="*/ 5794096 w 5808383"/>
                <a:gd name="connsiteY3-60" fmla="*/ 3588914 h 3805607"/>
                <a:gd name="connsiteX4-61" fmla="*/ 5808383 w 5808383"/>
                <a:gd name="connsiteY4-62" fmla="*/ 3800845 h 3805607"/>
                <a:gd name="connsiteX5-63" fmla="*/ 44846 w 5808383"/>
                <a:gd name="connsiteY5-64" fmla="*/ 3805607 h 3805607"/>
                <a:gd name="connsiteX6-65" fmla="*/ 44846 w 5808383"/>
                <a:gd name="connsiteY6-66" fmla="*/ 3805606 h 3805607"/>
                <a:gd name="connsiteX7-67" fmla="*/ 0 w 5808383"/>
                <a:gd name="connsiteY7-68" fmla="*/ 3805606 h 3805607"/>
                <a:gd name="connsiteX8-69" fmla="*/ 0 w 5808383"/>
                <a:gd name="connsiteY8-70" fmla="*/ 0 h 3805607"/>
                <a:gd name="connsiteX0-71" fmla="*/ 0 w 5865533"/>
                <a:gd name="connsiteY0-72" fmla="*/ 0 h 3805607"/>
                <a:gd name="connsiteX1-73" fmla="*/ 216694 w 5865533"/>
                <a:gd name="connsiteY1-74" fmla="*/ 0 h 3805607"/>
                <a:gd name="connsiteX2-75" fmla="*/ 226220 w 5865533"/>
                <a:gd name="connsiteY2-76" fmla="*/ 3584151 h 3805607"/>
                <a:gd name="connsiteX3-77" fmla="*/ 5865533 w 5865533"/>
                <a:gd name="connsiteY3-78" fmla="*/ 3584151 h 3805607"/>
                <a:gd name="connsiteX4-79" fmla="*/ 5808383 w 5865533"/>
                <a:gd name="connsiteY4-80" fmla="*/ 3800845 h 3805607"/>
                <a:gd name="connsiteX5-81" fmla="*/ 44846 w 5865533"/>
                <a:gd name="connsiteY5-82" fmla="*/ 3805607 h 3805607"/>
                <a:gd name="connsiteX6-83" fmla="*/ 44846 w 5865533"/>
                <a:gd name="connsiteY6-84" fmla="*/ 3805606 h 3805607"/>
                <a:gd name="connsiteX7-85" fmla="*/ 0 w 5865533"/>
                <a:gd name="connsiteY7-86" fmla="*/ 3805606 h 3805607"/>
                <a:gd name="connsiteX8-87" fmla="*/ 0 w 5865533"/>
                <a:gd name="connsiteY8-88" fmla="*/ 0 h 3805607"/>
                <a:gd name="connsiteX0-89" fmla="*/ 0 w 5865533"/>
                <a:gd name="connsiteY0-90" fmla="*/ 0 h 3805607"/>
                <a:gd name="connsiteX1-91" fmla="*/ 216694 w 5865533"/>
                <a:gd name="connsiteY1-92" fmla="*/ 0 h 3805607"/>
                <a:gd name="connsiteX2-93" fmla="*/ 226220 w 5865533"/>
                <a:gd name="connsiteY2-94" fmla="*/ 3584151 h 3805607"/>
                <a:gd name="connsiteX3-95" fmla="*/ 5865533 w 5865533"/>
                <a:gd name="connsiteY3-96" fmla="*/ 3584151 h 3805607"/>
                <a:gd name="connsiteX4-97" fmla="*/ 5865533 w 5865533"/>
                <a:gd name="connsiteY4-98" fmla="*/ 3800845 h 3805607"/>
                <a:gd name="connsiteX5-99" fmla="*/ 44846 w 5865533"/>
                <a:gd name="connsiteY5-100" fmla="*/ 3805607 h 3805607"/>
                <a:gd name="connsiteX6-101" fmla="*/ 44846 w 5865533"/>
                <a:gd name="connsiteY6-102" fmla="*/ 3805606 h 3805607"/>
                <a:gd name="connsiteX7-103" fmla="*/ 0 w 5865533"/>
                <a:gd name="connsiteY7-104" fmla="*/ 3805606 h 3805607"/>
                <a:gd name="connsiteX8-105" fmla="*/ 0 w 5865533"/>
                <a:gd name="connsiteY8-106" fmla="*/ 0 h 38056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33" y="connsiteY8-34"/>
                </a:cxn>
              </a:cxnLst>
              <a:rect l="l" t="t" r="r" b="b"/>
              <a:pathLst>
                <a:path w="5865533" h="3805607">
                  <a:moveTo>
                    <a:pt x="0" y="0"/>
                  </a:moveTo>
                  <a:lnTo>
                    <a:pt x="216694" y="0"/>
                  </a:lnTo>
                  <a:cubicBezTo>
                    <a:pt x="219869" y="1194717"/>
                    <a:pt x="223045" y="2389434"/>
                    <a:pt x="226220" y="3584151"/>
                  </a:cubicBezTo>
                  <a:lnTo>
                    <a:pt x="5865533" y="3584151"/>
                  </a:lnTo>
                  <a:lnTo>
                    <a:pt x="5865533" y="3800845"/>
                  </a:lnTo>
                  <a:lnTo>
                    <a:pt x="44846" y="3805607"/>
                  </a:lnTo>
                  <a:lnTo>
                    <a:pt x="44846" y="3805606"/>
                  </a:lnTo>
                  <a:lnTo>
                    <a:pt x="0" y="3805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5B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62" name="矩形 861"/>
          <p:cNvSpPr/>
          <p:nvPr/>
        </p:nvSpPr>
        <p:spPr>
          <a:xfrm>
            <a:off x="13482205" y="-2183740"/>
            <a:ext cx="962669" cy="845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任意多边形 281"/>
          <p:cNvSpPr/>
          <p:nvPr/>
        </p:nvSpPr>
        <p:spPr>
          <a:xfrm flipH="1">
            <a:off x="7353572" y="2257272"/>
            <a:ext cx="2086420" cy="732638"/>
          </a:xfrm>
          <a:custGeom>
            <a:avLst/>
            <a:gdLst>
              <a:gd name="connsiteX0" fmla="*/ 1106600 w 2086420"/>
              <a:gd name="connsiteY0" fmla="*/ 0 h 719937"/>
              <a:gd name="connsiteX1" fmla="*/ 1380866 w 2086420"/>
              <a:gd name="connsiteY1" fmla="*/ 181796 h 719937"/>
              <a:gd name="connsiteX2" fmla="*/ 1397571 w 2086420"/>
              <a:gd name="connsiteY2" fmla="*/ 264540 h 719937"/>
              <a:gd name="connsiteX3" fmla="*/ 1432442 w 2086420"/>
              <a:gd name="connsiteY3" fmla="*/ 289702 h 719937"/>
              <a:gd name="connsiteX4" fmla="*/ 1482911 w 2086420"/>
              <a:gd name="connsiteY4" fmla="*/ 348745 h 719937"/>
              <a:gd name="connsiteX5" fmla="*/ 1499431 w 2086420"/>
              <a:gd name="connsiteY5" fmla="*/ 379501 h 719937"/>
              <a:gd name="connsiteX6" fmla="*/ 1565269 w 2086420"/>
              <a:gd name="connsiteY6" fmla="*/ 389455 h 719937"/>
              <a:gd name="connsiteX7" fmla="*/ 1578862 w 2086420"/>
              <a:gd name="connsiteY7" fmla="*/ 395990 h 719937"/>
              <a:gd name="connsiteX8" fmla="*/ 1614079 w 2086420"/>
              <a:gd name="connsiteY8" fmla="*/ 372246 h 719937"/>
              <a:gd name="connsiteX9" fmla="*/ 1657660 w 2086420"/>
              <a:gd name="connsiteY9" fmla="*/ 363447 h 719937"/>
              <a:gd name="connsiteX10" fmla="*/ 1769624 w 2086420"/>
              <a:gd name="connsiteY10" fmla="*/ 475411 h 719937"/>
              <a:gd name="connsiteX11" fmla="*/ 1769434 w 2086420"/>
              <a:gd name="connsiteY11" fmla="*/ 476353 h 719937"/>
              <a:gd name="connsiteX12" fmla="*/ 1791682 w 2086420"/>
              <a:gd name="connsiteY12" fmla="*/ 465658 h 719937"/>
              <a:gd name="connsiteX13" fmla="*/ 1859239 w 2086420"/>
              <a:gd name="connsiteY13" fmla="*/ 455444 h 719937"/>
              <a:gd name="connsiteX14" fmla="*/ 2086420 w 2086420"/>
              <a:gd name="connsiteY14" fmla="*/ 682625 h 719937"/>
              <a:gd name="connsiteX15" fmla="*/ 2078887 w 2086420"/>
              <a:gd name="connsiteY15" fmla="*/ 719937 h 719937"/>
              <a:gd name="connsiteX16" fmla="*/ 64368 w 2086420"/>
              <a:gd name="connsiteY16" fmla="*/ 719937 h 719937"/>
              <a:gd name="connsiteX17" fmla="*/ 55975 w 2086420"/>
              <a:gd name="connsiteY17" fmla="*/ 709923 h 719937"/>
              <a:gd name="connsiteX18" fmla="*/ 0 w 2086420"/>
              <a:gd name="connsiteY18" fmla="*/ 529875 h 719937"/>
              <a:gd name="connsiteX19" fmla="*/ 325282 w 2086420"/>
              <a:gd name="connsiteY19" fmla="*/ 204656 h 719937"/>
              <a:gd name="connsiteX20" fmla="*/ 451972 w 2086420"/>
              <a:gd name="connsiteY20" fmla="*/ 232042 h 719937"/>
              <a:gd name="connsiteX21" fmla="*/ 756712 w 2086420"/>
              <a:gd name="connsiteY21" fmla="*/ 9524 h 719937"/>
              <a:gd name="connsiteX22" fmla="*/ 909255 w 2086420"/>
              <a:gd name="connsiteY22" fmla="*/ 47977 h 719937"/>
              <a:gd name="connsiteX23" fmla="*/ 928545 w 2086420"/>
              <a:gd name="connsiteY23" fmla="*/ 60433 h 719937"/>
              <a:gd name="connsiteX24" fmla="*/ 940177 w 2086420"/>
              <a:gd name="connsiteY24" fmla="*/ 50835 h 719937"/>
              <a:gd name="connsiteX25" fmla="*/ 1106600 w 2086420"/>
              <a:gd name="connsiteY25" fmla="*/ 0 h 719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86420" h="719937">
                <a:moveTo>
                  <a:pt x="1106600" y="0"/>
                </a:moveTo>
                <a:cubicBezTo>
                  <a:pt x="1229893" y="0"/>
                  <a:pt x="1335679" y="74962"/>
                  <a:pt x="1380866" y="181796"/>
                </a:cubicBezTo>
                <a:lnTo>
                  <a:pt x="1397571" y="264540"/>
                </a:lnTo>
                <a:lnTo>
                  <a:pt x="1432442" y="289702"/>
                </a:lnTo>
                <a:cubicBezTo>
                  <a:pt x="1451495" y="307269"/>
                  <a:pt x="1468458" y="327098"/>
                  <a:pt x="1482911" y="348745"/>
                </a:cubicBezTo>
                <a:lnTo>
                  <a:pt x="1499431" y="379501"/>
                </a:lnTo>
                <a:lnTo>
                  <a:pt x="1565269" y="389455"/>
                </a:lnTo>
                <a:lnTo>
                  <a:pt x="1578862" y="395990"/>
                </a:lnTo>
                <a:lnTo>
                  <a:pt x="1614079" y="372246"/>
                </a:lnTo>
                <a:cubicBezTo>
                  <a:pt x="1627474" y="366580"/>
                  <a:pt x="1642201" y="363447"/>
                  <a:pt x="1657660" y="363447"/>
                </a:cubicBezTo>
                <a:cubicBezTo>
                  <a:pt x="1719496" y="363447"/>
                  <a:pt x="1769624" y="413575"/>
                  <a:pt x="1769624" y="475411"/>
                </a:cubicBezTo>
                <a:lnTo>
                  <a:pt x="1769434" y="476353"/>
                </a:lnTo>
                <a:lnTo>
                  <a:pt x="1791682" y="465658"/>
                </a:lnTo>
                <a:cubicBezTo>
                  <a:pt x="1813023" y="459020"/>
                  <a:pt x="1835713" y="455444"/>
                  <a:pt x="1859239" y="455444"/>
                </a:cubicBezTo>
                <a:cubicBezTo>
                  <a:pt x="1984708" y="455444"/>
                  <a:pt x="2086420" y="557156"/>
                  <a:pt x="2086420" y="682625"/>
                </a:cubicBezTo>
                <a:lnTo>
                  <a:pt x="2078887" y="719937"/>
                </a:lnTo>
                <a:lnTo>
                  <a:pt x="64368" y="719937"/>
                </a:lnTo>
                <a:lnTo>
                  <a:pt x="55975" y="709923"/>
                </a:lnTo>
                <a:cubicBezTo>
                  <a:pt x="20705" y="658572"/>
                  <a:pt x="0" y="596631"/>
                  <a:pt x="0" y="529875"/>
                </a:cubicBezTo>
                <a:cubicBezTo>
                  <a:pt x="0" y="351861"/>
                  <a:pt x="147233" y="204656"/>
                  <a:pt x="325282" y="204656"/>
                </a:cubicBezTo>
                <a:cubicBezTo>
                  <a:pt x="369795" y="204656"/>
                  <a:pt x="410885" y="214926"/>
                  <a:pt x="451972" y="232042"/>
                </a:cubicBezTo>
                <a:cubicBezTo>
                  <a:pt x="493060" y="105379"/>
                  <a:pt x="612902" y="12947"/>
                  <a:pt x="756712" y="9524"/>
                </a:cubicBezTo>
                <a:cubicBezTo>
                  <a:pt x="811956" y="9524"/>
                  <a:pt x="863828" y="23485"/>
                  <a:pt x="909255" y="47977"/>
                </a:cubicBezTo>
                <a:lnTo>
                  <a:pt x="928545" y="60433"/>
                </a:lnTo>
                <a:lnTo>
                  <a:pt x="940177" y="50835"/>
                </a:lnTo>
                <a:cubicBezTo>
                  <a:pt x="987684" y="18741"/>
                  <a:pt x="1044953" y="0"/>
                  <a:pt x="110660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任意多边形 282"/>
          <p:cNvSpPr/>
          <p:nvPr/>
        </p:nvSpPr>
        <p:spPr>
          <a:xfrm>
            <a:off x="10497488" y="1858658"/>
            <a:ext cx="1695448" cy="585029"/>
          </a:xfrm>
          <a:custGeom>
            <a:avLst/>
            <a:gdLst>
              <a:gd name="connsiteX0" fmla="*/ 1106600 w 2086420"/>
              <a:gd name="connsiteY0" fmla="*/ 0 h 719937"/>
              <a:gd name="connsiteX1" fmla="*/ 1380866 w 2086420"/>
              <a:gd name="connsiteY1" fmla="*/ 181796 h 719937"/>
              <a:gd name="connsiteX2" fmla="*/ 1397571 w 2086420"/>
              <a:gd name="connsiteY2" fmla="*/ 264540 h 719937"/>
              <a:gd name="connsiteX3" fmla="*/ 1432442 w 2086420"/>
              <a:gd name="connsiteY3" fmla="*/ 289702 h 719937"/>
              <a:gd name="connsiteX4" fmla="*/ 1482911 w 2086420"/>
              <a:gd name="connsiteY4" fmla="*/ 348745 h 719937"/>
              <a:gd name="connsiteX5" fmla="*/ 1499431 w 2086420"/>
              <a:gd name="connsiteY5" fmla="*/ 379501 h 719937"/>
              <a:gd name="connsiteX6" fmla="*/ 1565269 w 2086420"/>
              <a:gd name="connsiteY6" fmla="*/ 389455 h 719937"/>
              <a:gd name="connsiteX7" fmla="*/ 1578862 w 2086420"/>
              <a:gd name="connsiteY7" fmla="*/ 395990 h 719937"/>
              <a:gd name="connsiteX8" fmla="*/ 1614079 w 2086420"/>
              <a:gd name="connsiteY8" fmla="*/ 372246 h 719937"/>
              <a:gd name="connsiteX9" fmla="*/ 1657660 w 2086420"/>
              <a:gd name="connsiteY9" fmla="*/ 363447 h 719937"/>
              <a:gd name="connsiteX10" fmla="*/ 1769624 w 2086420"/>
              <a:gd name="connsiteY10" fmla="*/ 475411 h 719937"/>
              <a:gd name="connsiteX11" fmla="*/ 1769434 w 2086420"/>
              <a:gd name="connsiteY11" fmla="*/ 476353 h 719937"/>
              <a:gd name="connsiteX12" fmla="*/ 1791682 w 2086420"/>
              <a:gd name="connsiteY12" fmla="*/ 465658 h 719937"/>
              <a:gd name="connsiteX13" fmla="*/ 1859239 w 2086420"/>
              <a:gd name="connsiteY13" fmla="*/ 455444 h 719937"/>
              <a:gd name="connsiteX14" fmla="*/ 2086420 w 2086420"/>
              <a:gd name="connsiteY14" fmla="*/ 682625 h 719937"/>
              <a:gd name="connsiteX15" fmla="*/ 2078887 w 2086420"/>
              <a:gd name="connsiteY15" fmla="*/ 719937 h 719937"/>
              <a:gd name="connsiteX16" fmla="*/ 64368 w 2086420"/>
              <a:gd name="connsiteY16" fmla="*/ 719937 h 719937"/>
              <a:gd name="connsiteX17" fmla="*/ 55975 w 2086420"/>
              <a:gd name="connsiteY17" fmla="*/ 709923 h 719937"/>
              <a:gd name="connsiteX18" fmla="*/ 0 w 2086420"/>
              <a:gd name="connsiteY18" fmla="*/ 529875 h 719937"/>
              <a:gd name="connsiteX19" fmla="*/ 325282 w 2086420"/>
              <a:gd name="connsiteY19" fmla="*/ 204656 h 719937"/>
              <a:gd name="connsiteX20" fmla="*/ 451972 w 2086420"/>
              <a:gd name="connsiteY20" fmla="*/ 232042 h 719937"/>
              <a:gd name="connsiteX21" fmla="*/ 756712 w 2086420"/>
              <a:gd name="connsiteY21" fmla="*/ 9524 h 719937"/>
              <a:gd name="connsiteX22" fmla="*/ 909255 w 2086420"/>
              <a:gd name="connsiteY22" fmla="*/ 47977 h 719937"/>
              <a:gd name="connsiteX23" fmla="*/ 928545 w 2086420"/>
              <a:gd name="connsiteY23" fmla="*/ 60433 h 719937"/>
              <a:gd name="connsiteX24" fmla="*/ 940177 w 2086420"/>
              <a:gd name="connsiteY24" fmla="*/ 50835 h 719937"/>
              <a:gd name="connsiteX25" fmla="*/ 1106600 w 2086420"/>
              <a:gd name="connsiteY25" fmla="*/ 0 h 719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86420" h="719937">
                <a:moveTo>
                  <a:pt x="1106600" y="0"/>
                </a:moveTo>
                <a:cubicBezTo>
                  <a:pt x="1229893" y="0"/>
                  <a:pt x="1335679" y="74962"/>
                  <a:pt x="1380866" y="181796"/>
                </a:cubicBezTo>
                <a:lnTo>
                  <a:pt x="1397571" y="264540"/>
                </a:lnTo>
                <a:lnTo>
                  <a:pt x="1432442" y="289702"/>
                </a:lnTo>
                <a:cubicBezTo>
                  <a:pt x="1451495" y="307269"/>
                  <a:pt x="1468458" y="327098"/>
                  <a:pt x="1482911" y="348745"/>
                </a:cubicBezTo>
                <a:lnTo>
                  <a:pt x="1499431" y="379501"/>
                </a:lnTo>
                <a:lnTo>
                  <a:pt x="1565269" y="389455"/>
                </a:lnTo>
                <a:lnTo>
                  <a:pt x="1578862" y="395990"/>
                </a:lnTo>
                <a:lnTo>
                  <a:pt x="1614079" y="372246"/>
                </a:lnTo>
                <a:cubicBezTo>
                  <a:pt x="1627474" y="366580"/>
                  <a:pt x="1642201" y="363447"/>
                  <a:pt x="1657660" y="363447"/>
                </a:cubicBezTo>
                <a:cubicBezTo>
                  <a:pt x="1719496" y="363447"/>
                  <a:pt x="1769624" y="413575"/>
                  <a:pt x="1769624" y="475411"/>
                </a:cubicBezTo>
                <a:lnTo>
                  <a:pt x="1769434" y="476353"/>
                </a:lnTo>
                <a:lnTo>
                  <a:pt x="1791682" y="465658"/>
                </a:lnTo>
                <a:cubicBezTo>
                  <a:pt x="1813023" y="459020"/>
                  <a:pt x="1835713" y="455444"/>
                  <a:pt x="1859239" y="455444"/>
                </a:cubicBezTo>
                <a:cubicBezTo>
                  <a:pt x="1984708" y="455444"/>
                  <a:pt x="2086420" y="557156"/>
                  <a:pt x="2086420" y="682625"/>
                </a:cubicBezTo>
                <a:lnTo>
                  <a:pt x="2078887" y="719937"/>
                </a:lnTo>
                <a:lnTo>
                  <a:pt x="64368" y="719937"/>
                </a:lnTo>
                <a:lnTo>
                  <a:pt x="55975" y="709923"/>
                </a:lnTo>
                <a:cubicBezTo>
                  <a:pt x="20705" y="658572"/>
                  <a:pt x="0" y="596631"/>
                  <a:pt x="0" y="529875"/>
                </a:cubicBezTo>
                <a:cubicBezTo>
                  <a:pt x="0" y="351861"/>
                  <a:pt x="147233" y="204656"/>
                  <a:pt x="325282" y="204656"/>
                </a:cubicBezTo>
                <a:cubicBezTo>
                  <a:pt x="369795" y="204656"/>
                  <a:pt x="410885" y="214926"/>
                  <a:pt x="451972" y="232042"/>
                </a:cubicBezTo>
                <a:cubicBezTo>
                  <a:pt x="493060" y="105379"/>
                  <a:pt x="612902" y="12947"/>
                  <a:pt x="756712" y="9524"/>
                </a:cubicBezTo>
                <a:cubicBezTo>
                  <a:pt x="811956" y="9524"/>
                  <a:pt x="863828" y="23485"/>
                  <a:pt x="909255" y="47977"/>
                </a:cubicBezTo>
                <a:lnTo>
                  <a:pt x="928545" y="60433"/>
                </a:lnTo>
                <a:lnTo>
                  <a:pt x="940177" y="50835"/>
                </a:lnTo>
                <a:cubicBezTo>
                  <a:pt x="987684" y="18741"/>
                  <a:pt x="1044953" y="0"/>
                  <a:pt x="110660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任意多边形 283"/>
          <p:cNvSpPr/>
          <p:nvPr/>
        </p:nvSpPr>
        <p:spPr>
          <a:xfrm>
            <a:off x="7699822" y="778683"/>
            <a:ext cx="1326313" cy="470792"/>
          </a:xfrm>
          <a:custGeom>
            <a:avLst/>
            <a:gdLst>
              <a:gd name="connsiteX0" fmla="*/ 1106600 w 2086420"/>
              <a:gd name="connsiteY0" fmla="*/ 0 h 719937"/>
              <a:gd name="connsiteX1" fmla="*/ 1380866 w 2086420"/>
              <a:gd name="connsiteY1" fmla="*/ 181796 h 719937"/>
              <a:gd name="connsiteX2" fmla="*/ 1397571 w 2086420"/>
              <a:gd name="connsiteY2" fmla="*/ 264540 h 719937"/>
              <a:gd name="connsiteX3" fmla="*/ 1432442 w 2086420"/>
              <a:gd name="connsiteY3" fmla="*/ 289702 h 719937"/>
              <a:gd name="connsiteX4" fmla="*/ 1482911 w 2086420"/>
              <a:gd name="connsiteY4" fmla="*/ 348745 h 719937"/>
              <a:gd name="connsiteX5" fmla="*/ 1499431 w 2086420"/>
              <a:gd name="connsiteY5" fmla="*/ 379501 h 719937"/>
              <a:gd name="connsiteX6" fmla="*/ 1565269 w 2086420"/>
              <a:gd name="connsiteY6" fmla="*/ 389455 h 719937"/>
              <a:gd name="connsiteX7" fmla="*/ 1578862 w 2086420"/>
              <a:gd name="connsiteY7" fmla="*/ 395990 h 719937"/>
              <a:gd name="connsiteX8" fmla="*/ 1614079 w 2086420"/>
              <a:gd name="connsiteY8" fmla="*/ 372246 h 719937"/>
              <a:gd name="connsiteX9" fmla="*/ 1657660 w 2086420"/>
              <a:gd name="connsiteY9" fmla="*/ 363447 h 719937"/>
              <a:gd name="connsiteX10" fmla="*/ 1769624 w 2086420"/>
              <a:gd name="connsiteY10" fmla="*/ 475411 h 719937"/>
              <a:gd name="connsiteX11" fmla="*/ 1769434 w 2086420"/>
              <a:gd name="connsiteY11" fmla="*/ 476353 h 719937"/>
              <a:gd name="connsiteX12" fmla="*/ 1791682 w 2086420"/>
              <a:gd name="connsiteY12" fmla="*/ 465658 h 719937"/>
              <a:gd name="connsiteX13" fmla="*/ 1859239 w 2086420"/>
              <a:gd name="connsiteY13" fmla="*/ 455444 h 719937"/>
              <a:gd name="connsiteX14" fmla="*/ 2086420 w 2086420"/>
              <a:gd name="connsiteY14" fmla="*/ 682625 h 719937"/>
              <a:gd name="connsiteX15" fmla="*/ 2078887 w 2086420"/>
              <a:gd name="connsiteY15" fmla="*/ 719937 h 719937"/>
              <a:gd name="connsiteX16" fmla="*/ 64368 w 2086420"/>
              <a:gd name="connsiteY16" fmla="*/ 719937 h 719937"/>
              <a:gd name="connsiteX17" fmla="*/ 55975 w 2086420"/>
              <a:gd name="connsiteY17" fmla="*/ 709923 h 719937"/>
              <a:gd name="connsiteX18" fmla="*/ 0 w 2086420"/>
              <a:gd name="connsiteY18" fmla="*/ 529875 h 719937"/>
              <a:gd name="connsiteX19" fmla="*/ 325282 w 2086420"/>
              <a:gd name="connsiteY19" fmla="*/ 204656 h 719937"/>
              <a:gd name="connsiteX20" fmla="*/ 451972 w 2086420"/>
              <a:gd name="connsiteY20" fmla="*/ 232042 h 719937"/>
              <a:gd name="connsiteX21" fmla="*/ 756712 w 2086420"/>
              <a:gd name="connsiteY21" fmla="*/ 9524 h 719937"/>
              <a:gd name="connsiteX22" fmla="*/ 909255 w 2086420"/>
              <a:gd name="connsiteY22" fmla="*/ 47977 h 719937"/>
              <a:gd name="connsiteX23" fmla="*/ 928545 w 2086420"/>
              <a:gd name="connsiteY23" fmla="*/ 60433 h 719937"/>
              <a:gd name="connsiteX24" fmla="*/ 940177 w 2086420"/>
              <a:gd name="connsiteY24" fmla="*/ 50835 h 719937"/>
              <a:gd name="connsiteX25" fmla="*/ 1106600 w 2086420"/>
              <a:gd name="connsiteY25" fmla="*/ 0 h 719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86420" h="719937">
                <a:moveTo>
                  <a:pt x="1106600" y="0"/>
                </a:moveTo>
                <a:cubicBezTo>
                  <a:pt x="1229893" y="0"/>
                  <a:pt x="1335679" y="74962"/>
                  <a:pt x="1380866" y="181796"/>
                </a:cubicBezTo>
                <a:lnTo>
                  <a:pt x="1397571" y="264540"/>
                </a:lnTo>
                <a:lnTo>
                  <a:pt x="1432442" y="289702"/>
                </a:lnTo>
                <a:cubicBezTo>
                  <a:pt x="1451495" y="307269"/>
                  <a:pt x="1468458" y="327098"/>
                  <a:pt x="1482911" y="348745"/>
                </a:cubicBezTo>
                <a:lnTo>
                  <a:pt x="1499431" y="379501"/>
                </a:lnTo>
                <a:lnTo>
                  <a:pt x="1565269" y="389455"/>
                </a:lnTo>
                <a:lnTo>
                  <a:pt x="1578862" y="395990"/>
                </a:lnTo>
                <a:lnTo>
                  <a:pt x="1614079" y="372246"/>
                </a:lnTo>
                <a:cubicBezTo>
                  <a:pt x="1627474" y="366580"/>
                  <a:pt x="1642201" y="363447"/>
                  <a:pt x="1657660" y="363447"/>
                </a:cubicBezTo>
                <a:cubicBezTo>
                  <a:pt x="1719496" y="363447"/>
                  <a:pt x="1769624" y="413575"/>
                  <a:pt x="1769624" y="475411"/>
                </a:cubicBezTo>
                <a:lnTo>
                  <a:pt x="1769434" y="476353"/>
                </a:lnTo>
                <a:lnTo>
                  <a:pt x="1791682" y="465658"/>
                </a:lnTo>
                <a:cubicBezTo>
                  <a:pt x="1813023" y="459020"/>
                  <a:pt x="1835713" y="455444"/>
                  <a:pt x="1859239" y="455444"/>
                </a:cubicBezTo>
                <a:cubicBezTo>
                  <a:pt x="1984708" y="455444"/>
                  <a:pt x="2086420" y="557156"/>
                  <a:pt x="2086420" y="682625"/>
                </a:cubicBezTo>
                <a:lnTo>
                  <a:pt x="2078887" y="719937"/>
                </a:lnTo>
                <a:lnTo>
                  <a:pt x="64368" y="719937"/>
                </a:lnTo>
                <a:lnTo>
                  <a:pt x="55975" y="709923"/>
                </a:lnTo>
                <a:cubicBezTo>
                  <a:pt x="20705" y="658572"/>
                  <a:pt x="0" y="596631"/>
                  <a:pt x="0" y="529875"/>
                </a:cubicBezTo>
                <a:cubicBezTo>
                  <a:pt x="0" y="351861"/>
                  <a:pt x="147233" y="204656"/>
                  <a:pt x="325282" y="204656"/>
                </a:cubicBezTo>
                <a:cubicBezTo>
                  <a:pt x="369795" y="204656"/>
                  <a:pt x="410885" y="214926"/>
                  <a:pt x="451972" y="232042"/>
                </a:cubicBezTo>
                <a:cubicBezTo>
                  <a:pt x="493060" y="105379"/>
                  <a:pt x="612902" y="12947"/>
                  <a:pt x="756712" y="9524"/>
                </a:cubicBezTo>
                <a:cubicBezTo>
                  <a:pt x="811956" y="9524"/>
                  <a:pt x="863828" y="23485"/>
                  <a:pt x="909255" y="47977"/>
                </a:cubicBezTo>
                <a:lnTo>
                  <a:pt x="928545" y="60433"/>
                </a:lnTo>
                <a:lnTo>
                  <a:pt x="940177" y="50835"/>
                </a:lnTo>
                <a:cubicBezTo>
                  <a:pt x="987684" y="18741"/>
                  <a:pt x="1044953" y="0"/>
                  <a:pt x="110660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5" name="组合 284"/>
          <p:cNvGrpSpPr/>
          <p:nvPr/>
        </p:nvGrpSpPr>
        <p:grpSpPr>
          <a:xfrm>
            <a:off x="6421004" y="-35437"/>
            <a:ext cx="5865533" cy="3833113"/>
            <a:chOff x="6422356" y="-32909"/>
            <a:chExt cx="5865533" cy="3833113"/>
          </a:xfrm>
        </p:grpSpPr>
        <p:sp>
          <p:nvSpPr>
            <p:cNvPr id="286" name="任意多边形 285"/>
            <p:cNvSpPr/>
            <p:nvPr/>
          </p:nvSpPr>
          <p:spPr>
            <a:xfrm>
              <a:off x="6637868" y="-32909"/>
              <a:ext cx="5592232" cy="3628599"/>
            </a:xfrm>
            <a:custGeom>
              <a:avLst/>
              <a:gdLst>
                <a:gd name="connsiteX0" fmla="*/ 2746774 w 5592232"/>
                <a:gd name="connsiteY0" fmla="*/ 0 h 3628599"/>
                <a:gd name="connsiteX1" fmla="*/ 2907992 w 5592232"/>
                <a:gd name="connsiteY1" fmla="*/ 0 h 3628599"/>
                <a:gd name="connsiteX2" fmla="*/ 2907992 w 5592232"/>
                <a:gd name="connsiteY2" fmla="*/ 1696609 h 3628599"/>
                <a:gd name="connsiteX3" fmla="*/ 5592232 w 5592232"/>
                <a:gd name="connsiteY3" fmla="*/ 1696609 h 3628599"/>
                <a:gd name="connsiteX4" fmla="*/ 5592232 w 5592232"/>
                <a:gd name="connsiteY4" fmla="*/ 1837895 h 3628599"/>
                <a:gd name="connsiteX5" fmla="*/ 2907992 w 5592232"/>
                <a:gd name="connsiteY5" fmla="*/ 1837895 h 3628599"/>
                <a:gd name="connsiteX6" fmla="*/ 2907992 w 5592232"/>
                <a:gd name="connsiteY6" fmla="*/ 3628599 h 3628599"/>
                <a:gd name="connsiteX7" fmla="*/ 2746774 w 5592232"/>
                <a:gd name="connsiteY7" fmla="*/ 3628599 h 3628599"/>
                <a:gd name="connsiteX8" fmla="*/ 2746774 w 5592232"/>
                <a:gd name="connsiteY8" fmla="*/ 1837895 h 3628599"/>
                <a:gd name="connsiteX9" fmla="*/ 0 w 5592232"/>
                <a:gd name="connsiteY9" fmla="*/ 1837895 h 3628599"/>
                <a:gd name="connsiteX10" fmla="*/ 0 w 5592232"/>
                <a:gd name="connsiteY10" fmla="*/ 1696609 h 3628599"/>
                <a:gd name="connsiteX11" fmla="*/ 2746774 w 5592232"/>
                <a:gd name="connsiteY11" fmla="*/ 1696609 h 3628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92232" h="3628599">
                  <a:moveTo>
                    <a:pt x="2746774" y="0"/>
                  </a:moveTo>
                  <a:lnTo>
                    <a:pt x="2907992" y="0"/>
                  </a:lnTo>
                  <a:lnTo>
                    <a:pt x="2907992" y="1696609"/>
                  </a:lnTo>
                  <a:lnTo>
                    <a:pt x="5592232" y="1696609"/>
                  </a:lnTo>
                  <a:lnTo>
                    <a:pt x="5592232" y="1837895"/>
                  </a:lnTo>
                  <a:lnTo>
                    <a:pt x="2907992" y="1837895"/>
                  </a:lnTo>
                  <a:lnTo>
                    <a:pt x="2907992" y="3628599"/>
                  </a:lnTo>
                  <a:lnTo>
                    <a:pt x="2746774" y="3628599"/>
                  </a:lnTo>
                  <a:lnTo>
                    <a:pt x="2746774" y="1837895"/>
                  </a:lnTo>
                  <a:lnTo>
                    <a:pt x="0" y="1837895"/>
                  </a:lnTo>
                  <a:lnTo>
                    <a:pt x="0" y="1696609"/>
                  </a:lnTo>
                  <a:lnTo>
                    <a:pt x="2746774" y="1696609"/>
                  </a:lnTo>
                  <a:close/>
                </a:path>
              </a:pathLst>
            </a:custGeom>
            <a:solidFill>
              <a:srgbClr val="6A68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7" name="任意多边形 286"/>
            <p:cNvSpPr/>
            <p:nvPr/>
          </p:nvSpPr>
          <p:spPr>
            <a:xfrm>
              <a:off x="6422356" y="-5403"/>
              <a:ext cx="5865533" cy="3805607"/>
            </a:xfrm>
            <a:custGeom>
              <a:avLst/>
              <a:gdLst>
                <a:gd name="connsiteX0" fmla="*/ 0 w 5794096"/>
                <a:gd name="connsiteY0" fmla="*/ 0 h 3805607"/>
                <a:gd name="connsiteX1" fmla="*/ 202407 w 5794096"/>
                <a:gd name="connsiteY1" fmla="*/ 0 h 3805607"/>
                <a:gd name="connsiteX2" fmla="*/ 202407 w 5794096"/>
                <a:gd name="connsiteY2" fmla="*/ 3603201 h 3805607"/>
                <a:gd name="connsiteX3" fmla="*/ 5794096 w 5794096"/>
                <a:gd name="connsiteY3" fmla="*/ 3603201 h 3805607"/>
                <a:gd name="connsiteX4" fmla="*/ 5794096 w 5794096"/>
                <a:gd name="connsiteY4" fmla="*/ 3805607 h 3805607"/>
                <a:gd name="connsiteX5" fmla="*/ 44846 w 5794096"/>
                <a:gd name="connsiteY5" fmla="*/ 3805607 h 3805607"/>
                <a:gd name="connsiteX6" fmla="*/ 44846 w 5794096"/>
                <a:gd name="connsiteY6" fmla="*/ 3805606 h 3805607"/>
                <a:gd name="connsiteX7" fmla="*/ 0 w 5794096"/>
                <a:gd name="connsiteY7" fmla="*/ 3805606 h 3805607"/>
                <a:gd name="connsiteX0-1" fmla="*/ 0 w 5794096"/>
                <a:gd name="connsiteY0-2" fmla="*/ 0 h 3805607"/>
                <a:gd name="connsiteX1-3" fmla="*/ 202407 w 5794096"/>
                <a:gd name="connsiteY1-4" fmla="*/ 0 h 3805607"/>
                <a:gd name="connsiteX2-5" fmla="*/ 226220 w 5794096"/>
                <a:gd name="connsiteY2-6" fmla="*/ 3584151 h 3805607"/>
                <a:gd name="connsiteX3-7" fmla="*/ 5794096 w 5794096"/>
                <a:gd name="connsiteY3-8" fmla="*/ 3603201 h 3805607"/>
                <a:gd name="connsiteX4-9" fmla="*/ 5794096 w 5794096"/>
                <a:gd name="connsiteY4-10" fmla="*/ 3805607 h 3805607"/>
                <a:gd name="connsiteX5-11" fmla="*/ 44846 w 5794096"/>
                <a:gd name="connsiteY5-12" fmla="*/ 3805607 h 3805607"/>
                <a:gd name="connsiteX6-13" fmla="*/ 44846 w 5794096"/>
                <a:gd name="connsiteY6-14" fmla="*/ 3805606 h 3805607"/>
                <a:gd name="connsiteX7-15" fmla="*/ 0 w 5794096"/>
                <a:gd name="connsiteY7-16" fmla="*/ 3805606 h 3805607"/>
                <a:gd name="connsiteX8" fmla="*/ 0 w 5794096"/>
                <a:gd name="connsiteY8" fmla="*/ 0 h 3805607"/>
                <a:gd name="connsiteX0-17" fmla="*/ 0 w 5794096"/>
                <a:gd name="connsiteY0-18" fmla="*/ 0 h 3805607"/>
                <a:gd name="connsiteX1-19" fmla="*/ 216694 w 5794096"/>
                <a:gd name="connsiteY1-20" fmla="*/ 0 h 3805607"/>
                <a:gd name="connsiteX2-21" fmla="*/ 226220 w 5794096"/>
                <a:gd name="connsiteY2-22" fmla="*/ 3584151 h 3805607"/>
                <a:gd name="connsiteX3-23" fmla="*/ 5794096 w 5794096"/>
                <a:gd name="connsiteY3-24" fmla="*/ 3603201 h 3805607"/>
                <a:gd name="connsiteX4-25" fmla="*/ 5794096 w 5794096"/>
                <a:gd name="connsiteY4-26" fmla="*/ 3805607 h 3805607"/>
                <a:gd name="connsiteX5-27" fmla="*/ 44846 w 5794096"/>
                <a:gd name="connsiteY5-28" fmla="*/ 3805607 h 3805607"/>
                <a:gd name="connsiteX6-29" fmla="*/ 44846 w 5794096"/>
                <a:gd name="connsiteY6-30" fmla="*/ 3805606 h 3805607"/>
                <a:gd name="connsiteX7-31" fmla="*/ 0 w 5794096"/>
                <a:gd name="connsiteY7-32" fmla="*/ 3805606 h 3805607"/>
                <a:gd name="connsiteX8-33" fmla="*/ 0 w 5794096"/>
                <a:gd name="connsiteY8-34" fmla="*/ 0 h 3805607"/>
                <a:gd name="connsiteX0-35" fmla="*/ 0 w 5794096"/>
                <a:gd name="connsiteY0-36" fmla="*/ 0 h 3805607"/>
                <a:gd name="connsiteX1-37" fmla="*/ 216694 w 5794096"/>
                <a:gd name="connsiteY1-38" fmla="*/ 0 h 3805607"/>
                <a:gd name="connsiteX2-39" fmla="*/ 226220 w 5794096"/>
                <a:gd name="connsiteY2-40" fmla="*/ 3584151 h 3805607"/>
                <a:gd name="connsiteX3-41" fmla="*/ 5794096 w 5794096"/>
                <a:gd name="connsiteY3-42" fmla="*/ 3588914 h 3805607"/>
                <a:gd name="connsiteX4-43" fmla="*/ 5794096 w 5794096"/>
                <a:gd name="connsiteY4-44" fmla="*/ 3805607 h 3805607"/>
                <a:gd name="connsiteX5-45" fmla="*/ 44846 w 5794096"/>
                <a:gd name="connsiteY5-46" fmla="*/ 3805607 h 3805607"/>
                <a:gd name="connsiteX6-47" fmla="*/ 44846 w 5794096"/>
                <a:gd name="connsiteY6-48" fmla="*/ 3805606 h 3805607"/>
                <a:gd name="connsiteX7-49" fmla="*/ 0 w 5794096"/>
                <a:gd name="connsiteY7-50" fmla="*/ 3805606 h 3805607"/>
                <a:gd name="connsiteX8-51" fmla="*/ 0 w 5794096"/>
                <a:gd name="connsiteY8-52" fmla="*/ 0 h 3805607"/>
                <a:gd name="connsiteX0-53" fmla="*/ 0 w 5808383"/>
                <a:gd name="connsiteY0-54" fmla="*/ 0 h 3805607"/>
                <a:gd name="connsiteX1-55" fmla="*/ 216694 w 5808383"/>
                <a:gd name="connsiteY1-56" fmla="*/ 0 h 3805607"/>
                <a:gd name="connsiteX2-57" fmla="*/ 226220 w 5808383"/>
                <a:gd name="connsiteY2-58" fmla="*/ 3584151 h 3805607"/>
                <a:gd name="connsiteX3-59" fmla="*/ 5794096 w 5808383"/>
                <a:gd name="connsiteY3-60" fmla="*/ 3588914 h 3805607"/>
                <a:gd name="connsiteX4-61" fmla="*/ 5808383 w 5808383"/>
                <a:gd name="connsiteY4-62" fmla="*/ 3800845 h 3805607"/>
                <a:gd name="connsiteX5-63" fmla="*/ 44846 w 5808383"/>
                <a:gd name="connsiteY5-64" fmla="*/ 3805607 h 3805607"/>
                <a:gd name="connsiteX6-65" fmla="*/ 44846 w 5808383"/>
                <a:gd name="connsiteY6-66" fmla="*/ 3805606 h 3805607"/>
                <a:gd name="connsiteX7-67" fmla="*/ 0 w 5808383"/>
                <a:gd name="connsiteY7-68" fmla="*/ 3805606 h 3805607"/>
                <a:gd name="connsiteX8-69" fmla="*/ 0 w 5808383"/>
                <a:gd name="connsiteY8-70" fmla="*/ 0 h 3805607"/>
                <a:gd name="connsiteX0-71" fmla="*/ 0 w 5865533"/>
                <a:gd name="connsiteY0-72" fmla="*/ 0 h 3805607"/>
                <a:gd name="connsiteX1-73" fmla="*/ 216694 w 5865533"/>
                <a:gd name="connsiteY1-74" fmla="*/ 0 h 3805607"/>
                <a:gd name="connsiteX2-75" fmla="*/ 226220 w 5865533"/>
                <a:gd name="connsiteY2-76" fmla="*/ 3584151 h 3805607"/>
                <a:gd name="connsiteX3-77" fmla="*/ 5865533 w 5865533"/>
                <a:gd name="connsiteY3-78" fmla="*/ 3584151 h 3805607"/>
                <a:gd name="connsiteX4-79" fmla="*/ 5808383 w 5865533"/>
                <a:gd name="connsiteY4-80" fmla="*/ 3800845 h 3805607"/>
                <a:gd name="connsiteX5-81" fmla="*/ 44846 w 5865533"/>
                <a:gd name="connsiteY5-82" fmla="*/ 3805607 h 3805607"/>
                <a:gd name="connsiteX6-83" fmla="*/ 44846 w 5865533"/>
                <a:gd name="connsiteY6-84" fmla="*/ 3805606 h 3805607"/>
                <a:gd name="connsiteX7-85" fmla="*/ 0 w 5865533"/>
                <a:gd name="connsiteY7-86" fmla="*/ 3805606 h 3805607"/>
                <a:gd name="connsiteX8-87" fmla="*/ 0 w 5865533"/>
                <a:gd name="connsiteY8-88" fmla="*/ 0 h 3805607"/>
                <a:gd name="connsiteX0-89" fmla="*/ 0 w 5865533"/>
                <a:gd name="connsiteY0-90" fmla="*/ 0 h 3805607"/>
                <a:gd name="connsiteX1-91" fmla="*/ 216694 w 5865533"/>
                <a:gd name="connsiteY1-92" fmla="*/ 0 h 3805607"/>
                <a:gd name="connsiteX2-93" fmla="*/ 226220 w 5865533"/>
                <a:gd name="connsiteY2-94" fmla="*/ 3584151 h 3805607"/>
                <a:gd name="connsiteX3-95" fmla="*/ 5865533 w 5865533"/>
                <a:gd name="connsiteY3-96" fmla="*/ 3584151 h 3805607"/>
                <a:gd name="connsiteX4-97" fmla="*/ 5865533 w 5865533"/>
                <a:gd name="connsiteY4-98" fmla="*/ 3800845 h 3805607"/>
                <a:gd name="connsiteX5-99" fmla="*/ 44846 w 5865533"/>
                <a:gd name="connsiteY5-100" fmla="*/ 3805607 h 3805607"/>
                <a:gd name="connsiteX6-101" fmla="*/ 44846 w 5865533"/>
                <a:gd name="connsiteY6-102" fmla="*/ 3805606 h 3805607"/>
                <a:gd name="connsiteX7-103" fmla="*/ 0 w 5865533"/>
                <a:gd name="connsiteY7-104" fmla="*/ 3805606 h 3805607"/>
                <a:gd name="connsiteX8-105" fmla="*/ 0 w 5865533"/>
                <a:gd name="connsiteY8-106" fmla="*/ 0 h 38056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33" y="connsiteY8-34"/>
                </a:cxn>
              </a:cxnLst>
              <a:rect l="l" t="t" r="r" b="b"/>
              <a:pathLst>
                <a:path w="5865533" h="3805607">
                  <a:moveTo>
                    <a:pt x="0" y="0"/>
                  </a:moveTo>
                  <a:lnTo>
                    <a:pt x="216694" y="0"/>
                  </a:lnTo>
                  <a:cubicBezTo>
                    <a:pt x="219869" y="1194717"/>
                    <a:pt x="223045" y="2389434"/>
                    <a:pt x="226220" y="3584151"/>
                  </a:cubicBezTo>
                  <a:lnTo>
                    <a:pt x="5865533" y="3584151"/>
                  </a:lnTo>
                  <a:lnTo>
                    <a:pt x="5865533" y="3800845"/>
                  </a:lnTo>
                  <a:lnTo>
                    <a:pt x="44846" y="3805607"/>
                  </a:lnTo>
                  <a:lnTo>
                    <a:pt x="44846" y="3805606"/>
                  </a:lnTo>
                  <a:lnTo>
                    <a:pt x="0" y="3805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5B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Cartoon1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820661" y="-2288029"/>
            <a:ext cx="609600" cy="609600"/>
          </a:xfrm>
          <a:prstGeom prst="rect">
            <a:avLst/>
          </a:prstGeom>
        </p:spPr>
      </p:pic>
      <p:sp>
        <p:nvSpPr>
          <p:cNvPr id="274" name="矩形 273"/>
          <p:cNvSpPr/>
          <p:nvPr/>
        </p:nvSpPr>
        <p:spPr>
          <a:xfrm>
            <a:off x="0" y="0"/>
            <a:ext cx="12263147" cy="6858000"/>
          </a:xfrm>
          <a:prstGeom prst="rect">
            <a:avLst/>
          </a:prstGeom>
          <a:solidFill>
            <a:srgbClr val="6A68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8" name="Rectangle 8"/>
          <p:cNvSpPr>
            <a:spLocks noChangeArrowheads="1"/>
          </p:cNvSpPr>
          <p:nvPr/>
        </p:nvSpPr>
        <p:spPr bwMode="auto">
          <a:xfrm>
            <a:off x="-600744" y="5817960"/>
            <a:ext cx="3304684" cy="117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0" name="Rectangle 11"/>
          <p:cNvSpPr>
            <a:spLocks noChangeArrowheads="1"/>
          </p:cNvSpPr>
          <p:nvPr/>
        </p:nvSpPr>
        <p:spPr bwMode="auto">
          <a:xfrm>
            <a:off x="-700247" y="5766736"/>
            <a:ext cx="3304684" cy="1176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2" name="Rectangle 13"/>
          <p:cNvSpPr>
            <a:spLocks noChangeArrowheads="1"/>
          </p:cNvSpPr>
          <p:nvPr/>
        </p:nvSpPr>
        <p:spPr bwMode="auto">
          <a:xfrm>
            <a:off x="-511776" y="5869184"/>
            <a:ext cx="2927742" cy="971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7" name="矩形 276"/>
          <p:cNvSpPr/>
          <p:nvPr/>
        </p:nvSpPr>
        <p:spPr>
          <a:xfrm>
            <a:off x="8919596" y="759905"/>
            <a:ext cx="3153912" cy="264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逼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278" name="矩形 277"/>
          <p:cNvSpPr/>
          <p:nvPr/>
        </p:nvSpPr>
        <p:spPr>
          <a:xfrm>
            <a:off x="6824296" y="759905"/>
            <a:ext cx="2684040" cy="264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苦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279" name="矩形 278"/>
          <p:cNvSpPr/>
          <p:nvPr/>
        </p:nvSpPr>
        <p:spPr>
          <a:xfrm>
            <a:off x="4718447" y="759905"/>
            <a:ext cx="2540604" cy="264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最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69967" y="6176424"/>
            <a:ext cx="677863" cy="746125"/>
            <a:chOff x="-7289800" y="4652962"/>
            <a:chExt cx="677863" cy="746125"/>
          </a:xfrm>
        </p:grpSpPr>
        <p:sp>
          <p:nvSpPr>
            <p:cNvPr id="50071" name="Freeform 1608"/>
            <p:cNvSpPr/>
            <p:nvPr/>
          </p:nvSpPr>
          <p:spPr bwMode="auto">
            <a:xfrm>
              <a:off x="-7267575" y="4676775"/>
              <a:ext cx="631825" cy="722312"/>
            </a:xfrm>
            <a:custGeom>
              <a:avLst/>
              <a:gdLst>
                <a:gd name="T0" fmla="*/ 0 w 398"/>
                <a:gd name="T1" fmla="*/ 0 h 455"/>
                <a:gd name="T2" fmla="*/ 50 w 398"/>
                <a:gd name="T3" fmla="*/ 398 h 455"/>
                <a:gd name="T4" fmla="*/ 57 w 398"/>
                <a:gd name="T5" fmla="*/ 455 h 455"/>
                <a:gd name="T6" fmla="*/ 342 w 398"/>
                <a:gd name="T7" fmla="*/ 455 h 455"/>
                <a:gd name="T8" fmla="*/ 349 w 398"/>
                <a:gd name="T9" fmla="*/ 398 h 455"/>
                <a:gd name="T10" fmla="*/ 398 w 398"/>
                <a:gd name="T11" fmla="*/ 0 h 455"/>
                <a:gd name="T12" fmla="*/ 0 w 398"/>
                <a:gd name="T13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455">
                  <a:moveTo>
                    <a:pt x="0" y="0"/>
                  </a:moveTo>
                  <a:lnTo>
                    <a:pt x="50" y="398"/>
                  </a:lnTo>
                  <a:lnTo>
                    <a:pt x="57" y="455"/>
                  </a:lnTo>
                  <a:lnTo>
                    <a:pt x="342" y="455"/>
                  </a:lnTo>
                  <a:lnTo>
                    <a:pt x="349" y="398"/>
                  </a:lnTo>
                  <a:lnTo>
                    <a:pt x="3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72" name="Freeform 1609"/>
            <p:cNvSpPr/>
            <p:nvPr/>
          </p:nvSpPr>
          <p:spPr bwMode="auto">
            <a:xfrm>
              <a:off x="-7289800" y="4652962"/>
              <a:ext cx="677863" cy="46037"/>
            </a:xfrm>
            <a:custGeom>
              <a:avLst/>
              <a:gdLst>
                <a:gd name="T0" fmla="*/ 696 w 720"/>
                <a:gd name="T1" fmla="*/ 48 h 48"/>
                <a:gd name="T2" fmla="*/ 24 w 720"/>
                <a:gd name="T3" fmla="*/ 48 h 48"/>
                <a:gd name="T4" fmla="*/ 0 w 720"/>
                <a:gd name="T5" fmla="*/ 24 h 48"/>
                <a:gd name="T6" fmla="*/ 24 w 720"/>
                <a:gd name="T7" fmla="*/ 0 h 48"/>
                <a:gd name="T8" fmla="*/ 696 w 720"/>
                <a:gd name="T9" fmla="*/ 0 h 48"/>
                <a:gd name="T10" fmla="*/ 720 w 720"/>
                <a:gd name="T11" fmla="*/ 24 h 48"/>
                <a:gd name="T12" fmla="*/ 696 w 720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" h="48">
                  <a:moveTo>
                    <a:pt x="696" y="48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696" y="0"/>
                    <a:pt x="696" y="0"/>
                    <a:pt x="696" y="0"/>
                  </a:cubicBezTo>
                  <a:cubicBezTo>
                    <a:pt x="709" y="0"/>
                    <a:pt x="720" y="11"/>
                    <a:pt x="720" y="24"/>
                  </a:cubicBezTo>
                  <a:cubicBezTo>
                    <a:pt x="720" y="37"/>
                    <a:pt x="709" y="48"/>
                    <a:pt x="696" y="48"/>
                  </a:cubicBezTo>
                  <a:close/>
                </a:path>
              </a:pathLst>
            </a:custGeom>
            <a:solidFill>
              <a:srgbClr val="353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883" name="组合 49882"/>
          <p:cNvGrpSpPr/>
          <p:nvPr/>
        </p:nvGrpSpPr>
        <p:grpSpPr>
          <a:xfrm>
            <a:off x="1724666" y="4081116"/>
            <a:ext cx="360363" cy="668338"/>
            <a:chOff x="9136400" y="987028"/>
            <a:chExt cx="360363" cy="668338"/>
          </a:xfrm>
        </p:grpSpPr>
        <p:sp>
          <p:nvSpPr>
            <p:cNvPr id="49805" name="Freeform 1051"/>
            <p:cNvSpPr/>
            <p:nvPr/>
          </p:nvSpPr>
          <p:spPr bwMode="auto">
            <a:xfrm>
              <a:off x="9137988" y="1028303"/>
              <a:ext cx="52388" cy="77788"/>
            </a:xfrm>
            <a:custGeom>
              <a:avLst/>
              <a:gdLst>
                <a:gd name="T0" fmla="*/ 2 w 21"/>
                <a:gd name="T1" fmla="*/ 1 h 31"/>
                <a:gd name="T2" fmla="*/ 0 w 21"/>
                <a:gd name="T3" fmla="*/ 2 h 31"/>
                <a:gd name="T4" fmla="*/ 3 w 21"/>
                <a:gd name="T5" fmla="*/ 31 h 31"/>
                <a:gd name="T6" fmla="*/ 21 w 21"/>
                <a:gd name="T7" fmla="*/ 24 h 31"/>
                <a:gd name="T8" fmla="*/ 3 w 21"/>
                <a:gd name="T9" fmla="*/ 0 h 31"/>
                <a:gd name="T10" fmla="*/ 2 w 21"/>
                <a:gd name="T1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1">
                  <a:moveTo>
                    <a:pt x="2" y="1"/>
                  </a:moveTo>
                  <a:cubicBezTo>
                    <a:pt x="2" y="2"/>
                    <a:pt x="1" y="2"/>
                    <a:pt x="0" y="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06" name="Freeform 1052"/>
            <p:cNvSpPr/>
            <p:nvPr/>
          </p:nvSpPr>
          <p:spPr bwMode="auto">
            <a:xfrm>
              <a:off x="9141163" y="1058466"/>
              <a:ext cx="17463" cy="47625"/>
            </a:xfrm>
            <a:custGeom>
              <a:avLst/>
              <a:gdLst>
                <a:gd name="T0" fmla="*/ 6 w 7"/>
                <a:gd name="T1" fmla="*/ 14 h 19"/>
                <a:gd name="T2" fmla="*/ 5 w 7"/>
                <a:gd name="T3" fmla="*/ 13 h 19"/>
                <a:gd name="T4" fmla="*/ 2 w 7"/>
                <a:gd name="T5" fmla="*/ 4 h 19"/>
                <a:gd name="T6" fmla="*/ 0 w 7"/>
                <a:gd name="T7" fmla="*/ 0 h 19"/>
                <a:gd name="T8" fmla="*/ 2 w 7"/>
                <a:gd name="T9" fmla="*/ 19 h 19"/>
                <a:gd name="T10" fmla="*/ 7 w 7"/>
                <a:gd name="T11" fmla="*/ 17 h 19"/>
                <a:gd name="T12" fmla="*/ 6 w 7"/>
                <a:gd name="T13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9">
                  <a:moveTo>
                    <a:pt x="6" y="14"/>
                  </a:moveTo>
                  <a:cubicBezTo>
                    <a:pt x="6" y="13"/>
                    <a:pt x="6" y="13"/>
                    <a:pt x="5" y="13"/>
                  </a:cubicBezTo>
                  <a:cubicBezTo>
                    <a:pt x="3" y="10"/>
                    <a:pt x="3" y="7"/>
                    <a:pt x="2" y="4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6"/>
                    <a:pt x="6" y="15"/>
                    <a:pt x="6" y="14"/>
                  </a:cubicBez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07" name="Freeform 1053"/>
            <p:cNvSpPr/>
            <p:nvPr/>
          </p:nvSpPr>
          <p:spPr bwMode="auto">
            <a:xfrm>
              <a:off x="9136400" y="1017191"/>
              <a:ext cx="12700" cy="19050"/>
            </a:xfrm>
            <a:custGeom>
              <a:avLst/>
              <a:gdLst>
                <a:gd name="T0" fmla="*/ 5 w 5"/>
                <a:gd name="T1" fmla="*/ 6 h 8"/>
                <a:gd name="T2" fmla="*/ 0 w 5"/>
                <a:gd name="T3" fmla="*/ 0 h 8"/>
                <a:gd name="T4" fmla="*/ 1 w 5"/>
                <a:gd name="T5" fmla="*/ 8 h 8"/>
                <a:gd name="T6" fmla="*/ 5 w 5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8">
                  <a:moveTo>
                    <a:pt x="5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7"/>
                    <a:pt x="4" y="7"/>
                    <a:pt x="5" y="6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08" name="Freeform 1054"/>
            <p:cNvSpPr/>
            <p:nvPr/>
          </p:nvSpPr>
          <p:spPr bwMode="auto">
            <a:xfrm>
              <a:off x="9145925" y="1074341"/>
              <a:ext cx="223838" cy="431800"/>
            </a:xfrm>
            <a:custGeom>
              <a:avLst/>
              <a:gdLst>
                <a:gd name="T0" fmla="*/ 0 w 90"/>
                <a:gd name="T1" fmla="*/ 13 h 174"/>
                <a:gd name="T2" fmla="*/ 7 w 90"/>
                <a:gd name="T3" fmla="*/ 2 h 174"/>
                <a:gd name="T4" fmla="*/ 18 w 90"/>
                <a:gd name="T5" fmla="*/ 6 h 174"/>
                <a:gd name="T6" fmla="*/ 90 w 90"/>
                <a:gd name="T7" fmla="*/ 169 h 174"/>
                <a:gd name="T8" fmla="*/ 62 w 90"/>
                <a:gd name="T9" fmla="*/ 174 h 174"/>
                <a:gd name="T10" fmla="*/ 0 w 90"/>
                <a:gd name="T11" fmla="*/ 1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74">
                  <a:moveTo>
                    <a:pt x="0" y="13"/>
                  </a:moveTo>
                  <a:cubicBezTo>
                    <a:pt x="0" y="13"/>
                    <a:pt x="0" y="5"/>
                    <a:pt x="7" y="2"/>
                  </a:cubicBezTo>
                  <a:cubicBezTo>
                    <a:pt x="13" y="0"/>
                    <a:pt x="18" y="6"/>
                    <a:pt x="18" y="6"/>
                  </a:cubicBezTo>
                  <a:cubicBezTo>
                    <a:pt x="90" y="169"/>
                    <a:pt x="90" y="169"/>
                    <a:pt x="90" y="169"/>
                  </a:cubicBezTo>
                  <a:cubicBezTo>
                    <a:pt x="90" y="169"/>
                    <a:pt x="75" y="164"/>
                    <a:pt x="62" y="17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1F2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09" name="Freeform 1055"/>
            <p:cNvSpPr/>
            <p:nvPr/>
          </p:nvSpPr>
          <p:spPr bwMode="auto">
            <a:xfrm>
              <a:off x="9145925" y="1085453"/>
              <a:ext cx="174625" cy="420688"/>
            </a:xfrm>
            <a:custGeom>
              <a:avLst/>
              <a:gdLst>
                <a:gd name="T0" fmla="*/ 61 w 70"/>
                <a:gd name="T1" fmla="*/ 139 h 169"/>
                <a:gd name="T2" fmla="*/ 42 w 70"/>
                <a:gd name="T3" fmla="*/ 92 h 169"/>
                <a:gd name="T4" fmla="*/ 32 w 70"/>
                <a:gd name="T5" fmla="*/ 68 h 169"/>
                <a:gd name="T6" fmla="*/ 24 w 70"/>
                <a:gd name="T7" fmla="*/ 45 h 169"/>
                <a:gd name="T8" fmla="*/ 12 w 70"/>
                <a:gd name="T9" fmla="*/ 22 h 169"/>
                <a:gd name="T10" fmla="*/ 3 w 70"/>
                <a:gd name="T11" fmla="*/ 0 h 169"/>
                <a:gd name="T12" fmla="*/ 3 w 70"/>
                <a:gd name="T13" fmla="*/ 0 h 169"/>
                <a:gd name="T14" fmla="*/ 0 w 70"/>
                <a:gd name="T15" fmla="*/ 8 h 169"/>
                <a:gd name="T16" fmla="*/ 62 w 70"/>
                <a:gd name="T17" fmla="*/ 169 h 169"/>
                <a:gd name="T18" fmla="*/ 70 w 70"/>
                <a:gd name="T19" fmla="*/ 165 h 169"/>
                <a:gd name="T20" fmla="*/ 61 w 70"/>
                <a:gd name="T21" fmla="*/ 13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69">
                  <a:moveTo>
                    <a:pt x="61" y="139"/>
                  </a:moveTo>
                  <a:cubicBezTo>
                    <a:pt x="56" y="123"/>
                    <a:pt x="49" y="107"/>
                    <a:pt x="42" y="92"/>
                  </a:cubicBezTo>
                  <a:cubicBezTo>
                    <a:pt x="38" y="84"/>
                    <a:pt x="35" y="76"/>
                    <a:pt x="32" y="68"/>
                  </a:cubicBezTo>
                  <a:cubicBezTo>
                    <a:pt x="30" y="60"/>
                    <a:pt x="28" y="52"/>
                    <a:pt x="24" y="45"/>
                  </a:cubicBezTo>
                  <a:cubicBezTo>
                    <a:pt x="20" y="37"/>
                    <a:pt x="16" y="30"/>
                    <a:pt x="12" y="22"/>
                  </a:cubicBezTo>
                  <a:cubicBezTo>
                    <a:pt x="9" y="15"/>
                    <a:pt x="6" y="8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8"/>
                    <a:pt x="0" y="8"/>
                  </a:cubicBezTo>
                  <a:cubicBezTo>
                    <a:pt x="62" y="169"/>
                    <a:pt x="62" y="169"/>
                    <a:pt x="62" y="169"/>
                  </a:cubicBezTo>
                  <a:cubicBezTo>
                    <a:pt x="65" y="167"/>
                    <a:pt x="67" y="166"/>
                    <a:pt x="70" y="165"/>
                  </a:cubicBezTo>
                  <a:cubicBezTo>
                    <a:pt x="67" y="156"/>
                    <a:pt x="64" y="147"/>
                    <a:pt x="61" y="139"/>
                  </a:cubicBezTo>
                  <a:close/>
                </a:path>
              </a:pathLst>
            </a:custGeom>
            <a:solidFill>
              <a:srgbClr val="192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10" name="Freeform 1056"/>
            <p:cNvSpPr/>
            <p:nvPr/>
          </p:nvSpPr>
          <p:spPr bwMode="auto">
            <a:xfrm>
              <a:off x="9304675" y="1501378"/>
              <a:ext cx="100013" cy="71438"/>
            </a:xfrm>
            <a:custGeom>
              <a:avLst/>
              <a:gdLst>
                <a:gd name="T0" fmla="*/ 0 w 40"/>
                <a:gd name="T1" fmla="*/ 6 h 29"/>
                <a:gd name="T2" fmla="*/ 15 w 40"/>
                <a:gd name="T3" fmla="*/ 27 h 29"/>
                <a:gd name="T4" fmla="*/ 26 w 40"/>
                <a:gd name="T5" fmla="*/ 0 h 29"/>
                <a:gd name="T6" fmla="*/ 0 w 40"/>
                <a:gd name="T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9">
                  <a:moveTo>
                    <a:pt x="0" y="6"/>
                  </a:moveTo>
                  <a:cubicBezTo>
                    <a:pt x="0" y="6"/>
                    <a:pt x="5" y="25"/>
                    <a:pt x="15" y="27"/>
                  </a:cubicBezTo>
                  <a:cubicBezTo>
                    <a:pt x="24" y="29"/>
                    <a:pt x="40" y="21"/>
                    <a:pt x="26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1F2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11" name="Freeform 1057"/>
            <p:cNvSpPr>
              <a:spLocks noEditPoints="1"/>
            </p:cNvSpPr>
            <p:nvPr/>
          </p:nvSpPr>
          <p:spPr bwMode="auto">
            <a:xfrm>
              <a:off x="9304675" y="1501378"/>
              <a:ext cx="100013" cy="71438"/>
            </a:xfrm>
            <a:custGeom>
              <a:avLst/>
              <a:gdLst>
                <a:gd name="T0" fmla="*/ 0 w 40"/>
                <a:gd name="T1" fmla="*/ 6 h 29"/>
                <a:gd name="T2" fmla="*/ 15 w 40"/>
                <a:gd name="T3" fmla="*/ 27 h 29"/>
                <a:gd name="T4" fmla="*/ 26 w 40"/>
                <a:gd name="T5" fmla="*/ 0 h 29"/>
                <a:gd name="T6" fmla="*/ 0 w 40"/>
                <a:gd name="T7" fmla="*/ 6 h 29"/>
                <a:gd name="T8" fmla="*/ 28 w 40"/>
                <a:gd name="T9" fmla="*/ 13 h 29"/>
                <a:gd name="T10" fmla="*/ 19 w 40"/>
                <a:gd name="T11" fmla="*/ 24 h 29"/>
                <a:gd name="T12" fmla="*/ 8 w 40"/>
                <a:gd name="T13" fmla="*/ 18 h 29"/>
                <a:gd name="T14" fmla="*/ 7 w 40"/>
                <a:gd name="T15" fmla="*/ 14 h 29"/>
                <a:gd name="T16" fmla="*/ 6 w 40"/>
                <a:gd name="T17" fmla="*/ 13 h 29"/>
                <a:gd name="T18" fmla="*/ 10 w 40"/>
                <a:gd name="T19" fmla="*/ 9 h 29"/>
                <a:gd name="T20" fmla="*/ 12 w 40"/>
                <a:gd name="T21" fmla="*/ 9 h 29"/>
                <a:gd name="T22" fmla="*/ 23 w 40"/>
                <a:gd name="T23" fmla="*/ 9 h 29"/>
                <a:gd name="T24" fmla="*/ 28 w 40"/>
                <a:gd name="T25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29">
                  <a:moveTo>
                    <a:pt x="0" y="6"/>
                  </a:moveTo>
                  <a:cubicBezTo>
                    <a:pt x="0" y="6"/>
                    <a:pt x="5" y="25"/>
                    <a:pt x="15" y="27"/>
                  </a:cubicBezTo>
                  <a:cubicBezTo>
                    <a:pt x="24" y="29"/>
                    <a:pt x="40" y="21"/>
                    <a:pt x="26" y="0"/>
                  </a:cubicBezTo>
                  <a:lnTo>
                    <a:pt x="0" y="6"/>
                  </a:lnTo>
                  <a:close/>
                  <a:moveTo>
                    <a:pt x="28" y="13"/>
                  </a:moveTo>
                  <a:cubicBezTo>
                    <a:pt x="28" y="19"/>
                    <a:pt x="24" y="24"/>
                    <a:pt x="19" y="24"/>
                  </a:cubicBezTo>
                  <a:cubicBezTo>
                    <a:pt x="14" y="23"/>
                    <a:pt x="11" y="22"/>
                    <a:pt x="8" y="18"/>
                  </a:cubicBezTo>
                  <a:cubicBezTo>
                    <a:pt x="7" y="17"/>
                    <a:pt x="7" y="16"/>
                    <a:pt x="7" y="14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1"/>
                    <a:pt x="8" y="9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6" y="9"/>
                    <a:pt x="19" y="8"/>
                    <a:pt x="23" y="9"/>
                  </a:cubicBezTo>
                  <a:cubicBezTo>
                    <a:pt x="25" y="9"/>
                    <a:pt x="28" y="11"/>
                    <a:pt x="28" y="13"/>
                  </a:cubicBezTo>
                  <a:close/>
                </a:path>
              </a:pathLst>
            </a:custGeom>
            <a:solidFill>
              <a:srgbClr val="192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12" name="Freeform 1058"/>
            <p:cNvSpPr/>
            <p:nvPr/>
          </p:nvSpPr>
          <p:spPr bwMode="auto">
            <a:xfrm>
              <a:off x="9295150" y="1479153"/>
              <a:ext cx="79375" cy="49213"/>
            </a:xfrm>
            <a:custGeom>
              <a:avLst/>
              <a:gdLst>
                <a:gd name="T0" fmla="*/ 5 w 32"/>
                <a:gd name="T1" fmla="*/ 20 h 20"/>
                <a:gd name="T2" fmla="*/ 0 w 32"/>
                <a:gd name="T3" fmla="*/ 8 h 20"/>
                <a:gd name="T4" fmla="*/ 28 w 32"/>
                <a:gd name="T5" fmla="*/ 1 h 20"/>
                <a:gd name="T6" fmla="*/ 32 w 32"/>
                <a:gd name="T7" fmla="*/ 12 h 20"/>
                <a:gd name="T8" fmla="*/ 5 w 3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5" y="2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2" y="0"/>
                    <a:pt x="28" y="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13" y="12"/>
                    <a:pt x="5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13" name="Freeform 1059"/>
            <p:cNvSpPr/>
            <p:nvPr/>
          </p:nvSpPr>
          <p:spPr bwMode="auto">
            <a:xfrm>
              <a:off x="9295150" y="1493441"/>
              <a:ext cx="17463" cy="34925"/>
            </a:xfrm>
            <a:custGeom>
              <a:avLst/>
              <a:gdLst>
                <a:gd name="T0" fmla="*/ 3 w 7"/>
                <a:gd name="T1" fmla="*/ 1 h 14"/>
                <a:gd name="T2" fmla="*/ 3 w 7"/>
                <a:gd name="T3" fmla="*/ 0 h 14"/>
                <a:gd name="T4" fmla="*/ 0 w 7"/>
                <a:gd name="T5" fmla="*/ 2 h 14"/>
                <a:gd name="T6" fmla="*/ 5 w 7"/>
                <a:gd name="T7" fmla="*/ 14 h 14"/>
                <a:gd name="T8" fmla="*/ 7 w 7"/>
                <a:gd name="T9" fmla="*/ 12 h 14"/>
                <a:gd name="T10" fmla="*/ 3 w 7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4">
                  <a:moveTo>
                    <a:pt x="3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7" y="12"/>
                    <a:pt x="7" y="12"/>
                  </a:cubicBezTo>
                  <a:cubicBezTo>
                    <a:pt x="5" y="9"/>
                    <a:pt x="4" y="5"/>
                    <a:pt x="3" y="1"/>
                  </a:cubicBez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14" name="Freeform 1060"/>
            <p:cNvSpPr/>
            <p:nvPr/>
          </p:nvSpPr>
          <p:spPr bwMode="auto">
            <a:xfrm>
              <a:off x="9357063" y="1480741"/>
              <a:ext cx="17463" cy="26988"/>
            </a:xfrm>
            <a:custGeom>
              <a:avLst/>
              <a:gdLst>
                <a:gd name="T0" fmla="*/ 0 w 7"/>
                <a:gd name="T1" fmla="*/ 0 h 11"/>
                <a:gd name="T2" fmla="*/ 1 w 7"/>
                <a:gd name="T3" fmla="*/ 6 h 11"/>
                <a:gd name="T4" fmla="*/ 1 w 7"/>
                <a:gd name="T5" fmla="*/ 11 h 11"/>
                <a:gd name="T6" fmla="*/ 7 w 7"/>
                <a:gd name="T7" fmla="*/ 11 h 11"/>
                <a:gd name="T8" fmla="*/ 3 w 7"/>
                <a:gd name="T9" fmla="*/ 0 h 11"/>
                <a:gd name="T10" fmla="*/ 0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0" y="0"/>
                  </a:moveTo>
                  <a:cubicBezTo>
                    <a:pt x="1" y="2"/>
                    <a:pt x="1" y="4"/>
                    <a:pt x="1" y="6"/>
                  </a:cubicBezTo>
                  <a:cubicBezTo>
                    <a:pt x="2" y="8"/>
                    <a:pt x="1" y="10"/>
                    <a:pt x="1" y="11"/>
                  </a:cubicBezTo>
                  <a:cubicBezTo>
                    <a:pt x="5" y="11"/>
                    <a:pt x="7" y="11"/>
                    <a:pt x="7" y="1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15" name="Freeform 1061"/>
            <p:cNvSpPr/>
            <p:nvPr/>
          </p:nvSpPr>
          <p:spPr bwMode="auto">
            <a:xfrm>
              <a:off x="9322138" y="1091803"/>
              <a:ext cx="174625" cy="433388"/>
            </a:xfrm>
            <a:custGeom>
              <a:avLst/>
              <a:gdLst>
                <a:gd name="T0" fmla="*/ 70 w 70"/>
                <a:gd name="T1" fmla="*/ 7 h 175"/>
                <a:gd name="T2" fmla="*/ 16 w 70"/>
                <a:gd name="T3" fmla="*/ 168 h 175"/>
                <a:gd name="T4" fmla="*/ 0 w 70"/>
                <a:gd name="T5" fmla="*/ 165 h 175"/>
                <a:gd name="T6" fmla="*/ 51 w 70"/>
                <a:gd name="T7" fmla="*/ 0 h 175"/>
                <a:gd name="T8" fmla="*/ 70 w 70"/>
                <a:gd name="T9" fmla="*/ 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75">
                  <a:moveTo>
                    <a:pt x="70" y="7"/>
                  </a:move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9" y="175"/>
                    <a:pt x="0" y="165"/>
                  </a:cubicBezTo>
                  <a:cubicBezTo>
                    <a:pt x="51" y="0"/>
                    <a:pt x="51" y="0"/>
                    <a:pt x="51" y="0"/>
                  </a:cubicBezTo>
                  <a:lnTo>
                    <a:pt x="70" y="7"/>
                  </a:lnTo>
                  <a:close/>
                </a:path>
              </a:pathLst>
            </a:custGeom>
            <a:solidFill>
              <a:srgbClr val="E5A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16" name="Freeform 1062"/>
            <p:cNvSpPr/>
            <p:nvPr/>
          </p:nvSpPr>
          <p:spPr bwMode="auto">
            <a:xfrm>
              <a:off x="9322138" y="1091803"/>
              <a:ext cx="149225" cy="420688"/>
            </a:xfrm>
            <a:custGeom>
              <a:avLst/>
              <a:gdLst>
                <a:gd name="T0" fmla="*/ 6 w 60"/>
                <a:gd name="T1" fmla="*/ 170 h 170"/>
                <a:gd name="T2" fmla="*/ 20 w 60"/>
                <a:gd name="T3" fmla="*/ 131 h 170"/>
                <a:gd name="T4" fmla="*/ 20 w 60"/>
                <a:gd name="T5" fmla="*/ 130 h 170"/>
                <a:gd name="T6" fmla="*/ 35 w 60"/>
                <a:gd name="T7" fmla="*/ 88 h 170"/>
                <a:gd name="T8" fmla="*/ 48 w 60"/>
                <a:gd name="T9" fmla="*/ 39 h 170"/>
                <a:gd name="T10" fmla="*/ 60 w 60"/>
                <a:gd name="T11" fmla="*/ 3 h 170"/>
                <a:gd name="T12" fmla="*/ 51 w 60"/>
                <a:gd name="T13" fmla="*/ 0 h 170"/>
                <a:gd name="T14" fmla="*/ 0 w 60"/>
                <a:gd name="T15" fmla="*/ 165 h 170"/>
                <a:gd name="T16" fmla="*/ 6 w 60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70">
                  <a:moveTo>
                    <a:pt x="6" y="170"/>
                  </a:moveTo>
                  <a:cubicBezTo>
                    <a:pt x="11" y="157"/>
                    <a:pt x="16" y="144"/>
                    <a:pt x="20" y="131"/>
                  </a:cubicBezTo>
                  <a:cubicBezTo>
                    <a:pt x="20" y="131"/>
                    <a:pt x="20" y="131"/>
                    <a:pt x="20" y="130"/>
                  </a:cubicBezTo>
                  <a:cubicBezTo>
                    <a:pt x="24" y="116"/>
                    <a:pt x="30" y="103"/>
                    <a:pt x="35" y="88"/>
                  </a:cubicBezTo>
                  <a:cubicBezTo>
                    <a:pt x="39" y="72"/>
                    <a:pt x="43" y="56"/>
                    <a:pt x="48" y="39"/>
                  </a:cubicBezTo>
                  <a:cubicBezTo>
                    <a:pt x="51" y="27"/>
                    <a:pt x="55" y="15"/>
                    <a:pt x="60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" y="167"/>
                    <a:pt x="4" y="169"/>
                    <a:pt x="6" y="170"/>
                  </a:cubicBezTo>
                  <a:close/>
                </a:path>
              </a:pathLst>
            </a:custGeom>
            <a:solidFill>
              <a:srgbClr val="D39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17" name="Freeform 1063"/>
            <p:cNvSpPr/>
            <p:nvPr/>
          </p:nvSpPr>
          <p:spPr bwMode="auto">
            <a:xfrm>
              <a:off x="9449138" y="1039416"/>
              <a:ext cx="47625" cy="84138"/>
            </a:xfrm>
            <a:custGeom>
              <a:avLst/>
              <a:gdLst>
                <a:gd name="T0" fmla="*/ 19 w 19"/>
                <a:gd name="T1" fmla="*/ 28 h 34"/>
                <a:gd name="T2" fmla="*/ 8 w 19"/>
                <a:gd name="T3" fmla="*/ 31 h 34"/>
                <a:gd name="T4" fmla="*/ 0 w 19"/>
                <a:gd name="T5" fmla="*/ 21 h 34"/>
                <a:gd name="T6" fmla="*/ 16 w 19"/>
                <a:gd name="T7" fmla="*/ 1 h 34"/>
                <a:gd name="T8" fmla="*/ 19 w 19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9" y="28"/>
                  </a:moveTo>
                  <a:cubicBezTo>
                    <a:pt x="19" y="28"/>
                    <a:pt x="14" y="34"/>
                    <a:pt x="8" y="31"/>
                  </a:cubicBezTo>
                  <a:cubicBezTo>
                    <a:pt x="2" y="28"/>
                    <a:pt x="0" y="21"/>
                    <a:pt x="0" y="21"/>
                  </a:cubicBezTo>
                  <a:cubicBezTo>
                    <a:pt x="0" y="21"/>
                    <a:pt x="15" y="0"/>
                    <a:pt x="16" y="1"/>
                  </a:cubicBezTo>
                  <a:cubicBezTo>
                    <a:pt x="18" y="1"/>
                    <a:pt x="19" y="28"/>
                    <a:pt x="19" y="28"/>
                  </a:cubicBezTo>
                  <a:close/>
                </a:path>
              </a:pathLst>
            </a:custGeom>
            <a:solidFill>
              <a:srgbClr val="D6C1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18" name="Freeform 1064"/>
            <p:cNvSpPr/>
            <p:nvPr/>
          </p:nvSpPr>
          <p:spPr bwMode="auto">
            <a:xfrm>
              <a:off x="9449138" y="1041003"/>
              <a:ext cx="39688" cy="74613"/>
            </a:xfrm>
            <a:custGeom>
              <a:avLst/>
              <a:gdLst>
                <a:gd name="T0" fmla="*/ 10 w 16"/>
                <a:gd name="T1" fmla="*/ 25 h 30"/>
                <a:gd name="T2" fmla="*/ 12 w 16"/>
                <a:gd name="T3" fmla="*/ 14 h 30"/>
                <a:gd name="T4" fmla="*/ 16 w 16"/>
                <a:gd name="T5" fmla="*/ 0 h 30"/>
                <a:gd name="T6" fmla="*/ 0 w 16"/>
                <a:gd name="T7" fmla="*/ 20 h 30"/>
                <a:gd name="T8" fmla="*/ 8 w 16"/>
                <a:gd name="T9" fmla="*/ 30 h 30"/>
                <a:gd name="T10" fmla="*/ 8 w 16"/>
                <a:gd name="T11" fmla="*/ 30 h 30"/>
                <a:gd name="T12" fmla="*/ 10 w 16"/>
                <a:gd name="T1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0">
                  <a:moveTo>
                    <a:pt x="10" y="25"/>
                  </a:moveTo>
                  <a:cubicBezTo>
                    <a:pt x="11" y="22"/>
                    <a:pt x="11" y="17"/>
                    <a:pt x="12" y="14"/>
                  </a:cubicBezTo>
                  <a:cubicBezTo>
                    <a:pt x="13" y="9"/>
                    <a:pt x="15" y="5"/>
                    <a:pt x="16" y="0"/>
                  </a:cubicBezTo>
                  <a:cubicBezTo>
                    <a:pt x="13" y="2"/>
                    <a:pt x="0" y="20"/>
                    <a:pt x="0" y="20"/>
                  </a:cubicBezTo>
                  <a:cubicBezTo>
                    <a:pt x="0" y="20"/>
                    <a:pt x="2" y="27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8"/>
                    <a:pt x="9" y="27"/>
                    <a:pt x="10" y="25"/>
                  </a:cubicBezTo>
                  <a:close/>
                </a:path>
              </a:pathLst>
            </a:custGeom>
            <a:solidFill>
              <a:srgbClr val="C4B2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19" name="Freeform 1065"/>
            <p:cNvSpPr/>
            <p:nvPr/>
          </p:nvSpPr>
          <p:spPr bwMode="auto">
            <a:xfrm>
              <a:off x="9474538" y="1041003"/>
              <a:ext cx="19050" cy="22225"/>
            </a:xfrm>
            <a:custGeom>
              <a:avLst/>
              <a:gdLst>
                <a:gd name="T0" fmla="*/ 8 w 8"/>
                <a:gd name="T1" fmla="*/ 8 h 9"/>
                <a:gd name="T2" fmla="*/ 6 w 8"/>
                <a:gd name="T3" fmla="*/ 0 h 9"/>
                <a:gd name="T4" fmla="*/ 0 w 8"/>
                <a:gd name="T5" fmla="*/ 7 h 9"/>
                <a:gd name="T6" fmla="*/ 8 w 8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8" y="8"/>
                  </a:moveTo>
                  <a:cubicBezTo>
                    <a:pt x="7" y="3"/>
                    <a:pt x="7" y="0"/>
                    <a:pt x="6" y="0"/>
                  </a:cubicBezTo>
                  <a:cubicBezTo>
                    <a:pt x="6" y="0"/>
                    <a:pt x="3" y="3"/>
                    <a:pt x="0" y="7"/>
                  </a:cubicBezTo>
                  <a:cubicBezTo>
                    <a:pt x="2" y="9"/>
                    <a:pt x="5" y="9"/>
                    <a:pt x="8" y="8"/>
                  </a:cubicBezTo>
                  <a:close/>
                </a:path>
              </a:pathLst>
            </a:custGeom>
            <a:solidFill>
              <a:srgbClr val="444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20" name="Freeform 1066"/>
            <p:cNvSpPr/>
            <p:nvPr/>
          </p:nvSpPr>
          <p:spPr bwMode="auto">
            <a:xfrm>
              <a:off x="9304675" y="1515666"/>
              <a:ext cx="52388" cy="60325"/>
            </a:xfrm>
            <a:custGeom>
              <a:avLst/>
              <a:gdLst>
                <a:gd name="T0" fmla="*/ 21 w 21"/>
                <a:gd name="T1" fmla="*/ 5 h 24"/>
                <a:gd name="T2" fmla="*/ 15 w 21"/>
                <a:gd name="T3" fmla="*/ 20 h 24"/>
                <a:gd name="T4" fmla="*/ 6 w 21"/>
                <a:gd name="T5" fmla="*/ 23 h 24"/>
                <a:gd name="T6" fmla="*/ 0 w 21"/>
                <a:gd name="T7" fmla="*/ 14 h 24"/>
                <a:gd name="T8" fmla="*/ 5 w 21"/>
                <a:gd name="T9" fmla="*/ 0 h 24"/>
                <a:gd name="T10" fmla="*/ 21 w 21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4">
                  <a:moveTo>
                    <a:pt x="21" y="5"/>
                  </a:moveTo>
                  <a:cubicBezTo>
                    <a:pt x="21" y="5"/>
                    <a:pt x="17" y="18"/>
                    <a:pt x="15" y="20"/>
                  </a:cubicBezTo>
                  <a:cubicBezTo>
                    <a:pt x="14" y="21"/>
                    <a:pt x="10" y="24"/>
                    <a:pt x="6" y="23"/>
                  </a:cubicBezTo>
                  <a:cubicBezTo>
                    <a:pt x="2" y="22"/>
                    <a:pt x="0" y="17"/>
                    <a:pt x="0" y="14"/>
                  </a:cubicBezTo>
                  <a:cubicBezTo>
                    <a:pt x="1" y="11"/>
                    <a:pt x="5" y="0"/>
                    <a:pt x="5" y="0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21" name="Freeform 1067"/>
            <p:cNvSpPr/>
            <p:nvPr/>
          </p:nvSpPr>
          <p:spPr bwMode="auto">
            <a:xfrm>
              <a:off x="9312613" y="1515666"/>
              <a:ext cx="44450" cy="26988"/>
            </a:xfrm>
            <a:custGeom>
              <a:avLst/>
              <a:gdLst>
                <a:gd name="T0" fmla="*/ 10 w 18"/>
                <a:gd name="T1" fmla="*/ 11 h 11"/>
                <a:gd name="T2" fmla="*/ 17 w 18"/>
                <a:gd name="T3" fmla="*/ 9 h 11"/>
                <a:gd name="T4" fmla="*/ 18 w 18"/>
                <a:gd name="T5" fmla="*/ 5 h 11"/>
                <a:gd name="T6" fmla="*/ 2 w 18"/>
                <a:gd name="T7" fmla="*/ 0 h 11"/>
                <a:gd name="T8" fmla="*/ 0 w 18"/>
                <a:gd name="T9" fmla="*/ 5 h 11"/>
                <a:gd name="T10" fmla="*/ 10 w 1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1">
                  <a:moveTo>
                    <a:pt x="10" y="11"/>
                  </a:moveTo>
                  <a:cubicBezTo>
                    <a:pt x="13" y="11"/>
                    <a:pt x="15" y="10"/>
                    <a:pt x="17" y="9"/>
                  </a:cubicBezTo>
                  <a:cubicBezTo>
                    <a:pt x="18" y="7"/>
                    <a:pt x="18" y="5"/>
                    <a:pt x="18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2"/>
                    <a:pt x="0" y="5"/>
                  </a:cubicBezTo>
                  <a:cubicBezTo>
                    <a:pt x="3" y="8"/>
                    <a:pt x="6" y="11"/>
                    <a:pt x="10" y="11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22" name="Freeform 1068"/>
            <p:cNvSpPr/>
            <p:nvPr/>
          </p:nvSpPr>
          <p:spPr bwMode="auto">
            <a:xfrm>
              <a:off x="9312613" y="1475978"/>
              <a:ext cx="57150" cy="65088"/>
            </a:xfrm>
            <a:custGeom>
              <a:avLst/>
              <a:gdLst>
                <a:gd name="T0" fmla="*/ 23 w 23"/>
                <a:gd name="T1" fmla="*/ 6 h 26"/>
                <a:gd name="T2" fmla="*/ 14 w 23"/>
                <a:gd name="T3" fmla="*/ 6 h 26"/>
                <a:gd name="T4" fmla="*/ 7 w 23"/>
                <a:gd name="T5" fmla="*/ 0 h 26"/>
                <a:gd name="T6" fmla="*/ 2 w 23"/>
                <a:gd name="T7" fmla="*/ 17 h 26"/>
                <a:gd name="T8" fmla="*/ 18 w 23"/>
                <a:gd name="T9" fmla="*/ 23 h 26"/>
                <a:gd name="T10" fmla="*/ 23 w 23"/>
                <a:gd name="T11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6">
                  <a:moveTo>
                    <a:pt x="23" y="6"/>
                  </a:moveTo>
                  <a:cubicBezTo>
                    <a:pt x="23" y="6"/>
                    <a:pt x="18" y="9"/>
                    <a:pt x="14" y="6"/>
                  </a:cubicBezTo>
                  <a:cubicBezTo>
                    <a:pt x="9" y="3"/>
                    <a:pt x="7" y="0"/>
                    <a:pt x="7" y="0"/>
                  </a:cubicBezTo>
                  <a:cubicBezTo>
                    <a:pt x="7" y="0"/>
                    <a:pt x="0" y="16"/>
                    <a:pt x="2" y="17"/>
                  </a:cubicBezTo>
                  <a:cubicBezTo>
                    <a:pt x="3" y="18"/>
                    <a:pt x="9" y="26"/>
                    <a:pt x="18" y="23"/>
                  </a:cubicBezTo>
                  <a:lnTo>
                    <a:pt x="23" y="6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23" name="Freeform 1069"/>
            <p:cNvSpPr/>
            <p:nvPr/>
          </p:nvSpPr>
          <p:spPr bwMode="auto">
            <a:xfrm>
              <a:off x="9330075" y="1490266"/>
              <a:ext cx="30163" cy="17463"/>
            </a:xfrm>
            <a:custGeom>
              <a:avLst/>
              <a:gdLst>
                <a:gd name="T0" fmla="*/ 12 w 12"/>
                <a:gd name="T1" fmla="*/ 4 h 7"/>
                <a:gd name="T2" fmla="*/ 0 w 12"/>
                <a:gd name="T3" fmla="*/ 0 h 7"/>
                <a:gd name="T4" fmla="*/ 12 w 12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2" y="4"/>
                  </a:moveTo>
                  <a:cubicBezTo>
                    <a:pt x="12" y="4"/>
                    <a:pt x="7" y="6"/>
                    <a:pt x="0" y="0"/>
                  </a:cubicBezTo>
                  <a:cubicBezTo>
                    <a:pt x="0" y="0"/>
                    <a:pt x="4" y="7"/>
                    <a:pt x="12" y="4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24" name="Freeform 1070"/>
            <p:cNvSpPr/>
            <p:nvPr/>
          </p:nvSpPr>
          <p:spPr bwMode="auto">
            <a:xfrm>
              <a:off x="9326900" y="1498203"/>
              <a:ext cx="30163" cy="17463"/>
            </a:xfrm>
            <a:custGeom>
              <a:avLst/>
              <a:gdLst>
                <a:gd name="T0" fmla="*/ 12 w 12"/>
                <a:gd name="T1" fmla="*/ 4 h 7"/>
                <a:gd name="T2" fmla="*/ 0 w 12"/>
                <a:gd name="T3" fmla="*/ 0 h 7"/>
                <a:gd name="T4" fmla="*/ 12 w 12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2" y="4"/>
                  </a:moveTo>
                  <a:cubicBezTo>
                    <a:pt x="12" y="4"/>
                    <a:pt x="5" y="7"/>
                    <a:pt x="0" y="0"/>
                  </a:cubicBezTo>
                  <a:cubicBezTo>
                    <a:pt x="0" y="0"/>
                    <a:pt x="4" y="4"/>
                    <a:pt x="12" y="4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25" name="Freeform 1071"/>
            <p:cNvSpPr/>
            <p:nvPr/>
          </p:nvSpPr>
          <p:spPr bwMode="auto">
            <a:xfrm>
              <a:off x="9325313" y="1506141"/>
              <a:ext cx="26988" cy="17463"/>
            </a:xfrm>
            <a:custGeom>
              <a:avLst/>
              <a:gdLst>
                <a:gd name="T0" fmla="*/ 11 w 11"/>
                <a:gd name="T1" fmla="*/ 4 h 7"/>
                <a:gd name="T2" fmla="*/ 0 w 11"/>
                <a:gd name="T3" fmla="*/ 0 h 7"/>
                <a:gd name="T4" fmla="*/ 11 w 11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1" y="4"/>
                  </a:moveTo>
                  <a:cubicBezTo>
                    <a:pt x="11" y="4"/>
                    <a:pt x="4" y="7"/>
                    <a:pt x="0" y="0"/>
                  </a:cubicBezTo>
                  <a:cubicBezTo>
                    <a:pt x="0" y="0"/>
                    <a:pt x="4" y="5"/>
                    <a:pt x="11" y="4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26" name="Freeform 1072"/>
            <p:cNvSpPr/>
            <p:nvPr/>
          </p:nvSpPr>
          <p:spPr bwMode="auto">
            <a:xfrm>
              <a:off x="9322138" y="1515666"/>
              <a:ext cx="26988" cy="17463"/>
            </a:xfrm>
            <a:custGeom>
              <a:avLst/>
              <a:gdLst>
                <a:gd name="T0" fmla="*/ 11 w 11"/>
                <a:gd name="T1" fmla="*/ 4 h 7"/>
                <a:gd name="T2" fmla="*/ 0 w 11"/>
                <a:gd name="T3" fmla="*/ 0 h 7"/>
                <a:gd name="T4" fmla="*/ 11 w 11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1" y="4"/>
                  </a:moveTo>
                  <a:cubicBezTo>
                    <a:pt x="11" y="4"/>
                    <a:pt x="4" y="7"/>
                    <a:pt x="0" y="0"/>
                  </a:cubicBezTo>
                  <a:cubicBezTo>
                    <a:pt x="0" y="0"/>
                    <a:pt x="4" y="4"/>
                    <a:pt x="11" y="4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27" name="Freeform 1073"/>
            <p:cNvSpPr/>
            <p:nvPr/>
          </p:nvSpPr>
          <p:spPr bwMode="auto">
            <a:xfrm>
              <a:off x="9317375" y="1056878"/>
              <a:ext cx="88900" cy="446088"/>
            </a:xfrm>
            <a:custGeom>
              <a:avLst/>
              <a:gdLst>
                <a:gd name="T0" fmla="*/ 36 w 36"/>
                <a:gd name="T1" fmla="*/ 4 h 180"/>
                <a:gd name="T2" fmla="*/ 17 w 36"/>
                <a:gd name="T3" fmla="*/ 172 h 180"/>
                <a:gd name="T4" fmla="*/ 0 w 36"/>
                <a:gd name="T5" fmla="*/ 172 h 180"/>
                <a:gd name="T6" fmla="*/ 16 w 36"/>
                <a:gd name="T7" fmla="*/ 0 h 180"/>
                <a:gd name="T8" fmla="*/ 36 w 36"/>
                <a:gd name="T9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80">
                  <a:moveTo>
                    <a:pt x="36" y="4"/>
                  </a:moveTo>
                  <a:cubicBezTo>
                    <a:pt x="17" y="172"/>
                    <a:pt x="17" y="172"/>
                    <a:pt x="17" y="172"/>
                  </a:cubicBezTo>
                  <a:cubicBezTo>
                    <a:pt x="17" y="172"/>
                    <a:pt x="11" y="180"/>
                    <a:pt x="0" y="172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36" y="4"/>
                  </a:lnTo>
                  <a:close/>
                </a:path>
              </a:pathLst>
            </a:custGeom>
            <a:solidFill>
              <a:srgbClr val="9E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28" name="Freeform 1074"/>
            <p:cNvSpPr/>
            <p:nvPr/>
          </p:nvSpPr>
          <p:spPr bwMode="auto">
            <a:xfrm>
              <a:off x="9317375" y="1056878"/>
              <a:ext cx="61913" cy="436563"/>
            </a:xfrm>
            <a:custGeom>
              <a:avLst/>
              <a:gdLst>
                <a:gd name="T0" fmla="*/ 7 w 25"/>
                <a:gd name="T1" fmla="*/ 176 h 176"/>
                <a:gd name="T2" fmla="*/ 12 w 25"/>
                <a:gd name="T3" fmla="*/ 135 h 176"/>
                <a:gd name="T4" fmla="*/ 13 w 25"/>
                <a:gd name="T5" fmla="*/ 134 h 176"/>
                <a:gd name="T6" fmla="*/ 18 w 25"/>
                <a:gd name="T7" fmla="*/ 90 h 176"/>
                <a:gd name="T8" fmla="*/ 21 w 25"/>
                <a:gd name="T9" fmla="*/ 39 h 176"/>
                <a:gd name="T10" fmla="*/ 25 w 25"/>
                <a:gd name="T11" fmla="*/ 2 h 176"/>
                <a:gd name="T12" fmla="*/ 16 w 25"/>
                <a:gd name="T13" fmla="*/ 0 h 176"/>
                <a:gd name="T14" fmla="*/ 0 w 25"/>
                <a:gd name="T15" fmla="*/ 172 h 176"/>
                <a:gd name="T16" fmla="*/ 7 w 25"/>
                <a:gd name="T1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76">
                  <a:moveTo>
                    <a:pt x="7" y="176"/>
                  </a:moveTo>
                  <a:cubicBezTo>
                    <a:pt x="9" y="162"/>
                    <a:pt x="11" y="149"/>
                    <a:pt x="12" y="135"/>
                  </a:cubicBezTo>
                  <a:cubicBezTo>
                    <a:pt x="13" y="135"/>
                    <a:pt x="13" y="134"/>
                    <a:pt x="13" y="134"/>
                  </a:cubicBezTo>
                  <a:cubicBezTo>
                    <a:pt x="14" y="119"/>
                    <a:pt x="17" y="105"/>
                    <a:pt x="18" y="90"/>
                  </a:cubicBezTo>
                  <a:cubicBezTo>
                    <a:pt x="20" y="73"/>
                    <a:pt x="20" y="56"/>
                    <a:pt x="21" y="39"/>
                  </a:cubicBezTo>
                  <a:cubicBezTo>
                    <a:pt x="22" y="27"/>
                    <a:pt x="24" y="14"/>
                    <a:pt x="25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3" y="174"/>
                    <a:pt x="5" y="175"/>
                    <a:pt x="7" y="176"/>
                  </a:cubicBezTo>
                  <a:close/>
                </a:path>
              </a:pathLst>
            </a:custGeom>
            <a:solidFill>
              <a:srgbClr val="8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29" name="Freeform 1075"/>
            <p:cNvSpPr/>
            <p:nvPr/>
          </p:nvSpPr>
          <p:spPr bwMode="auto">
            <a:xfrm>
              <a:off x="9357063" y="999728"/>
              <a:ext cx="49213" cy="80963"/>
            </a:xfrm>
            <a:custGeom>
              <a:avLst/>
              <a:gdLst>
                <a:gd name="T0" fmla="*/ 20 w 20"/>
                <a:gd name="T1" fmla="*/ 27 h 33"/>
                <a:gd name="T2" fmla="*/ 10 w 20"/>
                <a:gd name="T3" fmla="*/ 31 h 33"/>
                <a:gd name="T4" fmla="*/ 0 w 20"/>
                <a:gd name="T5" fmla="*/ 23 h 33"/>
                <a:gd name="T6" fmla="*/ 12 w 20"/>
                <a:gd name="T7" fmla="*/ 0 h 33"/>
                <a:gd name="T8" fmla="*/ 20 w 20"/>
                <a:gd name="T9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3">
                  <a:moveTo>
                    <a:pt x="20" y="27"/>
                  </a:moveTo>
                  <a:cubicBezTo>
                    <a:pt x="20" y="27"/>
                    <a:pt x="16" y="33"/>
                    <a:pt x="10" y="31"/>
                  </a:cubicBezTo>
                  <a:cubicBezTo>
                    <a:pt x="4" y="29"/>
                    <a:pt x="0" y="23"/>
                    <a:pt x="0" y="23"/>
                  </a:cubicBezTo>
                  <a:cubicBezTo>
                    <a:pt x="0" y="23"/>
                    <a:pt x="11" y="0"/>
                    <a:pt x="12" y="0"/>
                  </a:cubicBezTo>
                  <a:cubicBezTo>
                    <a:pt x="14" y="0"/>
                    <a:pt x="20" y="27"/>
                    <a:pt x="20" y="27"/>
                  </a:cubicBezTo>
                  <a:close/>
                </a:path>
              </a:pathLst>
            </a:custGeom>
            <a:solidFill>
              <a:srgbClr val="D6C1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30" name="Freeform 1076"/>
            <p:cNvSpPr/>
            <p:nvPr/>
          </p:nvSpPr>
          <p:spPr bwMode="auto">
            <a:xfrm>
              <a:off x="9357063" y="999728"/>
              <a:ext cx="30163" cy="76200"/>
            </a:xfrm>
            <a:custGeom>
              <a:avLst/>
              <a:gdLst>
                <a:gd name="T0" fmla="*/ 11 w 12"/>
                <a:gd name="T1" fmla="*/ 26 h 31"/>
                <a:gd name="T2" fmla="*/ 11 w 12"/>
                <a:gd name="T3" fmla="*/ 15 h 31"/>
                <a:gd name="T4" fmla="*/ 12 w 12"/>
                <a:gd name="T5" fmla="*/ 0 h 31"/>
                <a:gd name="T6" fmla="*/ 0 w 12"/>
                <a:gd name="T7" fmla="*/ 23 h 31"/>
                <a:gd name="T8" fmla="*/ 10 w 12"/>
                <a:gd name="T9" fmla="*/ 31 h 31"/>
                <a:gd name="T10" fmla="*/ 10 w 12"/>
                <a:gd name="T11" fmla="*/ 31 h 31"/>
                <a:gd name="T12" fmla="*/ 11 w 12"/>
                <a:gd name="T13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1">
                  <a:moveTo>
                    <a:pt x="11" y="26"/>
                  </a:moveTo>
                  <a:cubicBezTo>
                    <a:pt x="12" y="23"/>
                    <a:pt x="11" y="18"/>
                    <a:pt x="11" y="15"/>
                  </a:cubicBezTo>
                  <a:cubicBezTo>
                    <a:pt x="11" y="10"/>
                    <a:pt x="11" y="5"/>
                    <a:pt x="12" y="0"/>
                  </a:cubicBezTo>
                  <a:cubicBezTo>
                    <a:pt x="9" y="3"/>
                    <a:pt x="0" y="23"/>
                    <a:pt x="0" y="23"/>
                  </a:cubicBezTo>
                  <a:cubicBezTo>
                    <a:pt x="0" y="23"/>
                    <a:pt x="4" y="29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28"/>
                    <a:pt x="11" y="26"/>
                  </a:cubicBezTo>
                  <a:close/>
                </a:path>
              </a:pathLst>
            </a:custGeom>
            <a:solidFill>
              <a:srgbClr val="C4B2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31" name="Freeform 1077"/>
            <p:cNvSpPr/>
            <p:nvPr/>
          </p:nvSpPr>
          <p:spPr bwMode="auto">
            <a:xfrm>
              <a:off x="9374525" y="999728"/>
              <a:ext cx="20638" cy="23813"/>
            </a:xfrm>
            <a:custGeom>
              <a:avLst/>
              <a:gdLst>
                <a:gd name="T0" fmla="*/ 8 w 8"/>
                <a:gd name="T1" fmla="*/ 8 h 10"/>
                <a:gd name="T2" fmla="*/ 5 w 8"/>
                <a:gd name="T3" fmla="*/ 0 h 10"/>
                <a:gd name="T4" fmla="*/ 0 w 8"/>
                <a:gd name="T5" fmla="*/ 9 h 10"/>
                <a:gd name="T6" fmla="*/ 8 w 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8" y="8"/>
                  </a:moveTo>
                  <a:cubicBezTo>
                    <a:pt x="7" y="3"/>
                    <a:pt x="6" y="0"/>
                    <a:pt x="5" y="0"/>
                  </a:cubicBezTo>
                  <a:cubicBezTo>
                    <a:pt x="5" y="0"/>
                    <a:pt x="2" y="4"/>
                    <a:pt x="0" y="9"/>
                  </a:cubicBezTo>
                  <a:cubicBezTo>
                    <a:pt x="3" y="10"/>
                    <a:pt x="5" y="9"/>
                    <a:pt x="8" y="8"/>
                  </a:cubicBezTo>
                  <a:close/>
                </a:path>
              </a:pathLst>
            </a:custGeom>
            <a:solidFill>
              <a:srgbClr val="444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32" name="Freeform 1078"/>
            <p:cNvSpPr/>
            <p:nvPr/>
          </p:nvSpPr>
          <p:spPr bwMode="auto">
            <a:xfrm>
              <a:off x="9312613" y="1498203"/>
              <a:ext cx="44450" cy="57150"/>
            </a:xfrm>
            <a:custGeom>
              <a:avLst/>
              <a:gdLst>
                <a:gd name="T0" fmla="*/ 18 w 18"/>
                <a:gd name="T1" fmla="*/ 2 h 23"/>
                <a:gd name="T2" fmla="*/ 16 w 18"/>
                <a:gd name="T3" fmla="*/ 18 h 23"/>
                <a:gd name="T4" fmla="*/ 7 w 18"/>
                <a:gd name="T5" fmla="*/ 23 h 23"/>
                <a:gd name="T6" fmla="*/ 0 w 18"/>
                <a:gd name="T7" fmla="*/ 16 h 23"/>
                <a:gd name="T8" fmla="*/ 1 w 18"/>
                <a:gd name="T9" fmla="*/ 0 h 23"/>
                <a:gd name="T10" fmla="*/ 18 w 18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3">
                  <a:moveTo>
                    <a:pt x="18" y="2"/>
                  </a:moveTo>
                  <a:cubicBezTo>
                    <a:pt x="18" y="2"/>
                    <a:pt x="17" y="16"/>
                    <a:pt x="16" y="18"/>
                  </a:cubicBezTo>
                  <a:cubicBezTo>
                    <a:pt x="15" y="19"/>
                    <a:pt x="11" y="23"/>
                    <a:pt x="7" y="23"/>
                  </a:cubicBezTo>
                  <a:cubicBezTo>
                    <a:pt x="3" y="23"/>
                    <a:pt x="0" y="19"/>
                    <a:pt x="0" y="16"/>
                  </a:cubicBezTo>
                  <a:cubicBezTo>
                    <a:pt x="0" y="13"/>
                    <a:pt x="1" y="0"/>
                    <a:pt x="1" y="0"/>
                  </a:cubicBezTo>
                  <a:lnTo>
                    <a:pt x="18" y="2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33" name="Freeform 1079"/>
            <p:cNvSpPr/>
            <p:nvPr/>
          </p:nvSpPr>
          <p:spPr bwMode="auto">
            <a:xfrm>
              <a:off x="9315788" y="1498203"/>
              <a:ext cx="41275" cy="25400"/>
            </a:xfrm>
            <a:custGeom>
              <a:avLst/>
              <a:gdLst>
                <a:gd name="T0" fmla="*/ 11 w 17"/>
                <a:gd name="T1" fmla="*/ 9 h 10"/>
                <a:gd name="T2" fmla="*/ 17 w 17"/>
                <a:gd name="T3" fmla="*/ 7 h 10"/>
                <a:gd name="T4" fmla="*/ 17 w 17"/>
                <a:gd name="T5" fmla="*/ 2 h 10"/>
                <a:gd name="T6" fmla="*/ 0 w 17"/>
                <a:gd name="T7" fmla="*/ 0 h 10"/>
                <a:gd name="T8" fmla="*/ 0 w 17"/>
                <a:gd name="T9" fmla="*/ 6 h 10"/>
                <a:gd name="T10" fmla="*/ 11 w 17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1" y="9"/>
                  </a:moveTo>
                  <a:cubicBezTo>
                    <a:pt x="13" y="9"/>
                    <a:pt x="15" y="8"/>
                    <a:pt x="17" y="7"/>
                  </a:cubicBezTo>
                  <a:cubicBezTo>
                    <a:pt x="17" y="4"/>
                    <a:pt x="17" y="2"/>
                    <a:pt x="17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"/>
                    <a:pt x="0" y="6"/>
                  </a:cubicBezTo>
                  <a:cubicBezTo>
                    <a:pt x="3" y="8"/>
                    <a:pt x="7" y="10"/>
                    <a:pt x="11" y="9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34" name="Freeform 1080"/>
            <p:cNvSpPr/>
            <p:nvPr/>
          </p:nvSpPr>
          <p:spPr bwMode="auto">
            <a:xfrm>
              <a:off x="9312613" y="1458516"/>
              <a:ext cx="49213" cy="61913"/>
            </a:xfrm>
            <a:custGeom>
              <a:avLst/>
              <a:gdLst>
                <a:gd name="T0" fmla="*/ 20 w 20"/>
                <a:gd name="T1" fmla="*/ 2 h 25"/>
                <a:gd name="T2" fmla="*/ 11 w 20"/>
                <a:gd name="T3" fmla="*/ 4 h 25"/>
                <a:gd name="T4" fmla="*/ 3 w 20"/>
                <a:gd name="T5" fmla="*/ 0 h 25"/>
                <a:gd name="T6" fmla="*/ 1 w 20"/>
                <a:gd name="T7" fmla="*/ 18 h 25"/>
                <a:gd name="T8" fmla="*/ 18 w 20"/>
                <a:gd name="T9" fmla="*/ 20 h 25"/>
                <a:gd name="T10" fmla="*/ 20 w 20"/>
                <a:gd name="T11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5">
                  <a:moveTo>
                    <a:pt x="20" y="2"/>
                  </a:moveTo>
                  <a:cubicBezTo>
                    <a:pt x="20" y="2"/>
                    <a:pt x="16" y="7"/>
                    <a:pt x="11" y="4"/>
                  </a:cubicBezTo>
                  <a:cubicBezTo>
                    <a:pt x="6" y="2"/>
                    <a:pt x="3" y="0"/>
                    <a:pt x="3" y="0"/>
                  </a:cubicBezTo>
                  <a:cubicBezTo>
                    <a:pt x="3" y="0"/>
                    <a:pt x="0" y="17"/>
                    <a:pt x="1" y="18"/>
                  </a:cubicBezTo>
                  <a:cubicBezTo>
                    <a:pt x="3" y="19"/>
                    <a:pt x="10" y="25"/>
                    <a:pt x="18" y="20"/>
                  </a:cubicBezTo>
                  <a:lnTo>
                    <a:pt x="20" y="2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35" name="Freeform 1081"/>
            <p:cNvSpPr/>
            <p:nvPr/>
          </p:nvSpPr>
          <p:spPr bwMode="auto">
            <a:xfrm>
              <a:off x="9322138" y="1471216"/>
              <a:ext cx="33338" cy="17463"/>
            </a:xfrm>
            <a:custGeom>
              <a:avLst/>
              <a:gdLst>
                <a:gd name="T0" fmla="*/ 13 w 13"/>
                <a:gd name="T1" fmla="*/ 2 h 7"/>
                <a:gd name="T2" fmla="*/ 0 w 13"/>
                <a:gd name="T3" fmla="*/ 0 h 7"/>
                <a:gd name="T4" fmla="*/ 13 w 13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7">
                  <a:moveTo>
                    <a:pt x="13" y="2"/>
                  </a:moveTo>
                  <a:cubicBezTo>
                    <a:pt x="13" y="2"/>
                    <a:pt x="8" y="5"/>
                    <a:pt x="0" y="0"/>
                  </a:cubicBezTo>
                  <a:cubicBezTo>
                    <a:pt x="0" y="0"/>
                    <a:pt x="5" y="7"/>
                    <a:pt x="13" y="2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36" name="Freeform 1082"/>
            <p:cNvSpPr/>
            <p:nvPr/>
          </p:nvSpPr>
          <p:spPr bwMode="auto">
            <a:xfrm>
              <a:off x="9322138" y="1480741"/>
              <a:ext cx="30163" cy="12700"/>
            </a:xfrm>
            <a:custGeom>
              <a:avLst/>
              <a:gdLst>
                <a:gd name="T0" fmla="*/ 12 w 12"/>
                <a:gd name="T1" fmla="*/ 1 h 5"/>
                <a:gd name="T2" fmla="*/ 0 w 12"/>
                <a:gd name="T3" fmla="*/ 0 h 5"/>
                <a:gd name="T4" fmla="*/ 12 w 12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12" y="1"/>
                  </a:moveTo>
                  <a:cubicBezTo>
                    <a:pt x="12" y="1"/>
                    <a:pt x="6" y="5"/>
                    <a:pt x="0" y="0"/>
                  </a:cubicBezTo>
                  <a:cubicBezTo>
                    <a:pt x="0" y="0"/>
                    <a:pt x="5" y="3"/>
                    <a:pt x="12" y="1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37" name="Freeform 1083"/>
            <p:cNvSpPr/>
            <p:nvPr/>
          </p:nvSpPr>
          <p:spPr bwMode="auto">
            <a:xfrm>
              <a:off x="9320550" y="1488678"/>
              <a:ext cx="28575" cy="14288"/>
            </a:xfrm>
            <a:custGeom>
              <a:avLst/>
              <a:gdLst>
                <a:gd name="T0" fmla="*/ 12 w 12"/>
                <a:gd name="T1" fmla="*/ 2 h 6"/>
                <a:gd name="T2" fmla="*/ 0 w 12"/>
                <a:gd name="T3" fmla="*/ 0 h 6"/>
                <a:gd name="T4" fmla="*/ 12 w 12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2"/>
                  </a:moveTo>
                  <a:cubicBezTo>
                    <a:pt x="12" y="2"/>
                    <a:pt x="6" y="6"/>
                    <a:pt x="0" y="0"/>
                  </a:cubicBezTo>
                  <a:cubicBezTo>
                    <a:pt x="0" y="0"/>
                    <a:pt x="5" y="4"/>
                    <a:pt x="12" y="2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38" name="Freeform 1084"/>
            <p:cNvSpPr/>
            <p:nvPr/>
          </p:nvSpPr>
          <p:spPr bwMode="auto">
            <a:xfrm>
              <a:off x="9320550" y="1498203"/>
              <a:ext cx="28575" cy="14288"/>
            </a:xfrm>
            <a:custGeom>
              <a:avLst/>
              <a:gdLst>
                <a:gd name="T0" fmla="*/ 12 w 12"/>
                <a:gd name="T1" fmla="*/ 2 h 6"/>
                <a:gd name="T2" fmla="*/ 0 w 12"/>
                <a:gd name="T3" fmla="*/ 0 h 6"/>
                <a:gd name="T4" fmla="*/ 12 w 12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2"/>
                  </a:moveTo>
                  <a:cubicBezTo>
                    <a:pt x="12" y="2"/>
                    <a:pt x="6" y="6"/>
                    <a:pt x="0" y="0"/>
                  </a:cubicBezTo>
                  <a:cubicBezTo>
                    <a:pt x="0" y="0"/>
                    <a:pt x="5" y="4"/>
                    <a:pt x="12" y="2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39" name="Freeform 1085"/>
            <p:cNvSpPr/>
            <p:nvPr/>
          </p:nvSpPr>
          <p:spPr bwMode="auto">
            <a:xfrm>
              <a:off x="9258638" y="1045766"/>
              <a:ext cx="90488" cy="442913"/>
            </a:xfrm>
            <a:custGeom>
              <a:avLst/>
              <a:gdLst>
                <a:gd name="T0" fmla="*/ 19 w 37"/>
                <a:gd name="T1" fmla="*/ 0 h 178"/>
                <a:gd name="T2" fmla="*/ 37 w 37"/>
                <a:gd name="T3" fmla="*/ 169 h 178"/>
                <a:gd name="T4" fmla="*/ 21 w 37"/>
                <a:gd name="T5" fmla="*/ 172 h 178"/>
                <a:gd name="T6" fmla="*/ 0 w 37"/>
                <a:gd name="T7" fmla="*/ 1 h 178"/>
                <a:gd name="T8" fmla="*/ 19 w 37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78">
                  <a:moveTo>
                    <a:pt x="19" y="0"/>
                  </a:moveTo>
                  <a:cubicBezTo>
                    <a:pt x="37" y="169"/>
                    <a:pt x="37" y="169"/>
                    <a:pt x="37" y="169"/>
                  </a:cubicBezTo>
                  <a:cubicBezTo>
                    <a:pt x="37" y="169"/>
                    <a:pt x="33" y="178"/>
                    <a:pt x="21" y="17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D17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40" name="Freeform 1086"/>
            <p:cNvSpPr/>
            <p:nvPr/>
          </p:nvSpPr>
          <p:spPr bwMode="auto">
            <a:xfrm>
              <a:off x="9258638" y="1048941"/>
              <a:ext cx="68263" cy="430213"/>
            </a:xfrm>
            <a:custGeom>
              <a:avLst/>
              <a:gdLst>
                <a:gd name="T0" fmla="*/ 28 w 28"/>
                <a:gd name="T1" fmla="*/ 173 h 173"/>
                <a:gd name="T2" fmla="*/ 25 w 28"/>
                <a:gd name="T3" fmla="*/ 133 h 173"/>
                <a:gd name="T4" fmla="*/ 25 w 28"/>
                <a:gd name="T5" fmla="*/ 132 h 173"/>
                <a:gd name="T6" fmla="*/ 21 w 28"/>
                <a:gd name="T7" fmla="*/ 87 h 173"/>
                <a:gd name="T8" fmla="*/ 13 w 28"/>
                <a:gd name="T9" fmla="*/ 37 h 173"/>
                <a:gd name="T10" fmla="*/ 9 w 28"/>
                <a:gd name="T11" fmla="*/ 0 h 173"/>
                <a:gd name="T12" fmla="*/ 0 w 28"/>
                <a:gd name="T13" fmla="*/ 0 h 173"/>
                <a:gd name="T14" fmla="*/ 21 w 28"/>
                <a:gd name="T15" fmla="*/ 171 h 173"/>
                <a:gd name="T16" fmla="*/ 28 w 28"/>
                <a:gd name="T1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3">
                  <a:moveTo>
                    <a:pt x="28" y="173"/>
                  </a:moveTo>
                  <a:cubicBezTo>
                    <a:pt x="27" y="160"/>
                    <a:pt x="27" y="146"/>
                    <a:pt x="25" y="133"/>
                  </a:cubicBezTo>
                  <a:cubicBezTo>
                    <a:pt x="25" y="132"/>
                    <a:pt x="25" y="132"/>
                    <a:pt x="25" y="132"/>
                  </a:cubicBezTo>
                  <a:cubicBezTo>
                    <a:pt x="23" y="117"/>
                    <a:pt x="23" y="102"/>
                    <a:pt x="21" y="87"/>
                  </a:cubicBezTo>
                  <a:cubicBezTo>
                    <a:pt x="18" y="71"/>
                    <a:pt x="15" y="54"/>
                    <a:pt x="13" y="37"/>
                  </a:cubicBezTo>
                  <a:cubicBezTo>
                    <a:pt x="11" y="25"/>
                    <a:pt x="10" y="12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4" y="173"/>
                    <a:pt x="26" y="173"/>
                    <a:pt x="28" y="173"/>
                  </a:cubicBezTo>
                  <a:close/>
                </a:path>
              </a:pathLst>
            </a:custGeom>
            <a:solidFill>
              <a:srgbClr val="B76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41" name="Freeform 1087"/>
            <p:cNvSpPr/>
            <p:nvPr/>
          </p:nvSpPr>
          <p:spPr bwMode="auto">
            <a:xfrm>
              <a:off x="9258638" y="987028"/>
              <a:ext cx="46038" cy="76200"/>
            </a:xfrm>
            <a:custGeom>
              <a:avLst/>
              <a:gdLst>
                <a:gd name="T0" fmla="*/ 19 w 19"/>
                <a:gd name="T1" fmla="*/ 24 h 31"/>
                <a:gd name="T2" fmla="*/ 11 w 19"/>
                <a:gd name="T3" fmla="*/ 31 h 31"/>
                <a:gd name="T4" fmla="*/ 0 w 19"/>
                <a:gd name="T5" fmla="*/ 25 h 31"/>
                <a:gd name="T6" fmla="*/ 6 w 19"/>
                <a:gd name="T7" fmla="*/ 0 h 31"/>
                <a:gd name="T8" fmla="*/ 19 w 19"/>
                <a:gd name="T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9" y="24"/>
                    <a:pt x="17" y="31"/>
                    <a:pt x="11" y="31"/>
                  </a:cubicBezTo>
                  <a:cubicBezTo>
                    <a:pt x="4" y="30"/>
                    <a:pt x="0" y="25"/>
                    <a:pt x="0" y="25"/>
                  </a:cubicBezTo>
                  <a:cubicBezTo>
                    <a:pt x="0" y="25"/>
                    <a:pt x="5" y="0"/>
                    <a:pt x="6" y="0"/>
                  </a:cubicBezTo>
                  <a:cubicBezTo>
                    <a:pt x="8" y="0"/>
                    <a:pt x="19" y="24"/>
                    <a:pt x="19" y="24"/>
                  </a:cubicBezTo>
                  <a:close/>
                </a:path>
              </a:pathLst>
            </a:custGeom>
            <a:solidFill>
              <a:srgbClr val="D6C1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42" name="Freeform 1088"/>
            <p:cNvSpPr/>
            <p:nvPr/>
          </p:nvSpPr>
          <p:spPr bwMode="auto">
            <a:xfrm>
              <a:off x="9258638" y="987028"/>
              <a:ext cx="26988" cy="76200"/>
            </a:xfrm>
            <a:custGeom>
              <a:avLst/>
              <a:gdLst>
                <a:gd name="T0" fmla="*/ 10 w 11"/>
                <a:gd name="T1" fmla="*/ 26 h 31"/>
                <a:gd name="T2" fmla="*/ 8 w 11"/>
                <a:gd name="T3" fmla="*/ 14 h 31"/>
                <a:gd name="T4" fmla="*/ 6 w 11"/>
                <a:gd name="T5" fmla="*/ 0 h 31"/>
                <a:gd name="T6" fmla="*/ 0 w 11"/>
                <a:gd name="T7" fmla="*/ 25 h 31"/>
                <a:gd name="T8" fmla="*/ 11 w 11"/>
                <a:gd name="T9" fmla="*/ 31 h 31"/>
                <a:gd name="T10" fmla="*/ 11 w 11"/>
                <a:gd name="T11" fmla="*/ 31 h 31"/>
                <a:gd name="T12" fmla="*/ 10 w 11"/>
                <a:gd name="T13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1">
                  <a:moveTo>
                    <a:pt x="10" y="26"/>
                  </a:moveTo>
                  <a:cubicBezTo>
                    <a:pt x="11" y="22"/>
                    <a:pt x="9" y="18"/>
                    <a:pt x="8" y="14"/>
                  </a:cubicBezTo>
                  <a:cubicBezTo>
                    <a:pt x="7" y="10"/>
                    <a:pt x="6" y="5"/>
                    <a:pt x="6" y="0"/>
                  </a:cubicBezTo>
                  <a:cubicBezTo>
                    <a:pt x="4" y="3"/>
                    <a:pt x="0" y="25"/>
                    <a:pt x="0" y="25"/>
                  </a:cubicBezTo>
                  <a:cubicBezTo>
                    <a:pt x="0" y="25"/>
                    <a:pt x="4" y="30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29"/>
                    <a:pt x="10" y="28"/>
                    <a:pt x="10" y="26"/>
                  </a:cubicBezTo>
                  <a:close/>
                </a:path>
              </a:pathLst>
            </a:custGeom>
            <a:solidFill>
              <a:srgbClr val="C4B2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43" name="Freeform 1089"/>
            <p:cNvSpPr/>
            <p:nvPr/>
          </p:nvSpPr>
          <p:spPr bwMode="auto">
            <a:xfrm>
              <a:off x="9264988" y="987028"/>
              <a:ext cx="17463" cy="23813"/>
            </a:xfrm>
            <a:custGeom>
              <a:avLst/>
              <a:gdLst>
                <a:gd name="T0" fmla="*/ 7 w 7"/>
                <a:gd name="T1" fmla="*/ 7 h 10"/>
                <a:gd name="T2" fmla="*/ 3 w 7"/>
                <a:gd name="T3" fmla="*/ 0 h 10"/>
                <a:gd name="T4" fmla="*/ 0 w 7"/>
                <a:gd name="T5" fmla="*/ 9 h 10"/>
                <a:gd name="T6" fmla="*/ 7 w 7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7" y="7"/>
                  </a:moveTo>
                  <a:cubicBezTo>
                    <a:pt x="5" y="3"/>
                    <a:pt x="4" y="0"/>
                    <a:pt x="3" y="0"/>
                  </a:cubicBezTo>
                  <a:cubicBezTo>
                    <a:pt x="3" y="0"/>
                    <a:pt x="1" y="4"/>
                    <a:pt x="0" y="9"/>
                  </a:cubicBezTo>
                  <a:cubicBezTo>
                    <a:pt x="3" y="10"/>
                    <a:pt x="5" y="9"/>
                    <a:pt x="7" y="7"/>
                  </a:cubicBezTo>
                  <a:close/>
                </a:path>
              </a:pathLst>
            </a:custGeom>
            <a:solidFill>
              <a:srgbClr val="444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44" name="Freeform 1090"/>
            <p:cNvSpPr/>
            <p:nvPr/>
          </p:nvSpPr>
          <p:spPr bwMode="auto">
            <a:xfrm>
              <a:off x="9309438" y="1485503"/>
              <a:ext cx="46038" cy="57150"/>
            </a:xfrm>
            <a:custGeom>
              <a:avLst/>
              <a:gdLst>
                <a:gd name="T0" fmla="*/ 17 w 18"/>
                <a:gd name="T1" fmla="*/ 0 h 23"/>
                <a:gd name="T2" fmla="*/ 18 w 18"/>
                <a:gd name="T3" fmla="*/ 16 h 23"/>
                <a:gd name="T4" fmla="*/ 11 w 18"/>
                <a:gd name="T5" fmla="*/ 23 h 23"/>
                <a:gd name="T6" fmla="*/ 2 w 18"/>
                <a:gd name="T7" fmla="*/ 17 h 23"/>
                <a:gd name="T8" fmla="*/ 0 w 18"/>
                <a:gd name="T9" fmla="*/ 2 h 23"/>
                <a:gd name="T10" fmla="*/ 17 w 18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3">
                  <a:moveTo>
                    <a:pt x="17" y="0"/>
                  </a:moveTo>
                  <a:cubicBezTo>
                    <a:pt x="17" y="0"/>
                    <a:pt x="18" y="14"/>
                    <a:pt x="18" y="16"/>
                  </a:cubicBezTo>
                  <a:cubicBezTo>
                    <a:pt x="17" y="18"/>
                    <a:pt x="15" y="22"/>
                    <a:pt x="11" y="23"/>
                  </a:cubicBezTo>
                  <a:cubicBezTo>
                    <a:pt x="7" y="23"/>
                    <a:pt x="3" y="20"/>
                    <a:pt x="2" y="17"/>
                  </a:cubicBezTo>
                  <a:cubicBezTo>
                    <a:pt x="1" y="14"/>
                    <a:pt x="0" y="2"/>
                    <a:pt x="0" y="2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45" name="Freeform 1091"/>
            <p:cNvSpPr/>
            <p:nvPr/>
          </p:nvSpPr>
          <p:spPr bwMode="auto">
            <a:xfrm>
              <a:off x="9309438" y="1485503"/>
              <a:ext cx="46038" cy="25400"/>
            </a:xfrm>
            <a:custGeom>
              <a:avLst/>
              <a:gdLst>
                <a:gd name="T0" fmla="*/ 12 w 18"/>
                <a:gd name="T1" fmla="*/ 8 h 10"/>
                <a:gd name="T2" fmla="*/ 18 w 18"/>
                <a:gd name="T3" fmla="*/ 4 h 10"/>
                <a:gd name="T4" fmla="*/ 17 w 18"/>
                <a:gd name="T5" fmla="*/ 0 h 10"/>
                <a:gd name="T6" fmla="*/ 0 w 18"/>
                <a:gd name="T7" fmla="*/ 2 h 10"/>
                <a:gd name="T8" fmla="*/ 1 w 18"/>
                <a:gd name="T9" fmla="*/ 7 h 10"/>
                <a:gd name="T10" fmla="*/ 12 w 18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0">
                  <a:moveTo>
                    <a:pt x="12" y="8"/>
                  </a:moveTo>
                  <a:cubicBezTo>
                    <a:pt x="14" y="7"/>
                    <a:pt x="16" y="6"/>
                    <a:pt x="18" y="4"/>
                  </a:cubicBezTo>
                  <a:cubicBezTo>
                    <a:pt x="17" y="2"/>
                    <a:pt x="17" y="0"/>
                    <a:pt x="17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4"/>
                    <a:pt x="1" y="7"/>
                  </a:cubicBezTo>
                  <a:cubicBezTo>
                    <a:pt x="4" y="8"/>
                    <a:pt x="8" y="10"/>
                    <a:pt x="12" y="8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46" name="Freeform 1092"/>
            <p:cNvSpPr/>
            <p:nvPr/>
          </p:nvSpPr>
          <p:spPr bwMode="auto">
            <a:xfrm>
              <a:off x="9304675" y="1445816"/>
              <a:ext cx="50800" cy="60325"/>
            </a:xfrm>
            <a:custGeom>
              <a:avLst/>
              <a:gdLst>
                <a:gd name="T0" fmla="*/ 17 w 20"/>
                <a:gd name="T1" fmla="*/ 0 h 24"/>
                <a:gd name="T2" fmla="*/ 9 w 20"/>
                <a:gd name="T3" fmla="*/ 4 h 24"/>
                <a:gd name="T4" fmla="*/ 0 w 20"/>
                <a:gd name="T5" fmla="*/ 1 h 24"/>
                <a:gd name="T6" fmla="*/ 3 w 20"/>
                <a:gd name="T7" fmla="*/ 19 h 24"/>
                <a:gd name="T8" fmla="*/ 20 w 20"/>
                <a:gd name="T9" fmla="*/ 18 h 24"/>
                <a:gd name="T10" fmla="*/ 17 w 20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4">
                  <a:moveTo>
                    <a:pt x="17" y="0"/>
                  </a:moveTo>
                  <a:cubicBezTo>
                    <a:pt x="17" y="0"/>
                    <a:pt x="14" y="5"/>
                    <a:pt x="9" y="4"/>
                  </a:cubicBezTo>
                  <a:cubicBezTo>
                    <a:pt x="4" y="3"/>
                    <a:pt x="0" y="1"/>
                    <a:pt x="0" y="1"/>
                  </a:cubicBezTo>
                  <a:cubicBezTo>
                    <a:pt x="0" y="1"/>
                    <a:pt x="1" y="19"/>
                    <a:pt x="3" y="19"/>
                  </a:cubicBezTo>
                  <a:cubicBezTo>
                    <a:pt x="4" y="20"/>
                    <a:pt x="12" y="24"/>
                    <a:pt x="20" y="18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47" name="Freeform 1093"/>
            <p:cNvSpPr/>
            <p:nvPr/>
          </p:nvSpPr>
          <p:spPr bwMode="auto">
            <a:xfrm>
              <a:off x="9312613" y="1458516"/>
              <a:ext cx="30163" cy="17463"/>
            </a:xfrm>
            <a:custGeom>
              <a:avLst/>
              <a:gdLst>
                <a:gd name="T0" fmla="*/ 12 w 12"/>
                <a:gd name="T1" fmla="*/ 0 h 7"/>
                <a:gd name="T2" fmla="*/ 0 w 12"/>
                <a:gd name="T3" fmla="*/ 1 h 7"/>
                <a:gd name="T4" fmla="*/ 12 w 1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cubicBezTo>
                    <a:pt x="12" y="0"/>
                    <a:pt x="8" y="5"/>
                    <a:pt x="0" y="1"/>
                  </a:cubicBezTo>
                  <a:cubicBezTo>
                    <a:pt x="0" y="1"/>
                    <a:pt x="6" y="7"/>
                    <a:pt x="12" y="0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48" name="Freeform 1094"/>
            <p:cNvSpPr/>
            <p:nvPr/>
          </p:nvSpPr>
          <p:spPr bwMode="auto">
            <a:xfrm>
              <a:off x="9312613" y="1468041"/>
              <a:ext cx="30163" cy="12700"/>
            </a:xfrm>
            <a:custGeom>
              <a:avLst/>
              <a:gdLst>
                <a:gd name="T0" fmla="*/ 12 w 12"/>
                <a:gd name="T1" fmla="*/ 0 h 5"/>
                <a:gd name="T2" fmla="*/ 0 w 12"/>
                <a:gd name="T3" fmla="*/ 1 h 5"/>
                <a:gd name="T4" fmla="*/ 12 w 1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cubicBezTo>
                    <a:pt x="12" y="0"/>
                    <a:pt x="7" y="5"/>
                    <a:pt x="0" y="1"/>
                  </a:cubicBezTo>
                  <a:cubicBezTo>
                    <a:pt x="0" y="1"/>
                    <a:pt x="5" y="3"/>
                    <a:pt x="12" y="0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49" name="Freeform 1095"/>
            <p:cNvSpPr/>
            <p:nvPr/>
          </p:nvSpPr>
          <p:spPr bwMode="auto">
            <a:xfrm>
              <a:off x="9312613" y="1475978"/>
              <a:ext cx="30163" cy="14288"/>
            </a:xfrm>
            <a:custGeom>
              <a:avLst/>
              <a:gdLst>
                <a:gd name="T0" fmla="*/ 12 w 12"/>
                <a:gd name="T1" fmla="*/ 0 h 6"/>
                <a:gd name="T2" fmla="*/ 0 w 12"/>
                <a:gd name="T3" fmla="*/ 1 h 6"/>
                <a:gd name="T4" fmla="*/ 12 w 1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2" y="0"/>
                    <a:pt x="7" y="6"/>
                    <a:pt x="0" y="1"/>
                  </a:cubicBezTo>
                  <a:cubicBezTo>
                    <a:pt x="0" y="1"/>
                    <a:pt x="6" y="4"/>
                    <a:pt x="12" y="0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50" name="Freeform 1096"/>
            <p:cNvSpPr/>
            <p:nvPr/>
          </p:nvSpPr>
          <p:spPr bwMode="auto">
            <a:xfrm>
              <a:off x="9315788" y="1485503"/>
              <a:ext cx="28575" cy="12700"/>
            </a:xfrm>
            <a:custGeom>
              <a:avLst/>
              <a:gdLst>
                <a:gd name="T0" fmla="*/ 12 w 12"/>
                <a:gd name="T1" fmla="*/ 0 h 5"/>
                <a:gd name="T2" fmla="*/ 0 w 12"/>
                <a:gd name="T3" fmla="*/ 1 h 5"/>
                <a:gd name="T4" fmla="*/ 12 w 1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cubicBezTo>
                    <a:pt x="12" y="0"/>
                    <a:pt x="7" y="5"/>
                    <a:pt x="0" y="1"/>
                  </a:cubicBezTo>
                  <a:cubicBezTo>
                    <a:pt x="0" y="1"/>
                    <a:pt x="5" y="4"/>
                    <a:pt x="12" y="0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51" name="Freeform 1097"/>
            <p:cNvSpPr/>
            <p:nvPr/>
          </p:nvSpPr>
          <p:spPr bwMode="auto">
            <a:xfrm>
              <a:off x="9153863" y="1175941"/>
              <a:ext cx="315913" cy="479425"/>
            </a:xfrm>
            <a:custGeom>
              <a:avLst/>
              <a:gdLst>
                <a:gd name="T0" fmla="*/ 0 w 127"/>
                <a:gd name="T1" fmla="*/ 20 h 193"/>
                <a:gd name="T2" fmla="*/ 127 w 127"/>
                <a:gd name="T3" fmla="*/ 13 h 193"/>
                <a:gd name="T4" fmla="*/ 127 w 127"/>
                <a:gd name="T5" fmla="*/ 193 h 193"/>
                <a:gd name="T6" fmla="*/ 19 w 127"/>
                <a:gd name="T7" fmla="*/ 193 h 193"/>
                <a:gd name="T8" fmla="*/ 0 w 127"/>
                <a:gd name="T9" fmla="*/ 2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93">
                  <a:moveTo>
                    <a:pt x="0" y="20"/>
                  </a:moveTo>
                  <a:cubicBezTo>
                    <a:pt x="0" y="20"/>
                    <a:pt x="40" y="0"/>
                    <a:pt x="127" y="13"/>
                  </a:cubicBezTo>
                  <a:cubicBezTo>
                    <a:pt x="127" y="193"/>
                    <a:pt x="127" y="193"/>
                    <a:pt x="127" y="193"/>
                  </a:cubicBezTo>
                  <a:cubicBezTo>
                    <a:pt x="19" y="193"/>
                    <a:pt x="19" y="193"/>
                    <a:pt x="19" y="193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B583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52" name="Freeform 1098"/>
            <p:cNvSpPr/>
            <p:nvPr/>
          </p:nvSpPr>
          <p:spPr bwMode="auto">
            <a:xfrm>
              <a:off x="9153863" y="1204516"/>
              <a:ext cx="315913" cy="450850"/>
            </a:xfrm>
            <a:custGeom>
              <a:avLst/>
              <a:gdLst>
                <a:gd name="T0" fmla="*/ 116 w 127"/>
                <a:gd name="T1" fmla="*/ 0 h 181"/>
                <a:gd name="T2" fmla="*/ 108 w 127"/>
                <a:gd name="T3" fmla="*/ 27 h 181"/>
                <a:gd name="T4" fmla="*/ 100 w 127"/>
                <a:gd name="T5" fmla="*/ 89 h 181"/>
                <a:gd name="T6" fmla="*/ 66 w 127"/>
                <a:gd name="T7" fmla="*/ 108 h 181"/>
                <a:gd name="T8" fmla="*/ 12 w 127"/>
                <a:gd name="T9" fmla="*/ 12 h 181"/>
                <a:gd name="T10" fmla="*/ 12 w 127"/>
                <a:gd name="T11" fmla="*/ 4 h 181"/>
                <a:gd name="T12" fmla="*/ 0 w 127"/>
                <a:gd name="T13" fmla="*/ 8 h 181"/>
                <a:gd name="T14" fmla="*/ 19 w 127"/>
                <a:gd name="T15" fmla="*/ 181 h 181"/>
                <a:gd name="T16" fmla="*/ 127 w 127"/>
                <a:gd name="T17" fmla="*/ 181 h 181"/>
                <a:gd name="T18" fmla="*/ 127 w 127"/>
                <a:gd name="T19" fmla="*/ 1 h 181"/>
                <a:gd name="T20" fmla="*/ 116 w 127"/>
                <a:gd name="T21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7" h="181">
                  <a:moveTo>
                    <a:pt x="116" y="0"/>
                  </a:moveTo>
                  <a:cubicBezTo>
                    <a:pt x="113" y="9"/>
                    <a:pt x="110" y="18"/>
                    <a:pt x="108" y="27"/>
                  </a:cubicBezTo>
                  <a:cubicBezTo>
                    <a:pt x="108" y="48"/>
                    <a:pt x="107" y="69"/>
                    <a:pt x="100" y="89"/>
                  </a:cubicBezTo>
                  <a:cubicBezTo>
                    <a:pt x="95" y="102"/>
                    <a:pt x="81" y="113"/>
                    <a:pt x="66" y="108"/>
                  </a:cubicBezTo>
                  <a:cubicBezTo>
                    <a:pt x="26" y="95"/>
                    <a:pt x="20" y="47"/>
                    <a:pt x="12" y="12"/>
                  </a:cubicBezTo>
                  <a:cubicBezTo>
                    <a:pt x="12" y="9"/>
                    <a:pt x="12" y="6"/>
                    <a:pt x="12" y="4"/>
                  </a:cubicBezTo>
                  <a:cubicBezTo>
                    <a:pt x="4" y="6"/>
                    <a:pt x="0" y="8"/>
                    <a:pt x="0" y="8"/>
                  </a:cubicBezTo>
                  <a:cubicBezTo>
                    <a:pt x="19" y="181"/>
                    <a:pt x="19" y="181"/>
                    <a:pt x="19" y="181"/>
                  </a:cubicBezTo>
                  <a:cubicBezTo>
                    <a:pt x="127" y="181"/>
                    <a:pt x="127" y="181"/>
                    <a:pt x="127" y="18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3" y="1"/>
                    <a:pt x="119" y="0"/>
                    <a:pt x="116" y="0"/>
                  </a:cubicBezTo>
                  <a:close/>
                </a:path>
              </a:pathLst>
            </a:custGeom>
            <a:solidFill>
              <a:srgbClr val="A07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05" name="组合 1504"/>
          <p:cNvGrpSpPr/>
          <p:nvPr/>
        </p:nvGrpSpPr>
        <p:grpSpPr>
          <a:xfrm>
            <a:off x="1555067" y="4570976"/>
            <a:ext cx="6161531" cy="2319938"/>
            <a:chOff x="844947" y="4463048"/>
            <a:chExt cx="5022454" cy="1891053"/>
          </a:xfrm>
        </p:grpSpPr>
        <p:sp>
          <p:nvSpPr>
            <p:cNvPr id="49523" name="Freeform 1170"/>
            <p:cNvSpPr/>
            <p:nvPr/>
          </p:nvSpPr>
          <p:spPr bwMode="auto">
            <a:xfrm>
              <a:off x="1165954" y="4748163"/>
              <a:ext cx="4420291" cy="1605938"/>
            </a:xfrm>
            <a:custGeom>
              <a:avLst/>
              <a:gdLst>
                <a:gd name="T0" fmla="*/ 0 w 2217"/>
                <a:gd name="T1" fmla="*/ 0 h 803"/>
                <a:gd name="T2" fmla="*/ 252 w 2217"/>
                <a:gd name="T3" fmla="*/ 803 h 803"/>
                <a:gd name="T4" fmla="*/ 2022 w 2217"/>
                <a:gd name="T5" fmla="*/ 803 h 803"/>
                <a:gd name="T6" fmla="*/ 2217 w 2217"/>
                <a:gd name="T7" fmla="*/ 0 h 803"/>
                <a:gd name="T8" fmla="*/ 0 w 2217"/>
                <a:gd name="T9" fmla="*/ 0 h 803"/>
                <a:gd name="connsiteX0" fmla="*/ 0 w 10000"/>
                <a:gd name="connsiteY0" fmla="*/ 0 h 10000"/>
                <a:gd name="connsiteX1" fmla="*/ 60 w 10000"/>
                <a:gd name="connsiteY1" fmla="*/ 9762 h 10000"/>
                <a:gd name="connsiteX2" fmla="*/ 9120 w 10000"/>
                <a:gd name="connsiteY2" fmla="*/ 10000 h 10000"/>
                <a:gd name="connsiteX3" fmla="*/ 10000 w 10000"/>
                <a:gd name="connsiteY3" fmla="*/ 0 h 10000"/>
                <a:gd name="connsiteX4" fmla="*/ 0 w 10000"/>
                <a:gd name="connsiteY4" fmla="*/ 0 h 10000"/>
                <a:gd name="connsiteX0-1" fmla="*/ 0 w 10244"/>
                <a:gd name="connsiteY0-2" fmla="*/ 0 h 10059"/>
                <a:gd name="connsiteX1-3" fmla="*/ 60 w 10244"/>
                <a:gd name="connsiteY1-4" fmla="*/ 9762 h 10059"/>
                <a:gd name="connsiteX2-5" fmla="*/ 10176 w 10244"/>
                <a:gd name="connsiteY2-6" fmla="*/ 10059 h 10059"/>
                <a:gd name="connsiteX3-7" fmla="*/ 10000 w 10244"/>
                <a:gd name="connsiteY3-8" fmla="*/ 0 h 10059"/>
                <a:gd name="connsiteX4-9" fmla="*/ 0 w 10244"/>
                <a:gd name="connsiteY4-10" fmla="*/ 0 h 10059"/>
                <a:gd name="connsiteX0-11" fmla="*/ 0 w 10176"/>
                <a:gd name="connsiteY0-12" fmla="*/ 0 h 10059"/>
                <a:gd name="connsiteX1-13" fmla="*/ 60 w 10176"/>
                <a:gd name="connsiteY1-14" fmla="*/ 9762 h 10059"/>
                <a:gd name="connsiteX2-15" fmla="*/ 10176 w 10176"/>
                <a:gd name="connsiteY2-16" fmla="*/ 10059 h 10059"/>
                <a:gd name="connsiteX3-17" fmla="*/ 10000 w 10176"/>
                <a:gd name="connsiteY3-18" fmla="*/ 0 h 10059"/>
                <a:gd name="connsiteX4-19" fmla="*/ 0 w 10176"/>
                <a:gd name="connsiteY4-20" fmla="*/ 0 h 10059"/>
                <a:gd name="connsiteX0-21" fmla="*/ 0 w 10176"/>
                <a:gd name="connsiteY0-22" fmla="*/ 0 h 10059"/>
                <a:gd name="connsiteX1-23" fmla="*/ 60 w 10176"/>
                <a:gd name="connsiteY1-24" fmla="*/ 9762 h 10059"/>
                <a:gd name="connsiteX2-25" fmla="*/ 10176 w 10176"/>
                <a:gd name="connsiteY2-26" fmla="*/ 10059 h 10059"/>
                <a:gd name="connsiteX3-27" fmla="*/ 10000 w 10176"/>
                <a:gd name="connsiteY3-28" fmla="*/ 0 h 10059"/>
                <a:gd name="connsiteX4-29" fmla="*/ 0 w 10176"/>
                <a:gd name="connsiteY4-30" fmla="*/ 0 h 10059"/>
                <a:gd name="connsiteX0-31" fmla="*/ 0 w 10025"/>
                <a:gd name="connsiteY0-32" fmla="*/ 0 h 9881"/>
                <a:gd name="connsiteX1-33" fmla="*/ 60 w 10025"/>
                <a:gd name="connsiteY1-34" fmla="*/ 9762 h 9881"/>
                <a:gd name="connsiteX2-35" fmla="*/ 10025 w 10025"/>
                <a:gd name="connsiteY2-36" fmla="*/ 9881 h 9881"/>
                <a:gd name="connsiteX3-37" fmla="*/ 10000 w 10025"/>
                <a:gd name="connsiteY3-38" fmla="*/ 0 h 9881"/>
                <a:gd name="connsiteX4-39" fmla="*/ 0 w 10025"/>
                <a:gd name="connsiteY4-40" fmla="*/ 0 h 9881"/>
                <a:gd name="connsiteX0-41" fmla="*/ 0 w 10000"/>
                <a:gd name="connsiteY0-42" fmla="*/ 0 h 10361"/>
                <a:gd name="connsiteX1-43" fmla="*/ 60 w 10000"/>
                <a:gd name="connsiteY1-44" fmla="*/ 9880 h 10361"/>
                <a:gd name="connsiteX2-45" fmla="*/ 10000 w 10000"/>
                <a:gd name="connsiteY2-46" fmla="*/ 10361 h 10361"/>
                <a:gd name="connsiteX3-47" fmla="*/ 9975 w 10000"/>
                <a:gd name="connsiteY3-48" fmla="*/ 0 h 10361"/>
                <a:gd name="connsiteX4-49" fmla="*/ 0 w 10000"/>
                <a:gd name="connsiteY4-50" fmla="*/ 0 h 10361"/>
                <a:gd name="connsiteX0-51" fmla="*/ 0 w 10000"/>
                <a:gd name="connsiteY0-52" fmla="*/ 0 h 10120"/>
                <a:gd name="connsiteX1-53" fmla="*/ 60 w 10000"/>
                <a:gd name="connsiteY1-54" fmla="*/ 9880 h 10120"/>
                <a:gd name="connsiteX2-55" fmla="*/ 10000 w 10000"/>
                <a:gd name="connsiteY2-56" fmla="*/ 10120 h 10120"/>
                <a:gd name="connsiteX3-57" fmla="*/ 9975 w 10000"/>
                <a:gd name="connsiteY3-58" fmla="*/ 0 h 10120"/>
                <a:gd name="connsiteX4-59" fmla="*/ 0 w 10000"/>
                <a:gd name="connsiteY4-60" fmla="*/ 0 h 10120"/>
                <a:gd name="connsiteX0-61" fmla="*/ 0 w 10000"/>
                <a:gd name="connsiteY0-62" fmla="*/ 0 h 10121"/>
                <a:gd name="connsiteX1-63" fmla="*/ 60 w 10000"/>
                <a:gd name="connsiteY1-64" fmla="*/ 10121 h 10121"/>
                <a:gd name="connsiteX2-65" fmla="*/ 10000 w 10000"/>
                <a:gd name="connsiteY2-66" fmla="*/ 10120 h 10121"/>
                <a:gd name="connsiteX3-67" fmla="*/ 9975 w 10000"/>
                <a:gd name="connsiteY3-68" fmla="*/ 0 h 10121"/>
                <a:gd name="connsiteX4-69" fmla="*/ 0 w 10000"/>
                <a:gd name="connsiteY4-70" fmla="*/ 0 h 10121"/>
                <a:gd name="connsiteX0-71" fmla="*/ 0 w 9975"/>
                <a:gd name="connsiteY0-72" fmla="*/ 0 h 10121"/>
                <a:gd name="connsiteX1-73" fmla="*/ 60 w 9975"/>
                <a:gd name="connsiteY1-74" fmla="*/ 10121 h 10121"/>
                <a:gd name="connsiteX2-75" fmla="*/ 9914 w 9975"/>
                <a:gd name="connsiteY2-76" fmla="*/ 10120 h 10121"/>
                <a:gd name="connsiteX3-77" fmla="*/ 9975 w 9975"/>
                <a:gd name="connsiteY3-78" fmla="*/ 0 h 10121"/>
                <a:gd name="connsiteX4-79" fmla="*/ 0 w 9975"/>
                <a:gd name="connsiteY4-80" fmla="*/ 0 h 10121"/>
                <a:gd name="connsiteX0-81" fmla="*/ 0 w 10000"/>
                <a:gd name="connsiteY0-82" fmla="*/ 0 h 10000"/>
                <a:gd name="connsiteX1-83" fmla="*/ 60 w 10000"/>
                <a:gd name="connsiteY1-84" fmla="*/ 10000 h 10000"/>
                <a:gd name="connsiteX2-85" fmla="*/ 5518 w 10000"/>
                <a:gd name="connsiteY2-86" fmla="*/ 9994 h 10000"/>
                <a:gd name="connsiteX3-87" fmla="*/ 9939 w 10000"/>
                <a:gd name="connsiteY3-88" fmla="*/ 9999 h 10000"/>
                <a:gd name="connsiteX4-89" fmla="*/ 10000 w 10000"/>
                <a:gd name="connsiteY4-90" fmla="*/ 0 h 10000"/>
                <a:gd name="connsiteX5" fmla="*/ 0 w 10000"/>
                <a:gd name="connsiteY5" fmla="*/ 0 h 10000"/>
                <a:gd name="connsiteX0-91" fmla="*/ 0 w 10000"/>
                <a:gd name="connsiteY0-92" fmla="*/ 0 h 10024"/>
                <a:gd name="connsiteX1-93" fmla="*/ 60 w 10000"/>
                <a:gd name="connsiteY1-94" fmla="*/ 10000 h 10024"/>
                <a:gd name="connsiteX2-95" fmla="*/ 6358 w 10000"/>
                <a:gd name="connsiteY2-96" fmla="*/ 10024 h 10024"/>
                <a:gd name="connsiteX3-97" fmla="*/ 9939 w 10000"/>
                <a:gd name="connsiteY3-98" fmla="*/ 9999 h 10024"/>
                <a:gd name="connsiteX4-99" fmla="*/ 10000 w 10000"/>
                <a:gd name="connsiteY4-100" fmla="*/ 0 h 10024"/>
                <a:gd name="connsiteX5-101" fmla="*/ 0 w 10000"/>
                <a:gd name="connsiteY5-102" fmla="*/ 0 h 10024"/>
                <a:gd name="connsiteX0-103" fmla="*/ 0 w 10000"/>
                <a:gd name="connsiteY0-104" fmla="*/ 0 h 10024"/>
                <a:gd name="connsiteX1-105" fmla="*/ 60 w 10000"/>
                <a:gd name="connsiteY1-106" fmla="*/ 10000 h 10024"/>
                <a:gd name="connsiteX2-107" fmla="*/ 5939 w 10000"/>
                <a:gd name="connsiteY2-108" fmla="*/ 10024 h 10024"/>
                <a:gd name="connsiteX3-109" fmla="*/ 6358 w 10000"/>
                <a:gd name="connsiteY3-110" fmla="*/ 10024 h 10024"/>
                <a:gd name="connsiteX4-111" fmla="*/ 9939 w 10000"/>
                <a:gd name="connsiteY4-112" fmla="*/ 9999 h 10024"/>
                <a:gd name="connsiteX5-113" fmla="*/ 10000 w 10000"/>
                <a:gd name="connsiteY5-114" fmla="*/ 0 h 10024"/>
                <a:gd name="connsiteX6" fmla="*/ 0 w 10000"/>
                <a:gd name="connsiteY6" fmla="*/ 0 h 10024"/>
                <a:gd name="connsiteX0-115" fmla="*/ 0 w 10000"/>
                <a:gd name="connsiteY0-116" fmla="*/ 0 h 10024"/>
                <a:gd name="connsiteX1-117" fmla="*/ 60 w 10000"/>
                <a:gd name="connsiteY1-118" fmla="*/ 10000 h 10024"/>
                <a:gd name="connsiteX2-119" fmla="*/ 810 w 10000"/>
                <a:gd name="connsiteY2-120" fmla="*/ 10024 h 10024"/>
                <a:gd name="connsiteX3-121" fmla="*/ 5939 w 10000"/>
                <a:gd name="connsiteY3-122" fmla="*/ 10024 h 10024"/>
                <a:gd name="connsiteX4-123" fmla="*/ 6358 w 10000"/>
                <a:gd name="connsiteY4-124" fmla="*/ 10024 h 10024"/>
                <a:gd name="connsiteX5-125" fmla="*/ 9939 w 10000"/>
                <a:gd name="connsiteY5-126" fmla="*/ 9999 h 10024"/>
                <a:gd name="connsiteX6-127" fmla="*/ 10000 w 10000"/>
                <a:gd name="connsiteY6-128" fmla="*/ 0 h 10024"/>
                <a:gd name="connsiteX7" fmla="*/ 0 w 10000"/>
                <a:gd name="connsiteY7" fmla="*/ 0 h 10024"/>
                <a:gd name="connsiteX0-129" fmla="*/ 0 w 10000"/>
                <a:gd name="connsiteY0-130" fmla="*/ 0 h 10024"/>
                <a:gd name="connsiteX1-131" fmla="*/ 60 w 10000"/>
                <a:gd name="connsiteY1-132" fmla="*/ 10000 h 10024"/>
                <a:gd name="connsiteX2-133" fmla="*/ 810 w 10000"/>
                <a:gd name="connsiteY2-134" fmla="*/ 10024 h 10024"/>
                <a:gd name="connsiteX3-135" fmla="*/ 1004 w 10000"/>
                <a:gd name="connsiteY3-136" fmla="*/ 9994 h 10024"/>
                <a:gd name="connsiteX4-137" fmla="*/ 5939 w 10000"/>
                <a:gd name="connsiteY4-138" fmla="*/ 10024 h 10024"/>
                <a:gd name="connsiteX5-139" fmla="*/ 6358 w 10000"/>
                <a:gd name="connsiteY5-140" fmla="*/ 10024 h 10024"/>
                <a:gd name="connsiteX6-141" fmla="*/ 9939 w 10000"/>
                <a:gd name="connsiteY6-142" fmla="*/ 9999 h 10024"/>
                <a:gd name="connsiteX7-143" fmla="*/ 10000 w 10000"/>
                <a:gd name="connsiteY7-144" fmla="*/ 0 h 10024"/>
                <a:gd name="connsiteX8" fmla="*/ 0 w 10000"/>
                <a:gd name="connsiteY8" fmla="*/ 0 h 10024"/>
                <a:gd name="connsiteX0-145" fmla="*/ 0 w 10000"/>
                <a:gd name="connsiteY0-146" fmla="*/ 0 h 10024"/>
                <a:gd name="connsiteX1-147" fmla="*/ 60 w 10000"/>
                <a:gd name="connsiteY1-148" fmla="*/ 10000 h 10024"/>
                <a:gd name="connsiteX2-149" fmla="*/ 810 w 10000"/>
                <a:gd name="connsiteY2-150" fmla="*/ 10024 h 10024"/>
                <a:gd name="connsiteX3-151" fmla="*/ 832 w 10000"/>
                <a:gd name="connsiteY3-152" fmla="*/ 2707 h 10024"/>
                <a:gd name="connsiteX4-153" fmla="*/ 5939 w 10000"/>
                <a:gd name="connsiteY4-154" fmla="*/ 10024 h 10024"/>
                <a:gd name="connsiteX5-155" fmla="*/ 6358 w 10000"/>
                <a:gd name="connsiteY5-156" fmla="*/ 10024 h 10024"/>
                <a:gd name="connsiteX6-157" fmla="*/ 9939 w 10000"/>
                <a:gd name="connsiteY6-158" fmla="*/ 9999 h 10024"/>
                <a:gd name="connsiteX7-159" fmla="*/ 10000 w 10000"/>
                <a:gd name="connsiteY7-160" fmla="*/ 0 h 10024"/>
                <a:gd name="connsiteX8-161" fmla="*/ 0 w 10000"/>
                <a:gd name="connsiteY8-162" fmla="*/ 0 h 10024"/>
                <a:gd name="connsiteX0-163" fmla="*/ 0 w 10000"/>
                <a:gd name="connsiteY0-164" fmla="*/ 0 h 10024"/>
                <a:gd name="connsiteX1-165" fmla="*/ 60 w 10000"/>
                <a:gd name="connsiteY1-166" fmla="*/ 10000 h 10024"/>
                <a:gd name="connsiteX2-167" fmla="*/ 810 w 10000"/>
                <a:gd name="connsiteY2-168" fmla="*/ 10024 h 10024"/>
                <a:gd name="connsiteX3-169" fmla="*/ 832 w 10000"/>
                <a:gd name="connsiteY3-170" fmla="*/ 2707 h 10024"/>
                <a:gd name="connsiteX4-171" fmla="*/ 6316 w 10000"/>
                <a:gd name="connsiteY4-172" fmla="*/ 2677 h 10024"/>
                <a:gd name="connsiteX5-173" fmla="*/ 6358 w 10000"/>
                <a:gd name="connsiteY5-174" fmla="*/ 10024 h 10024"/>
                <a:gd name="connsiteX6-175" fmla="*/ 9939 w 10000"/>
                <a:gd name="connsiteY6-176" fmla="*/ 9999 h 10024"/>
                <a:gd name="connsiteX7-177" fmla="*/ 10000 w 10000"/>
                <a:gd name="connsiteY7-178" fmla="*/ 0 h 10024"/>
                <a:gd name="connsiteX8-179" fmla="*/ 0 w 10000"/>
                <a:gd name="connsiteY8-180" fmla="*/ 0 h 10024"/>
                <a:gd name="connsiteX0-181" fmla="*/ 0 w 10000"/>
                <a:gd name="connsiteY0-182" fmla="*/ 0 h 10024"/>
                <a:gd name="connsiteX1-183" fmla="*/ 60 w 10000"/>
                <a:gd name="connsiteY1-184" fmla="*/ 10000 h 10024"/>
                <a:gd name="connsiteX2-185" fmla="*/ 810 w 10000"/>
                <a:gd name="connsiteY2-186" fmla="*/ 10024 h 10024"/>
                <a:gd name="connsiteX3-187" fmla="*/ 832 w 10000"/>
                <a:gd name="connsiteY3-188" fmla="*/ 2707 h 10024"/>
                <a:gd name="connsiteX4-189" fmla="*/ 6316 w 10000"/>
                <a:gd name="connsiteY4-190" fmla="*/ 2826 h 10024"/>
                <a:gd name="connsiteX5-191" fmla="*/ 6358 w 10000"/>
                <a:gd name="connsiteY5-192" fmla="*/ 10024 h 10024"/>
                <a:gd name="connsiteX6-193" fmla="*/ 9939 w 10000"/>
                <a:gd name="connsiteY6-194" fmla="*/ 9999 h 10024"/>
                <a:gd name="connsiteX7-195" fmla="*/ 10000 w 10000"/>
                <a:gd name="connsiteY7-196" fmla="*/ 0 h 10024"/>
                <a:gd name="connsiteX8-197" fmla="*/ 0 w 10000"/>
                <a:gd name="connsiteY8-198" fmla="*/ 0 h 10024"/>
                <a:gd name="connsiteX0-199" fmla="*/ 0 w 10000"/>
                <a:gd name="connsiteY0-200" fmla="*/ 0 h 10024"/>
                <a:gd name="connsiteX1-201" fmla="*/ 60 w 10000"/>
                <a:gd name="connsiteY1-202" fmla="*/ 10000 h 10024"/>
                <a:gd name="connsiteX2-203" fmla="*/ 810 w 10000"/>
                <a:gd name="connsiteY2-204" fmla="*/ 10024 h 10024"/>
                <a:gd name="connsiteX3-205" fmla="*/ 832 w 10000"/>
                <a:gd name="connsiteY3-206" fmla="*/ 2707 h 10024"/>
                <a:gd name="connsiteX4-207" fmla="*/ 6316 w 10000"/>
                <a:gd name="connsiteY4-208" fmla="*/ 2737 h 10024"/>
                <a:gd name="connsiteX5-209" fmla="*/ 6358 w 10000"/>
                <a:gd name="connsiteY5-210" fmla="*/ 10024 h 10024"/>
                <a:gd name="connsiteX6-211" fmla="*/ 9939 w 10000"/>
                <a:gd name="connsiteY6-212" fmla="*/ 9999 h 10024"/>
                <a:gd name="connsiteX7-213" fmla="*/ 10000 w 10000"/>
                <a:gd name="connsiteY7-214" fmla="*/ 0 h 10024"/>
                <a:gd name="connsiteX8-215" fmla="*/ 0 w 10000"/>
                <a:gd name="connsiteY8-216" fmla="*/ 0 h 10024"/>
                <a:gd name="connsiteX0-217" fmla="*/ 0 w 10000"/>
                <a:gd name="connsiteY0-218" fmla="*/ 0 h 10024"/>
                <a:gd name="connsiteX1-219" fmla="*/ 6 w 10000"/>
                <a:gd name="connsiteY1-220" fmla="*/ 10000 h 10024"/>
                <a:gd name="connsiteX2-221" fmla="*/ 810 w 10000"/>
                <a:gd name="connsiteY2-222" fmla="*/ 10024 h 10024"/>
                <a:gd name="connsiteX3-223" fmla="*/ 832 w 10000"/>
                <a:gd name="connsiteY3-224" fmla="*/ 2707 h 10024"/>
                <a:gd name="connsiteX4-225" fmla="*/ 6316 w 10000"/>
                <a:gd name="connsiteY4-226" fmla="*/ 2737 h 10024"/>
                <a:gd name="connsiteX5-227" fmla="*/ 6358 w 10000"/>
                <a:gd name="connsiteY5-228" fmla="*/ 10024 h 10024"/>
                <a:gd name="connsiteX6-229" fmla="*/ 9939 w 10000"/>
                <a:gd name="connsiteY6-230" fmla="*/ 9999 h 10024"/>
                <a:gd name="connsiteX7-231" fmla="*/ 10000 w 10000"/>
                <a:gd name="connsiteY7-232" fmla="*/ 0 h 10024"/>
                <a:gd name="connsiteX8-233" fmla="*/ 0 w 10000"/>
                <a:gd name="connsiteY8-234" fmla="*/ 0 h 10024"/>
                <a:gd name="connsiteX0-235" fmla="*/ 20 w 10020"/>
                <a:gd name="connsiteY0-236" fmla="*/ 0 h 10024"/>
                <a:gd name="connsiteX1-237" fmla="*/ 4 w 10020"/>
                <a:gd name="connsiteY1-238" fmla="*/ 9911 h 10024"/>
                <a:gd name="connsiteX2-239" fmla="*/ 830 w 10020"/>
                <a:gd name="connsiteY2-240" fmla="*/ 10024 h 10024"/>
                <a:gd name="connsiteX3-241" fmla="*/ 852 w 10020"/>
                <a:gd name="connsiteY3-242" fmla="*/ 2707 h 10024"/>
                <a:gd name="connsiteX4-243" fmla="*/ 6336 w 10020"/>
                <a:gd name="connsiteY4-244" fmla="*/ 2737 h 10024"/>
                <a:gd name="connsiteX5-245" fmla="*/ 6378 w 10020"/>
                <a:gd name="connsiteY5-246" fmla="*/ 10024 h 10024"/>
                <a:gd name="connsiteX6-247" fmla="*/ 9959 w 10020"/>
                <a:gd name="connsiteY6-248" fmla="*/ 9999 h 10024"/>
                <a:gd name="connsiteX7-249" fmla="*/ 10020 w 10020"/>
                <a:gd name="connsiteY7-250" fmla="*/ 0 h 10024"/>
                <a:gd name="connsiteX8-251" fmla="*/ 20 w 10020"/>
                <a:gd name="connsiteY8-252" fmla="*/ 0 h 10024"/>
                <a:gd name="connsiteX0-253" fmla="*/ 16 w 10016"/>
                <a:gd name="connsiteY0-254" fmla="*/ 0 h 10024"/>
                <a:gd name="connsiteX1-255" fmla="*/ 0 w 10016"/>
                <a:gd name="connsiteY1-256" fmla="*/ 9911 h 10024"/>
                <a:gd name="connsiteX2-257" fmla="*/ 826 w 10016"/>
                <a:gd name="connsiteY2-258" fmla="*/ 10024 h 10024"/>
                <a:gd name="connsiteX3-259" fmla="*/ 848 w 10016"/>
                <a:gd name="connsiteY3-260" fmla="*/ 2707 h 10024"/>
                <a:gd name="connsiteX4-261" fmla="*/ 6332 w 10016"/>
                <a:gd name="connsiteY4-262" fmla="*/ 2737 h 10024"/>
                <a:gd name="connsiteX5-263" fmla="*/ 6374 w 10016"/>
                <a:gd name="connsiteY5-264" fmla="*/ 10024 h 10024"/>
                <a:gd name="connsiteX6-265" fmla="*/ 9955 w 10016"/>
                <a:gd name="connsiteY6-266" fmla="*/ 9999 h 10024"/>
                <a:gd name="connsiteX7-267" fmla="*/ 10016 w 10016"/>
                <a:gd name="connsiteY7-268" fmla="*/ 0 h 10024"/>
                <a:gd name="connsiteX8-269" fmla="*/ 16 w 10016"/>
                <a:gd name="connsiteY8-270" fmla="*/ 0 h 10024"/>
                <a:gd name="connsiteX0-271" fmla="*/ 27 w 10027"/>
                <a:gd name="connsiteY0-272" fmla="*/ 0 h 10030"/>
                <a:gd name="connsiteX1-273" fmla="*/ 0 w 10027"/>
                <a:gd name="connsiteY1-274" fmla="*/ 10030 h 10030"/>
                <a:gd name="connsiteX2-275" fmla="*/ 837 w 10027"/>
                <a:gd name="connsiteY2-276" fmla="*/ 10024 h 10030"/>
                <a:gd name="connsiteX3-277" fmla="*/ 859 w 10027"/>
                <a:gd name="connsiteY3-278" fmla="*/ 2707 h 10030"/>
                <a:gd name="connsiteX4-279" fmla="*/ 6343 w 10027"/>
                <a:gd name="connsiteY4-280" fmla="*/ 2737 h 10030"/>
                <a:gd name="connsiteX5-281" fmla="*/ 6385 w 10027"/>
                <a:gd name="connsiteY5-282" fmla="*/ 10024 h 10030"/>
                <a:gd name="connsiteX6-283" fmla="*/ 9966 w 10027"/>
                <a:gd name="connsiteY6-284" fmla="*/ 9999 h 10030"/>
                <a:gd name="connsiteX7-285" fmla="*/ 10027 w 10027"/>
                <a:gd name="connsiteY7-286" fmla="*/ 0 h 10030"/>
                <a:gd name="connsiteX8-287" fmla="*/ 27 w 10027"/>
                <a:gd name="connsiteY8-288" fmla="*/ 0 h 10030"/>
                <a:gd name="connsiteX0-289" fmla="*/ 0 w 10000"/>
                <a:gd name="connsiteY0-290" fmla="*/ 0 h 10030"/>
                <a:gd name="connsiteX1-291" fmla="*/ 5 w 10000"/>
                <a:gd name="connsiteY1-292" fmla="*/ 10030 h 10030"/>
                <a:gd name="connsiteX2-293" fmla="*/ 810 w 10000"/>
                <a:gd name="connsiteY2-294" fmla="*/ 10024 h 10030"/>
                <a:gd name="connsiteX3-295" fmla="*/ 832 w 10000"/>
                <a:gd name="connsiteY3-296" fmla="*/ 2707 h 10030"/>
                <a:gd name="connsiteX4-297" fmla="*/ 6316 w 10000"/>
                <a:gd name="connsiteY4-298" fmla="*/ 2737 h 10030"/>
                <a:gd name="connsiteX5-299" fmla="*/ 6358 w 10000"/>
                <a:gd name="connsiteY5-300" fmla="*/ 10024 h 10030"/>
                <a:gd name="connsiteX6-301" fmla="*/ 9939 w 10000"/>
                <a:gd name="connsiteY6-302" fmla="*/ 9999 h 10030"/>
                <a:gd name="connsiteX7-303" fmla="*/ 10000 w 10000"/>
                <a:gd name="connsiteY7-304" fmla="*/ 0 h 10030"/>
                <a:gd name="connsiteX8-305" fmla="*/ 0 w 10000"/>
                <a:gd name="connsiteY8-306" fmla="*/ 0 h 100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01" y="connsiteY5-102"/>
                </a:cxn>
                <a:cxn ang="0">
                  <a:pos x="connsiteX6-127" y="connsiteY6-128"/>
                </a:cxn>
                <a:cxn ang="0">
                  <a:pos x="connsiteX7-143" y="connsiteY7-144"/>
                </a:cxn>
                <a:cxn ang="0">
                  <a:pos x="connsiteX8-161" y="connsiteY8-162"/>
                </a:cxn>
              </a:cxnLst>
              <a:rect l="l" t="t" r="r" b="b"/>
              <a:pathLst>
                <a:path w="10000" h="10030">
                  <a:moveTo>
                    <a:pt x="0" y="0"/>
                  </a:moveTo>
                  <a:cubicBezTo>
                    <a:pt x="20" y="3254"/>
                    <a:pt x="13" y="5074"/>
                    <a:pt x="5" y="10030"/>
                  </a:cubicBezTo>
                  <a:lnTo>
                    <a:pt x="810" y="10024"/>
                  </a:lnTo>
                  <a:cubicBezTo>
                    <a:pt x="817" y="7585"/>
                    <a:pt x="825" y="5146"/>
                    <a:pt x="832" y="2707"/>
                  </a:cubicBezTo>
                  <a:lnTo>
                    <a:pt x="6316" y="2737"/>
                  </a:lnTo>
                  <a:cubicBezTo>
                    <a:pt x="6330" y="5136"/>
                    <a:pt x="6344" y="7625"/>
                    <a:pt x="6358" y="10024"/>
                  </a:cubicBezTo>
                  <a:lnTo>
                    <a:pt x="9939" y="9999"/>
                  </a:lnTo>
                  <a:cubicBezTo>
                    <a:pt x="9931" y="6705"/>
                    <a:pt x="10008" y="3294"/>
                    <a:pt x="1000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2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24" name="Freeform 1171"/>
            <p:cNvSpPr/>
            <p:nvPr/>
          </p:nvSpPr>
          <p:spPr bwMode="auto">
            <a:xfrm>
              <a:off x="1165953" y="4748165"/>
              <a:ext cx="4420317" cy="336957"/>
            </a:xfrm>
            <a:custGeom>
              <a:avLst/>
              <a:gdLst>
                <a:gd name="T0" fmla="*/ 67 w 1417"/>
                <a:gd name="T1" fmla="*/ 83 h 108"/>
                <a:gd name="T2" fmla="*/ 791 w 1417"/>
                <a:gd name="T3" fmla="*/ 102 h 108"/>
                <a:gd name="T4" fmla="*/ 1139 w 1417"/>
                <a:gd name="T5" fmla="*/ 104 h 108"/>
                <a:gd name="T6" fmla="*/ 1227 w 1417"/>
                <a:gd name="T7" fmla="*/ 99 h 108"/>
                <a:gd name="T8" fmla="*/ 1271 w 1417"/>
                <a:gd name="T9" fmla="*/ 94 h 108"/>
                <a:gd name="T10" fmla="*/ 1296 w 1417"/>
                <a:gd name="T11" fmla="*/ 91 h 108"/>
                <a:gd name="T12" fmla="*/ 1400 w 1417"/>
                <a:gd name="T13" fmla="*/ 71 h 108"/>
                <a:gd name="T14" fmla="*/ 1417 w 1417"/>
                <a:gd name="T15" fmla="*/ 0 h 108"/>
                <a:gd name="T16" fmla="*/ 0 w 1417"/>
                <a:gd name="T17" fmla="*/ 0 h 108"/>
                <a:gd name="T18" fmla="*/ 28 w 1417"/>
                <a:gd name="T19" fmla="*/ 90 h 108"/>
                <a:gd name="T20" fmla="*/ 67 w 1417"/>
                <a:gd name="T21" fmla="*/ 8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7" h="108">
                  <a:moveTo>
                    <a:pt x="67" y="83"/>
                  </a:moveTo>
                  <a:cubicBezTo>
                    <a:pt x="309" y="86"/>
                    <a:pt x="550" y="100"/>
                    <a:pt x="791" y="102"/>
                  </a:cubicBezTo>
                  <a:cubicBezTo>
                    <a:pt x="907" y="103"/>
                    <a:pt x="1023" y="108"/>
                    <a:pt x="1139" y="104"/>
                  </a:cubicBezTo>
                  <a:cubicBezTo>
                    <a:pt x="1169" y="102"/>
                    <a:pt x="1198" y="101"/>
                    <a:pt x="1227" y="99"/>
                  </a:cubicBezTo>
                  <a:cubicBezTo>
                    <a:pt x="1242" y="97"/>
                    <a:pt x="1256" y="96"/>
                    <a:pt x="1271" y="94"/>
                  </a:cubicBezTo>
                  <a:cubicBezTo>
                    <a:pt x="1274" y="94"/>
                    <a:pt x="1296" y="91"/>
                    <a:pt x="1296" y="91"/>
                  </a:cubicBezTo>
                  <a:cubicBezTo>
                    <a:pt x="1331" y="86"/>
                    <a:pt x="1366" y="79"/>
                    <a:pt x="1400" y="71"/>
                  </a:cubicBezTo>
                  <a:cubicBezTo>
                    <a:pt x="1417" y="0"/>
                    <a:pt x="1417" y="0"/>
                    <a:pt x="14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40" y="85"/>
                    <a:pt x="54" y="82"/>
                    <a:pt x="67" y="83"/>
                  </a:cubicBezTo>
                  <a:close/>
                </a:path>
              </a:pathLst>
            </a:cu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26" name="Rectangle 1173"/>
            <p:cNvSpPr>
              <a:spLocks noChangeArrowheads="1"/>
            </p:cNvSpPr>
            <p:nvPr/>
          </p:nvSpPr>
          <p:spPr bwMode="auto">
            <a:xfrm>
              <a:off x="844947" y="4614579"/>
              <a:ext cx="5022453" cy="271161"/>
            </a:xfrm>
            <a:prstGeom prst="rect">
              <a:avLst/>
            </a:prstGeom>
            <a:solidFill>
              <a:srgbClr val="42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27" name="Freeform 1174"/>
            <p:cNvSpPr/>
            <p:nvPr/>
          </p:nvSpPr>
          <p:spPr bwMode="auto">
            <a:xfrm>
              <a:off x="844947" y="4614581"/>
              <a:ext cx="570235" cy="271161"/>
            </a:xfrm>
            <a:custGeom>
              <a:avLst/>
              <a:gdLst>
                <a:gd name="T0" fmla="*/ 64 w 183"/>
                <a:gd name="T1" fmla="*/ 0 h 87"/>
                <a:gd name="T2" fmla="*/ 0 w 183"/>
                <a:gd name="T3" fmla="*/ 0 h 87"/>
                <a:gd name="T4" fmla="*/ 0 w 183"/>
                <a:gd name="T5" fmla="*/ 87 h 87"/>
                <a:gd name="T6" fmla="*/ 183 w 183"/>
                <a:gd name="T7" fmla="*/ 87 h 87"/>
                <a:gd name="T8" fmla="*/ 64 w 183"/>
                <a:gd name="T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87">
                  <a:moveTo>
                    <a:pt x="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36" y="69"/>
                    <a:pt x="95" y="39"/>
                    <a:pt x="64" y="0"/>
                  </a:cubicBezTo>
                  <a:close/>
                </a:path>
              </a:pathLst>
            </a:cu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28" name="Freeform 1175"/>
            <p:cNvSpPr/>
            <p:nvPr/>
          </p:nvSpPr>
          <p:spPr bwMode="auto">
            <a:xfrm>
              <a:off x="5418789" y="4614579"/>
              <a:ext cx="448612" cy="271161"/>
            </a:xfrm>
            <a:custGeom>
              <a:avLst/>
              <a:gdLst>
                <a:gd name="T0" fmla="*/ 58 w 144"/>
                <a:gd name="T1" fmla="*/ 0 h 87"/>
                <a:gd name="T2" fmla="*/ 43 w 144"/>
                <a:gd name="T3" fmla="*/ 32 h 87"/>
                <a:gd name="T4" fmla="*/ 0 w 144"/>
                <a:gd name="T5" fmla="*/ 87 h 87"/>
                <a:gd name="T6" fmla="*/ 144 w 144"/>
                <a:gd name="T7" fmla="*/ 87 h 87"/>
                <a:gd name="T8" fmla="*/ 144 w 144"/>
                <a:gd name="T9" fmla="*/ 0 h 87"/>
                <a:gd name="T10" fmla="*/ 58 w 144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87">
                  <a:moveTo>
                    <a:pt x="58" y="0"/>
                  </a:moveTo>
                  <a:cubicBezTo>
                    <a:pt x="54" y="11"/>
                    <a:pt x="49" y="21"/>
                    <a:pt x="43" y="32"/>
                  </a:cubicBezTo>
                  <a:cubicBezTo>
                    <a:pt x="30" y="53"/>
                    <a:pt x="16" y="71"/>
                    <a:pt x="0" y="87"/>
                  </a:cubicBezTo>
                  <a:cubicBezTo>
                    <a:pt x="144" y="87"/>
                    <a:pt x="144" y="87"/>
                    <a:pt x="144" y="87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352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504" name="组合 1503"/>
            <p:cNvGrpSpPr/>
            <p:nvPr/>
          </p:nvGrpSpPr>
          <p:grpSpPr>
            <a:xfrm>
              <a:off x="4194579" y="4463048"/>
              <a:ext cx="1032803" cy="173464"/>
              <a:chOff x="4194579" y="4463048"/>
              <a:chExt cx="1032803" cy="173464"/>
            </a:xfrm>
          </p:grpSpPr>
          <p:sp>
            <p:nvSpPr>
              <p:cNvPr id="49557" name="Freeform 1204"/>
              <p:cNvSpPr/>
              <p:nvPr/>
            </p:nvSpPr>
            <p:spPr bwMode="auto">
              <a:xfrm>
                <a:off x="4194579" y="4463048"/>
                <a:ext cx="1032803" cy="173464"/>
              </a:xfrm>
              <a:custGeom>
                <a:avLst/>
                <a:gdLst>
                  <a:gd name="T0" fmla="*/ 331 w 331"/>
                  <a:gd name="T1" fmla="*/ 50 h 56"/>
                  <a:gd name="T2" fmla="*/ 8 w 331"/>
                  <a:gd name="T3" fmla="*/ 50 h 56"/>
                  <a:gd name="T4" fmla="*/ 8 w 331"/>
                  <a:gd name="T5" fmla="*/ 8 h 56"/>
                  <a:gd name="T6" fmla="*/ 331 w 331"/>
                  <a:gd name="T7" fmla="*/ 8 h 56"/>
                  <a:gd name="T8" fmla="*/ 331 w 331"/>
                  <a:gd name="T9" fmla="*/ 21 h 56"/>
                  <a:gd name="T10" fmla="*/ 319 w 331"/>
                  <a:gd name="T11" fmla="*/ 21 h 56"/>
                  <a:gd name="T12" fmla="*/ 319 w 331"/>
                  <a:gd name="T13" fmla="*/ 36 h 56"/>
                  <a:gd name="T14" fmla="*/ 331 w 331"/>
                  <a:gd name="T15" fmla="*/ 36 h 56"/>
                  <a:gd name="T16" fmla="*/ 331 w 331"/>
                  <a:gd name="T17" fmla="*/ 5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1" h="56">
                    <a:moveTo>
                      <a:pt x="331" y="50"/>
                    </a:moveTo>
                    <a:cubicBezTo>
                      <a:pt x="331" y="50"/>
                      <a:pt x="14" y="56"/>
                      <a:pt x="8" y="50"/>
                    </a:cubicBezTo>
                    <a:cubicBezTo>
                      <a:pt x="2" y="43"/>
                      <a:pt x="0" y="16"/>
                      <a:pt x="8" y="8"/>
                    </a:cubicBezTo>
                    <a:cubicBezTo>
                      <a:pt x="16" y="0"/>
                      <a:pt x="331" y="8"/>
                      <a:pt x="331" y="8"/>
                    </a:cubicBezTo>
                    <a:cubicBezTo>
                      <a:pt x="331" y="21"/>
                      <a:pt x="331" y="21"/>
                      <a:pt x="331" y="21"/>
                    </a:cubicBezTo>
                    <a:cubicBezTo>
                      <a:pt x="319" y="21"/>
                      <a:pt x="319" y="21"/>
                      <a:pt x="319" y="21"/>
                    </a:cubicBezTo>
                    <a:cubicBezTo>
                      <a:pt x="319" y="36"/>
                      <a:pt x="319" y="36"/>
                      <a:pt x="319" y="36"/>
                    </a:cubicBezTo>
                    <a:cubicBezTo>
                      <a:pt x="331" y="36"/>
                      <a:pt x="331" y="36"/>
                      <a:pt x="331" y="36"/>
                    </a:cubicBezTo>
                    <a:lnTo>
                      <a:pt x="331" y="50"/>
                    </a:lnTo>
                    <a:close/>
                  </a:path>
                </a:pathLst>
              </a:custGeom>
              <a:solidFill>
                <a:srgbClr val="4337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58" name="Freeform 1205"/>
              <p:cNvSpPr/>
              <p:nvPr/>
            </p:nvSpPr>
            <p:spPr bwMode="auto">
              <a:xfrm>
                <a:off x="4194579" y="4463048"/>
                <a:ext cx="1032803" cy="173464"/>
              </a:xfrm>
              <a:custGeom>
                <a:avLst/>
                <a:gdLst>
                  <a:gd name="T0" fmla="*/ 202 w 331"/>
                  <a:gd name="T1" fmla="*/ 42 h 56"/>
                  <a:gd name="T2" fmla="*/ 30 w 331"/>
                  <a:gd name="T3" fmla="*/ 45 h 56"/>
                  <a:gd name="T4" fmla="*/ 30 w 331"/>
                  <a:gd name="T5" fmla="*/ 14 h 56"/>
                  <a:gd name="T6" fmla="*/ 202 w 331"/>
                  <a:gd name="T7" fmla="*/ 12 h 56"/>
                  <a:gd name="T8" fmla="*/ 331 w 331"/>
                  <a:gd name="T9" fmla="*/ 11 h 56"/>
                  <a:gd name="T10" fmla="*/ 331 w 331"/>
                  <a:gd name="T11" fmla="*/ 8 h 56"/>
                  <a:gd name="T12" fmla="*/ 8 w 331"/>
                  <a:gd name="T13" fmla="*/ 8 h 56"/>
                  <a:gd name="T14" fmla="*/ 8 w 331"/>
                  <a:gd name="T15" fmla="*/ 50 h 56"/>
                  <a:gd name="T16" fmla="*/ 331 w 331"/>
                  <a:gd name="T17" fmla="*/ 50 h 56"/>
                  <a:gd name="T18" fmla="*/ 331 w 331"/>
                  <a:gd name="T19" fmla="*/ 41 h 56"/>
                  <a:gd name="T20" fmla="*/ 202 w 331"/>
                  <a:gd name="T21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1" h="56">
                    <a:moveTo>
                      <a:pt x="202" y="42"/>
                    </a:moveTo>
                    <a:cubicBezTo>
                      <a:pt x="145" y="42"/>
                      <a:pt x="88" y="40"/>
                      <a:pt x="30" y="45"/>
                    </a:cubicBezTo>
                    <a:cubicBezTo>
                      <a:pt x="11" y="46"/>
                      <a:pt x="11" y="16"/>
                      <a:pt x="30" y="14"/>
                    </a:cubicBezTo>
                    <a:cubicBezTo>
                      <a:pt x="88" y="10"/>
                      <a:pt x="145" y="12"/>
                      <a:pt x="202" y="12"/>
                    </a:cubicBezTo>
                    <a:cubicBezTo>
                      <a:pt x="245" y="12"/>
                      <a:pt x="288" y="11"/>
                      <a:pt x="331" y="11"/>
                    </a:cubicBezTo>
                    <a:cubicBezTo>
                      <a:pt x="331" y="8"/>
                      <a:pt x="331" y="8"/>
                      <a:pt x="331" y="8"/>
                    </a:cubicBezTo>
                    <a:cubicBezTo>
                      <a:pt x="331" y="8"/>
                      <a:pt x="16" y="0"/>
                      <a:pt x="8" y="8"/>
                    </a:cubicBezTo>
                    <a:cubicBezTo>
                      <a:pt x="0" y="16"/>
                      <a:pt x="2" y="43"/>
                      <a:pt x="8" y="50"/>
                    </a:cubicBezTo>
                    <a:cubicBezTo>
                      <a:pt x="14" y="56"/>
                      <a:pt x="331" y="50"/>
                      <a:pt x="331" y="50"/>
                    </a:cubicBezTo>
                    <a:cubicBezTo>
                      <a:pt x="331" y="41"/>
                      <a:pt x="331" y="41"/>
                      <a:pt x="331" y="41"/>
                    </a:cubicBezTo>
                    <a:cubicBezTo>
                      <a:pt x="288" y="41"/>
                      <a:pt x="245" y="42"/>
                      <a:pt x="202" y="42"/>
                    </a:cubicBezTo>
                    <a:close/>
                  </a:path>
                </a:pathLst>
              </a:custGeom>
              <a:solidFill>
                <a:srgbClr val="332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59" name="Rectangle 1206"/>
              <p:cNvSpPr>
                <a:spLocks noChangeArrowheads="1"/>
              </p:cNvSpPr>
              <p:nvPr/>
            </p:nvSpPr>
            <p:spPr bwMode="auto">
              <a:xfrm>
                <a:off x="4276325" y="4526850"/>
                <a:ext cx="923144" cy="47851"/>
              </a:xfrm>
              <a:prstGeom prst="rect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69" name="Rectangle 1216"/>
              <p:cNvSpPr>
                <a:spLocks noChangeArrowheads="1"/>
              </p:cNvSpPr>
              <p:nvPr/>
            </p:nvSpPr>
            <p:spPr bwMode="auto">
              <a:xfrm>
                <a:off x="4276327" y="4526843"/>
                <a:ext cx="923144" cy="47851"/>
              </a:xfrm>
              <a:prstGeom prst="rect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73" name="Freeform 1220"/>
              <p:cNvSpPr/>
              <p:nvPr/>
            </p:nvSpPr>
            <p:spPr bwMode="auto">
              <a:xfrm>
                <a:off x="4276323" y="4526845"/>
                <a:ext cx="534345" cy="47851"/>
              </a:xfrm>
              <a:custGeom>
                <a:avLst/>
                <a:gdLst>
                  <a:gd name="T0" fmla="*/ 153 w 171"/>
                  <a:gd name="T1" fmla="*/ 5 h 15"/>
                  <a:gd name="T2" fmla="*/ 145 w 171"/>
                  <a:gd name="T3" fmla="*/ 0 h 15"/>
                  <a:gd name="T4" fmla="*/ 0 w 171"/>
                  <a:gd name="T5" fmla="*/ 0 h 15"/>
                  <a:gd name="T6" fmla="*/ 0 w 171"/>
                  <a:gd name="T7" fmla="*/ 15 h 15"/>
                  <a:gd name="T8" fmla="*/ 171 w 171"/>
                  <a:gd name="T9" fmla="*/ 15 h 15"/>
                  <a:gd name="T10" fmla="*/ 153 w 171"/>
                  <a:gd name="T1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5">
                    <a:moveTo>
                      <a:pt x="153" y="5"/>
                    </a:moveTo>
                    <a:cubicBezTo>
                      <a:pt x="150" y="4"/>
                      <a:pt x="148" y="2"/>
                      <a:pt x="1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71" y="15"/>
                      <a:pt x="171" y="15"/>
                      <a:pt x="171" y="15"/>
                    </a:cubicBezTo>
                    <a:cubicBezTo>
                      <a:pt x="165" y="12"/>
                      <a:pt x="159" y="9"/>
                      <a:pt x="153" y="5"/>
                    </a:cubicBez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9885" name="组合 49884"/>
          <p:cNvGrpSpPr/>
          <p:nvPr/>
        </p:nvGrpSpPr>
        <p:grpSpPr>
          <a:xfrm>
            <a:off x="5802994" y="4174779"/>
            <a:ext cx="1032804" cy="175462"/>
            <a:chOff x="4138751" y="4050319"/>
            <a:chExt cx="1032804" cy="175462"/>
          </a:xfrm>
        </p:grpSpPr>
        <p:sp>
          <p:nvSpPr>
            <p:cNvPr id="49560" name="Freeform 1207"/>
            <p:cNvSpPr/>
            <p:nvPr/>
          </p:nvSpPr>
          <p:spPr bwMode="auto">
            <a:xfrm>
              <a:off x="4138751" y="4050324"/>
              <a:ext cx="1032803" cy="175457"/>
            </a:xfrm>
            <a:custGeom>
              <a:avLst/>
              <a:gdLst>
                <a:gd name="T0" fmla="*/ 331 w 331"/>
                <a:gd name="T1" fmla="*/ 50 h 56"/>
                <a:gd name="T2" fmla="*/ 8 w 331"/>
                <a:gd name="T3" fmla="*/ 50 h 56"/>
                <a:gd name="T4" fmla="*/ 8 w 331"/>
                <a:gd name="T5" fmla="*/ 7 h 56"/>
                <a:gd name="T6" fmla="*/ 331 w 331"/>
                <a:gd name="T7" fmla="*/ 7 h 56"/>
                <a:gd name="T8" fmla="*/ 331 w 331"/>
                <a:gd name="T9" fmla="*/ 21 h 56"/>
                <a:gd name="T10" fmla="*/ 319 w 331"/>
                <a:gd name="T11" fmla="*/ 21 h 56"/>
                <a:gd name="T12" fmla="*/ 319 w 331"/>
                <a:gd name="T13" fmla="*/ 36 h 56"/>
                <a:gd name="T14" fmla="*/ 331 w 331"/>
                <a:gd name="T15" fmla="*/ 36 h 56"/>
                <a:gd name="T16" fmla="*/ 331 w 331"/>
                <a:gd name="T1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1" h="56">
                  <a:moveTo>
                    <a:pt x="331" y="50"/>
                  </a:moveTo>
                  <a:cubicBezTo>
                    <a:pt x="331" y="50"/>
                    <a:pt x="13" y="56"/>
                    <a:pt x="8" y="50"/>
                  </a:cubicBezTo>
                  <a:cubicBezTo>
                    <a:pt x="2" y="43"/>
                    <a:pt x="0" y="15"/>
                    <a:pt x="8" y="7"/>
                  </a:cubicBezTo>
                  <a:cubicBezTo>
                    <a:pt x="16" y="0"/>
                    <a:pt x="331" y="7"/>
                    <a:pt x="331" y="7"/>
                  </a:cubicBezTo>
                  <a:cubicBezTo>
                    <a:pt x="331" y="21"/>
                    <a:pt x="331" y="21"/>
                    <a:pt x="331" y="21"/>
                  </a:cubicBezTo>
                  <a:cubicBezTo>
                    <a:pt x="319" y="21"/>
                    <a:pt x="319" y="21"/>
                    <a:pt x="319" y="21"/>
                  </a:cubicBezTo>
                  <a:cubicBezTo>
                    <a:pt x="319" y="36"/>
                    <a:pt x="319" y="36"/>
                    <a:pt x="319" y="36"/>
                  </a:cubicBezTo>
                  <a:cubicBezTo>
                    <a:pt x="331" y="36"/>
                    <a:pt x="331" y="36"/>
                    <a:pt x="331" y="36"/>
                  </a:cubicBezTo>
                  <a:lnTo>
                    <a:pt x="331" y="50"/>
                  </a:lnTo>
                  <a:close/>
                </a:path>
              </a:pathLst>
            </a:custGeom>
            <a:solidFill>
              <a:srgbClr val="303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61" name="Freeform 1208"/>
            <p:cNvSpPr/>
            <p:nvPr/>
          </p:nvSpPr>
          <p:spPr bwMode="auto">
            <a:xfrm>
              <a:off x="4138752" y="4050319"/>
              <a:ext cx="1032803" cy="175457"/>
            </a:xfrm>
            <a:custGeom>
              <a:avLst/>
              <a:gdLst>
                <a:gd name="T0" fmla="*/ 29 w 331"/>
                <a:gd name="T1" fmla="*/ 44 h 56"/>
                <a:gd name="T2" fmla="*/ 29 w 331"/>
                <a:gd name="T3" fmla="*/ 14 h 56"/>
                <a:gd name="T4" fmla="*/ 331 w 331"/>
                <a:gd name="T5" fmla="*/ 10 h 56"/>
                <a:gd name="T6" fmla="*/ 331 w 331"/>
                <a:gd name="T7" fmla="*/ 7 h 56"/>
                <a:gd name="T8" fmla="*/ 8 w 331"/>
                <a:gd name="T9" fmla="*/ 7 h 56"/>
                <a:gd name="T10" fmla="*/ 8 w 331"/>
                <a:gd name="T11" fmla="*/ 50 h 56"/>
                <a:gd name="T12" fmla="*/ 331 w 331"/>
                <a:gd name="T13" fmla="*/ 50 h 56"/>
                <a:gd name="T14" fmla="*/ 331 w 331"/>
                <a:gd name="T15" fmla="*/ 41 h 56"/>
                <a:gd name="T16" fmla="*/ 29 w 331"/>
                <a:gd name="T17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1" h="56">
                  <a:moveTo>
                    <a:pt x="29" y="44"/>
                  </a:moveTo>
                  <a:cubicBezTo>
                    <a:pt x="10" y="44"/>
                    <a:pt x="10" y="14"/>
                    <a:pt x="29" y="14"/>
                  </a:cubicBezTo>
                  <a:cubicBezTo>
                    <a:pt x="130" y="14"/>
                    <a:pt x="230" y="11"/>
                    <a:pt x="331" y="10"/>
                  </a:cubicBezTo>
                  <a:cubicBezTo>
                    <a:pt x="331" y="7"/>
                    <a:pt x="331" y="7"/>
                    <a:pt x="331" y="7"/>
                  </a:cubicBezTo>
                  <a:cubicBezTo>
                    <a:pt x="331" y="7"/>
                    <a:pt x="16" y="0"/>
                    <a:pt x="8" y="7"/>
                  </a:cubicBezTo>
                  <a:cubicBezTo>
                    <a:pt x="0" y="15"/>
                    <a:pt x="2" y="43"/>
                    <a:pt x="8" y="50"/>
                  </a:cubicBezTo>
                  <a:cubicBezTo>
                    <a:pt x="13" y="56"/>
                    <a:pt x="331" y="50"/>
                    <a:pt x="331" y="50"/>
                  </a:cubicBezTo>
                  <a:cubicBezTo>
                    <a:pt x="331" y="41"/>
                    <a:pt x="331" y="41"/>
                    <a:pt x="331" y="41"/>
                  </a:cubicBezTo>
                  <a:cubicBezTo>
                    <a:pt x="230" y="41"/>
                    <a:pt x="130" y="44"/>
                    <a:pt x="29" y="44"/>
                  </a:cubicBezTo>
                  <a:close/>
                </a:path>
              </a:pathLst>
            </a:custGeom>
            <a:solidFill>
              <a:srgbClr val="232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62" name="Rectangle 1209"/>
            <p:cNvSpPr>
              <a:spLocks noChangeArrowheads="1"/>
            </p:cNvSpPr>
            <p:nvPr/>
          </p:nvSpPr>
          <p:spPr bwMode="auto">
            <a:xfrm>
              <a:off x="4220498" y="4116115"/>
              <a:ext cx="923144" cy="45860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70" name="Rectangle 1217"/>
            <p:cNvSpPr>
              <a:spLocks noChangeArrowheads="1"/>
            </p:cNvSpPr>
            <p:nvPr/>
          </p:nvSpPr>
          <p:spPr bwMode="auto">
            <a:xfrm>
              <a:off x="4220500" y="4116115"/>
              <a:ext cx="923144" cy="45860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74" name="Freeform 1221"/>
            <p:cNvSpPr/>
            <p:nvPr/>
          </p:nvSpPr>
          <p:spPr bwMode="auto">
            <a:xfrm>
              <a:off x="4220492" y="4116115"/>
              <a:ext cx="223309" cy="45860"/>
            </a:xfrm>
            <a:custGeom>
              <a:avLst/>
              <a:gdLst>
                <a:gd name="T0" fmla="*/ 63 w 72"/>
                <a:gd name="T1" fmla="*/ 0 h 15"/>
                <a:gd name="T2" fmla="*/ 0 w 72"/>
                <a:gd name="T3" fmla="*/ 0 h 15"/>
                <a:gd name="T4" fmla="*/ 0 w 72"/>
                <a:gd name="T5" fmla="*/ 15 h 15"/>
                <a:gd name="T6" fmla="*/ 72 w 72"/>
                <a:gd name="T7" fmla="*/ 15 h 15"/>
                <a:gd name="T8" fmla="*/ 63 w 7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5">
                  <a:moveTo>
                    <a:pt x="6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69" y="10"/>
                    <a:pt x="66" y="5"/>
                    <a:pt x="63" y="0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887" name="组合 49886"/>
          <p:cNvGrpSpPr/>
          <p:nvPr/>
        </p:nvGrpSpPr>
        <p:grpSpPr>
          <a:xfrm>
            <a:off x="5940568" y="4455908"/>
            <a:ext cx="1032803" cy="167481"/>
            <a:chOff x="4276325" y="4331448"/>
            <a:chExt cx="1032803" cy="167481"/>
          </a:xfrm>
        </p:grpSpPr>
        <p:sp>
          <p:nvSpPr>
            <p:cNvPr id="49563" name="Freeform 1210"/>
            <p:cNvSpPr/>
            <p:nvPr/>
          </p:nvSpPr>
          <p:spPr bwMode="auto">
            <a:xfrm>
              <a:off x="4276325" y="4331448"/>
              <a:ext cx="1032803" cy="167481"/>
            </a:xfrm>
            <a:custGeom>
              <a:avLst/>
              <a:gdLst>
                <a:gd name="T0" fmla="*/ 0 w 331"/>
                <a:gd name="T1" fmla="*/ 48 h 54"/>
                <a:gd name="T2" fmla="*/ 323 w 331"/>
                <a:gd name="T3" fmla="*/ 48 h 54"/>
                <a:gd name="T4" fmla="*/ 323 w 331"/>
                <a:gd name="T5" fmla="*/ 6 h 54"/>
                <a:gd name="T6" fmla="*/ 0 w 331"/>
                <a:gd name="T7" fmla="*/ 6 h 54"/>
                <a:gd name="T8" fmla="*/ 0 w 331"/>
                <a:gd name="T9" fmla="*/ 19 h 54"/>
                <a:gd name="T10" fmla="*/ 13 w 331"/>
                <a:gd name="T11" fmla="*/ 19 h 54"/>
                <a:gd name="T12" fmla="*/ 13 w 331"/>
                <a:gd name="T13" fmla="*/ 35 h 54"/>
                <a:gd name="T14" fmla="*/ 0 w 331"/>
                <a:gd name="T15" fmla="*/ 35 h 54"/>
                <a:gd name="T16" fmla="*/ 0 w 331"/>
                <a:gd name="T17" fmla="*/ 4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1" h="54">
                  <a:moveTo>
                    <a:pt x="0" y="48"/>
                  </a:moveTo>
                  <a:cubicBezTo>
                    <a:pt x="0" y="48"/>
                    <a:pt x="316" y="54"/>
                    <a:pt x="323" y="48"/>
                  </a:cubicBezTo>
                  <a:cubicBezTo>
                    <a:pt x="331" y="42"/>
                    <a:pt x="329" y="12"/>
                    <a:pt x="323" y="6"/>
                  </a:cubicBezTo>
                  <a:cubicBezTo>
                    <a:pt x="318" y="0"/>
                    <a:pt x="0" y="6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0" y="35"/>
                    <a:pt x="0" y="35"/>
                    <a:pt x="0" y="35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304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64" name="Freeform 1211"/>
            <p:cNvSpPr/>
            <p:nvPr/>
          </p:nvSpPr>
          <p:spPr bwMode="auto">
            <a:xfrm>
              <a:off x="4276325" y="4331448"/>
              <a:ext cx="1032803" cy="167481"/>
            </a:xfrm>
            <a:custGeom>
              <a:avLst/>
              <a:gdLst>
                <a:gd name="T0" fmla="*/ 323 w 331"/>
                <a:gd name="T1" fmla="*/ 6 h 54"/>
                <a:gd name="T2" fmla="*/ 0 w 331"/>
                <a:gd name="T3" fmla="*/ 6 h 54"/>
                <a:gd name="T4" fmla="*/ 0 w 331"/>
                <a:gd name="T5" fmla="*/ 13 h 54"/>
                <a:gd name="T6" fmla="*/ 303 w 331"/>
                <a:gd name="T7" fmla="*/ 12 h 54"/>
                <a:gd name="T8" fmla="*/ 303 w 331"/>
                <a:gd name="T9" fmla="*/ 42 h 54"/>
                <a:gd name="T10" fmla="*/ 0 w 331"/>
                <a:gd name="T11" fmla="*/ 43 h 54"/>
                <a:gd name="T12" fmla="*/ 0 w 331"/>
                <a:gd name="T13" fmla="*/ 48 h 54"/>
                <a:gd name="T14" fmla="*/ 323 w 331"/>
                <a:gd name="T15" fmla="*/ 48 h 54"/>
                <a:gd name="T16" fmla="*/ 323 w 331"/>
                <a:gd name="T17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1" h="54">
                  <a:moveTo>
                    <a:pt x="323" y="6"/>
                  </a:moveTo>
                  <a:cubicBezTo>
                    <a:pt x="318" y="0"/>
                    <a:pt x="0" y="6"/>
                    <a:pt x="0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01" y="13"/>
                    <a:pt x="202" y="16"/>
                    <a:pt x="303" y="12"/>
                  </a:cubicBezTo>
                  <a:cubicBezTo>
                    <a:pt x="322" y="11"/>
                    <a:pt x="322" y="41"/>
                    <a:pt x="303" y="42"/>
                  </a:cubicBezTo>
                  <a:cubicBezTo>
                    <a:pt x="202" y="46"/>
                    <a:pt x="101" y="43"/>
                    <a:pt x="0" y="4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316" y="54"/>
                    <a:pt x="323" y="48"/>
                  </a:cubicBezTo>
                  <a:cubicBezTo>
                    <a:pt x="331" y="42"/>
                    <a:pt x="329" y="12"/>
                    <a:pt x="323" y="6"/>
                  </a:cubicBezTo>
                  <a:close/>
                </a:path>
              </a:pathLst>
            </a:custGeom>
            <a:solidFill>
              <a:srgbClr val="243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65" name="Rectangle 1212"/>
            <p:cNvSpPr>
              <a:spLocks noChangeArrowheads="1"/>
            </p:cNvSpPr>
            <p:nvPr/>
          </p:nvSpPr>
          <p:spPr bwMode="auto">
            <a:xfrm>
              <a:off x="4304239" y="4391263"/>
              <a:ext cx="923144" cy="49846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71" name="Rectangle 1218"/>
            <p:cNvSpPr>
              <a:spLocks noChangeArrowheads="1"/>
            </p:cNvSpPr>
            <p:nvPr/>
          </p:nvSpPr>
          <p:spPr bwMode="auto">
            <a:xfrm>
              <a:off x="4304241" y="4391263"/>
              <a:ext cx="923144" cy="49846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75" name="Freeform 1222"/>
            <p:cNvSpPr/>
            <p:nvPr/>
          </p:nvSpPr>
          <p:spPr bwMode="auto">
            <a:xfrm>
              <a:off x="4304226" y="4391260"/>
              <a:ext cx="324995" cy="49846"/>
            </a:xfrm>
            <a:custGeom>
              <a:avLst/>
              <a:gdLst>
                <a:gd name="T0" fmla="*/ 91 w 104"/>
                <a:gd name="T1" fmla="*/ 0 h 16"/>
                <a:gd name="T2" fmla="*/ 0 w 104"/>
                <a:gd name="T3" fmla="*/ 0 h 16"/>
                <a:gd name="T4" fmla="*/ 0 w 104"/>
                <a:gd name="T5" fmla="*/ 16 h 16"/>
                <a:gd name="T6" fmla="*/ 104 w 104"/>
                <a:gd name="T7" fmla="*/ 16 h 16"/>
                <a:gd name="T8" fmla="*/ 91 w 104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6">
                  <a:moveTo>
                    <a:pt x="9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99" y="11"/>
                    <a:pt x="95" y="6"/>
                    <a:pt x="91" y="0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886" name="组合 49885"/>
          <p:cNvGrpSpPr/>
          <p:nvPr/>
        </p:nvGrpSpPr>
        <p:grpSpPr>
          <a:xfrm>
            <a:off x="5968482" y="4322321"/>
            <a:ext cx="1032804" cy="167481"/>
            <a:chOff x="4304239" y="4197861"/>
            <a:chExt cx="1032804" cy="167481"/>
          </a:xfrm>
        </p:grpSpPr>
        <p:sp>
          <p:nvSpPr>
            <p:cNvPr id="49566" name="Freeform 1213"/>
            <p:cNvSpPr/>
            <p:nvPr/>
          </p:nvSpPr>
          <p:spPr bwMode="auto">
            <a:xfrm>
              <a:off x="4304239" y="4197861"/>
              <a:ext cx="1032803" cy="167481"/>
            </a:xfrm>
            <a:custGeom>
              <a:avLst/>
              <a:gdLst>
                <a:gd name="T0" fmla="*/ 0 w 331"/>
                <a:gd name="T1" fmla="*/ 48 h 54"/>
                <a:gd name="T2" fmla="*/ 324 w 331"/>
                <a:gd name="T3" fmla="*/ 48 h 54"/>
                <a:gd name="T4" fmla="*/ 324 w 331"/>
                <a:gd name="T5" fmla="*/ 6 h 54"/>
                <a:gd name="T6" fmla="*/ 0 w 331"/>
                <a:gd name="T7" fmla="*/ 6 h 54"/>
                <a:gd name="T8" fmla="*/ 0 w 331"/>
                <a:gd name="T9" fmla="*/ 19 h 54"/>
                <a:gd name="T10" fmla="*/ 13 w 331"/>
                <a:gd name="T11" fmla="*/ 19 h 54"/>
                <a:gd name="T12" fmla="*/ 13 w 331"/>
                <a:gd name="T13" fmla="*/ 35 h 54"/>
                <a:gd name="T14" fmla="*/ 0 w 331"/>
                <a:gd name="T15" fmla="*/ 35 h 54"/>
                <a:gd name="T16" fmla="*/ 0 w 331"/>
                <a:gd name="T17" fmla="*/ 4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1" h="54">
                  <a:moveTo>
                    <a:pt x="0" y="48"/>
                  </a:moveTo>
                  <a:cubicBezTo>
                    <a:pt x="0" y="48"/>
                    <a:pt x="316" y="54"/>
                    <a:pt x="324" y="48"/>
                  </a:cubicBezTo>
                  <a:cubicBezTo>
                    <a:pt x="331" y="42"/>
                    <a:pt x="329" y="12"/>
                    <a:pt x="324" y="6"/>
                  </a:cubicBezTo>
                  <a:cubicBezTo>
                    <a:pt x="318" y="0"/>
                    <a:pt x="0" y="6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0" y="35"/>
                    <a:pt x="0" y="35"/>
                    <a:pt x="0" y="35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6D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67" name="Freeform 1214"/>
            <p:cNvSpPr/>
            <p:nvPr/>
          </p:nvSpPr>
          <p:spPr bwMode="auto">
            <a:xfrm>
              <a:off x="4304240" y="4197861"/>
              <a:ext cx="1032803" cy="167481"/>
            </a:xfrm>
            <a:custGeom>
              <a:avLst/>
              <a:gdLst>
                <a:gd name="T0" fmla="*/ 324 w 331"/>
                <a:gd name="T1" fmla="*/ 6 h 54"/>
                <a:gd name="T2" fmla="*/ 0 w 331"/>
                <a:gd name="T3" fmla="*/ 6 h 54"/>
                <a:gd name="T4" fmla="*/ 0 w 331"/>
                <a:gd name="T5" fmla="*/ 12 h 54"/>
                <a:gd name="T6" fmla="*/ 296 w 331"/>
                <a:gd name="T7" fmla="*/ 12 h 54"/>
                <a:gd name="T8" fmla="*/ 296 w 331"/>
                <a:gd name="T9" fmla="*/ 43 h 54"/>
                <a:gd name="T10" fmla="*/ 0 w 331"/>
                <a:gd name="T11" fmla="*/ 42 h 54"/>
                <a:gd name="T12" fmla="*/ 0 w 331"/>
                <a:gd name="T13" fmla="*/ 48 h 54"/>
                <a:gd name="T14" fmla="*/ 324 w 331"/>
                <a:gd name="T15" fmla="*/ 48 h 54"/>
                <a:gd name="T16" fmla="*/ 324 w 331"/>
                <a:gd name="T17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1" h="54">
                  <a:moveTo>
                    <a:pt x="324" y="6"/>
                  </a:moveTo>
                  <a:cubicBezTo>
                    <a:pt x="318" y="0"/>
                    <a:pt x="0" y="6"/>
                    <a:pt x="0" y="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99" y="12"/>
                    <a:pt x="197" y="12"/>
                    <a:pt x="296" y="12"/>
                  </a:cubicBezTo>
                  <a:cubicBezTo>
                    <a:pt x="315" y="12"/>
                    <a:pt x="315" y="43"/>
                    <a:pt x="296" y="43"/>
                  </a:cubicBezTo>
                  <a:cubicBezTo>
                    <a:pt x="197" y="43"/>
                    <a:pt x="99" y="42"/>
                    <a:pt x="0" y="4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316" y="54"/>
                    <a:pt x="324" y="48"/>
                  </a:cubicBezTo>
                  <a:cubicBezTo>
                    <a:pt x="331" y="42"/>
                    <a:pt x="329" y="12"/>
                    <a:pt x="324" y="6"/>
                  </a:cubicBezTo>
                  <a:close/>
                </a:path>
              </a:pathLst>
            </a:custGeom>
            <a:solidFill>
              <a:srgbClr val="5B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68" name="Rectangle 1215"/>
            <p:cNvSpPr>
              <a:spLocks noChangeArrowheads="1"/>
            </p:cNvSpPr>
            <p:nvPr/>
          </p:nvSpPr>
          <p:spPr bwMode="auto">
            <a:xfrm>
              <a:off x="4336142" y="4255684"/>
              <a:ext cx="919156" cy="49846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72" name="Rectangle 1219"/>
            <p:cNvSpPr>
              <a:spLocks noChangeArrowheads="1"/>
            </p:cNvSpPr>
            <p:nvPr/>
          </p:nvSpPr>
          <p:spPr bwMode="auto">
            <a:xfrm>
              <a:off x="4336140" y="4255684"/>
              <a:ext cx="919155" cy="49846"/>
            </a:xfrm>
            <a:prstGeom prst="rect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76" name="Freeform 1223"/>
            <p:cNvSpPr/>
            <p:nvPr/>
          </p:nvSpPr>
          <p:spPr bwMode="auto">
            <a:xfrm>
              <a:off x="4336119" y="4255643"/>
              <a:ext cx="189414" cy="49846"/>
            </a:xfrm>
            <a:custGeom>
              <a:avLst/>
              <a:gdLst>
                <a:gd name="T0" fmla="*/ 52 w 61"/>
                <a:gd name="T1" fmla="*/ 0 h 16"/>
                <a:gd name="T2" fmla="*/ 0 w 61"/>
                <a:gd name="T3" fmla="*/ 0 h 16"/>
                <a:gd name="T4" fmla="*/ 0 w 61"/>
                <a:gd name="T5" fmla="*/ 16 h 16"/>
                <a:gd name="T6" fmla="*/ 61 w 61"/>
                <a:gd name="T7" fmla="*/ 16 h 16"/>
                <a:gd name="T8" fmla="*/ 52 w 6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6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8" y="11"/>
                    <a:pt x="55" y="5"/>
                    <a:pt x="52" y="0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884" name="组合 49883"/>
          <p:cNvGrpSpPr/>
          <p:nvPr/>
        </p:nvGrpSpPr>
        <p:grpSpPr>
          <a:xfrm>
            <a:off x="6272876" y="4362877"/>
            <a:ext cx="501651" cy="441325"/>
            <a:chOff x="12000250" y="1198166"/>
            <a:chExt cx="501651" cy="441325"/>
          </a:xfrm>
        </p:grpSpPr>
        <p:sp>
          <p:nvSpPr>
            <p:cNvPr id="49853" name="Freeform 1099"/>
            <p:cNvSpPr/>
            <p:nvPr/>
          </p:nvSpPr>
          <p:spPr bwMode="auto">
            <a:xfrm>
              <a:off x="12000250" y="1198166"/>
              <a:ext cx="403225" cy="441325"/>
            </a:xfrm>
            <a:custGeom>
              <a:avLst/>
              <a:gdLst>
                <a:gd name="T0" fmla="*/ 24 w 162"/>
                <a:gd name="T1" fmla="*/ 11 h 178"/>
                <a:gd name="T2" fmla="*/ 125 w 162"/>
                <a:gd name="T3" fmla="*/ 6 h 178"/>
                <a:gd name="T4" fmla="*/ 153 w 162"/>
                <a:gd name="T5" fmla="*/ 44 h 178"/>
                <a:gd name="T6" fmla="*/ 130 w 162"/>
                <a:gd name="T7" fmla="*/ 151 h 178"/>
                <a:gd name="T8" fmla="*/ 24 w 162"/>
                <a:gd name="T9" fmla="*/ 151 h 178"/>
                <a:gd name="T10" fmla="*/ 8 w 162"/>
                <a:gd name="T11" fmla="*/ 35 h 178"/>
                <a:gd name="T12" fmla="*/ 24 w 162"/>
                <a:gd name="T13" fmla="*/ 1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178">
                  <a:moveTo>
                    <a:pt x="24" y="11"/>
                  </a:moveTo>
                  <a:cubicBezTo>
                    <a:pt x="24" y="11"/>
                    <a:pt x="88" y="0"/>
                    <a:pt x="125" y="6"/>
                  </a:cubicBezTo>
                  <a:cubicBezTo>
                    <a:pt x="162" y="12"/>
                    <a:pt x="159" y="21"/>
                    <a:pt x="153" y="44"/>
                  </a:cubicBezTo>
                  <a:cubicBezTo>
                    <a:pt x="150" y="59"/>
                    <a:pt x="130" y="151"/>
                    <a:pt x="130" y="151"/>
                  </a:cubicBezTo>
                  <a:cubicBezTo>
                    <a:pt x="130" y="151"/>
                    <a:pt x="88" y="178"/>
                    <a:pt x="24" y="151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0" y="14"/>
                    <a:pt x="24" y="1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54" name="Freeform 1100"/>
            <p:cNvSpPr/>
            <p:nvPr/>
          </p:nvSpPr>
          <p:spPr bwMode="auto">
            <a:xfrm>
              <a:off x="12335213" y="1252141"/>
              <a:ext cx="166688" cy="249238"/>
            </a:xfrm>
            <a:custGeom>
              <a:avLst/>
              <a:gdLst>
                <a:gd name="T0" fmla="*/ 9 w 67"/>
                <a:gd name="T1" fmla="*/ 20 h 100"/>
                <a:gd name="T2" fmla="*/ 62 w 67"/>
                <a:gd name="T3" fmla="*/ 30 h 100"/>
                <a:gd name="T4" fmla="*/ 0 w 67"/>
                <a:gd name="T5" fmla="*/ 76 h 100"/>
                <a:gd name="T6" fmla="*/ 0 w 67"/>
                <a:gd name="T7" fmla="*/ 67 h 100"/>
                <a:gd name="T8" fmla="*/ 47 w 67"/>
                <a:gd name="T9" fmla="*/ 48 h 100"/>
                <a:gd name="T10" fmla="*/ 8 w 67"/>
                <a:gd name="T11" fmla="*/ 35 h 100"/>
                <a:gd name="T12" fmla="*/ 9 w 67"/>
                <a:gd name="T13" fmla="*/ 2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00">
                  <a:moveTo>
                    <a:pt x="9" y="20"/>
                  </a:moveTo>
                  <a:cubicBezTo>
                    <a:pt x="9" y="20"/>
                    <a:pt x="56" y="0"/>
                    <a:pt x="62" y="30"/>
                  </a:cubicBezTo>
                  <a:cubicBezTo>
                    <a:pt x="67" y="60"/>
                    <a:pt x="44" y="100"/>
                    <a:pt x="0" y="7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49" y="76"/>
                    <a:pt x="47" y="48"/>
                  </a:cubicBezTo>
                  <a:cubicBezTo>
                    <a:pt x="45" y="21"/>
                    <a:pt x="8" y="35"/>
                    <a:pt x="8" y="35"/>
                  </a:cubicBezTo>
                  <a:lnTo>
                    <a:pt x="9" y="2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55" name="Freeform 1102"/>
            <p:cNvSpPr/>
            <p:nvPr/>
          </p:nvSpPr>
          <p:spPr bwMode="auto">
            <a:xfrm>
              <a:off x="12005013" y="1225153"/>
              <a:ext cx="392113" cy="414338"/>
            </a:xfrm>
            <a:custGeom>
              <a:avLst/>
              <a:gdLst>
                <a:gd name="T0" fmla="*/ 143 w 158"/>
                <a:gd name="T1" fmla="*/ 0 h 167"/>
                <a:gd name="T2" fmla="*/ 125 w 158"/>
                <a:gd name="T3" fmla="*/ 73 h 167"/>
                <a:gd name="T4" fmla="*/ 36 w 158"/>
                <a:gd name="T5" fmla="*/ 73 h 167"/>
                <a:gd name="T6" fmla="*/ 14 w 158"/>
                <a:gd name="T7" fmla="*/ 23 h 167"/>
                <a:gd name="T8" fmla="*/ 13 w 158"/>
                <a:gd name="T9" fmla="*/ 3 h 167"/>
                <a:gd name="T10" fmla="*/ 6 w 158"/>
                <a:gd name="T11" fmla="*/ 24 h 167"/>
                <a:gd name="T12" fmla="*/ 22 w 158"/>
                <a:gd name="T13" fmla="*/ 140 h 167"/>
                <a:gd name="T14" fmla="*/ 128 w 158"/>
                <a:gd name="T15" fmla="*/ 140 h 167"/>
                <a:gd name="T16" fmla="*/ 151 w 158"/>
                <a:gd name="T17" fmla="*/ 33 h 167"/>
                <a:gd name="T18" fmla="*/ 143 w 158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167">
                  <a:moveTo>
                    <a:pt x="143" y="0"/>
                  </a:moveTo>
                  <a:cubicBezTo>
                    <a:pt x="142" y="25"/>
                    <a:pt x="138" y="50"/>
                    <a:pt x="125" y="73"/>
                  </a:cubicBezTo>
                  <a:cubicBezTo>
                    <a:pt x="106" y="106"/>
                    <a:pt x="54" y="107"/>
                    <a:pt x="36" y="73"/>
                  </a:cubicBezTo>
                  <a:cubicBezTo>
                    <a:pt x="28" y="57"/>
                    <a:pt x="20" y="40"/>
                    <a:pt x="14" y="23"/>
                  </a:cubicBezTo>
                  <a:cubicBezTo>
                    <a:pt x="12" y="16"/>
                    <a:pt x="12" y="9"/>
                    <a:pt x="13" y="3"/>
                  </a:cubicBezTo>
                  <a:cubicBezTo>
                    <a:pt x="0" y="9"/>
                    <a:pt x="6" y="24"/>
                    <a:pt x="6" y="24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86" y="167"/>
                    <a:pt x="128" y="140"/>
                    <a:pt x="128" y="140"/>
                  </a:cubicBezTo>
                  <a:cubicBezTo>
                    <a:pt x="128" y="140"/>
                    <a:pt x="148" y="48"/>
                    <a:pt x="151" y="33"/>
                  </a:cubicBezTo>
                  <a:cubicBezTo>
                    <a:pt x="155" y="15"/>
                    <a:pt x="158" y="6"/>
                    <a:pt x="143" y="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56" name="Freeform 1103"/>
            <p:cNvSpPr/>
            <p:nvPr/>
          </p:nvSpPr>
          <p:spPr bwMode="auto">
            <a:xfrm>
              <a:off x="12335213" y="1295003"/>
              <a:ext cx="147638" cy="166688"/>
            </a:xfrm>
            <a:custGeom>
              <a:avLst/>
              <a:gdLst>
                <a:gd name="T0" fmla="*/ 32 w 59"/>
                <a:gd name="T1" fmla="*/ 65 h 67"/>
                <a:gd name="T2" fmla="*/ 48 w 59"/>
                <a:gd name="T3" fmla="*/ 48 h 67"/>
                <a:gd name="T4" fmla="*/ 26 w 59"/>
                <a:gd name="T5" fmla="*/ 5 h 67"/>
                <a:gd name="T6" fmla="*/ 18 w 59"/>
                <a:gd name="T7" fmla="*/ 0 h 67"/>
                <a:gd name="T8" fmla="*/ 9 w 59"/>
                <a:gd name="T9" fmla="*/ 3 h 67"/>
                <a:gd name="T10" fmla="*/ 8 w 59"/>
                <a:gd name="T11" fmla="*/ 18 h 67"/>
                <a:gd name="T12" fmla="*/ 47 w 59"/>
                <a:gd name="T13" fmla="*/ 31 h 67"/>
                <a:gd name="T14" fmla="*/ 0 w 59"/>
                <a:gd name="T15" fmla="*/ 50 h 67"/>
                <a:gd name="T16" fmla="*/ 0 w 59"/>
                <a:gd name="T17" fmla="*/ 59 h 67"/>
                <a:gd name="T18" fmla="*/ 32 w 59"/>
                <a:gd name="T19" fmla="*/ 6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67">
                  <a:moveTo>
                    <a:pt x="32" y="65"/>
                  </a:moveTo>
                  <a:cubicBezTo>
                    <a:pt x="38" y="60"/>
                    <a:pt x="44" y="55"/>
                    <a:pt x="48" y="48"/>
                  </a:cubicBezTo>
                  <a:cubicBezTo>
                    <a:pt x="59" y="29"/>
                    <a:pt x="50" y="5"/>
                    <a:pt x="26" y="5"/>
                  </a:cubicBezTo>
                  <a:cubicBezTo>
                    <a:pt x="22" y="5"/>
                    <a:pt x="20" y="3"/>
                    <a:pt x="18" y="0"/>
                  </a:cubicBezTo>
                  <a:cubicBezTo>
                    <a:pt x="13" y="2"/>
                    <a:pt x="9" y="3"/>
                    <a:pt x="9" y="3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45" y="4"/>
                    <a:pt x="47" y="31"/>
                  </a:cubicBezTo>
                  <a:cubicBezTo>
                    <a:pt x="49" y="59"/>
                    <a:pt x="0" y="50"/>
                    <a:pt x="0" y="5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2" y="65"/>
                    <a:pt x="23" y="67"/>
                    <a:pt x="32" y="65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51" name="组合 950"/>
          <p:cNvGrpSpPr/>
          <p:nvPr/>
        </p:nvGrpSpPr>
        <p:grpSpPr>
          <a:xfrm>
            <a:off x="-449042" y="-659247"/>
            <a:ext cx="13098242" cy="11561311"/>
            <a:chOff x="-449042" y="-659247"/>
            <a:chExt cx="13098242" cy="11561311"/>
          </a:xfrm>
        </p:grpSpPr>
        <p:grpSp>
          <p:nvGrpSpPr>
            <p:cNvPr id="952" name="组合 951"/>
            <p:cNvGrpSpPr/>
            <p:nvPr/>
          </p:nvGrpSpPr>
          <p:grpSpPr>
            <a:xfrm>
              <a:off x="-133350" y="-381001"/>
              <a:ext cx="12496798" cy="7753352"/>
              <a:chOff x="687771" y="2000358"/>
              <a:chExt cx="2352425" cy="1575865"/>
            </a:xfrm>
          </p:grpSpPr>
          <p:sp>
            <p:nvSpPr>
              <p:cNvPr id="957" name="Freeform 1613"/>
              <p:cNvSpPr/>
              <p:nvPr/>
            </p:nvSpPr>
            <p:spPr bwMode="auto">
              <a:xfrm>
                <a:off x="687771" y="2000358"/>
                <a:ext cx="2352425" cy="1575865"/>
              </a:xfrm>
              <a:custGeom>
                <a:avLst/>
                <a:gdLst>
                  <a:gd name="T0" fmla="*/ 1062 w 1062"/>
                  <a:gd name="T1" fmla="*/ 0 h 645"/>
                  <a:gd name="T2" fmla="*/ 1062 w 1062"/>
                  <a:gd name="T3" fmla="*/ 645 h 645"/>
                  <a:gd name="T4" fmla="*/ 0 w 1062"/>
                  <a:gd name="T5" fmla="*/ 645 h 645"/>
                  <a:gd name="T6" fmla="*/ 0 w 1062"/>
                  <a:gd name="T7" fmla="*/ 0 h 645"/>
                  <a:gd name="T8" fmla="*/ 1062 w 1062"/>
                  <a:gd name="T9" fmla="*/ 0 h 645"/>
                  <a:gd name="T10" fmla="*/ 1062 w 1062"/>
                  <a:gd name="T11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2" h="645">
                    <a:moveTo>
                      <a:pt x="1062" y="0"/>
                    </a:moveTo>
                    <a:lnTo>
                      <a:pt x="1062" y="645"/>
                    </a:lnTo>
                    <a:lnTo>
                      <a:pt x="0" y="645"/>
                    </a:lnTo>
                    <a:lnTo>
                      <a:pt x="0" y="0"/>
                    </a:lnTo>
                    <a:lnTo>
                      <a:pt x="1062" y="0"/>
                    </a:lnTo>
                    <a:lnTo>
                      <a:pt x="1062" y="0"/>
                    </a:lnTo>
                    <a:close/>
                  </a:path>
                </a:pathLst>
              </a:custGeom>
              <a:solidFill>
                <a:srgbClr val="F6AB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8" name="矩形 957"/>
              <p:cNvSpPr/>
              <p:nvPr/>
            </p:nvSpPr>
            <p:spPr>
              <a:xfrm>
                <a:off x="1084921" y="2505750"/>
                <a:ext cx="1742207" cy="5379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600" kern="100" dirty="0" smtClean="0">
                    <a:solidFill>
                      <a:schemeClr val="bg1"/>
                    </a:solidFill>
                    <a:latin typeface="方正粗谭黑简体" panose="02000000000000000000" pitchFamily="2" charset="-122"/>
                    <a:ea typeface="方正粗谭黑简体" panose="02000000000000000000" pitchFamily="2" charset="-122"/>
                  </a:rPr>
                  <a:t>汇报</a:t>
                </a:r>
                <a:r>
                  <a:rPr lang="en-US" altLang="zh-CN" sz="16600" kern="100" dirty="0" smtClean="0">
                    <a:solidFill>
                      <a:schemeClr val="bg1"/>
                    </a:solidFill>
                    <a:latin typeface="方正粗谭黑简体" panose="02000000000000000000" pitchFamily="2" charset="-122"/>
                    <a:ea typeface="方正粗谭黑简体" panose="02000000000000000000" pitchFamily="2" charset="-122"/>
                  </a:rPr>
                  <a:t>PPT</a:t>
                </a:r>
                <a:endParaRPr lang="zh-CN" altLang="en-US" sz="16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endParaRPr>
              </a:p>
            </p:txBody>
          </p:sp>
        </p:grpSp>
        <p:grpSp>
          <p:nvGrpSpPr>
            <p:cNvPr id="953" name="组合 952"/>
            <p:cNvGrpSpPr/>
            <p:nvPr/>
          </p:nvGrpSpPr>
          <p:grpSpPr>
            <a:xfrm>
              <a:off x="-449042" y="-659247"/>
              <a:ext cx="13098242" cy="11561311"/>
              <a:chOff x="-840934" y="-827161"/>
              <a:chExt cx="13166284" cy="11621369"/>
            </a:xfrm>
          </p:grpSpPr>
          <p:sp>
            <p:nvSpPr>
              <p:cNvPr id="954" name="任意多边形 953"/>
              <p:cNvSpPr>
                <a:spLocks noChangeArrowheads="1"/>
              </p:cNvSpPr>
              <p:nvPr/>
            </p:nvSpPr>
            <p:spPr bwMode="auto">
              <a:xfrm>
                <a:off x="-840934" y="-827161"/>
                <a:ext cx="13166284" cy="9660670"/>
              </a:xfrm>
              <a:custGeom>
                <a:avLst/>
                <a:gdLst>
                  <a:gd name="connsiteX0" fmla="*/ 439645 w 13166284"/>
                  <a:gd name="connsiteY0" fmla="*/ 439645 h 9660670"/>
                  <a:gd name="connsiteX1" fmla="*/ 439645 w 13166284"/>
                  <a:gd name="connsiteY1" fmla="*/ 7902078 h 9660670"/>
                  <a:gd name="connsiteX2" fmla="*/ 12726633 w 13166284"/>
                  <a:gd name="connsiteY2" fmla="*/ 7902078 h 9660670"/>
                  <a:gd name="connsiteX3" fmla="*/ 12726633 w 13166284"/>
                  <a:gd name="connsiteY3" fmla="*/ 439645 h 9660670"/>
                  <a:gd name="connsiteX4" fmla="*/ 0 w 13166284"/>
                  <a:gd name="connsiteY4" fmla="*/ 0 h 9660670"/>
                  <a:gd name="connsiteX5" fmla="*/ 13166284 w 13166284"/>
                  <a:gd name="connsiteY5" fmla="*/ 0 h 9660670"/>
                  <a:gd name="connsiteX6" fmla="*/ 13166284 w 13166284"/>
                  <a:gd name="connsiteY6" fmla="*/ 9660670 h 9660670"/>
                  <a:gd name="connsiteX7" fmla="*/ 0 w 13166284"/>
                  <a:gd name="connsiteY7" fmla="*/ 9660670 h 9660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66284" h="9660670">
                    <a:moveTo>
                      <a:pt x="439645" y="439645"/>
                    </a:moveTo>
                    <a:lnTo>
                      <a:pt x="439645" y="7902078"/>
                    </a:lnTo>
                    <a:lnTo>
                      <a:pt x="12726633" y="7902078"/>
                    </a:lnTo>
                    <a:lnTo>
                      <a:pt x="12726633" y="439645"/>
                    </a:lnTo>
                    <a:close/>
                    <a:moveTo>
                      <a:pt x="0" y="0"/>
                    </a:moveTo>
                    <a:lnTo>
                      <a:pt x="13166284" y="0"/>
                    </a:lnTo>
                    <a:lnTo>
                      <a:pt x="13166284" y="9660670"/>
                    </a:lnTo>
                    <a:lnTo>
                      <a:pt x="0" y="966067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55" name="矩形 954"/>
              <p:cNvSpPr/>
              <p:nvPr/>
            </p:nvSpPr>
            <p:spPr>
              <a:xfrm>
                <a:off x="4707377" y="8127137"/>
                <a:ext cx="2318979" cy="256733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6" name="矩形 955"/>
              <p:cNvSpPr/>
              <p:nvPr/>
            </p:nvSpPr>
            <p:spPr>
              <a:xfrm>
                <a:off x="3495665" y="10429247"/>
                <a:ext cx="4780297" cy="364961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39" name="任意多边形 838"/>
          <p:cNvSpPr/>
          <p:nvPr/>
        </p:nvSpPr>
        <p:spPr>
          <a:xfrm>
            <a:off x="4094814" y="1821014"/>
            <a:ext cx="86277" cy="337193"/>
          </a:xfrm>
          <a:custGeom>
            <a:avLst/>
            <a:gdLst>
              <a:gd name="connsiteX0" fmla="*/ 99106 w 182926"/>
              <a:gd name="connsiteY0" fmla="*/ 0 h 660093"/>
              <a:gd name="connsiteX1" fmla="*/ 160066 w 182926"/>
              <a:gd name="connsiteY1" fmla="*/ 114300 h 660093"/>
              <a:gd name="connsiteX2" fmla="*/ 38146 w 182926"/>
              <a:gd name="connsiteY2" fmla="*/ 129540 h 660093"/>
              <a:gd name="connsiteX3" fmla="*/ 144826 w 182926"/>
              <a:gd name="connsiteY3" fmla="*/ 335280 h 660093"/>
              <a:gd name="connsiteX4" fmla="*/ 46 w 182926"/>
              <a:gd name="connsiteY4" fmla="*/ 403860 h 660093"/>
              <a:gd name="connsiteX5" fmla="*/ 129586 w 182926"/>
              <a:gd name="connsiteY5" fmla="*/ 632460 h 660093"/>
              <a:gd name="connsiteX6" fmla="*/ 182926 w 182926"/>
              <a:gd name="connsiteY6" fmla="*/ 647700 h 660093"/>
              <a:gd name="connsiteX0-1" fmla="*/ 99106 w 161827"/>
              <a:gd name="connsiteY0-2" fmla="*/ 0 h 632460"/>
              <a:gd name="connsiteX1-3" fmla="*/ 160066 w 161827"/>
              <a:gd name="connsiteY1-4" fmla="*/ 114300 h 632460"/>
              <a:gd name="connsiteX2-5" fmla="*/ 38146 w 161827"/>
              <a:gd name="connsiteY2-6" fmla="*/ 129540 h 632460"/>
              <a:gd name="connsiteX3-7" fmla="*/ 144826 w 161827"/>
              <a:gd name="connsiteY3-8" fmla="*/ 335280 h 632460"/>
              <a:gd name="connsiteX4-9" fmla="*/ 46 w 161827"/>
              <a:gd name="connsiteY4-10" fmla="*/ 403860 h 632460"/>
              <a:gd name="connsiteX5-11" fmla="*/ 129586 w 161827"/>
              <a:gd name="connsiteY5-12" fmla="*/ 632460 h 632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61827" h="632460">
                <a:moveTo>
                  <a:pt x="99106" y="0"/>
                </a:moveTo>
                <a:cubicBezTo>
                  <a:pt x="134666" y="46355"/>
                  <a:pt x="170226" y="92710"/>
                  <a:pt x="160066" y="114300"/>
                </a:cubicBezTo>
                <a:cubicBezTo>
                  <a:pt x="149906" y="135890"/>
                  <a:pt x="40686" y="92710"/>
                  <a:pt x="38146" y="129540"/>
                </a:cubicBezTo>
                <a:cubicBezTo>
                  <a:pt x="35606" y="166370"/>
                  <a:pt x="151176" y="289560"/>
                  <a:pt x="144826" y="335280"/>
                </a:cubicBezTo>
                <a:cubicBezTo>
                  <a:pt x="138476" y="381000"/>
                  <a:pt x="2586" y="354330"/>
                  <a:pt x="46" y="403860"/>
                </a:cubicBezTo>
                <a:cubicBezTo>
                  <a:pt x="-2494" y="453390"/>
                  <a:pt x="99106" y="591820"/>
                  <a:pt x="129586" y="63246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00" name="组合 1899"/>
          <p:cNvGrpSpPr/>
          <p:nvPr/>
        </p:nvGrpSpPr>
        <p:grpSpPr>
          <a:xfrm>
            <a:off x="4141117" y="5451341"/>
            <a:ext cx="493030" cy="1478907"/>
            <a:chOff x="8714387" y="845689"/>
            <a:chExt cx="387105" cy="1161171"/>
          </a:xfrm>
        </p:grpSpPr>
        <p:grpSp>
          <p:nvGrpSpPr>
            <p:cNvPr id="1901" name="组合 1900"/>
            <p:cNvGrpSpPr/>
            <p:nvPr/>
          </p:nvGrpSpPr>
          <p:grpSpPr>
            <a:xfrm rot="341274">
              <a:off x="8771220" y="845689"/>
              <a:ext cx="277652" cy="1075636"/>
              <a:chOff x="8533710" y="864821"/>
              <a:chExt cx="277652" cy="1075636"/>
            </a:xfrm>
          </p:grpSpPr>
          <p:sp>
            <p:nvSpPr>
              <p:cNvPr id="1906" name="任意多边形 1905"/>
              <p:cNvSpPr/>
              <p:nvPr/>
            </p:nvSpPr>
            <p:spPr bwMode="auto">
              <a:xfrm>
                <a:off x="8533710" y="864821"/>
                <a:ext cx="277652" cy="1068917"/>
              </a:xfrm>
              <a:custGeom>
                <a:avLst/>
                <a:gdLst>
                  <a:gd name="connsiteX0" fmla="*/ 0 w 277652"/>
                  <a:gd name="connsiteY0" fmla="*/ 0 h 1068917"/>
                  <a:gd name="connsiteX1" fmla="*/ 149767 w 277652"/>
                  <a:gd name="connsiteY1" fmla="*/ 0 h 1068917"/>
                  <a:gd name="connsiteX2" fmla="*/ 277652 w 277652"/>
                  <a:gd name="connsiteY2" fmla="*/ 1032958 h 1068917"/>
                  <a:gd name="connsiteX3" fmla="*/ 76428 w 277652"/>
                  <a:gd name="connsiteY3" fmla="*/ 1068917 h 1068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7652" h="1068917">
                    <a:moveTo>
                      <a:pt x="0" y="0"/>
                    </a:moveTo>
                    <a:lnTo>
                      <a:pt x="149767" y="0"/>
                    </a:lnTo>
                    <a:lnTo>
                      <a:pt x="277652" y="1032958"/>
                    </a:lnTo>
                    <a:lnTo>
                      <a:pt x="76428" y="1068917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07" name="任意多边形 1906"/>
              <p:cNvSpPr/>
              <p:nvPr/>
            </p:nvSpPr>
            <p:spPr bwMode="auto">
              <a:xfrm>
                <a:off x="8538892" y="871540"/>
                <a:ext cx="180099" cy="1068917"/>
              </a:xfrm>
              <a:custGeom>
                <a:avLst/>
                <a:gdLst>
                  <a:gd name="connsiteX0" fmla="*/ 0 w 180099"/>
                  <a:gd name="connsiteY0" fmla="*/ 0 h 1068917"/>
                  <a:gd name="connsiteX1" fmla="*/ 133593 w 180099"/>
                  <a:gd name="connsiteY1" fmla="*/ 0 h 1068917"/>
                  <a:gd name="connsiteX2" fmla="*/ 102408 w 180099"/>
                  <a:gd name="connsiteY2" fmla="*/ 17341 h 1068917"/>
                  <a:gd name="connsiteX3" fmla="*/ 80817 w 180099"/>
                  <a:gd name="connsiteY3" fmla="*/ 72871 h 1068917"/>
                  <a:gd name="connsiteX4" fmla="*/ 171462 w 180099"/>
                  <a:gd name="connsiteY4" fmla="*/ 948150 h 1068917"/>
                  <a:gd name="connsiteX5" fmla="*/ 180099 w 180099"/>
                  <a:gd name="connsiteY5" fmla="*/ 986974 h 1068917"/>
                  <a:gd name="connsiteX6" fmla="*/ 76463 w 180099"/>
                  <a:gd name="connsiteY6" fmla="*/ 1068917 h 1068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099" h="1068917">
                    <a:moveTo>
                      <a:pt x="0" y="0"/>
                    </a:moveTo>
                    <a:lnTo>
                      <a:pt x="133593" y="0"/>
                    </a:lnTo>
                    <a:lnTo>
                      <a:pt x="102408" y="17341"/>
                    </a:lnTo>
                    <a:cubicBezTo>
                      <a:pt x="89453" y="30826"/>
                      <a:pt x="80817" y="49163"/>
                      <a:pt x="80817" y="72871"/>
                    </a:cubicBezTo>
                    <a:cubicBezTo>
                      <a:pt x="63472" y="370412"/>
                      <a:pt x="154190" y="655065"/>
                      <a:pt x="171462" y="948150"/>
                    </a:cubicBezTo>
                    <a:cubicBezTo>
                      <a:pt x="171462" y="965494"/>
                      <a:pt x="175817" y="978382"/>
                      <a:pt x="180099" y="986974"/>
                    </a:cubicBezTo>
                    <a:lnTo>
                      <a:pt x="76463" y="1068917"/>
                    </a:ln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02" name="组合 1901"/>
            <p:cNvGrpSpPr/>
            <p:nvPr/>
          </p:nvGrpSpPr>
          <p:grpSpPr>
            <a:xfrm>
              <a:off x="8714387" y="1776417"/>
              <a:ext cx="387105" cy="230443"/>
              <a:chOff x="8557664" y="1776417"/>
              <a:chExt cx="387105" cy="230443"/>
            </a:xfrm>
          </p:grpSpPr>
          <p:sp>
            <p:nvSpPr>
              <p:cNvPr id="1903" name="Freeform 104"/>
              <p:cNvSpPr/>
              <p:nvPr/>
            </p:nvSpPr>
            <p:spPr bwMode="auto">
              <a:xfrm>
                <a:off x="8557664" y="1779062"/>
                <a:ext cx="387105" cy="227798"/>
              </a:xfrm>
              <a:custGeom>
                <a:avLst/>
                <a:gdLst>
                  <a:gd name="T0" fmla="*/ 162 w 182"/>
                  <a:gd name="T1" fmla="*/ 91 h 92"/>
                  <a:gd name="T2" fmla="*/ 8 w 182"/>
                  <a:gd name="T3" fmla="*/ 80 h 92"/>
                  <a:gd name="T4" fmla="*/ 91 w 182"/>
                  <a:gd name="T5" fmla="*/ 2 h 92"/>
                  <a:gd name="T6" fmla="*/ 162 w 182"/>
                  <a:gd name="T7" fmla="*/ 91 h 92"/>
                  <a:gd name="connsiteX0" fmla="*/ 8471 w 8987"/>
                  <a:gd name="connsiteY0" fmla="*/ 9678 h 9996"/>
                  <a:gd name="connsiteX1" fmla="*/ 10 w 8987"/>
                  <a:gd name="connsiteY1" fmla="*/ 8483 h 9996"/>
                  <a:gd name="connsiteX2" fmla="*/ 4570 w 8987"/>
                  <a:gd name="connsiteY2" fmla="*/ 4 h 9996"/>
                  <a:gd name="connsiteX3" fmla="*/ 8471 w 8987"/>
                  <a:gd name="connsiteY3" fmla="*/ 9678 h 9996"/>
                  <a:gd name="connsiteX0-1" fmla="*/ 9426 w 10000"/>
                  <a:gd name="connsiteY0-2" fmla="*/ 9682 h 10000"/>
                  <a:gd name="connsiteX1-3" fmla="*/ 11 w 10000"/>
                  <a:gd name="connsiteY1-4" fmla="*/ 8486 h 10000"/>
                  <a:gd name="connsiteX2-5" fmla="*/ 5085 w 10000"/>
                  <a:gd name="connsiteY2-6" fmla="*/ 4 h 10000"/>
                  <a:gd name="connsiteX3-7" fmla="*/ 9426 w 10000"/>
                  <a:gd name="connsiteY3-8" fmla="*/ 9682 h 10000"/>
                  <a:gd name="connsiteX0-9" fmla="*/ 9426 w 10000"/>
                  <a:gd name="connsiteY0-10" fmla="*/ 9682 h 10460"/>
                  <a:gd name="connsiteX1-11" fmla="*/ 11 w 10000"/>
                  <a:gd name="connsiteY1-12" fmla="*/ 8486 h 10460"/>
                  <a:gd name="connsiteX2-13" fmla="*/ 5085 w 10000"/>
                  <a:gd name="connsiteY2-14" fmla="*/ 4 h 10460"/>
                  <a:gd name="connsiteX3-15" fmla="*/ 9426 w 10000"/>
                  <a:gd name="connsiteY3-16" fmla="*/ 9682 h 1046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000" h="10460">
                    <a:moveTo>
                      <a:pt x="9426" y="9682"/>
                    </a:moveTo>
                    <a:cubicBezTo>
                      <a:pt x="9426" y="9682"/>
                      <a:pt x="1749" y="12067"/>
                      <a:pt x="11" y="8486"/>
                    </a:cubicBezTo>
                    <a:cubicBezTo>
                      <a:pt x="11" y="8486"/>
                      <a:pt x="-478" y="113"/>
                      <a:pt x="5085" y="4"/>
                    </a:cubicBezTo>
                    <a:cubicBezTo>
                      <a:pt x="10649" y="-213"/>
                      <a:pt x="10465" y="9030"/>
                      <a:pt x="9426" y="9682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4" name="Freeform 105"/>
              <p:cNvSpPr/>
              <p:nvPr/>
            </p:nvSpPr>
            <p:spPr bwMode="auto">
              <a:xfrm>
                <a:off x="8595108" y="1776417"/>
                <a:ext cx="341793" cy="186886"/>
              </a:xfrm>
              <a:custGeom>
                <a:avLst/>
                <a:gdLst>
                  <a:gd name="T0" fmla="*/ 0 w 144"/>
                  <a:gd name="T1" fmla="*/ 27 h 79"/>
                  <a:gd name="T2" fmla="*/ 67 w 144"/>
                  <a:gd name="T3" fmla="*/ 1 h 79"/>
                  <a:gd name="T4" fmla="*/ 144 w 144"/>
                  <a:gd name="T5" fmla="*/ 45 h 79"/>
                  <a:gd name="T6" fmla="*/ 0 w 144"/>
                  <a:gd name="T7" fmla="*/ 2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79">
                    <a:moveTo>
                      <a:pt x="0" y="27"/>
                    </a:moveTo>
                    <a:cubicBezTo>
                      <a:pt x="12" y="13"/>
                      <a:pt x="32" y="1"/>
                      <a:pt x="67" y="1"/>
                    </a:cubicBezTo>
                    <a:cubicBezTo>
                      <a:pt x="114" y="0"/>
                      <a:pt x="136" y="22"/>
                      <a:pt x="144" y="45"/>
                    </a:cubicBezTo>
                    <a:cubicBezTo>
                      <a:pt x="118" y="79"/>
                      <a:pt x="11" y="73"/>
                      <a:pt x="0" y="27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5" name="Freeform 106"/>
              <p:cNvSpPr/>
              <p:nvPr/>
            </p:nvSpPr>
            <p:spPr bwMode="auto">
              <a:xfrm>
                <a:off x="8640303" y="1814049"/>
                <a:ext cx="56966" cy="29982"/>
              </a:xfrm>
              <a:custGeom>
                <a:avLst/>
                <a:gdLst>
                  <a:gd name="T0" fmla="*/ 0 w 24"/>
                  <a:gd name="T1" fmla="*/ 6 h 13"/>
                  <a:gd name="T2" fmla="*/ 12 w 24"/>
                  <a:gd name="T3" fmla="*/ 12 h 13"/>
                  <a:gd name="T4" fmla="*/ 24 w 24"/>
                  <a:gd name="T5" fmla="*/ 6 h 13"/>
                  <a:gd name="T6" fmla="*/ 12 w 24"/>
                  <a:gd name="T7" fmla="*/ 0 h 13"/>
                  <a:gd name="T8" fmla="*/ 0 w 2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0" y="6"/>
                    </a:moveTo>
                    <a:cubicBezTo>
                      <a:pt x="0" y="10"/>
                      <a:pt x="5" y="13"/>
                      <a:pt x="12" y="12"/>
                    </a:cubicBezTo>
                    <a:cubicBezTo>
                      <a:pt x="18" y="12"/>
                      <a:pt x="24" y="10"/>
                      <a:pt x="24" y="6"/>
                    </a:cubicBezTo>
                    <a:cubicBezTo>
                      <a:pt x="24" y="3"/>
                      <a:pt x="18" y="0"/>
                      <a:pt x="12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908" name="组合 1907"/>
          <p:cNvGrpSpPr/>
          <p:nvPr/>
        </p:nvGrpSpPr>
        <p:grpSpPr>
          <a:xfrm>
            <a:off x="3593834" y="5459659"/>
            <a:ext cx="489417" cy="1472188"/>
            <a:chOff x="8154731" y="871539"/>
            <a:chExt cx="387105" cy="1164429"/>
          </a:xfrm>
        </p:grpSpPr>
        <p:grpSp>
          <p:nvGrpSpPr>
            <p:cNvPr id="1909" name="组合 1908"/>
            <p:cNvGrpSpPr/>
            <p:nvPr/>
          </p:nvGrpSpPr>
          <p:grpSpPr>
            <a:xfrm>
              <a:off x="8261910" y="871539"/>
              <a:ext cx="172489" cy="1111596"/>
              <a:chOff x="8261910" y="871539"/>
              <a:chExt cx="172489" cy="1111596"/>
            </a:xfrm>
          </p:grpSpPr>
          <p:sp>
            <p:nvSpPr>
              <p:cNvPr id="1914" name="任意多边形 1913"/>
              <p:cNvSpPr/>
              <p:nvPr/>
            </p:nvSpPr>
            <p:spPr bwMode="auto">
              <a:xfrm>
                <a:off x="8261910" y="871539"/>
                <a:ext cx="172489" cy="1108059"/>
              </a:xfrm>
              <a:custGeom>
                <a:avLst/>
                <a:gdLst>
                  <a:gd name="connsiteX0" fmla="*/ 8194 w 172489"/>
                  <a:gd name="connsiteY0" fmla="*/ 0 h 1108059"/>
                  <a:gd name="connsiteX1" fmla="*/ 163969 w 172489"/>
                  <a:gd name="connsiteY1" fmla="*/ 0 h 1108059"/>
                  <a:gd name="connsiteX2" fmla="*/ 164920 w 172489"/>
                  <a:gd name="connsiteY2" fmla="*/ 122403 h 1108059"/>
                  <a:gd name="connsiteX3" fmla="*/ 172489 w 172489"/>
                  <a:gd name="connsiteY3" fmla="*/ 1103445 h 1108059"/>
                  <a:gd name="connsiteX4" fmla="*/ 0 w 172489"/>
                  <a:gd name="connsiteY4" fmla="*/ 1108059 h 1108059"/>
                  <a:gd name="connsiteX5" fmla="*/ 6437 w 172489"/>
                  <a:gd name="connsiteY5" fmla="*/ 230950 h 1108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2489" h="1108059">
                    <a:moveTo>
                      <a:pt x="8194" y="0"/>
                    </a:moveTo>
                    <a:lnTo>
                      <a:pt x="163969" y="0"/>
                    </a:lnTo>
                    <a:lnTo>
                      <a:pt x="164920" y="122403"/>
                    </a:lnTo>
                    <a:cubicBezTo>
                      <a:pt x="167183" y="413957"/>
                      <a:pt x="168730" y="616719"/>
                      <a:pt x="172489" y="1103445"/>
                    </a:cubicBezTo>
                    <a:lnTo>
                      <a:pt x="0" y="1108059"/>
                    </a:lnTo>
                    <a:cubicBezTo>
                      <a:pt x="2167" y="836454"/>
                      <a:pt x="4291" y="523320"/>
                      <a:pt x="6437" y="230950"/>
                    </a:cubicBez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15" name="任意多边形 1914"/>
              <p:cNvSpPr/>
              <p:nvPr/>
            </p:nvSpPr>
            <p:spPr bwMode="auto">
              <a:xfrm>
                <a:off x="8311638" y="876031"/>
                <a:ext cx="122353" cy="1107104"/>
              </a:xfrm>
              <a:custGeom>
                <a:avLst/>
                <a:gdLst>
                  <a:gd name="connsiteX0" fmla="*/ 0 w 122353"/>
                  <a:gd name="connsiteY0" fmla="*/ 0 h 1107104"/>
                  <a:gd name="connsiteX1" fmla="*/ 113787 w 122353"/>
                  <a:gd name="connsiteY1" fmla="*/ 0 h 1107104"/>
                  <a:gd name="connsiteX2" fmla="*/ 122353 w 122353"/>
                  <a:gd name="connsiteY2" fmla="*/ 1103444 h 1107104"/>
                  <a:gd name="connsiteX3" fmla="*/ 27789 w 122353"/>
                  <a:gd name="connsiteY3" fmla="*/ 1107104 h 1107104"/>
                  <a:gd name="connsiteX4" fmla="*/ 40272 w 122353"/>
                  <a:gd name="connsiteY4" fmla="*/ 115991 h 1107104"/>
                  <a:gd name="connsiteX5" fmla="*/ 31636 w 122353"/>
                  <a:gd name="connsiteY5" fmla="*/ 81463 h 1107104"/>
                  <a:gd name="connsiteX6" fmla="*/ 27354 w 122353"/>
                  <a:gd name="connsiteY6" fmla="*/ 46936 h 1107104"/>
                  <a:gd name="connsiteX7" fmla="*/ 4130 w 122353"/>
                  <a:gd name="connsiteY7" fmla="*/ 1748 h 1107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353" h="1107104">
                    <a:moveTo>
                      <a:pt x="0" y="0"/>
                    </a:moveTo>
                    <a:lnTo>
                      <a:pt x="113787" y="0"/>
                    </a:lnTo>
                    <a:lnTo>
                      <a:pt x="122353" y="1103444"/>
                    </a:lnTo>
                    <a:lnTo>
                      <a:pt x="27789" y="1107104"/>
                    </a:lnTo>
                    <a:cubicBezTo>
                      <a:pt x="32071" y="788083"/>
                      <a:pt x="35990" y="435012"/>
                      <a:pt x="40272" y="115991"/>
                    </a:cubicBezTo>
                    <a:cubicBezTo>
                      <a:pt x="40272" y="103103"/>
                      <a:pt x="35990" y="90055"/>
                      <a:pt x="31636" y="81463"/>
                    </a:cubicBezTo>
                    <a:cubicBezTo>
                      <a:pt x="31636" y="68575"/>
                      <a:pt x="31636" y="59983"/>
                      <a:pt x="27354" y="46936"/>
                    </a:cubicBezTo>
                    <a:cubicBezTo>
                      <a:pt x="25177" y="27604"/>
                      <a:pt x="16540" y="12528"/>
                      <a:pt x="4130" y="1748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10" name="组合 1909"/>
            <p:cNvGrpSpPr/>
            <p:nvPr/>
          </p:nvGrpSpPr>
          <p:grpSpPr>
            <a:xfrm>
              <a:off x="8154731" y="1805525"/>
              <a:ext cx="387105" cy="230443"/>
              <a:chOff x="8154731" y="1805525"/>
              <a:chExt cx="387105" cy="230443"/>
            </a:xfrm>
          </p:grpSpPr>
          <p:sp>
            <p:nvSpPr>
              <p:cNvPr id="1911" name="Freeform 104"/>
              <p:cNvSpPr/>
              <p:nvPr/>
            </p:nvSpPr>
            <p:spPr bwMode="auto">
              <a:xfrm flipH="1">
                <a:off x="8154731" y="1808170"/>
                <a:ext cx="387105" cy="227798"/>
              </a:xfrm>
              <a:custGeom>
                <a:avLst/>
                <a:gdLst>
                  <a:gd name="T0" fmla="*/ 162 w 182"/>
                  <a:gd name="T1" fmla="*/ 91 h 92"/>
                  <a:gd name="T2" fmla="*/ 8 w 182"/>
                  <a:gd name="T3" fmla="*/ 80 h 92"/>
                  <a:gd name="T4" fmla="*/ 91 w 182"/>
                  <a:gd name="T5" fmla="*/ 2 h 92"/>
                  <a:gd name="T6" fmla="*/ 162 w 182"/>
                  <a:gd name="T7" fmla="*/ 91 h 92"/>
                  <a:gd name="connsiteX0" fmla="*/ 8471 w 8987"/>
                  <a:gd name="connsiteY0" fmla="*/ 9678 h 9996"/>
                  <a:gd name="connsiteX1" fmla="*/ 10 w 8987"/>
                  <a:gd name="connsiteY1" fmla="*/ 8483 h 9996"/>
                  <a:gd name="connsiteX2" fmla="*/ 4570 w 8987"/>
                  <a:gd name="connsiteY2" fmla="*/ 4 h 9996"/>
                  <a:gd name="connsiteX3" fmla="*/ 8471 w 8987"/>
                  <a:gd name="connsiteY3" fmla="*/ 9678 h 9996"/>
                  <a:gd name="connsiteX0-1" fmla="*/ 9426 w 10000"/>
                  <a:gd name="connsiteY0-2" fmla="*/ 9682 h 10000"/>
                  <a:gd name="connsiteX1-3" fmla="*/ 11 w 10000"/>
                  <a:gd name="connsiteY1-4" fmla="*/ 8486 h 10000"/>
                  <a:gd name="connsiteX2-5" fmla="*/ 5085 w 10000"/>
                  <a:gd name="connsiteY2-6" fmla="*/ 4 h 10000"/>
                  <a:gd name="connsiteX3-7" fmla="*/ 9426 w 10000"/>
                  <a:gd name="connsiteY3-8" fmla="*/ 9682 h 10000"/>
                  <a:gd name="connsiteX0-9" fmla="*/ 9426 w 10000"/>
                  <a:gd name="connsiteY0-10" fmla="*/ 9682 h 10460"/>
                  <a:gd name="connsiteX1-11" fmla="*/ 11 w 10000"/>
                  <a:gd name="connsiteY1-12" fmla="*/ 8486 h 10460"/>
                  <a:gd name="connsiteX2-13" fmla="*/ 5085 w 10000"/>
                  <a:gd name="connsiteY2-14" fmla="*/ 4 h 10460"/>
                  <a:gd name="connsiteX3-15" fmla="*/ 9426 w 10000"/>
                  <a:gd name="connsiteY3-16" fmla="*/ 9682 h 1046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000" h="10460">
                    <a:moveTo>
                      <a:pt x="9426" y="9682"/>
                    </a:moveTo>
                    <a:cubicBezTo>
                      <a:pt x="9426" y="9682"/>
                      <a:pt x="1749" y="12067"/>
                      <a:pt x="11" y="8486"/>
                    </a:cubicBezTo>
                    <a:cubicBezTo>
                      <a:pt x="11" y="8486"/>
                      <a:pt x="-478" y="113"/>
                      <a:pt x="5085" y="4"/>
                    </a:cubicBezTo>
                    <a:cubicBezTo>
                      <a:pt x="10649" y="-213"/>
                      <a:pt x="10465" y="9030"/>
                      <a:pt x="9426" y="9682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2" name="Freeform 105"/>
              <p:cNvSpPr/>
              <p:nvPr/>
            </p:nvSpPr>
            <p:spPr bwMode="auto">
              <a:xfrm flipH="1">
                <a:off x="8162599" y="1805525"/>
                <a:ext cx="341793" cy="186886"/>
              </a:xfrm>
              <a:custGeom>
                <a:avLst/>
                <a:gdLst>
                  <a:gd name="T0" fmla="*/ 0 w 144"/>
                  <a:gd name="T1" fmla="*/ 27 h 79"/>
                  <a:gd name="T2" fmla="*/ 67 w 144"/>
                  <a:gd name="T3" fmla="*/ 1 h 79"/>
                  <a:gd name="T4" fmla="*/ 144 w 144"/>
                  <a:gd name="T5" fmla="*/ 45 h 79"/>
                  <a:gd name="T6" fmla="*/ 0 w 144"/>
                  <a:gd name="T7" fmla="*/ 2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79">
                    <a:moveTo>
                      <a:pt x="0" y="27"/>
                    </a:moveTo>
                    <a:cubicBezTo>
                      <a:pt x="12" y="13"/>
                      <a:pt x="32" y="1"/>
                      <a:pt x="67" y="1"/>
                    </a:cubicBezTo>
                    <a:cubicBezTo>
                      <a:pt x="114" y="0"/>
                      <a:pt x="136" y="22"/>
                      <a:pt x="144" y="45"/>
                    </a:cubicBezTo>
                    <a:cubicBezTo>
                      <a:pt x="118" y="79"/>
                      <a:pt x="11" y="73"/>
                      <a:pt x="0" y="27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3" name="Freeform 106"/>
              <p:cNvSpPr/>
              <p:nvPr/>
            </p:nvSpPr>
            <p:spPr bwMode="auto">
              <a:xfrm flipH="1">
                <a:off x="8402231" y="1843157"/>
                <a:ext cx="56966" cy="29982"/>
              </a:xfrm>
              <a:custGeom>
                <a:avLst/>
                <a:gdLst>
                  <a:gd name="T0" fmla="*/ 0 w 24"/>
                  <a:gd name="T1" fmla="*/ 6 h 13"/>
                  <a:gd name="T2" fmla="*/ 12 w 24"/>
                  <a:gd name="T3" fmla="*/ 12 h 13"/>
                  <a:gd name="T4" fmla="*/ 24 w 24"/>
                  <a:gd name="T5" fmla="*/ 6 h 13"/>
                  <a:gd name="T6" fmla="*/ 12 w 24"/>
                  <a:gd name="T7" fmla="*/ 0 h 13"/>
                  <a:gd name="T8" fmla="*/ 0 w 2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0" y="6"/>
                    </a:moveTo>
                    <a:cubicBezTo>
                      <a:pt x="0" y="10"/>
                      <a:pt x="5" y="13"/>
                      <a:pt x="12" y="12"/>
                    </a:cubicBezTo>
                    <a:cubicBezTo>
                      <a:pt x="18" y="12"/>
                      <a:pt x="24" y="10"/>
                      <a:pt x="24" y="6"/>
                    </a:cubicBezTo>
                    <a:cubicBezTo>
                      <a:pt x="24" y="3"/>
                      <a:pt x="18" y="0"/>
                      <a:pt x="12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63" name="Freeform 1613"/>
          <p:cNvSpPr/>
          <p:nvPr/>
        </p:nvSpPr>
        <p:spPr bwMode="auto">
          <a:xfrm>
            <a:off x="2913739" y="2673044"/>
            <a:ext cx="2278265" cy="1382206"/>
          </a:xfrm>
          <a:custGeom>
            <a:avLst/>
            <a:gdLst>
              <a:gd name="T0" fmla="*/ 1062 w 1062"/>
              <a:gd name="T1" fmla="*/ 0 h 645"/>
              <a:gd name="T2" fmla="*/ 1062 w 1062"/>
              <a:gd name="T3" fmla="*/ 645 h 645"/>
              <a:gd name="T4" fmla="*/ 0 w 1062"/>
              <a:gd name="T5" fmla="*/ 645 h 645"/>
              <a:gd name="T6" fmla="*/ 0 w 1062"/>
              <a:gd name="T7" fmla="*/ 0 h 645"/>
              <a:gd name="T8" fmla="*/ 1062 w 1062"/>
              <a:gd name="T9" fmla="*/ 0 h 645"/>
              <a:gd name="T10" fmla="*/ 1062 w 1062"/>
              <a:gd name="T11" fmla="*/ 0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2" h="645">
                <a:moveTo>
                  <a:pt x="1062" y="0"/>
                </a:moveTo>
                <a:lnTo>
                  <a:pt x="1062" y="645"/>
                </a:lnTo>
                <a:lnTo>
                  <a:pt x="0" y="645"/>
                </a:lnTo>
                <a:lnTo>
                  <a:pt x="0" y="0"/>
                </a:lnTo>
                <a:lnTo>
                  <a:pt x="1062" y="0"/>
                </a:lnTo>
                <a:lnTo>
                  <a:pt x="106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4" name="Freeform 1613"/>
          <p:cNvSpPr/>
          <p:nvPr/>
        </p:nvSpPr>
        <p:spPr bwMode="auto">
          <a:xfrm>
            <a:off x="2913739" y="2666742"/>
            <a:ext cx="2280878" cy="1388508"/>
          </a:xfrm>
          <a:custGeom>
            <a:avLst/>
            <a:gdLst>
              <a:gd name="T0" fmla="*/ 1062 w 1062"/>
              <a:gd name="T1" fmla="*/ 0 h 645"/>
              <a:gd name="T2" fmla="*/ 1062 w 1062"/>
              <a:gd name="T3" fmla="*/ 645 h 645"/>
              <a:gd name="T4" fmla="*/ 0 w 1062"/>
              <a:gd name="T5" fmla="*/ 645 h 645"/>
              <a:gd name="T6" fmla="*/ 0 w 1062"/>
              <a:gd name="T7" fmla="*/ 0 h 645"/>
              <a:gd name="T8" fmla="*/ 1062 w 1062"/>
              <a:gd name="T9" fmla="*/ 0 h 645"/>
              <a:gd name="T10" fmla="*/ 1062 w 1062"/>
              <a:gd name="T11" fmla="*/ 0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2" h="645">
                <a:moveTo>
                  <a:pt x="1062" y="0"/>
                </a:moveTo>
                <a:lnTo>
                  <a:pt x="1062" y="645"/>
                </a:lnTo>
                <a:lnTo>
                  <a:pt x="0" y="645"/>
                </a:lnTo>
                <a:lnTo>
                  <a:pt x="0" y="0"/>
                </a:lnTo>
                <a:lnTo>
                  <a:pt x="1062" y="0"/>
                </a:lnTo>
                <a:lnTo>
                  <a:pt x="1062" y="0"/>
                </a:lnTo>
                <a:close/>
              </a:path>
            </a:pathLst>
          </a:custGeom>
          <a:solidFill>
            <a:srgbClr val="00AAB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5" name="Freeform 1613"/>
          <p:cNvSpPr/>
          <p:nvPr/>
        </p:nvSpPr>
        <p:spPr bwMode="auto">
          <a:xfrm>
            <a:off x="2913739" y="2663962"/>
            <a:ext cx="2280878" cy="1391288"/>
          </a:xfrm>
          <a:custGeom>
            <a:avLst/>
            <a:gdLst>
              <a:gd name="T0" fmla="*/ 1062 w 1062"/>
              <a:gd name="T1" fmla="*/ 0 h 645"/>
              <a:gd name="T2" fmla="*/ 1062 w 1062"/>
              <a:gd name="T3" fmla="*/ 645 h 645"/>
              <a:gd name="T4" fmla="*/ 0 w 1062"/>
              <a:gd name="T5" fmla="*/ 645 h 645"/>
              <a:gd name="T6" fmla="*/ 0 w 1062"/>
              <a:gd name="T7" fmla="*/ 0 h 645"/>
              <a:gd name="T8" fmla="*/ 1062 w 1062"/>
              <a:gd name="T9" fmla="*/ 0 h 645"/>
              <a:gd name="T10" fmla="*/ 1062 w 1062"/>
              <a:gd name="T11" fmla="*/ 0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2" h="645">
                <a:moveTo>
                  <a:pt x="1062" y="0"/>
                </a:moveTo>
                <a:lnTo>
                  <a:pt x="1062" y="645"/>
                </a:lnTo>
                <a:lnTo>
                  <a:pt x="0" y="645"/>
                </a:lnTo>
                <a:lnTo>
                  <a:pt x="0" y="0"/>
                </a:lnTo>
                <a:lnTo>
                  <a:pt x="1062" y="0"/>
                </a:lnTo>
                <a:lnTo>
                  <a:pt x="1062" y="0"/>
                </a:lnTo>
                <a:close/>
              </a:path>
            </a:pathLst>
          </a:custGeom>
          <a:solidFill>
            <a:srgbClr val="004F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6" name="Freeform 1613"/>
          <p:cNvSpPr/>
          <p:nvPr/>
        </p:nvSpPr>
        <p:spPr bwMode="auto">
          <a:xfrm>
            <a:off x="2913739" y="2649077"/>
            <a:ext cx="2285856" cy="1406173"/>
          </a:xfrm>
          <a:custGeom>
            <a:avLst/>
            <a:gdLst>
              <a:gd name="T0" fmla="*/ 1062 w 1062"/>
              <a:gd name="T1" fmla="*/ 0 h 645"/>
              <a:gd name="T2" fmla="*/ 1062 w 1062"/>
              <a:gd name="T3" fmla="*/ 645 h 645"/>
              <a:gd name="T4" fmla="*/ 0 w 1062"/>
              <a:gd name="T5" fmla="*/ 645 h 645"/>
              <a:gd name="T6" fmla="*/ 0 w 1062"/>
              <a:gd name="T7" fmla="*/ 0 h 645"/>
              <a:gd name="T8" fmla="*/ 1062 w 1062"/>
              <a:gd name="T9" fmla="*/ 0 h 645"/>
              <a:gd name="T10" fmla="*/ 1062 w 1062"/>
              <a:gd name="T11" fmla="*/ 0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2" h="645">
                <a:moveTo>
                  <a:pt x="1062" y="0"/>
                </a:moveTo>
                <a:lnTo>
                  <a:pt x="1062" y="645"/>
                </a:lnTo>
                <a:lnTo>
                  <a:pt x="0" y="645"/>
                </a:lnTo>
                <a:lnTo>
                  <a:pt x="0" y="0"/>
                </a:lnTo>
                <a:lnTo>
                  <a:pt x="1062" y="0"/>
                </a:lnTo>
                <a:lnTo>
                  <a:pt x="1062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0" name="任意多边形 839"/>
          <p:cNvSpPr/>
          <p:nvPr/>
        </p:nvSpPr>
        <p:spPr>
          <a:xfrm>
            <a:off x="4181711" y="2318001"/>
            <a:ext cx="72743" cy="284299"/>
          </a:xfrm>
          <a:custGeom>
            <a:avLst/>
            <a:gdLst>
              <a:gd name="connsiteX0" fmla="*/ 99106 w 182926"/>
              <a:gd name="connsiteY0" fmla="*/ 0 h 660093"/>
              <a:gd name="connsiteX1" fmla="*/ 160066 w 182926"/>
              <a:gd name="connsiteY1" fmla="*/ 114300 h 660093"/>
              <a:gd name="connsiteX2" fmla="*/ 38146 w 182926"/>
              <a:gd name="connsiteY2" fmla="*/ 129540 h 660093"/>
              <a:gd name="connsiteX3" fmla="*/ 144826 w 182926"/>
              <a:gd name="connsiteY3" fmla="*/ 335280 h 660093"/>
              <a:gd name="connsiteX4" fmla="*/ 46 w 182926"/>
              <a:gd name="connsiteY4" fmla="*/ 403860 h 660093"/>
              <a:gd name="connsiteX5" fmla="*/ 129586 w 182926"/>
              <a:gd name="connsiteY5" fmla="*/ 632460 h 660093"/>
              <a:gd name="connsiteX6" fmla="*/ 182926 w 182926"/>
              <a:gd name="connsiteY6" fmla="*/ 647700 h 660093"/>
              <a:gd name="connsiteX0-1" fmla="*/ 99106 w 161827"/>
              <a:gd name="connsiteY0-2" fmla="*/ 0 h 632460"/>
              <a:gd name="connsiteX1-3" fmla="*/ 160066 w 161827"/>
              <a:gd name="connsiteY1-4" fmla="*/ 114300 h 632460"/>
              <a:gd name="connsiteX2-5" fmla="*/ 38146 w 161827"/>
              <a:gd name="connsiteY2-6" fmla="*/ 129540 h 632460"/>
              <a:gd name="connsiteX3-7" fmla="*/ 144826 w 161827"/>
              <a:gd name="connsiteY3-8" fmla="*/ 335280 h 632460"/>
              <a:gd name="connsiteX4-9" fmla="*/ 46 w 161827"/>
              <a:gd name="connsiteY4-10" fmla="*/ 403860 h 632460"/>
              <a:gd name="connsiteX5-11" fmla="*/ 129586 w 161827"/>
              <a:gd name="connsiteY5-12" fmla="*/ 632460 h 632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61827" h="632460">
                <a:moveTo>
                  <a:pt x="99106" y="0"/>
                </a:moveTo>
                <a:cubicBezTo>
                  <a:pt x="134666" y="46355"/>
                  <a:pt x="170226" y="92710"/>
                  <a:pt x="160066" y="114300"/>
                </a:cubicBezTo>
                <a:cubicBezTo>
                  <a:pt x="149906" y="135890"/>
                  <a:pt x="40686" y="92710"/>
                  <a:pt x="38146" y="129540"/>
                </a:cubicBezTo>
                <a:cubicBezTo>
                  <a:pt x="35606" y="166370"/>
                  <a:pt x="151176" y="289560"/>
                  <a:pt x="144826" y="335280"/>
                </a:cubicBezTo>
                <a:cubicBezTo>
                  <a:pt x="138476" y="381000"/>
                  <a:pt x="2586" y="354330"/>
                  <a:pt x="46" y="403860"/>
                </a:cubicBezTo>
                <a:cubicBezTo>
                  <a:pt x="-2494" y="453390"/>
                  <a:pt x="99106" y="591820"/>
                  <a:pt x="129586" y="63246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2" name="组合 301"/>
          <p:cNvGrpSpPr/>
          <p:nvPr/>
        </p:nvGrpSpPr>
        <p:grpSpPr>
          <a:xfrm>
            <a:off x="3097386" y="2170907"/>
            <a:ext cx="1896696" cy="2015394"/>
            <a:chOff x="3097386" y="2170907"/>
            <a:chExt cx="1896696" cy="2015394"/>
          </a:xfrm>
        </p:grpSpPr>
        <p:sp>
          <p:nvSpPr>
            <p:cNvPr id="303" name="Freeform 996"/>
            <p:cNvSpPr/>
            <p:nvPr/>
          </p:nvSpPr>
          <p:spPr bwMode="auto">
            <a:xfrm>
              <a:off x="3777460" y="3918013"/>
              <a:ext cx="250825" cy="268288"/>
            </a:xfrm>
            <a:custGeom>
              <a:avLst/>
              <a:gdLst>
                <a:gd name="T0" fmla="*/ 8 w 101"/>
                <a:gd name="T1" fmla="*/ 0 h 108"/>
                <a:gd name="T2" fmla="*/ 4 w 101"/>
                <a:gd name="T3" fmla="*/ 77 h 108"/>
                <a:gd name="T4" fmla="*/ 38 w 101"/>
                <a:gd name="T5" fmla="*/ 103 h 108"/>
                <a:gd name="T6" fmla="*/ 93 w 101"/>
                <a:gd name="T7" fmla="*/ 104 h 108"/>
                <a:gd name="T8" fmla="*/ 101 w 101"/>
                <a:gd name="T9" fmla="*/ 60 h 108"/>
                <a:gd name="T10" fmla="*/ 8 w 101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08">
                  <a:moveTo>
                    <a:pt x="8" y="0"/>
                  </a:moveTo>
                  <a:cubicBezTo>
                    <a:pt x="8" y="0"/>
                    <a:pt x="0" y="64"/>
                    <a:pt x="4" y="77"/>
                  </a:cubicBezTo>
                  <a:cubicBezTo>
                    <a:pt x="8" y="89"/>
                    <a:pt x="21" y="101"/>
                    <a:pt x="38" y="103"/>
                  </a:cubicBezTo>
                  <a:cubicBezTo>
                    <a:pt x="80" y="108"/>
                    <a:pt x="93" y="104"/>
                    <a:pt x="93" y="104"/>
                  </a:cubicBezTo>
                  <a:cubicBezTo>
                    <a:pt x="101" y="60"/>
                    <a:pt x="101" y="60"/>
                    <a:pt x="101" y="6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997"/>
            <p:cNvSpPr/>
            <p:nvPr/>
          </p:nvSpPr>
          <p:spPr bwMode="auto">
            <a:xfrm>
              <a:off x="4125122" y="3968813"/>
              <a:ext cx="242888" cy="212725"/>
            </a:xfrm>
            <a:custGeom>
              <a:avLst/>
              <a:gdLst>
                <a:gd name="T0" fmla="*/ 98 w 98"/>
                <a:gd name="T1" fmla="*/ 0 h 86"/>
                <a:gd name="T2" fmla="*/ 90 w 98"/>
                <a:gd name="T3" fmla="*/ 59 h 86"/>
                <a:gd name="T4" fmla="*/ 0 w 98"/>
                <a:gd name="T5" fmla="*/ 86 h 86"/>
                <a:gd name="T6" fmla="*/ 15 w 98"/>
                <a:gd name="T7" fmla="*/ 19 h 86"/>
                <a:gd name="T8" fmla="*/ 98 w 98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86">
                  <a:moveTo>
                    <a:pt x="98" y="0"/>
                  </a:moveTo>
                  <a:cubicBezTo>
                    <a:pt x="98" y="0"/>
                    <a:pt x="94" y="53"/>
                    <a:pt x="90" y="59"/>
                  </a:cubicBezTo>
                  <a:cubicBezTo>
                    <a:pt x="86" y="64"/>
                    <a:pt x="83" y="82"/>
                    <a:pt x="0" y="86"/>
                  </a:cubicBezTo>
                  <a:cubicBezTo>
                    <a:pt x="15" y="19"/>
                    <a:pt x="15" y="19"/>
                    <a:pt x="15" y="19"/>
                  </a:cubicBezTo>
                  <a:lnTo>
                    <a:pt x="98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998"/>
            <p:cNvSpPr/>
            <p:nvPr/>
          </p:nvSpPr>
          <p:spPr bwMode="auto">
            <a:xfrm>
              <a:off x="4139410" y="3940238"/>
              <a:ext cx="244475" cy="211138"/>
            </a:xfrm>
            <a:custGeom>
              <a:avLst/>
              <a:gdLst>
                <a:gd name="T0" fmla="*/ 98 w 98"/>
                <a:gd name="T1" fmla="*/ 0 h 85"/>
                <a:gd name="T2" fmla="*/ 90 w 98"/>
                <a:gd name="T3" fmla="*/ 59 h 85"/>
                <a:gd name="T4" fmla="*/ 0 w 98"/>
                <a:gd name="T5" fmla="*/ 85 h 85"/>
                <a:gd name="T6" fmla="*/ 15 w 98"/>
                <a:gd name="T7" fmla="*/ 19 h 85"/>
                <a:gd name="T8" fmla="*/ 98 w 98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85">
                  <a:moveTo>
                    <a:pt x="98" y="0"/>
                  </a:moveTo>
                  <a:cubicBezTo>
                    <a:pt x="98" y="0"/>
                    <a:pt x="94" y="53"/>
                    <a:pt x="90" y="59"/>
                  </a:cubicBezTo>
                  <a:cubicBezTo>
                    <a:pt x="86" y="64"/>
                    <a:pt x="83" y="82"/>
                    <a:pt x="0" y="85"/>
                  </a:cubicBezTo>
                  <a:cubicBezTo>
                    <a:pt x="15" y="19"/>
                    <a:pt x="15" y="19"/>
                    <a:pt x="15" y="19"/>
                  </a:cubicBezTo>
                  <a:lnTo>
                    <a:pt x="98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999"/>
            <p:cNvSpPr/>
            <p:nvPr/>
          </p:nvSpPr>
          <p:spPr bwMode="auto">
            <a:xfrm>
              <a:off x="3786985" y="3943413"/>
              <a:ext cx="260350" cy="225425"/>
            </a:xfrm>
            <a:custGeom>
              <a:avLst/>
              <a:gdLst>
                <a:gd name="T0" fmla="*/ 3 w 105"/>
                <a:gd name="T1" fmla="*/ 20 h 91"/>
                <a:gd name="T2" fmla="*/ 1 w 105"/>
                <a:gd name="T3" fmla="*/ 14 h 91"/>
                <a:gd name="T4" fmla="*/ 8 w 105"/>
                <a:gd name="T5" fmla="*/ 2 h 91"/>
                <a:gd name="T6" fmla="*/ 26 w 105"/>
                <a:gd name="T7" fmla="*/ 12 h 91"/>
                <a:gd name="T8" fmla="*/ 62 w 105"/>
                <a:gd name="T9" fmla="*/ 35 h 91"/>
                <a:gd name="T10" fmla="*/ 93 w 105"/>
                <a:gd name="T11" fmla="*/ 59 h 91"/>
                <a:gd name="T12" fmla="*/ 93 w 105"/>
                <a:gd name="T13" fmla="*/ 88 h 91"/>
                <a:gd name="T14" fmla="*/ 74 w 105"/>
                <a:gd name="T15" fmla="*/ 67 h 91"/>
                <a:gd name="T16" fmla="*/ 58 w 105"/>
                <a:gd name="T17" fmla="*/ 57 h 91"/>
                <a:gd name="T18" fmla="*/ 38 w 105"/>
                <a:gd name="T19" fmla="*/ 46 h 91"/>
                <a:gd name="T20" fmla="*/ 12 w 105"/>
                <a:gd name="T21" fmla="*/ 28 h 91"/>
                <a:gd name="T22" fmla="*/ 3 w 105"/>
                <a:gd name="T23" fmla="*/ 2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91">
                  <a:moveTo>
                    <a:pt x="3" y="20"/>
                  </a:moveTo>
                  <a:cubicBezTo>
                    <a:pt x="2" y="18"/>
                    <a:pt x="1" y="16"/>
                    <a:pt x="1" y="14"/>
                  </a:cubicBezTo>
                  <a:cubicBezTo>
                    <a:pt x="0" y="8"/>
                    <a:pt x="0" y="0"/>
                    <a:pt x="8" y="2"/>
                  </a:cubicBezTo>
                  <a:cubicBezTo>
                    <a:pt x="15" y="3"/>
                    <a:pt x="21" y="9"/>
                    <a:pt x="26" y="12"/>
                  </a:cubicBezTo>
                  <a:cubicBezTo>
                    <a:pt x="39" y="19"/>
                    <a:pt x="50" y="26"/>
                    <a:pt x="62" y="35"/>
                  </a:cubicBezTo>
                  <a:cubicBezTo>
                    <a:pt x="72" y="43"/>
                    <a:pt x="84" y="49"/>
                    <a:pt x="93" y="59"/>
                  </a:cubicBezTo>
                  <a:cubicBezTo>
                    <a:pt x="96" y="61"/>
                    <a:pt x="105" y="86"/>
                    <a:pt x="93" y="88"/>
                  </a:cubicBezTo>
                  <a:cubicBezTo>
                    <a:pt x="80" y="91"/>
                    <a:pt x="85" y="72"/>
                    <a:pt x="74" y="67"/>
                  </a:cubicBezTo>
                  <a:cubicBezTo>
                    <a:pt x="68" y="63"/>
                    <a:pt x="64" y="61"/>
                    <a:pt x="58" y="57"/>
                  </a:cubicBezTo>
                  <a:cubicBezTo>
                    <a:pt x="52" y="53"/>
                    <a:pt x="45" y="51"/>
                    <a:pt x="38" y="46"/>
                  </a:cubicBezTo>
                  <a:cubicBezTo>
                    <a:pt x="30" y="40"/>
                    <a:pt x="21" y="34"/>
                    <a:pt x="12" y="28"/>
                  </a:cubicBezTo>
                  <a:cubicBezTo>
                    <a:pt x="8" y="26"/>
                    <a:pt x="5" y="23"/>
                    <a:pt x="3" y="2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1000"/>
            <p:cNvSpPr/>
            <p:nvPr/>
          </p:nvSpPr>
          <p:spPr bwMode="auto">
            <a:xfrm>
              <a:off x="4139410" y="3965638"/>
              <a:ext cx="239713" cy="144463"/>
            </a:xfrm>
            <a:custGeom>
              <a:avLst/>
              <a:gdLst>
                <a:gd name="T0" fmla="*/ 89 w 96"/>
                <a:gd name="T1" fmla="*/ 3 h 58"/>
                <a:gd name="T2" fmla="*/ 61 w 96"/>
                <a:gd name="T3" fmla="*/ 13 h 58"/>
                <a:gd name="T4" fmla="*/ 32 w 96"/>
                <a:gd name="T5" fmla="*/ 22 h 58"/>
                <a:gd name="T6" fmla="*/ 6 w 96"/>
                <a:gd name="T7" fmla="*/ 45 h 58"/>
                <a:gd name="T8" fmla="*/ 0 w 96"/>
                <a:gd name="T9" fmla="*/ 58 h 58"/>
                <a:gd name="T10" fmla="*/ 32 w 96"/>
                <a:gd name="T11" fmla="*/ 40 h 58"/>
                <a:gd name="T12" fmla="*/ 80 w 96"/>
                <a:gd name="T13" fmla="*/ 22 h 58"/>
                <a:gd name="T14" fmla="*/ 96 w 96"/>
                <a:gd name="T15" fmla="*/ 7 h 58"/>
                <a:gd name="T16" fmla="*/ 89 w 96"/>
                <a:gd name="T17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58">
                  <a:moveTo>
                    <a:pt x="89" y="3"/>
                  </a:moveTo>
                  <a:cubicBezTo>
                    <a:pt x="79" y="2"/>
                    <a:pt x="69" y="9"/>
                    <a:pt x="61" y="13"/>
                  </a:cubicBezTo>
                  <a:cubicBezTo>
                    <a:pt x="51" y="18"/>
                    <a:pt x="42" y="19"/>
                    <a:pt x="32" y="22"/>
                  </a:cubicBezTo>
                  <a:cubicBezTo>
                    <a:pt x="20" y="24"/>
                    <a:pt x="10" y="34"/>
                    <a:pt x="6" y="45"/>
                  </a:cubicBezTo>
                  <a:cubicBezTo>
                    <a:pt x="4" y="50"/>
                    <a:pt x="4" y="54"/>
                    <a:pt x="0" y="58"/>
                  </a:cubicBezTo>
                  <a:cubicBezTo>
                    <a:pt x="12" y="55"/>
                    <a:pt x="22" y="47"/>
                    <a:pt x="32" y="40"/>
                  </a:cubicBezTo>
                  <a:cubicBezTo>
                    <a:pt x="46" y="31"/>
                    <a:pt x="62" y="23"/>
                    <a:pt x="80" y="22"/>
                  </a:cubicBezTo>
                  <a:cubicBezTo>
                    <a:pt x="88" y="22"/>
                    <a:pt x="96" y="18"/>
                    <a:pt x="96" y="7"/>
                  </a:cubicBezTo>
                  <a:cubicBezTo>
                    <a:pt x="95" y="0"/>
                    <a:pt x="96" y="4"/>
                    <a:pt x="89" y="3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1011"/>
            <p:cNvSpPr/>
            <p:nvPr/>
          </p:nvSpPr>
          <p:spPr bwMode="auto">
            <a:xfrm>
              <a:off x="3308821" y="2446314"/>
              <a:ext cx="1338202" cy="1670459"/>
            </a:xfrm>
            <a:custGeom>
              <a:avLst/>
              <a:gdLst>
                <a:gd name="T0" fmla="*/ 13 w 557"/>
                <a:gd name="T1" fmla="*/ 372 h 772"/>
                <a:gd name="T2" fmla="*/ 35 w 557"/>
                <a:gd name="T3" fmla="*/ 638 h 772"/>
                <a:gd name="T4" fmla="*/ 98 w 557"/>
                <a:gd name="T5" fmla="*/ 714 h 772"/>
                <a:gd name="T6" fmla="*/ 241 w 557"/>
                <a:gd name="T7" fmla="*/ 731 h 772"/>
                <a:gd name="T8" fmla="*/ 320 w 557"/>
                <a:gd name="T9" fmla="*/ 767 h 772"/>
                <a:gd name="T10" fmla="*/ 348 w 557"/>
                <a:gd name="T11" fmla="*/ 761 h 772"/>
                <a:gd name="T12" fmla="*/ 369 w 557"/>
                <a:gd name="T13" fmla="*/ 736 h 772"/>
                <a:gd name="T14" fmla="*/ 518 w 557"/>
                <a:gd name="T15" fmla="*/ 701 h 772"/>
                <a:gd name="T16" fmla="*/ 550 w 557"/>
                <a:gd name="T17" fmla="*/ 631 h 772"/>
                <a:gd name="T18" fmla="*/ 536 w 557"/>
                <a:gd name="T19" fmla="*/ 314 h 772"/>
                <a:gd name="T20" fmla="*/ 442 w 557"/>
                <a:gd name="T21" fmla="*/ 121 h 772"/>
                <a:gd name="T22" fmla="*/ 13 w 557"/>
                <a:gd name="T23" fmla="*/ 372 h 772"/>
                <a:gd name="connsiteX0" fmla="*/ 6 w 9667"/>
                <a:gd name="connsiteY0" fmla="*/ 3586 h 8709"/>
                <a:gd name="connsiteX1" fmla="*/ 401 w 9667"/>
                <a:gd name="connsiteY1" fmla="*/ 7031 h 8709"/>
                <a:gd name="connsiteX2" fmla="*/ 1532 w 9667"/>
                <a:gd name="connsiteY2" fmla="*/ 8016 h 8709"/>
                <a:gd name="connsiteX3" fmla="*/ 4100 w 9667"/>
                <a:gd name="connsiteY3" fmla="*/ 8236 h 8709"/>
                <a:gd name="connsiteX4" fmla="*/ 5518 w 9667"/>
                <a:gd name="connsiteY4" fmla="*/ 8702 h 8709"/>
                <a:gd name="connsiteX5" fmla="*/ 6021 w 9667"/>
                <a:gd name="connsiteY5" fmla="*/ 8625 h 8709"/>
                <a:gd name="connsiteX6" fmla="*/ 7052 w 9667"/>
                <a:gd name="connsiteY6" fmla="*/ 8326 h 8709"/>
                <a:gd name="connsiteX7" fmla="*/ 9073 w 9667"/>
                <a:gd name="connsiteY7" fmla="*/ 7847 h 8709"/>
                <a:gd name="connsiteX8" fmla="*/ 9647 w 9667"/>
                <a:gd name="connsiteY8" fmla="*/ 6941 h 8709"/>
                <a:gd name="connsiteX9" fmla="*/ 9396 w 9667"/>
                <a:gd name="connsiteY9" fmla="*/ 2834 h 8709"/>
                <a:gd name="connsiteX10" fmla="*/ 7708 w 9667"/>
                <a:gd name="connsiteY10" fmla="*/ 334 h 8709"/>
                <a:gd name="connsiteX11" fmla="*/ 6 w 9667"/>
                <a:gd name="connsiteY11" fmla="*/ 3586 h 8709"/>
                <a:gd name="connsiteX0-1" fmla="*/ 6 w 10000"/>
                <a:gd name="connsiteY0-2" fmla="*/ 4118 h 10002"/>
                <a:gd name="connsiteX1-3" fmla="*/ 415 w 10000"/>
                <a:gd name="connsiteY1-4" fmla="*/ 8073 h 10002"/>
                <a:gd name="connsiteX2-5" fmla="*/ 1585 w 10000"/>
                <a:gd name="connsiteY2-6" fmla="*/ 9204 h 10002"/>
                <a:gd name="connsiteX3-7" fmla="*/ 3743 w 10000"/>
                <a:gd name="connsiteY3-8" fmla="*/ 9571 h 10002"/>
                <a:gd name="connsiteX4-9" fmla="*/ 5708 w 10000"/>
                <a:gd name="connsiteY4-10" fmla="*/ 9992 h 10002"/>
                <a:gd name="connsiteX5-11" fmla="*/ 6228 w 10000"/>
                <a:gd name="connsiteY5-12" fmla="*/ 9904 h 10002"/>
                <a:gd name="connsiteX6-13" fmla="*/ 7295 w 10000"/>
                <a:gd name="connsiteY6-14" fmla="*/ 9560 h 10002"/>
                <a:gd name="connsiteX7-15" fmla="*/ 9386 w 10000"/>
                <a:gd name="connsiteY7-16" fmla="*/ 9010 h 10002"/>
                <a:gd name="connsiteX8-17" fmla="*/ 9979 w 10000"/>
                <a:gd name="connsiteY8-18" fmla="*/ 7970 h 10002"/>
                <a:gd name="connsiteX9-19" fmla="*/ 9720 w 10000"/>
                <a:gd name="connsiteY9-20" fmla="*/ 3254 h 10002"/>
                <a:gd name="connsiteX10-21" fmla="*/ 7974 w 10000"/>
                <a:gd name="connsiteY10-22" fmla="*/ 384 h 10002"/>
                <a:gd name="connsiteX11-23" fmla="*/ 6 w 10000"/>
                <a:gd name="connsiteY11-24" fmla="*/ 4118 h 100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</a:cxnLst>
              <a:rect l="l" t="t" r="r" b="b"/>
              <a:pathLst>
                <a:path w="10000" h="10002">
                  <a:moveTo>
                    <a:pt x="6" y="4118"/>
                  </a:moveTo>
                  <a:cubicBezTo>
                    <a:pt x="6" y="4118"/>
                    <a:pt x="137" y="7136"/>
                    <a:pt x="415" y="8073"/>
                  </a:cubicBezTo>
                  <a:cubicBezTo>
                    <a:pt x="694" y="9010"/>
                    <a:pt x="1030" y="8954"/>
                    <a:pt x="1585" y="9204"/>
                  </a:cubicBezTo>
                  <a:cubicBezTo>
                    <a:pt x="2140" y="9454"/>
                    <a:pt x="3409" y="9422"/>
                    <a:pt x="3743" y="9571"/>
                  </a:cubicBezTo>
                  <a:cubicBezTo>
                    <a:pt x="4059" y="9734"/>
                    <a:pt x="5262" y="10067"/>
                    <a:pt x="5708" y="9992"/>
                  </a:cubicBezTo>
                  <a:cubicBezTo>
                    <a:pt x="5913" y="9962"/>
                    <a:pt x="6117" y="9992"/>
                    <a:pt x="6228" y="9904"/>
                  </a:cubicBezTo>
                  <a:cubicBezTo>
                    <a:pt x="6414" y="9769"/>
                    <a:pt x="7146" y="9590"/>
                    <a:pt x="7295" y="9560"/>
                  </a:cubicBezTo>
                  <a:lnTo>
                    <a:pt x="9386" y="9010"/>
                  </a:lnTo>
                  <a:cubicBezTo>
                    <a:pt x="9738" y="8892"/>
                    <a:pt x="9979" y="8638"/>
                    <a:pt x="9979" y="7970"/>
                  </a:cubicBezTo>
                  <a:cubicBezTo>
                    <a:pt x="9979" y="7286"/>
                    <a:pt x="10110" y="4548"/>
                    <a:pt x="9720" y="3254"/>
                  </a:cubicBezTo>
                  <a:cubicBezTo>
                    <a:pt x="9311" y="1945"/>
                    <a:pt x="9033" y="860"/>
                    <a:pt x="7974" y="384"/>
                  </a:cubicBezTo>
                  <a:cubicBezTo>
                    <a:pt x="7658" y="146"/>
                    <a:pt x="-235" y="-1416"/>
                    <a:pt x="6" y="411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1012"/>
            <p:cNvSpPr/>
            <p:nvPr/>
          </p:nvSpPr>
          <p:spPr bwMode="auto">
            <a:xfrm>
              <a:off x="4598891" y="3167534"/>
              <a:ext cx="207203" cy="353604"/>
            </a:xfrm>
            <a:custGeom>
              <a:avLst/>
              <a:gdLst>
                <a:gd name="T0" fmla="*/ 19 w 114"/>
                <a:gd name="T1" fmla="*/ 161 h 161"/>
                <a:gd name="T2" fmla="*/ 71 w 114"/>
                <a:gd name="T3" fmla="*/ 24 h 161"/>
                <a:gd name="T4" fmla="*/ 0 w 114"/>
                <a:gd name="T5" fmla="*/ 55 h 161"/>
                <a:gd name="T6" fmla="*/ 19 w 114"/>
                <a:gd name="T7" fmla="*/ 161 h 161"/>
                <a:gd name="connsiteX0" fmla="*/ 214 w 7148"/>
                <a:gd name="connsiteY0" fmla="*/ 8839 h 8839"/>
                <a:gd name="connsiteX1" fmla="*/ 4775 w 7148"/>
                <a:gd name="connsiteY1" fmla="*/ 330 h 8839"/>
                <a:gd name="connsiteX2" fmla="*/ 0 w 7148"/>
                <a:gd name="connsiteY2" fmla="*/ 2890 h 8839"/>
                <a:gd name="connsiteX3" fmla="*/ 214 w 7148"/>
                <a:gd name="connsiteY3" fmla="*/ 8839 h 8839"/>
                <a:gd name="connsiteX0-1" fmla="*/ 500 w 10201"/>
                <a:gd name="connsiteY0-2" fmla="*/ 10000 h 10000"/>
                <a:gd name="connsiteX1-3" fmla="*/ 6881 w 10201"/>
                <a:gd name="connsiteY1-4" fmla="*/ 373 h 10000"/>
                <a:gd name="connsiteX2-5" fmla="*/ 201 w 10201"/>
                <a:gd name="connsiteY2-6" fmla="*/ 3270 h 10000"/>
                <a:gd name="connsiteX3-7" fmla="*/ 500 w 10201"/>
                <a:gd name="connsiteY3-8" fmla="*/ 1000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201" h="10000">
                  <a:moveTo>
                    <a:pt x="500" y="10000"/>
                  </a:moveTo>
                  <a:cubicBezTo>
                    <a:pt x="11913" y="9648"/>
                    <a:pt x="12158" y="2059"/>
                    <a:pt x="6881" y="373"/>
                  </a:cubicBezTo>
                  <a:cubicBezTo>
                    <a:pt x="1604" y="-1313"/>
                    <a:pt x="201" y="3270"/>
                    <a:pt x="201" y="3270"/>
                  </a:cubicBezTo>
                  <a:cubicBezTo>
                    <a:pt x="41" y="6292"/>
                    <a:pt x="-277" y="7517"/>
                    <a:pt x="500" y="1000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1013"/>
            <p:cNvSpPr/>
            <p:nvPr/>
          </p:nvSpPr>
          <p:spPr bwMode="auto">
            <a:xfrm>
              <a:off x="3185711" y="3206949"/>
              <a:ext cx="184452" cy="351327"/>
            </a:xfrm>
            <a:custGeom>
              <a:avLst/>
              <a:gdLst>
                <a:gd name="T0" fmla="*/ 102 w 108"/>
                <a:gd name="T1" fmla="*/ 136 h 144"/>
                <a:gd name="T2" fmla="*/ 32 w 108"/>
                <a:gd name="T3" fmla="*/ 116 h 144"/>
                <a:gd name="T4" fmla="*/ 55 w 108"/>
                <a:gd name="T5" fmla="*/ 4 h 144"/>
                <a:gd name="T6" fmla="*/ 107 w 108"/>
                <a:gd name="T7" fmla="*/ 59 h 144"/>
                <a:gd name="T8" fmla="*/ 102 w 108"/>
                <a:gd name="T9" fmla="*/ 136 h 144"/>
                <a:gd name="connsiteX0" fmla="*/ 7308 w 7771"/>
                <a:gd name="connsiteY0" fmla="*/ 9180 h 9437"/>
                <a:gd name="connsiteX1" fmla="*/ 2957 w 7771"/>
                <a:gd name="connsiteY1" fmla="*/ 8236 h 9437"/>
                <a:gd name="connsiteX2" fmla="*/ 2957 w 7771"/>
                <a:gd name="connsiteY2" fmla="*/ 14 h 9437"/>
                <a:gd name="connsiteX3" fmla="*/ 7771 w 7771"/>
                <a:gd name="connsiteY3" fmla="*/ 3833 h 9437"/>
                <a:gd name="connsiteX4" fmla="*/ 7308 w 7771"/>
                <a:gd name="connsiteY4" fmla="*/ 9180 h 9437"/>
                <a:gd name="connsiteX0-1" fmla="*/ 9404 w 9413"/>
                <a:gd name="connsiteY0-2" fmla="*/ 9727 h 9999"/>
                <a:gd name="connsiteX1-3" fmla="*/ 3805 w 9413"/>
                <a:gd name="connsiteY1-4" fmla="*/ 8726 h 9999"/>
                <a:gd name="connsiteX2-5" fmla="*/ 3805 w 9413"/>
                <a:gd name="connsiteY2-6" fmla="*/ 14 h 9999"/>
                <a:gd name="connsiteX3-7" fmla="*/ 6954 w 9413"/>
                <a:gd name="connsiteY3-8" fmla="*/ 4532 h 9999"/>
                <a:gd name="connsiteX4-9" fmla="*/ 9404 w 9413"/>
                <a:gd name="connsiteY4-10" fmla="*/ 9727 h 9999"/>
                <a:gd name="connsiteX0-11" fmla="*/ 9990 w 10000"/>
                <a:gd name="connsiteY0-12" fmla="*/ 9714 h 9986"/>
                <a:gd name="connsiteX1-13" fmla="*/ 4042 w 10000"/>
                <a:gd name="connsiteY1-14" fmla="*/ 8713 h 9986"/>
                <a:gd name="connsiteX2-15" fmla="*/ 4042 w 10000"/>
                <a:gd name="connsiteY2-16" fmla="*/ 0 h 9986"/>
                <a:gd name="connsiteX3-17" fmla="*/ 7388 w 10000"/>
                <a:gd name="connsiteY3-18" fmla="*/ 4518 h 9986"/>
                <a:gd name="connsiteX4-19" fmla="*/ 9990 w 10000"/>
                <a:gd name="connsiteY4-20" fmla="*/ 9714 h 9986"/>
                <a:gd name="connsiteX0-21" fmla="*/ 9504 w 9514"/>
                <a:gd name="connsiteY0-22" fmla="*/ 9728 h 10102"/>
                <a:gd name="connsiteX1-23" fmla="*/ 4850 w 9514"/>
                <a:gd name="connsiteY1-24" fmla="*/ 8914 h 10102"/>
                <a:gd name="connsiteX2-25" fmla="*/ 3556 w 9514"/>
                <a:gd name="connsiteY2-26" fmla="*/ 0 h 10102"/>
                <a:gd name="connsiteX3-27" fmla="*/ 6902 w 9514"/>
                <a:gd name="connsiteY3-28" fmla="*/ 4524 h 10102"/>
                <a:gd name="connsiteX4-29" fmla="*/ 9504 w 9514"/>
                <a:gd name="connsiteY4-30" fmla="*/ 9728 h 10102"/>
                <a:gd name="connsiteX0-31" fmla="*/ 9989 w 10656"/>
                <a:gd name="connsiteY0-32" fmla="*/ 9630 h 10000"/>
                <a:gd name="connsiteX1-33" fmla="*/ 5098 w 10656"/>
                <a:gd name="connsiteY1-34" fmla="*/ 8824 h 10000"/>
                <a:gd name="connsiteX2-35" fmla="*/ 3738 w 10656"/>
                <a:gd name="connsiteY2-36" fmla="*/ 0 h 10000"/>
                <a:gd name="connsiteX3-37" fmla="*/ 10656 w 10656"/>
                <a:gd name="connsiteY3-38" fmla="*/ 2797 h 10000"/>
                <a:gd name="connsiteX4-39" fmla="*/ 9989 w 10656"/>
                <a:gd name="connsiteY4-40" fmla="*/ 9630 h 10000"/>
                <a:gd name="connsiteX0-41" fmla="*/ 9989 w 10656"/>
                <a:gd name="connsiteY0-42" fmla="*/ 9639 h 10009"/>
                <a:gd name="connsiteX1-43" fmla="*/ 5098 w 10656"/>
                <a:gd name="connsiteY1-44" fmla="*/ 8833 h 10009"/>
                <a:gd name="connsiteX2-45" fmla="*/ 3738 w 10656"/>
                <a:gd name="connsiteY2-46" fmla="*/ 9 h 10009"/>
                <a:gd name="connsiteX3-47" fmla="*/ 10656 w 10656"/>
                <a:gd name="connsiteY3-48" fmla="*/ 2806 h 10009"/>
                <a:gd name="connsiteX4-49" fmla="*/ 9989 w 10656"/>
                <a:gd name="connsiteY4-50" fmla="*/ 9639 h 10009"/>
                <a:gd name="connsiteX0-51" fmla="*/ 9212 w 9879"/>
                <a:gd name="connsiteY0-52" fmla="*/ 10105 h 10333"/>
                <a:gd name="connsiteX1-53" fmla="*/ 4321 w 9879"/>
                <a:gd name="connsiteY1-54" fmla="*/ 9299 h 10333"/>
                <a:gd name="connsiteX2-55" fmla="*/ 2961 w 9879"/>
                <a:gd name="connsiteY2-56" fmla="*/ 8 h 10333"/>
                <a:gd name="connsiteX3-57" fmla="*/ 9879 w 9879"/>
                <a:gd name="connsiteY3-58" fmla="*/ 3272 h 10333"/>
                <a:gd name="connsiteX4-59" fmla="*/ 9212 w 9879"/>
                <a:gd name="connsiteY4-60" fmla="*/ 10105 h 1033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879" h="10333">
                  <a:moveTo>
                    <a:pt x="9212" y="10105"/>
                  </a:moveTo>
                  <a:cubicBezTo>
                    <a:pt x="9212" y="10105"/>
                    <a:pt x="5363" y="10982"/>
                    <a:pt x="4321" y="9299"/>
                  </a:cubicBezTo>
                  <a:cubicBezTo>
                    <a:pt x="3279" y="7616"/>
                    <a:pt x="-3958" y="299"/>
                    <a:pt x="2961" y="8"/>
                  </a:cubicBezTo>
                  <a:cubicBezTo>
                    <a:pt x="7802" y="-191"/>
                    <a:pt x="9879" y="3272"/>
                    <a:pt x="9879" y="3272"/>
                  </a:cubicBezTo>
                  <a:cubicBezTo>
                    <a:pt x="9657" y="5145"/>
                    <a:pt x="9434" y="8232"/>
                    <a:pt x="9212" y="10105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1014"/>
            <p:cNvSpPr/>
            <p:nvPr/>
          </p:nvSpPr>
          <p:spPr bwMode="auto">
            <a:xfrm>
              <a:off x="3334932" y="2381226"/>
              <a:ext cx="1282316" cy="1620265"/>
            </a:xfrm>
            <a:custGeom>
              <a:avLst/>
              <a:gdLst>
                <a:gd name="T0" fmla="*/ 12 w 527"/>
                <a:gd name="T1" fmla="*/ 372 h 772"/>
                <a:gd name="T2" fmla="*/ 16 w 527"/>
                <a:gd name="T3" fmla="*/ 576 h 772"/>
                <a:gd name="T4" fmla="*/ 24 w 527"/>
                <a:gd name="T5" fmla="*/ 646 h 772"/>
                <a:gd name="T6" fmla="*/ 93 w 527"/>
                <a:gd name="T7" fmla="*/ 714 h 772"/>
                <a:gd name="T8" fmla="*/ 206 w 527"/>
                <a:gd name="T9" fmla="*/ 743 h 772"/>
                <a:gd name="T10" fmla="*/ 304 w 527"/>
                <a:gd name="T11" fmla="*/ 771 h 772"/>
                <a:gd name="T12" fmla="*/ 380 w 527"/>
                <a:gd name="T13" fmla="*/ 743 h 772"/>
                <a:gd name="T14" fmla="*/ 496 w 527"/>
                <a:gd name="T15" fmla="*/ 700 h 772"/>
                <a:gd name="T16" fmla="*/ 527 w 527"/>
                <a:gd name="T17" fmla="*/ 630 h 772"/>
                <a:gd name="T18" fmla="*/ 504 w 527"/>
                <a:gd name="T19" fmla="*/ 314 h 772"/>
                <a:gd name="T20" fmla="*/ 424 w 527"/>
                <a:gd name="T21" fmla="*/ 121 h 772"/>
                <a:gd name="T22" fmla="*/ 12 w 527"/>
                <a:gd name="T23" fmla="*/ 372 h 772"/>
                <a:gd name="connsiteX0" fmla="*/ 19 w 9791"/>
                <a:gd name="connsiteY0" fmla="*/ 3586 h 8449"/>
                <a:gd name="connsiteX1" fmla="*/ 95 w 9791"/>
                <a:gd name="connsiteY1" fmla="*/ 6228 h 8449"/>
                <a:gd name="connsiteX2" fmla="*/ 246 w 9791"/>
                <a:gd name="connsiteY2" fmla="*/ 7135 h 8449"/>
                <a:gd name="connsiteX3" fmla="*/ 1556 w 9791"/>
                <a:gd name="connsiteY3" fmla="*/ 8016 h 8449"/>
                <a:gd name="connsiteX4" fmla="*/ 3700 w 9791"/>
                <a:gd name="connsiteY4" fmla="*/ 8391 h 8449"/>
                <a:gd name="connsiteX5" fmla="*/ 7002 w 9791"/>
                <a:gd name="connsiteY5" fmla="*/ 8391 h 8449"/>
                <a:gd name="connsiteX6" fmla="*/ 9203 w 9791"/>
                <a:gd name="connsiteY6" fmla="*/ 7834 h 8449"/>
                <a:gd name="connsiteX7" fmla="*/ 9791 w 9791"/>
                <a:gd name="connsiteY7" fmla="*/ 6928 h 8449"/>
                <a:gd name="connsiteX8" fmla="*/ 9355 w 9791"/>
                <a:gd name="connsiteY8" fmla="*/ 2834 h 8449"/>
                <a:gd name="connsiteX9" fmla="*/ 7837 w 9791"/>
                <a:gd name="connsiteY9" fmla="*/ 334 h 8449"/>
                <a:gd name="connsiteX10" fmla="*/ 19 w 9791"/>
                <a:gd name="connsiteY10" fmla="*/ 3586 h 8449"/>
                <a:gd name="connsiteX0-1" fmla="*/ 19 w 10000"/>
                <a:gd name="connsiteY0-2" fmla="*/ 4244 h 10000"/>
                <a:gd name="connsiteX1-3" fmla="*/ 97 w 10000"/>
                <a:gd name="connsiteY1-4" fmla="*/ 7371 h 10000"/>
                <a:gd name="connsiteX2-5" fmla="*/ 251 w 10000"/>
                <a:gd name="connsiteY2-6" fmla="*/ 8445 h 10000"/>
                <a:gd name="connsiteX3-7" fmla="*/ 1738 w 10000"/>
                <a:gd name="connsiteY3-8" fmla="*/ 9488 h 10000"/>
                <a:gd name="connsiteX4-9" fmla="*/ 3779 w 10000"/>
                <a:gd name="connsiteY4-10" fmla="*/ 9931 h 10000"/>
                <a:gd name="connsiteX5-11" fmla="*/ 7151 w 10000"/>
                <a:gd name="connsiteY5-12" fmla="*/ 9931 h 10000"/>
                <a:gd name="connsiteX6-13" fmla="*/ 9399 w 10000"/>
                <a:gd name="connsiteY6-14" fmla="*/ 9272 h 10000"/>
                <a:gd name="connsiteX7-15" fmla="*/ 10000 w 10000"/>
                <a:gd name="connsiteY7-16" fmla="*/ 8200 h 10000"/>
                <a:gd name="connsiteX8-17" fmla="*/ 9555 w 10000"/>
                <a:gd name="connsiteY8-18" fmla="*/ 3354 h 10000"/>
                <a:gd name="connsiteX9-19" fmla="*/ 8004 w 10000"/>
                <a:gd name="connsiteY9-20" fmla="*/ 395 h 10000"/>
                <a:gd name="connsiteX10-21" fmla="*/ 19 w 10000"/>
                <a:gd name="connsiteY10-22" fmla="*/ 4244 h 10000"/>
                <a:gd name="connsiteX0-23" fmla="*/ 19 w 10000"/>
                <a:gd name="connsiteY0-24" fmla="*/ 4244 h 10000"/>
                <a:gd name="connsiteX1-25" fmla="*/ 97 w 10000"/>
                <a:gd name="connsiteY1-26" fmla="*/ 7371 h 10000"/>
                <a:gd name="connsiteX2-27" fmla="*/ 362 w 10000"/>
                <a:gd name="connsiteY2-28" fmla="*/ 8445 h 10000"/>
                <a:gd name="connsiteX3-29" fmla="*/ 1738 w 10000"/>
                <a:gd name="connsiteY3-30" fmla="*/ 9488 h 10000"/>
                <a:gd name="connsiteX4-31" fmla="*/ 3779 w 10000"/>
                <a:gd name="connsiteY4-32" fmla="*/ 9931 h 10000"/>
                <a:gd name="connsiteX5-33" fmla="*/ 7151 w 10000"/>
                <a:gd name="connsiteY5-34" fmla="*/ 9931 h 10000"/>
                <a:gd name="connsiteX6-35" fmla="*/ 9399 w 10000"/>
                <a:gd name="connsiteY6-36" fmla="*/ 9272 h 10000"/>
                <a:gd name="connsiteX7-37" fmla="*/ 10000 w 10000"/>
                <a:gd name="connsiteY7-38" fmla="*/ 8200 h 10000"/>
                <a:gd name="connsiteX8-39" fmla="*/ 9555 w 10000"/>
                <a:gd name="connsiteY8-40" fmla="*/ 3354 h 10000"/>
                <a:gd name="connsiteX9-41" fmla="*/ 8004 w 10000"/>
                <a:gd name="connsiteY9-42" fmla="*/ 395 h 10000"/>
                <a:gd name="connsiteX10-43" fmla="*/ 19 w 10000"/>
                <a:gd name="connsiteY10-44" fmla="*/ 4244 h 10000"/>
                <a:gd name="connsiteX0-45" fmla="*/ 19 w 10000"/>
                <a:gd name="connsiteY0-46" fmla="*/ 4244 h 10000"/>
                <a:gd name="connsiteX1-47" fmla="*/ 97 w 10000"/>
                <a:gd name="connsiteY1-48" fmla="*/ 7371 h 10000"/>
                <a:gd name="connsiteX2-49" fmla="*/ 362 w 10000"/>
                <a:gd name="connsiteY2-50" fmla="*/ 8445 h 10000"/>
                <a:gd name="connsiteX3-51" fmla="*/ 1738 w 10000"/>
                <a:gd name="connsiteY3-52" fmla="*/ 9488 h 10000"/>
                <a:gd name="connsiteX4-53" fmla="*/ 3779 w 10000"/>
                <a:gd name="connsiteY4-54" fmla="*/ 9931 h 10000"/>
                <a:gd name="connsiteX5-55" fmla="*/ 7151 w 10000"/>
                <a:gd name="connsiteY5-56" fmla="*/ 9931 h 10000"/>
                <a:gd name="connsiteX6-57" fmla="*/ 9399 w 10000"/>
                <a:gd name="connsiteY6-58" fmla="*/ 9272 h 10000"/>
                <a:gd name="connsiteX7-59" fmla="*/ 10000 w 10000"/>
                <a:gd name="connsiteY7-60" fmla="*/ 8200 h 10000"/>
                <a:gd name="connsiteX8-61" fmla="*/ 9555 w 10000"/>
                <a:gd name="connsiteY8-62" fmla="*/ 3354 h 10000"/>
                <a:gd name="connsiteX9-63" fmla="*/ 8004 w 10000"/>
                <a:gd name="connsiteY9-64" fmla="*/ 395 h 10000"/>
                <a:gd name="connsiteX10-65" fmla="*/ 19 w 10000"/>
                <a:gd name="connsiteY10-66" fmla="*/ 4244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10000" h="10000">
                  <a:moveTo>
                    <a:pt x="19" y="4244"/>
                  </a:moveTo>
                  <a:cubicBezTo>
                    <a:pt x="19" y="4244"/>
                    <a:pt x="-58" y="6084"/>
                    <a:pt x="97" y="7371"/>
                  </a:cubicBezTo>
                  <a:cubicBezTo>
                    <a:pt x="136" y="7755"/>
                    <a:pt x="304" y="8231"/>
                    <a:pt x="362" y="8445"/>
                  </a:cubicBezTo>
                  <a:cubicBezTo>
                    <a:pt x="597" y="9293"/>
                    <a:pt x="1060" y="9364"/>
                    <a:pt x="1738" y="9488"/>
                  </a:cubicBezTo>
                  <a:cubicBezTo>
                    <a:pt x="1931" y="9518"/>
                    <a:pt x="2790" y="9686"/>
                    <a:pt x="3779" y="9931"/>
                  </a:cubicBezTo>
                  <a:cubicBezTo>
                    <a:pt x="4706" y="10005"/>
                    <a:pt x="6215" y="10041"/>
                    <a:pt x="7151" y="9931"/>
                  </a:cubicBezTo>
                  <a:cubicBezTo>
                    <a:pt x="8088" y="9821"/>
                    <a:pt x="9264" y="9318"/>
                    <a:pt x="9399" y="9272"/>
                  </a:cubicBezTo>
                  <a:cubicBezTo>
                    <a:pt x="9748" y="9166"/>
                    <a:pt x="10000" y="8904"/>
                    <a:pt x="10000" y="8200"/>
                  </a:cubicBezTo>
                  <a:cubicBezTo>
                    <a:pt x="10000" y="7510"/>
                    <a:pt x="9961" y="4688"/>
                    <a:pt x="9555" y="3354"/>
                  </a:cubicBezTo>
                  <a:cubicBezTo>
                    <a:pt x="9147" y="2005"/>
                    <a:pt x="9050" y="886"/>
                    <a:pt x="8004" y="395"/>
                  </a:cubicBezTo>
                  <a:cubicBezTo>
                    <a:pt x="7674" y="150"/>
                    <a:pt x="-213" y="-1459"/>
                    <a:pt x="19" y="4244"/>
                  </a:cubicBezTo>
                  <a:close/>
                </a:path>
              </a:pathLst>
            </a:custGeom>
            <a:solidFill>
              <a:srgbClr val="3020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1016"/>
            <p:cNvSpPr/>
            <p:nvPr/>
          </p:nvSpPr>
          <p:spPr bwMode="auto">
            <a:xfrm flipH="1">
              <a:off x="4524957" y="2610706"/>
              <a:ext cx="276225" cy="966788"/>
            </a:xfrm>
            <a:custGeom>
              <a:avLst/>
              <a:gdLst>
                <a:gd name="T0" fmla="*/ 3 w 111"/>
                <a:gd name="T1" fmla="*/ 0 h 389"/>
                <a:gd name="T2" fmla="*/ 11 w 111"/>
                <a:gd name="T3" fmla="*/ 243 h 389"/>
                <a:gd name="T4" fmla="*/ 32 w 111"/>
                <a:gd name="T5" fmla="*/ 239 h 389"/>
                <a:gd name="T6" fmla="*/ 65 w 111"/>
                <a:gd name="T7" fmla="*/ 283 h 389"/>
                <a:gd name="T8" fmla="*/ 75 w 111"/>
                <a:gd name="T9" fmla="*/ 383 h 389"/>
                <a:gd name="T10" fmla="*/ 93 w 111"/>
                <a:gd name="T11" fmla="*/ 389 h 389"/>
                <a:gd name="T12" fmla="*/ 111 w 111"/>
                <a:gd name="T13" fmla="*/ 380 h 389"/>
                <a:gd name="T14" fmla="*/ 108 w 111"/>
                <a:gd name="T15" fmla="*/ 32 h 389"/>
                <a:gd name="T16" fmla="*/ 3 w 111"/>
                <a:gd name="T17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389">
                  <a:moveTo>
                    <a:pt x="3" y="0"/>
                  </a:moveTo>
                  <a:cubicBezTo>
                    <a:pt x="3" y="0"/>
                    <a:pt x="0" y="178"/>
                    <a:pt x="11" y="243"/>
                  </a:cubicBezTo>
                  <a:cubicBezTo>
                    <a:pt x="11" y="243"/>
                    <a:pt x="20" y="238"/>
                    <a:pt x="32" y="239"/>
                  </a:cubicBezTo>
                  <a:cubicBezTo>
                    <a:pt x="45" y="239"/>
                    <a:pt x="59" y="245"/>
                    <a:pt x="65" y="283"/>
                  </a:cubicBezTo>
                  <a:cubicBezTo>
                    <a:pt x="76" y="353"/>
                    <a:pt x="75" y="383"/>
                    <a:pt x="75" y="383"/>
                  </a:cubicBezTo>
                  <a:cubicBezTo>
                    <a:pt x="75" y="383"/>
                    <a:pt x="77" y="389"/>
                    <a:pt x="93" y="389"/>
                  </a:cubicBezTo>
                  <a:cubicBezTo>
                    <a:pt x="110" y="389"/>
                    <a:pt x="111" y="380"/>
                    <a:pt x="111" y="380"/>
                  </a:cubicBezTo>
                  <a:cubicBezTo>
                    <a:pt x="108" y="32"/>
                    <a:pt x="108" y="32"/>
                    <a:pt x="108" y="3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3020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016"/>
            <p:cNvSpPr/>
            <p:nvPr/>
          </p:nvSpPr>
          <p:spPr bwMode="auto">
            <a:xfrm>
              <a:off x="3097386" y="2564774"/>
              <a:ext cx="358303" cy="1040451"/>
            </a:xfrm>
            <a:custGeom>
              <a:avLst/>
              <a:gdLst>
                <a:gd name="T0" fmla="*/ 3 w 111"/>
                <a:gd name="T1" fmla="*/ 0 h 389"/>
                <a:gd name="T2" fmla="*/ 11 w 111"/>
                <a:gd name="T3" fmla="*/ 243 h 389"/>
                <a:gd name="T4" fmla="*/ 32 w 111"/>
                <a:gd name="T5" fmla="*/ 239 h 389"/>
                <a:gd name="T6" fmla="*/ 65 w 111"/>
                <a:gd name="T7" fmla="*/ 283 h 389"/>
                <a:gd name="T8" fmla="*/ 75 w 111"/>
                <a:gd name="T9" fmla="*/ 383 h 389"/>
                <a:gd name="T10" fmla="*/ 93 w 111"/>
                <a:gd name="T11" fmla="*/ 389 h 389"/>
                <a:gd name="T12" fmla="*/ 111 w 111"/>
                <a:gd name="T13" fmla="*/ 380 h 389"/>
                <a:gd name="T14" fmla="*/ 108 w 111"/>
                <a:gd name="T15" fmla="*/ 32 h 389"/>
                <a:gd name="T16" fmla="*/ 3 w 111"/>
                <a:gd name="T17" fmla="*/ 0 h 389"/>
                <a:gd name="connsiteX0" fmla="*/ 34 w 9764"/>
                <a:gd name="connsiteY0" fmla="*/ 171 h 10171"/>
                <a:gd name="connsiteX1" fmla="*/ 755 w 9764"/>
                <a:gd name="connsiteY1" fmla="*/ 6418 h 10171"/>
                <a:gd name="connsiteX2" fmla="*/ 2647 w 9764"/>
                <a:gd name="connsiteY2" fmla="*/ 6315 h 10171"/>
                <a:gd name="connsiteX3" fmla="*/ 5620 w 9764"/>
                <a:gd name="connsiteY3" fmla="*/ 7446 h 10171"/>
                <a:gd name="connsiteX4" fmla="*/ 6521 w 9764"/>
                <a:gd name="connsiteY4" fmla="*/ 10017 h 10171"/>
                <a:gd name="connsiteX5" fmla="*/ 8142 w 9764"/>
                <a:gd name="connsiteY5" fmla="*/ 10171 h 10171"/>
                <a:gd name="connsiteX6" fmla="*/ 9764 w 9764"/>
                <a:gd name="connsiteY6" fmla="*/ 9940 h 10171"/>
                <a:gd name="connsiteX7" fmla="*/ 9494 w 9764"/>
                <a:gd name="connsiteY7" fmla="*/ 994 h 10171"/>
                <a:gd name="connsiteX8" fmla="*/ 34 w 9764"/>
                <a:gd name="connsiteY8" fmla="*/ 171 h 10171"/>
                <a:gd name="connsiteX0-1" fmla="*/ 35 w 10000"/>
                <a:gd name="connsiteY0-2" fmla="*/ 716 h 10548"/>
                <a:gd name="connsiteX1-3" fmla="*/ 773 w 10000"/>
                <a:gd name="connsiteY1-4" fmla="*/ 6858 h 10548"/>
                <a:gd name="connsiteX2-5" fmla="*/ 2711 w 10000"/>
                <a:gd name="connsiteY2-6" fmla="*/ 6757 h 10548"/>
                <a:gd name="connsiteX3-7" fmla="*/ 5756 w 10000"/>
                <a:gd name="connsiteY3-8" fmla="*/ 7869 h 10548"/>
                <a:gd name="connsiteX4-9" fmla="*/ 6679 w 10000"/>
                <a:gd name="connsiteY4-10" fmla="*/ 10397 h 10548"/>
                <a:gd name="connsiteX5-11" fmla="*/ 8339 w 10000"/>
                <a:gd name="connsiteY5-12" fmla="*/ 10548 h 10548"/>
                <a:gd name="connsiteX6-13" fmla="*/ 10000 w 10000"/>
                <a:gd name="connsiteY6-14" fmla="*/ 10321 h 10548"/>
                <a:gd name="connsiteX7-15" fmla="*/ 9723 w 10000"/>
                <a:gd name="connsiteY7-16" fmla="*/ 1525 h 10548"/>
                <a:gd name="connsiteX8-17" fmla="*/ 35 w 10000"/>
                <a:gd name="connsiteY8-18" fmla="*/ 716 h 10548"/>
                <a:gd name="connsiteX0-19" fmla="*/ 35 w 10000"/>
                <a:gd name="connsiteY0-20" fmla="*/ 890 h 10722"/>
                <a:gd name="connsiteX1-21" fmla="*/ 773 w 10000"/>
                <a:gd name="connsiteY1-22" fmla="*/ 7032 h 10722"/>
                <a:gd name="connsiteX2-23" fmla="*/ 2711 w 10000"/>
                <a:gd name="connsiteY2-24" fmla="*/ 6931 h 10722"/>
                <a:gd name="connsiteX3-25" fmla="*/ 5756 w 10000"/>
                <a:gd name="connsiteY3-26" fmla="*/ 8043 h 10722"/>
                <a:gd name="connsiteX4-27" fmla="*/ 6679 w 10000"/>
                <a:gd name="connsiteY4-28" fmla="*/ 10571 h 10722"/>
                <a:gd name="connsiteX5-29" fmla="*/ 8339 w 10000"/>
                <a:gd name="connsiteY5-30" fmla="*/ 10722 h 10722"/>
                <a:gd name="connsiteX6-31" fmla="*/ 10000 w 10000"/>
                <a:gd name="connsiteY6-32" fmla="*/ 10495 h 10722"/>
                <a:gd name="connsiteX7-33" fmla="*/ 9723 w 10000"/>
                <a:gd name="connsiteY7-34" fmla="*/ 1699 h 10722"/>
                <a:gd name="connsiteX8-35" fmla="*/ 35 w 10000"/>
                <a:gd name="connsiteY8-36" fmla="*/ 890 h 10722"/>
                <a:gd name="connsiteX0-37" fmla="*/ 0 w 11731"/>
                <a:gd name="connsiteY0-38" fmla="*/ 890 h 10722"/>
                <a:gd name="connsiteX1-39" fmla="*/ 2504 w 11731"/>
                <a:gd name="connsiteY1-40" fmla="*/ 7032 h 10722"/>
                <a:gd name="connsiteX2-41" fmla="*/ 4442 w 11731"/>
                <a:gd name="connsiteY2-42" fmla="*/ 6931 h 10722"/>
                <a:gd name="connsiteX3-43" fmla="*/ 7487 w 11731"/>
                <a:gd name="connsiteY3-44" fmla="*/ 8043 h 10722"/>
                <a:gd name="connsiteX4-45" fmla="*/ 8410 w 11731"/>
                <a:gd name="connsiteY4-46" fmla="*/ 10571 h 10722"/>
                <a:gd name="connsiteX5-47" fmla="*/ 10070 w 11731"/>
                <a:gd name="connsiteY5-48" fmla="*/ 10722 h 10722"/>
                <a:gd name="connsiteX6-49" fmla="*/ 11731 w 11731"/>
                <a:gd name="connsiteY6-50" fmla="*/ 10495 h 10722"/>
                <a:gd name="connsiteX7-51" fmla="*/ 11454 w 11731"/>
                <a:gd name="connsiteY7-52" fmla="*/ 1699 h 10722"/>
                <a:gd name="connsiteX8-53" fmla="*/ 0 w 11731"/>
                <a:gd name="connsiteY8-54" fmla="*/ 890 h 10722"/>
                <a:gd name="connsiteX0-55" fmla="*/ 0 w 11554"/>
                <a:gd name="connsiteY0-56" fmla="*/ 1006 h 10596"/>
                <a:gd name="connsiteX1-57" fmla="*/ 2327 w 11554"/>
                <a:gd name="connsiteY1-58" fmla="*/ 6906 h 10596"/>
                <a:gd name="connsiteX2-59" fmla="*/ 4265 w 11554"/>
                <a:gd name="connsiteY2-60" fmla="*/ 6805 h 10596"/>
                <a:gd name="connsiteX3-61" fmla="*/ 7310 w 11554"/>
                <a:gd name="connsiteY3-62" fmla="*/ 7917 h 10596"/>
                <a:gd name="connsiteX4-63" fmla="*/ 8233 w 11554"/>
                <a:gd name="connsiteY4-64" fmla="*/ 10445 h 10596"/>
                <a:gd name="connsiteX5-65" fmla="*/ 9893 w 11554"/>
                <a:gd name="connsiteY5-66" fmla="*/ 10596 h 10596"/>
                <a:gd name="connsiteX6-67" fmla="*/ 11554 w 11554"/>
                <a:gd name="connsiteY6-68" fmla="*/ 10369 h 10596"/>
                <a:gd name="connsiteX7-69" fmla="*/ 11277 w 11554"/>
                <a:gd name="connsiteY7-70" fmla="*/ 1573 h 10596"/>
                <a:gd name="connsiteX8-71" fmla="*/ 0 w 11554"/>
                <a:gd name="connsiteY8-72" fmla="*/ 1006 h 10596"/>
                <a:gd name="connsiteX0-73" fmla="*/ 0 w 10318"/>
                <a:gd name="connsiteY0-74" fmla="*/ 912 h 10696"/>
                <a:gd name="connsiteX1-75" fmla="*/ 1091 w 10318"/>
                <a:gd name="connsiteY1-76" fmla="*/ 7006 h 10696"/>
                <a:gd name="connsiteX2-77" fmla="*/ 3029 w 10318"/>
                <a:gd name="connsiteY2-78" fmla="*/ 6905 h 10696"/>
                <a:gd name="connsiteX3-79" fmla="*/ 6074 w 10318"/>
                <a:gd name="connsiteY3-80" fmla="*/ 8017 h 10696"/>
                <a:gd name="connsiteX4-81" fmla="*/ 6997 w 10318"/>
                <a:gd name="connsiteY4-82" fmla="*/ 10545 h 10696"/>
                <a:gd name="connsiteX5-83" fmla="*/ 8657 w 10318"/>
                <a:gd name="connsiteY5-84" fmla="*/ 10696 h 10696"/>
                <a:gd name="connsiteX6-85" fmla="*/ 10318 w 10318"/>
                <a:gd name="connsiteY6-86" fmla="*/ 10469 h 10696"/>
                <a:gd name="connsiteX7-87" fmla="*/ 10041 w 10318"/>
                <a:gd name="connsiteY7-88" fmla="*/ 1673 h 10696"/>
                <a:gd name="connsiteX8-89" fmla="*/ 0 w 10318"/>
                <a:gd name="connsiteY8-90" fmla="*/ 912 h 10696"/>
                <a:gd name="connsiteX0-91" fmla="*/ 0 w 12790"/>
                <a:gd name="connsiteY0-92" fmla="*/ 1056 h 10549"/>
                <a:gd name="connsiteX1-93" fmla="*/ 3563 w 12790"/>
                <a:gd name="connsiteY1-94" fmla="*/ 6859 h 10549"/>
                <a:gd name="connsiteX2-95" fmla="*/ 5501 w 12790"/>
                <a:gd name="connsiteY2-96" fmla="*/ 6758 h 10549"/>
                <a:gd name="connsiteX3-97" fmla="*/ 8546 w 12790"/>
                <a:gd name="connsiteY3-98" fmla="*/ 7870 h 10549"/>
                <a:gd name="connsiteX4-99" fmla="*/ 9469 w 12790"/>
                <a:gd name="connsiteY4-100" fmla="*/ 10398 h 10549"/>
                <a:gd name="connsiteX5-101" fmla="*/ 11129 w 12790"/>
                <a:gd name="connsiteY5-102" fmla="*/ 10549 h 10549"/>
                <a:gd name="connsiteX6-103" fmla="*/ 12790 w 12790"/>
                <a:gd name="connsiteY6-104" fmla="*/ 10322 h 10549"/>
                <a:gd name="connsiteX7-105" fmla="*/ 12513 w 12790"/>
                <a:gd name="connsiteY7-106" fmla="*/ 1526 h 10549"/>
                <a:gd name="connsiteX8-107" fmla="*/ 0 w 12790"/>
                <a:gd name="connsiteY8-108" fmla="*/ 1056 h 10549"/>
                <a:gd name="connsiteX0-109" fmla="*/ 0 w 12349"/>
                <a:gd name="connsiteY0-110" fmla="*/ 957 h 10644"/>
                <a:gd name="connsiteX1-111" fmla="*/ 3122 w 12349"/>
                <a:gd name="connsiteY1-112" fmla="*/ 6954 h 10644"/>
                <a:gd name="connsiteX2-113" fmla="*/ 5060 w 12349"/>
                <a:gd name="connsiteY2-114" fmla="*/ 6853 h 10644"/>
                <a:gd name="connsiteX3-115" fmla="*/ 8105 w 12349"/>
                <a:gd name="connsiteY3-116" fmla="*/ 7965 h 10644"/>
                <a:gd name="connsiteX4-117" fmla="*/ 9028 w 12349"/>
                <a:gd name="connsiteY4-118" fmla="*/ 10493 h 10644"/>
                <a:gd name="connsiteX5-119" fmla="*/ 10688 w 12349"/>
                <a:gd name="connsiteY5-120" fmla="*/ 10644 h 10644"/>
                <a:gd name="connsiteX6-121" fmla="*/ 12349 w 12349"/>
                <a:gd name="connsiteY6-122" fmla="*/ 10417 h 10644"/>
                <a:gd name="connsiteX7-123" fmla="*/ 12072 w 12349"/>
                <a:gd name="connsiteY7-124" fmla="*/ 1621 h 10644"/>
                <a:gd name="connsiteX8-125" fmla="*/ 0 w 12349"/>
                <a:gd name="connsiteY8-126" fmla="*/ 957 h 10644"/>
                <a:gd name="connsiteX0-127" fmla="*/ 0 w 12349"/>
                <a:gd name="connsiteY0-128" fmla="*/ 1081 h 10768"/>
                <a:gd name="connsiteX1-129" fmla="*/ 3122 w 12349"/>
                <a:gd name="connsiteY1-130" fmla="*/ 7078 h 10768"/>
                <a:gd name="connsiteX2-131" fmla="*/ 5060 w 12349"/>
                <a:gd name="connsiteY2-132" fmla="*/ 6977 h 10768"/>
                <a:gd name="connsiteX3-133" fmla="*/ 8105 w 12349"/>
                <a:gd name="connsiteY3-134" fmla="*/ 8089 h 10768"/>
                <a:gd name="connsiteX4-135" fmla="*/ 9028 w 12349"/>
                <a:gd name="connsiteY4-136" fmla="*/ 10617 h 10768"/>
                <a:gd name="connsiteX5-137" fmla="*/ 10688 w 12349"/>
                <a:gd name="connsiteY5-138" fmla="*/ 10768 h 10768"/>
                <a:gd name="connsiteX6-139" fmla="*/ 12349 w 12349"/>
                <a:gd name="connsiteY6-140" fmla="*/ 10541 h 10768"/>
                <a:gd name="connsiteX7-141" fmla="*/ 11277 w 12349"/>
                <a:gd name="connsiteY7-142" fmla="*/ 1503 h 10768"/>
                <a:gd name="connsiteX8-143" fmla="*/ 0 w 12349"/>
                <a:gd name="connsiteY8-144" fmla="*/ 1081 h 10768"/>
                <a:gd name="connsiteX0-145" fmla="*/ 0 w 12349"/>
                <a:gd name="connsiteY0-146" fmla="*/ 1081 h 10768"/>
                <a:gd name="connsiteX1-147" fmla="*/ 3122 w 12349"/>
                <a:gd name="connsiteY1-148" fmla="*/ 7078 h 10768"/>
                <a:gd name="connsiteX2-149" fmla="*/ 5060 w 12349"/>
                <a:gd name="connsiteY2-150" fmla="*/ 6977 h 10768"/>
                <a:gd name="connsiteX3-151" fmla="*/ 8105 w 12349"/>
                <a:gd name="connsiteY3-152" fmla="*/ 8089 h 10768"/>
                <a:gd name="connsiteX4-153" fmla="*/ 9028 w 12349"/>
                <a:gd name="connsiteY4-154" fmla="*/ 10617 h 10768"/>
                <a:gd name="connsiteX5-155" fmla="*/ 10688 w 12349"/>
                <a:gd name="connsiteY5-156" fmla="*/ 10768 h 10768"/>
                <a:gd name="connsiteX6-157" fmla="*/ 12349 w 12349"/>
                <a:gd name="connsiteY6-158" fmla="*/ 10541 h 10768"/>
                <a:gd name="connsiteX7-159" fmla="*/ 11277 w 12349"/>
                <a:gd name="connsiteY7-160" fmla="*/ 1503 h 10768"/>
                <a:gd name="connsiteX8-161" fmla="*/ 0 w 12349"/>
                <a:gd name="connsiteY8-162" fmla="*/ 1081 h 10768"/>
                <a:gd name="connsiteX0-163" fmla="*/ 0 w 13049"/>
                <a:gd name="connsiteY0-164" fmla="*/ 1259 h 10946"/>
                <a:gd name="connsiteX1-165" fmla="*/ 3122 w 13049"/>
                <a:gd name="connsiteY1-166" fmla="*/ 7256 h 10946"/>
                <a:gd name="connsiteX2-167" fmla="*/ 5060 w 13049"/>
                <a:gd name="connsiteY2-168" fmla="*/ 7155 h 10946"/>
                <a:gd name="connsiteX3-169" fmla="*/ 8105 w 13049"/>
                <a:gd name="connsiteY3-170" fmla="*/ 8267 h 10946"/>
                <a:gd name="connsiteX4-171" fmla="*/ 9028 w 13049"/>
                <a:gd name="connsiteY4-172" fmla="*/ 10795 h 10946"/>
                <a:gd name="connsiteX5-173" fmla="*/ 10688 w 13049"/>
                <a:gd name="connsiteY5-174" fmla="*/ 10946 h 10946"/>
                <a:gd name="connsiteX6-175" fmla="*/ 12349 w 13049"/>
                <a:gd name="connsiteY6-176" fmla="*/ 10719 h 10946"/>
                <a:gd name="connsiteX7-177" fmla="*/ 13043 w 13049"/>
                <a:gd name="connsiteY7-178" fmla="*/ 1366 h 10946"/>
                <a:gd name="connsiteX8-179" fmla="*/ 0 w 13049"/>
                <a:gd name="connsiteY8-180" fmla="*/ 1259 h 10946"/>
                <a:gd name="connsiteX0-181" fmla="*/ 1126 w 14175"/>
                <a:gd name="connsiteY0-182" fmla="*/ 1259 h 10946"/>
                <a:gd name="connsiteX1-183" fmla="*/ 1040 w 14175"/>
                <a:gd name="connsiteY1-184" fmla="*/ 1553 h 10946"/>
                <a:gd name="connsiteX2-185" fmla="*/ 4248 w 14175"/>
                <a:gd name="connsiteY2-186" fmla="*/ 7256 h 10946"/>
                <a:gd name="connsiteX3-187" fmla="*/ 6186 w 14175"/>
                <a:gd name="connsiteY3-188" fmla="*/ 7155 h 10946"/>
                <a:gd name="connsiteX4-189" fmla="*/ 9231 w 14175"/>
                <a:gd name="connsiteY4-190" fmla="*/ 8267 h 10946"/>
                <a:gd name="connsiteX5-191" fmla="*/ 10154 w 14175"/>
                <a:gd name="connsiteY5-192" fmla="*/ 10795 h 10946"/>
                <a:gd name="connsiteX6-193" fmla="*/ 11814 w 14175"/>
                <a:gd name="connsiteY6-194" fmla="*/ 10946 h 10946"/>
                <a:gd name="connsiteX7-195" fmla="*/ 13475 w 14175"/>
                <a:gd name="connsiteY7-196" fmla="*/ 10719 h 10946"/>
                <a:gd name="connsiteX8-197" fmla="*/ 14169 w 14175"/>
                <a:gd name="connsiteY8-198" fmla="*/ 1366 h 10946"/>
                <a:gd name="connsiteX9" fmla="*/ 1126 w 14175"/>
                <a:gd name="connsiteY9" fmla="*/ 1259 h 10946"/>
                <a:gd name="connsiteX0-199" fmla="*/ 13526 w 13532"/>
                <a:gd name="connsiteY0-200" fmla="*/ 878 h 10458"/>
                <a:gd name="connsiteX1-201" fmla="*/ 397 w 13532"/>
                <a:gd name="connsiteY1-202" fmla="*/ 1065 h 10458"/>
                <a:gd name="connsiteX2-203" fmla="*/ 3605 w 13532"/>
                <a:gd name="connsiteY2-204" fmla="*/ 6768 h 10458"/>
                <a:gd name="connsiteX3-205" fmla="*/ 5543 w 13532"/>
                <a:gd name="connsiteY3-206" fmla="*/ 6667 h 10458"/>
                <a:gd name="connsiteX4-207" fmla="*/ 8588 w 13532"/>
                <a:gd name="connsiteY4-208" fmla="*/ 7779 h 10458"/>
                <a:gd name="connsiteX5-209" fmla="*/ 9511 w 13532"/>
                <a:gd name="connsiteY5-210" fmla="*/ 10307 h 10458"/>
                <a:gd name="connsiteX6-211" fmla="*/ 11171 w 13532"/>
                <a:gd name="connsiteY6-212" fmla="*/ 10458 h 10458"/>
                <a:gd name="connsiteX7-213" fmla="*/ 12832 w 13532"/>
                <a:gd name="connsiteY7-214" fmla="*/ 10231 h 10458"/>
                <a:gd name="connsiteX8-215" fmla="*/ 13526 w 13532"/>
                <a:gd name="connsiteY8-216" fmla="*/ 878 h 10458"/>
                <a:gd name="connsiteX0-217" fmla="*/ 13115 w 13121"/>
                <a:gd name="connsiteY0-218" fmla="*/ 905 h 10485"/>
                <a:gd name="connsiteX1-219" fmla="*/ 427 w 13121"/>
                <a:gd name="connsiteY1-220" fmla="*/ 1019 h 10485"/>
                <a:gd name="connsiteX2-221" fmla="*/ 3194 w 13121"/>
                <a:gd name="connsiteY2-222" fmla="*/ 6795 h 10485"/>
                <a:gd name="connsiteX3-223" fmla="*/ 5132 w 13121"/>
                <a:gd name="connsiteY3-224" fmla="*/ 6694 h 10485"/>
                <a:gd name="connsiteX4-225" fmla="*/ 8177 w 13121"/>
                <a:gd name="connsiteY4-226" fmla="*/ 7806 h 10485"/>
                <a:gd name="connsiteX5-227" fmla="*/ 9100 w 13121"/>
                <a:gd name="connsiteY5-228" fmla="*/ 10334 h 10485"/>
                <a:gd name="connsiteX6-229" fmla="*/ 10760 w 13121"/>
                <a:gd name="connsiteY6-230" fmla="*/ 10485 h 10485"/>
                <a:gd name="connsiteX7-231" fmla="*/ 12421 w 13121"/>
                <a:gd name="connsiteY7-232" fmla="*/ 10258 h 10485"/>
                <a:gd name="connsiteX8-233" fmla="*/ 13115 w 13121"/>
                <a:gd name="connsiteY8-234" fmla="*/ 905 h 10485"/>
                <a:gd name="connsiteX0-235" fmla="*/ 13115 w 13121"/>
                <a:gd name="connsiteY0-236" fmla="*/ 1001 h 10581"/>
                <a:gd name="connsiteX1-237" fmla="*/ 427 w 13121"/>
                <a:gd name="connsiteY1-238" fmla="*/ 1115 h 10581"/>
                <a:gd name="connsiteX2-239" fmla="*/ 3194 w 13121"/>
                <a:gd name="connsiteY2-240" fmla="*/ 6891 h 10581"/>
                <a:gd name="connsiteX3-241" fmla="*/ 5132 w 13121"/>
                <a:gd name="connsiteY3-242" fmla="*/ 6790 h 10581"/>
                <a:gd name="connsiteX4-243" fmla="*/ 8177 w 13121"/>
                <a:gd name="connsiteY4-244" fmla="*/ 7902 h 10581"/>
                <a:gd name="connsiteX5-245" fmla="*/ 9100 w 13121"/>
                <a:gd name="connsiteY5-246" fmla="*/ 10430 h 10581"/>
                <a:gd name="connsiteX6-247" fmla="*/ 10760 w 13121"/>
                <a:gd name="connsiteY6-248" fmla="*/ 10581 h 10581"/>
                <a:gd name="connsiteX7-249" fmla="*/ 12421 w 13121"/>
                <a:gd name="connsiteY7-250" fmla="*/ 10354 h 10581"/>
                <a:gd name="connsiteX8-251" fmla="*/ 13115 w 13121"/>
                <a:gd name="connsiteY8-252" fmla="*/ 1001 h 10581"/>
                <a:gd name="connsiteX0-253" fmla="*/ 13279 w 13285"/>
                <a:gd name="connsiteY0-254" fmla="*/ 1001 h 10581"/>
                <a:gd name="connsiteX1-255" fmla="*/ 591 w 13285"/>
                <a:gd name="connsiteY1-256" fmla="*/ 1115 h 10581"/>
                <a:gd name="connsiteX2-257" fmla="*/ 3358 w 13285"/>
                <a:gd name="connsiteY2-258" fmla="*/ 6891 h 10581"/>
                <a:gd name="connsiteX3-259" fmla="*/ 5296 w 13285"/>
                <a:gd name="connsiteY3-260" fmla="*/ 6790 h 10581"/>
                <a:gd name="connsiteX4-261" fmla="*/ 8341 w 13285"/>
                <a:gd name="connsiteY4-262" fmla="*/ 7902 h 10581"/>
                <a:gd name="connsiteX5-263" fmla="*/ 9264 w 13285"/>
                <a:gd name="connsiteY5-264" fmla="*/ 10430 h 10581"/>
                <a:gd name="connsiteX6-265" fmla="*/ 10924 w 13285"/>
                <a:gd name="connsiteY6-266" fmla="*/ 10581 h 10581"/>
                <a:gd name="connsiteX7-267" fmla="*/ 12585 w 13285"/>
                <a:gd name="connsiteY7-268" fmla="*/ 10354 h 10581"/>
                <a:gd name="connsiteX8-269" fmla="*/ 13279 w 13285"/>
                <a:gd name="connsiteY8-270" fmla="*/ 1001 h 105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85" h="10581">
                  <a:moveTo>
                    <a:pt x="13279" y="1001"/>
                  </a:moveTo>
                  <a:cubicBezTo>
                    <a:pt x="11207" y="-527"/>
                    <a:pt x="2951" y="-158"/>
                    <a:pt x="591" y="1115"/>
                  </a:cubicBezTo>
                  <a:cubicBezTo>
                    <a:pt x="-1504" y="2267"/>
                    <a:pt x="2574" y="5945"/>
                    <a:pt x="3358" y="6891"/>
                  </a:cubicBezTo>
                  <a:cubicBezTo>
                    <a:pt x="4142" y="7837"/>
                    <a:pt x="4189" y="6764"/>
                    <a:pt x="5296" y="6790"/>
                  </a:cubicBezTo>
                  <a:cubicBezTo>
                    <a:pt x="6495" y="6790"/>
                    <a:pt x="7787" y="6941"/>
                    <a:pt x="8341" y="7902"/>
                  </a:cubicBezTo>
                  <a:cubicBezTo>
                    <a:pt x="9356" y="9672"/>
                    <a:pt x="9264" y="10430"/>
                    <a:pt x="9264" y="10430"/>
                  </a:cubicBezTo>
                  <a:cubicBezTo>
                    <a:pt x="9264" y="10430"/>
                    <a:pt x="9448" y="10581"/>
                    <a:pt x="10924" y="10581"/>
                  </a:cubicBezTo>
                  <a:cubicBezTo>
                    <a:pt x="12493" y="10581"/>
                    <a:pt x="12585" y="10354"/>
                    <a:pt x="12585" y="10354"/>
                  </a:cubicBezTo>
                  <a:cubicBezTo>
                    <a:pt x="12493" y="7422"/>
                    <a:pt x="13371" y="3933"/>
                    <a:pt x="13279" y="1001"/>
                  </a:cubicBezTo>
                  <a:close/>
                </a:path>
              </a:pathLst>
            </a:custGeom>
            <a:solidFill>
              <a:srgbClr val="3020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1019"/>
            <p:cNvSpPr/>
            <p:nvPr/>
          </p:nvSpPr>
          <p:spPr bwMode="auto">
            <a:xfrm flipH="1">
              <a:off x="3287146" y="2170907"/>
              <a:ext cx="1706936" cy="1184887"/>
            </a:xfrm>
            <a:custGeom>
              <a:avLst/>
              <a:gdLst>
                <a:gd name="T0" fmla="*/ 118 w 758"/>
                <a:gd name="T1" fmla="*/ 28 h 554"/>
                <a:gd name="T2" fmla="*/ 264 w 758"/>
                <a:gd name="T3" fmla="*/ 77 h 554"/>
                <a:gd name="T4" fmla="*/ 505 w 758"/>
                <a:gd name="T5" fmla="*/ 0 h 554"/>
                <a:gd name="T6" fmla="*/ 645 w 758"/>
                <a:gd name="T7" fmla="*/ 118 h 554"/>
                <a:gd name="T8" fmla="*/ 737 w 758"/>
                <a:gd name="T9" fmla="*/ 156 h 554"/>
                <a:gd name="T10" fmla="*/ 696 w 758"/>
                <a:gd name="T11" fmla="*/ 417 h 554"/>
                <a:gd name="T12" fmla="*/ 690 w 758"/>
                <a:gd name="T13" fmla="*/ 413 h 554"/>
                <a:gd name="T14" fmla="*/ 638 w 758"/>
                <a:gd name="T15" fmla="*/ 427 h 554"/>
                <a:gd name="T16" fmla="*/ 645 w 758"/>
                <a:gd name="T17" fmla="*/ 542 h 554"/>
                <a:gd name="T18" fmla="*/ 626 w 758"/>
                <a:gd name="T19" fmla="*/ 552 h 554"/>
                <a:gd name="T20" fmla="*/ 606 w 758"/>
                <a:gd name="T21" fmla="*/ 536 h 554"/>
                <a:gd name="T22" fmla="*/ 595 w 758"/>
                <a:gd name="T23" fmla="*/ 320 h 554"/>
                <a:gd name="T24" fmla="*/ 587 w 758"/>
                <a:gd name="T25" fmla="*/ 226 h 554"/>
                <a:gd name="T26" fmla="*/ 229 w 758"/>
                <a:gd name="T27" fmla="*/ 320 h 554"/>
                <a:gd name="T28" fmla="*/ 0 w 758"/>
                <a:gd name="T29" fmla="*/ 92 h 554"/>
                <a:gd name="T30" fmla="*/ 65 w 758"/>
                <a:gd name="T31" fmla="*/ 156 h 554"/>
                <a:gd name="T32" fmla="*/ 65 w 758"/>
                <a:gd name="T33" fmla="*/ 26 h 554"/>
                <a:gd name="T34" fmla="*/ 107 w 758"/>
                <a:gd name="T35" fmla="*/ 92 h 554"/>
                <a:gd name="T36" fmla="*/ 118 w 758"/>
                <a:gd name="T37" fmla="*/ 28 h 554"/>
                <a:gd name="connsiteX0" fmla="*/ 1557 w 9827"/>
                <a:gd name="connsiteY0" fmla="*/ 505 h 9964"/>
                <a:gd name="connsiteX1" fmla="*/ 3483 w 9827"/>
                <a:gd name="connsiteY1" fmla="*/ 1390 h 9964"/>
                <a:gd name="connsiteX2" fmla="*/ 6662 w 9827"/>
                <a:gd name="connsiteY2" fmla="*/ 0 h 9964"/>
                <a:gd name="connsiteX3" fmla="*/ 8509 w 9827"/>
                <a:gd name="connsiteY3" fmla="*/ 2130 h 9964"/>
                <a:gd name="connsiteX4" fmla="*/ 9723 w 9827"/>
                <a:gd name="connsiteY4" fmla="*/ 2816 h 9964"/>
                <a:gd name="connsiteX5" fmla="*/ 9182 w 9827"/>
                <a:gd name="connsiteY5" fmla="*/ 7527 h 9964"/>
                <a:gd name="connsiteX6" fmla="*/ 9103 w 9827"/>
                <a:gd name="connsiteY6" fmla="*/ 7455 h 9964"/>
                <a:gd name="connsiteX7" fmla="*/ 8417 w 9827"/>
                <a:gd name="connsiteY7" fmla="*/ 7708 h 9964"/>
                <a:gd name="connsiteX8" fmla="*/ 8509 w 9827"/>
                <a:gd name="connsiteY8" fmla="*/ 9783 h 9964"/>
                <a:gd name="connsiteX9" fmla="*/ 8259 w 9827"/>
                <a:gd name="connsiteY9" fmla="*/ 9964 h 9964"/>
                <a:gd name="connsiteX10" fmla="*/ 7850 w 9827"/>
                <a:gd name="connsiteY10" fmla="*/ 5776 h 9964"/>
                <a:gd name="connsiteX11" fmla="*/ 7744 w 9827"/>
                <a:gd name="connsiteY11" fmla="*/ 4079 h 9964"/>
                <a:gd name="connsiteX12" fmla="*/ 3021 w 9827"/>
                <a:gd name="connsiteY12" fmla="*/ 5776 h 9964"/>
                <a:gd name="connsiteX13" fmla="*/ 0 w 9827"/>
                <a:gd name="connsiteY13" fmla="*/ 1661 h 9964"/>
                <a:gd name="connsiteX14" fmla="*/ 858 w 9827"/>
                <a:gd name="connsiteY14" fmla="*/ 2816 h 9964"/>
                <a:gd name="connsiteX15" fmla="*/ 858 w 9827"/>
                <a:gd name="connsiteY15" fmla="*/ 469 h 9964"/>
                <a:gd name="connsiteX16" fmla="*/ 1412 w 9827"/>
                <a:gd name="connsiteY16" fmla="*/ 1661 h 9964"/>
                <a:gd name="connsiteX17" fmla="*/ 1557 w 9827"/>
                <a:gd name="connsiteY17" fmla="*/ 505 h 9964"/>
                <a:gd name="connsiteX0-1" fmla="*/ 1584 w 10000"/>
                <a:gd name="connsiteY0-2" fmla="*/ 507 h 9852"/>
                <a:gd name="connsiteX1-3" fmla="*/ 3544 w 10000"/>
                <a:gd name="connsiteY1-4" fmla="*/ 1395 h 9852"/>
                <a:gd name="connsiteX2-5" fmla="*/ 6779 w 10000"/>
                <a:gd name="connsiteY2-6" fmla="*/ 0 h 9852"/>
                <a:gd name="connsiteX3-7" fmla="*/ 8659 w 10000"/>
                <a:gd name="connsiteY3-8" fmla="*/ 2138 h 9852"/>
                <a:gd name="connsiteX4-9" fmla="*/ 9894 w 10000"/>
                <a:gd name="connsiteY4-10" fmla="*/ 2826 h 9852"/>
                <a:gd name="connsiteX5-11" fmla="*/ 9344 w 10000"/>
                <a:gd name="connsiteY5-12" fmla="*/ 7554 h 9852"/>
                <a:gd name="connsiteX6-13" fmla="*/ 9263 w 10000"/>
                <a:gd name="connsiteY6-14" fmla="*/ 7482 h 9852"/>
                <a:gd name="connsiteX7-15" fmla="*/ 8565 w 10000"/>
                <a:gd name="connsiteY7-16" fmla="*/ 7736 h 9852"/>
                <a:gd name="connsiteX8-17" fmla="*/ 8659 w 10000"/>
                <a:gd name="connsiteY8-18" fmla="*/ 9818 h 9852"/>
                <a:gd name="connsiteX9-19" fmla="*/ 7988 w 10000"/>
                <a:gd name="connsiteY9-20" fmla="*/ 5797 h 9852"/>
                <a:gd name="connsiteX10-21" fmla="*/ 7880 w 10000"/>
                <a:gd name="connsiteY10-22" fmla="*/ 4094 h 9852"/>
                <a:gd name="connsiteX11-23" fmla="*/ 3074 w 10000"/>
                <a:gd name="connsiteY11-24" fmla="*/ 5797 h 9852"/>
                <a:gd name="connsiteX12-25" fmla="*/ 0 w 10000"/>
                <a:gd name="connsiteY12-26" fmla="*/ 1667 h 9852"/>
                <a:gd name="connsiteX13-27" fmla="*/ 873 w 10000"/>
                <a:gd name="connsiteY13-28" fmla="*/ 2826 h 9852"/>
                <a:gd name="connsiteX14-29" fmla="*/ 873 w 10000"/>
                <a:gd name="connsiteY14-30" fmla="*/ 471 h 9852"/>
                <a:gd name="connsiteX15-31" fmla="*/ 1437 w 10000"/>
                <a:gd name="connsiteY15-32" fmla="*/ 1667 h 9852"/>
                <a:gd name="connsiteX16-33" fmla="*/ 1584 w 10000"/>
                <a:gd name="connsiteY16-34" fmla="*/ 507 h 9852"/>
                <a:gd name="connsiteX0-35" fmla="*/ 1584 w 10000"/>
                <a:gd name="connsiteY0-36" fmla="*/ 515 h 7852"/>
                <a:gd name="connsiteX1-37" fmla="*/ 3544 w 10000"/>
                <a:gd name="connsiteY1-38" fmla="*/ 1416 h 7852"/>
                <a:gd name="connsiteX2-39" fmla="*/ 6779 w 10000"/>
                <a:gd name="connsiteY2-40" fmla="*/ 0 h 7852"/>
                <a:gd name="connsiteX3-41" fmla="*/ 8659 w 10000"/>
                <a:gd name="connsiteY3-42" fmla="*/ 2170 h 7852"/>
                <a:gd name="connsiteX4-43" fmla="*/ 9894 w 10000"/>
                <a:gd name="connsiteY4-44" fmla="*/ 2868 h 7852"/>
                <a:gd name="connsiteX5-45" fmla="*/ 9344 w 10000"/>
                <a:gd name="connsiteY5-46" fmla="*/ 7667 h 7852"/>
                <a:gd name="connsiteX6-47" fmla="*/ 9263 w 10000"/>
                <a:gd name="connsiteY6-48" fmla="*/ 7594 h 7852"/>
                <a:gd name="connsiteX7-49" fmla="*/ 8565 w 10000"/>
                <a:gd name="connsiteY7-50" fmla="*/ 7852 h 7852"/>
                <a:gd name="connsiteX8-51" fmla="*/ 7988 w 10000"/>
                <a:gd name="connsiteY8-52" fmla="*/ 5884 h 7852"/>
                <a:gd name="connsiteX9-53" fmla="*/ 7880 w 10000"/>
                <a:gd name="connsiteY9-54" fmla="*/ 4156 h 7852"/>
                <a:gd name="connsiteX10-55" fmla="*/ 3074 w 10000"/>
                <a:gd name="connsiteY10-56" fmla="*/ 5884 h 7852"/>
                <a:gd name="connsiteX11-57" fmla="*/ 0 w 10000"/>
                <a:gd name="connsiteY11-58" fmla="*/ 1692 h 7852"/>
                <a:gd name="connsiteX12-59" fmla="*/ 873 w 10000"/>
                <a:gd name="connsiteY12-60" fmla="*/ 2868 h 7852"/>
                <a:gd name="connsiteX13-61" fmla="*/ 873 w 10000"/>
                <a:gd name="connsiteY13-62" fmla="*/ 478 h 7852"/>
                <a:gd name="connsiteX14-63" fmla="*/ 1437 w 10000"/>
                <a:gd name="connsiteY14-64" fmla="*/ 1692 h 7852"/>
                <a:gd name="connsiteX15-65" fmla="*/ 1584 w 10000"/>
                <a:gd name="connsiteY15-66" fmla="*/ 515 h 7852"/>
                <a:gd name="connsiteX0-67" fmla="*/ 1584 w 10000"/>
                <a:gd name="connsiteY0-68" fmla="*/ 656 h 9764"/>
                <a:gd name="connsiteX1-69" fmla="*/ 3544 w 10000"/>
                <a:gd name="connsiteY1-70" fmla="*/ 1803 h 9764"/>
                <a:gd name="connsiteX2-71" fmla="*/ 6779 w 10000"/>
                <a:gd name="connsiteY2-72" fmla="*/ 0 h 9764"/>
                <a:gd name="connsiteX3-73" fmla="*/ 8659 w 10000"/>
                <a:gd name="connsiteY3-74" fmla="*/ 2764 h 9764"/>
                <a:gd name="connsiteX4-75" fmla="*/ 9894 w 10000"/>
                <a:gd name="connsiteY4-76" fmla="*/ 3653 h 9764"/>
                <a:gd name="connsiteX5-77" fmla="*/ 9344 w 10000"/>
                <a:gd name="connsiteY5-78" fmla="*/ 9764 h 9764"/>
                <a:gd name="connsiteX6-79" fmla="*/ 9263 w 10000"/>
                <a:gd name="connsiteY6-80" fmla="*/ 9671 h 9764"/>
                <a:gd name="connsiteX7-81" fmla="*/ 7988 w 10000"/>
                <a:gd name="connsiteY7-82" fmla="*/ 7494 h 9764"/>
                <a:gd name="connsiteX8-83" fmla="*/ 7880 w 10000"/>
                <a:gd name="connsiteY8-84" fmla="*/ 5293 h 9764"/>
                <a:gd name="connsiteX9-85" fmla="*/ 3074 w 10000"/>
                <a:gd name="connsiteY9-86" fmla="*/ 7494 h 9764"/>
                <a:gd name="connsiteX10-87" fmla="*/ 0 w 10000"/>
                <a:gd name="connsiteY10-88" fmla="*/ 2155 h 9764"/>
                <a:gd name="connsiteX11-89" fmla="*/ 873 w 10000"/>
                <a:gd name="connsiteY11-90" fmla="*/ 3653 h 9764"/>
                <a:gd name="connsiteX12-91" fmla="*/ 873 w 10000"/>
                <a:gd name="connsiteY12-92" fmla="*/ 609 h 9764"/>
                <a:gd name="connsiteX13-93" fmla="*/ 1437 w 10000"/>
                <a:gd name="connsiteY13-94" fmla="*/ 2155 h 9764"/>
                <a:gd name="connsiteX14-95" fmla="*/ 1584 w 10000"/>
                <a:gd name="connsiteY14-96" fmla="*/ 656 h 9764"/>
                <a:gd name="connsiteX0-97" fmla="*/ 1584 w 10000"/>
                <a:gd name="connsiteY0-98" fmla="*/ 672 h 10000"/>
                <a:gd name="connsiteX1-99" fmla="*/ 3544 w 10000"/>
                <a:gd name="connsiteY1-100" fmla="*/ 1847 h 10000"/>
                <a:gd name="connsiteX2-101" fmla="*/ 6779 w 10000"/>
                <a:gd name="connsiteY2-102" fmla="*/ 0 h 10000"/>
                <a:gd name="connsiteX3-103" fmla="*/ 8659 w 10000"/>
                <a:gd name="connsiteY3-104" fmla="*/ 2831 h 10000"/>
                <a:gd name="connsiteX4-105" fmla="*/ 9894 w 10000"/>
                <a:gd name="connsiteY4-106" fmla="*/ 3741 h 10000"/>
                <a:gd name="connsiteX5-107" fmla="*/ 9344 w 10000"/>
                <a:gd name="connsiteY5-108" fmla="*/ 10000 h 10000"/>
                <a:gd name="connsiteX6-109" fmla="*/ 9263 w 10000"/>
                <a:gd name="connsiteY6-110" fmla="*/ 9905 h 10000"/>
                <a:gd name="connsiteX7-111" fmla="*/ 7880 w 10000"/>
                <a:gd name="connsiteY7-112" fmla="*/ 5421 h 10000"/>
                <a:gd name="connsiteX8-113" fmla="*/ 3074 w 10000"/>
                <a:gd name="connsiteY8-114" fmla="*/ 7675 h 10000"/>
                <a:gd name="connsiteX9-115" fmla="*/ 0 w 10000"/>
                <a:gd name="connsiteY9-116" fmla="*/ 2207 h 10000"/>
                <a:gd name="connsiteX10-117" fmla="*/ 873 w 10000"/>
                <a:gd name="connsiteY10-118" fmla="*/ 3741 h 10000"/>
                <a:gd name="connsiteX11-119" fmla="*/ 873 w 10000"/>
                <a:gd name="connsiteY11-120" fmla="*/ 624 h 10000"/>
                <a:gd name="connsiteX12-121" fmla="*/ 1437 w 10000"/>
                <a:gd name="connsiteY12-122" fmla="*/ 2207 h 10000"/>
                <a:gd name="connsiteX13-123" fmla="*/ 1584 w 10000"/>
                <a:gd name="connsiteY13-124" fmla="*/ 672 h 10000"/>
                <a:gd name="connsiteX0-125" fmla="*/ 1584 w 10000"/>
                <a:gd name="connsiteY0-126" fmla="*/ 672 h 10000"/>
                <a:gd name="connsiteX1-127" fmla="*/ 3544 w 10000"/>
                <a:gd name="connsiteY1-128" fmla="*/ 1847 h 10000"/>
                <a:gd name="connsiteX2-129" fmla="*/ 6779 w 10000"/>
                <a:gd name="connsiteY2-130" fmla="*/ 0 h 10000"/>
                <a:gd name="connsiteX3-131" fmla="*/ 8659 w 10000"/>
                <a:gd name="connsiteY3-132" fmla="*/ 2831 h 10000"/>
                <a:gd name="connsiteX4-133" fmla="*/ 9894 w 10000"/>
                <a:gd name="connsiteY4-134" fmla="*/ 3741 h 10000"/>
                <a:gd name="connsiteX5-135" fmla="*/ 9344 w 10000"/>
                <a:gd name="connsiteY5-136" fmla="*/ 10000 h 10000"/>
                <a:gd name="connsiteX6-137" fmla="*/ 9263 w 10000"/>
                <a:gd name="connsiteY6-138" fmla="*/ 9905 h 10000"/>
                <a:gd name="connsiteX7-139" fmla="*/ 7880 w 10000"/>
                <a:gd name="connsiteY7-140" fmla="*/ 5421 h 10000"/>
                <a:gd name="connsiteX8-141" fmla="*/ 3074 w 10000"/>
                <a:gd name="connsiteY8-142" fmla="*/ 7675 h 10000"/>
                <a:gd name="connsiteX9-143" fmla="*/ 0 w 10000"/>
                <a:gd name="connsiteY9-144" fmla="*/ 2207 h 10000"/>
                <a:gd name="connsiteX10-145" fmla="*/ 873 w 10000"/>
                <a:gd name="connsiteY10-146" fmla="*/ 3741 h 10000"/>
                <a:gd name="connsiteX11-147" fmla="*/ 873 w 10000"/>
                <a:gd name="connsiteY11-148" fmla="*/ 624 h 10000"/>
                <a:gd name="connsiteX12-149" fmla="*/ 1437 w 10000"/>
                <a:gd name="connsiteY12-150" fmla="*/ 2207 h 10000"/>
                <a:gd name="connsiteX13-151" fmla="*/ 1584 w 10000"/>
                <a:gd name="connsiteY13-152" fmla="*/ 672 h 10000"/>
                <a:gd name="connsiteX0-153" fmla="*/ 1695 w 10111"/>
                <a:gd name="connsiteY0-154" fmla="*/ 672 h 10000"/>
                <a:gd name="connsiteX1-155" fmla="*/ 3655 w 10111"/>
                <a:gd name="connsiteY1-156" fmla="*/ 1847 h 10000"/>
                <a:gd name="connsiteX2-157" fmla="*/ 6890 w 10111"/>
                <a:gd name="connsiteY2-158" fmla="*/ 0 h 10000"/>
                <a:gd name="connsiteX3-159" fmla="*/ 8770 w 10111"/>
                <a:gd name="connsiteY3-160" fmla="*/ 2831 h 10000"/>
                <a:gd name="connsiteX4-161" fmla="*/ 10005 w 10111"/>
                <a:gd name="connsiteY4-162" fmla="*/ 3741 h 10000"/>
                <a:gd name="connsiteX5-163" fmla="*/ 9455 w 10111"/>
                <a:gd name="connsiteY5-164" fmla="*/ 10000 h 10000"/>
                <a:gd name="connsiteX6-165" fmla="*/ 9374 w 10111"/>
                <a:gd name="connsiteY6-166" fmla="*/ 9905 h 10000"/>
                <a:gd name="connsiteX7-167" fmla="*/ 7991 w 10111"/>
                <a:gd name="connsiteY7-168" fmla="*/ 5421 h 10000"/>
                <a:gd name="connsiteX8-169" fmla="*/ 3262 w 10111"/>
                <a:gd name="connsiteY8-170" fmla="*/ 8686 h 10000"/>
                <a:gd name="connsiteX9-171" fmla="*/ 111 w 10111"/>
                <a:gd name="connsiteY9-172" fmla="*/ 2207 h 10000"/>
                <a:gd name="connsiteX10-173" fmla="*/ 984 w 10111"/>
                <a:gd name="connsiteY10-174" fmla="*/ 3741 h 10000"/>
                <a:gd name="connsiteX11-175" fmla="*/ 984 w 10111"/>
                <a:gd name="connsiteY11-176" fmla="*/ 624 h 10000"/>
                <a:gd name="connsiteX12-177" fmla="*/ 1548 w 10111"/>
                <a:gd name="connsiteY12-178" fmla="*/ 2207 h 10000"/>
                <a:gd name="connsiteX13-179" fmla="*/ 1695 w 10111"/>
                <a:gd name="connsiteY13-180" fmla="*/ 672 h 10000"/>
                <a:gd name="connsiteX0-181" fmla="*/ 1860 w 10276"/>
                <a:gd name="connsiteY0-182" fmla="*/ 672 h 10000"/>
                <a:gd name="connsiteX1-183" fmla="*/ 3820 w 10276"/>
                <a:gd name="connsiteY1-184" fmla="*/ 1847 h 10000"/>
                <a:gd name="connsiteX2-185" fmla="*/ 7055 w 10276"/>
                <a:gd name="connsiteY2-186" fmla="*/ 0 h 10000"/>
                <a:gd name="connsiteX3-187" fmla="*/ 8935 w 10276"/>
                <a:gd name="connsiteY3-188" fmla="*/ 2831 h 10000"/>
                <a:gd name="connsiteX4-189" fmla="*/ 10170 w 10276"/>
                <a:gd name="connsiteY4-190" fmla="*/ 3741 h 10000"/>
                <a:gd name="connsiteX5-191" fmla="*/ 9620 w 10276"/>
                <a:gd name="connsiteY5-192" fmla="*/ 10000 h 10000"/>
                <a:gd name="connsiteX6-193" fmla="*/ 9539 w 10276"/>
                <a:gd name="connsiteY6-194" fmla="*/ 9905 h 10000"/>
                <a:gd name="connsiteX7-195" fmla="*/ 8156 w 10276"/>
                <a:gd name="connsiteY7-196" fmla="*/ 5421 h 10000"/>
                <a:gd name="connsiteX8-197" fmla="*/ 3427 w 10276"/>
                <a:gd name="connsiteY8-198" fmla="*/ 8686 h 10000"/>
                <a:gd name="connsiteX9-199" fmla="*/ 70 w 10276"/>
                <a:gd name="connsiteY9-200" fmla="*/ 2989 h 10000"/>
                <a:gd name="connsiteX10-201" fmla="*/ 1149 w 10276"/>
                <a:gd name="connsiteY10-202" fmla="*/ 3741 h 10000"/>
                <a:gd name="connsiteX11-203" fmla="*/ 1149 w 10276"/>
                <a:gd name="connsiteY11-204" fmla="*/ 624 h 10000"/>
                <a:gd name="connsiteX12-205" fmla="*/ 1713 w 10276"/>
                <a:gd name="connsiteY12-206" fmla="*/ 2207 h 10000"/>
                <a:gd name="connsiteX13-207" fmla="*/ 1860 w 10276"/>
                <a:gd name="connsiteY13-208" fmla="*/ 672 h 10000"/>
                <a:gd name="connsiteX0-209" fmla="*/ 1860 w 10276"/>
                <a:gd name="connsiteY0-210" fmla="*/ 672 h 10000"/>
                <a:gd name="connsiteX1-211" fmla="*/ 3820 w 10276"/>
                <a:gd name="connsiteY1-212" fmla="*/ 1847 h 10000"/>
                <a:gd name="connsiteX2-213" fmla="*/ 7055 w 10276"/>
                <a:gd name="connsiteY2-214" fmla="*/ 0 h 10000"/>
                <a:gd name="connsiteX3-215" fmla="*/ 8935 w 10276"/>
                <a:gd name="connsiteY3-216" fmla="*/ 2831 h 10000"/>
                <a:gd name="connsiteX4-217" fmla="*/ 10170 w 10276"/>
                <a:gd name="connsiteY4-218" fmla="*/ 3741 h 10000"/>
                <a:gd name="connsiteX5-219" fmla="*/ 9620 w 10276"/>
                <a:gd name="connsiteY5-220" fmla="*/ 10000 h 10000"/>
                <a:gd name="connsiteX6-221" fmla="*/ 9539 w 10276"/>
                <a:gd name="connsiteY6-222" fmla="*/ 9905 h 10000"/>
                <a:gd name="connsiteX7-223" fmla="*/ 8156 w 10276"/>
                <a:gd name="connsiteY7-224" fmla="*/ 5421 h 10000"/>
                <a:gd name="connsiteX8-225" fmla="*/ 3427 w 10276"/>
                <a:gd name="connsiteY8-226" fmla="*/ 8686 h 10000"/>
                <a:gd name="connsiteX9-227" fmla="*/ 70 w 10276"/>
                <a:gd name="connsiteY9-228" fmla="*/ 2989 h 10000"/>
                <a:gd name="connsiteX10-229" fmla="*/ 1149 w 10276"/>
                <a:gd name="connsiteY10-230" fmla="*/ 3741 h 10000"/>
                <a:gd name="connsiteX11-231" fmla="*/ 1149 w 10276"/>
                <a:gd name="connsiteY11-232" fmla="*/ 624 h 10000"/>
                <a:gd name="connsiteX12-233" fmla="*/ 1713 w 10276"/>
                <a:gd name="connsiteY12-234" fmla="*/ 2207 h 10000"/>
                <a:gd name="connsiteX13-235" fmla="*/ 1860 w 10276"/>
                <a:gd name="connsiteY13-236" fmla="*/ 672 h 10000"/>
                <a:gd name="connsiteX0-237" fmla="*/ 1790 w 10206"/>
                <a:gd name="connsiteY0-238" fmla="*/ 672 h 10000"/>
                <a:gd name="connsiteX1-239" fmla="*/ 3750 w 10206"/>
                <a:gd name="connsiteY1-240" fmla="*/ 1847 h 10000"/>
                <a:gd name="connsiteX2-241" fmla="*/ 6985 w 10206"/>
                <a:gd name="connsiteY2-242" fmla="*/ 0 h 10000"/>
                <a:gd name="connsiteX3-243" fmla="*/ 8865 w 10206"/>
                <a:gd name="connsiteY3-244" fmla="*/ 2831 h 10000"/>
                <a:gd name="connsiteX4-245" fmla="*/ 10100 w 10206"/>
                <a:gd name="connsiteY4-246" fmla="*/ 3741 h 10000"/>
                <a:gd name="connsiteX5-247" fmla="*/ 9550 w 10206"/>
                <a:gd name="connsiteY5-248" fmla="*/ 10000 h 10000"/>
                <a:gd name="connsiteX6-249" fmla="*/ 9469 w 10206"/>
                <a:gd name="connsiteY6-250" fmla="*/ 9905 h 10000"/>
                <a:gd name="connsiteX7-251" fmla="*/ 8086 w 10206"/>
                <a:gd name="connsiteY7-252" fmla="*/ 5421 h 10000"/>
                <a:gd name="connsiteX8-253" fmla="*/ 3357 w 10206"/>
                <a:gd name="connsiteY8-254" fmla="*/ 8686 h 10000"/>
                <a:gd name="connsiteX9-255" fmla="*/ 0 w 10206"/>
                <a:gd name="connsiteY9-256" fmla="*/ 2989 h 10000"/>
                <a:gd name="connsiteX10-257" fmla="*/ 1079 w 10206"/>
                <a:gd name="connsiteY10-258" fmla="*/ 3741 h 10000"/>
                <a:gd name="connsiteX11-259" fmla="*/ 1079 w 10206"/>
                <a:gd name="connsiteY11-260" fmla="*/ 624 h 10000"/>
                <a:gd name="connsiteX12-261" fmla="*/ 1643 w 10206"/>
                <a:gd name="connsiteY12-262" fmla="*/ 2207 h 10000"/>
                <a:gd name="connsiteX13-263" fmla="*/ 1790 w 10206"/>
                <a:gd name="connsiteY13-264" fmla="*/ 672 h 10000"/>
                <a:gd name="connsiteX0-265" fmla="*/ 1790 w 10206"/>
                <a:gd name="connsiteY0-266" fmla="*/ 672 h 10000"/>
                <a:gd name="connsiteX1-267" fmla="*/ 3750 w 10206"/>
                <a:gd name="connsiteY1-268" fmla="*/ 1847 h 10000"/>
                <a:gd name="connsiteX2-269" fmla="*/ 6985 w 10206"/>
                <a:gd name="connsiteY2-270" fmla="*/ 0 h 10000"/>
                <a:gd name="connsiteX3-271" fmla="*/ 8865 w 10206"/>
                <a:gd name="connsiteY3-272" fmla="*/ 2831 h 10000"/>
                <a:gd name="connsiteX4-273" fmla="*/ 10100 w 10206"/>
                <a:gd name="connsiteY4-274" fmla="*/ 3741 h 10000"/>
                <a:gd name="connsiteX5-275" fmla="*/ 9550 w 10206"/>
                <a:gd name="connsiteY5-276" fmla="*/ 10000 h 10000"/>
                <a:gd name="connsiteX6-277" fmla="*/ 9469 w 10206"/>
                <a:gd name="connsiteY6-278" fmla="*/ 9905 h 10000"/>
                <a:gd name="connsiteX7-279" fmla="*/ 8086 w 10206"/>
                <a:gd name="connsiteY7-280" fmla="*/ 5421 h 10000"/>
                <a:gd name="connsiteX8-281" fmla="*/ 3486 w 10206"/>
                <a:gd name="connsiteY8-282" fmla="*/ 9146 h 10000"/>
                <a:gd name="connsiteX9-283" fmla="*/ 0 w 10206"/>
                <a:gd name="connsiteY9-284" fmla="*/ 2989 h 10000"/>
                <a:gd name="connsiteX10-285" fmla="*/ 1079 w 10206"/>
                <a:gd name="connsiteY10-286" fmla="*/ 3741 h 10000"/>
                <a:gd name="connsiteX11-287" fmla="*/ 1079 w 10206"/>
                <a:gd name="connsiteY11-288" fmla="*/ 624 h 10000"/>
                <a:gd name="connsiteX12-289" fmla="*/ 1643 w 10206"/>
                <a:gd name="connsiteY12-290" fmla="*/ 2207 h 10000"/>
                <a:gd name="connsiteX13-291" fmla="*/ 1790 w 10206"/>
                <a:gd name="connsiteY13-292" fmla="*/ 672 h 10000"/>
                <a:gd name="connsiteX0-293" fmla="*/ 1790 w 10206"/>
                <a:gd name="connsiteY0-294" fmla="*/ 672 h 10000"/>
                <a:gd name="connsiteX1-295" fmla="*/ 3750 w 10206"/>
                <a:gd name="connsiteY1-296" fmla="*/ 1847 h 10000"/>
                <a:gd name="connsiteX2-297" fmla="*/ 6985 w 10206"/>
                <a:gd name="connsiteY2-298" fmla="*/ 0 h 10000"/>
                <a:gd name="connsiteX3-299" fmla="*/ 8865 w 10206"/>
                <a:gd name="connsiteY3-300" fmla="*/ 2831 h 10000"/>
                <a:gd name="connsiteX4-301" fmla="*/ 10100 w 10206"/>
                <a:gd name="connsiteY4-302" fmla="*/ 3741 h 10000"/>
                <a:gd name="connsiteX5-303" fmla="*/ 9550 w 10206"/>
                <a:gd name="connsiteY5-304" fmla="*/ 10000 h 10000"/>
                <a:gd name="connsiteX6-305" fmla="*/ 9469 w 10206"/>
                <a:gd name="connsiteY6-306" fmla="*/ 9905 h 10000"/>
                <a:gd name="connsiteX7-307" fmla="*/ 8086 w 10206"/>
                <a:gd name="connsiteY7-308" fmla="*/ 5421 h 10000"/>
                <a:gd name="connsiteX8-309" fmla="*/ 3486 w 10206"/>
                <a:gd name="connsiteY8-310" fmla="*/ 9146 h 10000"/>
                <a:gd name="connsiteX9-311" fmla="*/ 0 w 10206"/>
                <a:gd name="connsiteY9-312" fmla="*/ 2989 h 10000"/>
                <a:gd name="connsiteX10-313" fmla="*/ 1079 w 10206"/>
                <a:gd name="connsiteY10-314" fmla="*/ 3741 h 10000"/>
                <a:gd name="connsiteX11-315" fmla="*/ 1079 w 10206"/>
                <a:gd name="connsiteY11-316" fmla="*/ 624 h 10000"/>
                <a:gd name="connsiteX12-317" fmla="*/ 1643 w 10206"/>
                <a:gd name="connsiteY12-318" fmla="*/ 2207 h 10000"/>
                <a:gd name="connsiteX13-319" fmla="*/ 1790 w 10206"/>
                <a:gd name="connsiteY13-320" fmla="*/ 672 h 10000"/>
                <a:gd name="connsiteX0-321" fmla="*/ 1790 w 10206"/>
                <a:gd name="connsiteY0-322" fmla="*/ 672 h 10000"/>
                <a:gd name="connsiteX1-323" fmla="*/ 3750 w 10206"/>
                <a:gd name="connsiteY1-324" fmla="*/ 1847 h 10000"/>
                <a:gd name="connsiteX2-325" fmla="*/ 6985 w 10206"/>
                <a:gd name="connsiteY2-326" fmla="*/ 0 h 10000"/>
                <a:gd name="connsiteX3-327" fmla="*/ 8865 w 10206"/>
                <a:gd name="connsiteY3-328" fmla="*/ 2831 h 10000"/>
                <a:gd name="connsiteX4-329" fmla="*/ 10100 w 10206"/>
                <a:gd name="connsiteY4-330" fmla="*/ 3741 h 10000"/>
                <a:gd name="connsiteX5-331" fmla="*/ 9550 w 10206"/>
                <a:gd name="connsiteY5-332" fmla="*/ 10000 h 10000"/>
                <a:gd name="connsiteX6-333" fmla="*/ 9469 w 10206"/>
                <a:gd name="connsiteY6-334" fmla="*/ 9905 h 10000"/>
                <a:gd name="connsiteX7-335" fmla="*/ 8086 w 10206"/>
                <a:gd name="connsiteY7-336" fmla="*/ 5421 h 10000"/>
                <a:gd name="connsiteX8-337" fmla="*/ 3486 w 10206"/>
                <a:gd name="connsiteY8-338" fmla="*/ 9146 h 10000"/>
                <a:gd name="connsiteX9-339" fmla="*/ 0 w 10206"/>
                <a:gd name="connsiteY9-340" fmla="*/ 2989 h 10000"/>
                <a:gd name="connsiteX10-341" fmla="*/ 1079 w 10206"/>
                <a:gd name="connsiteY10-342" fmla="*/ 3741 h 10000"/>
                <a:gd name="connsiteX11-343" fmla="*/ 1079 w 10206"/>
                <a:gd name="connsiteY11-344" fmla="*/ 624 h 10000"/>
                <a:gd name="connsiteX12-345" fmla="*/ 1643 w 10206"/>
                <a:gd name="connsiteY12-346" fmla="*/ 2207 h 10000"/>
                <a:gd name="connsiteX13-347" fmla="*/ 1790 w 10206"/>
                <a:gd name="connsiteY13-348" fmla="*/ 672 h 10000"/>
                <a:gd name="connsiteX0-349" fmla="*/ 1790 w 10206"/>
                <a:gd name="connsiteY0-350" fmla="*/ 672 h 10000"/>
                <a:gd name="connsiteX1-351" fmla="*/ 3750 w 10206"/>
                <a:gd name="connsiteY1-352" fmla="*/ 1847 h 10000"/>
                <a:gd name="connsiteX2-353" fmla="*/ 6985 w 10206"/>
                <a:gd name="connsiteY2-354" fmla="*/ 0 h 10000"/>
                <a:gd name="connsiteX3-355" fmla="*/ 8865 w 10206"/>
                <a:gd name="connsiteY3-356" fmla="*/ 2831 h 10000"/>
                <a:gd name="connsiteX4-357" fmla="*/ 10100 w 10206"/>
                <a:gd name="connsiteY4-358" fmla="*/ 3741 h 10000"/>
                <a:gd name="connsiteX5-359" fmla="*/ 9550 w 10206"/>
                <a:gd name="connsiteY5-360" fmla="*/ 10000 h 10000"/>
                <a:gd name="connsiteX6-361" fmla="*/ 9469 w 10206"/>
                <a:gd name="connsiteY6-362" fmla="*/ 9905 h 10000"/>
                <a:gd name="connsiteX7-363" fmla="*/ 8086 w 10206"/>
                <a:gd name="connsiteY7-364" fmla="*/ 5743 h 10000"/>
                <a:gd name="connsiteX8-365" fmla="*/ 3486 w 10206"/>
                <a:gd name="connsiteY8-366" fmla="*/ 9146 h 10000"/>
                <a:gd name="connsiteX9-367" fmla="*/ 0 w 10206"/>
                <a:gd name="connsiteY9-368" fmla="*/ 2989 h 10000"/>
                <a:gd name="connsiteX10-369" fmla="*/ 1079 w 10206"/>
                <a:gd name="connsiteY10-370" fmla="*/ 3741 h 10000"/>
                <a:gd name="connsiteX11-371" fmla="*/ 1079 w 10206"/>
                <a:gd name="connsiteY11-372" fmla="*/ 624 h 10000"/>
                <a:gd name="connsiteX12-373" fmla="*/ 1643 w 10206"/>
                <a:gd name="connsiteY12-374" fmla="*/ 2207 h 10000"/>
                <a:gd name="connsiteX13-375" fmla="*/ 1790 w 10206"/>
                <a:gd name="connsiteY13-376" fmla="*/ 672 h 10000"/>
                <a:gd name="connsiteX0-377" fmla="*/ 1790 w 10183"/>
                <a:gd name="connsiteY0-378" fmla="*/ 672 h 10017"/>
                <a:gd name="connsiteX1-379" fmla="*/ 3750 w 10183"/>
                <a:gd name="connsiteY1-380" fmla="*/ 1847 h 10017"/>
                <a:gd name="connsiteX2-381" fmla="*/ 6985 w 10183"/>
                <a:gd name="connsiteY2-382" fmla="*/ 0 h 10017"/>
                <a:gd name="connsiteX3-383" fmla="*/ 8865 w 10183"/>
                <a:gd name="connsiteY3-384" fmla="*/ 2831 h 10017"/>
                <a:gd name="connsiteX4-385" fmla="*/ 10100 w 10183"/>
                <a:gd name="connsiteY4-386" fmla="*/ 3741 h 10017"/>
                <a:gd name="connsiteX5-387" fmla="*/ 9550 w 10183"/>
                <a:gd name="connsiteY5-388" fmla="*/ 10000 h 10017"/>
                <a:gd name="connsiteX6-389" fmla="*/ 8086 w 10183"/>
                <a:gd name="connsiteY6-390" fmla="*/ 5743 h 10017"/>
                <a:gd name="connsiteX7-391" fmla="*/ 3486 w 10183"/>
                <a:gd name="connsiteY7-392" fmla="*/ 9146 h 10017"/>
                <a:gd name="connsiteX8-393" fmla="*/ 0 w 10183"/>
                <a:gd name="connsiteY8-394" fmla="*/ 2989 h 10017"/>
                <a:gd name="connsiteX9-395" fmla="*/ 1079 w 10183"/>
                <a:gd name="connsiteY9-396" fmla="*/ 3741 h 10017"/>
                <a:gd name="connsiteX10-397" fmla="*/ 1079 w 10183"/>
                <a:gd name="connsiteY10-398" fmla="*/ 624 h 10017"/>
                <a:gd name="connsiteX11-399" fmla="*/ 1643 w 10183"/>
                <a:gd name="connsiteY11-400" fmla="*/ 2207 h 10017"/>
                <a:gd name="connsiteX12-401" fmla="*/ 1790 w 10183"/>
                <a:gd name="connsiteY12-402" fmla="*/ 672 h 10017"/>
                <a:gd name="connsiteX0-403" fmla="*/ 1790 w 10108"/>
                <a:gd name="connsiteY0-404" fmla="*/ 672 h 9194"/>
                <a:gd name="connsiteX1-405" fmla="*/ 3750 w 10108"/>
                <a:gd name="connsiteY1-406" fmla="*/ 1847 h 9194"/>
                <a:gd name="connsiteX2-407" fmla="*/ 6985 w 10108"/>
                <a:gd name="connsiteY2-408" fmla="*/ 0 h 9194"/>
                <a:gd name="connsiteX3-409" fmla="*/ 8865 w 10108"/>
                <a:gd name="connsiteY3-410" fmla="*/ 2831 h 9194"/>
                <a:gd name="connsiteX4-411" fmla="*/ 10100 w 10108"/>
                <a:gd name="connsiteY4-412" fmla="*/ 3741 h 9194"/>
                <a:gd name="connsiteX5-413" fmla="*/ 8086 w 10108"/>
                <a:gd name="connsiteY5-414" fmla="*/ 5743 h 9194"/>
                <a:gd name="connsiteX6-415" fmla="*/ 3486 w 10108"/>
                <a:gd name="connsiteY6-416" fmla="*/ 9146 h 9194"/>
                <a:gd name="connsiteX7-417" fmla="*/ 0 w 10108"/>
                <a:gd name="connsiteY7-418" fmla="*/ 2989 h 9194"/>
                <a:gd name="connsiteX8-419" fmla="*/ 1079 w 10108"/>
                <a:gd name="connsiteY8-420" fmla="*/ 3741 h 9194"/>
                <a:gd name="connsiteX9-421" fmla="*/ 1079 w 10108"/>
                <a:gd name="connsiteY9-422" fmla="*/ 624 h 9194"/>
                <a:gd name="connsiteX10-423" fmla="*/ 1643 w 10108"/>
                <a:gd name="connsiteY10-424" fmla="*/ 2207 h 9194"/>
                <a:gd name="connsiteX11-425" fmla="*/ 1790 w 10108"/>
                <a:gd name="connsiteY11-426" fmla="*/ 672 h 9194"/>
                <a:gd name="connsiteX0-427" fmla="*/ 1771 w 9997"/>
                <a:gd name="connsiteY0-428" fmla="*/ 731 h 10023"/>
                <a:gd name="connsiteX1-429" fmla="*/ 3710 w 9997"/>
                <a:gd name="connsiteY1-430" fmla="*/ 2009 h 10023"/>
                <a:gd name="connsiteX2-431" fmla="*/ 6910 w 9997"/>
                <a:gd name="connsiteY2-432" fmla="*/ 0 h 10023"/>
                <a:gd name="connsiteX3-433" fmla="*/ 8770 w 9997"/>
                <a:gd name="connsiteY3-434" fmla="*/ 3079 h 10023"/>
                <a:gd name="connsiteX4-435" fmla="*/ 9992 w 9997"/>
                <a:gd name="connsiteY4-436" fmla="*/ 4069 h 10023"/>
                <a:gd name="connsiteX5-437" fmla="*/ 8178 w 9997"/>
                <a:gd name="connsiteY5-438" fmla="*/ 6696 h 10023"/>
                <a:gd name="connsiteX6-439" fmla="*/ 3449 w 9997"/>
                <a:gd name="connsiteY6-440" fmla="*/ 9948 h 10023"/>
                <a:gd name="connsiteX7-441" fmla="*/ 0 w 9997"/>
                <a:gd name="connsiteY7-442" fmla="*/ 3251 h 10023"/>
                <a:gd name="connsiteX8-443" fmla="*/ 1067 w 9997"/>
                <a:gd name="connsiteY8-444" fmla="*/ 4069 h 10023"/>
                <a:gd name="connsiteX9-445" fmla="*/ 1067 w 9997"/>
                <a:gd name="connsiteY9-446" fmla="*/ 679 h 10023"/>
                <a:gd name="connsiteX10-447" fmla="*/ 1625 w 9997"/>
                <a:gd name="connsiteY10-448" fmla="*/ 2400 h 10023"/>
                <a:gd name="connsiteX11-449" fmla="*/ 1771 w 9997"/>
                <a:gd name="connsiteY11-450" fmla="*/ 731 h 10023"/>
                <a:gd name="connsiteX0-451" fmla="*/ 1772 w 9998"/>
                <a:gd name="connsiteY0-452" fmla="*/ 729 h 10020"/>
                <a:gd name="connsiteX1-453" fmla="*/ 3711 w 9998"/>
                <a:gd name="connsiteY1-454" fmla="*/ 2004 h 10020"/>
                <a:gd name="connsiteX2-455" fmla="*/ 6912 w 9998"/>
                <a:gd name="connsiteY2-456" fmla="*/ 0 h 10020"/>
                <a:gd name="connsiteX3-457" fmla="*/ 8773 w 9998"/>
                <a:gd name="connsiteY3-458" fmla="*/ 3072 h 10020"/>
                <a:gd name="connsiteX4-459" fmla="*/ 9995 w 9998"/>
                <a:gd name="connsiteY4-460" fmla="*/ 4060 h 10020"/>
                <a:gd name="connsiteX5-461" fmla="*/ 8282 w 9998"/>
                <a:gd name="connsiteY5-462" fmla="*/ 6980 h 10020"/>
                <a:gd name="connsiteX6-463" fmla="*/ 3450 w 9998"/>
                <a:gd name="connsiteY6-464" fmla="*/ 9925 h 10020"/>
                <a:gd name="connsiteX7-465" fmla="*/ 0 w 9998"/>
                <a:gd name="connsiteY7-466" fmla="*/ 3244 h 10020"/>
                <a:gd name="connsiteX8-467" fmla="*/ 1067 w 9998"/>
                <a:gd name="connsiteY8-468" fmla="*/ 4060 h 10020"/>
                <a:gd name="connsiteX9-469" fmla="*/ 1067 w 9998"/>
                <a:gd name="connsiteY9-470" fmla="*/ 677 h 10020"/>
                <a:gd name="connsiteX10-471" fmla="*/ 1625 w 9998"/>
                <a:gd name="connsiteY10-472" fmla="*/ 2394 h 10020"/>
                <a:gd name="connsiteX11-473" fmla="*/ 1772 w 9998"/>
                <a:gd name="connsiteY11-474" fmla="*/ 729 h 10020"/>
                <a:gd name="connsiteX0-475" fmla="*/ 1772 w 8957"/>
                <a:gd name="connsiteY0-476" fmla="*/ 728 h 10005"/>
                <a:gd name="connsiteX1-477" fmla="*/ 3712 w 8957"/>
                <a:gd name="connsiteY1-478" fmla="*/ 2000 h 10005"/>
                <a:gd name="connsiteX2-479" fmla="*/ 6913 w 8957"/>
                <a:gd name="connsiteY2-480" fmla="*/ 0 h 10005"/>
                <a:gd name="connsiteX3-481" fmla="*/ 8775 w 8957"/>
                <a:gd name="connsiteY3-482" fmla="*/ 3066 h 10005"/>
                <a:gd name="connsiteX4-483" fmla="*/ 8284 w 8957"/>
                <a:gd name="connsiteY4-484" fmla="*/ 6966 h 10005"/>
                <a:gd name="connsiteX5-485" fmla="*/ 3451 w 8957"/>
                <a:gd name="connsiteY5-486" fmla="*/ 9905 h 10005"/>
                <a:gd name="connsiteX6-487" fmla="*/ 0 w 8957"/>
                <a:gd name="connsiteY6-488" fmla="*/ 3238 h 10005"/>
                <a:gd name="connsiteX7-489" fmla="*/ 1067 w 8957"/>
                <a:gd name="connsiteY7-490" fmla="*/ 4052 h 10005"/>
                <a:gd name="connsiteX8-491" fmla="*/ 1067 w 8957"/>
                <a:gd name="connsiteY8-492" fmla="*/ 676 h 10005"/>
                <a:gd name="connsiteX9-493" fmla="*/ 1625 w 8957"/>
                <a:gd name="connsiteY9-494" fmla="*/ 2389 h 10005"/>
                <a:gd name="connsiteX10-495" fmla="*/ 1772 w 8957"/>
                <a:gd name="connsiteY10-496" fmla="*/ 728 h 10005"/>
                <a:gd name="connsiteX0-497" fmla="*/ 1978 w 10143"/>
                <a:gd name="connsiteY0-498" fmla="*/ 739 h 10012"/>
                <a:gd name="connsiteX1-499" fmla="*/ 4144 w 10143"/>
                <a:gd name="connsiteY1-500" fmla="*/ 2010 h 10012"/>
                <a:gd name="connsiteX2-501" fmla="*/ 7718 w 10143"/>
                <a:gd name="connsiteY2-502" fmla="*/ 11 h 10012"/>
                <a:gd name="connsiteX3-503" fmla="*/ 9996 w 10143"/>
                <a:gd name="connsiteY3-504" fmla="*/ 2975 h 10012"/>
                <a:gd name="connsiteX4-505" fmla="*/ 9249 w 10143"/>
                <a:gd name="connsiteY4-506" fmla="*/ 6974 h 10012"/>
                <a:gd name="connsiteX5-507" fmla="*/ 3853 w 10143"/>
                <a:gd name="connsiteY5-508" fmla="*/ 9911 h 10012"/>
                <a:gd name="connsiteX6-509" fmla="*/ 0 w 10143"/>
                <a:gd name="connsiteY6-510" fmla="*/ 3247 h 10012"/>
                <a:gd name="connsiteX7-511" fmla="*/ 1191 w 10143"/>
                <a:gd name="connsiteY7-512" fmla="*/ 4061 h 10012"/>
                <a:gd name="connsiteX8-513" fmla="*/ 1191 w 10143"/>
                <a:gd name="connsiteY8-514" fmla="*/ 687 h 10012"/>
                <a:gd name="connsiteX9-515" fmla="*/ 1814 w 10143"/>
                <a:gd name="connsiteY9-516" fmla="*/ 2399 h 10012"/>
                <a:gd name="connsiteX10-517" fmla="*/ 1978 w 10143"/>
                <a:gd name="connsiteY10-518" fmla="*/ 739 h 10012"/>
                <a:gd name="connsiteX0-519" fmla="*/ 1978 w 10099"/>
                <a:gd name="connsiteY0-520" fmla="*/ 739 h 10012"/>
                <a:gd name="connsiteX1-521" fmla="*/ 4144 w 10099"/>
                <a:gd name="connsiteY1-522" fmla="*/ 2010 h 10012"/>
                <a:gd name="connsiteX2-523" fmla="*/ 7718 w 10099"/>
                <a:gd name="connsiteY2-524" fmla="*/ 11 h 10012"/>
                <a:gd name="connsiteX3-525" fmla="*/ 9996 w 10099"/>
                <a:gd name="connsiteY3-526" fmla="*/ 2975 h 10012"/>
                <a:gd name="connsiteX4-527" fmla="*/ 9249 w 10099"/>
                <a:gd name="connsiteY4-528" fmla="*/ 6974 h 10012"/>
                <a:gd name="connsiteX5-529" fmla="*/ 3853 w 10099"/>
                <a:gd name="connsiteY5-530" fmla="*/ 9911 h 10012"/>
                <a:gd name="connsiteX6-531" fmla="*/ 0 w 10099"/>
                <a:gd name="connsiteY6-532" fmla="*/ 3247 h 10012"/>
                <a:gd name="connsiteX7-533" fmla="*/ 1191 w 10099"/>
                <a:gd name="connsiteY7-534" fmla="*/ 4061 h 10012"/>
                <a:gd name="connsiteX8-535" fmla="*/ 1191 w 10099"/>
                <a:gd name="connsiteY8-536" fmla="*/ 687 h 10012"/>
                <a:gd name="connsiteX9-537" fmla="*/ 1814 w 10099"/>
                <a:gd name="connsiteY9-538" fmla="*/ 2399 h 10012"/>
                <a:gd name="connsiteX10-539" fmla="*/ 1978 w 10099"/>
                <a:gd name="connsiteY10-540" fmla="*/ 739 h 10012"/>
                <a:gd name="connsiteX0-541" fmla="*/ 1978 w 10124"/>
                <a:gd name="connsiteY0-542" fmla="*/ 739 h 10052"/>
                <a:gd name="connsiteX1-543" fmla="*/ 4144 w 10124"/>
                <a:gd name="connsiteY1-544" fmla="*/ 2010 h 10052"/>
                <a:gd name="connsiteX2-545" fmla="*/ 7718 w 10124"/>
                <a:gd name="connsiteY2-546" fmla="*/ 11 h 10052"/>
                <a:gd name="connsiteX3-547" fmla="*/ 9996 w 10124"/>
                <a:gd name="connsiteY3-548" fmla="*/ 2975 h 10052"/>
                <a:gd name="connsiteX4-549" fmla="*/ 9192 w 10124"/>
                <a:gd name="connsiteY4-550" fmla="*/ 7422 h 10052"/>
                <a:gd name="connsiteX5-551" fmla="*/ 3853 w 10124"/>
                <a:gd name="connsiteY5-552" fmla="*/ 9911 h 10052"/>
                <a:gd name="connsiteX6-553" fmla="*/ 0 w 10124"/>
                <a:gd name="connsiteY6-554" fmla="*/ 3247 h 10052"/>
                <a:gd name="connsiteX7-555" fmla="*/ 1191 w 10124"/>
                <a:gd name="connsiteY7-556" fmla="*/ 4061 h 10052"/>
                <a:gd name="connsiteX8-557" fmla="*/ 1191 w 10124"/>
                <a:gd name="connsiteY8-558" fmla="*/ 687 h 10052"/>
                <a:gd name="connsiteX9-559" fmla="*/ 1814 w 10124"/>
                <a:gd name="connsiteY9-560" fmla="*/ 2399 h 10052"/>
                <a:gd name="connsiteX10-561" fmla="*/ 1978 w 10124"/>
                <a:gd name="connsiteY10-562" fmla="*/ 739 h 10052"/>
                <a:gd name="connsiteX0-563" fmla="*/ 1978 w 10085"/>
                <a:gd name="connsiteY0-564" fmla="*/ 739 h 10102"/>
                <a:gd name="connsiteX1-565" fmla="*/ 4144 w 10085"/>
                <a:gd name="connsiteY1-566" fmla="*/ 2010 h 10102"/>
                <a:gd name="connsiteX2-567" fmla="*/ 7718 w 10085"/>
                <a:gd name="connsiteY2-568" fmla="*/ 11 h 10102"/>
                <a:gd name="connsiteX3-569" fmla="*/ 9996 w 10085"/>
                <a:gd name="connsiteY3-570" fmla="*/ 2975 h 10102"/>
                <a:gd name="connsiteX4-571" fmla="*/ 9192 w 10085"/>
                <a:gd name="connsiteY4-572" fmla="*/ 7422 h 10102"/>
                <a:gd name="connsiteX5-573" fmla="*/ 3853 w 10085"/>
                <a:gd name="connsiteY5-574" fmla="*/ 9911 h 10102"/>
                <a:gd name="connsiteX6-575" fmla="*/ 0 w 10085"/>
                <a:gd name="connsiteY6-576" fmla="*/ 3247 h 10102"/>
                <a:gd name="connsiteX7-577" fmla="*/ 1191 w 10085"/>
                <a:gd name="connsiteY7-578" fmla="*/ 4061 h 10102"/>
                <a:gd name="connsiteX8-579" fmla="*/ 1191 w 10085"/>
                <a:gd name="connsiteY8-580" fmla="*/ 687 h 10102"/>
                <a:gd name="connsiteX9-581" fmla="*/ 1814 w 10085"/>
                <a:gd name="connsiteY9-582" fmla="*/ 2399 h 10102"/>
                <a:gd name="connsiteX10-583" fmla="*/ 1978 w 10085"/>
                <a:gd name="connsiteY10-584" fmla="*/ 739 h 10102"/>
                <a:gd name="connsiteX0-585" fmla="*/ 1978 w 10126"/>
                <a:gd name="connsiteY0-586" fmla="*/ 739 h 10434"/>
                <a:gd name="connsiteX1-587" fmla="*/ 4144 w 10126"/>
                <a:gd name="connsiteY1-588" fmla="*/ 2010 h 10434"/>
                <a:gd name="connsiteX2-589" fmla="*/ 7718 w 10126"/>
                <a:gd name="connsiteY2-590" fmla="*/ 11 h 10434"/>
                <a:gd name="connsiteX3-591" fmla="*/ 9996 w 10126"/>
                <a:gd name="connsiteY3-592" fmla="*/ 2975 h 10434"/>
                <a:gd name="connsiteX4-593" fmla="*/ 9192 w 10126"/>
                <a:gd name="connsiteY4-594" fmla="*/ 7422 h 10434"/>
                <a:gd name="connsiteX5-595" fmla="*/ 3796 w 10126"/>
                <a:gd name="connsiteY5-596" fmla="*/ 10309 h 10434"/>
                <a:gd name="connsiteX6-597" fmla="*/ 0 w 10126"/>
                <a:gd name="connsiteY6-598" fmla="*/ 3247 h 10434"/>
                <a:gd name="connsiteX7-599" fmla="*/ 1191 w 10126"/>
                <a:gd name="connsiteY7-600" fmla="*/ 4061 h 10434"/>
                <a:gd name="connsiteX8-601" fmla="*/ 1191 w 10126"/>
                <a:gd name="connsiteY8-602" fmla="*/ 687 h 10434"/>
                <a:gd name="connsiteX9-603" fmla="*/ 1814 w 10126"/>
                <a:gd name="connsiteY9-604" fmla="*/ 2399 h 10434"/>
                <a:gd name="connsiteX10-605" fmla="*/ 1978 w 10126"/>
                <a:gd name="connsiteY10-606" fmla="*/ 739 h 10434"/>
                <a:gd name="connsiteX0-607" fmla="*/ 1978 w 10126"/>
                <a:gd name="connsiteY0-608" fmla="*/ 739 h 10348"/>
                <a:gd name="connsiteX1-609" fmla="*/ 4144 w 10126"/>
                <a:gd name="connsiteY1-610" fmla="*/ 2010 h 10348"/>
                <a:gd name="connsiteX2-611" fmla="*/ 7718 w 10126"/>
                <a:gd name="connsiteY2-612" fmla="*/ 11 h 10348"/>
                <a:gd name="connsiteX3-613" fmla="*/ 9996 w 10126"/>
                <a:gd name="connsiteY3-614" fmla="*/ 2975 h 10348"/>
                <a:gd name="connsiteX4-615" fmla="*/ 9192 w 10126"/>
                <a:gd name="connsiteY4-616" fmla="*/ 7422 h 10348"/>
                <a:gd name="connsiteX5-617" fmla="*/ 3796 w 10126"/>
                <a:gd name="connsiteY5-618" fmla="*/ 10309 h 10348"/>
                <a:gd name="connsiteX6-619" fmla="*/ 0 w 10126"/>
                <a:gd name="connsiteY6-620" fmla="*/ 3247 h 10348"/>
                <a:gd name="connsiteX7-621" fmla="*/ 1191 w 10126"/>
                <a:gd name="connsiteY7-622" fmla="*/ 4061 h 10348"/>
                <a:gd name="connsiteX8-623" fmla="*/ 1191 w 10126"/>
                <a:gd name="connsiteY8-624" fmla="*/ 687 h 10348"/>
                <a:gd name="connsiteX9-625" fmla="*/ 1814 w 10126"/>
                <a:gd name="connsiteY9-626" fmla="*/ 2399 h 10348"/>
                <a:gd name="connsiteX10-627" fmla="*/ 1978 w 10126"/>
                <a:gd name="connsiteY10-628" fmla="*/ 739 h 10348"/>
                <a:gd name="connsiteX0-629" fmla="*/ 1978 w 10126"/>
                <a:gd name="connsiteY0-630" fmla="*/ 739 h 10312"/>
                <a:gd name="connsiteX1-631" fmla="*/ 4144 w 10126"/>
                <a:gd name="connsiteY1-632" fmla="*/ 2010 h 10312"/>
                <a:gd name="connsiteX2-633" fmla="*/ 7718 w 10126"/>
                <a:gd name="connsiteY2-634" fmla="*/ 11 h 10312"/>
                <a:gd name="connsiteX3-635" fmla="*/ 9996 w 10126"/>
                <a:gd name="connsiteY3-636" fmla="*/ 2975 h 10312"/>
                <a:gd name="connsiteX4-637" fmla="*/ 9192 w 10126"/>
                <a:gd name="connsiteY4-638" fmla="*/ 7422 h 10312"/>
                <a:gd name="connsiteX5-639" fmla="*/ 3796 w 10126"/>
                <a:gd name="connsiteY5-640" fmla="*/ 10309 h 10312"/>
                <a:gd name="connsiteX6-641" fmla="*/ 0 w 10126"/>
                <a:gd name="connsiteY6-642" fmla="*/ 3247 h 10312"/>
                <a:gd name="connsiteX7-643" fmla="*/ 1191 w 10126"/>
                <a:gd name="connsiteY7-644" fmla="*/ 4061 h 10312"/>
                <a:gd name="connsiteX8-645" fmla="*/ 1191 w 10126"/>
                <a:gd name="connsiteY8-646" fmla="*/ 687 h 10312"/>
                <a:gd name="connsiteX9-647" fmla="*/ 1814 w 10126"/>
                <a:gd name="connsiteY9-648" fmla="*/ 2399 h 10312"/>
                <a:gd name="connsiteX10-649" fmla="*/ 1978 w 10126"/>
                <a:gd name="connsiteY10-650" fmla="*/ 739 h 10312"/>
                <a:gd name="connsiteX0-651" fmla="*/ 1978 w 10126"/>
                <a:gd name="connsiteY0-652" fmla="*/ 739 h 12501"/>
                <a:gd name="connsiteX1-653" fmla="*/ 4144 w 10126"/>
                <a:gd name="connsiteY1-654" fmla="*/ 2010 h 12501"/>
                <a:gd name="connsiteX2-655" fmla="*/ 7718 w 10126"/>
                <a:gd name="connsiteY2-656" fmla="*/ 11 h 12501"/>
                <a:gd name="connsiteX3-657" fmla="*/ 9996 w 10126"/>
                <a:gd name="connsiteY3-658" fmla="*/ 2975 h 12501"/>
                <a:gd name="connsiteX4-659" fmla="*/ 9192 w 10126"/>
                <a:gd name="connsiteY4-660" fmla="*/ 7422 h 12501"/>
                <a:gd name="connsiteX5-661" fmla="*/ 3796 w 10126"/>
                <a:gd name="connsiteY5-662" fmla="*/ 12499 h 12501"/>
                <a:gd name="connsiteX6-663" fmla="*/ 0 w 10126"/>
                <a:gd name="connsiteY6-664" fmla="*/ 3247 h 12501"/>
                <a:gd name="connsiteX7-665" fmla="*/ 1191 w 10126"/>
                <a:gd name="connsiteY7-666" fmla="*/ 4061 h 12501"/>
                <a:gd name="connsiteX8-667" fmla="*/ 1191 w 10126"/>
                <a:gd name="connsiteY8-668" fmla="*/ 687 h 12501"/>
                <a:gd name="connsiteX9-669" fmla="*/ 1814 w 10126"/>
                <a:gd name="connsiteY9-670" fmla="*/ 2399 h 12501"/>
                <a:gd name="connsiteX10-671" fmla="*/ 1978 w 10126"/>
                <a:gd name="connsiteY10-672" fmla="*/ 739 h 12501"/>
                <a:gd name="connsiteX0-673" fmla="*/ 1978 w 10125"/>
                <a:gd name="connsiteY0-674" fmla="*/ 739 h 12103"/>
                <a:gd name="connsiteX1-675" fmla="*/ 4144 w 10125"/>
                <a:gd name="connsiteY1-676" fmla="*/ 2010 h 12103"/>
                <a:gd name="connsiteX2-677" fmla="*/ 7718 w 10125"/>
                <a:gd name="connsiteY2-678" fmla="*/ 11 h 12103"/>
                <a:gd name="connsiteX3-679" fmla="*/ 9996 w 10125"/>
                <a:gd name="connsiteY3-680" fmla="*/ 2975 h 12103"/>
                <a:gd name="connsiteX4-681" fmla="*/ 9192 w 10125"/>
                <a:gd name="connsiteY4-682" fmla="*/ 7422 h 12103"/>
                <a:gd name="connsiteX5-683" fmla="*/ 3834 w 10125"/>
                <a:gd name="connsiteY5-684" fmla="*/ 12101 h 12103"/>
                <a:gd name="connsiteX6-685" fmla="*/ 0 w 10125"/>
                <a:gd name="connsiteY6-686" fmla="*/ 3247 h 12103"/>
                <a:gd name="connsiteX7-687" fmla="*/ 1191 w 10125"/>
                <a:gd name="connsiteY7-688" fmla="*/ 4061 h 12103"/>
                <a:gd name="connsiteX8-689" fmla="*/ 1191 w 10125"/>
                <a:gd name="connsiteY8-690" fmla="*/ 687 h 12103"/>
                <a:gd name="connsiteX9-691" fmla="*/ 1814 w 10125"/>
                <a:gd name="connsiteY9-692" fmla="*/ 2399 h 12103"/>
                <a:gd name="connsiteX10-693" fmla="*/ 1978 w 10125"/>
                <a:gd name="connsiteY10-694" fmla="*/ 739 h 12103"/>
                <a:gd name="connsiteX0-695" fmla="*/ 1978 w 10150"/>
                <a:gd name="connsiteY0-696" fmla="*/ 739 h 12252"/>
                <a:gd name="connsiteX1-697" fmla="*/ 4144 w 10150"/>
                <a:gd name="connsiteY1-698" fmla="*/ 2010 h 12252"/>
                <a:gd name="connsiteX2-699" fmla="*/ 7718 w 10150"/>
                <a:gd name="connsiteY2-700" fmla="*/ 11 h 12252"/>
                <a:gd name="connsiteX3-701" fmla="*/ 9996 w 10150"/>
                <a:gd name="connsiteY3-702" fmla="*/ 2975 h 12252"/>
                <a:gd name="connsiteX4-703" fmla="*/ 9268 w 10150"/>
                <a:gd name="connsiteY4-704" fmla="*/ 8417 h 12252"/>
                <a:gd name="connsiteX5-705" fmla="*/ 3834 w 10150"/>
                <a:gd name="connsiteY5-706" fmla="*/ 12101 h 12252"/>
                <a:gd name="connsiteX6-707" fmla="*/ 0 w 10150"/>
                <a:gd name="connsiteY6-708" fmla="*/ 3247 h 12252"/>
                <a:gd name="connsiteX7-709" fmla="*/ 1191 w 10150"/>
                <a:gd name="connsiteY7-710" fmla="*/ 4061 h 12252"/>
                <a:gd name="connsiteX8-711" fmla="*/ 1191 w 10150"/>
                <a:gd name="connsiteY8-712" fmla="*/ 687 h 12252"/>
                <a:gd name="connsiteX9-713" fmla="*/ 1814 w 10150"/>
                <a:gd name="connsiteY9-714" fmla="*/ 2399 h 12252"/>
                <a:gd name="connsiteX10-715" fmla="*/ 1978 w 10150"/>
                <a:gd name="connsiteY10-716" fmla="*/ 739 h 12252"/>
                <a:gd name="connsiteX0-717" fmla="*/ 1978 w 10081"/>
                <a:gd name="connsiteY0-718" fmla="*/ 739 h 12320"/>
                <a:gd name="connsiteX1-719" fmla="*/ 4144 w 10081"/>
                <a:gd name="connsiteY1-720" fmla="*/ 2010 h 12320"/>
                <a:gd name="connsiteX2-721" fmla="*/ 7718 w 10081"/>
                <a:gd name="connsiteY2-722" fmla="*/ 11 h 12320"/>
                <a:gd name="connsiteX3-723" fmla="*/ 9996 w 10081"/>
                <a:gd name="connsiteY3-724" fmla="*/ 2975 h 12320"/>
                <a:gd name="connsiteX4-725" fmla="*/ 9268 w 10081"/>
                <a:gd name="connsiteY4-726" fmla="*/ 8417 h 12320"/>
                <a:gd name="connsiteX5-727" fmla="*/ 3834 w 10081"/>
                <a:gd name="connsiteY5-728" fmla="*/ 12101 h 12320"/>
                <a:gd name="connsiteX6-729" fmla="*/ 0 w 10081"/>
                <a:gd name="connsiteY6-730" fmla="*/ 3247 h 12320"/>
                <a:gd name="connsiteX7-731" fmla="*/ 1191 w 10081"/>
                <a:gd name="connsiteY7-732" fmla="*/ 4061 h 12320"/>
                <a:gd name="connsiteX8-733" fmla="*/ 1191 w 10081"/>
                <a:gd name="connsiteY8-734" fmla="*/ 687 h 12320"/>
                <a:gd name="connsiteX9-735" fmla="*/ 1814 w 10081"/>
                <a:gd name="connsiteY9-736" fmla="*/ 2399 h 12320"/>
                <a:gd name="connsiteX10-737" fmla="*/ 1978 w 10081"/>
                <a:gd name="connsiteY10-738" fmla="*/ 739 h 12320"/>
                <a:gd name="connsiteX0-739" fmla="*/ 1978 w 10195"/>
                <a:gd name="connsiteY0-740" fmla="*/ 739 h 12382"/>
                <a:gd name="connsiteX1-741" fmla="*/ 4144 w 10195"/>
                <a:gd name="connsiteY1-742" fmla="*/ 2010 h 12382"/>
                <a:gd name="connsiteX2-743" fmla="*/ 7718 w 10195"/>
                <a:gd name="connsiteY2-744" fmla="*/ 11 h 12382"/>
                <a:gd name="connsiteX3-745" fmla="*/ 9996 w 10195"/>
                <a:gd name="connsiteY3-746" fmla="*/ 2975 h 12382"/>
                <a:gd name="connsiteX4-747" fmla="*/ 9647 w 10195"/>
                <a:gd name="connsiteY4-748" fmla="*/ 8815 h 12382"/>
                <a:gd name="connsiteX5-749" fmla="*/ 3834 w 10195"/>
                <a:gd name="connsiteY5-750" fmla="*/ 12101 h 12382"/>
                <a:gd name="connsiteX6-751" fmla="*/ 0 w 10195"/>
                <a:gd name="connsiteY6-752" fmla="*/ 3247 h 12382"/>
                <a:gd name="connsiteX7-753" fmla="*/ 1191 w 10195"/>
                <a:gd name="connsiteY7-754" fmla="*/ 4061 h 12382"/>
                <a:gd name="connsiteX8-755" fmla="*/ 1191 w 10195"/>
                <a:gd name="connsiteY8-756" fmla="*/ 687 h 12382"/>
                <a:gd name="connsiteX9-757" fmla="*/ 1814 w 10195"/>
                <a:gd name="connsiteY9-758" fmla="*/ 2399 h 12382"/>
                <a:gd name="connsiteX10-759" fmla="*/ 1978 w 10195"/>
                <a:gd name="connsiteY10-760" fmla="*/ 739 h 12382"/>
                <a:gd name="connsiteX0-761" fmla="*/ 1978 w 10195"/>
                <a:gd name="connsiteY0-762" fmla="*/ 739 h 12382"/>
                <a:gd name="connsiteX1-763" fmla="*/ 4144 w 10195"/>
                <a:gd name="connsiteY1-764" fmla="*/ 2010 h 12382"/>
                <a:gd name="connsiteX2-765" fmla="*/ 7718 w 10195"/>
                <a:gd name="connsiteY2-766" fmla="*/ 11 h 12382"/>
                <a:gd name="connsiteX3-767" fmla="*/ 9996 w 10195"/>
                <a:gd name="connsiteY3-768" fmla="*/ 2975 h 12382"/>
                <a:gd name="connsiteX4-769" fmla="*/ 9647 w 10195"/>
                <a:gd name="connsiteY4-770" fmla="*/ 8815 h 12382"/>
                <a:gd name="connsiteX5-771" fmla="*/ 3834 w 10195"/>
                <a:gd name="connsiteY5-772" fmla="*/ 12101 h 12382"/>
                <a:gd name="connsiteX6-773" fmla="*/ 0 w 10195"/>
                <a:gd name="connsiteY6-774" fmla="*/ 3247 h 12382"/>
                <a:gd name="connsiteX7-775" fmla="*/ 1191 w 10195"/>
                <a:gd name="connsiteY7-776" fmla="*/ 4061 h 12382"/>
                <a:gd name="connsiteX8-777" fmla="*/ 1191 w 10195"/>
                <a:gd name="connsiteY8-778" fmla="*/ 687 h 12382"/>
                <a:gd name="connsiteX9-779" fmla="*/ 1814 w 10195"/>
                <a:gd name="connsiteY9-780" fmla="*/ 2399 h 12382"/>
                <a:gd name="connsiteX10-781" fmla="*/ 1978 w 10195"/>
                <a:gd name="connsiteY10-782" fmla="*/ 739 h 12382"/>
                <a:gd name="connsiteX0-783" fmla="*/ 1978 w 10195"/>
                <a:gd name="connsiteY0-784" fmla="*/ 739 h 12382"/>
                <a:gd name="connsiteX1-785" fmla="*/ 4144 w 10195"/>
                <a:gd name="connsiteY1-786" fmla="*/ 2010 h 12382"/>
                <a:gd name="connsiteX2-787" fmla="*/ 7718 w 10195"/>
                <a:gd name="connsiteY2-788" fmla="*/ 11 h 12382"/>
                <a:gd name="connsiteX3-789" fmla="*/ 9996 w 10195"/>
                <a:gd name="connsiteY3-790" fmla="*/ 2975 h 12382"/>
                <a:gd name="connsiteX4-791" fmla="*/ 9647 w 10195"/>
                <a:gd name="connsiteY4-792" fmla="*/ 8815 h 12382"/>
                <a:gd name="connsiteX5-793" fmla="*/ 3834 w 10195"/>
                <a:gd name="connsiteY5-794" fmla="*/ 12101 h 12382"/>
                <a:gd name="connsiteX6-795" fmla="*/ 0 w 10195"/>
                <a:gd name="connsiteY6-796" fmla="*/ 3247 h 12382"/>
                <a:gd name="connsiteX7-797" fmla="*/ 1191 w 10195"/>
                <a:gd name="connsiteY7-798" fmla="*/ 4061 h 12382"/>
                <a:gd name="connsiteX8-799" fmla="*/ 1191 w 10195"/>
                <a:gd name="connsiteY8-800" fmla="*/ 687 h 12382"/>
                <a:gd name="connsiteX9-801" fmla="*/ 1814 w 10195"/>
                <a:gd name="connsiteY9-802" fmla="*/ 2399 h 12382"/>
                <a:gd name="connsiteX10-803" fmla="*/ 1978 w 10195"/>
                <a:gd name="connsiteY10-804" fmla="*/ 739 h 123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10195" h="12382">
                  <a:moveTo>
                    <a:pt x="1978" y="739"/>
                  </a:moveTo>
                  <a:cubicBezTo>
                    <a:pt x="1978" y="739"/>
                    <a:pt x="2053" y="2814"/>
                    <a:pt x="4144" y="2010"/>
                  </a:cubicBezTo>
                  <a:cubicBezTo>
                    <a:pt x="5568" y="1466"/>
                    <a:pt x="6743" y="-150"/>
                    <a:pt x="7718" y="11"/>
                  </a:cubicBezTo>
                  <a:cubicBezTo>
                    <a:pt x="8693" y="172"/>
                    <a:pt x="9675" y="1508"/>
                    <a:pt x="9996" y="2975"/>
                  </a:cubicBezTo>
                  <a:cubicBezTo>
                    <a:pt x="10317" y="4442"/>
                    <a:pt x="10283" y="7093"/>
                    <a:pt x="9647" y="8815"/>
                  </a:cubicBezTo>
                  <a:cubicBezTo>
                    <a:pt x="8620" y="11597"/>
                    <a:pt x="5442" y="13029"/>
                    <a:pt x="3834" y="12101"/>
                  </a:cubicBezTo>
                  <a:cubicBezTo>
                    <a:pt x="2226" y="11173"/>
                    <a:pt x="230" y="6792"/>
                    <a:pt x="0" y="3247"/>
                  </a:cubicBezTo>
                  <a:cubicBezTo>
                    <a:pt x="661" y="3698"/>
                    <a:pt x="993" y="4487"/>
                    <a:pt x="1191" y="4061"/>
                  </a:cubicBezTo>
                  <a:cubicBezTo>
                    <a:pt x="1391" y="3634"/>
                    <a:pt x="568" y="2399"/>
                    <a:pt x="1191" y="687"/>
                  </a:cubicBezTo>
                  <a:cubicBezTo>
                    <a:pt x="1191" y="687"/>
                    <a:pt x="1429" y="2035"/>
                    <a:pt x="1814" y="2399"/>
                  </a:cubicBezTo>
                  <a:cubicBezTo>
                    <a:pt x="1814" y="2399"/>
                    <a:pt x="1636" y="2138"/>
                    <a:pt x="1978" y="739"/>
                  </a:cubicBezTo>
                  <a:close/>
                </a:path>
              </a:pathLst>
            </a:custGeom>
            <a:solidFill>
              <a:srgbClr val="3020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1027"/>
            <p:cNvSpPr/>
            <p:nvPr/>
          </p:nvSpPr>
          <p:spPr bwMode="auto">
            <a:xfrm flipH="1">
              <a:off x="4600364" y="2422785"/>
              <a:ext cx="220663" cy="214313"/>
            </a:xfrm>
            <a:custGeom>
              <a:avLst/>
              <a:gdLst>
                <a:gd name="T0" fmla="*/ 2 w 89"/>
                <a:gd name="T1" fmla="*/ 2 h 86"/>
                <a:gd name="T2" fmla="*/ 10 w 89"/>
                <a:gd name="T3" fmla="*/ 27 h 86"/>
                <a:gd name="T4" fmla="*/ 26 w 89"/>
                <a:gd name="T5" fmla="*/ 54 h 86"/>
                <a:gd name="T6" fmla="*/ 78 w 89"/>
                <a:gd name="T7" fmla="*/ 85 h 86"/>
                <a:gd name="T8" fmla="*/ 89 w 89"/>
                <a:gd name="T9" fmla="*/ 86 h 86"/>
                <a:gd name="T10" fmla="*/ 78 w 89"/>
                <a:gd name="T11" fmla="*/ 81 h 86"/>
                <a:gd name="T12" fmla="*/ 66 w 89"/>
                <a:gd name="T13" fmla="*/ 73 h 86"/>
                <a:gd name="T14" fmla="*/ 39 w 89"/>
                <a:gd name="T15" fmla="*/ 52 h 86"/>
                <a:gd name="T16" fmla="*/ 19 w 89"/>
                <a:gd name="T17" fmla="*/ 27 h 86"/>
                <a:gd name="T18" fmla="*/ 6 w 89"/>
                <a:gd name="T19" fmla="*/ 6 h 86"/>
                <a:gd name="T20" fmla="*/ 3 w 89"/>
                <a:gd name="T21" fmla="*/ 0 h 86"/>
                <a:gd name="T22" fmla="*/ 2 w 89"/>
                <a:gd name="T23" fmla="*/ 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86">
                  <a:moveTo>
                    <a:pt x="2" y="2"/>
                  </a:moveTo>
                  <a:cubicBezTo>
                    <a:pt x="0" y="9"/>
                    <a:pt x="8" y="22"/>
                    <a:pt x="10" y="27"/>
                  </a:cubicBezTo>
                  <a:cubicBezTo>
                    <a:pt x="14" y="37"/>
                    <a:pt x="20" y="46"/>
                    <a:pt x="26" y="54"/>
                  </a:cubicBezTo>
                  <a:cubicBezTo>
                    <a:pt x="40" y="70"/>
                    <a:pt x="58" y="81"/>
                    <a:pt x="78" y="85"/>
                  </a:cubicBezTo>
                  <a:cubicBezTo>
                    <a:pt x="82" y="86"/>
                    <a:pt x="85" y="86"/>
                    <a:pt x="89" y="86"/>
                  </a:cubicBezTo>
                  <a:cubicBezTo>
                    <a:pt x="86" y="84"/>
                    <a:pt x="81" y="82"/>
                    <a:pt x="78" y="81"/>
                  </a:cubicBezTo>
                  <a:cubicBezTo>
                    <a:pt x="73" y="78"/>
                    <a:pt x="70" y="75"/>
                    <a:pt x="66" y="73"/>
                  </a:cubicBezTo>
                  <a:cubicBezTo>
                    <a:pt x="56" y="67"/>
                    <a:pt x="47" y="60"/>
                    <a:pt x="39" y="52"/>
                  </a:cubicBezTo>
                  <a:cubicBezTo>
                    <a:pt x="31" y="45"/>
                    <a:pt x="24" y="35"/>
                    <a:pt x="19" y="27"/>
                  </a:cubicBezTo>
                  <a:cubicBezTo>
                    <a:pt x="15" y="19"/>
                    <a:pt x="10" y="14"/>
                    <a:pt x="6" y="6"/>
                  </a:cubicBezTo>
                  <a:cubicBezTo>
                    <a:pt x="5" y="4"/>
                    <a:pt x="4" y="2"/>
                    <a:pt x="3" y="0"/>
                  </a:cubicBezTo>
                  <a:cubicBezTo>
                    <a:pt x="3" y="0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1028"/>
            <p:cNvSpPr/>
            <p:nvPr/>
          </p:nvSpPr>
          <p:spPr bwMode="auto">
            <a:xfrm flipH="1">
              <a:off x="4565439" y="2335472"/>
              <a:ext cx="131763" cy="174625"/>
            </a:xfrm>
            <a:custGeom>
              <a:avLst/>
              <a:gdLst>
                <a:gd name="T0" fmla="*/ 8 w 53"/>
                <a:gd name="T1" fmla="*/ 0 h 70"/>
                <a:gd name="T2" fmla="*/ 53 w 53"/>
                <a:gd name="T3" fmla="*/ 70 h 70"/>
                <a:gd name="T4" fmla="*/ 8 w 53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70">
                  <a:moveTo>
                    <a:pt x="8" y="0"/>
                  </a:moveTo>
                  <a:cubicBezTo>
                    <a:pt x="8" y="0"/>
                    <a:pt x="0" y="56"/>
                    <a:pt x="53" y="70"/>
                  </a:cubicBezTo>
                  <a:cubicBezTo>
                    <a:pt x="53" y="70"/>
                    <a:pt x="17" y="46"/>
                    <a:pt x="8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7" name="任意多边形 316"/>
          <p:cNvSpPr/>
          <p:nvPr/>
        </p:nvSpPr>
        <p:spPr>
          <a:xfrm>
            <a:off x="4649126" y="2780897"/>
            <a:ext cx="72211" cy="281917"/>
          </a:xfrm>
          <a:custGeom>
            <a:avLst/>
            <a:gdLst>
              <a:gd name="connsiteX0" fmla="*/ 99106 w 182926"/>
              <a:gd name="connsiteY0" fmla="*/ 0 h 660093"/>
              <a:gd name="connsiteX1" fmla="*/ 160066 w 182926"/>
              <a:gd name="connsiteY1" fmla="*/ 114300 h 660093"/>
              <a:gd name="connsiteX2" fmla="*/ 38146 w 182926"/>
              <a:gd name="connsiteY2" fmla="*/ 129540 h 660093"/>
              <a:gd name="connsiteX3" fmla="*/ 144826 w 182926"/>
              <a:gd name="connsiteY3" fmla="*/ 335280 h 660093"/>
              <a:gd name="connsiteX4" fmla="*/ 46 w 182926"/>
              <a:gd name="connsiteY4" fmla="*/ 403860 h 660093"/>
              <a:gd name="connsiteX5" fmla="*/ 129586 w 182926"/>
              <a:gd name="connsiteY5" fmla="*/ 632460 h 660093"/>
              <a:gd name="connsiteX6" fmla="*/ 182926 w 182926"/>
              <a:gd name="connsiteY6" fmla="*/ 647700 h 660093"/>
              <a:gd name="connsiteX0-1" fmla="*/ 99106 w 161827"/>
              <a:gd name="connsiteY0-2" fmla="*/ 0 h 632460"/>
              <a:gd name="connsiteX1-3" fmla="*/ 160066 w 161827"/>
              <a:gd name="connsiteY1-4" fmla="*/ 114300 h 632460"/>
              <a:gd name="connsiteX2-5" fmla="*/ 38146 w 161827"/>
              <a:gd name="connsiteY2-6" fmla="*/ 129540 h 632460"/>
              <a:gd name="connsiteX3-7" fmla="*/ 144826 w 161827"/>
              <a:gd name="connsiteY3-8" fmla="*/ 335280 h 632460"/>
              <a:gd name="connsiteX4-9" fmla="*/ 46 w 161827"/>
              <a:gd name="connsiteY4-10" fmla="*/ 403860 h 632460"/>
              <a:gd name="connsiteX5-11" fmla="*/ 129586 w 161827"/>
              <a:gd name="connsiteY5-12" fmla="*/ 632460 h 632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61827" h="632460">
                <a:moveTo>
                  <a:pt x="99106" y="0"/>
                </a:moveTo>
                <a:cubicBezTo>
                  <a:pt x="134666" y="46355"/>
                  <a:pt x="170226" y="92710"/>
                  <a:pt x="160066" y="114300"/>
                </a:cubicBezTo>
                <a:cubicBezTo>
                  <a:pt x="149906" y="135890"/>
                  <a:pt x="40686" y="92710"/>
                  <a:pt x="38146" y="129540"/>
                </a:cubicBezTo>
                <a:cubicBezTo>
                  <a:pt x="35606" y="166370"/>
                  <a:pt x="151176" y="289560"/>
                  <a:pt x="144826" y="335280"/>
                </a:cubicBezTo>
                <a:cubicBezTo>
                  <a:pt x="138476" y="381000"/>
                  <a:pt x="2586" y="354330"/>
                  <a:pt x="46" y="403860"/>
                </a:cubicBezTo>
                <a:cubicBezTo>
                  <a:pt x="-2494" y="453390"/>
                  <a:pt x="99106" y="591820"/>
                  <a:pt x="129586" y="63246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任意多边形 317"/>
          <p:cNvSpPr/>
          <p:nvPr/>
        </p:nvSpPr>
        <p:spPr>
          <a:xfrm>
            <a:off x="4038825" y="2433557"/>
            <a:ext cx="86277" cy="337193"/>
          </a:xfrm>
          <a:custGeom>
            <a:avLst/>
            <a:gdLst>
              <a:gd name="connsiteX0" fmla="*/ 99106 w 182926"/>
              <a:gd name="connsiteY0" fmla="*/ 0 h 660093"/>
              <a:gd name="connsiteX1" fmla="*/ 160066 w 182926"/>
              <a:gd name="connsiteY1" fmla="*/ 114300 h 660093"/>
              <a:gd name="connsiteX2" fmla="*/ 38146 w 182926"/>
              <a:gd name="connsiteY2" fmla="*/ 129540 h 660093"/>
              <a:gd name="connsiteX3" fmla="*/ 144826 w 182926"/>
              <a:gd name="connsiteY3" fmla="*/ 335280 h 660093"/>
              <a:gd name="connsiteX4" fmla="*/ 46 w 182926"/>
              <a:gd name="connsiteY4" fmla="*/ 403860 h 660093"/>
              <a:gd name="connsiteX5" fmla="*/ 129586 w 182926"/>
              <a:gd name="connsiteY5" fmla="*/ 632460 h 660093"/>
              <a:gd name="connsiteX6" fmla="*/ 182926 w 182926"/>
              <a:gd name="connsiteY6" fmla="*/ 647700 h 660093"/>
              <a:gd name="connsiteX0-1" fmla="*/ 99106 w 161827"/>
              <a:gd name="connsiteY0-2" fmla="*/ 0 h 632460"/>
              <a:gd name="connsiteX1-3" fmla="*/ 160066 w 161827"/>
              <a:gd name="connsiteY1-4" fmla="*/ 114300 h 632460"/>
              <a:gd name="connsiteX2-5" fmla="*/ 38146 w 161827"/>
              <a:gd name="connsiteY2-6" fmla="*/ 129540 h 632460"/>
              <a:gd name="connsiteX3-7" fmla="*/ 144826 w 161827"/>
              <a:gd name="connsiteY3-8" fmla="*/ 335280 h 632460"/>
              <a:gd name="connsiteX4-9" fmla="*/ 46 w 161827"/>
              <a:gd name="connsiteY4-10" fmla="*/ 403860 h 632460"/>
              <a:gd name="connsiteX5-11" fmla="*/ 129586 w 161827"/>
              <a:gd name="connsiteY5-12" fmla="*/ 632460 h 632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61827" h="632460">
                <a:moveTo>
                  <a:pt x="99106" y="0"/>
                </a:moveTo>
                <a:cubicBezTo>
                  <a:pt x="134666" y="46355"/>
                  <a:pt x="170226" y="92710"/>
                  <a:pt x="160066" y="114300"/>
                </a:cubicBezTo>
                <a:cubicBezTo>
                  <a:pt x="149906" y="135890"/>
                  <a:pt x="40686" y="92710"/>
                  <a:pt x="38146" y="129540"/>
                </a:cubicBezTo>
                <a:cubicBezTo>
                  <a:pt x="35606" y="166370"/>
                  <a:pt x="151176" y="289560"/>
                  <a:pt x="144826" y="335280"/>
                </a:cubicBezTo>
                <a:cubicBezTo>
                  <a:pt x="138476" y="381000"/>
                  <a:pt x="2586" y="354330"/>
                  <a:pt x="46" y="403860"/>
                </a:cubicBezTo>
                <a:cubicBezTo>
                  <a:pt x="-2494" y="453390"/>
                  <a:pt x="99106" y="591820"/>
                  <a:pt x="129586" y="63246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任意多边形 318"/>
          <p:cNvSpPr/>
          <p:nvPr/>
        </p:nvSpPr>
        <p:spPr>
          <a:xfrm>
            <a:off x="4091706" y="2961954"/>
            <a:ext cx="72211" cy="281917"/>
          </a:xfrm>
          <a:custGeom>
            <a:avLst/>
            <a:gdLst>
              <a:gd name="connsiteX0" fmla="*/ 99106 w 182926"/>
              <a:gd name="connsiteY0" fmla="*/ 0 h 660093"/>
              <a:gd name="connsiteX1" fmla="*/ 160066 w 182926"/>
              <a:gd name="connsiteY1" fmla="*/ 114300 h 660093"/>
              <a:gd name="connsiteX2" fmla="*/ 38146 w 182926"/>
              <a:gd name="connsiteY2" fmla="*/ 129540 h 660093"/>
              <a:gd name="connsiteX3" fmla="*/ 144826 w 182926"/>
              <a:gd name="connsiteY3" fmla="*/ 335280 h 660093"/>
              <a:gd name="connsiteX4" fmla="*/ 46 w 182926"/>
              <a:gd name="connsiteY4" fmla="*/ 403860 h 660093"/>
              <a:gd name="connsiteX5" fmla="*/ 129586 w 182926"/>
              <a:gd name="connsiteY5" fmla="*/ 632460 h 660093"/>
              <a:gd name="connsiteX6" fmla="*/ 182926 w 182926"/>
              <a:gd name="connsiteY6" fmla="*/ 647700 h 660093"/>
              <a:gd name="connsiteX0-1" fmla="*/ 99106 w 161827"/>
              <a:gd name="connsiteY0-2" fmla="*/ 0 h 632460"/>
              <a:gd name="connsiteX1-3" fmla="*/ 160066 w 161827"/>
              <a:gd name="connsiteY1-4" fmla="*/ 114300 h 632460"/>
              <a:gd name="connsiteX2-5" fmla="*/ 38146 w 161827"/>
              <a:gd name="connsiteY2-6" fmla="*/ 129540 h 632460"/>
              <a:gd name="connsiteX3-7" fmla="*/ 144826 w 161827"/>
              <a:gd name="connsiteY3-8" fmla="*/ 335280 h 632460"/>
              <a:gd name="connsiteX4-9" fmla="*/ 46 w 161827"/>
              <a:gd name="connsiteY4-10" fmla="*/ 403860 h 632460"/>
              <a:gd name="connsiteX5-11" fmla="*/ 129586 w 161827"/>
              <a:gd name="connsiteY5-12" fmla="*/ 632460 h 632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61827" h="632460">
                <a:moveTo>
                  <a:pt x="99106" y="0"/>
                </a:moveTo>
                <a:cubicBezTo>
                  <a:pt x="134666" y="46355"/>
                  <a:pt x="170226" y="92710"/>
                  <a:pt x="160066" y="114300"/>
                </a:cubicBezTo>
                <a:cubicBezTo>
                  <a:pt x="149906" y="135890"/>
                  <a:pt x="40686" y="92710"/>
                  <a:pt x="38146" y="129540"/>
                </a:cubicBezTo>
                <a:cubicBezTo>
                  <a:pt x="35606" y="166370"/>
                  <a:pt x="151176" y="289560"/>
                  <a:pt x="144826" y="335280"/>
                </a:cubicBezTo>
                <a:cubicBezTo>
                  <a:pt x="138476" y="381000"/>
                  <a:pt x="2586" y="354330"/>
                  <a:pt x="46" y="403860"/>
                </a:cubicBezTo>
                <a:cubicBezTo>
                  <a:pt x="-2494" y="453390"/>
                  <a:pt x="99106" y="591820"/>
                  <a:pt x="129586" y="63246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4486176" y="1598195"/>
            <a:ext cx="161827" cy="632460"/>
          </a:xfrm>
          <a:custGeom>
            <a:avLst/>
            <a:gdLst>
              <a:gd name="connsiteX0" fmla="*/ 99106 w 182926"/>
              <a:gd name="connsiteY0" fmla="*/ 0 h 660093"/>
              <a:gd name="connsiteX1" fmla="*/ 160066 w 182926"/>
              <a:gd name="connsiteY1" fmla="*/ 114300 h 660093"/>
              <a:gd name="connsiteX2" fmla="*/ 38146 w 182926"/>
              <a:gd name="connsiteY2" fmla="*/ 129540 h 660093"/>
              <a:gd name="connsiteX3" fmla="*/ 144826 w 182926"/>
              <a:gd name="connsiteY3" fmla="*/ 335280 h 660093"/>
              <a:gd name="connsiteX4" fmla="*/ 46 w 182926"/>
              <a:gd name="connsiteY4" fmla="*/ 403860 h 660093"/>
              <a:gd name="connsiteX5" fmla="*/ 129586 w 182926"/>
              <a:gd name="connsiteY5" fmla="*/ 632460 h 660093"/>
              <a:gd name="connsiteX6" fmla="*/ 182926 w 182926"/>
              <a:gd name="connsiteY6" fmla="*/ 647700 h 660093"/>
              <a:gd name="connsiteX0-1" fmla="*/ 99106 w 161827"/>
              <a:gd name="connsiteY0-2" fmla="*/ 0 h 632460"/>
              <a:gd name="connsiteX1-3" fmla="*/ 160066 w 161827"/>
              <a:gd name="connsiteY1-4" fmla="*/ 114300 h 632460"/>
              <a:gd name="connsiteX2-5" fmla="*/ 38146 w 161827"/>
              <a:gd name="connsiteY2-6" fmla="*/ 129540 h 632460"/>
              <a:gd name="connsiteX3-7" fmla="*/ 144826 w 161827"/>
              <a:gd name="connsiteY3-8" fmla="*/ 335280 h 632460"/>
              <a:gd name="connsiteX4-9" fmla="*/ 46 w 161827"/>
              <a:gd name="connsiteY4-10" fmla="*/ 403860 h 632460"/>
              <a:gd name="connsiteX5-11" fmla="*/ 129586 w 161827"/>
              <a:gd name="connsiteY5-12" fmla="*/ 632460 h 632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61827" h="632460">
                <a:moveTo>
                  <a:pt x="99106" y="0"/>
                </a:moveTo>
                <a:cubicBezTo>
                  <a:pt x="134666" y="46355"/>
                  <a:pt x="170226" y="92710"/>
                  <a:pt x="160066" y="114300"/>
                </a:cubicBezTo>
                <a:cubicBezTo>
                  <a:pt x="149906" y="135890"/>
                  <a:pt x="40686" y="92710"/>
                  <a:pt x="38146" y="129540"/>
                </a:cubicBezTo>
                <a:cubicBezTo>
                  <a:pt x="35606" y="166370"/>
                  <a:pt x="151176" y="289560"/>
                  <a:pt x="144826" y="335280"/>
                </a:cubicBezTo>
                <a:cubicBezTo>
                  <a:pt x="138476" y="381000"/>
                  <a:pt x="2586" y="354330"/>
                  <a:pt x="46" y="403860"/>
                </a:cubicBezTo>
                <a:cubicBezTo>
                  <a:pt x="-2494" y="453390"/>
                  <a:pt x="99106" y="591820"/>
                  <a:pt x="129586" y="63246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8" name="任意多边形 837"/>
          <p:cNvSpPr/>
          <p:nvPr/>
        </p:nvSpPr>
        <p:spPr>
          <a:xfrm>
            <a:off x="4710103" y="2165972"/>
            <a:ext cx="72743" cy="284299"/>
          </a:xfrm>
          <a:custGeom>
            <a:avLst/>
            <a:gdLst>
              <a:gd name="connsiteX0" fmla="*/ 99106 w 182926"/>
              <a:gd name="connsiteY0" fmla="*/ 0 h 660093"/>
              <a:gd name="connsiteX1" fmla="*/ 160066 w 182926"/>
              <a:gd name="connsiteY1" fmla="*/ 114300 h 660093"/>
              <a:gd name="connsiteX2" fmla="*/ 38146 w 182926"/>
              <a:gd name="connsiteY2" fmla="*/ 129540 h 660093"/>
              <a:gd name="connsiteX3" fmla="*/ 144826 w 182926"/>
              <a:gd name="connsiteY3" fmla="*/ 335280 h 660093"/>
              <a:gd name="connsiteX4" fmla="*/ 46 w 182926"/>
              <a:gd name="connsiteY4" fmla="*/ 403860 h 660093"/>
              <a:gd name="connsiteX5" fmla="*/ 129586 w 182926"/>
              <a:gd name="connsiteY5" fmla="*/ 632460 h 660093"/>
              <a:gd name="connsiteX6" fmla="*/ 182926 w 182926"/>
              <a:gd name="connsiteY6" fmla="*/ 647700 h 660093"/>
              <a:gd name="connsiteX0-1" fmla="*/ 99106 w 161827"/>
              <a:gd name="connsiteY0-2" fmla="*/ 0 h 632460"/>
              <a:gd name="connsiteX1-3" fmla="*/ 160066 w 161827"/>
              <a:gd name="connsiteY1-4" fmla="*/ 114300 h 632460"/>
              <a:gd name="connsiteX2-5" fmla="*/ 38146 w 161827"/>
              <a:gd name="connsiteY2-6" fmla="*/ 129540 h 632460"/>
              <a:gd name="connsiteX3-7" fmla="*/ 144826 w 161827"/>
              <a:gd name="connsiteY3-8" fmla="*/ 335280 h 632460"/>
              <a:gd name="connsiteX4-9" fmla="*/ 46 w 161827"/>
              <a:gd name="connsiteY4-10" fmla="*/ 403860 h 632460"/>
              <a:gd name="connsiteX5-11" fmla="*/ 129586 w 161827"/>
              <a:gd name="connsiteY5-12" fmla="*/ 632460 h 632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61827" h="632460">
                <a:moveTo>
                  <a:pt x="99106" y="0"/>
                </a:moveTo>
                <a:cubicBezTo>
                  <a:pt x="134666" y="46355"/>
                  <a:pt x="170226" y="92710"/>
                  <a:pt x="160066" y="114300"/>
                </a:cubicBezTo>
                <a:cubicBezTo>
                  <a:pt x="149906" y="135890"/>
                  <a:pt x="40686" y="92710"/>
                  <a:pt x="38146" y="129540"/>
                </a:cubicBezTo>
                <a:cubicBezTo>
                  <a:pt x="35606" y="166370"/>
                  <a:pt x="151176" y="289560"/>
                  <a:pt x="144826" y="335280"/>
                </a:cubicBezTo>
                <a:cubicBezTo>
                  <a:pt x="138476" y="381000"/>
                  <a:pt x="2586" y="354330"/>
                  <a:pt x="46" y="403860"/>
                </a:cubicBezTo>
                <a:cubicBezTo>
                  <a:pt x="-2494" y="453390"/>
                  <a:pt x="99106" y="591820"/>
                  <a:pt x="129586" y="63246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7" name="组合 356"/>
          <p:cNvGrpSpPr/>
          <p:nvPr/>
        </p:nvGrpSpPr>
        <p:grpSpPr>
          <a:xfrm rot="19082469">
            <a:off x="4514266" y="3960222"/>
            <a:ext cx="874757" cy="934936"/>
            <a:chOff x="10091288" y="-906311"/>
            <a:chExt cx="684025" cy="731083"/>
          </a:xfrm>
        </p:grpSpPr>
        <p:sp>
          <p:nvSpPr>
            <p:cNvPr id="358" name="Freeform 989"/>
            <p:cNvSpPr/>
            <p:nvPr/>
          </p:nvSpPr>
          <p:spPr bwMode="auto">
            <a:xfrm>
              <a:off x="10105784" y="-906311"/>
              <a:ext cx="622282" cy="652366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-1" fmla="*/ 0 w 10000"/>
                <a:gd name="connsiteY0-2" fmla="*/ 570 h 10000"/>
                <a:gd name="connsiteX1-3" fmla="*/ 4758 w 10000"/>
                <a:gd name="connsiteY1-4" fmla="*/ 685 h 10000"/>
                <a:gd name="connsiteX2-5" fmla="*/ 9942 w 10000"/>
                <a:gd name="connsiteY2-6" fmla="*/ 6247 h 10000"/>
                <a:gd name="connsiteX3-7" fmla="*/ 3906 w 10000"/>
                <a:gd name="connsiteY3-8" fmla="*/ 9995 h 10000"/>
                <a:gd name="connsiteX4-9" fmla="*/ 4492 w 10000"/>
                <a:gd name="connsiteY4-10" fmla="*/ 9906 h 10000"/>
                <a:gd name="connsiteX5-11" fmla="*/ 2929 w 10000"/>
                <a:gd name="connsiteY5-12" fmla="*/ 6512 h 10000"/>
                <a:gd name="connsiteX6" fmla="*/ 0 w 10000"/>
                <a:gd name="connsiteY6" fmla="*/ 570 h 10000"/>
                <a:gd name="connsiteX0-13" fmla="*/ 0 w 10000"/>
                <a:gd name="connsiteY0-14" fmla="*/ 570 h 10000"/>
                <a:gd name="connsiteX1-15" fmla="*/ 4758 w 10000"/>
                <a:gd name="connsiteY1-16" fmla="*/ 685 h 10000"/>
                <a:gd name="connsiteX2-17" fmla="*/ 9942 w 10000"/>
                <a:gd name="connsiteY2-18" fmla="*/ 6247 h 10000"/>
                <a:gd name="connsiteX3-19" fmla="*/ 3906 w 10000"/>
                <a:gd name="connsiteY3-20" fmla="*/ 9995 h 10000"/>
                <a:gd name="connsiteX4-21" fmla="*/ 2929 w 10000"/>
                <a:gd name="connsiteY4-22" fmla="*/ 6512 h 10000"/>
                <a:gd name="connsiteX5-23" fmla="*/ 0 w 10000"/>
                <a:gd name="connsiteY5-24" fmla="*/ 570 h 10000"/>
                <a:gd name="connsiteX0-25" fmla="*/ 0 w 9942"/>
                <a:gd name="connsiteY0-26" fmla="*/ 570 h 7110"/>
                <a:gd name="connsiteX1-27" fmla="*/ 4758 w 9942"/>
                <a:gd name="connsiteY1-28" fmla="*/ 685 h 7110"/>
                <a:gd name="connsiteX2-29" fmla="*/ 9942 w 9942"/>
                <a:gd name="connsiteY2-30" fmla="*/ 6247 h 7110"/>
                <a:gd name="connsiteX3-31" fmla="*/ 2929 w 9942"/>
                <a:gd name="connsiteY3-32" fmla="*/ 6512 h 7110"/>
                <a:gd name="connsiteX4-33" fmla="*/ 0 w 9942"/>
                <a:gd name="connsiteY4-34" fmla="*/ 570 h 7110"/>
                <a:gd name="connsiteX0-35" fmla="*/ 0 w 14170"/>
                <a:gd name="connsiteY0-36" fmla="*/ 802 h 9709"/>
                <a:gd name="connsiteX1-37" fmla="*/ 4786 w 14170"/>
                <a:gd name="connsiteY1-38" fmla="*/ 963 h 9709"/>
                <a:gd name="connsiteX2-39" fmla="*/ 14170 w 14170"/>
                <a:gd name="connsiteY2-40" fmla="*/ 7794 h 9709"/>
                <a:gd name="connsiteX3-41" fmla="*/ 2946 w 14170"/>
                <a:gd name="connsiteY3-42" fmla="*/ 9159 h 9709"/>
                <a:gd name="connsiteX4-43" fmla="*/ 0 w 14170"/>
                <a:gd name="connsiteY4-44" fmla="*/ 802 h 9709"/>
                <a:gd name="connsiteX0-45" fmla="*/ 0 w 10000"/>
                <a:gd name="connsiteY0-46" fmla="*/ 826 h 10000"/>
                <a:gd name="connsiteX1-47" fmla="*/ 3378 w 10000"/>
                <a:gd name="connsiteY1-48" fmla="*/ 992 h 10000"/>
                <a:gd name="connsiteX2-49" fmla="*/ 10000 w 10000"/>
                <a:gd name="connsiteY2-50" fmla="*/ 8028 h 10000"/>
                <a:gd name="connsiteX3-51" fmla="*/ 2079 w 10000"/>
                <a:gd name="connsiteY3-52" fmla="*/ 9434 h 10000"/>
                <a:gd name="connsiteX4-53" fmla="*/ 0 w 10000"/>
                <a:gd name="connsiteY4-54" fmla="*/ 826 h 10000"/>
                <a:gd name="connsiteX0-55" fmla="*/ 0 w 10724"/>
                <a:gd name="connsiteY0-56" fmla="*/ 826 h 9981"/>
                <a:gd name="connsiteX1-57" fmla="*/ 3378 w 10724"/>
                <a:gd name="connsiteY1-58" fmla="*/ 992 h 9981"/>
                <a:gd name="connsiteX2-59" fmla="*/ 10724 w 10724"/>
                <a:gd name="connsiteY2-60" fmla="*/ 7932 h 9981"/>
                <a:gd name="connsiteX3-61" fmla="*/ 2079 w 10724"/>
                <a:gd name="connsiteY3-62" fmla="*/ 9434 h 9981"/>
                <a:gd name="connsiteX4-63" fmla="*/ 0 w 10724"/>
                <a:gd name="connsiteY4-64" fmla="*/ 826 h 9981"/>
                <a:gd name="connsiteX0-65" fmla="*/ 0 w 10000"/>
                <a:gd name="connsiteY0-66" fmla="*/ 828 h 9724"/>
                <a:gd name="connsiteX1-67" fmla="*/ 3150 w 10000"/>
                <a:gd name="connsiteY1-68" fmla="*/ 994 h 9724"/>
                <a:gd name="connsiteX2-69" fmla="*/ 10000 w 10000"/>
                <a:gd name="connsiteY2-70" fmla="*/ 7947 h 9724"/>
                <a:gd name="connsiteX3-71" fmla="*/ 3693 w 10000"/>
                <a:gd name="connsiteY3-72" fmla="*/ 9100 h 9724"/>
                <a:gd name="connsiteX4-73" fmla="*/ 0 w 10000"/>
                <a:gd name="connsiteY4-74" fmla="*/ 828 h 9724"/>
                <a:gd name="connsiteX0-75" fmla="*/ 0 w 10000"/>
                <a:gd name="connsiteY0-76" fmla="*/ 852 h 9761"/>
                <a:gd name="connsiteX1-77" fmla="*/ 3150 w 10000"/>
                <a:gd name="connsiteY1-78" fmla="*/ 1022 h 9761"/>
                <a:gd name="connsiteX2-79" fmla="*/ 10000 w 10000"/>
                <a:gd name="connsiteY2-80" fmla="*/ 8173 h 9761"/>
                <a:gd name="connsiteX3-81" fmla="*/ 6752 w 10000"/>
                <a:gd name="connsiteY3-82" fmla="*/ 9029 h 9761"/>
                <a:gd name="connsiteX4-83" fmla="*/ 0 w 10000"/>
                <a:gd name="connsiteY4-84" fmla="*/ 852 h 9761"/>
                <a:gd name="connsiteX0-85" fmla="*/ 0 w 10000"/>
                <a:gd name="connsiteY0-86" fmla="*/ 873 h 9930"/>
                <a:gd name="connsiteX1-87" fmla="*/ 3150 w 10000"/>
                <a:gd name="connsiteY1-88" fmla="*/ 1047 h 9930"/>
                <a:gd name="connsiteX2-89" fmla="*/ 10000 w 10000"/>
                <a:gd name="connsiteY2-90" fmla="*/ 8373 h 9930"/>
                <a:gd name="connsiteX3-91" fmla="*/ 6302 w 10000"/>
                <a:gd name="connsiteY3-92" fmla="*/ 9149 h 9930"/>
                <a:gd name="connsiteX4-93" fmla="*/ 0 w 10000"/>
                <a:gd name="connsiteY4-94" fmla="*/ 873 h 9930"/>
                <a:gd name="connsiteX0-95" fmla="*/ 0 w 10000"/>
                <a:gd name="connsiteY0-96" fmla="*/ 879 h 9617"/>
                <a:gd name="connsiteX1-97" fmla="*/ 3150 w 10000"/>
                <a:gd name="connsiteY1-98" fmla="*/ 1054 h 9617"/>
                <a:gd name="connsiteX2-99" fmla="*/ 10000 w 10000"/>
                <a:gd name="connsiteY2-100" fmla="*/ 8432 h 9617"/>
                <a:gd name="connsiteX3-101" fmla="*/ 6302 w 10000"/>
                <a:gd name="connsiteY3-102" fmla="*/ 9213 h 9617"/>
                <a:gd name="connsiteX4-103" fmla="*/ 0 w 10000"/>
                <a:gd name="connsiteY4-104" fmla="*/ 879 h 9617"/>
                <a:gd name="connsiteX0-105" fmla="*/ 0 w 10000"/>
                <a:gd name="connsiteY0-106" fmla="*/ 914 h 10000"/>
                <a:gd name="connsiteX1-107" fmla="*/ 3150 w 10000"/>
                <a:gd name="connsiteY1-108" fmla="*/ 1096 h 10000"/>
                <a:gd name="connsiteX2-109" fmla="*/ 10000 w 10000"/>
                <a:gd name="connsiteY2-110" fmla="*/ 8768 h 10000"/>
                <a:gd name="connsiteX3-111" fmla="*/ 6302 w 10000"/>
                <a:gd name="connsiteY3-112" fmla="*/ 9580 h 10000"/>
                <a:gd name="connsiteX4-113" fmla="*/ 0 w 10000"/>
                <a:gd name="connsiteY4-114" fmla="*/ 914 h 10000"/>
                <a:gd name="connsiteX0-115" fmla="*/ 0 w 10000"/>
                <a:gd name="connsiteY0-116" fmla="*/ 914 h 9959"/>
                <a:gd name="connsiteX1-117" fmla="*/ 3150 w 10000"/>
                <a:gd name="connsiteY1-118" fmla="*/ 1096 h 9959"/>
                <a:gd name="connsiteX2-119" fmla="*/ 10000 w 10000"/>
                <a:gd name="connsiteY2-120" fmla="*/ 8768 h 9959"/>
                <a:gd name="connsiteX3-121" fmla="*/ 6302 w 10000"/>
                <a:gd name="connsiteY3-122" fmla="*/ 9580 h 9959"/>
                <a:gd name="connsiteX4-123" fmla="*/ 0 w 10000"/>
                <a:gd name="connsiteY4-124" fmla="*/ 914 h 9959"/>
                <a:gd name="connsiteX0-125" fmla="*/ 0 w 11215"/>
                <a:gd name="connsiteY0-126" fmla="*/ 917 h 9843"/>
                <a:gd name="connsiteX1-127" fmla="*/ 3150 w 11215"/>
                <a:gd name="connsiteY1-128" fmla="*/ 1100 h 9843"/>
                <a:gd name="connsiteX2-129" fmla="*/ 11215 w 11215"/>
                <a:gd name="connsiteY2-130" fmla="*/ 8165 h 9843"/>
                <a:gd name="connsiteX3-131" fmla="*/ 6302 w 11215"/>
                <a:gd name="connsiteY3-132" fmla="*/ 9618 h 9843"/>
                <a:gd name="connsiteX4-133" fmla="*/ 0 w 11215"/>
                <a:gd name="connsiteY4-134" fmla="*/ 917 h 9843"/>
                <a:gd name="connsiteX0-135" fmla="*/ 0 w 10000"/>
                <a:gd name="connsiteY0-136" fmla="*/ 932 h 9796"/>
                <a:gd name="connsiteX1-137" fmla="*/ 2809 w 10000"/>
                <a:gd name="connsiteY1-138" fmla="*/ 1118 h 9796"/>
                <a:gd name="connsiteX2-139" fmla="*/ 10000 w 10000"/>
                <a:gd name="connsiteY2-140" fmla="*/ 8295 h 9796"/>
                <a:gd name="connsiteX3-141" fmla="*/ 7304 w 10000"/>
                <a:gd name="connsiteY3-142" fmla="*/ 9519 h 9796"/>
                <a:gd name="connsiteX4-143" fmla="*/ 0 w 10000"/>
                <a:gd name="connsiteY4-144" fmla="*/ 932 h 9796"/>
                <a:gd name="connsiteX0-145" fmla="*/ 0 w 10000"/>
                <a:gd name="connsiteY0-146" fmla="*/ 951 h 9971"/>
                <a:gd name="connsiteX1-147" fmla="*/ 2809 w 10000"/>
                <a:gd name="connsiteY1-148" fmla="*/ 1141 h 9971"/>
                <a:gd name="connsiteX2-149" fmla="*/ 10000 w 10000"/>
                <a:gd name="connsiteY2-150" fmla="*/ 8468 h 9971"/>
                <a:gd name="connsiteX3-151" fmla="*/ 6622 w 10000"/>
                <a:gd name="connsiteY3-152" fmla="*/ 9680 h 9971"/>
                <a:gd name="connsiteX4-153" fmla="*/ 0 w 10000"/>
                <a:gd name="connsiteY4-154" fmla="*/ 951 h 9971"/>
                <a:gd name="connsiteX0-155" fmla="*/ 0 w 10000"/>
                <a:gd name="connsiteY0-156" fmla="*/ 954 h 9935"/>
                <a:gd name="connsiteX1-157" fmla="*/ 2809 w 10000"/>
                <a:gd name="connsiteY1-158" fmla="*/ 1144 h 9935"/>
                <a:gd name="connsiteX2-159" fmla="*/ 10000 w 10000"/>
                <a:gd name="connsiteY2-160" fmla="*/ 8493 h 9935"/>
                <a:gd name="connsiteX3-161" fmla="*/ 6622 w 10000"/>
                <a:gd name="connsiteY3-162" fmla="*/ 9708 h 9935"/>
                <a:gd name="connsiteX4-163" fmla="*/ 0 w 10000"/>
                <a:gd name="connsiteY4-164" fmla="*/ 954 h 9935"/>
                <a:gd name="connsiteX0-165" fmla="*/ 0 w 10281"/>
                <a:gd name="connsiteY0-166" fmla="*/ 960 h 9985"/>
                <a:gd name="connsiteX1-167" fmla="*/ 2809 w 10281"/>
                <a:gd name="connsiteY1-168" fmla="*/ 1151 h 9985"/>
                <a:gd name="connsiteX2-169" fmla="*/ 10281 w 10281"/>
                <a:gd name="connsiteY2-170" fmla="*/ 8475 h 9985"/>
                <a:gd name="connsiteX3-171" fmla="*/ 6622 w 10281"/>
                <a:gd name="connsiteY3-172" fmla="*/ 9772 h 9985"/>
                <a:gd name="connsiteX4-173" fmla="*/ 0 w 10281"/>
                <a:gd name="connsiteY4-174" fmla="*/ 960 h 9985"/>
                <a:gd name="connsiteX0-175" fmla="*/ 0 w 10000"/>
                <a:gd name="connsiteY0-176" fmla="*/ 961 h 10000"/>
                <a:gd name="connsiteX1-177" fmla="*/ 2732 w 10000"/>
                <a:gd name="connsiteY1-178" fmla="*/ 1153 h 10000"/>
                <a:gd name="connsiteX2-179" fmla="*/ 10000 w 10000"/>
                <a:gd name="connsiteY2-180" fmla="*/ 8488 h 10000"/>
                <a:gd name="connsiteX3-181" fmla="*/ 6441 w 10000"/>
                <a:gd name="connsiteY3-182" fmla="*/ 9787 h 10000"/>
                <a:gd name="connsiteX4-183" fmla="*/ 0 w 10000"/>
                <a:gd name="connsiteY4-184" fmla="*/ 961 h 10000"/>
                <a:gd name="connsiteX0-185" fmla="*/ 0 w 10000"/>
                <a:gd name="connsiteY0-186" fmla="*/ 961 h 10087"/>
                <a:gd name="connsiteX1-187" fmla="*/ 2732 w 10000"/>
                <a:gd name="connsiteY1-188" fmla="*/ 1153 h 10087"/>
                <a:gd name="connsiteX2-189" fmla="*/ 10000 w 10000"/>
                <a:gd name="connsiteY2-190" fmla="*/ 8488 h 10087"/>
                <a:gd name="connsiteX3-191" fmla="*/ 6441 w 10000"/>
                <a:gd name="connsiteY3-192" fmla="*/ 9787 h 10087"/>
                <a:gd name="connsiteX4-193" fmla="*/ 0 w 10000"/>
                <a:gd name="connsiteY4-194" fmla="*/ 961 h 10087"/>
                <a:gd name="connsiteX0-195" fmla="*/ 0 w 10195"/>
                <a:gd name="connsiteY0-196" fmla="*/ 961 h 10087"/>
                <a:gd name="connsiteX1-197" fmla="*/ 2732 w 10195"/>
                <a:gd name="connsiteY1-198" fmla="*/ 1153 h 10087"/>
                <a:gd name="connsiteX2-199" fmla="*/ 10195 w 10195"/>
                <a:gd name="connsiteY2-200" fmla="*/ 8488 h 10087"/>
                <a:gd name="connsiteX3-201" fmla="*/ 6441 w 10195"/>
                <a:gd name="connsiteY3-202" fmla="*/ 9787 h 10087"/>
                <a:gd name="connsiteX4-203" fmla="*/ 0 w 10195"/>
                <a:gd name="connsiteY4-204" fmla="*/ 961 h 10087"/>
                <a:gd name="connsiteX0-205" fmla="*/ 0 w 10195"/>
                <a:gd name="connsiteY0-206" fmla="*/ 961 h 10087"/>
                <a:gd name="connsiteX1-207" fmla="*/ 2732 w 10195"/>
                <a:gd name="connsiteY1-208" fmla="*/ 1153 h 10087"/>
                <a:gd name="connsiteX2-209" fmla="*/ 10195 w 10195"/>
                <a:gd name="connsiteY2-210" fmla="*/ 8488 h 10087"/>
                <a:gd name="connsiteX3-211" fmla="*/ 6441 w 10195"/>
                <a:gd name="connsiteY3-212" fmla="*/ 9787 h 10087"/>
                <a:gd name="connsiteX4-213" fmla="*/ 0 w 10195"/>
                <a:gd name="connsiteY4-214" fmla="*/ 961 h 10087"/>
                <a:gd name="connsiteX0-215" fmla="*/ 0 w 10195"/>
                <a:gd name="connsiteY0-216" fmla="*/ 961 h 10180"/>
                <a:gd name="connsiteX1-217" fmla="*/ 2732 w 10195"/>
                <a:gd name="connsiteY1-218" fmla="*/ 1153 h 10180"/>
                <a:gd name="connsiteX2-219" fmla="*/ 10195 w 10195"/>
                <a:gd name="connsiteY2-220" fmla="*/ 8488 h 10180"/>
                <a:gd name="connsiteX3-221" fmla="*/ 6441 w 10195"/>
                <a:gd name="connsiteY3-222" fmla="*/ 9787 h 10180"/>
                <a:gd name="connsiteX4-223" fmla="*/ 0 w 10195"/>
                <a:gd name="connsiteY4-224" fmla="*/ 961 h 101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95" h="10180">
                  <a:moveTo>
                    <a:pt x="0" y="961"/>
                  </a:moveTo>
                  <a:cubicBezTo>
                    <a:pt x="0" y="961"/>
                    <a:pt x="1263" y="-1325"/>
                    <a:pt x="2732" y="1153"/>
                  </a:cubicBezTo>
                  <a:cubicBezTo>
                    <a:pt x="5137" y="3632"/>
                    <a:pt x="10105" y="5727"/>
                    <a:pt x="10195" y="8488"/>
                  </a:cubicBezTo>
                  <a:cubicBezTo>
                    <a:pt x="9630" y="10719"/>
                    <a:pt x="6923" y="10268"/>
                    <a:pt x="6441" y="9787"/>
                  </a:cubicBezTo>
                  <a:lnTo>
                    <a:pt x="0" y="9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989"/>
            <p:cNvSpPr/>
            <p:nvPr/>
          </p:nvSpPr>
          <p:spPr bwMode="auto">
            <a:xfrm>
              <a:off x="10091288" y="-882440"/>
              <a:ext cx="598665" cy="615985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-1" fmla="*/ 0 w 10000"/>
                <a:gd name="connsiteY0-2" fmla="*/ 570 h 10000"/>
                <a:gd name="connsiteX1-3" fmla="*/ 4758 w 10000"/>
                <a:gd name="connsiteY1-4" fmla="*/ 685 h 10000"/>
                <a:gd name="connsiteX2-5" fmla="*/ 9942 w 10000"/>
                <a:gd name="connsiteY2-6" fmla="*/ 6247 h 10000"/>
                <a:gd name="connsiteX3-7" fmla="*/ 3906 w 10000"/>
                <a:gd name="connsiteY3-8" fmla="*/ 9995 h 10000"/>
                <a:gd name="connsiteX4-9" fmla="*/ 4492 w 10000"/>
                <a:gd name="connsiteY4-10" fmla="*/ 9906 h 10000"/>
                <a:gd name="connsiteX5-11" fmla="*/ 2929 w 10000"/>
                <a:gd name="connsiteY5-12" fmla="*/ 6512 h 10000"/>
                <a:gd name="connsiteX6" fmla="*/ 0 w 10000"/>
                <a:gd name="connsiteY6" fmla="*/ 570 h 10000"/>
                <a:gd name="connsiteX0-13" fmla="*/ 0 w 10000"/>
                <a:gd name="connsiteY0-14" fmla="*/ 570 h 10000"/>
                <a:gd name="connsiteX1-15" fmla="*/ 4758 w 10000"/>
                <a:gd name="connsiteY1-16" fmla="*/ 685 h 10000"/>
                <a:gd name="connsiteX2-17" fmla="*/ 9942 w 10000"/>
                <a:gd name="connsiteY2-18" fmla="*/ 6247 h 10000"/>
                <a:gd name="connsiteX3-19" fmla="*/ 3906 w 10000"/>
                <a:gd name="connsiteY3-20" fmla="*/ 9995 h 10000"/>
                <a:gd name="connsiteX4-21" fmla="*/ 2929 w 10000"/>
                <a:gd name="connsiteY4-22" fmla="*/ 6512 h 10000"/>
                <a:gd name="connsiteX5-23" fmla="*/ 0 w 10000"/>
                <a:gd name="connsiteY5-24" fmla="*/ 570 h 10000"/>
                <a:gd name="connsiteX0-25" fmla="*/ 0 w 9942"/>
                <a:gd name="connsiteY0-26" fmla="*/ 570 h 7110"/>
                <a:gd name="connsiteX1-27" fmla="*/ 4758 w 9942"/>
                <a:gd name="connsiteY1-28" fmla="*/ 685 h 7110"/>
                <a:gd name="connsiteX2-29" fmla="*/ 9942 w 9942"/>
                <a:gd name="connsiteY2-30" fmla="*/ 6247 h 7110"/>
                <a:gd name="connsiteX3-31" fmla="*/ 2929 w 9942"/>
                <a:gd name="connsiteY3-32" fmla="*/ 6512 h 7110"/>
                <a:gd name="connsiteX4-33" fmla="*/ 0 w 9942"/>
                <a:gd name="connsiteY4-34" fmla="*/ 570 h 7110"/>
                <a:gd name="connsiteX0-35" fmla="*/ 0 w 14170"/>
                <a:gd name="connsiteY0-36" fmla="*/ 802 h 9709"/>
                <a:gd name="connsiteX1-37" fmla="*/ 4786 w 14170"/>
                <a:gd name="connsiteY1-38" fmla="*/ 963 h 9709"/>
                <a:gd name="connsiteX2-39" fmla="*/ 14170 w 14170"/>
                <a:gd name="connsiteY2-40" fmla="*/ 7794 h 9709"/>
                <a:gd name="connsiteX3-41" fmla="*/ 2946 w 14170"/>
                <a:gd name="connsiteY3-42" fmla="*/ 9159 h 9709"/>
                <a:gd name="connsiteX4-43" fmla="*/ 0 w 14170"/>
                <a:gd name="connsiteY4-44" fmla="*/ 802 h 9709"/>
                <a:gd name="connsiteX0-45" fmla="*/ 0 w 10000"/>
                <a:gd name="connsiteY0-46" fmla="*/ 826 h 10000"/>
                <a:gd name="connsiteX1-47" fmla="*/ 3378 w 10000"/>
                <a:gd name="connsiteY1-48" fmla="*/ 992 h 10000"/>
                <a:gd name="connsiteX2-49" fmla="*/ 10000 w 10000"/>
                <a:gd name="connsiteY2-50" fmla="*/ 8028 h 10000"/>
                <a:gd name="connsiteX3-51" fmla="*/ 2079 w 10000"/>
                <a:gd name="connsiteY3-52" fmla="*/ 9434 h 10000"/>
                <a:gd name="connsiteX4-53" fmla="*/ 0 w 10000"/>
                <a:gd name="connsiteY4-54" fmla="*/ 826 h 10000"/>
                <a:gd name="connsiteX0-55" fmla="*/ 0 w 10724"/>
                <a:gd name="connsiteY0-56" fmla="*/ 826 h 9981"/>
                <a:gd name="connsiteX1-57" fmla="*/ 3378 w 10724"/>
                <a:gd name="connsiteY1-58" fmla="*/ 992 h 9981"/>
                <a:gd name="connsiteX2-59" fmla="*/ 10724 w 10724"/>
                <a:gd name="connsiteY2-60" fmla="*/ 7932 h 9981"/>
                <a:gd name="connsiteX3-61" fmla="*/ 2079 w 10724"/>
                <a:gd name="connsiteY3-62" fmla="*/ 9434 h 9981"/>
                <a:gd name="connsiteX4-63" fmla="*/ 0 w 10724"/>
                <a:gd name="connsiteY4-64" fmla="*/ 826 h 9981"/>
                <a:gd name="connsiteX0-65" fmla="*/ 0 w 10000"/>
                <a:gd name="connsiteY0-66" fmla="*/ 828 h 9724"/>
                <a:gd name="connsiteX1-67" fmla="*/ 3150 w 10000"/>
                <a:gd name="connsiteY1-68" fmla="*/ 994 h 9724"/>
                <a:gd name="connsiteX2-69" fmla="*/ 10000 w 10000"/>
                <a:gd name="connsiteY2-70" fmla="*/ 7947 h 9724"/>
                <a:gd name="connsiteX3-71" fmla="*/ 3693 w 10000"/>
                <a:gd name="connsiteY3-72" fmla="*/ 9100 h 9724"/>
                <a:gd name="connsiteX4-73" fmla="*/ 0 w 10000"/>
                <a:gd name="connsiteY4-74" fmla="*/ 828 h 9724"/>
                <a:gd name="connsiteX0-75" fmla="*/ 0 w 10000"/>
                <a:gd name="connsiteY0-76" fmla="*/ 852 h 9761"/>
                <a:gd name="connsiteX1-77" fmla="*/ 3150 w 10000"/>
                <a:gd name="connsiteY1-78" fmla="*/ 1022 h 9761"/>
                <a:gd name="connsiteX2-79" fmla="*/ 10000 w 10000"/>
                <a:gd name="connsiteY2-80" fmla="*/ 8173 h 9761"/>
                <a:gd name="connsiteX3-81" fmla="*/ 6752 w 10000"/>
                <a:gd name="connsiteY3-82" fmla="*/ 9029 h 9761"/>
                <a:gd name="connsiteX4-83" fmla="*/ 0 w 10000"/>
                <a:gd name="connsiteY4-84" fmla="*/ 852 h 9761"/>
                <a:gd name="connsiteX0-85" fmla="*/ 0 w 10000"/>
                <a:gd name="connsiteY0-86" fmla="*/ 873 h 9930"/>
                <a:gd name="connsiteX1-87" fmla="*/ 3150 w 10000"/>
                <a:gd name="connsiteY1-88" fmla="*/ 1047 h 9930"/>
                <a:gd name="connsiteX2-89" fmla="*/ 10000 w 10000"/>
                <a:gd name="connsiteY2-90" fmla="*/ 8373 h 9930"/>
                <a:gd name="connsiteX3-91" fmla="*/ 6302 w 10000"/>
                <a:gd name="connsiteY3-92" fmla="*/ 9149 h 9930"/>
                <a:gd name="connsiteX4-93" fmla="*/ 0 w 10000"/>
                <a:gd name="connsiteY4-94" fmla="*/ 873 h 9930"/>
                <a:gd name="connsiteX0-95" fmla="*/ 0 w 10000"/>
                <a:gd name="connsiteY0-96" fmla="*/ 879 h 9617"/>
                <a:gd name="connsiteX1-97" fmla="*/ 3150 w 10000"/>
                <a:gd name="connsiteY1-98" fmla="*/ 1054 h 9617"/>
                <a:gd name="connsiteX2-99" fmla="*/ 10000 w 10000"/>
                <a:gd name="connsiteY2-100" fmla="*/ 8432 h 9617"/>
                <a:gd name="connsiteX3-101" fmla="*/ 6302 w 10000"/>
                <a:gd name="connsiteY3-102" fmla="*/ 9213 h 9617"/>
                <a:gd name="connsiteX4-103" fmla="*/ 0 w 10000"/>
                <a:gd name="connsiteY4-104" fmla="*/ 879 h 9617"/>
                <a:gd name="connsiteX0-105" fmla="*/ 0 w 10000"/>
                <a:gd name="connsiteY0-106" fmla="*/ 914 h 10000"/>
                <a:gd name="connsiteX1-107" fmla="*/ 3150 w 10000"/>
                <a:gd name="connsiteY1-108" fmla="*/ 1096 h 10000"/>
                <a:gd name="connsiteX2-109" fmla="*/ 10000 w 10000"/>
                <a:gd name="connsiteY2-110" fmla="*/ 8768 h 10000"/>
                <a:gd name="connsiteX3-111" fmla="*/ 6302 w 10000"/>
                <a:gd name="connsiteY3-112" fmla="*/ 9580 h 10000"/>
                <a:gd name="connsiteX4-113" fmla="*/ 0 w 10000"/>
                <a:gd name="connsiteY4-114" fmla="*/ 914 h 10000"/>
                <a:gd name="connsiteX0-115" fmla="*/ 0 w 10000"/>
                <a:gd name="connsiteY0-116" fmla="*/ 914 h 9959"/>
                <a:gd name="connsiteX1-117" fmla="*/ 3150 w 10000"/>
                <a:gd name="connsiteY1-118" fmla="*/ 1096 h 9959"/>
                <a:gd name="connsiteX2-119" fmla="*/ 10000 w 10000"/>
                <a:gd name="connsiteY2-120" fmla="*/ 8768 h 9959"/>
                <a:gd name="connsiteX3-121" fmla="*/ 6302 w 10000"/>
                <a:gd name="connsiteY3-122" fmla="*/ 9580 h 9959"/>
                <a:gd name="connsiteX4-123" fmla="*/ 0 w 10000"/>
                <a:gd name="connsiteY4-124" fmla="*/ 914 h 9959"/>
                <a:gd name="connsiteX0-125" fmla="*/ 0 w 11215"/>
                <a:gd name="connsiteY0-126" fmla="*/ 917 h 9843"/>
                <a:gd name="connsiteX1-127" fmla="*/ 3150 w 11215"/>
                <a:gd name="connsiteY1-128" fmla="*/ 1100 h 9843"/>
                <a:gd name="connsiteX2-129" fmla="*/ 11215 w 11215"/>
                <a:gd name="connsiteY2-130" fmla="*/ 8165 h 9843"/>
                <a:gd name="connsiteX3-131" fmla="*/ 6302 w 11215"/>
                <a:gd name="connsiteY3-132" fmla="*/ 9618 h 9843"/>
                <a:gd name="connsiteX4-133" fmla="*/ 0 w 11215"/>
                <a:gd name="connsiteY4-134" fmla="*/ 917 h 9843"/>
                <a:gd name="connsiteX0-135" fmla="*/ 0 w 10000"/>
                <a:gd name="connsiteY0-136" fmla="*/ 932 h 9796"/>
                <a:gd name="connsiteX1-137" fmla="*/ 2809 w 10000"/>
                <a:gd name="connsiteY1-138" fmla="*/ 1118 h 9796"/>
                <a:gd name="connsiteX2-139" fmla="*/ 10000 w 10000"/>
                <a:gd name="connsiteY2-140" fmla="*/ 8295 h 9796"/>
                <a:gd name="connsiteX3-141" fmla="*/ 7304 w 10000"/>
                <a:gd name="connsiteY3-142" fmla="*/ 9519 h 9796"/>
                <a:gd name="connsiteX4-143" fmla="*/ 0 w 10000"/>
                <a:gd name="connsiteY4-144" fmla="*/ 932 h 9796"/>
                <a:gd name="connsiteX0-145" fmla="*/ 0 w 10000"/>
                <a:gd name="connsiteY0-146" fmla="*/ 951 h 9971"/>
                <a:gd name="connsiteX1-147" fmla="*/ 2809 w 10000"/>
                <a:gd name="connsiteY1-148" fmla="*/ 1141 h 9971"/>
                <a:gd name="connsiteX2-149" fmla="*/ 10000 w 10000"/>
                <a:gd name="connsiteY2-150" fmla="*/ 8468 h 9971"/>
                <a:gd name="connsiteX3-151" fmla="*/ 6622 w 10000"/>
                <a:gd name="connsiteY3-152" fmla="*/ 9680 h 9971"/>
                <a:gd name="connsiteX4-153" fmla="*/ 0 w 10000"/>
                <a:gd name="connsiteY4-154" fmla="*/ 951 h 9971"/>
                <a:gd name="connsiteX0-155" fmla="*/ 0 w 10000"/>
                <a:gd name="connsiteY0-156" fmla="*/ 954 h 9935"/>
                <a:gd name="connsiteX1-157" fmla="*/ 2809 w 10000"/>
                <a:gd name="connsiteY1-158" fmla="*/ 1144 h 9935"/>
                <a:gd name="connsiteX2-159" fmla="*/ 10000 w 10000"/>
                <a:gd name="connsiteY2-160" fmla="*/ 8493 h 9935"/>
                <a:gd name="connsiteX3-161" fmla="*/ 6622 w 10000"/>
                <a:gd name="connsiteY3-162" fmla="*/ 9708 h 9935"/>
                <a:gd name="connsiteX4-163" fmla="*/ 0 w 10000"/>
                <a:gd name="connsiteY4-164" fmla="*/ 954 h 9935"/>
                <a:gd name="connsiteX0-165" fmla="*/ 0 w 10251"/>
                <a:gd name="connsiteY0-166" fmla="*/ 1993 h 9718"/>
                <a:gd name="connsiteX1-167" fmla="*/ 3060 w 10251"/>
                <a:gd name="connsiteY1-168" fmla="*/ 869 h 9718"/>
                <a:gd name="connsiteX2-169" fmla="*/ 10251 w 10251"/>
                <a:gd name="connsiteY2-170" fmla="*/ 8267 h 9718"/>
                <a:gd name="connsiteX3-171" fmla="*/ 6873 w 10251"/>
                <a:gd name="connsiteY3-172" fmla="*/ 9490 h 9718"/>
                <a:gd name="connsiteX4-173" fmla="*/ 0 w 10251"/>
                <a:gd name="connsiteY4-174" fmla="*/ 1993 h 9718"/>
                <a:gd name="connsiteX0-175" fmla="*/ 0 w 9266"/>
                <a:gd name="connsiteY0-176" fmla="*/ 3085 h 9840"/>
                <a:gd name="connsiteX1-177" fmla="*/ 2251 w 9266"/>
                <a:gd name="connsiteY1-178" fmla="*/ 734 h 9840"/>
                <a:gd name="connsiteX2-179" fmla="*/ 9266 w 9266"/>
                <a:gd name="connsiteY2-180" fmla="*/ 8347 h 9840"/>
                <a:gd name="connsiteX3-181" fmla="*/ 5971 w 9266"/>
                <a:gd name="connsiteY3-182" fmla="*/ 9605 h 9840"/>
                <a:gd name="connsiteX4-183" fmla="*/ 0 w 9266"/>
                <a:gd name="connsiteY4-184" fmla="*/ 3085 h 9840"/>
                <a:gd name="connsiteX0-185" fmla="*/ 0 w 10616"/>
                <a:gd name="connsiteY0-186" fmla="*/ 2848 h 10037"/>
                <a:gd name="connsiteX1-187" fmla="*/ 3045 w 10616"/>
                <a:gd name="connsiteY1-188" fmla="*/ 783 h 10037"/>
                <a:gd name="connsiteX2-189" fmla="*/ 10616 w 10616"/>
                <a:gd name="connsiteY2-190" fmla="*/ 8520 h 10037"/>
                <a:gd name="connsiteX3-191" fmla="*/ 7060 w 10616"/>
                <a:gd name="connsiteY3-192" fmla="*/ 9798 h 10037"/>
                <a:gd name="connsiteX4-193" fmla="*/ 0 w 10616"/>
                <a:gd name="connsiteY4-194" fmla="*/ 2848 h 100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616" h="10037">
                  <a:moveTo>
                    <a:pt x="0" y="2848"/>
                  </a:moveTo>
                  <a:cubicBezTo>
                    <a:pt x="0" y="2848"/>
                    <a:pt x="1456" y="-1804"/>
                    <a:pt x="3045" y="783"/>
                  </a:cubicBezTo>
                  <a:cubicBezTo>
                    <a:pt x="5648" y="3372"/>
                    <a:pt x="10307" y="6412"/>
                    <a:pt x="10616" y="8520"/>
                  </a:cubicBezTo>
                  <a:cubicBezTo>
                    <a:pt x="10046" y="10074"/>
                    <a:pt x="7582" y="10301"/>
                    <a:pt x="7060" y="9798"/>
                  </a:cubicBezTo>
                  <a:lnTo>
                    <a:pt x="0" y="2848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1050"/>
            <p:cNvSpPr/>
            <p:nvPr/>
          </p:nvSpPr>
          <p:spPr bwMode="auto">
            <a:xfrm rot="4015269">
              <a:off x="10543174" y="-407367"/>
              <a:ext cx="177311" cy="286967"/>
            </a:xfrm>
            <a:custGeom>
              <a:avLst/>
              <a:gdLst>
                <a:gd name="T0" fmla="*/ 2 w 55"/>
                <a:gd name="T1" fmla="*/ 79 h 87"/>
                <a:gd name="T2" fmla="*/ 36 w 55"/>
                <a:gd name="T3" fmla="*/ 83 h 87"/>
                <a:gd name="T4" fmla="*/ 55 w 55"/>
                <a:gd name="T5" fmla="*/ 18 h 87"/>
                <a:gd name="T6" fmla="*/ 34 w 55"/>
                <a:gd name="T7" fmla="*/ 0 h 87"/>
                <a:gd name="T8" fmla="*/ 2 w 55"/>
                <a:gd name="T9" fmla="*/ 79 h 87"/>
                <a:gd name="connsiteX0" fmla="*/ 26 w 9662"/>
                <a:gd name="connsiteY0" fmla="*/ 9432 h 10020"/>
                <a:gd name="connsiteX1" fmla="*/ 6207 w 9662"/>
                <a:gd name="connsiteY1" fmla="*/ 9892 h 10020"/>
                <a:gd name="connsiteX2" fmla="*/ 9662 w 9662"/>
                <a:gd name="connsiteY2" fmla="*/ 2421 h 10020"/>
                <a:gd name="connsiteX3" fmla="*/ 3300 w 9662"/>
                <a:gd name="connsiteY3" fmla="*/ 0 h 10020"/>
                <a:gd name="connsiteX4" fmla="*/ 26 w 9662"/>
                <a:gd name="connsiteY4" fmla="*/ 9432 h 10020"/>
                <a:gd name="connsiteX0-1" fmla="*/ 45 w 10252"/>
                <a:gd name="connsiteY0-2" fmla="*/ 10001 h 10931"/>
                <a:gd name="connsiteX1-3" fmla="*/ 6442 w 10252"/>
                <a:gd name="connsiteY1-4" fmla="*/ 10460 h 10931"/>
                <a:gd name="connsiteX2-5" fmla="*/ 10252 w 10252"/>
                <a:gd name="connsiteY2-6" fmla="*/ 2296 h 10931"/>
                <a:gd name="connsiteX3-7" fmla="*/ 3433 w 10252"/>
                <a:gd name="connsiteY3-8" fmla="*/ 588 h 10931"/>
                <a:gd name="connsiteX4-9" fmla="*/ 45 w 10252"/>
                <a:gd name="connsiteY4-10" fmla="*/ 10001 h 10931"/>
                <a:gd name="connsiteX0-11" fmla="*/ 45 w 10254"/>
                <a:gd name="connsiteY0-12" fmla="*/ 9951 h 10881"/>
                <a:gd name="connsiteX1-13" fmla="*/ 6442 w 10254"/>
                <a:gd name="connsiteY1-14" fmla="*/ 10410 h 10881"/>
                <a:gd name="connsiteX2-15" fmla="*/ 10252 w 10254"/>
                <a:gd name="connsiteY2-16" fmla="*/ 2246 h 10881"/>
                <a:gd name="connsiteX3-17" fmla="*/ 3433 w 10254"/>
                <a:gd name="connsiteY3-18" fmla="*/ 538 h 10881"/>
                <a:gd name="connsiteX4-19" fmla="*/ 45 w 10254"/>
                <a:gd name="connsiteY4-20" fmla="*/ 9951 h 10881"/>
                <a:gd name="connsiteX0-21" fmla="*/ 45 w 10254"/>
                <a:gd name="connsiteY0-22" fmla="*/ 9951 h 10881"/>
                <a:gd name="connsiteX1-23" fmla="*/ 6442 w 10254"/>
                <a:gd name="connsiteY1-24" fmla="*/ 10410 h 10881"/>
                <a:gd name="connsiteX2-25" fmla="*/ 10252 w 10254"/>
                <a:gd name="connsiteY2-26" fmla="*/ 2246 h 10881"/>
                <a:gd name="connsiteX3-27" fmla="*/ 3433 w 10254"/>
                <a:gd name="connsiteY3-28" fmla="*/ 538 h 10881"/>
                <a:gd name="connsiteX4-29" fmla="*/ 45 w 10254"/>
                <a:gd name="connsiteY4-30" fmla="*/ 9951 h 10881"/>
                <a:gd name="connsiteX0-31" fmla="*/ 45 w 10254"/>
                <a:gd name="connsiteY0-32" fmla="*/ 9951 h 10881"/>
                <a:gd name="connsiteX1-33" fmla="*/ 6442 w 10254"/>
                <a:gd name="connsiteY1-34" fmla="*/ 10410 h 10881"/>
                <a:gd name="connsiteX2-35" fmla="*/ 10252 w 10254"/>
                <a:gd name="connsiteY2-36" fmla="*/ 2246 h 10881"/>
                <a:gd name="connsiteX3-37" fmla="*/ 3433 w 10254"/>
                <a:gd name="connsiteY3-38" fmla="*/ 538 h 10881"/>
                <a:gd name="connsiteX4-39" fmla="*/ 45 w 10254"/>
                <a:gd name="connsiteY4-40" fmla="*/ 9951 h 10881"/>
                <a:gd name="connsiteX0-41" fmla="*/ 45 w 10254"/>
                <a:gd name="connsiteY0-42" fmla="*/ 9951 h 10482"/>
                <a:gd name="connsiteX1-43" fmla="*/ 5326 w 10254"/>
                <a:gd name="connsiteY1-44" fmla="*/ 9897 h 10482"/>
                <a:gd name="connsiteX2-45" fmla="*/ 10252 w 10254"/>
                <a:gd name="connsiteY2-46" fmla="*/ 2246 h 10482"/>
                <a:gd name="connsiteX3-47" fmla="*/ 3433 w 10254"/>
                <a:gd name="connsiteY3-48" fmla="*/ 538 h 10482"/>
                <a:gd name="connsiteX4-49" fmla="*/ 45 w 10254"/>
                <a:gd name="connsiteY4-50" fmla="*/ 9951 h 10482"/>
                <a:gd name="connsiteX0-51" fmla="*/ 43 w 9258"/>
                <a:gd name="connsiteY0-52" fmla="*/ 9837 h 10334"/>
                <a:gd name="connsiteX1-53" fmla="*/ 5324 w 9258"/>
                <a:gd name="connsiteY1-54" fmla="*/ 9783 h 10334"/>
                <a:gd name="connsiteX2-55" fmla="*/ 9256 w 9258"/>
                <a:gd name="connsiteY2-56" fmla="*/ 2590 h 10334"/>
                <a:gd name="connsiteX3-57" fmla="*/ 3431 w 9258"/>
                <a:gd name="connsiteY3-58" fmla="*/ 424 h 10334"/>
                <a:gd name="connsiteX4-59" fmla="*/ 43 w 9258"/>
                <a:gd name="connsiteY4-60" fmla="*/ 9837 h 10334"/>
                <a:gd name="connsiteX0-61" fmla="*/ 46 w 10000"/>
                <a:gd name="connsiteY0-62" fmla="*/ 9519 h 9715"/>
                <a:gd name="connsiteX1-63" fmla="*/ 5751 w 10000"/>
                <a:gd name="connsiteY1-64" fmla="*/ 9467 h 9715"/>
                <a:gd name="connsiteX2-65" fmla="*/ 9998 w 10000"/>
                <a:gd name="connsiteY2-66" fmla="*/ 2506 h 9715"/>
                <a:gd name="connsiteX3-67" fmla="*/ 3706 w 10000"/>
                <a:gd name="connsiteY3-68" fmla="*/ 410 h 9715"/>
                <a:gd name="connsiteX4-69" fmla="*/ 46 w 10000"/>
                <a:gd name="connsiteY4-70" fmla="*/ 9519 h 9715"/>
                <a:gd name="connsiteX0-71" fmla="*/ 48 w 10923"/>
                <a:gd name="connsiteY0-72" fmla="*/ 9815 h 10316"/>
                <a:gd name="connsiteX1-73" fmla="*/ 5753 w 10923"/>
                <a:gd name="connsiteY1-74" fmla="*/ 9762 h 10316"/>
                <a:gd name="connsiteX2-75" fmla="*/ 10921 w 10923"/>
                <a:gd name="connsiteY2-76" fmla="*/ 2520 h 10316"/>
                <a:gd name="connsiteX3-77" fmla="*/ 3708 w 10923"/>
                <a:gd name="connsiteY3-78" fmla="*/ 439 h 10316"/>
                <a:gd name="connsiteX4-79" fmla="*/ 48 w 10923"/>
                <a:gd name="connsiteY4-80" fmla="*/ 9815 h 10316"/>
                <a:gd name="connsiteX0-81" fmla="*/ 48 w 11961"/>
                <a:gd name="connsiteY0-82" fmla="*/ 9815 h 10316"/>
                <a:gd name="connsiteX1-83" fmla="*/ 5753 w 11961"/>
                <a:gd name="connsiteY1-84" fmla="*/ 9762 h 10316"/>
                <a:gd name="connsiteX2-85" fmla="*/ 10921 w 11961"/>
                <a:gd name="connsiteY2-86" fmla="*/ 2520 h 10316"/>
                <a:gd name="connsiteX3-87" fmla="*/ 3708 w 11961"/>
                <a:gd name="connsiteY3-88" fmla="*/ 439 h 10316"/>
                <a:gd name="connsiteX4-89" fmla="*/ 48 w 11961"/>
                <a:gd name="connsiteY4-90" fmla="*/ 9815 h 10316"/>
                <a:gd name="connsiteX0-91" fmla="*/ 52 w 13191"/>
                <a:gd name="connsiteY0-92" fmla="*/ 9737 h 10210"/>
                <a:gd name="connsiteX1-93" fmla="*/ 5757 w 13191"/>
                <a:gd name="connsiteY1-94" fmla="*/ 9684 h 10210"/>
                <a:gd name="connsiteX2-95" fmla="*/ 12258 w 13191"/>
                <a:gd name="connsiteY2-96" fmla="*/ 2820 h 10210"/>
                <a:gd name="connsiteX3-97" fmla="*/ 3712 w 13191"/>
                <a:gd name="connsiteY3-98" fmla="*/ 361 h 10210"/>
                <a:gd name="connsiteX4-99" fmla="*/ 52 w 13191"/>
                <a:gd name="connsiteY4-100" fmla="*/ 9737 h 10210"/>
                <a:gd name="connsiteX0-101" fmla="*/ 52 w 13191"/>
                <a:gd name="connsiteY0-102" fmla="*/ 9789 h 10262"/>
                <a:gd name="connsiteX1-103" fmla="*/ 5757 w 13191"/>
                <a:gd name="connsiteY1-104" fmla="*/ 9736 h 10262"/>
                <a:gd name="connsiteX2-105" fmla="*/ 12258 w 13191"/>
                <a:gd name="connsiteY2-106" fmla="*/ 2872 h 10262"/>
                <a:gd name="connsiteX3-107" fmla="*/ 3712 w 13191"/>
                <a:gd name="connsiteY3-108" fmla="*/ 413 h 10262"/>
                <a:gd name="connsiteX4-109" fmla="*/ 52 w 13191"/>
                <a:gd name="connsiteY4-110" fmla="*/ 9789 h 10262"/>
                <a:gd name="connsiteX0-111" fmla="*/ 116 w 13255"/>
                <a:gd name="connsiteY0-112" fmla="*/ 9475 h 9948"/>
                <a:gd name="connsiteX1-113" fmla="*/ 5821 w 13255"/>
                <a:gd name="connsiteY1-114" fmla="*/ 9422 h 9948"/>
                <a:gd name="connsiteX2-115" fmla="*/ 12322 w 13255"/>
                <a:gd name="connsiteY2-116" fmla="*/ 2558 h 9948"/>
                <a:gd name="connsiteX3-117" fmla="*/ 3776 w 13255"/>
                <a:gd name="connsiteY3-118" fmla="*/ 99 h 9948"/>
                <a:gd name="connsiteX4-119" fmla="*/ 116 w 13255"/>
                <a:gd name="connsiteY4-120" fmla="*/ 9475 h 9948"/>
                <a:gd name="connsiteX0-121" fmla="*/ 88 w 10221"/>
                <a:gd name="connsiteY0-122" fmla="*/ 9525 h 9755"/>
                <a:gd name="connsiteX1-123" fmla="*/ 4392 w 10221"/>
                <a:gd name="connsiteY1-124" fmla="*/ 9471 h 9755"/>
                <a:gd name="connsiteX2-125" fmla="*/ 9296 w 10221"/>
                <a:gd name="connsiteY2-126" fmla="*/ 2571 h 9755"/>
                <a:gd name="connsiteX3-127" fmla="*/ 2849 w 10221"/>
                <a:gd name="connsiteY3-128" fmla="*/ 100 h 9755"/>
                <a:gd name="connsiteX4-129" fmla="*/ 88 w 10221"/>
                <a:gd name="connsiteY4-130" fmla="*/ 9525 h 9755"/>
                <a:gd name="connsiteX0-131" fmla="*/ 44 w 10970"/>
                <a:gd name="connsiteY0-132" fmla="*/ 10041 h 10512"/>
                <a:gd name="connsiteX1-133" fmla="*/ 4255 w 10970"/>
                <a:gd name="connsiteY1-134" fmla="*/ 9986 h 10512"/>
                <a:gd name="connsiteX2-135" fmla="*/ 10364 w 10970"/>
                <a:gd name="connsiteY2-136" fmla="*/ 3130 h 10512"/>
                <a:gd name="connsiteX3-137" fmla="*/ 2745 w 10970"/>
                <a:gd name="connsiteY3-138" fmla="*/ 380 h 10512"/>
                <a:gd name="connsiteX4-139" fmla="*/ 44 w 10970"/>
                <a:gd name="connsiteY4-140" fmla="*/ 10041 h 10512"/>
                <a:gd name="connsiteX0-141" fmla="*/ 44 w 10970"/>
                <a:gd name="connsiteY0-142" fmla="*/ 10044 h 10515"/>
                <a:gd name="connsiteX1-143" fmla="*/ 4255 w 10970"/>
                <a:gd name="connsiteY1-144" fmla="*/ 9989 h 10515"/>
                <a:gd name="connsiteX2-145" fmla="*/ 10364 w 10970"/>
                <a:gd name="connsiteY2-146" fmla="*/ 3133 h 10515"/>
                <a:gd name="connsiteX3-147" fmla="*/ 2745 w 10970"/>
                <a:gd name="connsiteY3-148" fmla="*/ 383 h 10515"/>
                <a:gd name="connsiteX4-149" fmla="*/ 44 w 10970"/>
                <a:gd name="connsiteY4-150" fmla="*/ 10044 h 10515"/>
                <a:gd name="connsiteX0-151" fmla="*/ 43 w 10717"/>
                <a:gd name="connsiteY0-152" fmla="*/ 10228 h 10755"/>
                <a:gd name="connsiteX1-153" fmla="*/ 4254 w 10717"/>
                <a:gd name="connsiteY1-154" fmla="*/ 10173 h 10755"/>
                <a:gd name="connsiteX2-155" fmla="*/ 10096 w 10717"/>
                <a:gd name="connsiteY2-156" fmla="*/ 2567 h 10755"/>
                <a:gd name="connsiteX3-157" fmla="*/ 2744 w 10717"/>
                <a:gd name="connsiteY3-158" fmla="*/ 567 h 10755"/>
                <a:gd name="connsiteX4-159" fmla="*/ 43 w 10717"/>
                <a:gd name="connsiteY4-160" fmla="*/ 10228 h 107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717" h="10755">
                  <a:moveTo>
                    <a:pt x="43" y="10228"/>
                  </a:moveTo>
                  <a:cubicBezTo>
                    <a:pt x="43" y="10228"/>
                    <a:pt x="2579" y="11450"/>
                    <a:pt x="4254" y="10173"/>
                  </a:cubicBezTo>
                  <a:cubicBezTo>
                    <a:pt x="5929" y="8896"/>
                    <a:pt x="12795" y="7945"/>
                    <a:pt x="10096" y="2567"/>
                  </a:cubicBezTo>
                  <a:cubicBezTo>
                    <a:pt x="8431" y="259"/>
                    <a:pt x="4419" y="-710"/>
                    <a:pt x="2744" y="567"/>
                  </a:cubicBezTo>
                  <a:cubicBezTo>
                    <a:pt x="1069" y="1844"/>
                    <a:pt x="-258" y="3870"/>
                    <a:pt x="43" y="1022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1" name="Freeform 994"/>
          <p:cNvSpPr/>
          <p:nvPr/>
        </p:nvSpPr>
        <p:spPr bwMode="auto">
          <a:xfrm>
            <a:off x="3549721" y="4104593"/>
            <a:ext cx="1140590" cy="1628599"/>
          </a:xfrm>
          <a:custGeom>
            <a:avLst/>
            <a:gdLst>
              <a:gd name="T0" fmla="*/ 32 w 312"/>
              <a:gd name="T1" fmla="*/ 20 h 474"/>
              <a:gd name="T2" fmla="*/ 231 w 312"/>
              <a:gd name="T3" fmla="*/ 5 h 474"/>
              <a:gd name="T4" fmla="*/ 261 w 312"/>
              <a:gd name="T5" fmla="*/ 33 h 474"/>
              <a:gd name="T6" fmla="*/ 296 w 312"/>
              <a:gd name="T7" fmla="*/ 279 h 474"/>
              <a:gd name="T8" fmla="*/ 307 w 312"/>
              <a:gd name="T9" fmla="*/ 462 h 474"/>
              <a:gd name="T10" fmla="*/ 4 w 312"/>
              <a:gd name="T11" fmla="*/ 474 h 474"/>
              <a:gd name="T12" fmla="*/ 32 w 312"/>
              <a:gd name="T13" fmla="*/ 20 h 474"/>
              <a:gd name="connsiteX0" fmla="*/ 2435 w 11272"/>
              <a:gd name="connsiteY0" fmla="*/ 334 h 12944"/>
              <a:gd name="connsiteX1" fmla="*/ 8813 w 11272"/>
              <a:gd name="connsiteY1" fmla="*/ 17 h 12944"/>
              <a:gd name="connsiteX2" fmla="*/ 9774 w 11272"/>
              <a:gd name="connsiteY2" fmla="*/ 608 h 12944"/>
              <a:gd name="connsiteX3" fmla="*/ 10896 w 11272"/>
              <a:gd name="connsiteY3" fmla="*/ 5798 h 12944"/>
              <a:gd name="connsiteX4" fmla="*/ 11249 w 11272"/>
              <a:gd name="connsiteY4" fmla="*/ 9659 h 12944"/>
              <a:gd name="connsiteX5" fmla="*/ 0 w 11272"/>
              <a:gd name="connsiteY5" fmla="*/ 12944 h 12944"/>
              <a:gd name="connsiteX6" fmla="*/ 2435 w 11272"/>
              <a:gd name="connsiteY6" fmla="*/ 334 h 12944"/>
              <a:gd name="connsiteX0-1" fmla="*/ 2967 w 13687"/>
              <a:gd name="connsiteY0-2" fmla="*/ 334 h 13513"/>
              <a:gd name="connsiteX1-3" fmla="*/ 9345 w 13687"/>
              <a:gd name="connsiteY1-4" fmla="*/ 17 h 13513"/>
              <a:gd name="connsiteX2-5" fmla="*/ 10306 w 13687"/>
              <a:gd name="connsiteY2-6" fmla="*/ 608 h 13513"/>
              <a:gd name="connsiteX3-7" fmla="*/ 11428 w 13687"/>
              <a:gd name="connsiteY3-8" fmla="*/ 5798 h 13513"/>
              <a:gd name="connsiteX4-9" fmla="*/ 13687 w 13687"/>
              <a:gd name="connsiteY4-10" fmla="*/ 11357 h 13513"/>
              <a:gd name="connsiteX5-11" fmla="*/ 532 w 13687"/>
              <a:gd name="connsiteY5-12" fmla="*/ 12944 h 13513"/>
              <a:gd name="connsiteX6-13" fmla="*/ 2967 w 13687"/>
              <a:gd name="connsiteY6-14" fmla="*/ 334 h 13513"/>
              <a:gd name="connsiteX0-15" fmla="*/ 2593 w 13313"/>
              <a:gd name="connsiteY0-16" fmla="*/ 334 h 12796"/>
              <a:gd name="connsiteX1-17" fmla="*/ 8971 w 13313"/>
              <a:gd name="connsiteY1-18" fmla="*/ 17 h 12796"/>
              <a:gd name="connsiteX2-19" fmla="*/ 9932 w 13313"/>
              <a:gd name="connsiteY2-20" fmla="*/ 608 h 12796"/>
              <a:gd name="connsiteX3-21" fmla="*/ 11054 w 13313"/>
              <a:gd name="connsiteY3-22" fmla="*/ 5798 h 12796"/>
              <a:gd name="connsiteX4-23" fmla="*/ 13313 w 13313"/>
              <a:gd name="connsiteY4-24" fmla="*/ 11357 h 12796"/>
              <a:gd name="connsiteX5-25" fmla="*/ 588 w 13313"/>
              <a:gd name="connsiteY5-26" fmla="*/ 12095 h 12796"/>
              <a:gd name="connsiteX6-27" fmla="*/ 2593 w 13313"/>
              <a:gd name="connsiteY6-28" fmla="*/ 334 h 12796"/>
              <a:gd name="connsiteX0-29" fmla="*/ 2593 w 13313"/>
              <a:gd name="connsiteY0-30" fmla="*/ 334 h 12796"/>
              <a:gd name="connsiteX1-31" fmla="*/ 8971 w 13313"/>
              <a:gd name="connsiteY1-32" fmla="*/ 17 h 12796"/>
              <a:gd name="connsiteX2-33" fmla="*/ 9932 w 13313"/>
              <a:gd name="connsiteY2-34" fmla="*/ 608 h 12796"/>
              <a:gd name="connsiteX3-35" fmla="*/ 11054 w 13313"/>
              <a:gd name="connsiteY3-36" fmla="*/ 5798 h 12796"/>
              <a:gd name="connsiteX4-37" fmla="*/ 13313 w 13313"/>
              <a:gd name="connsiteY4-38" fmla="*/ 11357 h 12796"/>
              <a:gd name="connsiteX5-39" fmla="*/ 588 w 13313"/>
              <a:gd name="connsiteY5-40" fmla="*/ 12095 h 12796"/>
              <a:gd name="connsiteX6-41" fmla="*/ 2593 w 13313"/>
              <a:gd name="connsiteY6-42" fmla="*/ 334 h 12796"/>
              <a:gd name="connsiteX0-43" fmla="*/ 2593 w 13313"/>
              <a:gd name="connsiteY0-44" fmla="*/ 334 h 12535"/>
              <a:gd name="connsiteX1-45" fmla="*/ 8971 w 13313"/>
              <a:gd name="connsiteY1-46" fmla="*/ 17 h 12535"/>
              <a:gd name="connsiteX2-47" fmla="*/ 9932 w 13313"/>
              <a:gd name="connsiteY2-48" fmla="*/ 608 h 12535"/>
              <a:gd name="connsiteX3-49" fmla="*/ 11054 w 13313"/>
              <a:gd name="connsiteY3-50" fmla="*/ 5798 h 12535"/>
              <a:gd name="connsiteX4-51" fmla="*/ 13313 w 13313"/>
              <a:gd name="connsiteY4-52" fmla="*/ 11357 h 12535"/>
              <a:gd name="connsiteX5-53" fmla="*/ 588 w 13313"/>
              <a:gd name="connsiteY5-54" fmla="*/ 12095 h 12535"/>
              <a:gd name="connsiteX6-55" fmla="*/ 2593 w 13313"/>
              <a:gd name="connsiteY6-56" fmla="*/ 334 h 12535"/>
              <a:gd name="connsiteX0-57" fmla="*/ 2593 w 13313"/>
              <a:gd name="connsiteY0-58" fmla="*/ 334 h 12535"/>
              <a:gd name="connsiteX1-59" fmla="*/ 8971 w 13313"/>
              <a:gd name="connsiteY1-60" fmla="*/ 17 h 12535"/>
              <a:gd name="connsiteX2-61" fmla="*/ 9932 w 13313"/>
              <a:gd name="connsiteY2-62" fmla="*/ 608 h 12535"/>
              <a:gd name="connsiteX3-63" fmla="*/ 11792 w 13313"/>
              <a:gd name="connsiteY3-64" fmla="*/ 6324 h 12535"/>
              <a:gd name="connsiteX4-65" fmla="*/ 13313 w 13313"/>
              <a:gd name="connsiteY4-66" fmla="*/ 11357 h 12535"/>
              <a:gd name="connsiteX5-67" fmla="*/ 588 w 13313"/>
              <a:gd name="connsiteY5-68" fmla="*/ 12095 h 12535"/>
              <a:gd name="connsiteX6-69" fmla="*/ 2593 w 13313"/>
              <a:gd name="connsiteY6-70" fmla="*/ 334 h 12535"/>
              <a:gd name="connsiteX0-71" fmla="*/ 2593 w 14265"/>
              <a:gd name="connsiteY0-72" fmla="*/ 334 h 12535"/>
              <a:gd name="connsiteX1-73" fmla="*/ 8971 w 14265"/>
              <a:gd name="connsiteY1-74" fmla="*/ 17 h 12535"/>
              <a:gd name="connsiteX2-75" fmla="*/ 9932 w 14265"/>
              <a:gd name="connsiteY2-76" fmla="*/ 608 h 12535"/>
              <a:gd name="connsiteX3-77" fmla="*/ 11792 w 14265"/>
              <a:gd name="connsiteY3-78" fmla="*/ 6324 h 12535"/>
              <a:gd name="connsiteX4-79" fmla="*/ 13173 w 14265"/>
              <a:gd name="connsiteY4-80" fmla="*/ 11068 h 12535"/>
              <a:gd name="connsiteX5-81" fmla="*/ 13313 w 14265"/>
              <a:gd name="connsiteY5-82" fmla="*/ 11357 h 12535"/>
              <a:gd name="connsiteX6-83" fmla="*/ 588 w 14265"/>
              <a:gd name="connsiteY6-84" fmla="*/ 12095 h 12535"/>
              <a:gd name="connsiteX7" fmla="*/ 2593 w 14265"/>
              <a:gd name="connsiteY7" fmla="*/ 334 h 12535"/>
              <a:gd name="connsiteX0-85" fmla="*/ 2593 w 13820"/>
              <a:gd name="connsiteY0-86" fmla="*/ 334 h 12843"/>
              <a:gd name="connsiteX1-87" fmla="*/ 8971 w 13820"/>
              <a:gd name="connsiteY1-88" fmla="*/ 17 h 12843"/>
              <a:gd name="connsiteX2-89" fmla="*/ 9932 w 13820"/>
              <a:gd name="connsiteY2-90" fmla="*/ 608 h 12843"/>
              <a:gd name="connsiteX3-91" fmla="*/ 11792 w 13820"/>
              <a:gd name="connsiteY3-92" fmla="*/ 6324 h 12843"/>
              <a:gd name="connsiteX4-93" fmla="*/ 13173 w 13820"/>
              <a:gd name="connsiteY4-94" fmla="*/ 11068 h 12843"/>
              <a:gd name="connsiteX5-95" fmla="*/ 588 w 13820"/>
              <a:gd name="connsiteY5-96" fmla="*/ 12095 h 12843"/>
              <a:gd name="connsiteX6-97" fmla="*/ 2593 w 13820"/>
              <a:gd name="connsiteY6-98" fmla="*/ 334 h 12843"/>
              <a:gd name="connsiteX0-99" fmla="*/ 2593 w 13820"/>
              <a:gd name="connsiteY0-100" fmla="*/ 334 h 12965"/>
              <a:gd name="connsiteX1-101" fmla="*/ 8971 w 13820"/>
              <a:gd name="connsiteY1-102" fmla="*/ 17 h 12965"/>
              <a:gd name="connsiteX2-103" fmla="*/ 9932 w 13820"/>
              <a:gd name="connsiteY2-104" fmla="*/ 608 h 12965"/>
              <a:gd name="connsiteX3-105" fmla="*/ 11792 w 13820"/>
              <a:gd name="connsiteY3-106" fmla="*/ 6324 h 12965"/>
              <a:gd name="connsiteX4-107" fmla="*/ 13173 w 13820"/>
              <a:gd name="connsiteY4-108" fmla="*/ 11553 h 12965"/>
              <a:gd name="connsiteX5-109" fmla="*/ 588 w 13820"/>
              <a:gd name="connsiteY5-110" fmla="*/ 12095 h 12965"/>
              <a:gd name="connsiteX6-111" fmla="*/ 2593 w 13820"/>
              <a:gd name="connsiteY6-112" fmla="*/ 334 h 12965"/>
              <a:gd name="connsiteX0-113" fmla="*/ 2593 w 13977"/>
              <a:gd name="connsiteY0-114" fmla="*/ 334 h 13142"/>
              <a:gd name="connsiteX1-115" fmla="*/ 8971 w 13977"/>
              <a:gd name="connsiteY1-116" fmla="*/ 17 h 13142"/>
              <a:gd name="connsiteX2-117" fmla="*/ 9932 w 13977"/>
              <a:gd name="connsiteY2-118" fmla="*/ 608 h 13142"/>
              <a:gd name="connsiteX3-119" fmla="*/ 11792 w 13977"/>
              <a:gd name="connsiteY3-120" fmla="*/ 6324 h 13142"/>
              <a:gd name="connsiteX4-121" fmla="*/ 13357 w 13977"/>
              <a:gd name="connsiteY4-122" fmla="*/ 12079 h 13142"/>
              <a:gd name="connsiteX5-123" fmla="*/ 588 w 13977"/>
              <a:gd name="connsiteY5-124" fmla="*/ 12095 h 13142"/>
              <a:gd name="connsiteX6-125" fmla="*/ 2593 w 13977"/>
              <a:gd name="connsiteY6-126" fmla="*/ 334 h 13142"/>
              <a:gd name="connsiteX0-127" fmla="*/ 2698 w 14082"/>
              <a:gd name="connsiteY0-128" fmla="*/ 334 h 13094"/>
              <a:gd name="connsiteX1-129" fmla="*/ 9076 w 14082"/>
              <a:gd name="connsiteY1-130" fmla="*/ 17 h 13094"/>
              <a:gd name="connsiteX2-131" fmla="*/ 10037 w 14082"/>
              <a:gd name="connsiteY2-132" fmla="*/ 608 h 13094"/>
              <a:gd name="connsiteX3-133" fmla="*/ 11897 w 14082"/>
              <a:gd name="connsiteY3-134" fmla="*/ 6324 h 13094"/>
              <a:gd name="connsiteX4-135" fmla="*/ 13462 w 14082"/>
              <a:gd name="connsiteY4-136" fmla="*/ 12079 h 13094"/>
              <a:gd name="connsiteX5-137" fmla="*/ 570 w 14082"/>
              <a:gd name="connsiteY5-138" fmla="*/ 12014 h 13094"/>
              <a:gd name="connsiteX6-139" fmla="*/ 2698 w 14082"/>
              <a:gd name="connsiteY6-140" fmla="*/ 334 h 13094"/>
              <a:gd name="connsiteX0-141" fmla="*/ 3205 w 14589"/>
              <a:gd name="connsiteY0-142" fmla="*/ 334 h 13369"/>
              <a:gd name="connsiteX1-143" fmla="*/ 9583 w 14589"/>
              <a:gd name="connsiteY1-144" fmla="*/ 17 h 13369"/>
              <a:gd name="connsiteX2-145" fmla="*/ 10544 w 14589"/>
              <a:gd name="connsiteY2-146" fmla="*/ 608 h 13369"/>
              <a:gd name="connsiteX3-147" fmla="*/ 12404 w 14589"/>
              <a:gd name="connsiteY3-148" fmla="*/ 6324 h 13369"/>
              <a:gd name="connsiteX4-149" fmla="*/ 13969 w 14589"/>
              <a:gd name="connsiteY4-150" fmla="*/ 12079 h 13369"/>
              <a:gd name="connsiteX5-151" fmla="*/ 503 w 14589"/>
              <a:gd name="connsiteY5-152" fmla="*/ 12445 h 13369"/>
              <a:gd name="connsiteX6-153" fmla="*/ 3205 w 14589"/>
              <a:gd name="connsiteY6-154" fmla="*/ 334 h 13369"/>
              <a:gd name="connsiteX0-155" fmla="*/ 3205 w 14659"/>
              <a:gd name="connsiteY0-156" fmla="*/ 334 h 13644"/>
              <a:gd name="connsiteX1-157" fmla="*/ 9583 w 14659"/>
              <a:gd name="connsiteY1-158" fmla="*/ 17 h 13644"/>
              <a:gd name="connsiteX2-159" fmla="*/ 10544 w 14659"/>
              <a:gd name="connsiteY2-160" fmla="*/ 608 h 13644"/>
              <a:gd name="connsiteX3-161" fmla="*/ 12404 w 14659"/>
              <a:gd name="connsiteY3-162" fmla="*/ 6324 h 13644"/>
              <a:gd name="connsiteX4-163" fmla="*/ 14051 w 14659"/>
              <a:gd name="connsiteY4-164" fmla="*/ 12780 h 13644"/>
              <a:gd name="connsiteX5-165" fmla="*/ 503 w 14659"/>
              <a:gd name="connsiteY5-166" fmla="*/ 12445 h 13644"/>
              <a:gd name="connsiteX6-167" fmla="*/ 3205 w 14659"/>
              <a:gd name="connsiteY6-168" fmla="*/ 334 h 13644"/>
              <a:gd name="connsiteX0-169" fmla="*/ 3023 w 14477"/>
              <a:gd name="connsiteY0-170" fmla="*/ 334 h 13826"/>
              <a:gd name="connsiteX1-171" fmla="*/ 9401 w 14477"/>
              <a:gd name="connsiteY1-172" fmla="*/ 17 h 13826"/>
              <a:gd name="connsiteX2-173" fmla="*/ 10362 w 14477"/>
              <a:gd name="connsiteY2-174" fmla="*/ 608 h 13826"/>
              <a:gd name="connsiteX3-175" fmla="*/ 12222 w 14477"/>
              <a:gd name="connsiteY3-176" fmla="*/ 6324 h 13826"/>
              <a:gd name="connsiteX4-177" fmla="*/ 13869 w 14477"/>
              <a:gd name="connsiteY4-178" fmla="*/ 12780 h 13826"/>
              <a:gd name="connsiteX5-179" fmla="*/ 526 w 14477"/>
              <a:gd name="connsiteY5-180" fmla="*/ 12768 h 13826"/>
              <a:gd name="connsiteX6-181" fmla="*/ 3023 w 14477"/>
              <a:gd name="connsiteY6-182" fmla="*/ 334 h 13826"/>
              <a:gd name="connsiteX0-183" fmla="*/ 3269 w 14723"/>
              <a:gd name="connsiteY0-184" fmla="*/ 334 h 13826"/>
              <a:gd name="connsiteX1-185" fmla="*/ 9647 w 14723"/>
              <a:gd name="connsiteY1-186" fmla="*/ 17 h 13826"/>
              <a:gd name="connsiteX2-187" fmla="*/ 10608 w 14723"/>
              <a:gd name="connsiteY2-188" fmla="*/ 608 h 13826"/>
              <a:gd name="connsiteX3-189" fmla="*/ 12468 w 14723"/>
              <a:gd name="connsiteY3-190" fmla="*/ 6324 h 13826"/>
              <a:gd name="connsiteX4-191" fmla="*/ 14115 w 14723"/>
              <a:gd name="connsiteY4-192" fmla="*/ 12780 h 13826"/>
              <a:gd name="connsiteX5-193" fmla="*/ 772 w 14723"/>
              <a:gd name="connsiteY5-194" fmla="*/ 12768 h 13826"/>
              <a:gd name="connsiteX6-195" fmla="*/ 3269 w 14723"/>
              <a:gd name="connsiteY6-196" fmla="*/ 334 h 138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4723" h="13826">
                <a:moveTo>
                  <a:pt x="3269" y="334"/>
                </a:moveTo>
                <a:cubicBezTo>
                  <a:pt x="3269" y="334"/>
                  <a:pt x="4807" y="-88"/>
                  <a:pt x="9647" y="17"/>
                </a:cubicBezTo>
                <a:cubicBezTo>
                  <a:pt x="9647" y="17"/>
                  <a:pt x="10416" y="123"/>
                  <a:pt x="10608" y="608"/>
                </a:cubicBezTo>
                <a:cubicBezTo>
                  <a:pt x="10705" y="904"/>
                  <a:pt x="11667" y="3940"/>
                  <a:pt x="12468" y="6324"/>
                </a:cubicBezTo>
                <a:cubicBezTo>
                  <a:pt x="13008" y="8067"/>
                  <a:pt x="15982" y="11818"/>
                  <a:pt x="14115" y="12780"/>
                </a:cubicBezTo>
                <a:cubicBezTo>
                  <a:pt x="12248" y="13742"/>
                  <a:pt x="2535" y="14557"/>
                  <a:pt x="772" y="12768"/>
                </a:cubicBezTo>
                <a:cubicBezTo>
                  <a:pt x="-1630" y="10527"/>
                  <a:pt x="2243" y="1178"/>
                  <a:pt x="3269" y="334"/>
                </a:cubicBezTo>
                <a:close/>
              </a:path>
            </a:pathLst>
          </a:custGeom>
          <a:solidFill>
            <a:srgbClr val="F9F7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61" name="组合 360"/>
          <p:cNvGrpSpPr/>
          <p:nvPr/>
        </p:nvGrpSpPr>
        <p:grpSpPr>
          <a:xfrm rot="20037620">
            <a:off x="4480352" y="4098677"/>
            <a:ext cx="874757" cy="934936"/>
            <a:chOff x="10091288" y="-906311"/>
            <a:chExt cx="684025" cy="731083"/>
          </a:xfrm>
        </p:grpSpPr>
        <p:sp>
          <p:nvSpPr>
            <p:cNvPr id="362" name="Freeform 989"/>
            <p:cNvSpPr/>
            <p:nvPr/>
          </p:nvSpPr>
          <p:spPr bwMode="auto">
            <a:xfrm>
              <a:off x="10105784" y="-906311"/>
              <a:ext cx="622282" cy="652366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-1" fmla="*/ 0 w 10000"/>
                <a:gd name="connsiteY0-2" fmla="*/ 570 h 10000"/>
                <a:gd name="connsiteX1-3" fmla="*/ 4758 w 10000"/>
                <a:gd name="connsiteY1-4" fmla="*/ 685 h 10000"/>
                <a:gd name="connsiteX2-5" fmla="*/ 9942 w 10000"/>
                <a:gd name="connsiteY2-6" fmla="*/ 6247 h 10000"/>
                <a:gd name="connsiteX3-7" fmla="*/ 3906 w 10000"/>
                <a:gd name="connsiteY3-8" fmla="*/ 9995 h 10000"/>
                <a:gd name="connsiteX4-9" fmla="*/ 4492 w 10000"/>
                <a:gd name="connsiteY4-10" fmla="*/ 9906 h 10000"/>
                <a:gd name="connsiteX5-11" fmla="*/ 2929 w 10000"/>
                <a:gd name="connsiteY5-12" fmla="*/ 6512 h 10000"/>
                <a:gd name="connsiteX6" fmla="*/ 0 w 10000"/>
                <a:gd name="connsiteY6" fmla="*/ 570 h 10000"/>
                <a:gd name="connsiteX0-13" fmla="*/ 0 w 10000"/>
                <a:gd name="connsiteY0-14" fmla="*/ 570 h 10000"/>
                <a:gd name="connsiteX1-15" fmla="*/ 4758 w 10000"/>
                <a:gd name="connsiteY1-16" fmla="*/ 685 h 10000"/>
                <a:gd name="connsiteX2-17" fmla="*/ 9942 w 10000"/>
                <a:gd name="connsiteY2-18" fmla="*/ 6247 h 10000"/>
                <a:gd name="connsiteX3-19" fmla="*/ 3906 w 10000"/>
                <a:gd name="connsiteY3-20" fmla="*/ 9995 h 10000"/>
                <a:gd name="connsiteX4-21" fmla="*/ 2929 w 10000"/>
                <a:gd name="connsiteY4-22" fmla="*/ 6512 h 10000"/>
                <a:gd name="connsiteX5-23" fmla="*/ 0 w 10000"/>
                <a:gd name="connsiteY5-24" fmla="*/ 570 h 10000"/>
                <a:gd name="connsiteX0-25" fmla="*/ 0 w 9942"/>
                <a:gd name="connsiteY0-26" fmla="*/ 570 h 7110"/>
                <a:gd name="connsiteX1-27" fmla="*/ 4758 w 9942"/>
                <a:gd name="connsiteY1-28" fmla="*/ 685 h 7110"/>
                <a:gd name="connsiteX2-29" fmla="*/ 9942 w 9942"/>
                <a:gd name="connsiteY2-30" fmla="*/ 6247 h 7110"/>
                <a:gd name="connsiteX3-31" fmla="*/ 2929 w 9942"/>
                <a:gd name="connsiteY3-32" fmla="*/ 6512 h 7110"/>
                <a:gd name="connsiteX4-33" fmla="*/ 0 w 9942"/>
                <a:gd name="connsiteY4-34" fmla="*/ 570 h 7110"/>
                <a:gd name="connsiteX0-35" fmla="*/ 0 w 14170"/>
                <a:gd name="connsiteY0-36" fmla="*/ 802 h 9709"/>
                <a:gd name="connsiteX1-37" fmla="*/ 4786 w 14170"/>
                <a:gd name="connsiteY1-38" fmla="*/ 963 h 9709"/>
                <a:gd name="connsiteX2-39" fmla="*/ 14170 w 14170"/>
                <a:gd name="connsiteY2-40" fmla="*/ 7794 h 9709"/>
                <a:gd name="connsiteX3-41" fmla="*/ 2946 w 14170"/>
                <a:gd name="connsiteY3-42" fmla="*/ 9159 h 9709"/>
                <a:gd name="connsiteX4-43" fmla="*/ 0 w 14170"/>
                <a:gd name="connsiteY4-44" fmla="*/ 802 h 9709"/>
                <a:gd name="connsiteX0-45" fmla="*/ 0 w 10000"/>
                <a:gd name="connsiteY0-46" fmla="*/ 826 h 10000"/>
                <a:gd name="connsiteX1-47" fmla="*/ 3378 w 10000"/>
                <a:gd name="connsiteY1-48" fmla="*/ 992 h 10000"/>
                <a:gd name="connsiteX2-49" fmla="*/ 10000 w 10000"/>
                <a:gd name="connsiteY2-50" fmla="*/ 8028 h 10000"/>
                <a:gd name="connsiteX3-51" fmla="*/ 2079 w 10000"/>
                <a:gd name="connsiteY3-52" fmla="*/ 9434 h 10000"/>
                <a:gd name="connsiteX4-53" fmla="*/ 0 w 10000"/>
                <a:gd name="connsiteY4-54" fmla="*/ 826 h 10000"/>
                <a:gd name="connsiteX0-55" fmla="*/ 0 w 10724"/>
                <a:gd name="connsiteY0-56" fmla="*/ 826 h 9981"/>
                <a:gd name="connsiteX1-57" fmla="*/ 3378 w 10724"/>
                <a:gd name="connsiteY1-58" fmla="*/ 992 h 9981"/>
                <a:gd name="connsiteX2-59" fmla="*/ 10724 w 10724"/>
                <a:gd name="connsiteY2-60" fmla="*/ 7932 h 9981"/>
                <a:gd name="connsiteX3-61" fmla="*/ 2079 w 10724"/>
                <a:gd name="connsiteY3-62" fmla="*/ 9434 h 9981"/>
                <a:gd name="connsiteX4-63" fmla="*/ 0 w 10724"/>
                <a:gd name="connsiteY4-64" fmla="*/ 826 h 9981"/>
                <a:gd name="connsiteX0-65" fmla="*/ 0 w 10000"/>
                <a:gd name="connsiteY0-66" fmla="*/ 828 h 9724"/>
                <a:gd name="connsiteX1-67" fmla="*/ 3150 w 10000"/>
                <a:gd name="connsiteY1-68" fmla="*/ 994 h 9724"/>
                <a:gd name="connsiteX2-69" fmla="*/ 10000 w 10000"/>
                <a:gd name="connsiteY2-70" fmla="*/ 7947 h 9724"/>
                <a:gd name="connsiteX3-71" fmla="*/ 3693 w 10000"/>
                <a:gd name="connsiteY3-72" fmla="*/ 9100 h 9724"/>
                <a:gd name="connsiteX4-73" fmla="*/ 0 w 10000"/>
                <a:gd name="connsiteY4-74" fmla="*/ 828 h 9724"/>
                <a:gd name="connsiteX0-75" fmla="*/ 0 w 10000"/>
                <a:gd name="connsiteY0-76" fmla="*/ 852 h 9761"/>
                <a:gd name="connsiteX1-77" fmla="*/ 3150 w 10000"/>
                <a:gd name="connsiteY1-78" fmla="*/ 1022 h 9761"/>
                <a:gd name="connsiteX2-79" fmla="*/ 10000 w 10000"/>
                <a:gd name="connsiteY2-80" fmla="*/ 8173 h 9761"/>
                <a:gd name="connsiteX3-81" fmla="*/ 6752 w 10000"/>
                <a:gd name="connsiteY3-82" fmla="*/ 9029 h 9761"/>
                <a:gd name="connsiteX4-83" fmla="*/ 0 w 10000"/>
                <a:gd name="connsiteY4-84" fmla="*/ 852 h 9761"/>
                <a:gd name="connsiteX0-85" fmla="*/ 0 w 10000"/>
                <a:gd name="connsiteY0-86" fmla="*/ 873 h 9930"/>
                <a:gd name="connsiteX1-87" fmla="*/ 3150 w 10000"/>
                <a:gd name="connsiteY1-88" fmla="*/ 1047 h 9930"/>
                <a:gd name="connsiteX2-89" fmla="*/ 10000 w 10000"/>
                <a:gd name="connsiteY2-90" fmla="*/ 8373 h 9930"/>
                <a:gd name="connsiteX3-91" fmla="*/ 6302 w 10000"/>
                <a:gd name="connsiteY3-92" fmla="*/ 9149 h 9930"/>
                <a:gd name="connsiteX4-93" fmla="*/ 0 w 10000"/>
                <a:gd name="connsiteY4-94" fmla="*/ 873 h 9930"/>
                <a:gd name="connsiteX0-95" fmla="*/ 0 w 10000"/>
                <a:gd name="connsiteY0-96" fmla="*/ 879 h 9617"/>
                <a:gd name="connsiteX1-97" fmla="*/ 3150 w 10000"/>
                <a:gd name="connsiteY1-98" fmla="*/ 1054 h 9617"/>
                <a:gd name="connsiteX2-99" fmla="*/ 10000 w 10000"/>
                <a:gd name="connsiteY2-100" fmla="*/ 8432 h 9617"/>
                <a:gd name="connsiteX3-101" fmla="*/ 6302 w 10000"/>
                <a:gd name="connsiteY3-102" fmla="*/ 9213 h 9617"/>
                <a:gd name="connsiteX4-103" fmla="*/ 0 w 10000"/>
                <a:gd name="connsiteY4-104" fmla="*/ 879 h 9617"/>
                <a:gd name="connsiteX0-105" fmla="*/ 0 w 10000"/>
                <a:gd name="connsiteY0-106" fmla="*/ 914 h 10000"/>
                <a:gd name="connsiteX1-107" fmla="*/ 3150 w 10000"/>
                <a:gd name="connsiteY1-108" fmla="*/ 1096 h 10000"/>
                <a:gd name="connsiteX2-109" fmla="*/ 10000 w 10000"/>
                <a:gd name="connsiteY2-110" fmla="*/ 8768 h 10000"/>
                <a:gd name="connsiteX3-111" fmla="*/ 6302 w 10000"/>
                <a:gd name="connsiteY3-112" fmla="*/ 9580 h 10000"/>
                <a:gd name="connsiteX4-113" fmla="*/ 0 w 10000"/>
                <a:gd name="connsiteY4-114" fmla="*/ 914 h 10000"/>
                <a:gd name="connsiteX0-115" fmla="*/ 0 w 10000"/>
                <a:gd name="connsiteY0-116" fmla="*/ 914 h 9959"/>
                <a:gd name="connsiteX1-117" fmla="*/ 3150 w 10000"/>
                <a:gd name="connsiteY1-118" fmla="*/ 1096 h 9959"/>
                <a:gd name="connsiteX2-119" fmla="*/ 10000 w 10000"/>
                <a:gd name="connsiteY2-120" fmla="*/ 8768 h 9959"/>
                <a:gd name="connsiteX3-121" fmla="*/ 6302 w 10000"/>
                <a:gd name="connsiteY3-122" fmla="*/ 9580 h 9959"/>
                <a:gd name="connsiteX4-123" fmla="*/ 0 w 10000"/>
                <a:gd name="connsiteY4-124" fmla="*/ 914 h 9959"/>
                <a:gd name="connsiteX0-125" fmla="*/ 0 w 11215"/>
                <a:gd name="connsiteY0-126" fmla="*/ 917 h 9843"/>
                <a:gd name="connsiteX1-127" fmla="*/ 3150 w 11215"/>
                <a:gd name="connsiteY1-128" fmla="*/ 1100 h 9843"/>
                <a:gd name="connsiteX2-129" fmla="*/ 11215 w 11215"/>
                <a:gd name="connsiteY2-130" fmla="*/ 8165 h 9843"/>
                <a:gd name="connsiteX3-131" fmla="*/ 6302 w 11215"/>
                <a:gd name="connsiteY3-132" fmla="*/ 9618 h 9843"/>
                <a:gd name="connsiteX4-133" fmla="*/ 0 w 11215"/>
                <a:gd name="connsiteY4-134" fmla="*/ 917 h 9843"/>
                <a:gd name="connsiteX0-135" fmla="*/ 0 w 10000"/>
                <a:gd name="connsiteY0-136" fmla="*/ 932 h 9796"/>
                <a:gd name="connsiteX1-137" fmla="*/ 2809 w 10000"/>
                <a:gd name="connsiteY1-138" fmla="*/ 1118 h 9796"/>
                <a:gd name="connsiteX2-139" fmla="*/ 10000 w 10000"/>
                <a:gd name="connsiteY2-140" fmla="*/ 8295 h 9796"/>
                <a:gd name="connsiteX3-141" fmla="*/ 7304 w 10000"/>
                <a:gd name="connsiteY3-142" fmla="*/ 9519 h 9796"/>
                <a:gd name="connsiteX4-143" fmla="*/ 0 w 10000"/>
                <a:gd name="connsiteY4-144" fmla="*/ 932 h 9796"/>
                <a:gd name="connsiteX0-145" fmla="*/ 0 w 10000"/>
                <a:gd name="connsiteY0-146" fmla="*/ 951 h 9971"/>
                <a:gd name="connsiteX1-147" fmla="*/ 2809 w 10000"/>
                <a:gd name="connsiteY1-148" fmla="*/ 1141 h 9971"/>
                <a:gd name="connsiteX2-149" fmla="*/ 10000 w 10000"/>
                <a:gd name="connsiteY2-150" fmla="*/ 8468 h 9971"/>
                <a:gd name="connsiteX3-151" fmla="*/ 6622 w 10000"/>
                <a:gd name="connsiteY3-152" fmla="*/ 9680 h 9971"/>
                <a:gd name="connsiteX4-153" fmla="*/ 0 w 10000"/>
                <a:gd name="connsiteY4-154" fmla="*/ 951 h 9971"/>
                <a:gd name="connsiteX0-155" fmla="*/ 0 w 10000"/>
                <a:gd name="connsiteY0-156" fmla="*/ 954 h 9935"/>
                <a:gd name="connsiteX1-157" fmla="*/ 2809 w 10000"/>
                <a:gd name="connsiteY1-158" fmla="*/ 1144 h 9935"/>
                <a:gd name="connsiteX2-159" fmla="*/ 10000 w 10000"/>
                <a:gd name="connsiteY2-160" fmla="*/ 8493 h 9935"/>
                <a:gd name="connsiteX3-161" fmla="*/ 6622 w 10000"/>
                <a:gd name="connsiteY3-162" fmla="*/ 9708 h 9935"/>
                <a:gd name="connsiteX4-163" fmla="*/ 0 w 10000"/>
                <a:gd name="connsiteY4-164" fmla="*/ 954 h 9935"/>
                <a:gd name="connsiteX0-165" fmla="*/ 0 w 10281"/>
                <a:gd name="connsiteY0-166" fmla="*/ 960 h 9985"/>
                <a:gd name="connsiteX1-167" fmla="*/ 2809 w 10281"/>
                <a:gd name="connsiteY1-168" fmla="*/ 1151 h 9985"/>
                <a:gd name="connsiteX2-169" fmla="*/ 10281 w 10281"/>
                <a:gd name="connsiteY2-170" fmla="*/ 8475 h 9985"/>
                <a:gd name="connsiteX3-171" fmla="*/ 6622 w 10281"/>
                <a:gd name="connsiteY3-172" fmla="*/ 9772 h 9985"/>
                <a:gd name="connsiteX4-173" fmla="*/ 0 w 10281"/>
                <a:gd name="connsiteY4-174" fmla="*/ 960 h 9985"/>
                <a:gd name="connsiteX0-175" fmla="*/ 0 w 10000"/>
                <a:gd name="connsiteY0-176" fmla="*/ 961 h 10000"/>
                <a:gd name="connsiteX1-177" fmla="*/ 2732 w 10000"/>
                <a:gd name="connsiteY1-178" fmla="*/ 1153 h 10000"/>
                <a:gd name="connsiteX2-179" fmla="*/ 10000 w 10000"/>
                <a:gd name="connsiteY2-180" fmla="*/ 8488 h 10000"/>
                <a:gd name="connsiteX3-181" fmla="*/ 6441 w 10000"/>
                <a:gd name="connsiteY3-182" fmla="*/ 9787 h 10000"/>
                <a:gd name="connsiteX4-183" fmla="*/ 0 w 10000"/>
                <a:gd name="connsiteY4-184" fmla="*/ 961 h 10000"/>
                <a:gd name="connsiteX0-185" fmla="*/ 0 w 10000"/>
                <a:gd name="connsiteY0-186" fmla="*/ 961 h 10087"/>
                <a:gd name="connsiteX1-187" fmla="*/ 2732 w 10000"/>
                <a:gd name="connsiteY1-188" fmla="*/ 1153 h 10087"/>
                <a:gd name="connsiteX2-189" fmla="*/ 10000 w 10000"/>
                <a:gd name="connsiteY2-190" fmla="*/ 8488 h 10087"/>
                <a:gd name="connsiteX3-191" fmla="*/ 6441 w 10000"/>
                <a:gd name="connsiteY3-192" fmla="*/ 9787 h 10087"/>
                <a:gd name="connsiteX4-193" fmla="*/ 0 w 10000"/>
                <a:gd name="connsiteY4-194" fmla="*/ 961 h 10087"/>
                <a:gd name="connsiteX0-195" fmla="*/ 0 w 10195"/>
                <a:gd name="connsiteY0-196" fmla="*/ 961 h 10087"/>
                <a:gd name="connsiteX1-197" fmla="*/ 2732 w 10195"/>
                <a:gd name="connsiteY1-198" fmla="*/ 1153 h 10087"/>
                <a:gd name="connsiteX2-199" fmla="*/ 10195 w 10195"/>
                <a:gd name="connsiteY2-200" fmla="*/ 8488 h 10087"/>
                <a:gd name="connsiteX3-201" fmla="*/ 6441 w 10195"/>
                <a:gd name="connsiteY3-202" fmla="*/ 9787 h 10087"/>
                <a:gd name="connsiteX4-203" fmla="*/ 0 w 10195"/>
                <a:gd name="connsiteY4-204" fmla="*/ 961 h 10087"/>
                <a:gd name="connsiteX0-205" fmla="*/ 0 w 10195"/>
                <a:gd name="connsiteY0-206" fmla="*/ 961 h 10087"/>
                <a:gd name="connsiteX1-207" fmla="*/ 2732 w 10195"/>
                <a:gd name="connsiteY1-208" fmla="*/ 1153 h 10087"/>
                <a:gd name="connsiteX2-209" fmla="*/ 10195 w 10195"/>
                <a:gd name="connsiteY2-210" fmla="*/ 8488 h 10087"/>
                <a:gd name="connsiteX3-211" fmla="*/ 6441 w 10195"/>
                <a:gd name="connsiteY3-212" fmla="*/ 9787 h 10087"/>
                <a:gd name="connsiteX4-213" fmla="*/ 0 w 10195"/>
                <a:gd name="connsiteY4-214" fmla="*/ 961 h 10087"/>
                <a:gd name="connsiteX0-215" fmla="*/ 0 w 10195"/>
                <a:gd name="connsiteY0-216" fmla="*/ 961 h 10180"/>
                <a:gd name="connsiteX1-217" fmla="*/ 2732 w 10195"/>
                <a:gd name="connsiteY1-218" fmla="*/ 1153 h 10180"/>
                <a:gd name="connsiteX2-219" fmla="*/ 10195 w 10195"/>
                <a:gd name="connsiteY2-220" fmla="*/ 8488 h 10180"/>
                <a:gd name="connsiteX3-221" fmla="*/ 6441 w 10195"/>
                <a:gd name="connsiteY3-222" fmla="*/ 9787 h 10180"/>
                <a:gd name="connsiteX4-223" fmla="*/ 0 w 10195"/>
                <a:gd name="connsiteY4-224" fmla="*/ 961 h 101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95" h="10180">
                  <a:moveTo>
                    <a:pt x="0" y="961"/>
                  </a:moveTo>
                  <a:cubicBezTo>
                    <a:pt x="0" y="961"/>
                    <a:pt x="1263" y="-1325"/>
                    <a:pt x="2732" y="1153"/>
                  </a:cubicBezTo>
                  <a:cubicBezTo>
                    <a:pt x="5137" y="3632"/>
                    <a:pt x="10105" y="5727"/>
                    <a:pt x="10195" y="8488"/>
                  </a:cubicBezTo>
                  <a:cubicBezTo>
                    <a:pt x="9630" y="10719"/>
                    <a:pt x="6923" y="10268"/>
                    <a:pt x="6441" y="9787"/>
                  </a:cubicBezTo>
                  <a:lnTo>
                    <a:pt x="0" y="9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989"/>
            <p:cNvSpPr/>
            <p:nvPr/>
          </p:nvSpPr>
          <p:spPr bwMode="auto">
            <a:xfrm>
              <a:off x="10091288" y="-882440"/>
              <a:ext cx="598665" cy="615985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-1" fmla="*/ 0 w 10000"/>
                <a:gd name="connsiteY0-2" fmla="*/ 570 h 10000"/>
                <a:gd name="connsiteX1-3" fmla="*/ 4758 w 10000"/>
                <a:gd name="connsiteY1-4" fmla="*/ 685 h 10000"/>
                <a:gd name="connsiteX2-5" fmla="*/ 9942 w 10000"/>
                <a:gd name="connsiteY2-6" fmla="*/ 6247 h 10000"/>
                <a:gd name="connsiteX3-7" fmla="*/ 3906 w 10000"/>
                <a:gd name="connsiteY3-8" fmla="*/ 9995 h 10000"/>
                <a:gd name="connsiteX4-9" fmla="*/ 4492 w 10000"/>
                <a:gd name="connsiteY4-10" fmla="*/ 9906 h 10000"/>
                <a:gd name="connsiteX5-11" fmla="*/ 2929 w 10000"/>
                <a:gd name="connsiteY5-12" fmla="*/ 6512 h 10000"/>
                <a:gd name="connsiteX6" fmla="*/ 0 w 10000"/>
                <a:gd name="connsiteY6" fmla="*/ 570 h 10000"/>
                <a:gd name="connsiteX0-13" fmla="*/ 0 w 10000"/>
                <a:gd name="connsiteY0-14" fmla="*/ 570 h 10000"/>
                <a:gd name="connsiteX1-15" fmla="*/ 4758 w 10000"/>
                <a:gd name="connsiteY1-16" fmla="*/ 685 h 10000"/>
                <a:gd name="connsiteX2-17" fmla="*/ 9942 w 10000"/>
                <a:gd name="connsiteY2-18" fmla="*/ 6247 h 10000"/>
                <a:gd name="connsiteX3-19" fmla="*/ 3906 w 10000"/>
                <a:gd name="connsiteY3-20" fmla="*/ 9995 h 10000"/>
                <a:gd name="connsiteX4-21" fmla="*/ 2929 w 10000"/>
                <a:gd name="connsiteY4-22" fmla="*/ 6512 h 10000"/>
                <a:gd name="connsiteX5-23" fmla="*/ 0 w 10000"/>
                <a:gd name="connsiteY5-24" fmla="*/ 570 h 10000"/>
                <a:gd name="connsiteX0-25" fmla="*/ 0 w 9942"/>
                <a:gd name="connsiteY0-26" fmla="*/ 570 h 7110"/>
                <a:gd name="connsiteX1-27" fmla="*/ 4758 w 9942"/>
                <a:gd name="connsiteY1-28" fmla="*/ 685 h 7110"/>
                <a:gd name="connsiteX2-29" fmla="*/ 9942 w 9942"/>
                <a:gd name="connsiteY2-30" fmla="*/ 6247 h 7110"/>
                <a:gd name="connsiteX3-31" fmla="*/ 2929 w 9942"/>
                <a:gd name="connsiteY3-32" fmla="*/ 6512 h 7110"/>
                <a:gd name="connsiteX4-33" fmla="*/ 0 w 9942"/>
                <a:gd name="connsiteY4-34" fmla="*/ 570 h 7110"/>
                <a:gd name="connsiteX0-35" fmla="*/ 0 w 14170"/>
                <a:gd name="connsiteY0-36" fmla="*/ 802 h 9709"/>
                <a:gd name="connsiteX1-37" fmla="*/ 4786 w 14170"/>
                <a:gd name="connsiteY1-38" fmla="*/ 963 h 9709"/>
                <a:gd name="connsiteX2-39" fmla="*/ 14170 w 14170"/>
                <a:gd name="connsiteY2-40" fmla="*/ 7794 h 9709"/>
                <a:gd name="connsiteX3-41" fmla="*/ 2946 w 14170"/>
                <a:gd name="connsiteY3-42" fmla="*/ 9159 h 9709"/>
                <a:gd name="connsiteX4-43" fmla="*/ 0 w 14170"/>
                <a:gd name="connsiteY4-44" fmla="*/ 802 h 9709"/>
                <a:gd name="connsiteX0-45" fmla="*/ 0 w 10000"/>
                <a:gd name="connsiteY0-46" fmla="*/ 826 h 10000"/>
                <a:gd name="connsiteX1-47" fmla="*/ 3378 w 10000"/>
                <a:gd name="connsiteY1-48" fmla="*/ 992 h 10000"/>
                <a:gd name="connsiteX2-49" fmla="*/ 10000 w 10000"/>
                <a:gd name="connsiteY2-50" fmla="*/ 8028 h 10000"/>
                <a:gd name="connsiteX3-51" fmla="*/ 2079 w 10000"/>
                <a:gd name="connsiteY3-52" fmla="*/ 9434 h 10000"/>
                <a:gd name="connsiteX4-53" fmla="*/ 0 w 10000"/>
                <a:gd name="connsiteY4-54" fmla="*/ 826 h 10000"/>
                <a:gd name="connsiteX0-55" fmla="*/ 0 w 10724"/>
                <a:gd name="connsiteY0-56" fmla="*/ 826 h 9981"/>
                <a:gd name="connsiteX1-57" fmla="*/ 3378 w 10724"/>
                <a:gd name="connsiteY1-58" fmla="*/ 992 h 9981"/>
                <a:gd name="connsiteX2-59" fmla="*/ 10724 w 10724"/>
                <a:gd name="connsiteY2-60" fmla="*/ 7932 h 9981"/>
                <a:gd name="connsiteX3-61" fmla="*/ 2079 w 10724"/>
                <a:gd name="connsiteY3-62" fmla="*/ 9434 h 9981"/>
                <a:gd name="connsiteX4-63" fmla="*/ 0 w 10724"/>
                <a:gd name="connsiteY4-64" fmla="*/ 826 h 9981"/>
                <a:gd name="connsiteX0-65" fmla="*/ 0 w 10000"/>
                <a:gd name="connsiteY0-66" fmla="*/ 828 h 9724"/>
                <a:gd name="connsiteX1-67" fmla="*/ 3150 w 10000"/>
                <a:gd name="connsiteY1-68" fmla="*/ 994 h 9724"/>
                <a:gd name="connsiteX2-69" fmla="*/ 10000 w 10000"/>
                <a:gd name="connsiteY2-70" fmla="*/ 7947 h 9724"/>
                <a:gd name="connsiteX3-71" fmla="*/ 3693 w 10000"/>
                <a:gd name="connsiteY3-72" fmla="*/ 9100 h 9724"/>
                <a:gd name="connsiteX4-73" fmla="*/ 0 w 10000"/>
                <a:gd name="connsiteY4-74" fmla="*/ 828 h 9724"/>
                <a:gd name="connsiteX0-75" fmla="*/ 0 w 10000"/>
                <a:gd name="connsiteY0-76" fmla="*/ 852 h 9761"/>
                <a:gd name="connsiteX1-77" fmla="*/ 3150 w 10000"/>
                <a:gd name="connsiteY1-78" fmla="*/ 1022 h 9761"/>
                <a:gd name="connsiteX2-79" fmla="*/ 10000 w 10000"/>
                <a:gd name="connsiteY2-80" fmla="*/ 8173 h 9761"/>
                <a:gd name="connsiteX3-81" fmla="*/ 6752 w 10000"/>
                <a:gd name="connsiteY3-82" fmla="*/ 9029 h 9761"/>
                <a:gd name="connsiteX4-83" fmla="*/ 0 w 10000"/>
                <a:gd name="connsiteY4-84" fmla="*/ 852 h 9761"/>
                <a:gd name="connsiteX0-85" fmla="*/ 0 w 10000"/>
                <a:gd name="connsiteY0-86" fmla="*/ 873 h 9930"/>
                <a:gd name="connsiteX1-87" fmla="*/ 3150 w 10000"/>
                <a:gd name="connsiteY1-88" fmla="*/ 1047 h 9930"/>
                <a:gd name="connsiteX2-89" fmla="*/ 10000 w 10000"/>
                <a:gd name="connsiteY2-90" fmla="*/ 8373 h 9930"/>
                <a:gd name="connsiteX3-91" fmla="*/ 6302 w 10000"/>
                <a:gd name="connsiteY3-92" fmla="*/ 9149 h 9930"/>
                <a:gd name="connsiteX4-93" fmla="*/ 0 w 10000"/>
                <a:gd name="connsiteY4-94" fmla="*/ 873 h 9930"/>
                <a:gd name="connsiteX0-95" fmla="*/ 0 w 10000"/>
                <a:gd name="connsiteY0-96" fmla="*/ 879 h 9617"/>
                <a:gd name="connsiteX1-97" fmla="*/ 3150 w 10000"/>
                <a:gd name="connsiteY1-98" fmla="*/ 1054 h 9617"/>
                <a:gd name="connsiteX2-99" fmla="*/ 10000 w 10000"/>
                <a:gd name="connsiteY2-100" fmla="*/ 8432 h 9617"/>
                <a:gd name="connsiteX3-101" fmla="*/ 6302 w 10000"/>
                <a:gd name="connsiteY3-102" fmla="*/ 9213 h 9617"/>
                <a:gd name="connsiteX4-103" fmla="*/ 0 w 10000"/>
                <a:gd name="connsiteY4-104" fmla="*/ 879 h 9617"/>
                <a:gd name="connsiteX0-105" fmla="*/ 0 w 10000"/>
                <a:gd name="connsiteY0-106" fmla="*/ 914 h 10000"/>
                <a:gd name="connsiteX1-107" fmla="*/ 3150 w 10000"/>
                <a:gd name="connsiteY1-108" fmla="*/ 1096 h 10000"/>
                <a:gd name="connsiteX2-109" fmla="*/ 10000 w 10000"/>
                <a:gd name="connsiteY2-110" fmla="*/ 8768 h 10000"/>
                <a:gd name="connsiteX3-111" fmla="*/ 6302 w 10000"/>
                <a:gd name="connsiteY3-112" fmla="*/ 9580 h 10000"/>
                <a:gd name="connsiteX4-113" fmla="*/ 0 w 10000"/>
                <a:gd name="connsiteY4-114" fmla="*/ 914 h 10000"/>
                <a:gd name="connsiteX0-115" fmla="*/ 0 w 10000"/>
                <a:gd name="connsiteY0-116" fmla="*/ 914 h 9959"/>
                <a:gd name="connsiteX1-117" fmla="*/ 3150 w 10000"/>
                <a:gd name="connsiteY1-118" fmla="*/ 1096 h 9959"/>
                <a:gd name="connsiteX2-119" fmla="*/ 10000 w 10000"/>
                <a:gd name="connsiteY2-120" fmla="*/ 8768 h 9959"/>
                <a:gd name="connsiteX3-121" fmla="*/ 6302 w 10000"/>
                <a:gd name="connsiteY3-122" fmla="*/ 9580 h 9959"/>
                <a:gd name="connsiteX4-123" fmla="*/ 0 w 10000"/>
                <a:gd name="connsiteY4-124" fmla="*/ 914 h 9959"/>
                <a:gd name="connsiteX0-125" fmla="*/ 0 w 11215"/>
                <a:gd name="connsiteY0-126" fmla="*/ 917 h 9843"/>
                <a:gd name="connsiteX1-127" fmla="*/ 3150 w 11215"/>
                <a:gd name="connsiteY1-128" fmla="*/ 1100 h 9843"/>
                <a:gd name="connsiteX2-129" fmla="*/ 11215 w 11215"/>
                <a:gd name="connsiteY2-130" fmla="*/ 8165 h 9843"/>
                <a:gd name="connsiteX3-131" fmla="*/ 6302 w 11215"/>
                <a:gd name="connsiteY3-132" fmla="*/ 9618 h 9843"/>
                <a:gd name="connsiteX4-133" fmla="*/ 0 w 11215"/>
                <a:gd name="connsiteY4-134" fmla="*/ 917 h 9843"/>
                <a:gd name="connsiteX0-135" fmla="*/ 0 w 10000"/>
                <a:gd name="connsiteY0-136" fmla="*/ 932 h 9796"/>
                <a:gd name="connsiteX1-137" fmla="*/ 2809 w 10000"/>
                <a:gd name="connsiteY1-138" fmla="*/ 1118 h 9796"/>
                <a:gd name="connsiteX2-139" fmla="*/ 10000 w 10000"/>
                <a:gd name="connsiteY2-140" fmla="*/ 8295 h 9796"/>
                <a:gd name="connsiteX3-141" fmla="*/ 7304 w 10000"/>
                <a:gd name="connsiteY3-142" fmla="*/ 9519 h 9796"/>
                <a:gd name="connsiteX4-143" fmla="*/ 0 w 10000"/>
                <a:gd name="connsiteY4-144" fmla="*/ 932 h 9796"/>
                <a:gd name="connsiteX0-145" fmla="*/ 0 w 10000"/>
                <a:gd name="connsiteY0-146" fmla="*/ 951 h 9971"/>
                <a:gd name="connsiteX1-147" fmla="*/ 2809 w 10000"/>
                <a:gd name="connsiteY1-148" fmla="*/ 1141 h 9971"/>
                <a:gd name="connsiteX2-149" fmla="*/ 10000 w 10000"/>
                <a:gd name="connsiteY2-150" fmla="*/ 8468 h 9971"/>
                <a:gd name="connsiteX3-151" fmla="*/ 6622 w 10000"/>
                <a:gd name="connsiteY3-152" fmla="*/ 9680 h 9971"/>
                <a:gd name="connsiteX4-153" fmla="*/ 0 w 10000"/>
                <a:gd name="connsiteY4-154" fmla="*/ 951 h 9971"/>
                <a:gd name="connsiteX0-155" fmla="*/ 0 w 10000"/>
                <a:gd name="connsiteY0-156" fmla="*/ 954 h 9935"/>
                <a:gd name="connsiteX1-157" fmla="*/ 2809 w 10000"/>
                <a:gd name="connsiteY1-158" fmla="*/ 1144 h 9935"/>
                <a:gd name="connsiteX2-159" fmla="*/ 10000 w 10000"/>
                <a:gd name="connsiteY2-160" fmla="*/ 8493 h 9935"/>
                <a:gd name="connsiteX3-161" fmla="*/ 6622 w 10000"/>
                <a:gd name="connsiteY3-162" fmla="*/ 9708 h 9935"/>
                <a:gd name="connsiteX4-163" fmla="*/ 0 w 10000"/>
                <a:gd name="connsiteY4-164" fmla="*/ 954 h 9935"/>
                <a:gd name="connsiteX0-165" fmla="*/ 0 w 10251"/>
                <a:gd name="connsiteY0-166" fmla="*/ 1993 h 9718"/>
                <a:gd name="connsiteX1-167" fmla="*/ 3060 w 10251"/>
                <a:gd name="connsiteY1-168" fmla="*/ 869 h 9718"/>
                <a:gd name="connsiteX2-169" fmla="*/ 10251 w 10251"/>
                <a:gd name="connsiteY2-170" fmla="*/ 8267 h 9718"/>
                <a:gd name="connsiteX3-171" fmla="*/ 6873 w 10251"/>
                <a:gd name="connsiteY3-172" fmla="*/ 9490 h 9718"/>
                <a:gd name="connsiteX4-173" fmla="*/ 0 w 10251"/>
                <a:gd name="connsiteY4-174" fmla="*/ 1993 h 9718"/>
                <a:gd name="connsiteX0-175" fmla="*/ 0 w 9266"/>
                <a:gd name="connsiteY0-176" fmla="*/ 3085 h 9840"/>
                <a:gd name="connsiteX1-177" fmla="*/ 2251 w 9266"/>
                <a:gd name="connsiteY1-178" fmla="*/ 734 h 9840"/>
                <a:gd name="connsiteX2-179" fmla="*/ 9266 w 9266"/>
                <a:gd name="connsiteY2-180" fmla="*/ 8347 h 9840"/>
                <a:gd name="connsiteX3-181" fmla="*/ 5971 w 9266"/>
                <a:gd name="connsiteY3-182" fmla="*/ 9605 h 9840"/>
                <a:gd name="connsiteX4-183" fmla="*/ 0 w 9266"/>
                <a:gd name="connsiteY4-184" fmla="*/ 3085 h 9840"/>
                <a:gd name="connsiteX0-185" fmla="*/ 0 w 10616"/>
                <a:gd name="connsiteY0-186" fmla="*/ 2848 h 10037"/>
                <a:gd name="connsiteX1-187" fmla="*/ 3045 w 10616"/>
                <a:gd name="connsiteY1-188" fmla="*/ 783 h 10037"/>
                <a:gd name="connsiteX2-189" fmla="*/ 10616 w 10616"/>
                <a:gd name="connsiteY2-190" fmla="*/ 8520 h 10037"/>
                <a:gd name="connsiteX3-191" fmla="*/ 7060 w 10616"/>
                <a:gd name="connsiteY3-192" fmla="*/ 9798 h 10037"/>
                <a:gd name="connsiteX4-193" fmla="*/ 0 w 10616"/>
                <a:gd name="connsiteY4-194" fmla="*/ 2848 h 100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616" h="10037">
                  <a:moveTo>
                    <a:pt x="0" y="2848"/>
                  </a:moveTo>
                  <a:cubicBezTo>
                    <a:pt x="0" y="2848"/>
                    <a:pt x="1456" y="-1804"/>
                    <a:pt x="3045" y="783"/>
                  </a:cubicBezTo>
                  <a:cubicBezTo>
                    <a:pt x="5648" y="3372"/>
                    <a:pt x="10307" y="6412"/>
                    <a:pt x="10616" y="8520"/>
                  </a:cubicBezTo>
                  <a:cubicBezTo>
                    <a:pt x="10046" y="10074"/>
                    <a:pt x="7582" y="10301"/>
                    <a:pt x="7060" y="9798"/>
                  </a:cubicBezTo>
                  <a:lnTo>
                    <a:pt x="0" y="2848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1050"/>
            <p:cNvSpPr/>
            <p:nvPr/>
          </p:nvSpPr>
          <p:spPr bwMode="auto">
            <a:xfrm rot="4015269">
              <a:off x="10543174" y="-407367"/>
              <a:ext cx="177311" cy="286967"/>
            </a:xfrm>
            <a:custGeom>
              <a:avLst/>
              <a:gdLst>
                <a:gd name="T0" fmla="*/ 2 w 55"/>
                <a:gd name="T1" fmla="*/ 79 h 87"/>
                <a:gd name="T2" fmla="*/ 36 w 55"/>
                <a:gd name="T3" fmla="*/ 83 h 87"/>
                <a:gd name="T4" fmla="*/ 55 w 55"/>
                <a:gd name="T5" fmla="*/ 18 h 87"/>
                <a:gd name="T6" fmla="*/ 34 w 55"/>
                <a:gd name="T7" fmla="*/ 0 h 87"/>
                <a:gd name="T8" fmla="*/ 2 w 55"/>
                <a:gd name="T9" fmla="*/ 79 h 87"/>
                <a:gd name="connsiteX0" fmla="*/ 26 w 9662"/>
                <a:gd name="connsiteY0" fmla="*/ 9432 h 10020"/>
                <a:gd name="connsiteX1" fmla="*/ 6207 w 9662"/>
                <a:gd name="connsiteY1" fmla="*/ 9892 h 10020"/>
                <a:gd name="connsiteX2" fmla="*/ 9662 w 9662"/>
                <a:gd name="connsiteY2" fmla="*/ 2421 h 10020"/>
                <a:gd name="connsiteX3" fmla="*/ 3300 w 9662"/>
                <a:gd name="connsiteY3" fmla="*/ 0 h 10020"/>
                <a:gd name="connsiteX4" fmla="*/ 26 w 9662"/>
                <a:gd name="connsiteY4" fmla="*/ 9432 h 10020"/>
                <a:gd name="connsiteX0-1" fmla="*/ 45 w 10252"/>
                <a:gd name="connsiteY0-2" fmla="*/ 10001 h 10931"/>
                <a:gd name="connsiteX1-3" fmla="*/ 6442 w 10252"/>
                <a:gd name="connsiteY1-4" fmla="*/ 10460 h 10931"/>
                <a:gd name="connsiteX2-5" fmla="*/ 10252 w 10252"/>
                <a:gd name="connsiteY2-6" fmla="*/ 2296 h 10931"/>
                <a:gd name="connsiteX3-7" fmla="*/ 3433 w 10252"/>
                <a:gd name="connsiteY3-8" fmla="*/ 588 h 10931"/>
                <a:gd name="connsiteX4-9" fmla="*/ 45 w 10252"/>
                <a:gd name="connsiteY4-10" fmla="*/ 10001 h 10931"/>
                <a:gd name="connsiteX0-11" fmla="*/ 45 w 10254"/>
                <a:gd name="connsiteY0-12" fmla="*/ 9951 h 10881"/>
                <a:gd name="connsiteX1-13" fmla="*/ 6442 w 10254"/>
                <a:gd name="connsiteY1-14" fmla="*/ 10410 h 10881"/>
                <a:gd name="connsiteX2-15" fmla="*/ 10252 w 10254"/>
                <a:gd name="connsiteY2-16" fmla="*/ 2246 h 10881"/>
                <a:gd name="connsiteX3-17" fmla="*/ 3433 w 10254"/>
                <a:gd name="connsiteY3-18" fmla="*/ 538 h 10881"/>
                <a:gd name="connsiteX4-19" fmla="*/ 45 w 10254"/>
                <a:gd name="connsiteY4-20" fmla="*/ 9951 h 10881"/>
                <a:gd name="connsiteX0-21" fmla="*/ 45 w 10254"/>
                <a:gd name="connsiteY0-22" fmla="*/ 9951 h 10881"/>
                <a:gd name="connsiteX1-23" fmla="*/ 6442 w 10254"/>
                <a:gd name="connsiteY1-24" fmla="*/ 10410 h 10881"/>
                <a:gd name="connsiteX2-25" fmla="*/ 10252 w 10254"/>
                <a:gd name="connsiteY2-26" fmla="*/ 2246 h 10881"/>
                <a:gd name="connsiteX3-27" fmla="*/ 3433 w 10254"/>
                <a:gd name="connsiteY3-28" fmla="*/ 538 h 10881"/>
                <a:gd name="connsiteX4-29" fmla="*/ 45 w 10254"/>
                <a:gd name="connsiteY4-30" fmla="*/ 9951 h 10881"/>
                <a:gd name="connsiteX0-31" fmla="*/ 45 w 10254"/>
                <a:gd name="connsiteY0-32" fmla="*/ 9951 h 10881"/>
                <a:gd name="connsiteX1-33" fmla="*/ 6442 w 10254"/>
                <a:gd name="connsiteY1-34" fmla="*/ 10410 h 10881"/>
                <a:gd name="connsiteX2-35" fmla="*/ 10252 w 10254"/>
                <a:gd name="connsiteY2-36" fmla="*/ 2246 h 10881"/>
                <a:gd name="connsiteX3-37" fmla="*/ 3433 w 10254"/>
                <a:gd name="connsiteY3-38" fmla="*/ 538 h 10881"/>
                <a:gd name="connsiteX4-39" fmla="*/ 45 w 10254"/>
                <a:gd name="connsiteY4-40" fmla="*/ 9951 h 10881"/>
                <a:gd name="connsiteX0-41" fmla="*/ 45 w 10254"/>
                <a:gd name="connsiteY0-42" fmla="*/ 9951 h 10482"/>
                <a:gd name="connsiteX1-43" fmla="*/ 5326 w 10254"/>
                <a:gd name="connsiteY1-44" fmla="*/ 9897 h 10482"/>
                <a:gd name="connsiteX2-45" fmla="*/ 10252 w 10254"/>
                <a:gd name="connsiteY2-46" fmla="*/ 2246 h 10482"/>
                <a:gd name="connsiteX3-47" fmla="*/ 3433 w 10254"/>
                <a:gd name="connsiteY3-48" fmla="*/ 538 h 10482"/>
                <a:gd name="connsiteX4-49" fmla="*/ 45 w 10254"/>
                <a:gd name="connsiteY4-50" fmla="*/ 9951 h 10482"/>
                <a:gd name="connsiteX0-51" fmla="*/ 43 w 9258"/>
                <a:gd name="connsiteY0-52" fmla="*/ 9837 h 10334"/>
                <a:gd name="connsiteX1-53" fmla="*/ 5324 w 9258"/>
                <a:gd name="connsiteY1-54" fmla="*/ 9783 h 10334"/>
                <a:gd name="connsiteX2-55" fmla="*/ 9256 w 9258"/>
                <a:gd name="connsiteY2-56" fmla="*/ 2590 h 10334"/>
                <a:gd name="connsiteX3-57" fmla="*/ 3431 w 9258"/>
                <a:gd name="connsiteY3-58" fmla="*/ 424 h 10334"/>
                <a:gd name="connsiteX4-59" fmla="*/ 43 w 9258"/>
                <a:gd name="connsiteY4-60" fmla="*/ 9837 h 10334"/>
                <a:gd name="connsiteX0-61" fmla="*/ 46 w 10000"/>
                <a:gd name="connsiteY0-62" fmla="*/ 9519 h 9715"/>
                <a:gd name="connsiteX1-63" fmla="*/ 5751 w 10000"/>
                <a:gd name="connsiteY1-64" fmla="*/ 9467 h 9715"/>
                <a:gd name="connsiteX2-65" fmla="*/ 9998 w 10000"/>
                <a:gd name="connsiteY2-66" fmla="*/ 2506 h 9715"/>
                <a:gd name="connsiteX3-67" fmla="*/ 3706 w 10000"/>
                <a:gd name="connsiteY3-68" fmla="*/ 410 h 9715"/>
                <a:gd name="connsiteX4-69" fmla="*/ 46 w 10000"/>
                <a:gd name="connsiteY4-70" fmla="*/ 9519 h 9715"/>
                <a:gd name="connsiteX0-71" fmla="*/ 48 w 10923"/>
                <a:gd name="connsiteY0-72" fmla="*/ 9815 h 10316"/>
                <a:gd name="connsiteX1-73" fmla="*/ 5753 w 10923"/>
                <a:gd name="connsiteY1-74" fmla="*/ 9762 h 10316"/>
                <a:gd name="connsiteX2-75" fmla="*/ 10921 w 10923"/>
                <a:gd name="connsiteY2-76" fmla="*/ 2520 h 10316"/>
                <a:gd name="connsiteX3-77" fmla="*/ 3708 w 10923"/>
                <a:gd name="connsiteY3-78" fmla="*/ 439 h 10316"/>
                <a:gd name="connsiteX4-79" fmla="*/ 48 w 10923"/>
                <a:gd name="connsiteY4-80" fmla="*/ 9815 h 10316"/>
                <a:gd name="connsiteX0-81" fmla="*/ 48 w 11961"/>
                <a:gd name="connsiteY0-82" fmla="*/ 9815 h 10316"/>
                <a:gd name="connsiteX1-83" fmla="*/ 5753 w 11961"/>
                <a:gd name="connsiteY1-84" fmla="*/ 9762 h 10316"/>
                <a:gd name="connsiteX2-85" fmla="*/ 10921 w 11961"/>
                <a:gd name="connsiteY2-86" fmla="*/ 2520 h 10316"/>
                <a:gd name="connsiteX3-87" fmla="*/ 3708 w 11961"/>
                <a:gd name="connsiteY3-88" fmla="*/ 439 h 10316"/>
                <a:gd name="connsiteX4-89" fmla="*/ 48 w 11961"/>
                <a:gd name="connsiteY4-90" fmla="*/ 9815 h 10316"/>
                <a:gd name="connsiteX0-91" fmla="*/ 52 w 13191"/>
                <a:gd name="connsiteY0-92" fmla="*/ 9737 h 10210"/>
                <a:gd name="connsiteX1-93" fmla="*/ 5757 w 13191"/>
                <a:gd name="connsiteY1-94" fmla="*/ 9684 h 10210"/>
                <a:gd name="connsiteX2-95" fmla="*/ 12258 w 13191"/>
                <a:gd name="connsiteY2-96" fmla="*/ 2820 h 10210"/>
                <a:gd name="connsiteX3-97" fmla="*/ 3712 w 13191"/>
                <a:gd name="connsiteY3-98" fmla="*/ 361 h 10210"/>
                <a:gd name="connsiteX4-99" fmla="*/ 52 w 13191"/>
                <a:gd name="connsiteY4-100" fmla="*/ 9737 h 10210"/>
                <a:gd name="connsiteX0-101" fmla="*/ 52 w 13191"/>
                <a:gd name="connsiteY0-102" fmla="*/ 9789 h 10262"/>
                <a:gd name="connsiteX1-103" fmla="*/ 5757 w 13191"/>
                <a:gd name="connsiteY1-104" fmla="*/ 9736 h 10262"/>
                <a:gd name="connsiteX2-105" fmla="*/ 12258 w 13191"/>
                <a:gd name="connsiteY2-106" fmla="*/ 2872 h 10262"/>
                <a:gd name="connsiteX3-107" fmla="*/ 3712 w 13191"/>
                <a:gd name="connsiteY3-108" fmla="*/ 413 h 10262"/>
                <a:gd name="connsiteX4-109" fmla="*/ 52 w 13191"/>
                <a:gd name="connsiteY4-110" fmla="*/ 9789 h 10262"/>
                <a:gd name="connsiteX0-111" fmla="*/ 116 w 13255"/>
                <a:gd name="connsiteY0-112" fmla="*/ 9475 h 9948"/>
                <a:gd name="connsiteX1-113" fmla="*/ 5821 w 13255"/>
                <a:gd name="connsiteY1-114" fmla="*/ 9422 h 9948"/>
                <a:gd name="connsiteX2-115" fmla="*/ 12322 w 13255"/>
                <a:gd name="connsiteY2-116" fmla="*/ 2558 h 9948"/>
                <a:gd name="connsiteX3-117" fmla="*/ 3776 w 13255"/>
                <a:gd name="connsiteY3-118" fmla="*/ 99 h 9948"/>
                <a:gd name="connsiteX4-119" fmla="*/ 116 w 13255"/>
                <a:gd name="connsiteY4-120" fmla="*/ 9475 h 9948"/>
                <a:gd name="connsiteX0-121" fmla="*/ 88 w 10221"/>
                <a:gd name="connsiteY0-122" fmla="*/ 9525 h 9755"/>
                <a:gd name="connsiteX1-123" fmla="*/ 4392 w 10221"/>
                <a:gd name="connsiteY1-124" fmla="*/ 9471 h 9755"/>
                <a:gd name="connsiteX2-125" fmla="*/ 9296 w 10221"/>
                <a:gd name="connsiteY2-126" fmla="*/ 2571 h 9755"/>
                <a:gd name="connsiteX3-127" fmla="*/ 2849 w 10221"/>
                <a:gd name="connsiteY3-128" fmla="*/ 100 h 9755"/>
                <a:gd name="connsiteX4-129" fmla="*/ 88 w 10221"/>
                <a:gd name="connsiteY4-130" fmla="*/ 9525 h 9755"/>
                <a:gd name="connsiteX0-131" fmla="*/ 44 w 10970"/>
                <a:gd name="connsiteY0-132" fmla="*/ 10041 h 10512"/>
                <a:gd name="connsiteX1-133" fmla="*/ 4255 w 10970"/>
                <a:gd name="connsiteY1-134" fmla="*/ 9986 h 10512"/>
                <a:gd name="connsiteX2-135" fmla="*/ 10364 w 10970"/>
                <a:gd name="connsiteY2-136" fmla="*/ 3130 h 10512"/>
                <a:gd name="connsiteX3-137" fmla="*/ 2745 w 10970"/>
                <a:gd name="connsiteY3-138" fmla="*/ 380 h 10512"/>
                <a:gd name="connsiteX4-139" fmla="*/ 44 w 10970"/>
                <a:gd name="connsiteY4-140" fmla="*/ 10041 h 10512"/>
                <a:gd name="connsiteX0-141" fmla="*/ 44 w 10970"/>
                <a:gd name="connsiteY0-142" fmla="*/ 10044 h 10515"/>
                <a:gd name="connsiteX1-143" fmla="*/ 4255 w 10970"/>
                <a:gd name="connsiteY1-144" fmla="*/ 9989 h 10515"/>
                <a:gd name="connsiteX2-145" fmla="*/ 10364 w 10970"/>
                <a:gd name="connsiteY2-146" fmla="*/ 3133 h 10515"/>
                <a:gd name="connsiteX3-147" fmla="*/ 2745 w 10970"/>
                <a:gd name="connsiteY3-148" fmla="*/ 383 h 10515"/>
                <a:gd name="connsiteX4-149" fmla="*/ 44 w 10970"/>
                <a:gd name="connsiteY4-150" fmla="*/ 10044 h 10515"/>
                <a:gd name="connsiteX0-151" fmla="*/ 43 w 10717"/>
                <a:gd name="connsiteY0-152" fmla="*/ 10228 h 10755"/>
                <a:gd name="connsiteX1-153" fmla="*/ 4254 w 10717"/>
                <a:gd name="connsiteY1-154" fmla="*/ 10173 h 10755"/>
                <a:gd name="connsiteX2-155" fmla="*/ 10096 w 10717"/>
                <a:gd name="connsiteY2-156" fmla="*/ 2567 h 10755"/>
                <a:gd name="connsiteX3-157" fmla="*/ 2744 w 10717"/>
                <a:gd name="connsiteY3-158" fmla="*/ 567 h 10755"/>
                <a:gd name="connsiteX4-159" fmla="*/ 43 w 10717"/>
                <a:gd name="connsiteY4-160" fmla="*/ 10228 h 107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717" h="10755">
                  <a:moveTo>
                    <a:pt x="43" y="10228"/>
                  </a:moveTo>
                  <a:cubicBezTo>
                    <a:pt x="43" y="10228"/>
                    <a:pt x="2579" y="11450"/>
                    <a:pt x="4254" y="10173"/>
                  </a:cubicBezTo>
                  <a:cubicBezTo>
                    <a:pt x="5929" y="8896"/>
                    <a:pt x="12795" y="7945"/>
                    <a:pt x="10096" y="2567"/>
                  </a:cubicBezTo>
                  <a:cubicBezTo>
                    <a:pt x="8431" y="259"/>
                    <a:pt x="4419" y="-710"/>
                    <a:pt x="2744" y="567"/>
                  </a:cubicBezTo>
                  <a:cubicBezTo>
                    <a:pt x="1069" y="1844"/>
                    <a:pt x="-258" y="3870"/>
                    <a:pt x="43" y="1022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9" name="组合 348"/>
          <p:cNvGrpSpPr/>
          <p:nvPr/>
        </p:nvGrpSpPr>
        <p:grpSpPr>
          <a:xfrm>
            <a:off x="4304507" y="4145170"/>
            <a:ext cx="874757" cy="934936"/>
            <a:chOff x="10091288" y="-906311"/>
            <a:chExt cx="684025" cy="731083"/>
          </a:xfrm>
        </p:grpSpPr>
        <p:sp>
          <p:nvSpPr>
            <p:cNvPr id="350" name="Freeform 989"/>
            <p:cNvSpPr/>
            <p:nvPr/>
          </p:nvSpPr>
          <p:spPr bwMode="auto">
            <a:xfrm>
              <a:off x="10105784" y="-906311"/>
              <a:ext cx="622282" cy="652366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-1" fmla="*/ 0 w 10000"/>
                <a:gd name="connsiteY0-2" fmla="*/ 570 h 10000"/>
                <a:gd name="connsiteX1-3" fmla="*/ 4758 w 10000"/>
                <a:gd name="connsiteY1-4" fmla="*/ 685 h 10000"/>
                <a:gd name="connsiteX2-5" fmla="*/ 9942 w 10000"/>
                <a:gd name="connsiteY2-6" fmla="*/ 6247 h 10000"/>
                <a:gd name="connsiteX3-7" fmla="*/ 3906 w 10000"/>
                <a:gd name="connsiteY3-8" fmla="*/ 9995 h 10000"/>
                <a:gd name="connsiteX4-9" fmla="*/ 4492 w 10000"/>
                <a:gd name="connsiteY4-10" fmla="*/ 9906 h 10000"/>
                <a:gd name="connsiteX5-11" fmla="*/ 2929 w 10000"/>
                <a:gd name="connsiteY5-12" fmla="*/ 6512 h 10000"/>
                <a:gd name="connsiteX6" fmla="*/ 0 w 10000"/>
                <a:gd name="connsiteY6" fmla="*/ 570 h 10000"/>
                <a:gd name="connsiteX0-13" fmla="*/ 0 w 10000"/>
                <a:gd name="connsiteY0-14" fmla="*/ 570 h 10000"/>
                <a:gd name="connsiteX1-15" fmla="*/ 4758 w 10000"/>
                <a:gd name="connsiteY1-16" fmla="*/ 685 h 10000"/>
                <a:gd name="connsiteX2-17" fmla="*/ 9942 w 10000"/>
                <a:gd name="connsiteY2-18" fmla="*/ 6247 h 10000"/>
                <a:gd name="connsiteX3-19" fmla="*/ 3906 w 10000"/>
                <a:gd name="connsiteY3-20" fmla="*/ 9995 h 10000"/>
                <a:gd name="connsiteX4-21" fmla="*/ 2929 w 10000"/>
                <a:gd name="connsiteY4-22" fmla="*/ 6512 h 10000"/>
                <a:gd name="connsiteX5-23" fmla="*/ 0 w 10000"/>
                <a:gd name="connsiteY5-24" fmla="*/ 570 h 10000"/>
                <a:gd name="connsiteX0-25" fmla="*/ 0 w 9942"/>
                <a:gd name="connsiteY0-26" fmla="*/ 570 h 7110"/>
                <a:gd name="connsiteX1-27" fmla="*/ 4758 w 9942"/>
                <a:gd name="connsiteY1-28" fmla="*/ 685 h 7110"/>
                <a:gd name="connsiteX2-29" fmla="*/ 9942 w 9942"/>
                <a:gd name="connsiteY2-30" fmla="*/ 6247 h 7110"/>
                <a:gd name="connsiteX3-31" fmla="*/ 2929 w 9942"/>
                <a:gd name="connsiteY3-32" fmla="*/ 6512 h 7110"/>
                <a:gd name="connsiteX4-33" fmla="*/ 0 w 9942"/>
                <a:gd name="connsiteY4-34" fmla="*/ 570 h 7110"/>
                <a:gd name="connsiteX0-35" fmla="*/ 0 w 14170"/>
                <a:gd name="connsiteY0-36" fmla="*/ 802 h 9709"/>
                <a:gd name="connsiteX1-37" fmla="*/ 4786 w 14170"/>
                <a:gd name="connsiteY1-38" fmla="*/ 963 h 9709"/>
                <a:gd name="connsiteX2-39" fmla="*/ 14170 w 14170"/>
                <a:gd name="connsiteY2-40" fmla="*/ 7794 h 9709"/>
                <a:gd name="connsiteX3-41" fmla="*/ 2946 w 14170"/>
                <a:gd name="connsiteY3-42" fmla="*/ 9159 h 9709"/>
                <a:gd name="connsiteX4-43" fmla="*/ 0 w 14170"/>
                <a:gd name="connsiteY4-44" fmla="*/ 802 h 9709"/>
                <a:gd name="connsiteX0-45" fmla="*/ 0 w 10000"/>
                <a:gd name="connsiteY0-46" fmla="*/ 826 h 10000"/>
                <a:gd name="connsiteX1-47" fmla="*/ 3378 w 10000"/>
                <a:gd name="connsiteY1-48" fmla="*/ 992 h 10000"/>
                <a:gd name="connsiteX2-49" fmla="*/ 10000 w 10000"/>
                <a:gd name="connsiteY2-50" fmla="*/ 8028 h 10000"/>
                <a:gd name="connsiteX3-51" fmla="*/ 2079 w 10000"/>
                <a:gd name="connsiteY3-52" fmla="*/ 9434 h 10000"/>
                <a:gd name="connsiteX4-53" fmla="*/ 0 w 10000"/>
                <a:gd name="connsiteY4-54" fmla="*/ 826 h 10000"/>
                <a:gd name="connsiteX0-55" fmla="*/ 0 w 10724"/>
                <a:gd name="connsiteY0-56" fmla="*/ 826 h 9981"/>
                <a:gd name="connsiteX1-57" fmla="*/ 3378 w 10724"/>
                <a:gd name="connsiteY1-58" fmla="*/ 992 h 9981"/>
                <a:gd name="connsiteX2-59" fmla="*/ 10724 w 10724"/>
                <a:gd name="connsiteY2-60" fmla="*/ 7932 h 9981"/>
                <a:gd name="connsiteX3-61" fmla="*/ 2079 w 10724"/>
                <a:gd name="connsiteY3-62" fmla="*/ 9434 h 9981"/>
                <a:gd name="connsiteX4-63" fmla="*/ 0 w 10724"/>
                <a:gd name="connsiteY4-64" fmla="*/ 826 h 9981"/>
                <a:gd name="connsiteX0-65" fmla="*/ 0 w 10000"/>
                <a:gd name="connsiteY0-66" fmla="*/ 828 h 9724"/>
                <a:gd name="connsiteX1-67" fmla="*/ 3150 w 10000"/>
                <a:gd name="connsiteY1-68" fmla="*/ 994 h 9724"/>
                <a:gd name="connsiteX2-69" fmla="*/ 10000 w 10000"/>
                <a:gd name="connsiteY2-70" fmla="*/ 7947 h 9724"/>
                <a:gd name="connsiteX3-71" fmla="*/ 3693 w 10000"/>
                <a:gd name="connsiteY3-72" fmla="*/ 9100 h 9724"/>
                <a:gd name="connsiteX4-73" fmla="*/ 0 w 10000"/>
                <a:gd name="connsiteY4-74" fmla="*/ 828 h 9724"/>
                <a:gd name="connsiteX0-75" fmla="*/ 0 w 10000"/>
                <a:gd name="connsiteY0-76" fmla="*/ 852 h 9761"/>
                <a:gd name="connsiteX1-77" fmla="*/ 3150 w 10000"/>
                <a:gd name="connsiteY1-78" fmla="*/ 1022 h 9761"/>
                <a:gd name="connsiteX2-79" fmla="*/ 10000 w 10000"/>
                <a:gd name="connsiteY2-80" fmla="*/ 8173 h 9761"/>
                <a:gd name="connsiteX3-81" fmla="*/ 6752 w 10000"/>
                <a:gd name="connsiteY3-82" fmla="*/ 9029 h 9761"/>
                <a:gd name="connsiteX4-83" fmla="*/ 0 w 10000"/>
                <a:gd name="connsiteY4-84" fmla="*/ 852 h 9761"/>
                <a:gd name="connsiteX0-85" fmla="*/ 0 w 10000"/>
                <a:gd name="connsiteY0-86" fmla="*/ 873 h 9930"/>
                <a:gd name="connsiteX1-87" fmla="*/ 3150 w 10000"/>
                <a:gd name="connsiteY1-88" fmla="*/ 1047 h 9930"/>
                <a:gd name="connsiteX2-89" fmla="*/ 10000 w 10000"/>
                <a:gd name="connsiteY2-90" fmla="*/ 8373 h 9930"/>
                <a:gd name="connsiteX3-91" fmla="*/ 6302 w 10000"/>
                <a:gd name="connsiteY3-92" fmla="*/ 9149 h 9930"/>
                <a:gd name="connsiteX4-93" fmla="*/ 0 w 10000"/>
                <a:gd name="connsiteY4-94" fmla="*/ 873 h 9930"/>
                <a:gd name="connsiteX0-95" fmla="*/ 0 w 10000"/>
                <a:gd name="connsiteY0-96" fmla="*/ 879 h 9617"/>
                <a:gd name="connsiteX1-97" fmla="*/ 3150 w 10000"/>
                <a:gd name="connsiteY1-98" fmla="*/ 1054 h 9617"/>
                <a:gd name="connsiteX2-99" fmla="*/ 10000 w 10000"/>
                <a:gd name="connsiteY2-100" fmla="*/ 8432 h 9617"/>
                <a:gd name="connsiteX3-101" fmla="*/ 6302 w 10000"/>
                <a:gd name="connsiteY3-102" fmla="*/ 9213 h 9617"/>
                <a:gd name="connsiteX4-103" fmla="*/ 0 w 10000"/>
                <a:gd name="connsiteY4-104" fmla="*/ 879 h 9617"/>
                <a:gd name="connsiteX0-105" fmla="*/ 0 w 10000"/>
                <a:gd name="connsiteY0-106" fmla="*/ 914 h 10000"/>
                <a:gd name="connsiteX1-107" fmla="*/ 3150 w 10000"/>
                <a:gd name="connsiteY1-108" fmla="*/ 1096 h 10000"/>
                <a:gd name="connsiteX2-109" fmla="*/ 10000 w 10000"/>
                <a:gd name="connsiteY2-110" fmla="*/ 8768 h 10000"/>
                <a:gd name="connsiteX3-111" fmla="*/ 6302 w 10000"/>
                <a:gd name="connsiteY3-112" fmla="*/ 9580 h 10000"/>
                <a:gd name="connsiteX4-113" fmla="*/ 0 w 10000"/>
                <a:gd name="connsiteY4-114" fmla="*/ 914 h 10000"/>
                <a:gd name="connsiteX0-115" fmla="*/ 0 w 10000"/>
                <a:gd name="connsiteY0-116" fmla="*/ 914 h 9959"/>
                <a:gd name="connsiteX1-117" fmla="*/ 3150 w 10000"/>
                <a:gd name="connsiteY1-118" fmla="*/ 1096 h 9959"/>
                <a:gd name="connsiteX2-119" fmla="*/ 10000 w 10000"/>
                <a:gd name="connsiteY2-120" fmla="*/ 8768 h 9959"/>
                <a:gd name="connsiteX3-121" fmla="*/ 6302 w 10000"/>
                <a:gd name="connsiteY3-122" fmla="*/ 9580 h 9959"/>
                <a:gd name="connsiteX4-123" fmla="*/ 0 w 10000"/>
                <a:gd name="connsiteY4-124" fmla="*/ 914 h 9959"/>
                <a:gd name="connsiteX0-125" fmla="*/ 0 w 11215"/>
                <a:gd name="connsiteY0-126" fmla="*/ 917 h 9843"/>
                <a:gd name="connsiteX1-127" fmla="*/ 3150 w 11215"/>
                <a:gd name="connsiteY1-128" fmla="*/ 1100 h 9843"/>
                <a:gd name="connsiteX2-129" fmla="*/ 11215 w 11215"/>
                <a:gd name="connsiteY2-130" fmla="*/ 8165 h 9843"/>
                <a:gd name="connsiteX3-131" fmla="*/ 6302 w 11215"/>
                <a:gd name="connsiteY3-132" fmla="*/ 9618 h 9843"/>
                <a:gd name="connsiteX4-133" fmla="*/ 0 w 11215"/>
                <a:gd name="connsiteY4-134" fmla="*/ 917 h 9843"/>
                <a:gd name="connsiteX0-135" fmla="*/ 0 w 10000"/>
                <a:gd name="connsiteY0-136" fmla="*/ 932 h 9796"/>
                <a:gd name="connsiteX1-137" fmla="*/ 2809 w 10000"/>
                <a:gd name="connsiteY1-138" fmla="*/ 1118 h 9796"/>
                <a:gd name="connsiteX2-139" fmla="*/ 10000 w 10000"/>
                <a:gd name="connsiteY2-140" fmla="*/ 8295 h 9796"/>
                <a:gd name="connsiteX3-141" fmla="*/ 7304 w 10000"/>
                <a:gd name="connsiteY3-142" fmla="*/ 9519 h 9796"/>
                <a:gd name="connsiteX4-143" fmla="*/ 0 w 10000"/>
                <a:gd name="connsiteY4-144" fmla="*/ 932 h 9796"/>
                <a:gd name="connsiteX0-145" fmla="*/ 0 w 10000"/>
                <a:gd name="connsiteY0-146" fmla="*/ 951 h 9971"/>
                <a:gd name="connsiteX1-147" fmla="*/ 2809 w 10000"/>
                <a:gd name="connsiteY1-148" fmla="*/ 1141 h 9971"/>
                <a:gd name="connsiteX2-149" fmla="*/ 10000 w 10000"/>
                <a:gd name="connsiteY2-150" fmla="*/ 8468 h 9971"/>
                <a:gd name="connsiteX3-151" fmla="*/ 6622 w 10000"/>
                <a:gd name="connsiteY3-152" fmla="*/ 9680 h 9971"/>
                <a:gd name="connsiteX4-153" fmla="*/ 0 w 10000"/>
                <a:gd name="connsiteY4-154" fmla="*/ 951 h 9971"/>
                <a:gd name="connsiteX0-155" fmla="*/ 0 w 10000"/>
                <a:gd name="connsiteY0-156" fmla="*/ 954 h 9935"/>
                <a:gd name="connsiteX1-157" fmla="*/ 2809 w 10000"/>
                <a:gd name="connsiteY1-158" fmla="*/ 1144 h 9935"/>
                <a:gd name="connsiteX2-159" fmla="*/ 10000 w 10000"/>
                <a:gd name="connsiteY2-160" fmla="*/ 8493 h 9935"/>
                <a:gd name="connsiteX3-161" fmla="*/ 6622 w 10000"/>
                <a:gd name="connsiteY3-162" fmla="*/ 9708 h 9935"/>
                <a:gd name="connsiteX4-163" fmla="*/ 0 w 10000"/>
                <a:gd name="connsiteY4-164" fmla="*/ 954 h 9935"/>
                <a:gd name="connsiteX0-165" fmla="*/ 0 w 10281"/>
                <a:gd name="connsiteY0-166" fmla="*/ 960 h 9985"/>
                <a:gd name="connsiteX1-167" fmla="*/ 2809 w 10281"/>
                <a:gd name="connsiteY1-168" fmla="*/ 1151 h 9985"/>
                <a:gd name="connsiteX2-169" fmla="*/ 10281 w 10281"/>
                <a:gd name="connsiteY2-170" fmla="*/ 8475 h 9985"/>
                <a:gd name="connsiteX3-171" fmla="*/ 6622 w 10281"/>
                <a:gd name="connsiteY3-172" fmla="*/ 9772 h 9985"/>
                <a:gd name="connsiteX4-173" fmla="*/ 0 w 10281"/>
                <a:gd name="connsiteY4-174" fmla="*/ 960 h 9985"/>
                <a:gd name="connsiteX0-175" fmla="*/ 0 w 10000"/>
                <a:gd name="connsiteY0-176" fmla="*/ 961 h 10000"/>
                <a:gd name="connsiteX1-177" fmla="*/ 2732 w 10000"/>
                <a:gd name="connsiteY1-178" fmla="*/ 1153 h 10000"/>
                <a:gd name="connsiteX2-179" fmla="*/ 10000 w 10000"/>
                <a:gd name="connsiteY2-180" fmla="*/ 8488 h 10000"/>
                <a:gd name="connsiteX3-181" fmla="*/ 6441 w 10000"/>
                <a:gd name="connsiteY3-182" fmla="*/ 9787 h 10000"/>
                <a:gd name="connsiteX4-183" fmla="*/ 0 w 10000"/>
                <a:gd name="connsiteY4-184" fmla="*/ 961 h 10000"/>
                <a:gd name="connsiteX0-185" fmla="*/ 0 w 10000"/>
                <a:gd name="connsiteY0-186" fmla="*/ 961 h 10087"/>
                <a:gd name="connsiteX1-187" fmla="*/ 2732 w 10000"/>
                <a:gd name="connsiteY1-188" fmla="*/ 1153 h 10087"/>
                <a:gd name="connsiteX2-189" fmla="*/ 10000 w 10000"/>
                <a:gd name="connsiteY2-190" fmla="*/ 8488 h 10087"/>
                <a:gd name="connsiteX3-191" fmla="*/ 6441 w 10000"/>
                <a:gd name="connsiteY3-192" fmla="*/ 9787 h 10087"/>
                <a:gd name="connsiteX4-193" fmla="*/ 0 w 10000"/>
                <a:gd name="connsiteY4-194" fmla="*/ 961 h 10087"/>
                <a:gd name="connsiteX0-195" fmla="*/ 0 w 10195"/>
                <a:gd name="connsiteY0-196" fmla="*/ 961 h 10087"/>
                <a:gd name="connsiteX1-197" fmla="*/ 2732 w 10195"/>
                <a:gd name="connsiteY1-198" fmla="*/ 1153 h 10087"/>
                <a:gd name="connsiteX2-199" fmla="*/ 10195 w 10195"/>
                <a:gd name="connsiteY2-200" fmla="*/ 8488 h 10087"/>
                <a:gd name="connsiteX3-201" fmla="*/ 6441 w 10195"/>
                <a:gd name="connsiteY3-202" fmla="*/ 9787 h 10087"/>
                <a:gd name="connsiteX4-203" fmla="*/ 0 w 10195"/>
                <a:gd name="connsiteY4-204" fmla="*/ 961 h 10087"/>
                <a:gd name="connsiteX0-205" fmla="*/ 0 w 10195"/>
                <a:gd name="connsiteY0-206" fmla="*/ 961 h 10087"/>
                <a:gd name="connsiteX1-207" fmla="*/ 2732 w 10195"/>
                <a:gd name="connsiteY1-208" fmla="*/ 1153 h 10087"/>
                <a:gd name="connsiteX2-209" fmla="*/ 10195 w 10195"/>
                <a:gd name="connsiteY2-210" fmla="*/ 8488 h 10087"/>
                <a:gd name="connsiteX3-211" fmla="*/ 6441 w 10195"/>
                <a:gd name="connsiteY3-212" fmla="*/ 9787 h 10087"/>
                <a:gd name="connsiteX4-213" fmla="*/ 0 w 10195"/>
                <a:gd name="connsiteY4-214" fmla="*/ 961 h 10087"/>
                <a:gd name="connsiteX0-215" fmla="*/ 0 w 10195"/>
                <a:gd name="connsiteY0-216" fmla="*/ 961 h 10180"/>
                <a:gd name="connsiteX1-217" fmla="*/ 2732 w 10195"/>
                <a:gd name="connsiteY1-218" fmla="*/ 1153 h 10180"/>
                <a:gd name="connsiteX2-219" fmla="*/ 10195 w 10195"/>
                <a:gd name="connsiteY2-220" fmla="*/ 8488 h 10180"/>
                <a:gd name="connsiteX3-221" fmla="*/ 6441 w 10195"/>
                <a:gd name="connsiteY3-222" fmla="*/ 9787 h 10180"/>
                <a:gd name="connsiteX4-223" fmla="*/ 0 w 10195"/>
                <a:gd name="connsiteY4-224" fmla="*/ 961 h 101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95" h="10180">
                  <a:moveTo>
                    <a:pt x="0" y="961"/>
                  </a:moveTo>
                  <a:cubicBezTo>
                    <a:pt x="0" y="961"/>
                    <a:pt x="1263" y="-1325"/>
                    <a:pt x="2732" y="1153"/>
                  </a:cubicBezTo>
                  <a:cubicBezTo>
                    <a:pt x="5137" y="3632"/>
                    <a:pt x="10105" y="5727"/>
                    <a:pt x="10195" y="8488"/>
                  </a:cubicBezTo>
                  <a:cubicBezTo>
                    <a:pt x="9630" y="10719"/>
                    <a:pt x="6923" y="10268"/>
                    <a:pt x="6441" y="9787"/>
                  </a:cubicBezTo>
                  <a:lnTo>
                    <a:pt x="0" y="9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989"/>
            <p:cNvSpPr/>
            <p:nvPr/>
          </p:nvSpPr>
          <p:spPr bwMode="auto">
            <a:xfrm>
              <a:off x="10091288" y="-882440"/>
              <a:ext cx="598665" cy="615985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-1" fmla="*/ 0 w 10000"/>
                <a:gd name="connsiteY0-2" fmla="*/ 570 h 10000"/>
                <a:gd name="connsiteX1-3" fmla="*/ 4758 w 10000"/>
                <a:gd name="connsiteY1-4" fmla="*/ 685 h 10000"/>
                <a:gd name="connsiteX2-5" fmla="*/ 9942 w 10000"/>
                <a:gd name="connsiteY2-6" fmla="*/ 6247 h 10000"/>
                <a:gd name="connsiteX3-7" fmla="*/ 3906 w 10000"/>
                <a:gd name="connsiteY3-8" fmla="*/ 9995 h 10000"/>
                <a:gd name="connsiteX4-9" fmla="*/ 4492 w 10000"/>
                <a:gd name="connsiteY4-10" fmla="*/ 9906 h 10000"/>
                <a:gd name="connsiteX5-11" fmla="*/ 2929 w 10000"/>
                <a:gd name="connsiteY5-12" fmla="*/ 6512 h 10000"/>
                <a:gd name="connsiteX6" fmla="*/ 0 w 10000"/>
                <a:gd name="connsiteY6" fmla="*/ 570 h 10000"/>
                <a:gd name="connsiteX0-13" fmla="*/ 0 w 10000"/>
                <a:gd name="connsiteY0-14" fmla="*/ 570 h 10000"/>
                <a:gd name="connsiteX1-15" fmla="*/ 4758 w 10000"/>
                <a:gd name="connsiteY1-16" fmla="*/ 685 h 10000"/>
                <a:gd name="connsiteX2-17" fmla="*/ 9942 w 10000"/>
                <a:gd name="connsiteY2-18" fmla="*/ 6247 h 10000"/>
                <a:gd name="connsiteX3-19" fmla="*/ 3906 w 10000"/>
                <a:gd name="connsiteY3-20" fmla="*/ 9995 h 10000"/>
                <a:gd name="connsiteX4-21" fmla="*/ 2929 w 10000"/>
                <a:gd name="connsiteY4-22" fmla="*/ 6512 h 10000"/>
                <a:gd name="connsiteX5-23" fmla="*/ 0 w 10000"/>
                <a:gd name="connsiteY5-24" fmla="*/ 570 h 10000"/>
                <a:gd name="connsiteX0-25" fmla="*/ 0 w 9942"/>
                <a:gd name="connsiteY0-26" fmla="*/ 570 h 7110"/>
                <a:gd name="connsiteX1-27" fmla="*/ 4758 w 9942"/>
                <a:gd name="connsiteY1-28" fmla="*/ 685 h 7110"/>
                <a:gd name="connsiteX2-29" fmla="*/ 9942 w 9942"/>
                <a:gd name="connsiteY2-30" fmla="*/ 6247 h 7110"/>
                <a:gd name="connsiteX3-31" fmla="*/ 2929 w 9942"/>
                <a:gd name="connsiteY3-32" fmla="*/ 6512 h 7110"/>
                <a:gd name="connsiteX4-33" fmla="*/ 0 w 9942"/>
                <a:gd name="connsiteY4-34" fmla="*/ 570 h 7110"/>
                <a:gd name="connsiteX0-35" fmla="*/ 0 w 14170"/>
                <a:gd name="connsiteY0-36" fmla="*/ 802 h 9709"/>
                <a:gd name="connsiteX1-37" fmla="*/ 4786 w 14170"/>
                <a:gd name="connsiteY1-38" fmla="*/ 963 h 9709"/>
                <a:gd name="connsiteX2-39" fmla="*/ 14170 w 14170"/>
                <a:gd name="connsiteY2-40" fmla="*/ 7794 h 9709"/>
                <a:gd name="connsiteX3-41" fmla="*/ 2946 w 14170"/>
                <a:gd name="connsiteY3-42" fmla="*/ 9159 h 9709"/>
                <a:gd name="connsiteX4-43" fmla="*/ 0 w 14170"/>
                <a:gd name="connsiteY4-44" fmla="*/ 802 h 9709"/>
                <a:gd name="connsiteX0-45" fmla="*/ 0 w 10000"/>
                <a:gd name="connsiteY0-46" fmla="*/ 826 h 10000"/>
                <a:gd name="connsiteX1-47" fmla="*/ 3378 w 10000"/>
                <a:gd name="connsiteY1-48" fmla="*/ 992 h 10000"/>
                <a:gd name="connsiteX2-49" fmla="*/ 10000 w 10000"/>
                <a:gd name="connsiteY2-50" fmla="*/ 8028 h 10000"/>
                <a:gd name="connsiteX3-51" fmla="*/ 2079 w 10000"/>
                <a:gd name="connsiteY3-52" fmla="*/ 9434 h 10000"/>
                <a:gd name="connsiteX4-53" fmla="*/ 0 w 10000"/>
                <a:gd name="connsiteY4-54" fmla="*/ 826 h 10000"/>
                <a:gd name="connsiteX0-55" fmla="*/ 0 w 10724"/>
                <a:gd name="connsiteY0-56" fmla="*/ 826 h 9981"/>
                <a:gd name="connsiteX1-57" fmla="*/ 3378 w 10724"/>
                <a:gd name="connsiteY1-58" fmla="*/ 992 h 9981"/>
                <a:gd name="connsiteX2-59" fmla="*/ 10724 w 10724"/>
                <a:gd name="connsiteY2-60" fmla="*/ 7932 h 9981"/>
                <a:gd name="connsiteX3-61" fmla="*/ 2079 w 10724"/>
                <a:gd name="connsiteY3-62" fmla="*/ 9434 h 9981"/>
                <a:gd name="connsiteX4-63" fmla="*/ 0 w 10724"/>
                <a:gd name="connsiteY4-64" fmla="*/ 826 h 9981"/>
                <a:gd name="connsiteX0-65" fmla="*/ 0 w 10000"/>
                <a:gd name="connsiteY0-66" fmla="*/ 828 h 9724"/>
                <a:gd name="connsiteX1-67" fmla="*/ 3150 w 10000"/>
                <a:gd name="connsiteY1-68" fmla="*/ 994 h 9724"/>
                <a:gd name="connsiteX2-69" fmla="*/ 10000 w 10000"/>
                <a:gd name="connsiteY2-70" fmla="*/ 7947 h 9724"/>
                <a:gd name="connsiteX3-71" fmla="*/ 3693 w 10000"/>
                <a:gd name="connsiteY3-72" fmla="*/ 9100 h 9724"/>
                <a:gd name="connsiteX4-73" fmla="*/ 0 w 10000"/>
                <a:gd name="connsiteY4-74" fmla="*/ 828 h 9724"/>
                <a:gd name="connsiteX0-75" fmla="*/ 0 w 10000"/>
                <a:gd name="connsiteY0-76" fmla="*/ 852 h 9761"/>
                <a:gd name="connsiteX1-77" fmla="*/ 3150 w 10000"/>
                <a:gd name="connsiteY1-78" fmla="*/ 1022 h 9761"/>
                <a:gd name="connsiteX2-79" fmla="*/ 10000 w 10000"/>
                <a:gd name="connsiteY2-80" fmla="*/ 8173 h 9761"/>
                <a:gd name="connsiteX3-81" fmla="*/ 6752 w 10000"/>
                <a:gd name="connsiteY3-82" fmla="*/ 9029 h 9761"/>
                <a:gd name="connsiteX4-83" fmla="*/ 0 w 10000"/>
                <a:gd name="connsiteY4-84" fmla="*/ 852 h 9761"/>
                <a:gd name="connsiteX0-85" fmla="*/ 0 w 10000"/>
                <a:gd name="connsiteY0-86" fmla="*/ 873 h 9930"/>
                <a:gd name="connsiteX1-87" fmla="*/ 3150 w 10000"/>
                <a:gd name="connsiteY1-88" fmla="*/ 1047 h 9930"/>
                <a:gd name="connsiteX2-89" fmla="*/ 10000 w 10000"/>
                <a:gd name="connsiteY2-90" fmla="*/ 8373 h 9930"/>
                <a:gd name="connsiteX3-91" fmla="*/ 6302 w 10000"/>
                <a:gd name="connsiteY3-92" fmla="*/ 9149 h 9930"/>
                <a:gd name="connsiteX4-93" fmla="*/ 0 w 10000"/>
                <a:gd name="connsiteY4-94" fmla="*/ 873 h 9930"/>
                <a:gd name="connsiteX0-95" fmla="*/ 0 w 10000"/>
                <a:gd name="connsiteY0-96" fmla="*/ 879 h 9617"/>
                <a:gd name="connsiteX1-97" fmla="*/ 3150 w 10000"/>
                <a:gd name="connsiteY1-98" fmla="*/ 1054 h 9617"/>
                <a:gd name="connsiteX2-99" fmla="*/ 10000 w 10000"/>
                <a:gd name="connsiteY2-100" fmla="*/ 8432 h 9617"/>
                <a:gd name="connsiteX3-101" fmla="*/ 6302 w 10000"/>
                <a:gd name="connsiteY3-102" fmla="*/ 9213 h 9617"/>
                <a:gd name="connsiteX4-103" fmla="*/ 0 w 10000"/>
                <a:gd name="connsiteY4-104" fmla="*/ 879 h 9617"/>
                <a:gd name="connsiteX0-105" fmla="*/ 0 w 10000"/>
                <a:gd name="connsiteY0-106" fmla="*/ 914 h 10000"/>
                <a:gd name="connsiteX1-107" fmla="*/ 3150 w 10000"/>
                <a:gd name="connsiteY1-108" fmla="*/ 1096 h 10000"/>
                <a:gd name="connsiteX2-109" fmla="*/ 10000 w 10000"/>
                <a:gd name="connsiteY2-110" fmla="*/ 8768 h 10000"/>
                <a:gd name="connsiteX3-111" fmla="*/ 6302 w 10000"/>
                <a:gd name="connsiteY3-112" fmla="*/ 9580 h 10000"/>
                <a:gd name="connsiteX4-113" fmla="*/ 0 w 10000"/>
                <a:gd name="connsiteY4-114" fmla="*/ 914 h 10000"/>
                <a:gd name="connsiteX0-115" fmla="*/ 0 w 10000"/>
                <a:gd name="connsiteY0-116" fmla="*/ 914 h 9959"/>
                <a:gd name="connsiteX1-117" fmla="*/ 3150 w 10000"/>
                <a:gd name="connsiteY1-118" fmla="*/ 1096 h 9959"/>
                <a:gd name="connsiteX2-119" fmla="*/ 10000 w 10000"/>
                <a:gd name="connsiteY2-120" fmla="*/ 8768 h 9959"/>
                <a:gd name="connsiteX3-121" fmla="*/ 6302 w 10000"/>
                <a:gd name="connsiteY3-122" fmla="*/ 9580 h 9959"/>
                <a:gd name="connsiteX4-123" fmla="*/ 0 w 10000"/>
                <a:gd name="connsiteY4-124" fmla="*/ 914 h 9959"/>
                <a:gd name="connsiteX0-125" fmla="*/ 0 w 11215"/>
                <a:gd name="connsiteY0-126" fmla="*/ 917 h 9843"/>
                <a:gd name="connsiteX1-127" fmla="*/ 3150 w 11215"/>
                <a:gd name="connsiteY1-128" fmla="*/ 1100 h 9843"/>
                <a:gd name="connsiteX2-129" fmla="*/ 11215 w 11215"/>
                <a:gd name="connsiteY2-130" fmla="*/ 8165 h 9843"/>
                <a:gd name="connsiteX3-131" fmla="*/ 6302 w 11215"/>
                <a:gd name="connsiteY3-132" fmla="*/ 9618 h 9843"/>
                <a:gd name="connsiteX4-133" fmla="*/ 0 w 11215"/>
                <a:gd name="connsiteY4-134" fmla="*/ 917 h 9843"/>
                <a:gd name="connsiteX0-135" fmla="*/ 0 w 10000"/>
                <a:gd name="connsiteY0-136" fmla="*/ 932 h 9796"/>
                <a:gd name="connsiteX1-137" fmla="*/ 2809 w 10000"/>
                <a:gd name="connsiteY1-138" fmla="*/ 1118 h 9796"/>
                <a:gd name="connsiteX2-139" fmla="*/ 10000 w 10000"/>
                <a:gd name="connsiteY2-140" fmla="*/ 8295 h 9796"/>
                <a:gd name="connsiteX3-141" fmla="*/ 7304 w 10000"/>
                <a:gd name="connsiteY3-142" fmla="*/ 9519 h 9796"/>
                <a:gd name="connsiteX4-143" fmla="*/ 0 w 10000"/>
                <a:gd name="connsiteY4-144" fmla="*/ 932 h 9796"/>
                <a:gd name="connsiteX0-145" fmla="*/ 0 w 10000"/>
                <a:gd name="connsiteY0-146" fmla="*/ 951 h 9971"/>
                <a:gd name="connsiteX1-147" fmla="*/ 2809 w 10000"/>
                <a:gd name="connsiteY1-148" fmla="*/ 1141 h 9971"/>
                <a:gd name="connsiteX2-149" fmla="*/ 10000 w 10000"/>
                <a:gd name="connsiteY2-150" fmla="*/ 8468 h 9971"/>
                <a:gd name="connsiteX3-151" fmla="*/ 6622 w 10000"/>
                <a:gd name="connsiteY3-152" fmla="*/ 9680 h 9971"/>
                <a:gd name="connsiteX4-153" fmla="*/ 0 w 10000"/>
                <a:gd name="connsiteY4-154" fmla="*/ 951 h 9971"/>
                <a:gd name="connsiteX0-155" fmla="*/ 0 w 10000"/>
                <a:gd name="connsiteY0-156" fmla="*/ 954 h 9935"/>
                <a:gd name="connsiteX1-157" fmla="*/ 2809 w 10000"/>
                <a:gd name="connsiteY1-158" fmla="*/ 1144 h 9935"/>
                <a:gd name="connsiteX2-159" fmla="*/ 10000 w 10000"/>
                <a:gd name="connsiteY2-160" fmla="*/ 8493 h 9935"/>
                <a:gd name="connsiteX3-161" fmla="*/ 6622 w 10000"/>
                <a:gd name="connsiteY3-162" fmla="*/ 9708 h 9935"/>
                <a:gd name="connsiteX4-163" fmla="*/ 0 w 10000"/>
                <a:gd name="connsiteY4-164" fmla="*/ 954 h 9935"/>
                <a:gd name="connsiteX0-165" fmla="*/ 0 w 10251"/>
                <a:gd name="connsiteY0-166" fmla="*/ 1993 h 9718"/>
                <a:gd name="connsiteX1-167" fmla="*/ 3060 w 10251"/>
                <a:gd name="connsiteY1-168" fmla="*/ 869 h 9718"/>
                <a:gd name="connsiteX2-169" fmla="*/ 10251 w 10251"/>
                <a:gd name="connsiteY2-170" fmla="*/ 8267 h 9718"/>
                <a:gd name="connsiteX3-171" fmla="*/ 6873 w 10251"/>
                <a:gd name="connsiteY3-172" fmla="*/ 9490 h 9718"/>
                <a:gd name="connsiteX4-173" fmla="*/ 0 w 10251"/>
                <a:gd name="connsiteY4-174" fmla="*/ 1993 h 9718"/>
                <a:gd name="connsiteX0-175" fmla="*/ 0 w 9266"/>
                <a:gd name="connsiteY0-176" fmla="*/ 3085 h 9840"/>
                <a:gd name="connsiteX1-177" fmla="*/ 2251 w 9266"/>
                <a:gd name="connsiteY1-178" fmla="*/ 734 h 9840"/>
                <a:gd name="connsiteX2-179" fmla="*/ 9266 w 9266"/>
                <a:gd name="connsiteY2-180" fmla="*/ 8347 h 9840"/>
                <a:gd name="connsiteX3-181" fmla="*/ 5971 w 9266"/>
                <a:gd name="connsiteY3-182" fmla="*/ 9605 h 9840"/>
                <a:gd name="connsiteX4-183" fmla="*/ 0 w 9266"/>
                <a:gd name="connsiteY4-184" fmla="*/ 3085 h 9840"/>
                <a:gd name="connsiteX0-185" fmla="*/ 0 w 10616"/>
                <a:gd name="connsiteY0-186" fmla="*/ 2848 h 10037"/>
                <a:gd name="connsiteX1-187" fmla="*/ 3045 w 10616"/>
                <a:gd name="connsiteY1-188" fmla="*/ 783 h 10037"/>
                <a:gd name="connsiteX2-189" fmla="*/ 10616 w 10616"/>
                <a:gd name="connsiteY2-190" fmla="*/ 8520 h 10037"/>
                <a:gd name="connsiteX3-191" fmla="*/ 7060 w 10616"/>
                <a:gd name="connsiteY3-192" fmla="*/ 9798 h 10037"/>
                <a:gd name="connsiteX4-193" fmla="*/ 0 w 10616"/>
                <a:gd name="connsiteY4-194" fmla="*/ 2848 h 100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616" h="10037">
                  <a:moveTo>
                    <a:pt x="0" y="2848"/>
                  </a:moveTo>
                  <a:cubicBezTo>
                    <a:pt x="0" y="2848"/>
                    <a:pt x="1456" y="-1804"/>
                    <a:pt x="3045" y="783"/>
                  </a:cubicBezTo>
                  <a:cubicBezTo>
                    <a:pt x="5648" y="3372"/>
                    <a:pt x="10307" y="6412"/>
                    <a:pt x="10616" y="8520"/>
                  </a:cubicBezTo>
                  <a:cubicBezTo>
                    <a:pt x="10046" y="10074"/>
                    <a:pt x="7582" y="10301"/>
                    <a:pt x="7060" y="9798"/>
                  </a:cubicBezTo>
                  <a:lnTo>
                    <a:pt x="0" y="2848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1050"/>
            <p:cNvSpPr/>
            <p:nvPr/>
          </p:nvSpPr>
          <p:spPr bwMode="auto">
            <a:xfrm rot="4015269">
              <a:off x="10543174" y="-407367"/>
              <a:ext cx="177311" cy="286967"/>
            </a:xfrm>
            <a:custGeom>
              <a:avLst/>
              <a:gdLst>
                <a:gd name="T0" fmla="*/ 2 w 55"/>
                <a:gd name="T1" fmla="*/ 79 h 87"/>
                <a:gd name="T2" fmla="*/ 36 w 55"/>
                <a:gd name="T3" fmla="*/ 83 h 87"/>
                <a:gd name="T4" fmla="*/ 55 w 55"/>
                <a:gd name="T5" fmla="*/ 18 h 87"/>
                <a:gd name="T6" fmla="*/ 34 w 55"/>
                <a:gd name="T7" fmla="*/ 0 h 87"/>
                <a:gd name="T8" fmla="*/ 2 w 55"/>
                <a:gd name="T9" fmla="*/ 79 h 87"/>
                <a:gd name="connsiteX0" fmla="*/ 26 w 9662"/>
                <a:gd name="connsiteY0" fmla="*/ 9432 h 10020"/>
                <a:gd name="connsiteX1" fmla="*/ 6207 w 9662"/>
                <a:gd name="connsiteY1" fmla="*/ 9892 h 10020"/>
                <a:gd name="connsiteX2" fmla="*/ 9662 w 9662"/>
                <a:gd name="connsiteY2" fmla="*/ 2421 h 10020"/>
                <a:gd name="connsiteX3" fmla="*/ 3300 w 9662"/>
                <a:gd name="connsiteY3" fmla="*/ 0 h 10020"/>
                <a:gd name="connsiteX4" fmla="*/ 26 w 9662"/>
                <a:gd name="connsiteY4" fmla="*/ 9432 h 10020"/>
                <a:gd name="connsiteX0-1" fmla="*/ 45 w 10252"/>
                <a:gd name="connsiteY0-2" fmla="*/ 10001 h 10931"/>
                <a:gd name="connsiteX1-3" fmla="*/ 6442 w 10252"/>
                <a:gd name="connsiteY1-4" fmla="*/ 10460 h 10931"/>
                <a:gd name="connsiteX2-5" fmla="*/ 10252 w 10252"/>
                <a:gd name="connsiteY2-6" fmla="*/ 2296 h 10931"/>
                <a:gd name="connsiteX3-7" fmla="*/ 3433 w 10252"/>
                <a:gd name="connsiteY3-8" fmla="*/ 588 h 10931"/>
                <a:gd name="connsiteX4-9" fmla="*/ 45 w 10252"/>
                <a:gd name="connsiteY4-10" fmla="*/ 10001 h 10931"/>
                <a:gd name="connsiteX0-11" fmla="*/ 45 w 10254"/>
                <a:gd name="connsiteY0-12" fmla="*/ 9951 h 10881"/>
                <a:gd name="connsiteX1-13" fmla="*/ 6442 w 10254"/>
                <a:gd name="connsiteY1-14" fmla="*/ 10410 h 10881"/>
                <a:gd name="connsiteX2-15" fmla="*/ 10252 w 10254"/>
                <a:gd name="connsiteY2-16" fmla="*/ 2246 h 10881"/>
                <a:gd name="connsiteX3-17" fmla="*/ 3433 w 10254"/>
                <a:gd name="connsiteY3-18" fmla="*/ 538 h 10881"/>
                <a:gd name="connsiteX4-19" fmla="*/ 45 w 10254"/>
                <a:gd name="connsiteY4-20" fmla="*/ 9951 h 10881"/>
                <a:gd name="connsiteX0-21" fmla="*/ 45 w 10254"/>
                <a:gd name="connsiteY0-22" fmla="*/ 9951 h 10881"/>
                <a:gd name="connsiteX1-23" fmla="*/ 6442 w 10254"/>
                <a:gd name="connsiteY1-24" fmla="*/ 10410 h 10881"/>
                <a:gd name="connsiteX2-25" fmla="*/ 10252 w 10254"/>
                <a:gd name="connsiteY2-26" fmla="*/ 2246 h 10881"/>
                <a:gd name="connsiteX3-27" fmla="*/ 3433 w 10254"/>
                <a:gd name="connsiteY3-28" fmla="*/ 538 h 10881"/>
                <a:gd name="connsiteX4-29" fmla="*/ 45 w 10254"/>
                <a:gd name="connsiteY4-30" fmla="*/ 9951 h 10881"/>
                <a:gd name="connsiteX0-31" fmla="*/ 45 w 10254"/>
                <a:gd name="connsiteY0-32" fmla="*/ 9951 h 10881"/>
                <a:gd name="connsiteX1-33" fmla="*/ 6442 w 10254"/>
                <a:gd name="connsiteY1-34" fmla="*/ 10410 h 10881"/>
                <a:gd name="connsiteX2-35" fmla="*/ 10252 w 10254"/>
                <a:gd name="connsiteY2-36" fmla="*/ 2246 h 10881"/>
                <a:gd name="connsiteX3-37" fmla="*/ 3433 w 10254"/>
                <a:gd name="connsiteY3-38" fmla="*/ 538 h 10881"/>
                <a:gd name="connsiteX4-39" fmla="*/ 45 w 10254"/>
                <a:gd name="connsiteY4-40" fmla="*/ 9951 h 10881"/>
                <a:gd name="connsiteX0-41" fmla="*/ 45 w 10254"/>
                <a:gd name="connsiteY0-42" fmla="*/ 9951 h 10482"/>
                <a:gd name="connsiteX1-43" fmla="*/ 5326 w 10254"/>
                <a:gd name="connsiteY1-44" fmla="*/ 9897 h 10482"/>
                <a:gd name="connsiteX2-45" fmla="*/ 10252 w 10254"/>
                <a:gd name="connsiteY2-46" fmla="*/ 2246 h 10482"/>
                <a:gd name="connsiteX3-47" fmla="*/ 3433 w 10254"/>
                <a:gd name="connsiteY3-48" fmla="*/ 538 h 10482"/>
                <a:gd name="connsiteX4-49" fmla="*/ 45 w 10254"/>
                <a:gd name="connsiteY4-50" fmla="*/ 9951 h 10482"/>
                <a:gd name="connsiteX0-51" fmla="*/ 43 w 9258"/>
                <a:gd name="connsiteY0-52" fmla="*/ 9837 h 10334"/>
                <a:gd name="connsiteX1-53" fmla="*/ 5324 w 9258"/>
                <a:gd name="connsiteY1-54" fmla="*/ 9783 h 10334"/>
                <a:gd name="connsiteX2-55" fmla="*/ 9256 w 9258"/>
                <a:gd name="connsiteY2-56" fmla="*/ 2590 h 10334"/>
                <a:gd name="connsiteX3-57" fmla="*/ 3431 w 9258"/>
                <a:gd name="connsiteY3-58" fmla="*/ 424 h 10334"/>
                <a:gd name="connsiteX4-59" fmla="*/ 43 w 9258"/>
                <a:gd name="connsiteY4-60" fmla="*/ 9837 h 10334"/>
                <a:gd name="connsiteX0-61" fmla="*/ 46 w 10000"/>
                <a:gd name="connsiteY0-62" fmla="*/ 9519 h 9715"/>
                <a:gd name="connsiteX1-63" fmla="*/ 5751 w 10000"/>
                <a:gd name="connsiteY1-64" fmla="*/ 9467 h 9715"/>
                <a:gd name="connsiteX2-65" fmla="*/ 9998 w 10000"/>
                <a:gd name="connsiteY2-66" fmla="*/ 2506 h 9715"/>
                <a:gd name="connsiteX3-67" fmla="*/ 3706 w 10000"/>
                <a:gd name="connsiteY3-68" fmla="*/ 410 h 9715"/>
                <a:gd name="connsiteX4-69" fmla="*/ 46 w 10000"/>
                <a:gd name="connsiteY4-70" fmla="*/ 9519 h 9715"/>
                <a:gd name="connsiteX0-71" fmla="*/ 48 w 10923"/>
                <a:gd name="connsiteY0-72" fmla="*/ 9815 h 10316"/>
                <a:gd name="connsiteX1-73" fmla="*/ 5753 w 10923"/>
                <a:gd name="connsiteY1-74" fmla="*/ 9762 h 10316"/>
                <a:gd name="connsiteX2-75" fmla="*/ 10921 w 10923"/>
                <a:gd name="connsiteY2-76" fmla="*/ 2520 h 10316"/>
                <a:gd name="connsiteX3-77" fmla="*/ 3708 w 10923"/>
                <a:gd name="connsiteY3-78" fmla="*/ 439 h 10316"/>
                <a:gd name="connsiteX4-79" fmla="*/ 48 w 10923"/>
                <a:gd name="connsiteY4-80" fmla="*/ 9815 h 10316"/>
                <a:gd name="connsiteX0-81" fmla="*/ 48 w 11961"/>
                <a:gd name="connsiteY0-82" fmla="*/ 9815 h 10316"/>
                <a:gd name="connsiteX1-83" fmla="*/ 5753 w 11961"/>
                <a:gd name="connsiteY1-84" fmla="*/ 9762 h 10316"/>
                <a:gd name="connsiteX2-85" fmla="*/ 10921 w 11961"/>
                <a:gd name="connsiteY2-86" fmla="*/ 2520 h 10316"/>
                <a:gd name="connsiteX3-87" fmla="*/ 3708 w 11961"/>
                <a:gd name="connsiteY3-88" fmla="*/ 439 h 10316"/>
                <a:gd name="connsiteX4-89" fmla="*/ 48 w 11961"/>
                <a:gd name="connsiteY4-90" fmla="*/ 9815 h 10316"/>
                <a:gd name="connsiteX0-91" fmla="*/ 52 w 13191"/>
                <a:gd name="connsiteY0-92" fmla="*/ 9737 h 10210"/>
                <a:gd name="connsiteX1-93" fmla="*/ 5757 w 13191"/>
                <a:gd name="connsiteY1-94" fmla="*/ 9684 h 10210"/>
                <a:gd name="connsiteX2-95" fmla="*/ 12258 w 13191"/>
                <a:gd name="connsiteY2-96" fmla="*/ 2820 h 10210"/>
                <a:gd name="connsiteX3-97" fmla="*/ 3712 w 13191"/>
                <a:gd name="connsiteY3-98" fmla="*/ 361 h 10210"/>
                <a:gd name="connsiteX4-99" fmla="*/ 52 w 13191"/>
                <a:gd name="connsiteY4-100" fmla="*/ 9737 h 10210"/>
                <a:gd name="connsiteX0-101" fmla="*/ 52 w 13191"/>
                <a:gd name="connsiteY0-102" fmla="*/ 9789 h 10262"/>
                <a:gd name="connsiteX1-103" fmla="*/ 5757 w 13191"/>
                <a:gd name="connsiteY1-104" fmla="*/ 9736 h 10262"/>
                <a:gd name="connsiteX2-105" fmla="*/ 12258 w 13191"/>
                <a:gd name="connsiteY2-106" fmla="*/ 2872 h 10262"/>
                <a:gd name="connsiteX3-107" fmla="*/ 3712 w 13191"/>
                <a:gd name="connsiteY3-108" fmla="*/ 413 h 10262"/>
                <a:gd name="connsiteX4-109" fmla="*/ 52 w 13191"/>
                <a:gd name="connsiteY4-110" fmla="*/ 9789 h 10262"/>
                <a:gd name="connsiteX0-111" fmla="*/ 116 w 13255"/>
                <a:gd name="connsiteY0-112" fmla="*/ 9475 h 9948"/>
                <a:gd name="connsiteX1-113" fmla="*/ 5821 w 13255"/>
                <a:gd name="connsiteY1-114" fmla="*/ 9422 h 9948"/>
                <a:gd name="connsiteX2-115" fmla="*/ 12322 w 13255"/>
                <a:gd name="connsiteY2-116" fmla="*/ 2558 h 9948"/>
                <a:gd name="connsiteX3-117" fmla="*/ 3776 w 13255"/>
                <a:gd name="connsiteY3-118" fmla="*/ 99 h 9948"/>
                <a:gd name="connsiteX4-119" fmla="*/ 116 w 13255"/>
                <a:gd name="connsiteY4-120" fmla="*/ 9475 h 9948"/>
                <a:gd name="connsiteX0-121" fmla="*/ 88 w 10221"/>
                <a:gd name="connsiteY0-122" fmla="*/ 9525 h 9755"/>
                <a:gd name="connsiteX1-123" fmla="*/ 4392 w 10221"/>
                <a:gd name="connsiteY1-124" fmla="*/ 9471 h 9755"/>
                <a:gd name="connsiteX2-125" fmla="*/ 9296 w 10221"/>
                <a:gd name="connsiteY2-126" fmla="*/ 2571 h 9755"/>
                <a:gd name="connsiteX3-127" fmla="*/ 2849 w 10221"/>
                <a:gd name="connsiteY3-128" fmla="*/ 100 h 9755"/>
                <a:gd name="connsiteX4-129" fmla="*/ 88 w 10221"/>
                <a:gd name="connsiteY4-130" fmla="*/ 9525 h 9755"/>
                <a:gd name="connsiteX0-131" fmla="*/ 44 w 10970"/>
                <a:gd name="connsiteY0-132" fmla="*/ 10041 h 10512"/>
                <a:gd name="connsiteX1-133" fmla="*/ 4255 w 10970"/>
                <a:gd name="connsiteY1-134" fmla="*/ 9986 h 10512"/>
                <a:gd name="connsiteX2-135" fmla="*/ 10364 w 10970"/>
                <a:gd name="connsiteY2-136" fmla="*/ 3130 h 10512"/>
                <a:gd name="connsiteX3-137" fmla="*/ 2745 w 10970"/>
                <a:gd name="connsiteY3-138" fmla="*/ 380 h 10512"/>
                <a:gd name="connsiteX4-139" fmla="*/ 44 w 10970"/>
                <a:gd name="connsiteY4-140" fmla="*/ 10041 h 10512"/>
                <a:gd name="connsiteX0-141" fmla="*/ 44 w 10970"/>
                <a:gd name="connsiteY0-142" fmla="*/ 10044 h 10515"/>
                <a:gd name="connsiteX1-143" fmla="*/ 4255 w 10970"/>
                <a:gd name="connsiteY1-144" fmla="*/ 9989 h 10515"/>
                <a:gd name="connsiteX2-145" fmla="*/ 10364 w 10970"/>
                <a:gd name="connsiteY2-146" fmla="*/ 3133 h 10515"/>
                <a:gd name="connsiteX3-147" fmla="*/ 2745 w 10970"/>
                <a:gd name="connsiteY3-148" fmla="*/ 383 h 10515"/>
                <a:gd name="connsiteX4-149" fmla="*/ 44 w 10970"/>
                <a:gd name="connsiteY4-150" fmla="*/ 10044 h 10515"/>
                <a:gd name="connsiteX0-151" fmla="*/ 43 w 10717"/>
                <a:gd name="connsiteY0-152" fmla="*/ 10228 h 10755"/>
                <a:gd name="connsiteX1-153" fmla="*/ 4254 w 10717"/>
                <a:gd name="connsiteY1-154" fmla="*/ 10173 h 10755"/>
                <a:gd name="connsiteX2-155" fmla="*/ 10096 w 10717"/>
                <a:gd name="connsiteY2-156" fmla="*/ 2567 h 10755"/>
                <a:gd name="connsiteX3-157" fmla="*/ 2744 w 10717"/>
                <a:gd name="connsiteY3-158" fmla="*/ 567 h 10755"/>
                <a:gd name="connsiteX4-159" fmla="*/ 43 w 10717"/>
                <a:gd name="connsiteY4-160" fmla="*/ 10228 h 107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717" h="10755">
                  <a:moveTo>
                    <a:pt x="43" y="10228"/>
                  </a:moveTo>
                  <a:cubicBezTo>
                    <a:pt x="43" y="10228"/>
                    <a:pt x="2579" y="11450"/>
                    <a:pt x="4254" y="10173"/>
                  </a:cubicBezTo>
                  <a:cubicBezTo>
                    <a:pt x="5929" y="8896"/>
                    <a:pt x="12795" y="7945"/>
                    <a:pt x="10096" y="2567"/>
                  </a:cubicBezTo>
                  <a:cubicBezTo>
                    <a:pt x="8431" y="259"/>
                    <a:pt x="4419" y="-710"/>
                    <a:pt x="2744" y="567"/>
                  </a:cubicBezTo>
                  <a:cubicBezTo>
                    <a:pt x="1069" y="1844"/>
                    <a:pt x="-258" y="3870"/>
                    <a:pt x="43" y="1022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3" name="组合 352"/>
          <p:cNvGrpSpPr/>
          <p:nvPr/>
        </p:nvGrpSpPr>
        <p:grpSpPr>
          <a:xfrm flipH="1">
            <a:off x="2928619" y="4144213"/>
            <a:ext cx="918733" cy="993983"/>
            <a:chOff x="10094628" y="-908247"/>
            <a:chExt cx="674917" cy="730197"/>
          </a:xfrm>
        </p:grpSpPr>
        <p:sp>
          <p:nvSpPr>
            <p:cNvPr id="354" name="Freeform 989"/>
            <p:cNvSpPr/>
            <p:nvPr/>
          </p:nvSpPr>
          <p:spPr bwMode="auto">
            <a:xfrm>
              <a:off x="10094628" y="-878015"/>
              <a:ext cx="600875" cy="637977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-1" fmla="*/ 0 w 10000"/>
                <a:gd name="connsiteY0-2" fmla="*/ 570 h 10000"/>
                <a:gd name="connsiteX1-3" fmla="*/ 4758 w 10000"/>
                <a:gd name="connsiteY1-4" fmla="*/ 685 h 10000"/>
                <a:gd name="connsiteX2-5" fmla="*/ 9942 w 10000"/>
                <a:gd name="connsiteY2-6" fmla="*/ 6247 h 10000"/>
                <a:gd name="connsiteX3-7" fmla="*/ 3906 w 10000"/>
                <a:gd name="connsiteY3-8" fmla="*/ 9995 h 10000"/>
                <a:gd name="connsiteX4-9" fmla="*/ 4492 w 10000"/>
                <a:gd name="connsiteY4-10" fmla="*/ 9906 h 10000"/>
                <a:gd name="connsiteX5-11" fmla="*/ 2929 w 10000"/>
                <a:gd name="connsiteY5-12" fmla="*/ 6512 h 10000"/>
                <a:gd name="connsiteX6" fmla="*/ 0 w 10000"/>
                <a:gd name="connsiteY6" fmla="*/ 570 h 10000"/>
                <a:gd name="connsiteX0-13" fmla="*/ 0 w 10000"/>
                <a:gd name="connsiteY0-14" fmla="*/ 570 h 10000"/>
                <a:gd name="connsiteX1-15" fmla="*/ 4758 w 10000"/>
                <a:gd name="connsiteY1-16" fmla="*/ 685 h 10000"/>
                <a:gd name="connsiteX2-17" fmla="*/ 9942 w 10000"/>
                <a:gd name="connsiteY2-18" fmla="*/ 6247 h 10000"/>
                <a:gd name="connsiteX3-19" fmla="*/ 3906 w 10000"/>
                <a:gd name="connsiteY3-20" fmla="*/ 9995 h 10000"/>
                <a:gd name="connsiteX4-21" fmla="*/ 2929 w 10000"/>
                <a:gd name="connsiteY4-22" fmla="*/ 6512 h 10000"/>
                <a:gd name="connsiteX5-23" fmla="*/ 0 w 10000"/>
                <a:gd name="connsiteY5-24" fmla="*/ 570 h 10000"/>
                <a:gd name="connsiteX0-25" fmla="*/ 0 w 9942"/>
                <a:gd name="connsiteY0-26" fmla="*/ 570 h 7110"/>
                <a:gd name="connsiteX1-27" fmla="*/ 4758 w 9942"/>
                <a:gd name="connsiteY1-28" fmla="*/ 685 h 7110"/>
                <a:gd name="connsiteX2-29" fmla="*/ 9942 w 9942"/>
                <a:gd name="connsiteY2-30" fmla="*/ 6247 h 7110"/>
                <a:gd name="connsiteX3-31" fmla="*/ 2929 w 9942"/>
                <a:gd name="connsiteY3-32" fmla="*/ 6512 h 7110"/>
                <a:gd name="connsiteX4-33" fmla="*/ 0 w 9942"/>
                <a:gd name="connsiteY4-34" fmla="*/ 570 h 7110"/>
                <a:gd name="connsiteX0-35" fmla="*/ 0 w 14170"/>
                <a:gd name="connsiteY0-36" fmla="*/ 802 h 9709"/>
                <a:gd name="connsiteX1-37" fmla="*/ 4786 w 14170"/>
                <a:gd name="connsiteY1-38" fmla="*/ 963 h 9709"/>
                <a:gd name="connsiteX2-39" fmla="*/ 14170 w 14170"/>
                <a:gd name="connsiteY2-40" fmla="*/ 7794 h 9709"/>
                <a:gd name="connsiteX3-41" fmla="*/ 2946 w 14170"/>
                <a:gd name="connsiteY3-42" fmla="*/ 9159 h 9709"/>
                <a:gd name="connsiteX4-43" fmla="*/ 0 w 14170"/>
                <a:gd name="connsiteY4-44" fmla="*/ 802 h 9709"/>
                <a:gd name="connsiteX0-45" fmla="*/ 0 w 10000"/>
                <a:gd name="connsiteY0-46" fmla="*/ 826 h 10000"/>
                <a:gd name="connsiteX1-47" fmla="*/ 3378 w 10000"/>
                <a:gd name="connsiteY1-48" fmla="*/ 992 h 10000"/>
                <a:gd name="connsiteX2-49" fmla="*/ 10000 w 10000"/>
                <a:gd name="connsiteY2-50" fmla="*/ 8028 h 10000"/>
                <a:gd name="connsiteX3-51" fmla="*/ 2079 w 10000"/>
                <a:gd name="connsiteY3-52" fmla="*/ 9434 h 10000"/>
                <a:gd name="connsiteX4-53" fmla="*/ 0 w 10000"/>
                <a:gd name="connsiteY4-54" fmla="*/ 826 h 10000"/>
                <a:gd name="connsiteX0-55" fmla="*/ 0 w 10724"/>
                <a:gd name="connsiteY0-56" fmla="*/ 826 h 9981"/>
                <a:gd name="connsiteX1-57" fmla="*/ 3378 w 10724"/>
                <a:gd name="connsiteY1-58" fmla="*/ 992 h 9981"/>
                <a:gd name="connsiteX2-59" fmla="*/ 10724 w 10724"/>
                <a:gd name="connsiteY2-60" fmla="*/ 7932 h 9981"/>
                <a:gd name="connsiteX3-61" fmla="*/ 2079 w 10724"/>
                <a:gd name="connsiteY3-62" fmla="*/ 9434 h 9981"/>
                <a:gd name="connsiteX4-63" fmla="*/ 0 w 10724"/>
                <a:gd name="connsiteY4-64" fmla="*/ 826 h 9981"/>
                <a:gd name="connsiteX0-65" fmla="*/ 0 w 10000"/>
                <a:gd name="connsiteY0-66" fmla="*/ 828 h 9724"/>
                <a:gd name="connsiteX1-67" fmla="*/ 3150 w 10000"/>
                <a:gd name="connsiteY1-68" fmla="*/ 994 h 9724"/>
                <a:gd name="connsiteX2-69" fmla="*/ 10000 w 10000"/>
                <a:gd name="connsiteY2-70" fmla="*/ 7947 h 9724"/>
                <a:gd name="connsiteX3-71" fmla="*/ 3693 w 10000"/>
                <a:gd name="connsiteY3-72" fmla="*/ 9100 h 9724"/>
                <a:gd name="connsiteX4-73" fmla="*/ 0 w 10000"/>
                <a:gd name="connsiteY4-74" fmla="*/ 828 h 9724"/>
                <a:gd name="connsiteX0-75" fmla="*/ 0 w 10000"/>
                <a:gd name="connsiteY0-76" fmla="*/ 852 h 9761"/>
                <a:gd name="connsiteX1-77" fmla="*/ 3150 w 10000"/>
                <a:gd name="connsiteY1-78" fmla="*/ 1022 h 9761"/>
                <a:gd name="connsiteX2-79" fmla="*/ 10000 w 10000"/>
                <a:gd name="connsiteY2-80" fmla="*/ 8173 h 9761"/>
                <a:gd name="connsiteX3-81" fmla="*/ 6752 w 10000"/>
                <a:gd name="connsiteY3-82" fmla="*/ 9029 h 9761"/>
                <a:gd name="connsiteX4-83" fmla="*/ 0 w 10000"/>
                <a:gd name="connsiteY4-84" fmla="*/ 852 h 9761"/>
                <a:gd name="connsiteX0-85" fmla="*/ 0 w 10000"/>
                <a:gd name="connsiteY0-86" fmla="*/ 873 h 9930"/>
                <a:gd name="connsiteX1-87" fmla="*/ 3150 w 10000"/>
                <a:gd name="connsiteY1-88" fmla="*/ 1047 h 9930"/>
                <a:gd name="connsiteX2-89" fmla="*/ 10000 w 10000"/>
                <a:gd name="connsiteY2-90" fmla="*/ 8373 h 9930"/>
                <a:gd name="connsiteX3-91" fmla="*/ 6302 w 10000"/>
                <a:gd name="connsiteY3-92" fmla="*/ 9149 h 9930"/>
                <a:gd name="connsiteX4-93" fmla="*/ 0 w 10000"/>
                <a:gd name="connsiteY4-94" fmla="*/ 873 h 9930"/>
                <a:gd name="connsiteX0-95" fmla="*/ 0 w 10000"/>
                <a:gd name="connsiteY0-96" fmla="*/ 879 h 9617"/>
                <a:gd name="connsiteX1-97" fmla="*/ 3150 w 10000"/>
                <a:gd name="connsiteY1-98" fmla="*/ 1054 h 9617"/>
                <a:gd name="connsiteX2-99" fmla="*/ 10000 w 10000"/>
                <a:gd name="connsiteY2-100" fmla="*/ 8432 h 9617"/>
                <a:gd name="connsiteX3-101" fmla="*/ 6302 w 10000"/>
                <a:gd name="connsiteY3-102" fmla="*/ 9213 h 9617"/>
                <a:gd name="connsiteX4-103" fmla="*/ 0 w 10000"/>
                <a:gd name="connsiteY4-104" fmla="*/ 879 h 9617"/>
                <a:gd name="connsiteX0-105" fmla="*/ 0 w 10000"/>
                <a:gd name="connsiteY0-106" fmla="*/ 914 h 10000"/>
                <a:gd name="connsiteX1-107" fmla="*/ 3150 w 10000"/>
                <a:gd name="connsiteY1-108" fmla="*/ 1096 h 10000"/>
                <a:gd name="connsiteX2-109" fmla="*/ 10000 w 10000"/>
                <a:gd name="connsiteY2-110" fmla="*/ 8768 h 10000"/>
                <a:gd name="connsiteX3-111" fmla="*/ 6302 w 10000"/>
                <a:gd name="connsiteY3-112" fmla="*/ 9580 h 10000"/>
                <a:gd name="connsiteX4-113" fmla="*/ 0 w 10000"/>
                <a:gd name="connsiteY4-114" fmla="*/ 914 h 10000"/>
                <a:gd name="connsiteX0-115" fmla="*/ 0 w 10000"/>
                <a:gd name="connsiteY0-116" fmla="*/ 914 h 9959"/>
                <a:gd name="connsiteX1-117" fmla="*/ 3150 w 10000"/>
                <a:gd name="connsiteY1-118" fmla="*/ 1096 h 9959"/>
                <a:gd name="connsiteX2-119" fmla="*/ 10000 w 10000"/>
                <a:gd name="connsiteY2-120" fmla="*/ 8768 h 9959"/>
                <a:gd name="connsiteX3-121" fmla="*/ 6302 w 10000"/>
                <a:gd name="connsiteY3-122" fmla="*/ 9580 h 9959"/>
                <a:gd name="connsiteX4-123" fmla="*/ 0 w 10000"/>
                <a:gd name="connsiteY4-124" fmla="*/ 914 h 9959"/>
                <a:gd name="connsiteX0-125" fmla="*/ 0 w 11215"/>
                <a:gd name="connsiteY0-126" fmla="*/ 917 h 9843"/>
                <a:gd name="connsiteX1-127" fmla="*/ 3150 w 11215"/>
                <a:gd name="connsiteY1-128" fmla="*/ 1100 h 9843"/>
                <a:gd name="connsiteX2-129" fmla="*/ 11215 w 11215"/>
                <a:gd name="connsiteY2-130" fmla="*/ 8165 h 9843"/>
                <a:gd name="connsiteX3-131" fmla="*/ 6302 w 11215"/>
                <a:gd name="connsiteY3-132" fmla="*/ 9618 h 9843"/>
                <a:gd name="connsiteX4-133" fmla="*/ 0 w 11215"/>
                <a:gd name="connsiteY4-134" fmla="*/ 917 h 9843"/>
                <a:gd name="connsiteX0-135" fmla="*/ 0 w 10000"/>
                <a:gd name="connsiteY0-136" fmla="*/ 932 h 9796"/>
                <a:gd name="connsiteX1-137" fmla="*/ 2809 w 10000"/>
                <a:gd name="connsiteY1-138" fmla="*/ 1118 h 9796"/>
                <a:gd name="connsiteX2-139" fmla="*/ 10000 w 10000"/>
                <a:gd name="connsiteY2-140" fmla="*/ 8295 h 9796"/>
                <a:gd name="connsiteX3-141" fmla="*/ 7304 w 10000"/>
                <a:gd name="connsiteY3-142" fmla="*/ 9519 h 9796"/>
                <a:gd name="connsiteX4-143" fmla="*/ 0 w 10000"/>
                <a:gd name="connsiteY4-144" fmla="*/ 932 h 9796"/>
                <a:gd name="connsiteX0-145" fmla="*/ 0 w 10000"/>
                <a:gd name="connsiteY0-146" fmla="*/ 951 h 9971"/>
                <a:gd name="connsiteX1-147" fmla="*/ 2809 w 10000"/>
                <a:gd name="connsiteY1-148" fmla="*/ 1141 h 9971"/>
                <a:gd name="connsiteX2-149" fmla="*/ 10000 w 10000"/>
                <a:gd name="connsiteY2-150" fmla="*/ 8468 h 9971"/>
                <a:gd name="connsiteX3-151" fmla="*/ 6622 w 10000"/>
                <a:gd name="connsiteY3-152" fmla="*/ 9680 h 9971"/>
                <a:gd name="connsiteX4-153" fmla="*/ 0 w 10000"/>
                <a:gd name="connsiteY4-154" fmla="*/ 951 h 9971"/>
                <a:gd name="connsiteX0-155" fmla="*/ 0 w 10000"/>
                <a:gd name="connsiteY0-156" fmla="*/ 954 h 9935"/>
                <a:gd name="connsiteX1-157" fmla="*/ 2809 w 10000"/>
                <a:gd name="connsiteY1-158" fmla="*/ 1144 h 9935"/>
                <a:gd name="connsiteX2-159" fmla="*/ 10000 w 10000"/>
                <a:gd name="connsiteY2-160" fmla="*/ 8493 h 9935"/>
                <a:gd name="connsiteX3-161" fmla="*/ 6622 w 10000"/>
                <a:gd name="connsiteY3-162" fmla="*/ 9708 h 9935"/>
                <a:gd name="connsiteX4-163" fmla="*/ 0 w 10000"/>
                <a:gd name="connsiteY4-164" fmla="*/ 954 h 9935"/>
                <a:gd name="connsiteX0-165" fmla="*/ 0 w 10281"/>
                <a:gd name="connsiteY0-166" fmla="*/ 960 h 9985"/>
                <a:gd name="connsiteX1-167" fmla="*/ 2809 w 10281"/>
                <a:gd name="connsiteY1-168" fmla="*/ 1151 h 9985"/>
                <a:gd name="connsiteX2-169" fmla="*/ 10281 w 10281"/>
                <a:gd name="connsiteY2-170" fmla="*/ 8475 h 9985"/>
                <a:gd name="connsiteX3-171" fmla="*/ 6622 w 10281"/>
                <a:gd name="connsiteY3-172" fmla="*/ 9772 h 9985"/>
                <a:gd name="connsiteX4-173" fmla="*/ 0 w 10281"/>
                <a:gd name="connsiteY4-174" fmla="*/ 960 h 9985"/>
                <a:gd name="connsiteX0-175" fmla="*/ 0 w 10000"/>
                <a:gd name="connsiteY0-176" fmla="*/ 961 h 10000"/>
                <a:gd name="connsiteX1-177" fmla="*/ 2732 w 10000"/>
                <a:gd name="connsiteY1-178" fmla="*/ 1153 h 10000"/>
                <a:gd name="connsiteX2-179" fmla="*/ 10000 w 10000"/>
                <a:gd name="connsiteY2-180" fmla="*/ 8488 h 10000"/>
                <a:gd name="connsiteX3-181" fmla="*/ 6441 w 10000"/>
                <a:gd name="connsiteY3-182" fmla="*/ 9787 h 10000"/>
                <a:gd name="connsiteX4-183" fmla="*/ 0 w 10000"/>
                <a:gd name="connsiteY4-184" fmla="*/ 961 h 10000"/>
                <a:gd name="connsiteX0-185" fmla="*/ 0 w 10000"/>
                <a:gd name="connsiteY0-186" fmla="*/ 961 h 10087"/>
                <a:gd name="connsiteX1-187" fmla="*/ 2732 w 10000"/>
                <a:gd name="connsiteY1-188" fmla="*/ 1153 h 10087"/>
                <a:gd name="connsiteX2-189" fmla="*/ 10000 w 10000"/>
                <a:gd name="connsiteY2-190" fmla="*/ 8488 h 10087"/>
                <a:gd name="connsiteX3-191" fmla="*/ 6441 w 10000"/>
                <a:gd name="connsiteY3-192" fmla="*/ 9787 h 10087"/>
                <a:gd name="connsiteX4-193" fmla="*/ 0 w 10000"/>
                <a:gd name="connsiteY4-194" fmla="*/ 961 h 10087"/>
                <a:gd name="connsiteX0-195" fmla="*/ 0 w 10195"/>
                <a:gd name="connsiteY0-196" fmla="*/ 961 h 10087"/>
                <a:gd name="connsiteX1-197" fmla="*/ 2732 w 10195"/>
                <a:gd name="connsiteY1-198" fmla="*/ 1153 h 10087"/>
                <a:gd name="connsiteX2-199" fmla="*/ 10195 w 10195"/>
                <a:gd name="connsiteY2-200" fmla="*/ 8488 h 10087"/>
                <a:gd name="connsiteX3-201" fmla="*/ 6441 w 10195"/>
                <a:gd name="connsiteY3-202" fmla="*/ 9787 h 10087"/>
                <a:gd name="connsiteX4-203" fmla="*/ 0 w 10195"/>
                <a:gd name="connsiteY4-204" fmla="*/ 961 h 10087"/>
                <a:gd name="connsiteX0-205" fmla="*/ 0 w 10195"/>
                <a:gd name="connsiteY0-206" fmla="*/ 961 h 10087"/>
                <a:gd name="connsiteX1-207" fmla="*/ 2732 w 10195"/>
                <a:gd name="connsiteY1-208" fmla="*/ 1153 h 10087"/>
                <a:gd name="connsiteX2-209" fmla="*/ 10195 w 10195"/>
                <a:gd name="connsiteY2-210" fmla="*/ 8488 h 10087"/>
                <a:gd name="connsiteX3-211" fmla="*/ 6441 w 10195"/>
                <a:gd name="connsiteY3-212" fmla="*/ 9787 h 10087"/>
                <a:gd name="connsiteX4-213" fmla="*/ 0 w 10195"/>
                <a:gd name="connsiteY4-214" fmla="*/ 961 h 10087"/>
                <a:gd name="connsiteX0-215" fmla="*/ 0 w 10195"/>
                <a:gd name="connsiteY0-216" fmla="*/ 961 h 10180"/>
                <a:gd name="connsiteX1-217" fmla="*/ 2732 w 10195"/>
                <a:gd name="connsiteY1-218" fmla="*/ 1153 h 10180"/>
                <a:gd name="connsiteX2-219" fmla="*/ 10195 w 10195"/>
                <a:gd name="connsiteY2-220" fmla="*/ 8488 h 10180"/>
                <a:gd name="connsiteX3-221" fmla="*/ 6441 w 10195"/>
                <a:gd name="connsiteY3-222" fmla="*/ 9787 h 10180"/>
                <a:gd name="connsiteX4-223" fmla="*/ 0 w 10195"/>
                <a:gd name="connsiteY4-224" fmla="*/ 961 h 10180"/>
                <a:gd name="connsiteX0-225" fmla="*/ 0 w 10195"/>
                <a:gd name="connsiteY0-226" fmla="*/ 961 h 9876"/>
                <a:gd name="connsiteX1-227" fmla="*/ 2732 w 10195"/>
                <a:gd name="connsiteY1-228" fmla="*/ 1153 h 9876"/>
                <a:gd name="connsiteX2-229" fmla="*/ 10195 w 10195"/>
                <a:gd name="connsiteY2-230" fmla="*/ 8488 h 9876"/>
                <a:gd name="connsiteX3-231" fmla="*/ 6441 w 10195"/>
                <a:gd name="connsiteY3-232" fmla="*/ 9787 h 9876"/>
                <a:gd name="connsiteX4-233" fmla="*/ 0 w 10195"/>
                <a:gd name="connsiteY4-234" fmla="*/ 961 h 9876"/>
                <a:gd name="connsiteX0-235" fmla="*/ 0 w 10000"/>
                <a:gd name="connsiteY0-236" fmla="*/ 973 h 9910"/>
                <a:gd name="connsiteX1-237" fmla="*/ 2680 w 10000"/>
                <a:gd name="connsiteY1-238" fmla="*/ 1167 h 9910"/>
                <a:gd name="connsiteX2-239" fmla="*/ 10000 w 10000"/>
                <a:gd name="connsiteY2-240" fmla="*/ 8595 h 9910"/>
                <a:gd name="connsiteX3-241" fmla="*/ 6318 w 10000"/>
                <a:gd name="connsiteY3-242" fmla="*/ 9910 h 9910"/>
                <a:gd name="connsiteX4-243" fmla="*/ 0 w 10000"/>
                <a:gd name="connsiteY4-244" fmla="*/ 973 h 9910"/>
                <a:gd name="connsiteX0-245" fmla="*/ 0 w 10000"/>
                <a:gd name="connsiteY0-246" fmla="*/ 982 h 10000"/>
                <a:gd name="connsiteX1-247" fmla="*/ 2680 w 10000"/>
                <a:gd name="connsiteY1-248" fmla="*/ 1178 h 10000"/>
                <a:gd name="connsiteX2-249" fmla="*/ 10000 w 10000"/>
                <a:gd name="connsiteY2-250" fmla="*/ 8673 h 10000"/>
                <a:gd name="connsiteX3-251" fmla="*/ 6318 w 10000"/>
                <a:gd name="connsiteY3-252" fmla="*/ 10000 h 10000"/>
                <a:gd name="connsiteX4-253" fmla="*/ 0 w 10000"/>
                <a:gd name="connsiteY4-254" fmla="*/ 982 h 10000"/>
                <a:gd name="connsiteX0-255" fmla="*/ 0 w 9656"/>
                <a:gd name="connsiteY0-256" fmla="*/ 622 h 10172"/>
                <a:gd name="connsiteX1-257" fmla="*/ 2336 w 9656"/>
                <a:gd name="connsiteY1-258" fmla="*/ 1350 h 10172"/>
                <a:gd name="connsiteX2-259" fmla="*/ 9656 w 9656"/>
                <a:gd name="connsiteY2-260" fmla="*/ 8845 h 10172"/>
                <a:gd name="connsiteX3-261" fmla="*/ 5974 w 9656"/>
                <a:gd name="connsiteY3-262" fmla="*/ 10172 h 10172"/>
                <a:gd name="connsiteX4-263" fmla="*/ 0 w 9656"/>
                <a:gd name="connsiteY4-264" fmla="*/ 622 h 101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656" h="10172">
                  <a:moveTo>
                    <a:pt x="0" y="622"/>
                  </a:moveTo>
                  <a:cubicBezTo>
                    <a:pt x="0" y="622"/>
                    <a:pt x="895" y="-1182"/>
                    <a:pt x="2336" y="1350"/>
                  </a:cubicBezTo>
                  <a:cubicBezTo>
                    <a:pt x="4695" y="3883"/>
                    <a:pt x="9568" y="6024"/>
                    <a:pt x="9656" y="8845"/>
                  </a:cubicBezTo>
                  <a:cubicBezTo>
                    <a:pt x="9025" y="10479"/>
                    <a:pt x="7671" y="9905"/>
                    <a:pt x="5974" y="10172"/>
                  </a:cubicBezTo>
                  <a:cubicBezTo>
                    <a:pt x="4404" y="8950"/>
                    <a:pt x="2106" y="3628"/>
                    <a:pt x="0" y="62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989"/>
            <p:cNvSpPr/>
            <p:nvPr/>
          </p:nvSpPr>
          <p:spPr bwMode="auto">
            <a:xfrm>
              <a:off x="10096258" y="-908247"/>
              <a:ext cx="593697" cy="641794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-1" fmla="*/ 0 w 10000"/>
                <a:gd name="connsiteY0-2" fmla="*/ 570 h 10000"/>
                <a:gd name="connsiteX1-3" fmla="*/ 4758 w 10000"/>
                <a:gd name="connsiteY1-4" fmla="*/ 685 h 10000"/>
                <a:gd name="connsiteX2-5" fmla="*/ 9942 w 10000"/>
                <a:gd name="connsiteY2-6" fmla="*/ 6247 h 10000"/>
                <a:gd name="connsiteX3-7" fmla="*/ 3906 w 10000"/>
                <a:gd name="connsiteY3-8" fmla="*/ 9995 h 10000"/>
                <a:gd name="connsiteX4-9" fmla="*/ 4492 w 10000"/>
                <a:gd name="connsiteY4-10" fmla="*/ 9906 h 10000"/>
                <a:gd name="connsiteX5-11" fmla="*/ 2929 w 10000"/>
                <a:gd name="connsiteY5-12" fmla="*/ 6512 h 10000"/>
                <a:gd name="connsiteX6" fmla="*/ 0 w 10000"/>
                <a:gd name="connsiteY6" fmla="*/ 570 h 10000"/>
                <a:gd name="connsiteX0-13" fmla="*/ 0 w 10000"/>
                <a:gd name="connsiteY0-14" fmla="*/ 570 h 10000"/>
                <a:gd name="connsiteX1-15" fmla="*/ 4758 w 10000"/>
                <a:gd name="connsiteY1-16" fmla="*/ 685 h 10000"/>
                <a:gd name="connsiteX2-17" fmla="*/ 9942 w 10000"/>
                <a:gd name="connsiteY2-18" fmla="*/ 6247 h 10000"/>
                <a:gd name="connsiteX3-19" fmla="*/ 3906 w 10000"/>
                <a:gd name="connsiteY3-20" fmla="*/ 9995 h 10000"/>
                <a:gd name="connsiteX4-21" fmla="*/ 2929 w 10000"/>
                <a:gd name="connsiteY4-22" fmla="*/ 6512 h 10000"/>
                <a:gd name="connsiteX5-23" fmla="*/ 0 w 10000"/>
                <a:gd name="connsiteY5-24" fmla="*/ 570 h 10000"/>
                <a:gd name="connsiteX0-25" fmla="*/ 0 w 9942"/>
                <a:gd name="connsiteY0-26" fmla="*/ 570 h 7110"/>
                <a:gd name="connsiteX1-27" fmla="*/ 4758 w 9942"/>
                <a:gd name="connsiteY1-28" fmla="*/ 685 h 7110"/>
                <a:gd name="connsiteX2-29" fmla="*/ 9942 w 9942"/>
                <a:gd name="connsiteY2-30" fmla="*/ 6247 h 7110"/>
                <a:gd name="connsiteX3-31" fmla="*/ 2929 w 9942"/>
                <a:gd name="connsiteY3-32" fmla="*/ 6512 h 7110"/>
                <a:gd name="connsiteX4-33" fmla="*/ 0 w 9942"/>
                <a:gd name="connsiteY4-34" fmla="*/ 570 h 7110"/>
                <a:gd name="connsiteX0-35" fmla="*/ 0 w 14170"/>
                <a:gd name="connsiteY0-36" fmla="*/ 802 h 9709"/>
                <a:gd name="connsiteX1-37" fmla="*/ 4786 w 14170"/>
                <a:gd name="connsiteY1-38" fmla="*/ 963 h 9709"/>
                <a:gd name="connsiteX2-39" fmla="*/ 14170 w 14170"/>
                <a:gd name="connsiteY2-40" fmla="*/ 7794 h 9709"/>
                <a:gd name="connsiteX3-41" fmla="*/ 2946 w 14170"/>
                <a:gd name="connsiteY3-42" fmla="*/ 9159 h 9709"/>
                <a:gd name="connsiteX4-43" fmla="*/ 0 w 14170"/>
                <a:gd name="connsiteY4-44" fmla="*/ 802 h 9709"/>
                <a:gd name="connsiteX0-45" fmla="*/ 0 w 10000"/>
                <a:gd name="connsiteY0-46" fmla="*/ 826 h 10000"/>
                <a:gd name="connsiteX1-47" fmla="*/ 3378 w 10000"/>
                <a:gd name="connsiteY1-48" fmla="*/ 992 h 10000"/>
                <a:gd name="connsiteX2-49" fmla="*/ 10000 w 10000"/>
                <a:gd name="connsiteY2-50" fmla="*/ 8028 h 10000"/>
                <a:gd name="connsiteX3-51" fmla="*/ 2079 w 10000"/>
                <a:gd name="connsiteY3-52" fmla="*/ 9434 h 10000"/>
                <a:gd name="connsiteX4-53" fmla="*/ 0 w 10000"/>
                <a:gd name="connsiteY4-54" fmla="*/ 826 h 10000"/>
                <a:gd name="connsiteX0-55" fmla="*/ 0 w 10724"/>
                <a:gd name="connsiteY0-56" fmla="*/ 826 h 9981"/>
                <a:gd name="connsiteX1-57" fmla="*/ 3378 w 10724"/>
                <a:gd name="connsiteY1-58" fmla="*/ 992 h 9981"/>
                <a:gd name="connsiteX2-59" fmla="*/ 10724 w 10724"/>
                <a:gd name="connsiteY2-60" fmla="*/ 7932 h 9981"/>
                <a:gd name="connsiteX3-61" fmla="*/ 2079 w 10724"/>
                <a:gd name="connsiteY3-62" fmla="*/ 9434 h 9981"/>
                <a:gd name="connsiteX4-63" fmla="*/ 0 w 10724"/>
                <a:gd name="connsiteY4-64" fmla="*/ 826 h 9981"/>
                <a:gd name="connsiteX0-65" fmla="*/ 0 w 10000"/>
                <a:gd name="connsiteY0-66" fmla="*/ 828 h 9724"/>
                <a:gd name="connsiteX1-67" fmla="*/ 3150 w 10000"/>
                <a:gd name="connsiteY1-68" fmla="*/ 994 h 9724"/>
                <a:gd name="connsiteX2-69" fmla="*/ 10000 w 10000"/>
                <a:gd name="connsiteY2-70" fmla="*/ 7947 h 9724"/>
                <a:gd name="connsiteX3-71" fmla="*/ 3693 w 10000"/>
                <a:gd name="connsiteY3-72" fmla="*/ 9100 h 9724"/>
                <a:gd name="connsiteX4-73" fmla="*/ 0 w 10000"/>
                <a:gd name="connsiteY4-74" fmla="*/ 828 h 9724"/>
                <a:gd name="connsiteX0-75" fmla="*/ 0 w 10000"/>
                <a:gd name="connsiteY0-76" fmla="*/ 852 h 9761"/>
                <a:gd name="connsiteX1-77" fmla="*/ 3150 w 10000"/>
                <a:gd name="connsiteY1-78" fmla="*/ 1022 h 9761"/>
                <a:gd name="connsiteX2-79" fmla="*/ 10000 w 10000"/>
                <a:gd name="connsiteY2-80" fmla="*/ 8173 h 9761"/>
                <a:gd name="connsiteX3-81" fmla="*/ 6752 w 10000"/>
                <a:gd name="connsiteY3-82" fmla="*/ 9029 h 9761"/>
                <a:gd name="connsiteX4-83" fmla="*/ 0 w 10000"/>
                <a:gd name="connsiteY4-84" fmla="*/ 852 h 9761"/>
                <a:gd name="connsiteX0-85" fmla="*/ 0 w 10000"/>
                <a:gd name="connsiteY0-86" fmla="*/ 873 h 9930"/>
                <a:gd name="connsiteX1-87" fmla="*/ 3150 w 10000"/>
                <a:gd name="connsiteY1-88" fmla="*/ 1047 h 9930"/>
                <a:gd name="connsiteX2-89" fmla="*/ 10000 w 10000"/>
                <a:gd name="connsiteY2-90" fmla="*/ 8373 h 9930"/>
                <a:gd name="connsiteX3-91" fmla="*/ 6302 w 10000"/>
                <a:gd name="connsiteY3-92" fmla="*/ 9149 h 9930"/>
                <a:gd name="connsiteX4-93" fmla="*/ 0 w 10000"/>
                <a:gd name="connsiteY4-94" fmla="*/ 873 h 9930"/>
                <a:gd name="connsiteX0-95" fmla="*/ 0 w 10000"/>
                <a:gd name="connsiteY0-96" fmla="*/ 879 h 9617"/>
                <a:gd name="connsiteX1-97" fmla="*/ 3150 w 10000"/>
                <a:gd name="connsiteY1-98" fmla="*/ 1054 h 9617"/>
                <a:gd name="connsiteX2-99" fmla="*/ 10000 w 10000"/>
                <a:gd name="connsiteY2-100" fmla="*/ 8432 h 9617"/>
                <a:gd name="connsiteX3-101" fmla="*/ 6302 w 10000"/>
                <a:gd name="connsiteY3-102" fmla="*/ 9213 h 9617"/>
                <a:gd name="connsiteX4-103" fmla="*/ 0 w 10000"/>
                <a:gd name="connsiteY4-104" fmla="*/ 879 h 9617"/>
                <a:gd name="connsiteX0-105" fmla="*/ 0 w 10000"/>
                <a:gd name="connsiteY0-106" fmla="*/ 914 h 10000"/>
                <a:gd name="connsiteX1-107" fmla="*/ 3150 w 10000"/>
                <a:gd name="connsiteY1-108" fmla="*/ 1096 h 10000"/>
                <a:gd name="connsiteX2-109" fmla="*/ 10000 w 10000"/>
                <a:gd name="connsiteY2-110" fmla="*/ 8768 h 10000"/>
                <a:gd name="connsiteX3-111" fmla="*/ 6302 w 10000"/>
                <a:gd name="connsiteY3-112" fmla="*/ 9580 h 10000"/>
                <a:gd name="connsiteX4-113" fmla="*/ 0 w 10000"/>
                <a:gd name="connsiteY4-114" fmla="*/ 914 h 10000"/>
                <a:gd name="connsiteX0-115" fmla="*/ 0 w 10000"/>
                <a:gd name="connsiteY0-116" fmla="*/ 914 h 9959"/>
                <a:gd name="connsiteX1-117" fmla="*/ 3150 w 10000"/>
                <a:gd name="connsiteY1-118" fmla="*/ 1096 h 9959"/>
                <a:gd name="connsiteX2-119" fmla="*/ 10000 w 10000"/>
                <a:gd name="connsiteY2-120" fmla="*/ 8768 h 9959"/>
                <a:gd name="connsiteX3-121" fmla="*/ 6302 w 10000"/>
                <a:gd name="connsiteY3-122" fmla="*/ 9580 h 9959"/>
                <a:gd name="connsiteX4-123" fmla="*/ 0 w 10000"/>
                <a:gd name="connsiteY4-124" fmla="*/ 914 h 9959"/>
                <a:gd name="connsiteX0-125" fmla="*/ 0 w 11215"/>
                <a:gd name="connsiteY0-126" fmla="*/ 917 h 9843"/>
                <a:gd name="connsiteX1-127" fmla="*/ 3150 w 11215"/>
                <a:gd name="connsiteY1-128" fmla="*/ 1100 h 9843"/>
                <a:gd name="connsiteX2-129" fmla="*/ 11215 w 11215"/>
                <a:gd name="connsiteY2-130" fmla="*/ 8165 h 9843"/>
                <a:gd name="connsiteX3-131" fmla="*/ 6302 w 11215"/>
                <a:gd name="connsiteY3-132" fmla="*/ 9618 h 9843"/>
                <a:gd name="connsiteX4-133" fmla="*/ 0 w 11215"/>
                <a:gd name="connsiteY4-134" fmla="*/ 917 h 9843"/>
                <a:gd name="connsiteX0-135" fmla="*/ 0 w 10000"/>
                <a:gd name="connsiteY0-136" fmla="*/ 932 h 9796"/>
                <a:gd name="connsiteX1-137" fmla="*/ 2809 w 10000"/>
                <a:gd name="connsiteY1-138" fmla="*/ 1118 h 9796"/>
                <a:gd name="connsiteX2-139" fmla="*/ 10000 w 10000"/>
                <a:gd name="connsiteY2-140" fmla="*/ 8295 h 9796"/>
                <a:gd name="connsiteX3-141" fmla="*/ 7304 w 10000"/>
                <a:gd name="connsiteY3-142" fmla="*/ 9519 h 9796"/>
                <a:gd name="connsiteX4-143" fmla="*/ 0 w 10000"/>
                <a:gd name="connsiteY4-144" fmla="*/ 932 h 9796"/>
                <a:gd name="connsiteX0-145" fmla="*/ 0 w 10000"/>
                <a:gd name="connsiteY0-146" fmla="*/ 951 h 9971"/>
                <a:gd name="connsiteX1-147" fmla="*/ 2809 w 10000"/>
                <a:gd name="connsiteY1-148" fmla="*/ 1141 h 9971"/>
                <a:gd name="connsiteX2-149" fmla="*/ 10000 w 10000"/>
                <a:gd name="connsiteY2-150" fmla="*/ 8468 h 9971"/>
                <a:gd name="connsiteX3-151" fmla="*/ 6622 w 10000"/>
                <a:gd name="connsiteY3-152" fmla="*/ 9680 h 9971"/>
                <a:gd name="connsiteX4-153" fmla="*/ 0 w 10000"/>
                <a:gd name="connsiteY4-154" fmla="*/ 951 h 9971"/>
                <a:gd name="connsiteX0-155" fmla="*/ 0 w 10000"/>
                <a:gd name="connsiteY0-156" fmla="*/ 954 h 9935"/>
                <a:gd name="connsiteX1-157" fmla="*/ 2809 w 10000"/>
                <a:gd name="connsiteY1-158" fmla="*/ 1144 h 9935"/>
                <a:gd name="connsiteX2-159" fmla="*/ 10000 w 10000"/>
                <a:gd name="connsiteY2-160" fmla="*/ 8493 h 9935"/>
                <a:gd name="connsiteX3-161" fmla="*/ 6622 w 10000"/>
                <a:gd name="connsiteY3-162" fmla="*/ 9708 h 9935"/>
                <a:gd name="connsiteX4-163" fmla="*/ 0 w 10000"/>
                <a:gd name="connsiteY4-164" fmla="*/ 954 h 99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00" h="9935">
                  <a:moveTo>
                    <a:pt x="0" y="954"/>
                  </a:moveTo>
                  <a:cubicBezTo>
                    <a:pt x="0" y="954"/>
                    <a:pt x="1299" y="-1314"/>
                    <a:pt x="2809" y="1144"/>
                  </a:cubicBezTo>
                  <a:cubicBezTo>
                    <a:pt x="5281" y="3603"/>
                    <a:pt x="9707" y="6492"/>
                    <a:pt x="10000" y="8493"/>
                  </a:cubicBezTo>
                  <a:cubicBezTo>
                    <a:pt x="9459" y="9970"/>
                    <a:pt x="7118" y="10186"/>
                    <a:pt x="6622" y="9708"/>
                  </a:cubicBezTo>
                  <a:lnTo>
                    <a:pt x="0" y="95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1050"/>
            <p:cNvSpPr/>
            <p:nvPr/>
          </p:nvSpPr>
          <p:spPr bwMode="auto">
            <a:xfrm rot="4015269">
              <a:off x="10539648" y="-407946"/>
              <a:ext cx="172075" cy="287718"/>
            </a:xfrm>
            <a:custGeom>
              <a:avLst/>
              <a:gdLst>
                <a:gd name="T0" fmla="*/ 2 w 55"/>
                <a:gd name="T1" fmla="*/ 79 h 87"/>
                <a:gd name="T2" fmla="*/ 36 w 55"/>
                <a:gd name="T3" fmla="*/ 83 h 87"/>
                <a:gd name="T4" fmla="*/ 55 w 55"/>
                <a:gd name="T5" fmla="*/ 18 h 87"/>
                <a:gd name="T6" fmla="*/ 34 w 55"/>
                <a:gd name="T7" fmla="*/ 0 h 87"/>
                <a:gd name="T8" fmla="*/ 2 w 55"/>
                <a:gd name="T9" fmla="*/ 79 h 87"/>
                <a:gd name="connsiteX0" fmla="*/ 26 w 9662"/>
                <a:gd name="connsiteY0" fmla="*/ 9432 h 10020"/>
                <a:gd name="connsiteX1" fmla="*/ 6207 w 9662"/>
                <a:gd name="connsiteY1" fmla="*/ 9892 h 10020"/>
                <a:gd name="connsiteX2" fmla="*/ 9662 w 9662"/>
                <a:gd name="connsiteY2" fmla="*/ 2421 h 10020"/>
                <a:gd name="connsiteX3" fmla="*/ 3300 w 9662"/>
                <a:gd name="connsiteY3" fmla="*/ 0 h 10020"/>
                <a:gd name="connsiteX4" fmla="*/ 26 w 9662"/>
                <a:gd name="connsiteY4" fmla="*/ 9432 h 10020"/>
                <a:gd name="connsiteX0-1" fmla="*/ 45 w 10252"/>
                <a:gd name="connsiteY0-2" fmla="*/ 10001 h 10931"/>
                <a:gd name="connsiteX1-3" fmla="*/ 6442 w 10252"/>
                <a:gd name="connsiteY1-4" fmla="*/ 10460 h 10931"/>
                <a:gd name="connsiteX2-5" fmla="*/ 10252 w 10252"/>
                <a:gd name="connsiteY2-6" fmla="*/ 2296 h 10931"/>
                <a:gd name="connsiteX3-7" fmla="*/ 3433 w 10252"/>
                <a:gd name="connsiteY3-8" fmla="*/ 588 h 10931"/>
                <a:gd name="connsiteX4-9" fmla="*/ 45 w 10252"/>
                <a:gd name="connsiteY4-10" fmla="*/ 10001 h 10931"/>
                <a:gd name="connsiteX0-11" fmla="*/ 45 w 10254"/>
                <a:gd name="connsiteY0-12" fmla="*/ 9951 h 10881"/>
                <a:gd name="connsiteX1-13" fmla="*/ 6442 w 10254"/>
                <a:gd name="connsiteY1-14" fmla="*/ 10410 h 10881"/>
                <a:gd name="connsiteX2-15" fmla="*/ 10252 w 10254"/>
                <a:gd name="connsiteY2-16" fmla="*/ 2246 h 10881"/>
                <a:gd name="connsiteX3-17" fmla="*/ 3433 w 10254"/>
                <a:gd name="connsiteY3-18" fmla="*/ 538 h 10881"/>
                <a:gd name="connsiteX4-19" fmla="*/ 45 w 10254"/>
                <a:gd name="connsiteY4-20" fmla="*/ 9951 h 10881"/>
                <a:gd name="connsiteX0-21" fmla="*/ 45 w 10254"/>
                <a:gd name="connsiteY0-22" fmla="*/ 9951 h 10881"/>
                <a:gd name="connsiteX1-23" fmla="*/ 6442 w 10254"/>
                <a:gd name="connsiteY1-24" fmla="*/ 10410 h 10881"/>
                <a:gd name="connsiteX2-25" fmla="*/ 10252 w 10254"/>
                <a:gd name="connsiteY2-26" fmla="*/ 2246 h 10881"/>
                <a:gd name="connsiteX3-27" fmla="*/ 3433 w 10254"/>
                <a:gd name="connsiteY3-28" fmla="*/ 538 h 10881"/>
                <a:gd name="connsiteX4-29" fmla="*/ 45 w 10254"/>
                <a:gd name="connsiteY4-30" fmla="*/ 9951 h 10881"/>
                <a:gd name="connsiteX0-31" fmla="*/ 45 w 10254"/>
                <a:gd name="connsiteY0-32" fmla="*/ 9951 h 10881"/>
                <a:gd name="connsiteX1-33" fmla="*/ 6442 w 10254"/>
                <a:gd name="connsiteY1-34" fmla="*/ 10410 h 10881"/>
                <a:gd name="connsiteX2-35" fmla="*/ 10252 w 10254"/>
                <a:gd name="connsiteY2-36" fmla="*/ 2246 h 10881"/>
                <a:gd name="connsiteX3-37" fmla="*/ 3433 w 10254"/>
                <a:gd name="connsiteY3-38" fmla="*/ 538 h 10881"/>
                <a:gd name="connsiteX4-39" fmla="*/ 45 w 10254"/>
                <a:gd name="connsiteY4-40" fmla="*/ 9951 h 10881"/>
                <a:gd name="connsiteX0-41" fmla="*/ 45 w 10254"/>
                <a:gd name="connsiteY0-42" fmla="*/ 9951 h 10482"/>
                <a:gd name="connsiteX1-43" fmla="*/ 5326 w 10254"/>
                <a:gd name="connsiteY1-44" fmla="*/ 9897 h 10482"/>
                <a:gd name="connsiteX2-45" fmla="*/ 10252 w 10254"/>
                <a:gd name="connsiteY2-46" fmla="*/ 2246 h 10482"/>
                <a:gd name="connsiteX3-47" fmla="*/ 3433 w 10254"/>
                <a:gd name="connsiteY3-48" fmla="*/ 538 h 10482"/>
                <a:gd name="connsiteX4-49" fmla="*/ 45 w 10254"/>
                <a:gd name="connsiteY4-50" fmla="*/ 9951 h 10482"/>
                <a:gd name="connsiteX0-51" fmla="*/ 43 w 9258"/>
                <a:gd name="connsiteY0-52" fmla="*/ 9837 h 10334"/>
                <a:gd name="connsiteX1-53" fmla="*/ 5324 w 9258"/>
                <a:gd name="connsiteY1-54" fmla="*/ 9783 h 10334"/>
                <a:gd name="connsiteX2-55" fmla="*/ 9256 w 9258"/>
                <a:gd name="connsiteY2-56" fmla="*/ 2590 h 10334"/>
                <a:gd name="connsiteX3-57" fmla="*/ 3431 w 9258"/>
                <a:gd name="connsiteY3-58" fmla="*/ 424 h 10334"/>
                <a:gd name="connsiteX4-59" fmla="*/ 43 w 9258"/>
                <a:gd name="connsiteY4-60" fmla="*/ 9837 h 10334"/>
                <a:gd name="connsiteX0-61" fmla="*/ 46 w 11843"/>
                <a:gd name="connsiteY0-62" fmla="*/ 9519 h 10000"/>
                <a:gd name="connsiteX1-63" fmla="*/ 5751 w 11843"/>
                <a:gd name="connsiteY1-64" fmla="*/ 9467 h 10000"/>
                <a:gd name="connsiteX2-65" fmla="*/ 9998 w 11843"/>
                <a:gd name="connsiteY2-66" fmla="*/ 2506 h 10000"/>
                <a:gd name="connsiteX3-67" fmla="*/ 3706 w 11843"/>
                <a:gd name="connsiteY3-68" fmla="*/ 410 h 10000"/>
                <a:gd name="connsiteX4-69" fmla="*/ 46 w 11843"/>
                <a:gd name="connsiteY4-70" fmla="*/ 9519 h 10000"/>
                <a:gd name="connsiteX0-71" fmla="*/ 46 w 12513"/>
                <a:gd name="connsiteY0-72" fmla="*/ 9519 h 9559"/>
                <a:gd name="connsiteX1-73" fmla="*/ 5751 w 12513"/>
                <a:gd name="connsiteY1-74" fmla="*/ 9467 h 9559"/>
                <a:gd name="connsiteX2-75" fmla="*/ 9998 w 12513"/>
                <a:gd name="connsiteY2-76" fmla="*/ 2506 h 9559"/>
                <a:gd name="connsiteX3-77" fmla="*/ 3706 w 12513"/>
                <a:gd name="connsiteY3-78" fmla="*/ 410 h 9559"/>
                <a:gd name="connsiteX4-79" fmla="*/ 46 w 12513"/>
                <a:gd name="connsiteY4-80" fmla="*/ 9519 h 9559"/>
                <a:gd name="connsiteX0-81" fmla="*/ 39 w 10428"/>
                <a:gd name="connsiteY0-82" fmla="*/ 10016 h 10538"/>
                <a:gd name="connsiteX1-83" fmla="*/ 4598 w 10428"/>
                <a:gd name="connsiteY1-84" fmla="*/ 9962 h 10538"/>
                <a:gd name="connsiteX2-85" fmla="*/ 9082 w 10428"/>
                <a:gd name="connsiteY2-86" fmla="*/ 2432 h 10538"/>
                <a:gd name="connsiteX3-87" fmla="*/ 2964 w 10428"/>
                <a:gd name="connsiteY3-88" fmla="*/ 487 h 10538"/>
                <a:gd name="connsiteX4-89" fmla="*/ 39 w 10428"/>
                <a:gd name="connsiteY4-90" fmla="*/ 10016 h 10538"/>
                <a:gd name="connsiteX0-91" fmla="*/ 39 w 9925"/>
                <a:gd name="connsiteY0-92" fmla="*/ 10016 h 10538"/>
                <a:gd name="connsiteX1-93" fmla="*/ 4598 w 9925"/>
                <a:gd name="connsiteY1-94" fmla="*/ 9962 h 10538"/>
                <a:gd name="connsiteX2-95" fmla="*/ 9082 w 9925"/>
                <a:gd name="connsiteY2-96" fmla="*/ 2432 h 10538"/>
                <a:gd name="connsiteX3-97" fmla="*/ 2964 w 9925"/>
                <a:gd name="connsiteY3-98" fmla="*/ 487 h 10538"/>
                <a:gd name="connsiteX4-99" fmla="*/ 39 w 9925"/>
                <a:gd name="connsiteY4-100" fmla="*/ 10016 h 10538"/>
                <a:gd name="connsiteX0-101" fmla="*/ 45 w 11433"/>
                <a:gd name="connsiteY0-102" fmla="*/ 9426 h 9894"/>
                <a:gd name="connsiteX1-103" fmla="*/ 4639 w 11433"/>
                <a:gd name="connsiteY1-104" fmla="*/ 9374 h 9894"/>
                <a:gd name="connsiteX2-105" fmla="*/ 10698 w 11433"/>
                <a:gd name="connsiteY2-106" fmla="*/ 2578 h 9894"/>
                <a:gd name="connsiteX3-107" fmla="*/ 2992 w 11433"/>
                <a:gd name="connsiteY3-108" fmla="*/ 383 h 9894"/>
                <a:gd name="connsiteX4-109" fmla="*/ 45 w 11433"/>
                <a:gd name="connsiteY4-110" fmla="*/ 9426 h 9894"/>
                <a:gd name="connsiteX0-111" fmla="*/ 39 w 10000"/>
                <a:gd name="connsiteY0-112" fmla="*/ 9491 h 9964"/>
                <a:gd name="connsiteX1-113" fmla="*/ 4058 w 10000"/>
                <a:gd name="connsiteY1-114" fmla="*/ 9438 h 9964"/>
                <a:gd name="connsiteX2-115" fmla="*/ 9357 w 10000"/>
                <a:gd name="connsiteY2-116" fmla="*/ 2570 h 9964"/>
                <a:gd name="connsiteX3-117" fmla="*/ 2617 w 10000"/>
                <a:gd name="connsiteY3-118" fmla="*/ 351 h 9964"/>
                <a:gd name="connsiteX4-119" fmla="*/ 39 w 10000"/>
                <a:gd name="connsiteY4-120" fmla="*/ 9491 h 9964"/>
                <a:gd name="connsiteX0-121" fmla="*/ 39 w 9837"/>
                <a:gd name="connsiteY0-122" fmla="*/ 9525 h 10000"/>
                <a:gd name="connsiteX1-123" fmla="*/ 4058 w 9837"/>
                <a:gd name="connsiteY1-124" fmla="*/ 9472 h 10000"/>
                <a:gd name="connsiteX2-125" fmla="*/ 9357 w 9837"/>
                <a:gd name="connsiteY2-126" fmla="*/ 2579 h 10000"/>
                <a:gd name="connsiteX3-127" fmla="*/ 2617 w 9837"/>
                <a:gd name="connsiteY3-128" fmla="*/ 352 h 10000"/>
                <a:gd name="connsiteX4-129" fmla="*/ 39 w 9837"/>
                <a:gd name="connsiteY4-130" fmla="*/ 9525 h 10000"/>
                <a:gd name="connsiteX0-131" fmla="*/ 40 w 10088"/>
                <a:gd name="connsiteY0-132" fmla="*/ 9525 h 10237"/>
                <a:gd name="connsiteX1-133" fmla="*/ 5324 w 10088"/>
                <a:gd name="connsiteY1-134" fmla="*/ 9782 h 10237"/>
                <a:gd name="connsiteX2-135" fmla="*/ 9512 w 10088"/>
                <a:gd name="connsiteY2-136" fmla="*/ 2579 h 10237"/>
                <a:gd name="connsiteX3-137" fmla="*/ 2660 w 10088"/>
                <a:gd name="connsiteY3-138" fmla="*/ 352 h 10237"/>
                <a:gd name="connsiteX4-139" fmla="*/ 40 w 10088"/>
                <a:gd name="connsiteY4-140" fmla="*/ 9525 h 102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88" h="10237">
                  <a:moveTo>
                    <a:pt x="40" y="9525"/>
                  </a:moveTo>
                  <a:cubicBezTo>
                    <a:pt x="40" y="9525"/>
                    <a:pt x="3746" y="10940"/>
                    <a:pt x="5324" y="9782"/>
                  </a:cubicBezTo>
                  <a:cubicBezTo>
                    <a:pt x="6902" y="8625"/>
                    <a:pt x="11741" y="7951"/>
                    <a:pt x="9512" y="2579"/>
                  </a:cubicBezTo>
                  <a:cubicBezTo>
                    <a:pt x="7972" y="1142"/>
                    <a:pt x="4239" y="-805"/>
                    <a:pt x="2660" y="352"/>
                  </a:cubicBezTo>
                  <a:cubicBezTo>
                    <a:pt x="1082" y="1509"/>
                    <a:pt x="-251" y="3491"/>
                    <a:pt x="40" y="952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5" name="组合 364"/>
          <p:cNvGrpSpPr/>
          <p:nvPr/>
        </p:nvGrpSpPr>
        <p:grpSpPr>
          <a:xfrm rot="745325" flipH="1">
            <a:off x="2664292" y="4082117"/>
            <a:ext cx="918733" cy="993983"/>
            <a:chOff x="10094628" y="-908247"/>
            <a:chExt cx="674917" cy="730197"/>
          </a:xfrm>
        </p:grpSpPr>
        <p:sp>
          <p:nvSpPr>
            <p:cNvPr id="366" name="Freeform 989"/>
            <p:cNvSpPr/>
            <p:nvPr/>
          </p:nvSpPr>
          <p:spPr bwMode="auto">
            <a:xfrm>
              <a:off x="10094628" y="-878015"/>
              <a:ext cx="600875" cy="637977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-1" fmla="*/ 0 w 10000"/>
                <a:gd name="connsiteY0-2" fmla="*/ 570 h 10000"/>
                <a:gd name="connsiteX1-3" fmla="*/ 4758 w 10000"/>
                <a:gd name="connsiteY1-4" fmla="*/ 685 h 10000"/>
                <a:gd name="connsiteX2-5" fmla="*/ 9942 w 10000"/>
                <a:gd name="connsiteY2-6" fmla="*/ 6247 h 10000"/>
                <a:gd name="connsiteX3-7" fmla="*/ 3906 w 10000"/>
                <a:gd name="connsiteY3-8" fmla="*/ 9995 h 10000"/>
                <a:gd name="connsiteX4-9" fmla="*/ 4492 w 10000"/>
                <a:gd name="connsiteY4-10" fmla="*/ 9906 h 10000"/>
                <a:gd name="connsiteX5-11" fmla="*/ 2929 w 10000"/>
                <a:gd name="connsiteY5-12" fmla="*/ 6512 h 10000"/>
                <a:gd name="connsiteX6" fmla="*/ 0 w 10000"/>
                <a:gd name="connsiteY6" fmla="*/ 570 h 10000"/>
                <a:gd name="connsiteX0-13" fmla="*/ 0 w 10000"/>
                <a:gd name="connsiteY0-14" fmla="*/ 570 h 10000"/>
                <a:gd name="connsiteX1-15" fmla="*/ 4758 w 10000"/>
                <a:gd name="connsiteY1-16" fmla="*/ 685 h 10000"/>
                <a:gd name="connsiteX2-17" fmla="*/ 9942 w 10000"/>
                <a:gd name="connsiteY2-18" fmla="*/ 6247 h 10000"/>
                <a:gd name="connsiteX3-19" fmla="*/ 3906 w 10000"/>
                <a:gd name="connsiteY3-20" fmla="*/ 9995 h 10000"/>
                <a:gd name="connsiteX4-21" fmla="*/ 2929 w 10000"/>
                <a:gd name="connsiteY4-22" fmla="*/ 6512 h 10000"/>
                <a:gd name="connsiteX5-23" fmla="*/ 0 w 10000"/>
                <a:gd name="connsiteY5-24" fmla="*/ 570 h 10000"/>
                <a:gd name="connsiteX0-25" fmla="*/ 0 w 9942"/>
                <a:gd name="connsiteY0-26" fmla="*/ 570 h 7110"/>
                <a:gd name="connsiteX1-27" fmla="*/ 4758 w 9942"/>
                <a:gd name="connsiteY1-28" fmla="*/ 685 h 7110"/>
                <a:gd name="connsiteX2-29" fmla="*/ 9942 w 9942"/>
                <a:gd name="connsiteY2-30" fmla="*/ 6247 h 7110"/>
                <a:gd name="connsiteX3-31" fmla="*/ 2929 w 9942"/>
                <a:gd name="connsiteY3-32" fmla="*/ 6512 h 7110"/>
                <a:gd name="connsiteX4-33" fmla="*/ 0 w 9942"/>
                <a:gd name="connsiteY4-34" fmla="*/ 570 h 7110"/>
                <a:gd name="connsiteX0-35" fmla="*/ 0 w 14170"/>
                <a:gd name="connsiteY0-36" fmla="*/ 802 h 9709"/>
                <a:gd name="connsiteX1-37" fmla="*/ 4786 w 14170"/>
                <a:gd name="connsiteY1-38" fmla="*/ 963 h 9709"/>
                <a:gd name="connsiteX2-39" fmla="*/ 14170 w 14170"/>
                <a:gd name="connsiteY2-40" fmla="*/ 7794 h 9709"/>
                <a:gd name="connsiteX3-41" fmla="*/ 2946 w 14170"/>
                <a:gd name="connsiteY3-42" fmla="*/ 9159 h 9709"/>
                <a:gd name="connsiteX4-43" fmla="*/ 0 w 14170"/>
                <a:gd name="connsiteY4-44" fmla="*/ 802 h 9709"/>
                <a:gd name="connsiteX0-45" fmla="*/ 0 w 10000"/>
                <a:gd name="connsiteY0-46" fmla="*/ 826 h 10000"/>
                <a:gd name="connsiteX1-47" fmla="*/ 3378 w 10000"/>
                <a:gd name="connsiteY1-48" fmla="*/ 992 h 10000"/>
                <a:gd name="connsiteX2-49" fmla="*/ 10000 w 10000"/>
                <a:gd name="connsiteY2-50" fmla="*/ 8028 h 10000"/>
                <a:gd name="connsiteX3-51" fmla="*/ 2079 w 10000"/>
                <a:gd name="connsiteY3-52" fmla="*/ 9434 h 10000"/>
                <a:gd name="connsiteX4-53" fmla="*/ 0 w 10000"/>
                <a:gd name="connsiteY4-54" fmla="*/ 826 h 10000"/>
                <a:gd name="connsiteX0-55" fmla="*/ 0 w 10724"/>
                <a:gd name="connsiteY0-56" fmla="*/ 826 h 9981"/>
                <a:gd name="connsiteX1-57" fmla="*/ 3378 w 10724"/>
                <a:gd name="connsiteY1-58" fmla="*/ 992 h 9981"/>
                <a:gd name="connsiteX2-59" fmla="*/ 10724 w 10724"/>
                <a:gd name="connsiteY2-60" fmla="*/ 7932 h 9981"/>
                <a:gd name="connsiteX3-61" fmla="*/ 2079 w 10724"/>
                <a:gd name="connsiteY3-62" fmla="*/ 9434 h 9981"/>
                <a:gd name="connsiteX4-63" fmla="*/ 0 w 10724"/>
                <a:gd name="connsiteY4-64" fmla="*/ 826 h 9981"/>
                <a:gd name="connsiteX0-65" fmla="*/ 0 w 10000"/>
                <a:gd name="connsiteY0-66" fmla="*/ 828 h 9724"/>
                <a:gd name="connsiteX1-67" fmla="*/ 3150 w 10000"/>
                <a:gd name="connsiteY1-68" fmla="*/ 994 h 9724"/>
                <a:gd name="connsiteX2-69" fmla="*/ 10000 w 10000"/>
                <a:gd name="connsiteY2-70" fmla="*/ 7947 h 9724"/>
                <a:gd name="connsiteX3-71" fmla="*/ 3693 w 10000"/>
                <a:gd name="connsiteY3-72" fmla="*/ 9100 h 9724"/>
                <a:gd name="connsiteX4-73" fmla="*/ 0 w 10000"/>
                <a:gd name="connsiteY4-74" fmla="*/ 828 h 9724"/>
                <a:gd name="connsiteX0-75" fmla="*/ 0 w 10000"/>
                <a:gd name="connsiteY0-76" fmla="*/ 852 h 9761"/>
                <a:gd name="connsiteX1-77" fmla="*/ 3150 w 10000"/>
                <a:gd name="connsiteY1-78" fmla="*/ 1022 h 9761"/>
                <a:gd name="connsiteX2-79" fmla="*/ 10000 w 10000"/>
                <a:gd name="connsiteY2-80" fmla="*/ 8173 h 9761"/>
                <a:gd name="connsiteX3-81" fmla="*/ 6752 w 10000"/>
                <a:gd name="connsiteY3-82" fmla="*/ 9029 h 9761"/>
                <a:gd name="connsiteX4-83" fmla="*/ 0 w 10000"/>
                <a:gd name="connsiteY4-84" fmla="*/ 852 h 9761"/>
                <a:gd name="connsiteX0-85" fmla="*/ 0 w 10000"/>
                <a:gd name="connsiteY0-86" fmla="*/ 873 h 9930"/>
                <a:gd name="connsiteX1-87" fmla="*/ 3150 w 10000"/>
                <a:gd name="connsiteY1-88" fmla="*/ 1047 h 9930"/>
                <a:gd name="connsiteX2-89" fmla="*/ 10000 w 10000"/>
                <a:gd name="connsiteY2-90" fmla="*/ 8373 h 9930"/>
                <a:gd name="connsiteX3-91" fmla="*/ 6302 w 10000"/>
                <a:gd name="connsiteY3-92" fmla="*/ 9149 h 9930"/>
                <a:gd name="connsiteX4-93" fmla="*/ 0 w 10000"/>
                <a:gd name="connsiteY4-94" fmla="*/ 873 h 9930"/>
                <a:gd name="connsiteX0-95" fmla="*/ 0 w 10000"/>
                <a:gd name="connsiteY0-96" fmla="*/ 879 h 9617"/>
                <a:gd name="connsiteX1-97" fmla="*/ 3150 w 10000"/>
                <a:gd name="connsiteY1-98" fmla="*/ 1054 h 9617"/>
                <a:gd name="connsiteX2-99" fmla="*/ 10000 w 10000"/>
                <a:gd name="connsiteY2-100" fmla="*/ 8432 h 9617"/>
                <a:gd name="connsiteX3-101" fmla="*/ 6302 w 10000"/>
                <a:gd name="connsiteY3-102" fmla="*/ 9213 h 9617"/>
                <a:gd name="connsiteX4-103" fmla="*/ 0 w 10000"/>
                <a:gd name="connsiteY4-104" fmla="*/ 879 h 9617"/>
                <a:gd name="connsiteX0-105" fmla="*/ 0 w 10000"/>
                <a:gd name="connsiteY0-106" fmla="*/ 914 h 10000"/>
                <a:gd name="connsiteX1-107" fmla="*/ 3150 w 10000"/>
                <a:gd name="connsiteY1-108" fmla="*/ 1096 h 10000"/>
                <a:gd name="connsiteX2-109" fmla="*/ 10000 w 10000"/>
                <a:gd name="connsiteY2-110" fmla="*/ 8768 h 10000"/>
                <a:gd name="connsiteX3-111" fmla="*/ 6302 w 10000"/>
                <a:gd name="connsiteY3-112" fmla="*/ 9580 h 10000"/>
                <a:gd name="connsiteX4-113" fmla="*/ 0 w 10000"/>
                <a:gd name="connsiteY4-114" fmla="*/ 914 h 10000"/>
                <a:gd name="connsiteX0-115" fmla="*/ 0 w 10000"/>
                <a:gd name="connsiteY0-116" fmla="*/ 914 h 9959"/>
                <a:gd name="connsiteX1-117" fmla="*/ 3150 w 10000"/>
                <a:gd name="connsiteY1-118" fmla="*/ 1096 h 9959"/>
                <a:gd name="connsiteX2-119" fmla="*/ 10000 w 10000"/>
                <a:gd name="connsiteY2-120" fmla="*/ 8768 h 9959"/>
                <a:gd name="connsiteX3-121" fmla="*/ 6302 w 10000"/>
                <a:gd name="connsiteY3-122" fmla="*/ 9580 h 9959"/>
                <a:gd name="connsiteX4-123" fmla="*/ 0 w 10000"/>
                <a:gd name="connsiteY4-124" fmla="*/ 914 h 9959"/>
                <a:gd name="connsiteX0-125" fmla="*/ 0 w 11215"/>
                <a:gd name="connsiteY0-126" fmla="*/ 917 h 9843"/>
                <a:gd name="connsiteX1-127" fmla="*/ 3150 w 11215"/>
                <a:gd name="connsiteY1-128" fmla="*/ 1100 h 9843"/>
                <a:gd name="connsiteX2-129" fmla="*/ 11215 w 11215"/>
                <a:gd name="connsiteY2-130" fmla="*/ 8165 h 9843"/>
                <a:gd name="connsiteX3-131" fmla="*/ 6302 w 11215"/>
                <a:gd name="connsiteY3-132" fmla="*/ 9618 h 9843"/>
                <a:gd name="connsiteX4-133" fmla="*/ 0 w 11215"/>
                <a:gd name="connsiteY4-134" fmla="*/ 917 h 9843"/>
                <a:gd name="connsiteX0-135" fmla="*/ 0 w 10000"/>
                <a:gd name="connsiteY0-136" fmla="*/ 932 h 9796"/>
                <a:gd name="connsiteX1-137" fmla="*/ 2809 w 10000"/>
                <a:gd name="connsiteY1-138" fmla="*/ 1118 h 9796"/>
                <a:gd name="connsiteX2-139" fmla="*/ 10000 w 10000"/>
                <a:gd name="connsiteY2-140" fmla="*/ 8295 h 9796"/>
                <a:gd name="connsiteX3-141" fmla="*/ 7304 w 10000"/>
                <a:gd name="connsiteY3-142" fmla="*/ 9519 h 9796"/>
                <a:gd name="connsiteX4-143" fmla="*/ 0 w 10000"/>
                <a:gd name="connsiteY4-144" fmla="*/ 932 h 9796"/>
                <a:gd name="connsiteX0-145" fmla="*/ 0 w 10000"/>
                <a:gd name="connsiteY0-146" fmla="*/ 951 h 9971"/>
                <a:gd name="connsiteX1-147" fmla="*/ 2809 w 10000"/>
                <a:gd name="connsiteY1-148" fmla="*/ 1141 h 9971"/>
                <a:gd name="connsiteX2-149" fmla="*/ 10000 w 10000"/>
                <a:gd name="connsiteY2-150" fmla="*/ 8468 h 9971"/>
                <a:gd name="connsiteX3-151" fmla="*/ 6622 w 10000"/>
                <a:gd name="connsiteY3-152" fmla="*/ 9680 h 9971"/>
                <a:gd name="connsiteX4-153" fmla="*/ 0 w 10000"/>
                <a:gd name="connsiteY4-154" fmla="*/ 951 h 9971"/>
                <a:gd name="connsiteX0-155" fmla="*/ 0 w 10000"/>
                <a:gd name="connsiteY0-156" fmla="*/ 954 h 9935"/>
                <a:gd name="connsiteX1-157" fmla="*/ 2809 w 10000"/>
                <a:gd name="connsiteY1-158" fmla="*/ 1144 h 9935"/>
                <a:gd name="connsiteX2-159" fmla="*/ 10000 w 10000"/>
                <a:gd name="connsiteY2-160" fmla="*/ 8493 h 9935"/>
                <a:gd name="connsiteX3-161" fmla="*/ 6622 w 10000"/>
                <a:gd name="connsiteY3-162" fmla="*/ 9708 h 9935"/>
                <a:gd name="connsiteX4-163" fmla="*/ 0 w 10000"/>
                <a:gd name="connsiteY4-164" fmla="*/ 954 h 9935"/>
                <a:gd name="connsiteX0-165" fmla="*/ 0 w 10281"/>
                <a:gd name="connsiteY0-166" fmla="*/ 960 h 9985"/>
                <a:gd name="connsiteX1-167" fmla="*/ 2809 w 10281"/>
                <a:gd name="connsiteY1-168" fmla="*/ 1151 h 9985"/>
                <a:gd name="connsiteX2-169" fmla="*/ 10281 w 10281"/>
                <a:gd name="connsiteY2-170" fmla="*/ 8475 h 9985"/>
                <a:gd name="connsiteX3-171" fmla="*/ 6622 w 10281"/>
                <a:gd name="connsiteY3-172" fmla="*/ 9772 h 9985"/>
                <a:gd name="connsiteX4-173" fmla="*/ 0 w 10281"/>
                <a:gd name="connsiteY4-174" fmla="*/ 960 h 9985"/>
                <a:gd name="connsiteX0-175" fmla="*/ 0 w 10000"/>
                <a:gd name="connsiteY0-176" fmla="*/ 961 h 10000"/>
                <a:gd name="connsiteX1-177" fmla="*/ 2732 w 10000"/>
                <a:gd name="connsiteY1-178" fmla="*/ 1153 h 10000"/>
                <a:gd name="connsiteX2-179" fmla="*/ 10000 w 10000"/>
                <a:gd name="connsiteY2-180" fmla="*/ 8488 h 10000"/>
                <a:gd name="connsiteX3-181" fmla="*/ 6441 w 10000"/>
                <a:gd name="connsiteY3-182" fmla="*/ 9787 h 10000"/>
                <a:gd name="connsiteX4-183" fmla="*/ 0 w 10000"/>
                <a:gd name="connsiteY4-184" fmla="*/ 961 h 10000"/>
                <a:gd name="connsiteX0-185" fmla="*/ 0 w 10000"/>
                <a:gd name="connsiteY0-186" fmla="*/ 961 h 10087"/>
                <a:gd name="connsiteX1-187" fmla="*/ 2732 w 10000"/>
                <a:gd name="connsiteY1-188" fmla="*/ 1153 h 10087"/>
                <a:gd name="connsiteX2-189" fmla="*/ 10000 w 10000"/>
                <a:gd name="connsiteY2-190" fmla="*/ 8488 h 10087"/>
                <a:gd name="connsiteX3-191" fmla="*/ 6441 w 10000"/>
                <a:gd name="connsiteY3-192" fmla="*/ 9787 h 10087"/>
                <a:gd name="connsiteX4-193" fmla="*/ 0 w 10000"/>
                <a:gd name="connsiteY4-194" fmla="*/ 961 h 10087"/>
                <a:gd name="connsiteX0-195" fmla="*/ 0 w 10195"/>
                <a:gd name="connsiteY0-196" fmla="*/ 961 h 10087"/>
                <a:gd name="connsiteX1-197" fmla="*/ 2732 w 10195"/>
                <a:gd name="connsiteY1-198" fmla="*/ 1153 h 10087"/>
                <a:gd name="connsiteX2-199" fmla="*/ 10195 w 10195"/>
                <a:gd name="connsiteY2-200" fmla="*/ 8488 h 10087"/>
                <a:gd name="connsiteX3-201" fmla="*/ 6441 w 10195"/>
                <a:gd name="connsiteY3-202" fmla="*/ 9787 h 10087"/>
                <a:gd name="connsiteX4-203" fmla="*/ 0 w 10195"/>
                <a:gd name="connsiteY4-204" fmla="*/ 961 h 10087"/>
                <a:gd name="connsiteX0-205" fmla="*/ 0 w 10195"/>
                <a:gd name="connsiteY0-206" fmla="*/ 961 h 10087"/>
                <a:gd name="connsiteX1-207" fmla="*/ 2732 w 10195"/>
                <a:gd name="connsiteY1-208" fmla="*/ 1153 h 10087"/>
                <a:gd name="connsiteX2-209" fmla="*/ 10195 w 10195"/>
                <a:gd name="connsiteY2-210" fmla="*/ 8488 h 10087"/>
                <a:gd name="connsiteX3-211" fmla="*/ 6441 w 10195"/>
                <a:gd name="connsiteY3-212" fmla="*/ 9787 h 10087"/>
                <a:gd name="connsiteX4-213" fmla="*/ 0 w 10195"/>
                <a:gd name="connsiteY4-214" fmla="*/ 961 h 10087"/>
                <a:gd name="connsiteX0-215" fmla="*/ 0 w 10195"/>
                <a:gd name="connsiteY0-216" fmla="*/ 961 h 10180"/>
                <a:gd name="connsiteX1-217" fmla="*/ 2732 w 10195"/>
                <a:gd name="connsiteY1-218" fmla="*/ 1153 h 10180"/>
                <a:gd name="connsiteX2-219" fmla="*/ 10195 w 10195"/>
                <a:gd name="connsiteY2-220" fmla="*/ 8488 h 10180"/>
                <a:gd name="connsiteX3-221" fmla="*/ 6441 w 10195"/>
                <a:gd name="connsiteY3-222" fmla="*/ 9787 h 10180"/>
                <a:gd name="connsiteX4-223" fmla="*/ 0 w 10195"/>
                <a:gd name="connsiteY4-224" fmla="*/ 961 h 10180"/>
                <a:gd name="connsiteX0-225" fmla="*/ 0 w 10195"/>
                <a:gd name="connsiteY0-226" fmla="*/ 961 h 9876"/>
                <a:gd name="connsiteX1-227" fmla="*/ 2732 w 10195"/>
                <a:gd name="connsiteY1-228" fmla="*/ 1153 h 9876"/>
                <a:gd name="connsiteX2-229" fmla="*/ 10195 w 10195"/>
                <a:gd name="connsiteY2-230" fmla="*/ 8488 h 9876"/>
                <a:gd name="connsiteX3-231" fmla="*/ 6441 w 10195"/>
                <a:gd name="connsiteY3-232" fmla="*/ 9787 h 9876"/>
                <a:gd name="connsiteX4-233" fmla="*/ 0 w 10195"/>
                <a:gd name="connsiteY4-234" fmla="*/ 961 h 9876"/>
                <a:gd name="connsiteX0-235" fmla="*/ 0 w 10000"/>
                <a:gd name="connsiteY0-236" fmla="*/ 973 h 9910"/>
                <a:gd name="connsiteX1-237" fmla="*/ 2680 w 10000"/>
                <a:gd name="connsiteY1-238" fmla="*/ 1167 h 9910"/>
                <a:gd name="connsiteX2-239" fmla="*/ 10000 w 10000"/>
                <a:gd name="connsiteY2-240" fmla="*/ 8595 h 9910"/>
                <a:gd name="connsiteX3-241" fmla="*/ 6318 w 10000"/>
                <a:gd name="connsiteY3-242" fmla="*/ 9910 h 9910"/>
                <a:gd name="connsiteX4-243" fmla="*/ 0 w 10000"/>
                <a:gd name="connsiteY4-244" fmla="*/ 973 h 9910"/>
                <a:gd name="connsiteX0-245" fmla="*/ 0 w 10000"/>
                <a:gd name="connsiteY0-246" fmla="*/ 982 h 10000"/>
                <a:gd name="connsiteX1-247" fmla="*/ 2680 w 10000"/>
                <a:gd name="connsiteY1-248" fmla="*/ 1178 h 10000"/>
                <a:gd name="connsiteX2-249" fmla="*/ 10000 w 10000"/>
                <a:gd name="connsiteY2-250" fmla="*/ 8673 h 10000"/>
                <a:gd name="connsiteX3-251" fmla="*/ 6318 w 10000"/>
                <a:gd name="connsiteY3-252" fmla="*/ 10000 h 10000"/>
                <a:gd name="connsiteX4-253" fmla="*/ 0 w 10000"/>
                <a:gd name="connsiteY4-254" fmla="*/ 982 h 10000"/>
                <a:gd name="connsiteX0-255" fmla="*/ 0 w 9656"/>
                <a:gd name="connsiteY0-256" fmla="*/ 622 h 10172"/>
                <a:gd name="connsiteX1-257" fmla="*/ 2336 w 9656"/>
                <a:gd name="connsiteY1-258" fmla="*/ 1350 h 10172"/>
                <a:gd name="connsiteX2-259" fmla="*/ 9656 w 9656"/>
                <a:gd name="connsiteY2-260" fmla="*/ 8845 h 10172"/>
                <a:gd name="connsiteX3-261" fmla="*/ 5974 w 9656"/>
                <a:gd name="connsiteY3-262" fmla="*/ 10172 h 10172"/>
                <a:gd name="connsiteX4-263" fmla="*/ 0 w 9656"/>
                <a:gd name="connsiteY4-264" fmla="*/ 622 h 101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656" h="10172">
                  <a:moveTo>
                    <a:pt x="0" y="622"/>
                  </a:moveTo>
                  <a:cubicBezTo>
                    <a:pt x="0" y="622"/>
                    <a:pt x="895" y="-1182"/>
                    <a:pt x="2336" y="1350"/>
                  </a:cubicBezTo>
                  <a:cubicBezTo>
                    <a:pt x="4695" y="3883"/>
                    <a:pt x="9568" y="6024"/>
                    <a:pt x="9656" y="8845"/>
                  </a:cubicBezTo>
                  <a:cubicBezTo>
                    <a:pt x="9025" y="10479"/>
                    <a:pt x="7671" y="9905"/>
                    <a:pt x="5974" y="10172"/>
                  </a:cubicBezTo>
                  <a:cubicBezTo>
                    <a:pt x="4404" y="8950"/>
                    <a:pt x="2106" y="3628"/>
                    <a:pt x="0" y="62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989"/>
            <p:cNvSpPr/>
            <p:nvPr/>
          </p:nvSpPr>
          <p:spPr bwMode="auto">
            <a:xfrm>
              <a:off x="10096258" y="-908247"/>
              <a:ext cx="593697" cy="641794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-1" fmla="*/ 0 w 10000"/>
                <a:gd name="connsiteY0-2" fmla="*/ 570 h 10000"/>
                <a:gd name="connsiteX1-3" fmla="*/ 4758 w 10000"/>
                <a:gd name="connsiteY1-4" fmla="*/ 685 h 10000"/>
                <a:gd name="connsiteX2-5" fmla="*/ 9942 w 10000"/>
                <a:gd name="connsiteY2-6" fmla="*/ 6247 h 10000"/>
                <a:gd name="connsiteX3-7" fmla="*/ 3906 w 10000"/>
                <a:gd name="connsiteY3-8" fmla="*/ 9995 h 10000"/>
                <a:gd name="connsiteX4-9" fmla="*/ 4492 w 10000"/>
                <a:gd name="connsiteY4-10" fmla="*/ 9906 h 10000"/>
                <a:gd name="connsiteX5-11" fmla="*/ 2929 w 10000"/>
                <a:gd name="connsiteY5-12" fmla="*/ 6512 h 10000"/>
                <a:gd name="connsiteX6" fmla="*/ 0 w 10000"/>
                <a:gd name="connsiteY6" fmla="*/ 570 h 10000"/>
                <a:gd name="connsiteX0-13" fmla="*/ 0 w 10000"/>
                <a:gd name="connsiteY0-14" fmla="*/ 570 h 10000"/>
                <a:gd name="connsiteX1-15" fmla="*/ 4758 w 10000"/>
                <a:gd name="connsiteY1-16" fmla="*/ 685 h 10000"/>
                <a:gd name="connsiteX2-17" fmla="*/ 9942 w 10000"/>
                <a:gd name="connsiteY2-18" fmla="*/ 6247 h 10000"/>
                <a:gd name="connsiteX3-19" fmla="*/ 3906 w 10000"/>
                <a:gd name="connsiteY3-20" fmla="*/ 9995 h 10000"/>
                <a:gd name="connsiteX4-21" fmla="*/ 2929 w 10000"/>
                <a:gd name="connsiteY4-22" fmla="*/ 6512 h 10000"/>
                <a:gd name="connsiteX5-23" fmla="*/ 0 w 10000"/>
                <a:gd name="connsiteY5-24" fmla="*/ 570 h 10000"/>
                <a:gd name="connsiteX0-25" fmla="*/ 0 w 9942"/>
                <a:gd name="connsiteY0-26" fmla="*/ 570 h 7110"/>
                <a:gd name="connsiteX1-27" fmla="*/ 4758 w 9942"/>
                <a:gd name="connsiteY1-28" fmla="*/ 685 h 7110"/>
                <a:gd name="connsiteX2-29" fmla="*/ 9942 w 9942"/>
                <a:gd name="connsiteY2-30" fmla="*/ 6247 h 7110"/>
                <a:gd name="connsiteX3-31" fmla="*/ 2929 w 9942"/>
                <a:gd name="connsiteY3-32" fmla="*/ 6512 h 7110"/>
                <a:gd name="connsiteX4-33" fmla="*/ 0 w 9942"/>
                <a:gd name="connsiteY4-34" fmla="*/ 570 h 7110"/>
                <a:gd name="connsiteX0-35" fmla="*/ 0 w 14170"/>
                <a:gd name="connsiteY0-36" fmla="*/ 802 h 9709"/>
                <a:gd name="connsiteX1-37" fmla="*/ 4786 w 14170"/>
                <a:gd name="connsiteY1-38" fmla="*/ 963 h 9709"/>
                <a:gd name="connsiteX2-39" fmla="*/ 14170 w 14170"/>
                <a:gd name="connsiteY2-40" fmla="*/ 7794 h 9709"/>
                <a:gd name="connsiteX3-41" fmla="*/ 2946 w 14170"/>
                <a:gd name="connsiteY3-42" fmla="*/ 9159 h 9709"/>
                <a:gd name="connsiteX4-43" fmla="*/ 0 w 14170"/>
                <a:gd name="connsiteY4-44" fmla="*/ 802 h 9709"/>
                <a:gd name="connsiteX0-45" fmla="*/ 0 w 10000"/>
                <a:gd name="connsiteY0-46" fmla="*/ 826 h 10000"/>
                <a:gd name="connsiteX1-47" fmla="*/ 3378 w 10000"/>
                <a:gd name="connsiteY1-48" fmla="*/ 992 h 10000"/>
                <a:gd name="connsiteX2-49" fmla="*/ 10000 w 10000"/>
                <a:gd name="connsiteY2-50" fmla="*/ 8028 h 10000"/>
                <a:gd name="connsiteX3-51" fmla="*/ 2079 w 10000"/>
                <a:gd name="connsiteY3-52" fmla="*/ 9434 h 10000"/>
                <a:gd name="connsiteX4-53" fmla="*/ 0 w 10000"/>
                <a:gd name="connsiteY4-54" fmla="*/ 826 h 10000"/>
                <a:gd name="connsiteX0-55" fmla="*/ 0 w 10724"/>
                <a:gd name="connsiteY0-56" fmla="*/ 826 h 9981"/>
                <a:gd name="connsiteX1-57" fmla="*/ 3378 w 10724"/>
                <a:gd name="connsiteY1-58" fmla="*/ 992 h 9981"/>
                <a:gd name="connsiteX2-59" fmla="*/ 10724 w 10724"/>
                <a:gd name="connsiteY2-60" fmla="*/ 7932 h 9981"/>
                <a:gd name="connsiteX3-61" fmla="*/ 2079 w 10724"/>
                <a:gd name="connsiteY3-62" fmla="*/ 9434 h 9981"/>
                <a:gd name="connsiteX4-63" fmla="*/ 0 w 10724"/>
                <a:gd name="connsiteY4-64" fmla="*/ 826 h 9981"/>
                <a:gd name="connsiteX0-65" fmla="*/ 0 w 10000"/>
                <a:gd name="connsiteY0-66" fmla="*/ 828 h 9724"/>
                <a:gd name="connsiteX1-67" fmla="*/ 3150 w 10000"/>
                <a:gd name="connsiteY1-68" fmla="*/ 994 h 9724"/>
                <a:gd name="connsiteX2-69" fmla="*/ 10000 w 10000"/>
                <a:gd name="connsiteY2-70" fmla="*/ 7947 h 9724"/>
                <a:gd name="connsiteX3-71" fmla="*/ 3693 w 10000"/>
                <a:gd name="connsiteY3-72" fmla="*/ 9100 h 9724"/>
                <a:gd name="connsiteX4-73" fmla="*/ 0 w 10000"/>
                <a:gd name="connsiteY4-74" fmla="*/ 828 h 9724"/>
                <a:gd name="connsiteX0-75" fmla="*/ 0 w 10000"/>
                <a:gd name="connsiteY0-76" fmla="*/ 852 h 9761"/>
                <a:gd name="connsiteX1-77" fmla="*/ 3150 w 10000"/>
                <a:gd name="connsiteY1-78" fmla="*/ 1022 h 9761"/>
                <a:gd name="connsiteX2-79" fmla="*/ 10000 w 10000"/>
                <a:gd name="connsiteY2-80" fmla="*/ 8173 h 9761"/>
                <a:gd name="connsiteX3-81" fmla="*/ 6752 w 10000"/>
                <a:gd name="connsiteY3-82" fmla="*/ 9029 h 9761"/>
                <a:gd name="connsiteX4-83" fmla="*/ 0 w 10000"/>
                <a:gd name="connsiteY4-84" fmla="*/ 852 h 9761"/>
                <a:gd name="connsiteX0-85" fmla="*/ 0 w 10000"/>
                <a:gd name="connsiteY0-86" fmla="*/ 873 h 9930"/>
                <a:gd name="connsiteX1-87" fmla="*/ 3150 w 10000"/>
                <a:gd name="connsiteY1-88" fmla="*/ 1047 h 9930"/>
                <a:gd name="connsiteX2-89" fmla="*/ 10000 w 10000"/>
                <a:gd name="connsiteY2-90" fmla="*/ 8373 h 9930"/>
                <a:gd name="connsiteX3-91" fmla="*/ 6302 w 10000"/>
                <a:gd name="connsiteY3-92" fmla="*/ 9149 h 9930"/>
                <a:gd name="connsiteX4-93" fmla="*/ 0 w 10000"/>
                <a:gd name="connsiteY4-94" fmla="*/ 873 h 9930"/>
                <a:gd name="connsiteX0-95" fmla="*/ 0 w 10000"/>
                <a:gd name="connsiteY0-96" fmla="*/ 879 h 9617"/>
                <a:gd name="connsiteX1-97" fmla="*/ 3150 w 10000"/>
                <a:gd name="connsiteY1-98" fmla="*/ 1054 h 9617"/>
                <a:gd name="connsiteX2-99" fmla="*/ 10000 w 10000"/>
                <a:gd name="connsiteY2-100" fmla="*/ 8432 h 9617"/>
                <a:gd name="connsiteX3-101" fmla="*/ 6302 w 10000"/>
                <a:gd name="connsiteY3-102" fmla="*/ 9213 h 9617"/>
                <a:gd name="connsiteX4-103" fmla="*/ 0 w 10000"/>
                <a:gd name="connsiteY4-104" fmla="*/ 879 h 9617"/>
                <a:gd name="connsiteX0-105" fmla="*/ 0 w 10000"/>
                <a:gd name="connsiteY0-106" fmla="*/ 914 h 10000"/>
                <a:gd name="connsiteX1-107" fmla="*/ 3150 w 10000"/>
                <a:gd name="connsiteY1-108" fmla="*/ 1096 h 10000"/>
                <a:gd name="connsiteX2-109" fmla="*/ 10000 w 10000"/>
                <a:gd name="connsiteY2-110" fmla="*/ 8768 h 10000"/>
                <a:gd name="connsiteX3-111" fmla="*/ 6302 w 10000"/>
                <a:gd name="connsiteY3-112" fmla="*/ 9580 h 10000"/>
                <a:gd name="connsiteX4-113" fmla="*/ 0 w 10000"/>
                <a:gd name="connsiteY4-114" fmla="*/ 914 h 10000"/>
                <a:gd name="connsiteX0-115" fmla="*/ 0 w 10000"/>
                <a:gd name="connsiteY0-116" fmla="*/ 914 h 9959"/>
                <a:gd name="connsiteX1-117" fmla="*/ 3150 w 10000"/>
                <a:gd name="connsiteY1-118" fmla="*/ 1096 h 9959"/>
                <a:gd name="connsiteX2-119" fmla="*/ 10000 w 10000"/>
                <a:gd name="connsiteY2-120" fmla="*/ 8768 h 9959"/>
                <a:gd name="connsiteX3-121" fmla="*/ 6302 w 10000"/>
                <a:gd name="connsiteY3-122" fmla="*/ 9580 h 9959"/>
                <a:gd name="connsiteX4-123" fmla="*/ 0 w 10000"/>
                <a:gd name="connsiteY4-124" fmla="*/ 914 h 9959"/>
                <a:gd name="connsiteX0-125" fmla="*/ 0 w 11215"/>
                <a:gd name="connsiteY0-126" fmla="*/ 917 h 9843"/>
                <a:gd name="connsiteX1-127" fmla="*/ 3150 w 11215"/>
                <a:gd name="connsiteY1-128" fmla="*/ 1100 h 9843"/>
                <a:gd name="connsiteX2-129" fmla="*/ 11215 w 11215"/>
                <a:gd name="connsiteY2-130" fmla="*/ 8165 h 9843"/>
                <a:gd name="connsiteX3-131" fmla="*/ 6302 w 11215"/>
                <a:gd name="connsiteY3-132" fmla="*/ 9618 h 9843"/>
                <a:gd name="connsiteX4-133" fmla="*/ 0 w 11215"/>
                <a:gd name="connsiteY4-134" fmla="*/ 917 h 9843"/>
                <a:gd name="connsiteX0-135" fmla="*/ 0 w 10000"/>
                <a:gd name="connsiteY0-136" fmla="*/ 932 h 9796"/>
                <a:gd name="connsiteX1-137" fmla="*/ 2809 w 10000"/>
                <a:gd name="connsiteY1-138" fmla="*/ 1118 h 9796"/>
                <a:gd name="connsiteX2-139" fmla="*/ 10000 w 10000"/>
                <a:gd name="connsiteY2-140" fmla="*/ 8295 h 9796"/>
                <a:gd name="connsiteX3-141" fmla="*/ 7304 w 10000"/>
                <a:gd name="connsiteY3-142" fmla="*/ 9519 h 9796"/>
                <a:gd name="connsiteX4-143" fmla="*/ 0 w 10000"/>
                <a:gd name="connsiteY4-144" fmla="*/ 932 h 9796"/>
                <a:gd name="connsiteX0-145" fmla="*/ 0 w 10000"/>
                <a:gd name="connsiteY0-146" fmla="*/ 951 h 9971"/>
                <a:gd name="connsiteX1-147" fmla="*/ 2809 w 10000"/>
                <a:gd name="connsiteY1-148" fmla="*/ 1141 h 9971"/>
                <a:gd name="connsiteX2-149" fmla="*/ 10000 w 10000"/>
                <a:gd name="connsiteY2-150" fmla="*/ 8468 h 9971"/>
                <a:gd name="connsiteX3-151" fmla="*/ 6622 w 10000"/>
                <a:gd name="connsiteY3-152" fmla="*/ 9680 h 9971"/>
                <a:gd name="connsiteX4-153" fmla="*/ 0 w 10000"/>
                <a:gd name="connsiteY4-154" fmla="*/ 951 h 9971"/>
                <a:gd name="connsiteX0-155" fmla="*/ 0 w 10000"/>
                <a:gd name="connsiteY0-156" fmla="*/ 954 h 9935"/>
                <a:gd name="connsiteX1-157" fmla="*/ 2809 w 10000"/>
                <a:gd name="connsiteY1-158" fmla="*/ 1144 h 9935"/>
                <a:gd name="connsiteX2-159" fmla="*/ 10000 w 10000"/>
                <a:gd name="connsiteY2-160" fmla="*/ 8493 h 9935"/>
                <a:gd name="connsiteX3-161" fmla="*/ 6622 w 10000"/>
                <a:gd name="connsiteY3-162" fmla="*/ 9708 h 9935"/>
                <a:gd name="connsiteX4-163" fmla="*/ 0 w 10000"/>
                <a:gd name="connsiteY4-164" fmla="*/ 954 h 99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00" h="9935">
                  <a:moveTo>
                    <a:pt x="0" y="954"/>
                  </a:moveTo>
                  <a:cubicBezTo>
                    <a:pt x="0" y="954"/>
                    <a:pt x="1299" y="-1314"/>
                    <a:pt x="2809" y="1144"/>
                  </a:cubicBezTo>
                  <a:cubicBezTo>
                    <a:pt x="5281" y="3603"/>
                    <a:pt x="9707" y="6492"/>
                    <a:pt x="10000" y="8493"/>
                  </a:cubicBezTo>
                  <a:cubicBezTo>
                    <a:pt x="9459" y="9970"/>
                    <a:pt x="7118" y="10186"/>
                    <a:pt x="6622" y="9708"/>
                  </a:cubicBezTo>
                  <a:lnTo>
                    <a:pt x="0" y="95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1050"/>
            <p:cNvSpPr/>
            <p:nvPr/>
          </p:nvSpPr>
          <p:spPr bwMode="auto">
            <a:xfrm rot="4015269">
              <a:off x="10539648" y="-407946"/>
              <a:ext cx="172075" cy="287718"/>
            </a:xfrm>
            <a:custGeom>
              <a:avLst/>
              <a:gdLst>
                <a:gd name="T0" fmla="*/ 2 w 55"/>
                <a:gd name="T1" fmla="*/ 79 h 87"/>
                <a:gd name="T2" fmla="*/ 36 w 55"/>
                <a:gd name="T3" fmla="*/ 83 h 87"/>
                <a:gd name="T4" fmla="*/ 55 w 55"/>
                <a:gd name="T5" fmla="*/ 18 h 87"/>
                <a:gd name="T6" fmla="*/ 34 w 55"/>
                <a:gd name="T7" fmla="*/ 0 h 87"/>
                <a:gd name="T8" fmla="*/ 2 w 55"/>
                <a:gd name="T9" fmla="*/ 79 h 87"/>
                <a:gd name="connsiteX0" fmla="*/ 26 w 9662"/>
                <a:gd name="connsiteY0" fmla="*/ 9432 h 10020"/>
                <a:gd name="connsiteX1" fmla="*/ 6207 w 9662"/>
                <a:gd name="connsiteY1" fmla="*/ 9892 h 10020"/>
                <a:gd name="connsiteX2" fmla="*/ 9662 w 9662"/>
                <a:gd name="connsiteY2" fmla="*/ 2421 h 10020"/>
                <a:gd name="connsiteX3" fmla="*/ 3300 w 9662"/>
                <a:gd name="connsiteY3" fmla="*/ 0 h 10020"/>
                <a:gd name="connsiteX4" fmla="*/ 26 w 9662"/>
                <a:gd name="connsiteY4" fmla="*/ 9432 h 10020"/>
                <a:gd name="connsiteX0-1" fmla="*/ 45 w 10252"/>
                <a:gd name="connsiteY0-2" fmla="*/ 10001 h 10931"/>
                <a:gd name="connsiteX1-3" fmla="*/ 6442 w 10252"/>
                <a:gd name="connsiteY1-4" fmla="*/ 10460 h 10931"/>
                <a:gd name="connsiteX2-5" fmla="*/ 10252 w 10252"/>
                <a:gd name="connsiteY2-6" fmla="*/ 2296 h 10931"/>
                <a:gd name="connsiteX3-7" fmla="*/ 3433 w 10252"/>
                <a:gd name="connsiteY3-8" fmla="*/ 588 h 10931"/>
                <a:gd name="connsiteX4-9" fmla="*/ 45 w 10252"/>
                <a:gd name="connsiteY4-10" fmla="*/ 10001 h 10931"/>
                <a:gd name="connsiteX0-11" fmla="*/ 45 w 10254"/>
                <a:gd name="connsiteY0-12" fmla="*/ 9951 h 10881"/>
                <a:gd name="connsiteX1-13" fmla="*/ 6442 w 10254"/>
                <a:gd name="connsiteY1-14" fmla="*/ 10410 h 10881"/>
                <a:gd name="connsiteX2-15" fmla="*/ 10252 w 10254"/>
                <a:gd name="connsiteY2-16" fmla="*/ 2246 h 10881"/>
                <a:gd name="connsiteX3-17" fmla="*/ 3433 w 10254"/>
                <a:gd name="connsiteY3-18" fmla="*/ 538 h 10881"/>
                <a:gd name="connsiteX4-19" fmla="*/ 45 w 10254"/>
                <a:gd name="connsiteY4-20" fmla="*/ 9951 h 10881"/>
                <a:gd name="connsiteX0-21" fmla="*/ 45 w 10254"/>
                <a:gd name="connsiteY0-22" fmla="*/ 9951 h 10881"/>
                <a:gd name="connsiteX1-23" fmla="*/ 6442 w 10254"/>
                <a:gd name="connsiteY1-24" fmla="*/ 10410 h 10881"/>
                <a:gd name="connsiteX2-25" fmla="*/ 10252 w 10254"/>
                <a:gd name="connsiteY2-26" fmla="*/ 2246 h 10881"/>
                <a:gd name="connsiteX3-27" fmla="*/ 3433 w 10254"/>
                <a:gd name="connsiteY3-28" fmla="*/ 538 h 10881"/>
                <a:gd name="connsiteX4-29" fmla="*/ 45 w 10254"/>
                <a:gd name="connsiteY4-30" fmla="*/ 9951 h 10881"/>
                <a:gd name="connsiteX0-31" fmla="*/ 45 w 10254"/>
                <a:gd name="connsiteY0-32" fmla="*/ 9951 h 10881"/>
                <a:gd name="connsiteX1-33" fmla="*/ 6442 w 10254"/>
                <a:gd name="connsiteY1-34" fmla="*/ 10410 h 10881"/>
                <a:gd name="connsiteX2-35" fmla="*/ 10252 w 10254"/>
                <a:gd name="connsiteY2-36" fmla="*/ 2246 h 10881"/>
                <a:gd name="connsiteX3-37" fmla="*/ 3433 w 10254"/>
                <a:gd name="connsiteY3-38" fmla="*/ 538 h 10881"/>
                <a:gd name="connsiteX4-39" fmla="*/ 45 w 10254"/>
                <a:gd name="connsiteY4-40" fmla="*/ 9951 h 10881"/>
                <a:gd name="connsiteX0-41" fmla="*/ 45 w 10254"/>
                <a:gd name="connsiteY0-42" fmla="*/ 9951 h 10482"/>
                <a:gd name="connsiteX1-43" fmla="*/ 5326 w 10254"/>
                <a:gd name="connsiteY1-44" fmla="*/ 9897 h 10482"/>
                <a:gd name="connsiteX2-45" fmla="*/ 10252 w 10254"/>
                <a:gd name="connsiteY2-46" fmla="*/ 2246 h 10482"/>
                <a:gd name="connsiteX3-47" fmla="*/ 3433 w 10254"/>
                <a:gd name="connsiteY3-48" fmla="*/ 538 h 10482"/>
                <a:gd name="connsiteX4-49" fmla="*/ 45 w 10254"/>
                <a:gd name="connsiteY4-50" fmla="*/ 9951 h 10482"/>
                <a:gd name="connsiteX0-51" fmla="*/ 43 w 9258"/>
                <a:gd name="connsiteY0-52" fmla="*/ 9837 h 10334"/>
                <a:gd name="connsiteX1-53" fmla="*/ 5324 w 9258"/>
                <a:gd name="connsiteY1-54" fmla="*/ 9783 h 10334"/>
                <a:gd name="connsiteX2-55" fmla="*/ 9256 w 9258"/>
                <a:gd name="connsiteY2-56" fmla="*/ 2590 h 10334"/>
                <a:gd name="connsiteX3-57" fmla="*/ 3431 w 9258"/>
                <a:gd name="connsiteY3-58" fmla="*/ 424 h 10334"/>
                <a:gd name="connsiteX4-59" fmla="*/ 43 w 9258"/>
                <a:gd name="connsiteY4-60" fmla="*/ 9837 h 10334"/>
                <a:gd name="connsiteX0-61" fmla="*/ 46 w 11843"/>
                <a:gd name="connsiteY0-62" fmla="*/ 9519 h 10000"/>
                <a:gd name="connsiteX1-63" fmla="*/ 5751 w 11843"/>
                <a:gd name="connsiteY1-64" fmla="*/ 9467 h 10000"/>
                <a:gd name="connsiteX2-65" fmla="*/ 9998 w 11843"/>
                <a:gd name="connsiteY2-66" fmla="*/ 2506 h 10000"/>
                <a:gd name="connsiteX3-67" fmla="*/ 3706 w 11843"/>
                <a:gd name="connsiteY3-68" fmla="*/ 410 h 10000"/>
                <a:gd name="connsiteX4-69" fmla="*/ 46 w 11843"/>
                <a:gd name="connsiteY4-70" fmla="*/ 9519 h 10000"/>
                <a:gd name="connsiteX0-71" fmla="*/ 46 w 12513"/>
                <a:gd name="connsiteY0-72" fmla="*/ 9519 h 9559"/>
                <a:gd name="connsiteX1-73" fmla="*/ 5751 w 12513"/>
                <a:gd name="connsiteY1-74" fmla="*/ 9467 h 9559"/>
                <a:gd name="connsiteX2-75" fmla="*/ 9998 w 12513"/>
                <a:gd name="connsiteY2-76" fmla="*/ 2506 h 9559"/>
                <a:gd name="connsiteX3-77" fmla="*/ 3706 w 12513"/>
                <a:gd name="connsiteY3-78" fmla="*/ 410 h 9559"/>
                <a:gd name="connsiteX4-79" fmla="*/ 46 w 12513"/>
                <a:gd name="connsiteY4-80" fmla="*/ 9519 h 9559"/>
                <a:gd name="connsiteX0-81" fmla="*/ 39 w 10428"/>
                <a:gd name="connsiteY0-82" fmla="*/ 10016 h 10538"/>
                <a:gd name="connsiteX1-83" fmla="*/ 4598 w 10428"/>
                <a:gd name="connsiteY1-84" fmla="*/ 9962 h 10538"/>
                <a:gd name="connsiteX2-85" fmla="*/ 9082 w 10428"/>
                <a:gd name="connsiteY2-86" fmla="*/ 2432 h 10538"/>
                <a:gd name="connsiteX3-87" fmla="*/ 2964 w 10428"/>
                <a:gd name="connsiteY3-88" fmla="*/ 487 h 10538"/>
                <a:gd name="connsiteX4-89" fmla="*/ 39 w 10428"/>
                <a:gd name="connsiteY4-90" fmla="*/ 10016 h 10538"/>
                <a:gd name="connsiteX0-91" fmla="*/ 39 w 9925"/>
                <a:gd name="connsiteY0-92" fmla="*/ 10016 h 10538"/>
                <a:gd name="connsiteX1-93" fmla="*/ 4598 w 9925"/>
                <a:gd name="connsiteY1-94" fmla="*/ 9962 h 10538"/>
                <a:gd name="connsiteX2-95" fmla="*/ 9082 w 9925"/>
                <a:gd name="connsiteY2-96" fmla="*/ 2432 h 10538"/>
                <a:gd name="connsiteX3-97" fmla="*/ 2964 w 9925"/>
                <a:gd name="connsiteY3-98" fmla="*/ 487 h 10538"/>
                <a:gd name="connsiteX4-99" fmla="*/ 39 w 9925"/>
                <a:gd name="connsiteY4-100" fmla="*/ 10016 h 10538"/>
                <a:gd name="connsiteX0-101" fmla="*/ 45 w 11433"/>
                <a:gd name="connsiteY0-102" fmla="*/ 9426 h 9894"/>
                <a:gd name="connsiteX1-103" fmla="*/ 4639 w 11433"/>
                <a:gd name="connsiteY1-104" fmla="*/ 9374 h 9894"/>
                <a:gd name="connsiteX2-105" fmla="*/ 10698 w 11433"/>
                <a:gd name="connsiteY2-106" fmla="*/ 2578 h 9894"/>
                <a:gd name="connsiteX3-107" fmla="*/ 2992 w 11433"/>
                <a:gd name="connsiteY3-108" fmla="*/ 383 h 9894"/>
                <a:gd name="connsiteX4-109" fmla="*/ 45 w 11433"/>
                <a:gd name="connsiteY4-110" fmla="*/ 9426 h 9894"/>
                <a:gd name="connsiteX0-111" fmla="*/ 39 w 10000"/>
                <a:gd name="connsiteY0-112" fmla="*/ 9491 h 9964"/>
                <a:gd name="connsiteX1-113" fmla="*/ 4058 w 10000"/>
                <a:gd name="connsiteY1-114" fmla="*/ 9438 h 9964"/>
                <a:gd name="connsiteX2-115" fmla="*/ 9357 w 10000"/>
                <a:gd name="connsiteY2-116" fmla="*/ 2570 h 9964"/>
                <a:gd name="connsiteX3-117" fmla="*/ 2617 w 10000"/>
                <a:gd name="connsiteY3-118" fmla="*/ 351 h 9964"/>
                <a:gd name="connsiteX4-119" fmla="*/ 39 w 10000"/>
                <a:gd name="connsiteY4-120" fmla="*/ 9491 h 9964"/>
                <a:gd name="connsiteX0-121" fmla="*/ 39 w 9837"/>
                <a:gd name="connsiteY0-122" fmla="*/ 9525 h 10000"/>
                <a:gd name="connsiteX1-123" fmla="*/ 4058 w 9837"/>
                <a:gd name="connsiteY1-124" fmla="*/ 9472 h 10000"/>
                <a:gd name="connsiteX2-125" fmla="*/ 9357 w 9837"/>
                <a:gd name="connsiteY2-126" fmla="*/ 2579 h 10000"/>
                <a:gd name="connsiteX3-127" fmla="*/ 2617 w 9837"/>
                <a:gd name="connsiteY3-128" fmla="*/ 352 h 10000"/>
                <a:gd name="connsiteX4-129" fmla="*/ 39 w 9837"/>
                <a:gd name="connsiteY4-130" fmla="*/ 9525 h 10000"/>
                <a:gd name="connsiteX0-131" fmla="*/ 40 w 10088"/>
                <a:gd name="connsiteY0-132" fmla="*/ 9525 h 10237"/>
                <a:gd name="connsiteX1-133" fmla="*/ 5324 w 10088"/>
                <a:gd name="connsiteY1-134" fmla="*/ 9782 h 10237"/>
                <a:gd name="connsiteX2-135" fmla="*/ 9512 w 10088"/>
                <a:gd name="connsiteY2-136" fmla="*/ 2579 h 10237"/>
                <a:gd name="connsiteX3-137" fmla="*/ 2660 w 10088"/>
                <a:gd name="connsiteY3-138" fmla="*/ 352 h 10237"/>
                <a:gd name="connsiteX4-139" fmla="*/ 40 w 10088"/>
                <a:gd name="connsiteY4-140" fmla="*/ 9525 h 102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88" h="10237">
                  <a:moveTo>
                    <a:pt x="40" y="9525"/>
                  </a:moveTo>
                  <a:cubicBezTo>
                    <a:pt x="40" y="9525"/>
                    <a:pt x="3746" y="10940"/>
                    <a:pt x="5324" y="9782"/>
                  </a:cubicBezTo>
                  <a:cubicBezTo>
                    <a:pt x="6902" y="8625"/>
                    <a:pt x="11741" y="7951"/>
                    <a:pt x="9512" y="2579"/>
                  </a:cubicBezTo>
                  <a:cubicBezTo>
                    <a:pt x="7972" y="1142"/>
                    <a:pt x="4239" y="-805"/>
                    <a:pt x="2660" y="352"/>
                  </a:cubicBezTo>
                  <a:cubicBezTo>
                    <a:pt x="1082" y="1509"/>
                    <a:pt x="-251" y="3491"/>
                    <a:pt x="40" y="952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9" name="组合 368"/>
          <p:cNvGrpSpPr/>
          <p:nvPr/>
        </p:nvGrpSpPr>
        <p:grpSpPr>
          <a:xfrm rot="745325" flipH="1">
            <a:off x="2871144" y="4161024"/>
            <a:ext cx="918733" cy="993983"/>
            <a:chOff x="10094628" y="-908247"/>
            <a:chExt cx="674917" cy="730197"/>
          </a:xfrm>
        </p:grpSpPr>
        <p:sp>
          <p:nvSpPr>
            <p:cNvPr id="370" name="Freeform 989"/>
            <p:cNvSpPr/>
            <p:nvPr/>
          </p:nvSpPr>
          <p:spPr bwMode="auto">
            <a:xfrm>
              <a:off x="10094628" y="-878015"/>
              <a:ext cx="600875" cy="637977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-1" fmla="*/ 0 w 10000"/>
                <a:gd name="connsiteY0-2" fmla="*/ 570 h 10000"/>
                <a:gd name="connsiteX1-3" fmla="*/ 4758 w 10000"/>
                <a:gd name="connsiteY1-4" fmla="*/ 685 h 10000"/>
                <a:gd name="connsiteX2-5" fmla="*/ 9942 w 10000"/>
                <a:gd name="connsiteY2-6" fmla="*/ 6247 h 10000"/>
                <a:gd name="connsiteX3-7" fmla="*/ 3906 w 10000"/>
                <a:gd name="connsiteY3-8" fmla="*/ 9995 h 10000"/>
                <a:gd name="connsiteX4-9" fmla="*/ 4492 w 10000"/>
                <a:gd name="connsiteY4-10" fmla="*/ 9906 h 10000"/>
                <a:gd name="connsiteX5-11" fmla="*/ 2929 w 10000"/>
                <a:gd name="connsiteY5-12" fmla="*/ 6512 h 10000"/>
                <a:gd name="connsiteX6" fmla="*/ 0 w 10000"/>
                <a:gd name="connsiteY6" fmla="*/ 570 h 10000"/>
                <a:gd name="connsiteX0-13" fmla="*/ 0 w 10000"/>
                <a:gd name="connsiteY0-14" fmla="*/ 570 h 10000"/>
                <a:gd name="connsiteX1-15" fmla="*/ 4758 w 10000"/>
                <a:gd name="connsiteY1-16" fmla="*/ 685 h 10000"/>
                <a:gd name="connsiteX2-17" fmla="*/ 9942 w 10000"/>
                <a:gd name="connsiteY2-18" fmla="*/ 6247 h 10000"/>
                <a:gd name="connsiteX3-19" fmla="*/ 3906 w 10000"/>
                <a:gd name="connsiteY3-20" fmla="*/ 9995 h 10000"/>
                <a:gd name="connsiteX4-21" fmla="*/ 2929 w 10000"/>
                <a:gd name="connsiteY4-22" fmla="*/ 6512 h 10000"/>
                <a:gd name="connsiteX5-23" fmla="*/ 0 w 10000"/>
                <a:gd name="connsiteY5-24" fmla="*/ 570 h 10000"/>
                <a:gd name="connsiteX0-25" fmla="*/ 0 w 9942"/>
                <a:gd name="connsiteY0-26" fmla="*/ 570 h 7110"/>
                <a:gd name="connsiteX1-27" fmla="*/ 4758 w 9942"/>
                <a:gd name="connsiteY1-28" fmla="*/ 685 h 7110"/>
                <a:gd name="connsiteX2-29" fmla="*/ 9942 w 9942"/>
                <a:gd name="connsiteY2-30" fmla="*/ 6247 h 7110"/>
                <a:gd name="connsiteX3-31" fmla="*/ 2929 w 9942"/>
                <a:gd name="connsiteY3-32" fmla="*/ 6512 h 7110"/>
                <a:gd name="connsiteX4-33" fmla="*/ 0 w 9942"/>
                <a:gd name="connsiteY4-34" fmla="*/ 570 h 7110"/>
                <a:gd name="connsiteX0-35" fmla="*/ 0 w 14170"/>
                <a:gd name="connsiteY0-36" fmla="*/ 802 h 9709"/>
                <a:gd name="connsiteX1-37" fmla="*/ 4786 w 14170"/>
                <a:gd name="connsiteY1-38" fmla="*/ 963 h 9709"/>
                <a:gd name="connsiteX2-39" fmla="*/ 14170 w 14170"/>
                <a:gd name="connsiteY2-40" fmla="*/ 7794 h 9709"/>
                <a:gd name="connsiteX3-41" fmla="*/ 2946 w 14170"/>
                <a:gd name="connsiteY3-42" fmla="*/ 9159 h 9709"/>
                <a:gd name="connsiteX4-43" fmla="*/ 0 w 14170"/>
                <a:gd name="connsiteY4-44" fmla="*/ 802 h 9709"/>
                <a:gd name="connsiteX0-45" fmla="*/ 0 w 10000"/>
                <a:gd name="connsiteY0-46" fmla="*/ 826 h 10000"/>
                <a:gd name="connsiteX1-47" fmla="*/ 3378 w 10000"/>
                <a:gd name="connsiteY1-48" fmla="*/ 992 h 10000"/>
                <a:gd name="connsiteX2-49" fmla="*/ 10000 w 10000"/>
                <a:gd name="connsiteY2-50" fmla="*/ 8028 h 10000"/>
                <a:gd name="connsiteX3-51" fmla="*/ 2079 w 10000"/>
                <a:gd name="connsiteY3-52" fmla="*/ 9434 h 10000"/>
                <a:gd name="connsiteX4-53" fmla="*/ 0 w 10000"/>
                <a:gd name="connsiteY4-54" fmla="*/ 826 h 10000"/>
                <a:gd name="connsiteX0-55" fmla="*/ 0 w 10724"/>
                <a:gd name="connsiteY0-56" fmla="*/ 826 h 9981"/>
                <a:gd name="connsiteX1-57" fmla="*/ 3378 w 10724"/>
                <a:gd name="connsiteY1-58" fmla="*/ 992 h 9981"/>
                <a:gd name="connsiteX2-59" fmla="*/ 10724 w 10724"/>
                <a:gd name="connsiteY2-60" fmla="*/ 7932 h 9981"/>
                <a:gd name="connsiteX3-61" fmla="*/ 2079 w 10724"/>
                <a:gd name="connsiteY3-62" fmla="*/ 9434 h 9981"/>
                <a:gd name="connsiteX4-63" fmla="*/ 0 w 10724"/>
                <a:gd name="connsiteY4-64" fmla="*/ 826 h 9981"/>
                <a:gd name="connsiteX0-65" fmla="*/ 0 w 10000"/>
                <a:gd name="connsiteY0-66" fmla="*/ 828 h 9724"/>
                <a:gd name="connsiteX1-67" fmla="*/ 3150 w 10000"/>
                <a:gd name="connsiteY1-68" fmla="*/ 994 h 9724"/>
                <a:gd name="connsiteX2-69" fmla="*/ 10000 w 10000"/>
                <a:gd name="connsiteY2-70" fmla="*/ 7947 h 9724"/>
                <a:gd name="connsiteX3-71" fmla="*/ 3693 w 10000"/>
                <a:gd name="connsiteY3-72" fmla="*/ 9100 h 9724"/>
                <a:gd name="connsiteX4-73" fmla="*/ 0 w 10000"/>
                <a:gd name="connsiteY4-74" fmla="*/ 828 h 9724"/>
                <a:gd name="connsiteX0-75" fmla="*/ 0 w 10000"/>
                <a:gd name="connsiteY0-76" fmla="*/ 852 h 9761"/>
                <a:gd name="connsiteX1-77" fmla="*/ 3150 w 10000"/>
                <a:gd name="connsiteY1-78" fmla="*/ 1022 h 9761"/>
                <a:gd name="connsiteX2-79" fmla="*/ 10000 w 10000"/>
                <a:gd name="connsiteY2-80" fmla="*/ 8173 h 9761"/>
                <a:gd name="connsiteX3-81" fmla="*/ 6752 w 10000"/>
                <a:gd name="connsiteY3-82" fmla="*/ 9029 h 9761"/>
                <a:gd name="connsiteX4-83" fmla="*/ 0 w 10000"/>
                <a:gd name="connsiteY4-84" fmla="*/ 852 h 9761"/>
                <a:gd name="connsiteX0-85" fmla="*/ 0 w 10000"/>
                <a:gd name="connsiteY0-86" fmla="*/ 873 h 9930"/>
                <a:gd name="connsiteX1-87" fmla="*/ 3150 w 10000"/>
                <a:gd name="connsiteY1-88" fmla="*/ 1047 h 9930"/>
                <a:gd name="connsiteX2-89" fmla="*/ 10000 w 10000"/>
                <a:gd name="connsiteY2-90" fmla="*/ 8373 h 9930"/>
                <a:gd name="connsiteX3-91" fmla="*/ 6302 w 10000"/>
                <a:gd name="connsiteY3-92" fmla="*/ 9149 h 9930"/>
                <a:gd name="connsiteX4-93" fmla="*/ 0 w 10000"/>
                <a:gd name="connsiteY4-94" fmla="*/ 873 h 9930"/>
                <a:gd name="connsiteX0-95" fmla="*/ 0 w 10000"/>
                <a:gd name="connsiteY0-96" fmla="*/ 879 h 9617"/>
                <a:gd name="connsiteX1-97" fmla="*/ 3150 w 10000"/>
                <a:gd name="connsiteY1-98" fmla="*/ 1054 h 9617"/>
                <a:gd name="connsiteX2-99" fmla="*/ 10000 w 10000"/>
                <a:gd name="connsiteY2-100" fmla="*/ 8432 h 9617"/>
                <a:gd name="connsiteX3-101" fmla="*/ 6302 w 10000"/>
                <a:gd name="connsiteY3-102" fmla="*/ 9213 h 9617"/>
                <a:gd name="connsiteX4-103" fmla="*/ 0 w 10000"/>
                <a:gd name="connsiteY4-104" fmla="*/ 879 h 9617"/>
                <a:gd name="connsiteX0-105" fmla="*/ 0 w 10000"/>
                <a:gd name="connsiteY0-106" fmla="*/ 914 h 10000"/>
                <a:gd name="connsiteX1-107" fmla="*/ 3150 w 10000"/>
                <a:gd name="connsiteY1-108" fmla="*/ 1096 h 10000"/>
                <a:gd name="connsiteX2-109" fmla="*/ 10000 w 10000"/>
                <a:gd name="connsiteY2-110" fmla="*/ 8768 h 10000"/>
                <a:gd name="connsiteX3-111" fmla="*/ 6302 w 10000"/>
                <a:gd name="connsiteY3-112" fmla="*/ 9580 h 10000"/>
                <a:gd name="connsiteX4-113" fmla="*/ 0 w 10000"/>
                <a:gd name="connsiteY4-114" fmla="*/ 914 h 10000"/>
                <a:gd name="connsiteX0-115" fmla="*/ 0 w 10000"/>
                <a:gd name="connsiteY0-116" fmla="*/ 914 h 9959"/>
                <a:gd name="connsiteX1-117" fmla="*/ 3150 w 10000"/>
                <a:gd name="connsiteY1-118" fmla="*/ 1096 h 9959"/>
                <a:gd name="connsiteX2-119" fmla="*/ 10000 w 10000"/>
                <a:gd name="connsiteY2-120" fmla="*/ 8768 h 9959"/>
                <a:gd name="connsiteX3-121" fmla="*/ 6302 w 10000"/>
                <a:gd name="connsiteY3-122" fmla="*/ 9580 h 9959"/>
                <a:gd name="connsiteX4-123" fmla="*/ 0 w 10000"/>
                <a:gd name="connsiteY4-124" fmla="*/ 914 h 9959"/>
                <a:gd name="connsiteX0-125" fmla="*/ 0 w 11215"/>
                <a:gd name="connsiteY0-126" fmla="*/ 917 h 9843"/>
                <a:gd name="connsiteX1-127" fmla="*/ 3150 w 11215"/>
                <a:gd name="connsiteY1-128" fmla="*/ 1100 h 9843"/>
                <a:gd name="connsiteX2-129" fmla="*/ 11215 w 11215"/>
                <a:gd name="connsiteY2-130" fmla="*/ 8165 h 9843"/>
                <a:gd name="connsiteX3-131" fmla="*/ 6302 w 11215"/>
                <a:gd name="connsiteY3-132" fmla="*/ 9618 h 9843"/>
                <a:gd name="connsiteX4-133" fmla="*/ 0 w 11215"/>
                <a:gd name="connsiteY4-134" fmla="*/ 917 h 9843"/>
                <a:gd name="connsiteX0-135" fmla="*/ 0 w 10000"/>
                <a:gd name="connsiteY0-136" fmla="*/ 932 h 9796"/>
                <a:gd name="connsiteX1-137" fmla="*/ 2809 w 10000"/>
                <a:gd name="connsiteY1-138" fmla="*/ 1118 h 9796"/>
                <a:gd name="connsiteX2-139" fmla="*/ 10000 w 10000"/>
                <a:gd name="connsiteY2-140" fmla="*/ 8295 h 9796"/>
                <a:gd name="connsiteX3-141" fmla="*/ 7304 w 10000"/>
                <a:gd name="connsiteY3-142" fmla="*/ 9519 h 9796"/>
                <a:gd name="connsiteX4-143" fmla="*/ 0 w 10000"/>
                <a:gd name="connsiteY4-144" fmla="*/ 932 h 9796"/>
                <a:gd name="connsiteX0-145" fmla="*/ 0 w 10000"/>
                <a:gd name="connsiteY0-146" fmla="*/ 951 h 9971"/>
                <a:gd name="connsiteX1-147" fmla="*/ 2809 w 10000"/>
                <a:gd name="connsiteY1-148" fmla="*/ 1141 h 9971"/>
                <a:gd name="connsiteX2-149" fmla="*/ 10000 w 10000"/>
                <a:gd name="connsiteY2-150" fmla="*/ 8468 h 9971"/>
                <a:gd name="connsiteX3-151" fmla="*/ 6622 w 10000"/>
                <a:gd name="connsiteY3-152" fmla="*/ 9680 h 9971"/>
                <a:gd name="connsiteX4-153" fmla="*/ 0 w 10000"/>
                <a:gd name="connsiteY4-154" fmla="*/ 951 h 9971"/>
                <a:gd name="connsiteX0-155" fmla="*/ 0 w 10000"/>
                <a:gd name="connsiteY0-156" fmla="*/ 954 h 9935"/>
                <a:gd name="connsiteX1-157" fmla="*/ 2809 w 10000"/>
                <a:gd name="connsiteY1-158" fmla="*/ 1144 h 9935"/>
                <a:gd name="connsiteX2-159" fmla="*/ 10000 w 10000"/>
                <a:gd name="connsiteY2-160" fmla="*/ 8493 h 9935"/>
                <a:gd name="connsiteX3-161" fmla="*/ 6622 w 10000"/>
                <a:gd name="connsiteY3-162" fmla="*/ 9708 h 9935"/>
                <a:gd name="connsiteX4-163" fmla="*/ 0 w 10000"/>
                <a:gd name="connsiteY4-164" fmla="*/ 954 h 9935"/>
                <a:gd name="connsiteX0-165" fmla="*/ 0 w 10281"/>
                <a:gd name="connsiteY0-166" fmla="*/ 960 h 9985"/>
                <a:gd name="connsiteX1-167" fmla="*/ 2809 w 10281"/>
                <a:gd name="connsiteY1-168" fmla="*/ 1151 h 9985"/>
                <a:gd name="connsiteX2-169" fmla="*/ 10281 w 10281"/>
                <a:gd name="connsiteY2-170" fmla="*/ 8475 h 9985"/>
                <a:gd name="connsiteX3-171" fmla="*/ 6622 w 10281"/>
                <a:gd name="connsiteY3-172" fmla="*/ 9772 h 9985"/>
                <a:gd name="connsiteX4-173" fmla="*/ 0 w 10281"/>
                <a:gd name="connsiteY4-174" fmla="*/ 960 h 9985"/>
                <a:gd name="connsiteX0-175" fmla="*/ 0 w 10000"/>
                <a:gd name="connsiteY0-176" fmla="*/ 961 h 10000"/>
                <a:gd name="connsiteX1-177" fmla="*/ 2732 w 10000"/>
                <a:gd name="connsiteY1-178" fmla="*/ 1153 h 10000"/>
                <a:gd name="connsiteX2-179" fmla="*/ 10000 w 10000"/>
                <a:gd name="connsiteY2-180" fmla="*/ 8488 h 10000"/>
                <a:gd name="connsiteX3-181" fmla="*/ 6441 w 10000"/>
                <a:gd name="connsiteY3-182" fmla="*/ 9787 h 10000"/>
                <a:gd name="connsiteX4-183" fmla="*/ 0 w 10000"/>
                <a:gd name="connsiteY4-184" fmla="*/ 961 h 10000"/>
                <a:gd name="connsiteX0-185" fmla="*/ 0 w 10000"/>
                <a:gd name="connsiteY0-186" fmla="*/ 961 h 10087"/>
                <a:gd name="connsiteX1-187" fmla="*/ 2732 w 10000"/>
                <a:gd name="connsiteY1-188" fmla="*/ 1153 h 10087"/>
                <a:gd name="connsiteX2-189" fmla="*/ 10000 w 10000"/>
                <a:gd name="connsiteY2-190" fmla="*/ 8488 h 10087"/>
                <a:gd name="connsiteX3-191" fmla="*/ 6441 w 10000"/>
                <a:gd name="connsiteY3-192" fmla="*/ 9787 h 10087"/>
                <a:gd name="connsiteX4-193" fmla="*/ 0 w 10000"/>
                <a:gd name="connsiteY4-194" fmla="*/ 961 h 10087"/>
                <a:gd name="connsiteX0-195" fmla="*/ 0 w 10195"/>
                <a:gd name="connsiteY0-196" fmla="*/ 961 h 10087"/>
                <a:gd name="connsiteX1-197" fmla="*/ 2732 w 10195"/>
                <a:gd name="connsiteY1-198" fmla="*/ 1153 h 10087"/>
                <a:gd name="connsiteX2-199" fmla="*/ 10195 w 10195"/>
                <a:gd name="connsiteY2-200" fmla="*/ 8488 h 10087"/>
                <a:gd name="connsiteX3-201" fmla="*/ 6441 w 10195"/>
                <a:gd name="connsiteY3-202" fmla="*/ 9787 h 10087"/>
                <a:gd name="connsiteX4-203" fmla="*/ 0 w 10195"/>
                <a:gd name="connsiteY4-204" fmla="*/ 961 h 10087"/>
                <a:gd name="connsiteX0-205" fmla="*/ 0 w 10195"/>
                <a:gd name="connsiteY0-206" fmla="*/ 961 h 10087"/>
                <a:gd name="connsiteX1-207" fmla="*/ 2732 w 10195"/>
                <a:gd name="connsiteY1-208" fmla="*/ 1153 h 10087"/>
                <a:gd name="connsiteX2-209" fmla="*/ 10195 w 10195"/>
                <a:gd name="connsiteY2-210" fmla="*/ 8488 h 10087"/>
                <a:gd name="connsiteX3-211" fmla="*/ 6441 w 10195"/>
                <a:gd name="connsiteY3-212" fmla="*/ 9787 h 10087"/>
                <a:gd name="connsiteX4-213" fmla="*/ 0 w 10195"/>
                <a:gd name="connsiteY4-214" fmla="*/ 961 h 10087"/>
                <a:gd name="connsiteX0-215" fmla="*/ 0 w 10195"/>
                <a:gd name="connsiteY0-216" fmla="*/ 961 h 10180"/>
                <a:gd name="connsiteX1-217" fmla="*/ 2732 w 10195"/>
                <a:gd name="connsiteY1-218" fmla="*/ 1153 h 10180"/>
                <a:gd name="connsiteX2-219" fmla="*/ 10195 w 10195"/>
                <a:gd name="connsiteY2-220" fmla="*/ 8488 h 10180"/>
                <a:gd name="connsiteX3-221" fmla="*/ 6441 w 10195"/>
                <a:gd name="connsiteY3-222" fmla="*/ 9787 h 10180"/>
                <a:gd name="connsiteX4-223" fmla="*/ 0 w 10195"/>
                <a:gd name="connsiteY4-224" fmla="*/ 961 h 10180"/>
                <a:gd name="connsiteX0-225" fmla="*/ 0 w 10195"/>
                <a:gd name="connsiteY0-226" fmla="*/ 961 h 9876"/>
                <a:gd name="connsiteX1-227" fmla="*/ 2732 w 10195"/>
                <a:gd name="connsiteY1-228" fmla="*/ 1153 h 9876"/>
                <a:gd name="connsiteX2-229" fmla="*/ 10195 w 10195"/>
                <a:gd name="connsiteY2-230" fmla="*/ 8488 h 9876"/>
                <a:gd name="connsiteX3-231" fmla="*/ 6441 w 10195"/>
                <a:gd name="connsiteY3-232" fmla="*/ 9787 h 9876"/>
                <a:gd name="connsiteX4-233" fmla="*/ 0 w 10195"/>
                <a:gd name="connsiteY4-234" fmla="*/ 961 h 9876"/>
                <a:gd name="connsiteX0-235" fmla="*/ 0 w 10000"/>
                <a:gd name="connsiteY0-236" fmla="*/ 973 h 9910"/>
                <a:gd name="connsiteX1-237" fmla="*/ 2680 w 10000"/>
                <a:gd name="connsiteY1-238" fmla="*/ 1167 h 9910"/>
                <a:gd name="connsiteX2-239" fmla="*/ 10000 w 10000"/>
                <a:gd name="connsiteY2-240" fmla="*/ 8595 h 9910"/>
                <a:gd name="connsiteX3-241" fmla="*/ 6318 w 10000"/>
                <a:gd name="connsiteY3-242" fmla="*/ 9910 h 9910"/>
                <a:gd name="connsiteX4-243" fmla="*/ 0 w 10000"/>
                <a:gd name="connsiteY4-244" fmla="*/ 973 h 9910"/>
                <a:gd name="connsiteX0-245" fmla="*/ 0 w 10000"/>
                <a:gd name="connsiteY0-246" fmla="*/ 982 h 10000"/>
                <a:gd name="connsiteX1-247" fmla="*/ 2680 w 10000"/>
                <a:gd name="connsiteY1-248" fmla="*/ 1178 h 10000"/>
                <a:gd name="connsiteX2-249" fmla="*/ 10000 w 10000"/>
                <a:gd name="connsiteY2-250" fmla="*/ 8673 h 10000"/>
                <a:gd name="connsiteX3-251" fmla="*/ 6318 w 10000"/>
                <a:gd name="connsiteY3-252" fmla="*/ 10000 h 10000"/>
                <a:gd name="connsiteX4-253" fmla="*/ 0 w 10000"/>
                <a:gd name="connsiteY4-254" fmla="*/ 982 h 10000"/>
                <a:gd name="connsiteX0-255" fmla="*/ 0 w 9656"/>
                <a:gd name="connsiteY0-256" fmla="*/ 622 h 10172"/>
                <a:gd name="connsiteX1-257" fmla="*/ 2336 w 9656"/>
                <a:gd name="connsiteY1-258" fmla="*/ 1350 h 10172"/>
                <a:gd name="connsiteX2-259" fmla="*/ 9656 w 9656"/>
                <a:gd name="connsiteY2-260" fmla="*/ 8845 h 10172"/>
                <a:gd name="connsiteX3-261" fmla="*/ 5974 w 9656"/>
                <a:gd name="connsiteY3-262" fmla="*/ 10172 h 10172"/>
                <a:gd name="connsiteX4-263" fmla="*/ 0 w 9656"/>
                <a:gd name="connsiteY4-264" fmla="*/ 622 h 101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656" h="10172">
                  <a:moveTo>
                    <a:pt x="0" y="622"/>
                  </a:moveTo>
                  <a:cubicBezTo>
                    <a:pt x="0" y="622"/>
                    <a:pt x="895" y="-1182"/>
                    <a:pt x="2336" y="1350"/>
                  </a:cubicBezTo>
                  <a:cubicBezTo>
                    <a:pt x="4695" y="3883"/>
                    <a:pt x="9568" y="6024"/>
                    <a:pt x="9656" y="8845"/>
                  </a:cubicBezTo>
                  <a:cubicBezTo>
                    <a:pt x="9025" y="10479"/>
                    <a:pt x="7671" y="9905"/>
                    <a:pt x="5974" y="10172"/>
                  </a:cubicBezTo>
                  <a:cubicBezTo>
                    <a:pt x="4404" y="8950"/>
                    <a:pt x="2106" y="3628"/>
                    <a:pt x="0" y="62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989"/>
            <p:cNvSpPr/>
            <p:nvPr/>
          </p:nvSpPr>
          <p:spPr bwMode="auto">
            <a:xfrm>
              <a:off x="10096258" y="-908247"/>
              <a:ext cx="593697" cy="641794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-1" fmla="*/ 0 w 10000"/>
                <a:gd name="connsiteY0-2" fmla="*/ 570 h 10000"/>
                <a:gd name="connsiteX1-3" fmla="*/ 4758 w 10000"/>
                <a:gd name="connsiteY1-4" fmla="*/ 685 h 10000"/>
                <a:gd name="connsiteX2-5" fmla="*/ 9942 w 10000"/>
                <a:gd name="connsiteY2-6" fmla="*/ 6247 h 10000"/>
                <a:gd name="connsiteX3-7" fmla="*/ 3906 w 10000"/>
                <a:gd name="connsiteY3-8" fmla="*/ 9995 h 10000"/>
                <a:gd name="connsiteX4-9" fmla="*/ 4492 w 10000"/>
                <a:gd name="connsiteY4-10" fmla="*/ 9906 h 10000"/>
                <a:gd name="connsiteX5-11" fmla="*/ 2929 w 10000"/>
                <a:gd name="connsiteY5-12" fmla="*/ 6512 h 10000"/>
                <a:gd name="connsiteX6" fmla="*/ 0 w 10000"/>
                <a:gd name="connsiteY6" fmla="*/ 570 h 10000"/>
                <a:gd name="connsiteX0-13" fmla="*/ 0 w 10000"/>
                <a:gd name="connsiteY0-14" fmla="*/ 570 h 10000"/>
                <a:gd name="connsiteX1-15" fmla="*/ 4758 w 10000"/>
                <a:gd name="connsiteY1-16" fmla="*/ 685 h 10000"/>
                <a:gd name="connsiteX2-17" fmla="*/ 9942 w 10000"/>
                <a:gd name="connsiteY2-18" fmla="*/ 6247 h 10000"/>
                <a:gd name="connsiteX3-19" fmla="*/ 3906 w 10000"/>
                <a:gd name="connsiteY3-20" fmla="*/ 9995 h 10000"/>
                <a:gd name="connsiteX4-21" fmla="*/ 2929 w 10000"/>
                <a:gd name="connsiteY4-22" fmla="*/ 6512 h 10000"/>
                <a:gd name="connsiteX5-23" fmla="*/ 0 w 10000"/>
                <a:gd name="connsiteY5-24" fmla="*/ 570 h 10000"/>
                <a:gd name="connsiteX0-25" fmla="*/ 0 w 9942"/>
                <a:gd name="connsiteY0-26" fmla="*/ 570 h 7110"/>
                <a:gd name="connsiteX1-27" fmla="*/ 4758 w 9942"/>
                <a:gd name="connsiteY1-28" fmla="*/ 685 h 7110"/>
                <a:gd name="connsiteX2-29" fmla="*/ 9942 w 9942"/>
                <a:gd name="connsiteY2-30" fmla="*/ 6247 h 7110"/>
                <a:gd name="connsiteX3-31" fmla="*/ 2929 w 9942"/>
                <a:gd name="connsiteY3-32" fmla="*/ 6512 h 7110"/>
                <a:gd name="connsiteX4-33" fmla="*/ 0 w 9942"/>
                <a:gd name="connsiteY4-34" fmla="*/ 570 h 7110"/>
                <a:gd name="connsiteX0-35" fmla="*/ 0 w 14170"/>
                <a:gd name="connsiteY0-36" fmla="*/ 802 h 9709"/>
                <a:gd name="connsiteX1-37" fmla="*/ 4786 w 14170"/>
                <a:gd name="connsiteY1-38" fmla="*/ 963 h 9709"/>
                <a:gd name="connsiteX2-39" fmla="*/ 14170 w 14170"/>
                <a:gd name="connsiteY2-40" fmla="*/ 7794 h 9709"/>
                <a:gd name="connsiteX3-41" fmla="*/ 2946 w 14170"/>
                <a:gd name="connsiteY3-42" fmla="*/ 9159 h 9709"/>
                <a:gd name="connsiteX4-43" fmla="*/ 0 w 14170"/>
                <a:gd name="connsiteY4-44" fmla="*/ 802 h 9709"/>
                <a:gd name="connsiteX0-45" fmla="*/ 0 w 10000"/>
                <a:gd name="connsiteY0-46" fmla="*/ 826 h 10000"/>
                <a:gd name="connsiteX1-47" fmla="*/ 3378 w 10000"/>
                <a:gd name="connsiteY1-48" fmla="*/ 992 h 10000"/>
                <a:gd name="connsiteX2-49" fmla="*/ 10000 w 10000"/>
                <a:gd name="connsiteY2-50" fmla="*/ 8028 h 10000"/>
                <a:gd name="connsiteX3-51" fmla="*/ 2079 w 10000"/>
                <a:gd name="connsiteY3-52" fmla="*/ 9434 h 10000"/>
                <a:gd name="connsiteX4-53" fmla="*/ 0 w 10000"/>
                <a:gd name="connsiteY4-54" fmla="*/ 826 h 10000"/>
                <a:gd name="connsiteX0-55" fmla="*/ 0 w 10724"/>
                <a:gd name="connsiteY0-56" fmla="*/ 826 h 9981"/>
                <a:gd name="connsiteX1-57" fmla="*/ 3378 w 10724"/>
                <a:gd name="connsiteY1-58" fmla="*/ 992 h 9981"/>
                <a:gd name="connsiteX2-59" fmla="*/ 10724 w 10724"/>
                <a:gd name="connsiteY2-60" fmla="*/ 7932 h 9981"/>
                <a:gd name="connsiteX3-61" fmla="*/ 2079 w 10724"/>
                <a:gd name="connsiteY3-62" fmla="*/ 9434 h 9981"/>
                <a:gd name="connsiteX4-63" fmla="*/ 0 w 10724"/>
                <a:gd name="connsiteY4-64" fmla="*/ 826 h 9981"/>
                <a:gd name="connsiteX0-65" fmla="*/ 0 w 10000"/>
                <a:gd name="connsiteY0-66" fmla="*/ 828 h 9724"/>
                <a:gd name="connsiteX1-67" fmla="*/ 3150 w 10000"/>
                <a:gd name="connsiteY1-68" fmla="*/ 994 h 9724"/>
                <a:gd name="connsiteX2-69" fmla="*/ 10000 w 10000"/>
                <a:gd name="connsiteY2-70" fmla="*/ 7947 h 9724"/>
                <a:gd name="connsiteX3-71" fmla="*/ 3693 w 10000"/>
                <a:gd name="connsiteY3-72" fmla="*/ 9100 h 9724"/>
                <a:gd name="connsiteX4-73" fmla="*/ 0 w 10000"/>
                <a:gd name="connsiteY4-74" fmla="*/ 828 h 9724"/>
                <a:gd name="connsiteX0-75" fmla="*/ 0 w 10000"/>
                <a:gd name="connsiteY0-76" fmla="*/ 852 h 9761"/>
                <a:gd name="connsiteX1-77" fmla="*/ 3150 w 10000"/>
                <a:gd name="connsiteY1-78" fmla="*/ 1022 h 9761"/>
                <a:gd name="connsiteX2-79" fmla="*/ 10000 w 10000"/>
                <a:gd name="connsiteY2-80" fmla="*/ 8173 h 9761"/>
                <a:gd name="connsiteX3-81" fmla="*/ 6752 w 10000"/>
                <a:gd name="connsiteY3-82" fmla="*/ 9029 h 9761"/>
                <a:gd name="connsiteX4-83" fmla="*/ 0 w 10000"/>
                <a:gd name="connsiteY4-84" fmla="*/ 852 h 9761"/>
                <a:gd name="connsiteX0-85" fmla="*/ 0 w 10000"/>
                <a:gd name="connsiteY0-86" fmla="*/ 873 h 9930"/>
                <a:gd name="connsiteX1-87" fmla="*/ 3150 w 10000"/>
                <a:gd name="connsiteY1-88" fmla="*/ 1047 h 9930"/>
                <a:gd name="connsiteX2-89" fmla="*/ 10000 w 10000"/>
                <a:gd name="connsiteY2-90" fmla="*/ 8373 h 9930"/>
                <a:gd name="connsiteX3-91" fmla="*/ 6302 w 10000"/>
                <a:gd name="connsiteY3-92" fmla="*/ 9149 h 9930"/>
                <a:gd name="connsiteX4-93" fmla="*/ 0 w 10000"/>
                <a:gd name="connsiteY4-94" fmla="*/ 873 h 9930"/>
                <a:gd name="connsiteX0-95" fmla="*/ 0 w 10000"/>
                <a:gd name="connsiteY0-96" fmla="*/ 879 h 9617"/>
                <a:gd name="connsiteX1-97" fmla="*/ 3150 w 10000"/>
                <a:gd name="connsiteY1-98" fmla="*/ 1054 h 9617"/>
                <a:gd name="connsiteX2-99" fmla="*/ 10000 w 10000"/>
                <a:gd name="connsiteY2-100" fmla="*/ 8432 h 9617"/>
                <a:gd name="connsiteX3-101" fmla="*/ 6302 w 10000"/>
                <a:gd name="connsiteY3-102" fmla="*/ 9213 h 9617"/>
                <a:gd name="connsiteX4-103" fmla="*/ 0 w 10000"/>
                <a:gd name="connsiteY4-104" fmla="*/ 879 h 9617"/>
                <a:gd name="connsiteX0-105" fmla="*/ 0 w 10000"/>
                <a:gd name="connsiteY0-106" fmla="*/ 914 h 10000"/>
                <a:gd name="connsiteX1-107" fmla="*/ 3150 w 10000"/>
                <a:gd name="connsiteY1-108" fmla="*/ 1096 h 10000"/>
                <a:gd name="connsiteX2-109" fmla="*/ 10000 w 10000"/>
                <a:gd name="connsiteY2-110" fmla="*/ 8768 h 10000"/>
                <a:gd name="connsiteX3-111" fmla="*/ 6302 w 10000"/>
                <a:gd name="connsiteY3-112" fmla="*/ 9580 h 10000"/>
                <a:gd name="connsiteX4-113" fmla="*/ 0 w 10000"/>
                <a:gd name="connsiteY4-114" fmla="*/ 914 h 10000"/>
                <a:gd name="connsiteX0-115" fmla="*/ 0 w 10000"/>
                <a:gd name="connsiteY0-116" fmla="*/ 914 h 9959"/>
                <a:gd name="connsiteX1-117" fmla="*/ 3150 w 10000"/>
                <a:gd name="connsiteY1-118" fmla="*/ 1096 h 9959"/>
                <a:gd name="connsiteX2-119" fmla="*/ 10000 w 10000"/>
                <a:gd name="connsiteY2-120" fmla="*/ 8768 h 9959"/>
                <a:gd name="connsiteX3-121" fmla="*/ 6302 w 10000"/>
                <a:gd name="connsiteY3-122" fmla="*/ 9580 h 9959"/>
                <a:gd name="connsiteX4-123" fmla="*/ 0 w 10000"/>
                <a:gd name="connsiteY4-124" fmla="*/ 914 h 9959"/>
                <a:gd name="connsiteX0-125" fmla="*/ 0 w 11215"/>
                <a:gd name="connsiteY0-126" fmla="*/ 917 h 9843"/>
                <a:gd name="connsiteX1-127" fmla="*/ 3150 w 11215"/>
                <a:gd name="connsiteY1-128" fmla="*/ 1100 h 9843"/>
                <a:gd name="connsiteX2-129" fmla="*/ 11215 w 11215"/>
                <a:gd name="connsiteY2-130" fmla="*/ 8165 h 9843"/>
                <a:gd name="connsiteX3-131" fmla="*/ 6302 w 11215"/>
                <a:gd name="connsiteY3-132" fmla="*/ 9618 h 9843"/>
                <a:gd name="connsiteX4-133" fmla="*/ 0 w 11215"/>
                <a:gd name="connsiteY4-134" fmla="*/ 917 h 9843"/>
                <a:gd name="connsiteX0-135" fmla="*/ 0 w 10000"/>
                <a:gd name="connsiteY0-136" fmla="*/ 932 h 9796"/>
                <a:gd name="connsiteX1-137" fmla="*/ 2809 w 10000"/>
                <a:gd name="connsiteY1-138" fmla="*/ 1118 h 9796"/>
                <a:gd name="connsiteX2-139" fmla="*/ 10000 w 10000"/>
                <a:gd name="connsiteY2-140" fmla="*/ 8295 h 9796"/>
                <a:gd name="connsiteX3-141" fmla="*/ 7304 w 10000"/>
                <a:gd name="connsiteY3-142" fmla="*/ 9519 h 9796"/>
                <a:gd name="connsiteX4-143" fmla="*/ 0 w 10000"/>
                <a:gd name="connsiteY4-144" fmla="*/ 932 h 9796"/>
                <a:gd name="connsiteX0-145" fmla="*/ 0 w 10000"/>
                <a:gd name="connsiteY0-146" fmla="*/ 951 h 9971"/>
                <a:gd name="connsiteX1-147" fmla="*/ 2809 w 10000"/>
                <a:gd name="connsiteY1-148" fmla="*/ 1141 h 9971"/>
                <a:gd name="connsiteX2-149" fmla="*/ 10000 w 10000"/>
                <a:gd name="connsiteY2-150" fmla="*/ 8468 h 9971"/>
                <a:gd name="connsiteX3-151" fmla="*/ 6622 w 10000"/>
                <a:gd name="connsiteY3-152" fmla="*/ 9680 h 9971"/>
                <a:gd name="connsiteX4-153" fmla="*/ 0 w 10000"/>
                <a:gd name="connsiteY4-154" fmla="*/ 951 h 9971"/>
                <a:gd name="connsiteX0-155" fmla="*/ 0 w 10000"/>
                <a:gd name="connsiteY0-156" fmla="*/ 954 h 9935"/>
                <a:gd name="connsiteX1-157" fmla="*/ 2809 w 10000"/>
                <a:gd name="connsiteY1-158" fmla="*/ 1144 h 9935"/>
                <a:gd name="connsiteX2-159" fmla="*/ 10000 w 10000"/>
                <a:gd name="connsiteY2-160" fmla="*/ 8493 h 9935"/>
                <a:gd name="connsiteX3-161" fmla="*/ 6622 w 10000"/>
                <a:gd name="connsiteY3-162" fmla="*/ 9708 h 9935"/>
                <a:gd name="connsiteX4-163" fmla="*/ 0 w 10000"/>
                <a:gd name="connsiteY4-164" fmla="*/ 954 h 99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00" h="9935">
                  <a:moveTo>
                    <a:pt x="0" y="954"/>
                  </a:moveTo>
                  <a:cubicBezTo>
                    <a:pt x="0" y="954"/>
                    <a:pt x="1299" y="-1314"/>
                    <a:pt x="2809" y="1144"/>
                  </a:cubicBezTo>
                  <a:cubicBezTo>
                    <a:pt x="5281" y="3603"/>
                    <a:pt x="9707" y="6492"/>
                    <a:pt x="10000" y="8493"/>
                  </a:cubicBezTo>
                  <a:cubicBezTo>
                    <a:pt x="9459" y="9970"/>
                    <a:pt x="7118" y="10186"/>
                    <a:pt x="6622" y="9708"/>
                  </a:cubicBezTo>
                  <a:lnTo>
                    <a:pt x="0" y="95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1050"/>
            <p:cNvSpPr/>
            <p:nvPr/>
          </p:nvSpPr>
          <p:spPr bwMode="auto">
            <a:xfrm rot="4015269">
              <a:off x="10539648" y="-407946"/>
              <a:ext cx="172075" cy="287718"/>
            </a:xfrm>
            <a:custGeom>
              <a:avLst/>
              <a:gdLst>
                <a:gd name="T0" fmla="*/ 2 w 55"/>
                <a:gd name="T1" fmla="*/ 79 h 87"/>
                <a:gd name="T2" fmla="*/ 36 w 55"/>
                <a:gd name="T3" fmla="*/ 83 h 87"/>
                <a:gd name="T4" fmla="*/ 55 w 55"/>
                <a:gd name="T5" fmla="*/ 18 h 87"/>
                <a:gd name="T6" fmla="*/ 34 w 55"/>
                <a:gd name="T7" fmla="*/ 0 h 87"/>
                <a:gd name="T8" fmla="*/ 2 w 55"/>
                <a:gd name="T9" fmla="*/ 79 h 87"/>
                <a:gd name="connsiteX0" fmla="*/ 26 w 9662"/>
                <a:gd name="connsiteY0" fmla="*/ 9432 h 10020"/>
                <a:gd name="connsiteX1" fmla="*/ 6207 w 9662"/>
                <a:gd name="connsiteY1" fmla="*/ 9892 h 10020"/>
                <a:gd name="connsiteX2" fmla="*/ 9662 w 9662"/>
                <a:gd name="connsiteY2" fmla="*/ 2421 h 10020"/>
                <a:gd name="connsiteX3" fmla="*/ 3300 w 9662"/>
                <a:gd name="connsiteY3" fmla="*/ 0 h 10020"/>
                <a:gd name="connsiteX4" fmla="*/ 26 w 9662"/>
                <a:gd name="connsiteY4" fmla="*/ 9432 h 10020"/>
                <a:gd name="connsiteX0-1" fmla="*/ 45 w 10252"/>
                <a:gd name="connsiteY0-2" fmla="*/ 10001 h 10931"/>
                <a:gd name="connsiteX1-3" fmla="*/ 6442 w 10252"/>
                <a:gd name="connsiteY1-4" fmla="*/ 10460 h 10931"/>
                <a:gd name="connsiteX2-5" fmla="*/ 10252 w 10252"/>
                <a:gd name="connsiteY2-6" fmla="*/ 2296 h 10931"/>
                <a:gd name="connsiteX3-7" fmla="*/ 3433 w 10252"/>
                <a:gd name="connsiteY3-8" fmla="*/ 588 h 10931"/>
                <a:gd name="connsiteX4-9" fmla="*/ 45 w 10252"/>
                <a:gd name="connsiteY4-10" fmla="*/ 10001 h 10931"/>
                <a:gd name="connsiteX0-11" fmla="*/ 45 w 10254"/>
                <a:gd name="connsiteY0-12" fmla="*/ 9951 h 10881"/>
                <a:gd name="connsiteX1-13" fmla="*/ 6442 w 10254"/>
                <a:gd name="connsiteY1-14" fmla="*/ 10410 h 10881"/>
                <a:gd name="connsiteX2-15" fmla="*/ 10252 w 10254"/>
                <a:gd name="connsiteY2-16" fmla="*/ 2246 h 10881"/>
                <a:gd name="connsiteX3-17" fmla="*/ 3433 w 10254"/>
                <a:gd name="connsiteY3-18" fmla="*/ 538 h 10881"/>
                <a:gd name="connsiteX4-19" fmla="*/ 45 w 10254"/>
                <a:gd name="connsiteY4-20" fmla="*/ 9951 h 10881"/>
                <a:gd name="connsiteX0-21" fmla="*/ 45 w 10254"/>
                <a:gd name="connsiteY0-22" fmla="*/ 9951 h 10881"/>
                <a:gd name="connsiteX1-23" fmla="*/ 6442 w 10254"/>
                <a:gd name="connsiteY1-24" fmla="*/ 10410 h 10881"/>
                <a:gd name="connsiteX2-25" fmla="*/ 10252 w 10254"/>
                <a:gd name="connsiteY2-26" fmla="*/ 2246 h 10881"/>
                <a:gd name="connsiteX3-27" fmla="*/ 3433 w 10254"/>
                <a:gd name="connsiteY3-28" fmla="*/ 538 h 10881"/>
                <a:gd name="connsiteX4-29" fmla="*/ 45 w 10254"/>
                <a:gd name="connsiteY4-30" fmla="*/ 9951 h 10881"/>
                <a:gd name="connsiteX0-31" fmla="*/ 45 w 10254"/>
                <a:gd name="connsiteY0-32" fmla="*/ 9951 h 10881"/>
                <a:gd name="connsiteX1-33" fmla="*/ 6442 w 10254"/>
                <a:gd name="connsiteY1-34" fmla="*/ 10410 h 10881"/>
                <a:gd name="connsiteX2-35" fmla="*/ 10252 w 10254"/>
                <a:gd name="connsiteY2-36" fmla="*/ 2246 h 10881"/>
                <a:gd name="connsiteX3-37" fmla="*/ 3433 w 10254"/>
                <a:gd name="connsiteY3-38" fmla="*/ 538 h 10881"/>
                <a:gd name="connsiteX4-39" fmla="*/ 45 w 10254"/>
                <a:gd name="connsiteY4-40" fmla="*/ 9951 h 10881"/>
                <a:gd name="connsiteX0-41" fmla="*/ 45 w 10254"/>
                <a:gd name="connsiteY0-42" fmla="*/ 9951 h 10482"/>
                <a:gd name="connsiteX1-43" fmla="*/ 5326 w 10254"/>
                <a:gd name="connsiteY1-44" fmla="*/ 9897 h 10482"/>
                <a:gd name="connsiteX2-45" fmla="*/ 10252 w 10254"/>
                <a:gd name="connsiteY2-46" fmla="*/ 2246 h 10482"/>
                <a:gd name="connsiteX3-47" fmla="*/ 3433 w 10254"/>
                <a:gd name="connsiteY3-48" fmla="*/ 538 h 10482"/>
                <a:gd name="connsiteX4-49" fmla="*/ 45 w 10254"/>
                <a:gd name="connsiteY4-50" fmla="*/ 9951 h 10482"/>
                <a:gd name="connsiteX0-51" fmla="*/ 43 w 9258"/>
                <a:gd name="connsiteY0-52" fmla="*/ 9837 h 10334"/>
                <a:gd name="connsiteX1-53" fmla="*/ 5324 w 9258"/>
                <a:gd name="connsiteY1-54" fmla="*/ 9783 h 10334"/>
                <a:gd name="connsiteX2-55" fmla="*/ 9256 w 9258"/>
                <a:gd name="connsiteY2-56" fmla="*/ 2590 h 10334"/>
                <a:gd name="connsiteX3-57" fmla="*/ 3431 w 9258"/>
                <a:gd name="connsiteY3-58" fmla="*/ 424 h 10334"/>
                <a:gd name="connsiteX4-59" fmla="*/ 43 w 9258"/>
                <a:gd name="connsiteY4-60" fmla="*/ 9837 h 10334"/>
                <a:gd name="connsiteX0-61" fmla="*/ 46 w 11843"/>
                <a:gd name="connsiteY0-62" fmla="*/ 9519 h 10000"/>
                <a:gd name="connsiteX1-63" fmla="*/ 5751 w 11843"/>
                <a:gd name="connsiteY1-64" fmla="*/ 9467 h 10000"/>
                <a:gd name="connsiteX2-65" fmla="*/ 9998 w 11843"/>
                <a:gd name="connsiteY2-66" fmla="*/ 2506 h 10000"/>
                <a:gd name="connsiteX3-67" fmla="*/ 3706 w 11843"/>
                <a:gd name="connsiteY3-68" fmla="*/ 410 h 10000"/>
                <a:gd name="connsiteX4-69" fmla="*/ 46 w 11843"/>
                <a:gd name="connsiteY4-70" fmla="*/ 9519 h 10000"/>
                <a:gd name="connsiteX0-71" fmla="*/ 46 w 12513"/>
                <a:gd name="connsiteY0-72" fmla="*/ 9519 h 9559"/>
                <a:gd name="connsiteX1-73" fmla="*/ 5751 w 12513"/>
                <a:gd name="connsiteY1-74" fmla="*/ 9467 h 9559"/>
                <a:gd name="connsiteX2-75" fmla="*/ 9998 w 12513"/>
                <a:gd name="connsiteY2-76" fmla="*/ 2506 h 9559"/>
                <a:gd name="connsiteX3-77" fmla="*/ 3706 w 12513"/>
                <a:gd name="connsiteY3-78" fmla="*/ 410 h 9559"/>
                <a:gd name="connsiteX4-79" fmla="*/ 46 w 12513"/>
                <a:gd name="connsiteY4-80" fmla="*/ 9519 h 9559"/>
                <a:gd name="connsiteX0-81" fmla="*/ 39 w 10428"/>
                <a:gd name="connsiteY0-82" fmla="*/ 10016 h 10538"/>
                <a:gd name="connsiteX1-83" fmla="*/ 4598 w 10428"/>
                <a:gd name="connsiteY1-84" fmla="*/ 9962 h 10538"/>
                <a:gd name="connsiteX2-85" fmla="*/ 9082 w 10428"/>
                <a:gd name="connsiteY2-86" fmla="*/ 2432 h 10538"/>
                <a:gd name="connsiteX3-87" fmla="*/ 2964 w 10428"/>
                <a:gd name="connsiteY3-88" fmla="*/ 487 h 10538"/>
                <a:gd name="connsiteX4-89" fmla="*/ 39 w 10428"/>
                <a:gd name="connsiteY4-90" fmla="*/ 10016 h 10538"/>
                <a:gd name="connsiteX0-91" fmla="*/ 39 w 9925"/>
                <a:gd name="connsiteY0-92" fmla="*/ 10016 h 10538"/>
                <a:gd name="connsiteX1-93" fmla="*/ 4598 w 9925"/>
                <a:gd name="connsiteY1-94" fmla="*/ 9962 h 10538"/>
                <a:gd name="connsiteX2-95" fmla="*/ 9082 w 9925"/>
                <a:gd name="connsiteY2-96" fmla="*/ 2432 h 10538"/>
                <a:gd name="connsiteX3-97" fmla="*/ 2964 w 9925"/>
                <a:gd name="connsiteY3-98" fmla="*/ 487 h 10538"/>
                <a:gd name="connsiteX4-99" fmla="*/ 39 w 9925"/>
                <a:gd name="connsiteY4-100" fmla="*/ 10016 h 10538"/>
                <a:gd name="connsiteX0-101" fmla="*/ 45 w 11433"/>
                <a:gd name="connsiteY0-102" fmla="*/ 9426 h 9894"/>
                <a:gd name="connsiteX1-103" fmla="*/ 4639 w 11433"/>
                <a:gd name="connsiteY1-104" fmla="*/ 9374 h 9894"/>
                <a:gd name="connsiteX2-105" fmla="*/ 10698 w 11433"/>
                <a:gd name="connsiteY2-106" fmla="*/ 2578 h 9894"/>
                <a:gd name="connsiteX3-107" fmla="*/ 2992 w 11433"/>
                <a:gd name="connsiteY3-108" fmla="*/ 383 h 9894"/>
                <a:gd name="connsiteX4-109" fmla="*/ 45 w 11433"/>
                <a:gd name="connsiteY4-110" fmla="*/ 9426 h 9894"/>
                <a:gd name="connsiteX0-111" fmla="*/ 39 w 10000"/>
                <a:gd name="connsiteY0-112" fmla="*/ 9491 h 9964"/>
                <a:gd name="connsiteX1-113" fmla="*/ 4058 w 10000"/>
                <a:gd name="connsiteY1-114" fmla="*/ 9438 h 9964"/>
                <a:gd name="connsiteX2-115" fmla="*/ 9357 w 10000"/>
                <a:gd name="connsiteY2-116" fmla="*/ 2570 h 9964"/>
                <a:gd name="connsiteX3-117" fmla="*/ 2617 w 10000"/>
                <a:gd name="connsiteY3-118" fmla="*/ 351 h 9964"/>
                <a:gd name="connsiteX4-119" fmla="*/ 39 w 10000"/>
                <a:gd name="connsiteY4-120" fmla="*/ 9491 h 9964"/>
                <a:gd name="connsiteX0-121" fmla="*/ 39 w 9837"/>
                <a:gd name="connsiteY0-122" fmla="*/ 9525 h 10000"/>
                <a:gd name="connsiteX1-123" fmla="*/ 4058 w 9837"/>
                <a:gd name="connsiteY1-124" fmla="*/ 9472 h 10000"/>
                <a:gd name="connsiteX2-125" fmla="*/ 9357 w 9837"/>
                <a:gd name="connsiteY2-126" fmla="*/ 2579 h 10000"/>
                <a:gd name="connsiteX3-127" fmla="*/ 2617 w 9837"/>
                <a:gd name="connsiteY3-128" fmla="*/ 352 h 10000"/>
                <a:gd name="connsiteX4-129" fmla="*/ 39 w 9837"/>
                <a:gd name="connsiteY4-130" fmla="*/ 9525 h 10000"/>
                <a:gd name="connsiteX0-131" fmla="*/ 40 w 10088"/>
                <a:gd name="connsiteY0-132" fmla="*/ 9525 h 10237"/>
                <a:gd name="connsiteX1-133" fmla="*/ 5324 w 10088"/>
                <a:gd name="connsiteY1-134" fmla="*/ 9782 h 10237"/>
                <a:gd name="connsiteX2-135" fmla="*/ 9512 w 10088"/>
                <a:gd name="connsiteY2-136" fmla="*/ 2579 h 10237"/>
                <a:gd name="connsiteX3-137" fmla="*/ 2660 w 10088"/>
                <a:gd name="connsiteY3-138" fmla="*/ 352 h 10237"/>
                <a:gd name="connsiteX4-139" fmla="*/ 40 w 10088"/>
                <a:gd name="connsiteY4-140" fmla="*/ 9525 h 102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88" h="10237">
                  <a:moveTo>
                    <a:pt x="40" y="9525"/>
                  </a:moveTo>
                  <a:cubicBezTo>
                    <a:pt x="40" y="9525"/>
                    <a:pt x="3746" y="10940"/>
                    <a:pt x="5324" y="9782"/>
                  </a:cubicBezTo>
                  <a:cubicBezTo>
                    <a:pt x="6902" y="8625"/>
                    <a:pt x="11741" y="7951"/>
                    <a:pt x="9512" y="2579"/>
                  </a:cubicBezTo>
                  <a:cubicBezTo>
                    <a:pt x="7972" y="1142"/>
                    <a:pt x="4239" y="-805"/>
                    <a:pt x="2660" y="352"/>
                  </a:cubicBezTo>
                  <a:cubicBezTo>
                    <a:pt x="1082" y="1509"/>
                    <a:pt x="-251" y="3491"/>
                    <a:pt x="40" y="952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3" name="组合 372"/>
          <p:cNvGrpSpPr/>
          <p:nvPr/>
        </p:nvGrpSpPr>
        <p:grpSpPr>
          <a:xfrm rot="20068612">
            <a:off x="4348881" y="4194994"/>
            <a:ext cx="874757" cy="934936"/>
            <a:chOff x="10091288" y="-906311"/>
            <a:chExt cx="684025" cy="731083"/>
          </a:xfrm>
        </p:grpSpPr>
        <p:sp>
          <p:nvSpPr>
            <p:cNvPr id="374" name="Freeform 989"/>
            <p:cNvSpPr/>
            <p:nvPr/>
          </p:nvSpPr>
          <p:spPr bwMode="auto">
            <a:xfrm>
              <a:off x="10105784" y="-906311"/>
              <a:ext cx="622282" cy="652366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-1" fmla="*/ 0 w 10000"/>
                <a:gd name="connsiteY0-2" fmla="*/ 570 h 10000"/>
                <a:gd name="connsiteX1-3" fmla="*/ 4758 w 10000"/>
                <a:gd name="connsiteY1-4" fmla="*/ 685 h 10000"/>
                <a:gd name="connsiteX2-5" fmla="*/ 9942 w 10000"/>
                <a:gd name="connsiteY2-6" fmla="*/ 6247 h 10000"/>
                <a:gd name="connsiteX3-7" fmla="*/ 3906 w 10000"/>
                <a:gd name="connsiteY3-8" fmla="*/ 9995 h 10000"/>
                <a:gd name="connsiteX4-9" fmla="*/ 4492 w 10000"/>
                <a:gd name="connsiteY4-10" fmla="*/ 9906 h 10000"/>
                <a:gd name="connsiteX5-11" fmla="*/ 2929 w 10000"/>
                <a:gd name="connsiteY5-12" fmla="*/ 6512 h 10000"/>
                <a:gd name="connsiteX6" fmla="*/ 0 w 10000"/>
                <a:gd name="connsiteY6" fmla="*/ 570 h 10000"/>
                <a:gd name="connsiteX0-13" fmla="*/ 0 w 10000"/>
                <a:gd name="connsiteY0-14" fmla="*/ 570 h 10000"/>
                <a:gd name="connsiteX1-15" fmla="*/ 4758 w 10000"/>
                <a:gd name="connsiteY1-16" fmla="*/ 685 h 10000"/>
                <a:gd name="connsiteX2-17" fmla="*/ 9942 w 10000"/>
                <a:gd name="connsiteY2-18" fmla="*/ 6247 h 10000"/>
                <a:gd name="connsiteX3-19" fmla="*/ 3906 w 10000"/>
                <a:gd name="connsiteY3-20" fmla="*/ 9995 h 10000"/>
                <a:gd name="connsiteX4-21" fmla="*/ 2929 w 10000"/>
                <a:gd name="connsiteY4-22" fmla="*/ 6512 h 10000"/>
                <a:gd name="connsiteX5-23" fmla="*/ 0 w 10000"/>
                <a:gd name="connsiteY5-24" fmla="*/ 570 h 10000"/>
                <a:gd name="connsiteX0-25" fmla="*/ 0 w 9942"/>
                <a:gd name="connsiteY0-26" fmla="*/ 570 h 7110"/>
                <a:gd name="connsiteX1-27" fmla="*/ 4758 w 9942"/>
                <a:gd name="connsiteY1-28" fmla="*/ 685 h 7110"/>
                <a:gd name="connsiteX2-29" fmla="*/ 9942 w 9942"/>
                <a:gd name="connsiteY2-30" fmla="*/ 6247 h 7110"/>
                <a:gd name="connsiteX3-31" fmla="*/ 2929 w 9942"/>
                <a:gd name="connsiteY3-32" fmla="*/ 6512 h 7110"/>
                <a:gd name="connsiteX4-33" fmla="*/ 0 w 9942"/>
                <a:gd name="connsiteY4-34" fmla="*/ 570 h 7110"/>
                <a:gd name="connsiteX0-35" fmla="*/ 0 w 14170"/>
                <a:gd name="connsiteY0-36" fmla="*/ 802 h 9709"/>
                <a:gd name="connsiteX1-37" fmla="*/ 4786 w 14170"/>
                <a:gd name="connsiteY1-38" fmla="*/ 963 h 9709"/>
                <a:gd name="connsiteX2-39" fmla="*/ 14170 w 14170"/>
                <a:gd name="connsiteY2-40" fmla="*/ 7794 h 9709"/>
                <a:gd name="connsiteX3-41" fmla="*/ 2946 w 14170"/>
                <a:gd name="connsiteY3-42" fmla="*/ 9159 h 9709"/>
                <a:gd name="connsiteX4-43" fmla="*/ 0 w 14170"/>
                <a:gd name="connsiteY4-44" fmla="*/ 802 h 9709"/>
                <a:gd name="connsiteX0-45" fmla="*/ 0 w 10000"/>
                <a:gd name="connsiteY0-46" fmla="*/ 826 h 10000"/>
                <a:gd name="connsiteX1-47" fmla="*/ 3378 w 10000"/>
                <a:gd name="connsiteY1-48" fmla="*/ 992 h 10000"/>
                <a:gd name="connsiteX2-49" fmla="*/ 10000 w 10000"/>
                <a:gd name="connsiteY2-50" fmla="*/ 8028 h 10000"/>
                <a:gd name="connsiteX3-51" fmla="*/ 2079 w 10000"/>
                <a:gd name="connsiteY3-52" fmla="*/ 9434 h 10000"/>
                <a:gd name="connsiteX4-53" fmla="*/ 0 w 10000"/>
                <a:gd name="connsiteY4-54" fmla="*/ 826 h 10000"/>
                <a:gd name="connsiteX0-55" fmla="*/ 0 w 10724"/>
                <a:gd name="connsiteY0-56" fmla="*/ 826 h 9981"/>
                <a:gd name="connsiteX1-57" fmla="*/ 3378 w 10724"/>
                <a:gd name="connsiteY1-58" fmla="*/ 992 h 9981"/>
                <a:gd name="connsiteX2-59" fmla="*/ 10724 w 10724"/>
                <a:gd name="connsiteY2-60" fmla="*/ 7932 h 9981"/>
                <a:gd name="connsiteX3-61" fmla="*/ 2079 w 10724"/>
                <a:gd name="connsiteY3-62" fmla="*/ 9434 h 9981"/>
                <a:gd name="connsiteX4-63" fmla="*/ 0 w 10724"/>
                <a:gd name="connsiteY4-64" fmla="*/ 826 h 9981"/>
                <a:gd name="connsiteX0-65" fmla="*/ 0 w 10000"/>
                <a:gd name="connsiteY0-66" fmla="*/ 828 h 9724"/>
                <a:gd name="connsiteX1-67" fmla="*/ 3150 w 10000"/>
                <a:gd name="connsiteY1-68" fmla="*/ 994 h 9724"/>
                <a:gd name="connsiteX2-69" fmla="*/ 10000 w 10000"/>
                <a:gd name="connsiteY2-70" fmla="*/ 7947 h 9724"/>
                <a:gd name="connsiteX3-71" fmla="*/ 3693 w 10000"/>
                <a:gd name="connsiteY3-72" fmla="*/ 9100 h 9724"/>
                <a:gd name="connsiteX4-73" fmla="*/ 0 w 10000"/>
                <a:gd name="connsiteY4-74" fmla="*/ 828 h 9724"/>
                <a:gd name="connsiteX0-75" fmla="*/ 0 w 10000"/>
                <a:gd name="connsiteY0-76" fmla="*/ 852 h 9761"/>
                <a:gd name="connsiteX1-77" fmla="*/ 3150 w 10000"/>
                <a:gd name="connsiteY1-78" fmla="*/ 1022 h 9761"/>
                <a:gd name="connsiteX2-79" fmla="*/ 10000 w 10000"/>
                <a:gd name="connsiteY2-80" fmla="*/ 8173 h 9761"/>
                <a:gd name="connsiteX3-81" fmla="*/ 6752 w 10000"/>
                <a:gd name="connsiteY3-82" fmla="*/ 9029 h 9761"/>
                <a:gd name="connsiteX4-83" fmla="*/ 0 w 10000"/>
                <a:gd name="connsiteY4-84" fmla="*/ 852 h 9761"/>
                <a:gd name="connsiteX0-85" fmla="*/ 0 w 10000"/>
                <a:gd name="connsiteY0-86" fmla="*/ 873 h 9930"/>
                <a:gd name="connsiteX1-87" fmla="*/ 3150 w 10000"/>
                <a:gd name="connsiteY1-88" fmla="*/ 1047 h 9930"/>
                <a:gd name="connsiteX2-89" fmla="*/ 10000 w 10000"/>
                <a:gd name="connsiteY2-90" fmla="*/ 8373 h 9930"/>
                <a:gd name="connsiteX3-91" fmla="*/ 6302 w 10000"/>
                <a:gd name="connsiteY3-92" fmla="*/ 9149 h 9930"/>
                <a:gd name="connsiteX4-93" fmla="*/ 0 w 10000"/>
                <a:gd name="connsiteY4-94" fmla="*/ 873 h 9930"/>
                <a:gd name="connsiteX0-95" fmla="*/ 0 w 10000"/>
                <a:gd name="connsiteY0-96" fmla="*/ 879 h 9617"/>
                <a:gd name="connsiteX1-97" fmla="*/ 3150 w 10000"/>
                <a:gd name="connsiteY1-98" fmla="*/ 1054 h 9617"/>
                <a:gd name="connsiteX2-99" fmla="*/ 10000 w 10000"/>
                <a:gd name="connsiteY2-100" fmla="*/ 8432 h 9617"/>
                <a:gd name="connsiteX3-101" fmla="*/ 6302 w 10000"/>
                <a:gd name="connsiteY3-102" fmla="*/ 9213 h 9617"/>
                <a:gd name="connsiteX4-103" fmla="*/ 0 w 10000"/>
                <a:gd name="connsiteY4-104" fmla="*/ 879 h 9617"/>
                <a:gd name="connsiteX0-105" fmla="*/ 0 w 10000"/>
                <a:gd name="connsiteY0-106" fmla="*/ 914 h 10000"/>
                <a:gd name="connsiteX1-107" fmla="*/ 3150 w 10000"/>
                <a:gd name="connsiteY1-108" fmla="*/ 1096 h 10000"/>
                <a:gd name="connsiteX2-109" fmla="*/ 10000 w 10000"/>
                <a:gd name="connsiteY2-110" fmla="*/ 8768 h 10000"/>
                <a:gd name="connsiteX3-111" fmla="*/ 6302 w 10000"/>
                <a:gd name="connsiteY3-112" fmla="*/ 9580 h 10000"/>
                <a:gd name="connsiteX4-113" fmla="*/ 0 w 10000"/>
                <a:gd name="connsiteY4-114" fmla="*/ 914 h 10000"/>
                <a:gd name="connsiteX0-115" fmla="*/ 0 w 10000"/>
                <a:gd name="connsiteY0-116" fmla="*/ 914 h 9959"/>
                <a:gd name="connsiteX1-117" fmla="*/ 3150 w 10000"/>
                <a:gd name="connsiteY1-118" fmla="*/ 1096 h 9959"/>
                <a:gd name="connsiteX2-119" fmla="*/ 10000 w 10000"/>
                <a:gd name="connsiteY2-120" fmla="*/ 8768 h 9959"/>
                <a:gd name="connsiteX3-121" fmla="*/ 6302 w 10000"/>
                <a:gd name="connsiteY3-122" fmla="*/ 9580 h 9959"/>
                <a:gd name="connsiteX4-123" fmla="*/ 0 w 10000"/>
                <a:gd name="connsiteY4-124" fmla="*/ 914 h 9959"/>
                <a:gd name="connsiteX0-125" fmla="*/ 0 w 11215"/>
                <a:gd name="connsiteY0-126" fmla="*/ 917 h 9843"/>
                <a:gd name="connsiteX1-127" fmla="*/ 3150 w 11215"/>
                <a:gd name="connsiteY1-128" fmla="*/ 1100 h 9843"/>
                <a:gd name="connsiteX2-129" fmla="*/ 11215 w 11215"/>
                <a:gd name="connsiteY2-130" fmla="*/ 8165 h 9843"/>
                <a:gd name="connsiteX3-131" fmla="*/ 6302 w 11215"/>
                <a:gd name="connsiteY3-132" fmla="*/ 9618 h 9843"/>
                <a:gd name="connsiteX4-133" fmla="*/ 0 w 11215"/>
                <a:gd name="connsiteY4-134" fmla="*/ 917 h 9843"/>
                <a:gd name="connsiteX0-135" fmla="*/ 0 w 10000"/>
                <a:gd name="connsiteY0-136" fmla="*/ 932 h 9796"/>
                <a:gd name="connsiteX1-137" fmla="*/ 2809 w 10000"/>
                <a:gd name="connsiteY1-138" fmla="*/ 1118 h 9796"/>
                <a:gd name="connsiteX2-139" fmla="*/ 10000 w 10000"/>
                <a:gd name="connsiteY2-140" fmla="*/ 8295 h 9796"/>
                <a:gd name="connsiteX3-141" fmla="*/ 7304 w 10000"/>
                <a:gd name="connsiteY3-142" fmla="*/ 9519 h 9796"/>
                <a:gd name="connsiteX4-143" fmla="*/ 0 w 10000"/>
                <a:gd name="connsiteY4-144" fmla="*/ 932 h 9796"/>
                <a:gd name="connsiteX0-145" fmla="*/ 0 w 10000"/>
                <a:gd name="connsiteY0-146" fmla="*/ 951 h 9971"/>
                <a:gd name="connsiteX1-147" fmla="*/ 2809 w 10000"/>
                <a:gd name="connsiteY1-148" fmla="*/ 1141 h 9971"/>
                <a:gd name="connsiteX2-149" fmla="*/ 10000 w 10000"/>
                <a:gd name="connsiteY2-150" fmla="*/ 8468 h 9971"/>
                <a:gd name="connsiteX3-151" fmla="*/ 6622 w 10000"/>
                <a:gd name="connsiteY3-152" fmla="*/ 9680 h 9971"/>
                <a:gd name="connsiteX4-153" fmla="*/ 0 w 10000"/>
                <a:gd name="connsiteY4-154" fmla="*/ 951 h 9971"/>
                <a:gd name="connsiteX0-155" fmla="*/ 0 w 10000"/>
                <a:gd name="connsiteY0-156" fmla="*/ 954 h 9935"/>
                <a:gd name="connsiteX1-157" fmla="*/ 2809 w 10000"/>
                <a:gd name="connsiteY1-158" fmla="*/ 1144 h 9935"/>
                <a:gd name="connsiteX2-159" fmla="*/ 10000 w 10000"/>
                <a:gd name="connsiteY2-160" fmla="*/ 8493 h 9935"/>
                <a:gd name="connsiteX3-161" fmla="*/ 6622 w 10000"/>
                <a:gd name="connsiteY3-162" fmla="*/ 9708 h 9935"/>
                <a:gd name="connsiteX4-163" fmla="*/ 0 w 10000"/>
                <a:gd name="connsiteY4-164" fmla="*/ 954 h 9935"/>
                <a:gd name="connsiteX0-165" fmla="*/ 0 w 10281"/>
                <a:gd name="connsiteY0-166" fmla="*/ 960 h 9985"/>
                <a:gd name="connsiteX1-167" fmla="*/ 2809 w 10281"/>
                <a:gd name="connsiteY1-168" fmla="*/ 1151 h 9985"/>
                <a:gd name="connsiteX2-169" fmla="*/ 10281 w 10281"/>
                <a:gd name="connsiteY2-170" fmla="*/ 8475 h 9985"/>
                <a:gd name="connsiteX3-171" fmla="*/ 6622 w 10281"/>
                <a:gd name="connsiteY3-172" fmla="*/ 9772 h 9985"/>
                <a:gd name="connsiteX4-173" fmla="*/ 0 w 10281"/>
                <a:gd name="connsiteY4-174" fmla="*/ 960 h 9985"/>
                <a:gd name="connsiteX0-175" fmla="*/ 0 w 10000"/>
                <a:gd name="connsiteY0-176" fmla="*/ 961 h 10000"/>
                <a:gd name="connsiteX1-177" fmla="*/ 2732 w 10000"/>
                <a:gd name="connsiteY1-178" fmla="*/ 1153 h 10000"/>
                <a:gd name="connsiteX2-179" fmla="*/ 10000 w 10000"/>
                <a:gd name="connsiteY2-180" fmla="*/ 8488 h 10000"/>
                <a:gd name="connsiteX3-181" fmla="*/ 6441 w 10000"/>
                <a:gd name="connsiteY3-182" fmla="*/ 9787 h 10000"/>
                <a:gd name="connsiteX4-183" fmla="*/ 0 w 10000"/>
                <a:gd name="connsiteY4-184" fmla="*/ 961 h 10000"/>
                <a:gd name="connsiteX0-185" fmla="*/ 0 w 10000"/>
                <a:gd name="connsiteY0-186" fmla="*/ 961 h 10087"/>
                <a:gd name="connsiteX1-187" fmla="*/ 2732 w 10000"/>
                <a:gd name="connsiteY1-188" fmla="*/ 1153 h 10087"/>
                <a:gd name="connsiteX2-189" fmla="*/ 10000 w 10000"/>
                <a:gd name="connsiteY2-190" fmla="*/ 8488 h 10087"/>
                <a:gd name="connsiteX3-191" fmla="*/ 6441 w 10000"/>
                <a:gd name="connsiteY3-192" fmla="*/ 9787 h 10087"/>
                <a:gd name="connsiteX4-193" fmla="*/ 0 w 10000"/>
                <a:gd name="connsiteY4-194" fmla="*/ 961 h 10087"/>
                <a:gd name="connsiteX0-195" fmla="*/ 0 w 10195"/>
                <a:gd name="connsiteY0-196" fmla="*/ 961 h 10087"/>
                <a:gd name="connsiteX1-197" fmla="*/ 2732 w 10195"/>
                <a:gd name="connsiteY1-198" fmla="*/ 1153 h 10087"/>
                <a:gd name="connsiteX2-199" fmla="*/ 10195 w 10195"/>
                <a:gd name="connsiteY2-200" fmla="*/ 8488 h 10087"/>
                <a:gd name="connsiteX3-201" fmla="*/ 6441 w 10195"/>
                <a:gd name="connsiteY3-202" fmla="*/ 9787 h 10087"/>
                <a:gd name="connsiteX4-203" fmla="*/ 0 w 10195"/>
                <a:gd name="connsiteY4-204" fmla="*/ 961 h 10087"/>
                <a:gd name="connsiteX0-205" fmla="*/ 0 w 10195"/>
                <a:gd name="connsiteY0-206" fmla="*/ 961 h 10087"/>
                <a:gd name="connsiteX1-207" fmla="*/ 2732 w 10195"/>
                <a:gd name="connsiteY1-208" fmla="*/ 1153 h 10087"/>
                <a:gd name="connsiteX2-209" fmla="*/ 10195 w 10195"/>
                <a:gd name="connsiteY2-210" fmla="*/ 8488 h 10087"/>
                <a:gd name="connsiteX3-211" fmla="*/ 6441 w 10195"/>
                <a:gd name="connsiteY3-212" fmla="*/ 9787 h 10087"/>
                <a:gd name="connsiteX4-213" fmla="*/ 0 w 10195"/>
                <a:gd name="connsiteY4-214" fmla="*/ 961 h 10087"/>
                <a:gd name="connsiteX0-215" fmla="*/ 0 w 10195"/>
                <a:gd name="connsiteY0-216" fmla="*/ 961 h 10180"/>
                <a:gd name="connsiteX1-217" fmla="*/ 2732 w 10195"/>
                <a:gd name="connsiteY1-218" fmla="*/ 1153 h 10180"/>
                <a:gd name="connsiteX2-219" fmla="*/ 10195 w 10195"/>
                <a:gd name="connsiteY2-220" fmla="*/ 8488 h 10180"/>
                <a:gd name="connsiteX3-221" fmla="*/ 6441 w 10195"/>
                <a:gd name="connsiteY3-222" fmla="*/ 9787 h 10180"/>
                <a:gd name="connsiteX4-223" fmla="*/ 0 w 10195"/>
                <a:gd name="connsiteY4-224" fmla="*/ 961 h 101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95" h="10180">
                  <a:moveTo>
                    <a:pt x="0" y="961"/>
                  </a:moveTo>
                  <a:cubicBezTo>
                    <a:pt x="0" y="961"/>
                    <a:pt x="1263" y="-1325"/>
                    <a:pt x="2732" y="1153"/>
                  </a:cubicBezTo>
                  <a:cubicBezTo>
                    <a:pt x="5137" y="3632"/>
                    <a:pt x="10105" y="5727"/>
                    <a:pt x="10195" y="8488"/>
                  </a:cubicBezTo>
                  <a:cubicBezTo>
                    <a:pt x="9630" y="10719"/>
                    <a:pt x="6923" y="10268"/>
                    <a:pt x="6441" y="9787"/>
                  </a:cubicBezTo>
                  <a:lnTo>
                    <a:pt x="0" y="9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989"/>
            <p:cNvSpPr/>
            <p:nvPr/>
          </p:nvSpPr>
          <p:spPr bwMode="auto">
            <a:xfrm>
              <a:off x="10091288" y="-882440"/>
              <a:ext cx="598665" cy="615985"/>
            </a:xfrm>
            <a:custGeom>
              <a:avLst/>
              <a:gdLst>
                <a:gd name="T0" fmla="*/ 0 w 148"/>
                <a:gd name="T1" fmla="*/ 59 h 475"/>
                <a:gd name="T2" fmla="*/ 67 w 148"/>
                <a:gd name="T3" fmla="*/ 64 h 475"/>
                <a:gd name="T4" fmla="*/ 140 w 148"/>
                <a:gd name="T5" fmla="*/ 306 h 475"/>
                <a:gd name="T6" fmla="*/ 55 w 148"/>
                <a:gd name="T7" fmla="*/ 469 h 475"/>
                <a:gd name="T8" fmla="*/ 0 w 148"/>
                <a:gd name="T9" fmla="*/ 59 h 475"/>
                <a:gd name="connsiteX0" fmla="*/ 0 w 9514"/>
                <a:gd name="connsiteY0" fmla="*/ 523 h 9159"/>
                <a:gd name="connsiteX1" fmla="*/ 4527 w 9514"/>
                <a:gd name="connsiteY1" fmla="*/ 628 h 9159"/>
                <a:gd name="connsiteX2" fmla="*/ 9459 w 9514"/>
                <a:gd name="connsiteY2" fmla="*/ 5723 h 9159"/>
                <a:gd name="connsiteX3" fmla="*/ 3716 w 9514"/>
                <a:gd name="connsiteY3" fmla="*/ 9155 h 9159"/>
                <a:gd name="connsiteX4" fmla="*/ 4274 w 9514"/>
                <a:gd name="connsiteY4" fmla="*/ 9074 h 9159"/>
                <a:gd name="connsiteX5" fmla="*/ 0 w 9514"/>
                <a:gd name="connsiteY5" fmla="*/ 523 h 9159"/>
                <a:gd name="connsiteX0-1" fmla="*/ 0 w 10000"/>
                <a:gd name="connsiteY0-2" fmla="*/ 570 h 10000"/>
                <a:gd name="connsiteX1-3" fmla="*/ 4758 w 10000"/>
                <a:gd name="connsiteY1-4" fmla="*/ 685 h 10000"/>
                <a:gd name="connsiteX2-5" fmla="*/ 9942 w 10000"/>
                <a:gd name="connsiteY2-6" fmla="*/ 6247 h 10000"/>
                <a:gd name="connsiteX3-7" fmla="*/ 3906 w 10000"/>
                <a:gd name="connsiteY3-8" fmla="*/ 9995 h 10000"/>
                <a:gd name="connsiteX4-9" fmla="*/ 4492 w 10000"/>
                <a:gd name="connsiteY4-10" fmla="*/ 9906 h 10000"/>
                <a:gd name="connsiteX5-11" fmla="*/ 2929 w 10000"/>
                <a:gd name="connsiteY5-12" fmla="*/ 6512 h 10000"/>
                <a:gd name="connsiteX6" fmla="*/ 0 w 10000"/>
                <a:gd name="connsiteY6" fmla="*/ 570 h 10000"/>
                <a:gd name="connsiteX0-13" fmla="*/ 0 w 10000"/>
                <a:gd name="connsiteY0-14" fmla="*/ 570 h 10000"/>
                <a:gd name="connsiteX1-15" fmla="*/ 4758 w 10000"/>
                <a:gd name="connsiteY1-16" fmla="*/ 685 h 10000"/>
                <a:gd name="connsiteX2-17" fmla="*/ 9942 w 10000"/>
                <a:gd name="connsiteY2-18" fmla="*/ 6247 h 10000"/>
                <a:gd name="connsiteX3-19" fmla="*/ 3906 w 10000"/>
                <a:gd name="connsiteY3-20" fmla="*/ 9995 h 10000"/>
                <a:gd name="connsiteX4-21" fmla="*/ 2929 w 10000"/>
                <a:gd name="connsiteY4-22" fmla="*/ 6512 h 10000"/>
                <a:gd name="connsiteX5-23" fmla="*/ 0 w 10000"/>
                <a:gd name="connsiteY5-24" fmla="*/ 570 h 10000"/>
                <a:gd name="connsiteX0-25" fmla="*/ 0 w 9942"/>
                <a:gd name="connsiteY0-26" fmla="*/ 570 h 7110"/>
                <a:gd name="connsiteX1-27" fmla="*/ 4758 w 9942"/>
                <a:gd name="connsiteY1-28" fmla="*/ 685 h 7110"/>
                <a:gd name="connsiteX2-29" fmla="*/ 9942 w 9942"/>
                <a:gd name="connsiteY2-30" fmla="*/ 6247 h 7110"/>
                <a:gd name="connsiteX3-31" fmla="*/ 2929 w 9942"/>
                <a:gd name="connsiteY3-32" fmla="*/ 6512 h 7110"/>
                <a:gd name="connsiteX4-33" fmla="*/ 0 w 9942"/>
                <a:gd name="connsiteY4-34" fmla="*/ 570 h 7110"/>
                <a:gd name="connsiteX0-35" fmla="*/ 0 w 14170"/>
                <a:gd name="connsiteY0-36" fmla="*/ 802 h 9709"/>
                <a:gd name="connsiteX1-37" fmla="*/ 4786 w 14170"/>
                <a:gd name="connsiteY1-38" fmla="*/ 963 h 9709"/>
                <a:gd name="connsiteX2-39" fmla="*/ 14170 w 14170"/>
                <a:gd name="connsiteY2-40" fmla="*/ 7794 h 9709"/>
                <a:gd name="connsiteX3-41" fmla="*/ 2946 w 14170"/>
                <a:gd name="connsiteY3-42" fmla="*/ 9159 h 9709"/>
                <a:gd name="connsiteX4-43" fmla="*/ 0 w 14170"/>
                <a:gd name="connsiteY4-44" fmla="*/ 802 h 9709"/>
                <a:gd name="connsiteX0-45" fmla="*/ 0 w 10000"/>
                <a:gd name="connsiteY0-46" fmla="*/ 826 h 10000"/>
                <a:gd name="connsiteX1-47" fmla="*/ 3378 w 10000"/>
                <a:gd name="connsiteY1-48" fmla="*/ 992 h 10000"/>
                <a:gd name="connsiteX2-49" fmla="*/ 10000 w 10000"/>
                <a:gd name="connsiteY2-50" fmla="*/ 8028 h 10000"/>
                <a:gd name="connsiteX3-51" fmla="*/ 2079 w 10000"/>
                <a:gd name="connsiteY3-52" fmla="*/ 9434 h 10000"/>
                <a:gd name="connsiteX4-53" fmla="*/ 0 w 10000"/>
                <a:gd name="connsiteY4-54" fmla="*/ 826 h 10000"/>
                <a:gd name="connsiteX0-55" fmla="*/ 0 w 10724"/>
                <a:gd name="connsiteY0-56" fmla="*/ 826 h 9981"/>
                <a:gd name="connsiteX1-57" fmla="*/ 3378 w 10724"/>
                <a:gd name="connsiteY1-58" fmla="*/ 992 h 9981"/>
                <a:gd name="connsiteX2-59" fmla="*/ 10724 w 10724"/>
                <a:gd name="connsiteY2-60" fmla="*/ 7932 h 9981"/>
                <a:gd name="connsiteX3-61" fmla="*/ 2079 w 10724"/>
                <a:gd name="connsiteY3-62" fmla="*/ 9434 h 9981"/>
                <a:gd name="connsiteX4-63" fmla="*/ 0 w 10724"/>
                <a:gd name="connsiteY4-64" fmla="*/ 826 h 9981"/>
                <a:gd name="connsiteX0-65" fmla="*/ 0 w 10000"/>
                <a:gd name="connsiteY0-66" fmla="*/ 828 h 9724"/>
                <a:gd name="connsiteX1-67" fmla="*/ 3150 w 10000"/>
                <a:gd name="connsiteY1-68" fmla="*/ 994 h 9724"/>
                <a:gd name="connsiteX2-69" fmla="*/ 10000 w 10000"/>
                <a:gd name="connsiteY2-70" fmla="*/ 7947 h 9724"/>
                <a:gd name="connsiteX3-71" fmla="*/ 3693 w 10000"/>
                <a:gd name="connsiteY3-72" fmla="*/ 9100 h 9724"/>
                <a:gd name="connsiteX4-73" fmla="*/ 0 w 10000"/>
                <a:gd name="connsiteY4-74" fmla="*/ 828 h 9724"/>
                <a:gd name="connsiteX0-75" fmla="*/ 0 w 10000"/>
                <a:gd name="connsiteY0-76" fmla="*/ 852 h 9761"/>
                <a:gd name="connsiteX1-77" fmla="*/ 3150 w 10000"/>
                <a:gd name="connsiteY1-78" fmla="*/ 1022 h 9761"/>
                <a:gd name="connsiteX2-79" fmla="*/ 10000 w 10000"/>
                <a:gd name="connsiteY2-80" fmla="*/ 8173 h 9761"/>
                <a:gd name="connsiteX3-81" fmla="*/ 6752 w 10000"/>
                <a:gd name="connsiteY3-82" fmla="*/ 9029 h 9761"/>
                <a:gd name="connsiteX4-83" fmla="*/ 0 w 10000"/>
                <a:gd name="connsiteY4-84" fmla="*/ 852 h 9761"/>
                <a:gd name="connsiteX0-85" fmla="*/ 0 w 10000"/>
                <a:gd name="connsiteY0-86" fmla="*/ 873 h 9930"/>
                <a:gd name="connsiteX1-87" fmla="*/ 3150 w 10000"/>
                <a:gd name="connsiteY1-88" fmla="*/ 1047 h 9930"/>
                <a:gd name="connsiteX2-89" fmla="*/ 10000 w 10000"/>
                <a:gd name="connsiteY2-90" fmla="*/ 8373 h 9930"/>
                <a:gd name="connsiteX3-91" fmla="*/ 6302 w 10000"/>
                <a:gd name="connsiteY3-92" fmla="*/ 9149 h 9930"/>
                <a:gd name="connsiteX4-93" fmla="*/ 0 w 10000"/>
                <a:gd name="connsiteY4-94" fmla="*/ 873 h 9930"/>
                <a:gd name="connsiteX0-95" fmla="*/ 0 w 10000"/>
                <a:gd name="connsiteY0-96" fmla="*/ 879 h 9617"/>
                <a:gd name="connsiteX1-97" fmla="*/ 3150 w 10000"/>
                <a:gd name="connsiteY1-98" fmla="*/ 1054 h 9617"/>
                <a:gd name="connsiteX2-99" fmla="*/ 10000 w 10000"/>
                <a:gd name="connsiteY2-100" fmla="*/ 8432 h 9617"/>
                <a:gd name="connsiteX3-101" fmla="*/ 6302 w 10000"/>
                <a:gd name="connsiteY3-102" fmla="*/ 9213 h 9617"/>
                <a:gd name="connsiteX4-103" fmla="*/ 0 w 10000"/>
                <a:gd name="connsiteY4-104" fmla="*/ 879 h 9617"/>
                <a:gd name="connsiteX0-105" fmla="*/ 0 w 10000"/>
                <a:gd name="connsiteY0-106" fmla="*/ 914 h 10000"/>
                <a:gd name="connsiteX1-107" fmla="*/ 3150 w 10000"/>
                <a:gd name="connsiteY1-108" fmla="*/ 1096 h 10000"/>
                <a:gd name="connsiteX2-109" fmla="*/ 10000 w 10000"/>
                <a:gd name="connsiteY2-110" fmla="*/ 8768 h 10000"/>
                <a:gd name="connsiteX3-111" fmla="*/ 6302 w 10000"/>
                <a:gd name="connsiteY3-112" fmla="*/ 9580 h 10000"/>
                <a:gd name="connsiteX4-113" fmla="*/ 0 w 10000"/>
                <a:gd name="connsiteY4-114" fmla="*/ 914 h 10000"/>
                <a:gd name="connsiteX0-115" fmla="*/ 0 w 10000"/>
                <a:gd name="connsiteY0-116" fmla="*/ 914 h 9959"/>
                <a:gd name="connsiteX1-117" fmla="*/ 3150 w 10000"/>
                <a:gd name="connsiteY1-118" fmla="*/ 1096 h 9959"/>
                <a:gd name="connsiteX2-119" fmla="*/ 10000 w 10000"/>
                <a:gd name="connsiteY2-120" fmla="*/ 8768 h 9959"/>
                <a:gd name="connsiteX3-121" fmla="*/ 6302 w 10000"/>
                <a:gd name="connsiteY3-122" fmla="*/ 9580 h 9959"/>
                <a:gd name="connsiteX4-123" fmla="*/ 0 w 10000"/>
                <a:gd name="connsiteY4-124" fmla="*/ 914 h 9959"/>
                <a:gd name="connsiteX0-125" fmla="*/ 0 w 11215"/>
                <a:gd name="connsiteY0-126" fmla="*/ 917 h 9843"/>
                <a:gd name="connsiteX1-127" fmla="*/ 3150 w 11215"/>
                <a:gd name="connsiteY1-128" fmla="*/ 1100 h 9843"/>
                <a:gd name="connsiteX2-129" fmla="*/ 11215 w 11215"/>
                <a:gd name="connsiteY2-130" fmla="*/ 8165 h 9843"/>
                <a:gd name="connsiteX3-131" fmla="*/ 6302 w 11215"/>
                <a:gd name="connsiteY3-132" fmla="*/ 9618 h 9843"/>
                <a:gd name="connsiteX4-133" fmla="*/ 0 w 11215"/>
                <a:gd name="connsiteY4-134" fmla="*/ 917 h 9843"/>
                <a:gd name="connsiteX0-135" fmla="*/ 0 w 10000"/>
                <a:gd name="connsiteY0-136" fmla="*/ 932 h 9796"/>
                <a:gd name="connsiteX1-137" fmla="*/ 2809 w 10000"/>
                <a:gd name="connsiteY1-138" fmla="*/ 1118 h 9796"/>
                <a:gd name="connsiteX2-139" fmla="*/ 10000 w 10000"/>
                <a:gd name="connsiteY2-140" fmla="*/ 8295 h 9796"/>
                <a:gd name="connsiteX3-141" fmla="*/ 7304 w 10000"/>
                <a:gd name="connsiteY3-142" fmla="*/ 9519 h 9796"/>
                <a:gd name="connsiteX4-143" fmla="*/ 0 w 10000"/>
                <a:gd name="connsiteY4-144" fmla="*/ 932 h 9796"/>
                <a:gd name="connsiteX0-145" fmla="*/ 0 w 10000"/>
                <a:gd name="connsiteY0-146" fmla="*/ 951 h 9971"/>
                <a:gd name="connsiteX1-147" fmla="*/ 2809 w 10000"/>
                <a:gd name="connsiteY1-148" fmla="*/ 1141 h 9971"/>
                <a:gd name="connsiteX2-149" fmla="*/ 10000 w 10000"/>
                <a:gd name="connsiteY2-150" fmla="*/ 8468 h 9971"/>
                <a:gd name="connsiteX3-151" fmla="*/ 6622 w 10000"/>
                <a:gd name="connsiteY3-152" fmla="*/ 9680 h 9971"/>
                <a:gd name="connsiteX4-153" fmla="*/ 0 w 10000"/>
                <a:gd name="connsiteY4-154" fmla="*/ 951 h 9971"/>
                <a:gd name="connsiteX0-155" fmla="*/ 0 w 10000"/>
                <a:gd name="connsiteY0-156" fmla="*/ 954 h 9935"/>
                <a:gd name="connsiteX1-157" fmla="*/ 2809 w 10000"/>
                <a:gd name="connsiteY1-158" fmla="*/ 1144 h 9935"/>
                <a:gd name="connsiteX2-159" fmla="*/ 10000 w 10000"/>
                <a:gd name="connsiteY2-160" fmla="*/ 8493 h 9935"/>
                <a:gd name="connsiteX3-161" fmla="*/ 6622 w 10000"/>
                <a:gd name="connsiteY3-162" fmla="*/ 9708 h 9935"/>
                <a:gd name="connsiteX4-163" fmla="*/ 0 w 10000"/>
                <a:gd name="connsiteY4-164" fmla="*/ 954 h 9935"/>
                <a:gd name="connsiteX0-165" fmla="*/ 0 w 10251"/>
                <a:gd name="connsiteY0-166" fmla="*/ 1993 h 9718"/>
                <a:gd name="connsiteX1-167" fmla="*/ 3060 w 10251"/>
                <a:gd name="connsiteY1-168" fmla="*/ 869 h 9718"/>
                <a:gd name="connsiteX2-169" fmla="*/ 10251 w 10251"/>
                <a:gd name="connsiteY2-170" fmla="*/ 8267 h 9718"/>
                <a:gd name="connsiteX3-171" fmla="*/ 6873 w 10251"/>
                <a:gd name="connsiteY3-172" fmla="*/ 9490 h 9718"/>
                <a:gd name="connsiteX4-173" fmla="*/ 0 w 10251"/>
                <a:gd name="connsiteY4-174" fmla="*/ 1993 h 9718"/>
                <a:gd name="connsiteX0-175" fmla="*/ 0 w 9266"/>
                <a:gd name="connsiteY0-176" fmla="*/ 3085 h 9840"/>
                <a:gd name="connsiteX1-177" fmla="*/ 2251 w 9266"/>
                <a:gd name="connsiteY1-178" fmla="*/ 734 h 9840"/>
                <a:gd name="connsiteX2-179" fmla="*/ 9266 w 9266"/>
                <a:gd name="connsiteY2-180" fmla="*/ 8347 h 9840"/>
                <a:gd name="connsiteX3-181" fmla="*/ 5971 w 9266"/>
                <a:gd name="connsiteY3-182" fmla="*/ 9605 h 9840"/>
                <a:gd name="connsiteX4-183" fmla="*/ 0 w 9266"/>
                <a:gd name="connsiteY4-184" fmla="*/ 3085 h 9840"/>
                <a:gd name="connsiteX0-185" fmla="*/ 0 w 10616"/>
                <a:gd name="connsiteY0-186" fmla="*/ 2848 h 10037"/>
                <a:gd name="connsiteX1-187" fmla="*/ 3045 w 10616"/>
                <a:gd name="connsiteY1-188" fmla="*/ 783 h 10037"/>
                <a:gd name="connsiteX2-189" fmla="*/ 10616 w 10616"/>
                <a:gd name="connsiteY2-190" fmla="*/ 8520 h 10037"/>
                <a:gd name="connsiteX3-191" fmla="*/ 7060 w 10616"/>
                <a:gd name="connsiteY3-192" fmla="*/ 9798 h 10037"/>
                <a:gd name="connsiteX4-193" fmla="*/ 0 w 10616"/>
                <a:gd name="connsiteY4-194" fmla="*/ 2848 h 100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616" h="10037">
                  <a:moveTo>
                    <a:pt x="0" y="2848"/>
                  </a:moveTo>
                  <a:cubicBezTo>
                    <a:pt x="0" y="2848"/>
                    <a:pt x="1456" y="-1804"/>
                    <a:pt x="3045" y="783"/>
                  </a:cubicBezTo>
                  <a:cubicBezTo>
                    <a:pt x="5648" y="3372"/>
                    <a:pt x="10307" y="6412"/>
                    <a:pt x="10616" y="8520"/>
                  </a:cubicBezTo>
                  <a:cubicBezTo>
                    <a:pt x="10046" y="10074"/>
                    <a:pt x="7582" y="10301"/>
                    <a:pt x="7060" y="9798"/>
                  </a:cubicBezTo>
                  <a:lnTo>
                    <a:pt x="0" y="2848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1050"/>
            <p:cNvSpPr/>
            <p:nvPr/>
          </p:nvSpPr>
          <p:spPr bwMode="auto">
            <a:xfrm rot="4015269">
              <a:off x="10543174" y="-407367"/>
              <a:ext cx="177311" cy="286967"/>
            </a:xfrm>
            <a:custGeom>
              <a:avLst/>
              <a:gdLst>
                <a:gd name="T0" fmla="*/ 2 w 55"/>
                <a:gd name="T1" fmla="*/ 79 h 87"/>
                <a:gd name="T2" fmla="*/ 36 w 55"/>
                <a:gd name="T3" fmla="*/ 83 h 87"/>
                <a:gd name="T4" fmla="*/ 55 w 55"/>
                <a:gd name="T5" fmla="*/ 18 h 87"/>
                <a:gd name="T6" fmla="*/ 34 w 55"/>
                <a:gd name="T7" fmla="*/ 0 h 87"/>
                <a:gd name="T8" fmla="*/ 2 w 55"/>
                <a:gd name="T9" fmla="*/ 79 h 87"/>
                <a:gd name="connsiteX0" fmla="*/ 26 w 9662"/>
                <a:gd name="connsiteY0" fmla="*/ 9432 h 10020"/>
                <a:gd name="connsiteX1" fmla="*/ 6207 w 9662"/>
                <a:gd name="connsiteY1" fmla="*/ 9892 h 10020"/>
                <a:gd name="connsiteX2" fmla="*/ 9662 w 9662"/>
                <a:gd name="connsiteY2" fmla="*/ 2421 h 10020"/>
                <a:gd name="connsiteX3" fmla="*/ 3300 w 9662"/>
                <a:gd name="connsiteY3" fmla="*/ 0 h 10020"/>
                <a:gd name="connsiteX4" fmla="*/ 26 w 9662"/>
                <a:gd name="connsiteY4" fmla="*/ 9432 h 10020"/>
                <a:gd name="connsiteX0-1" fmla="*/ 45 w 10252"/>
                <a:gd name="connsiteY0-2" fmla="*/ 10001 h 10931"/>
                <a:gd name="connsiteX1-3" fmla="*/ 6442 w 10252"/>
                <a:gd name="connsiteY1-4" fmla="*/ 10460 h 10931"/>
                <a:gd name="connsiteX2-5" fmla="*/ 10252 w 10252"/>
                <a:gd name="connsiteY2-6" fmla="*/ 2296 h 10931"/>
                <a:gd name="connsiteX3-7" fmla="*/ 3433 w 10252"/>
                <a:gd name="connsiteY3-8" fmla="*/ 588 h 10931"/>
                <a:gd name="connsiteX4-9" fmla="*/ 45 w 10252"/>
                <a:gd name="connsiteY4-10" fmla="*/ 10001 h 10931"/>
                <a:gd name="connsiteX0-11" fmla="*/ 45 w 10254"/>
                <a:gd name="connsiteY0-12" fmla="*/ 9951 h 10881"/>
                <a:gd name="connsiteX1-13" fmla="*/ 6442 w 10254"/>
                <a:gd name="connsiteY1-14" fmla="*/ 10410 h 10881"/>
                <a:gd name="connsiteX2-15" fmla="*/ 10252 w 10254"/>
                <a:gd name="connsiteY2-16" fmla="*/ 2246 h 10881"/>
                <a:gd name="connsiteX3-17" fmla="*/ 3433 w 10254"/>
                <a:gd name="connsiteY3-18" fmla="*/ 538 h 10881"/>
                <a:gd name="connsiteX4-19" fmla="*/ 45 w 10254"/>
                <a:gd name="connsiteY4-20" fmla="*/ 9951 h 10881"/>
                <a:gd name="connsiteX0-21" fmla="*/ 45 w 10254"/>
                <a:gd name="connsiteY0-22" fmla="*/ 9951 h 10881"/>
                <a:gd name="connsiteX1-23" fmla="*/ 6442 w 10254"/>
                <a:gd name="connsiteY1-24" fmla="*/ 10410 h 10881"/>
                <a:gd name="connsiteX2-25" fmla="*/ 10252 w 10254"/>
                <a:gd name="connsiteY2-26" fmla="*/ 2246 h 10881"/>
                <a:gd name="connsiteX3-27" fmla="*/ 3433 w 10254"/>
                <a:gd name="connsiteY3-28" fmla="*/ 538 h 10881"/>
                <a:gd name="connsiteX4-29" fmla="*/ 45 w 10254"/>
                <a:gd name="connsiteY4-30" fmla="*/ 9951 h 10881"/>
                <a:gd name="connsiteX0-31" fmla="*/ 45 w 10254"/>
                <a:gd name="connsiteY0-32" fmla="*/ 9951 h 10881"/>
                <a:gd name="connsiteX1-33" fmla="*/ 6442 w 10254"/>
                <a:gd name="connsiteY1-34" fmla="*/ 10410 h 10881"/>
                <a:gd name="connsiteX2-35" fmla="*/ 10252 w 10254"/>
                <a:gd name="connsiteY2-36" fmla="*/ 2246 h 10881"/>
                <a:gd name="connsiteX3-37" fmla="*/ 3433 w 10254"/>
                <a:gd name="connsiteY3-38" fmla="*/ 538 h 10881"/>
                <a:gd name="connsiteX4-39" fmla="*/ 45 w 10254"/>
                <a:gd name="connsiteY4-40" fmla="*/ 9951 h 10881"/>
                <a:gd name="connsiteX0-41" fmla="*/ 45 w 10254"/>
                <a:gd name="connsiteY0-42" fmla="*/ 9951 h 10482"/>
                <a:gd name="connsiteX1-43" fmla="*/ 5326 w 10254"/>
                <a:gd name="connsiteY1-44" fmla="*/ 9897 h 10482"/>
                <a:gd name="connsiteX2-45" fmla="*/ 10252 w 10254"/>
                <a:gd name="connsiteY2-46" fmla="*/ 2246 h 10482"/>
                <a:gd name="connsiteX3-47" fmla="*/ 3433 w 10254"/>
                <a:gd name="connsiteY3-48" fmla="*/ 538 h 10482"/>
                <a:gd name="connsiteX4-49" fmla="*/ 45 w 10254"/>
                <a:gd name="connsiteY4-50" fmla="*/ 9951 h 10482"/>
                <a:gd name="connsiteX0-51" fmla="*/ 43 w 9258"/>
                <a:gd name="connsiteY0-52" fmla="*/ 9837 h 10334"/>
                <a:gd name="connsiteX1-53" fmla="*/ 5324 w 9258"/>
                <a:gd name="connsiteY1-54" fmla="*/ 9783 h 10334"/>
                <a:gd name="connsiteX2-55" fmla="*/ 9256 w 9258"/>
                <a:gd name="connsiteY2-56" fmla="*/ 2590 h 10334"/>
                <a:gd name="connsiteX3-57" fmla="*/ 3431 w 9258"/>
                <a:gd name="connsiteY3-58" fmla="*/ 424 h 10334"/>
                <a:gd name="connsiteX4-59" fmla="*/ 43 w 9258"/>
                <a:gd name="connsiteY4-60" fmla="*/ 9837 h 10334"/>
                <a:gd name="connsiteX0-61" fmla="*/ 46 w 10000"/>
                <a:gd name="connsiteY0-62" fmla="*/ 9519 h 9715"/>
                <a:gd name="connsiteX1-63" fmla="*/ 5751 w 10000"/>
                <a:gd name="connsiteY1-64" fmla="*/ 9467 h 9715"/>
                <a:gd name="connsiteX2-65" fmla="*/ 9998 w 10000"/>
                <a:gd name="connsiteY2-66" fmla="*/ 2506 h 9715"/>
                <a:gd name="connsiteX3-67" fmla="*/ 3706 w 10000"/>
                <a:gd name="connsiteY3-68" fmla="*/ 410 h 9715"/>
                <a:gd name="connsiteX4-69" fmla="*/ 46 w 10000"/>
                <a:gd name="connsiteY4-70" fmla="*/ 9519 h 9715"/>
                <a:gd name="connsiteX0-71" fmla="*/ 48 w 10923"/>
                <a:gd name="connsiteY0-72" fmla="*/ 9815 h 10316"/>
                <a:gd name="connsiteX1-73" fmla="*/ 5753 w 10923"/>
                <a:gd name="connsiteY1-74" fmla="*/ 9762 h 10316"/>
                <a:gd name="connsiteX2-75" fmla="*/ 10921 w 10923"/>
                <a:gd name="connsiteY2-76" fmla="*/ 2520 h 10316"/>
                <a:gd name="connsiteX3-77" fmla="*/ 3708 w 10923"/>
                <a:gd name="connsiteY3-78" fmla="*/ 439 h 10316"/>
                <a:gd name="connsiteX4-79" fmla="*/ 48 w 10923"/>
                <a:gd name="connsiteY4-80" fmla="*/ 9815 h 10316"/>
                <a:gd name="connsiteX0-81" fmla="*/ 48 w 11961"/>
                <a:gd name="connsiteY0-82" fmla="*/ 9815 h 10316"/>
                <a:gd name="connsiteX1-83" fmla="*/ 5753 w 11961"/>
                <a:gd name="connsiteY1-84" fmla="*/ 9762 h 10316"/>
                <a:gd name="connsiteX2-85" fmla="*/ 10921 w 11961"/>
                <a:gd name="connsiteY2-86" fmla="*/ 2520 h 10316"/>
                <a:gd name="connsiteX3-87" fmla="*/ 3708 w 11961"/>
                <a:gd name="connsiteY3-88" fmla="*/ 439 h 10316"/>
                <a:gd name="connsiteX4-89" fmla="*/ 48 w 11961"/>
                <a:gd name="connsiteY4-90" fmla="*/ 9815 h 10316"/>
                <a:gd name="connsiteX0-91" fmla="*/ 52 w 13191"/>
                <a:gd name="connsiteY0-92" fmla="*/ 9737 h 10210"/>
                <a:gd name="connsiteX1-93" fmla="*/ 5757 w 13191"/>
                <a:gd name="connsiteY1-94" fmla="*/ 9684 h 10210"/>
                <a:gd name="connsiteX2-95" fmla="*/ 12258 w 13191"/>
                <a:gd name="connsiteY2-96" fmla="*/ 2820 h 10210"/>
                <a:gd name="connsiteX3-97" fmla="*/ 3712 w 13191"/>
                <a:gd name="connsiteY3-98" fmla="*/ 361 h 10210"/>
                <a:gd name="connsiteX4-99" fmla="*/ 52 w 13191"/>
                <a:gd name="connsiteY4-100" fmla="*/ 9737 h 10210"/>
                <a:gd name="connsiteX0-101" fmla="*/ 52 w 13191"/>
                <a:gd name="connsiteY0-102" fmla="*/ 9789 h 10262"/>
                <a:gd name="connsiteX1-103" fmla="*/ 5757 w 13191"/>
                <a:gd name="connsiteY1-104" fmla="*/ 9736 h 10262"/>
                <a:gd name="connsiteX2-105" fmla="*/ 12258 w 13191"/>
                <a:gd name="connsiteY2-106" fmla="*/ 2872 h 10262"/>
                <a:gd name="connsiteX3-107" fmla="*/ 3712 w 13191"/>
                <a:gd name="connsiteY3-108" fmla="*/ 413 h 10262"/>
                <a:gd name="connsiteX4-109" fmla="*/ 52 w 13191"/>
                <a:gd name="connsiteY4-110" fmla="*/ 9789 h 10262"/>
                <a:gd name="connsiteX0-111" fmla="*/ 116 w 13255"/>
                <a:gd name="connsiteY0-112" fmla="*/ 9475 h 9948"/>
                <a:gd name="connsiteX1-113" fmla="*/ 5821 w 13255"/>
                <a:gd name="connsiteY1-114" fmla="*/ 9422 h 9948"/>
                <a:gd name="connsiteX2-115" fmla="*/ 12322 w 13255"/>
                <a:gd name="connsiteY2-116" fmla="*/ 2558 h 9948"/>
                <a:gd name="connsiteX3-117" fmla="*/ 3776 w 13255"/>
                <a:gd name="connsiteY3-118" fmla="*/ 99 h 9948"/>
                <a:gd name="connsiteX4-119" fmla="*/ 116 w 13255"/>
                <a:gd name="connsiteY4-120" fmla="*/ 9475 h 9948"/>
                <a:gd name="connsiteX0-121" fmla="*/ 88 w 10221"/>
                <a:gd name="connsiteY0-122" fmla="*/ 9525 h 9755"/>
                <a:gd name="connsiteX1-123" fmla="*/ 4392 w 10221"/>
                <a:gd name="connsiteY1-124" fmla="*/ 9471 h 9755"/>
                <a:gd name="connsiteX2-125" fmla="*/ 9296 w 10221"/>
                <a:gd name="connsiteY2-126" fmla="*/ 2571 h 9755"/>
                <a:gd name="connsiteX3-127" fmla="*/ 2849 w 10221"/>
                <a:gd name="connsiteY3-128" fmla="*/ 100 h 9755"/>
                <a:gd name="connsiteX4-129" fmla="*/ 88 w 10221"/>
                <a:gd name="connsiteY4-130" fmla="*/ 9525 h 9755"/>
                <a:gd name="connsiteX0-131" fmla="*/ 44 w 10970"/>
                <a:gd name="connsiteY0-132" fmla="*/ 10041 h 10512"/>
                <a:gd name="connsiteX1-133" fmla="*/ 4255 w 10970"/>
                <a:gd name="connsiteY1-134" fmla="*/ 9986 h 10512"/>
                <a:gd name="connsiteX2-135" fmla="*/ 10364 w 10970"/>
                <a:gd name="connsiteY2-136" fmla="*/ 3130 h 10512"/>
                <a:gd name="connsiteX3-137" fmla="*/ 2745 w 10970"/>
                <a:gd name="connsiteY3-138" fmla="*/ 380 h 10512"/>
                <a:gd name="connsiteX4-139" fmla="*/ 44 w 10970"/>
                <a:gd name="connsiteY4-140" fmla="*/ 10041 h 10512"/>
                <a:gd name="connsiteX0-141" fmla="*/ 44 w 10970"/>
                <a:gd name="connsiteY0-142" fmla="*/ 10044 h 10515"/>
                <a:gd name="connsiteX1-143" fmla="*/ 4255 w 10970"/>
                <a:gd name="connsiteY1-144" fmla="*/ 9989 h 10515"/>
                <a:gd name="connsiteX2-145" fmla="*/ 10364 w 10970"/>
                <a:gd name="connsiteY2-146" fmla="*/ 3133 h 10515"/>
                <a:gd name="connsiteX3-147" fmla="*/ 2745 w 10970"/>
                <a:gd name="connsiteY3-148" fmla="*/ 383 h 10515"/>
                <a:gd name="connsiteX4-149" fmla="*/ 44 w 10970"/>
                <a:gd name="connsiteY4-150" fmla="*/ 10044 h 10515"/>
                <a:gd name="connsiteX0-151" fmla="*/ 43 w 10717"/>
                <a:gd name="connsiteY0-152" fmla="*/ 10228 h 10755"/>
                <a:gd name="connsiteX1-153" fmla="*/ 4254 w 10717"/>
                <a:gd name="connsiteY1-154" fmla="*/ 10173 h 10755"/>
                <a:gd name="connsiteX2-155" fmla="*/ 10096 w 10717"/>
                <a:gd name="connsiteY2-156" fmla="*/ 2567 h 10755"/>
                <a:gd name="connsiteX3-157" fmla="*/ 2744 w 10717"/>
                <a:gd name="connsiteY3-158" fmla="*/ 567 h 10755"/>
                <a:gd name="connsiteX4-159" fmla="*/ 43 w 10717"/>
                <a:gd name="connsiteY4-160" fmla="*/ 10228 h 107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717" h="10755">
                  <a:moveTo>
                    <a:pt x="43" y="10228"/>
                  </a:moveTo>
                  <a:cubicBezTo>
                    <a:pt x="43" y="10228"/>
                    <a:pt x="2579" y="11450"/>
                    <a:pt x="4254" y="10173"/>
                  </a:cubicBezTo>
                  <a:cubicBezTo>
                    <a:pt x="5929" y="8896"/>
                    <a:pt x="12795" y="7945"/>
                    <a:pt x="10096" y="2567"/>
                  </a:cubicBezTo>
                  <a:cubicBezTo>
                    <a:pt x="8431" y="259"/>
                    <a:pt x="4419" y="-710"/>
                    <a:pt x="2744" y="567"/>
                  </a:cubicBezTo>
                  <a:cubicBezTo>
                    <a:pt x="1069" y="1844"/>
                    <a:pt x="-258" y="3870"/>
                    <a:pt x="43" y="1022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878" name="组合 49877"/>
          <p:cNvGrpSpPr/>
          <p:nvPr/>
        </p:nvGrpSpPr>
        <p:grpSpPr>
          <a:xfrm>
            <a:off x="3245790" y="4140119"/>
            <a:ext cx="1670059" cy="2983994"/>
            <a:chOff x="9796463" y="1160975"/>
            <a:chExt cx="1670059" cy="2983994"/>
          </a:xfrm>
        </p:grpSpPr>
        <p:sp>
          <p:nvSpPr>
            <p:cNvPr id="49872" name="任意多边形 49871"/>
            <p:cNvSpPr/>
            <p:nvPr/>
          </p:nvSpPr>
          <p:spPr>
            <a:xfrm>
              <a:off x="10803731" y="1943100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  <a:gd name="connsiteX2" fmla="*/ 0 w 0"/>
                <a:gd name="connsiteY2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875" name="组合 49874"/>
            <p:cNvGrpSpPr/>
            <p:nvPr/>
          </p:nvGrpSpPr>
          <p:grpSpPr>
            <a:xfrm>
              <a:off x="10806113" y="1935956"/>
              <a:ext cx="114299" cy="531019"/>
              <a:chOff x="10806113" y="1935956"/>
              <a:chExt cx="114299" cy="531019"/>
            </a:xfrm>
          </p:grpSpPr>
          <p:sp>
            <p:nvSpPr>
              <p:cNvPr id="49873" name="任意多边形 49872"/>
              <p:cNvSpPr/>
              <p:nvPr/>
            </p:nvSpPr>
            <p:spPr>
              <a:xfrm>
                <a:off x="10806113" y="1935956"/>
                <a:ext cx="83343" cy="531019"/>
              </a:xfrm>
              <a:custGeom>
                <a:avLst/>
                <a:gdLst>
                  <a:gd name="connsiteX0" fmla="*/ 0 w 83343"/>
                  <a:gd name="connsiteY0" fmla="*/ 21432 h 531019"/>
                  <a:gd name="connsiteX1" fmla="*/ 2381 w 83343"/>
                  <a:gd name="connsiteY1" fmla="*/ 531019 h 531019"/>
                  <a:gd name="connsiteX2" fmla="*/ 83343 w 83343"/>
                  <a:gd name="connsiteY2" fmla="*/ 526257 h 531019"/>
                  <a:gd name="connsiteX3" fmla="*/ 50006 w 83343"/>
                  <a:gd name="connsiteY3" fmla="*/ 0 h 531019"/>
                  <a:gd name="connsiteX4" fmla="*/ 0 w 83343"/>
                  <a:gd name="connsiteY4" fmla="*/ 21432 h 531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343" h="531019">
                    <a:moveTo>
                      <a:pt x="0" y="21432"/>
                    </a:moveTo>
                    <a:cubicBezTo>
                      <a:pt x="794" y="191294"/>
                      <a:pt x="1587" y="361157"/>
                      <a:pt x="2381" y="531019"/>
                    </a:cubicBezTo>
                    <a:lnTo>
                      <a:pt x="83343" y="526257"/>
                    </a:lnTo>
                    <a:lnTo>
                      <a:pt x="50006" y="0"/>
                    </a:lnTo>
                    <a:lnTo>
                      <a:pt x="0" y="21432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874" name="任意多边形 49873"/>
              <p:cNvSpPr/>
              <p:nvPr/>
            </p:nvSpPr>
            <p:spPr>
              <a:xfrm>
                <a:off x="10853737" y="1935956"/>
                <a:ext cx="66675" cy="516731"/>
              </a:xfrm>
              <a:custGeom>
                <a:avLst/>
                <a:gdLst>
                  <a:gd name="connsiteX0" fmla="*/ 50006 w 66675"/>
                  <a:gd name="connsiteY0" fmla="*/ 9525 h 516731"/>
                  <a:gd name="connsiteX1" fmla="*/ 66675 w 66675"/>
                  <a:gd name="connsiteY1" fmla="*/ 509588 h 516731"/>
                  <a:gd name="connsiteX2" fmla="*/ 14288 w 66675"/>
                  <a:gd name="connsiteY2" fmla="*/ 516731 h 516731"/>
                  <a:gd name="connsiteX3" fmla="*/ 0 w 66675"/>
                  <a:gd name="connsiteY3" fmla="*/ 0 h 516731"/>
                  <a:gd name="connsiteX4" fmla="*/ 50006 w 66675"/>
                  <a:gd name="connsiteY4" fmla="*/ 9525 h 516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516731">
                    <a:moveTo>
                      <a:pt x="50006" y="9525"/>
                    </a:moveTo>
                    <a:lnTo>
                      <a:pt x="66675" y="509588"/>
                    </a:lnTo>
                    <a:lnTo>
                      <a:pt x="14288" y="516731"/>
                    </a:lnTo>
                    <a:lnTo>
                      <a:pt x="0" y="0"/>
                    </a:lnTo>
                    <a:lnTo>
                      <a:pt x="50006" y="9525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37" name="Freeform 1091"/>
            <p:cNvSpPr/>
            <p:nvPr/>
          </p:nvSpPr>
          <p:spPr bwMode="auto">
            <a:xfrm>
              <a:off x="9848816" y="1160975"/>
              <a:ext cx="1574875" cy="506203"/>
            </a:xfrm>
            <a:custGeom>
              <a:avLst/>
              <a:gdLst>
                <a:gd name="T0" fmla="*/ 80 w 103"/>
                <a:gd name="T1" fmla="*/ 0 h 33"/>
                <a:gd name="T2" fmla="*/ 23 w 103"/>
                <a:gd name="T3" fmla="*/ 0 h 33"/>
                <a:gd name="T4" fmla="*/ 0 w 103"/>
                <a:gd name="T5" fmla="*/ 23 h 33"/>
                <a:gd name="T6" fmla="*/ 0 w 103"/>
                <a:gd name="T7" fmla="*/ 33 h 33"/>
                <a:gd name="T8" fmla="*/ 83 w 103"/>
                <a:gd name="T9" fmla="*/ 33 h 33"/>
                <a:gd name="T10" fmla="*/ 85 w 103"/>
                <a:gd name="T11" fmla="*/ 17 h 33"/>
                <a:gd name="T12" fmla="*/ 96 w 103"/>
                <a:gd name="T13" fmla="*/ 33 h 33"/>
                <a:gd name="T14" fmla="*/ 103 w 103"/>
                <a:gd name="T15" fmla="*/ 33 h 33"/>
                <a:gd name="T16" fmla="*/ 103 w 103"/>
                <a:gd name="T17" fmla="*/ 23 h 33"/>
                <a:gd name="T18" fmla="*/ 80 w 103"/>
                <a:gd name="T19" fmla="*/ 0 h 33"/>
                <a:gd name="connsiteX0" fmla="*/ 7767 w 10000"/>
                <a:gd name="connsiteY0" fmla="*/ 0 h 10000"/>
                <a:gd name="connsiteX1" fmla="*/ 2233 w 10000"/>
                <a:gd name="connsiteY1" fmla="*/ 0 h 10000"/>
                <a:gd name="connsiteX2" fmla="*/ 0 w 10000"/>
                <a:gd name="connsiteY2" fmla="*/ 6970 h 10000"/>
                <a:gd name="connsiteX3" fmla="*/ 0 w 10000"/>
                <a:gd name="connsiteY3" fmla="*/ 10000 h 10000"/>
                <a:gd name="connsiteX4" fmla="*/ 8058 w 10000"/>
                <a:gd name="connsiteY4" fmla="*/ 10000 h 10000"/>
                <a:gd name="connsiteX5" fmla="*/ 9320 w 10000"/>
                <a:gd name="connsiteY5" fmla="*/ 10000 h 10000"/>
                <a:gd name="connsiteX6" fmla="*/ 10000 w 10000"/>
                <a:gd name="connsiteY6" fmla="*/ 10000 h 10000"/>
                <a:gd name="connsiteX7" fmla="*/ 10000 w 10000"/>
                <a:gd name="connsiteY7" fmla="*/ 6970 h 10000"/>
                <a:gd name="connsiteX8" fmla="*/ 7767 w 10000"/>
                <a:gd name="connsiteY8" fmla="*/ 0 h 10000"/>
                <a:gd name="connsiteX0-1" fmla="*/ 7767 w 10000"/>
                <a:gd name="connsiteY0-2" fmla="*/ 0 h 10000"/>
                <a:gd name="connsiteX1-3" fmla="*/ 2233 w 10000"/>
                <a:gd name="connsiteY1-4" fmla="*/ 0 h 10000"/>
                <a:gd name="connsiteX2-5" fmla="*/ 0 w 10000"/>
                <a:gd name="connsiteY2-6" fmla="*/ 6970 h 10000"/>
                <a:gd name="connsiteX3-7" fmla="*/ 0 w 10000"/>
                <a:gd name="connsiteY3-8" fmla="*/ 10000 h 10000"/>
                <a:gd name="connsiteX4-9" fmla="*/ 8058 w 10000"/>
                <a:gd name="connsiteY4-10" fmla="*/ 10000 h 10000"/>
                <a:gd name="connsiteX5-11" fmla="*/ 10000 w 10000"/>
                <a:gd name="connsiteY5-12" fmla="*/ 10000 h 10000"/>
                <a:gd name="connsiteX6-13" fmla="*/ 10000 w 10000"/>
                <a:gd name="connsiteY6-14" fmla="*/ 6970 h 10000"/>
                <a:gd name="connsiteX7-15" fmla="*/ 7767 w 10000"/>
                <a:gd name="connsiteY7-16" fmla="*/ 0 h 10000"/>
                <a:gd name="connsiteX0-17" fmla="*/ 7767 w 10000"/>
                <a:gd name="connsiteY0-18" fmla="*/ 0 h 10000"/>
                <a:gd name="connsiteX1-19" fmla="*/ 2233 w 10000"/>
                <a:gd name="connsiteY1-20" fmla="*/ 0 h 10000"/>
                <a:gd name="connsiteX2-21" fmla="*/ 0 w 10000"/>
                <a:gd name="connsiteY2-22" fmla="*/ 6970 h 10000"/>
                <a:gd name="connsiteX3-23" fmla="*/ 0 w 10000"/>
                <a:gd name="connsiteY3-24" fmla="*/ 10000 h 10000"/>
                <a:gd name="connsiteX4-25" fmla="*/ 10000 w 10000"/>
                <a:gd name="connsiteY4-26" fmla="*/ 10000 h 10000"/>
                <a:gd name="connsiteX5-27" fmla="*/ 10000 w 10000"/>
                <a:gd name="connsiteY5-28" fmla="*/ 6970 h 10000"/>
                <a:gd name="connsiteX6-29" fmla="*/ 7767 w 10000"/>
                <a:gd name="connsiteY6-30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000" h="10000">
                  <a:moveTo>
                    <a:pt x="7767" y="0"/>
                  </a:moveTo>
                  <a:lnTo>
                    <a:pt x="2233" y="0"/>
                  </a:lnTo>
                  <a:cubicBezTo>
                    <a:pt x="971" y="0"/>
                    <a:pt x="0" y="3030"/>
                    <a:pt x="0" y="6970"/>
                  </a:cubicBezTo>
                  <a:lnTo>
                    <a:pt x="0" y="10000"/>
                  </a:lnTo>
                  <a:lnTo>
                    <a:pt x="10000" y="10000"/>
                  </a:lnTo>
                  <a:lnTo>
                    <a:pt x="10000" y="6970"/>
                  </a:lnTo>
                  <a:cubicBezTo>
                    <a:pt x="10000" y="3030"/>
                    <a:pt x="9029" y="0"/>
                    <a:pt x="7767" y="0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9877" name="组合 49876"/>
            <p:cNvGrpSpPr/>
            <p:nvPr/>
          </p:nvGrpSpPr>
          <p:grpSpPr>
            <a:xfrm>
              <a:off x="9796463" y="1406274"/>
              <a:ext cx="1670058" cy="2738695"/>
              <a:chOff x="9796463" y="1406274"/>
              <a:chExt cx="1670058" cy="2738695"/>
            </a:xfrm>
          </p:grpSpPr>
          <p:sp>
            <p:nvSpPr>
              <p:cNvPr id="1535" name="Freeform 1089"/>
              <p:cNvSpPr>
                <a:spLocks noEditPoints="1"/>
              </p:cNvSpPr>
              <p:nvPr/>
            </p:nvSpPr>
            <p:spPr bwMode="auto">
              <a:xfrm>
                <a:off x="9796463" y="1406274"/>
                <a:ext cx="1670058" cy="2738695"/>
              </a:xfrm>
              <a:custGeom>
                <a:avLst/>
                <a:gdLst>
                  <a:gd name="T0" fmla="*/ 16 w 109"/>
                  <a:gd name="T1" fmla="*/ 87 h 179"/>
                  <a:gd name="T2" fmla="*/ 16 w 109"/>
                  <a:gd name="T3" fmla="*/ 53 h 179"/>
                  <a:gd name="T4" fmla="*/ 92 w 109"/>
                  <a:gd name="T5" fmla="*/ 53 h 179"/>
                  <a:gd name="T6" fmla="*/ 92 w 109"/>
                  <a:gd name="T7" fmla="*/ 78 h 179"/>
                  <a:gd name="T8" fmla="*/ 93 w 109"/>
                  <a:gd name="T9" fmla="*/ 78 h 179"/>
                  <a:gd name="T10" fmla="*/ 93 w 109"/>
                  <a:gd name="T11" fmla="*/ 84 h 179"/>
                  <a:gd name="T12" fmla="*/ 92 w 109"/>
                  <a:gd name="T13" fmla="*/ 84 h 179"/>
                  <a:gd name="T14" fmla="*/ 92 w 109"/>
                  <a:gd name="T15" fmla="*/ 87 h 179"/>
                  <a:gd name="T16" fmla="*/ 16 w 109"/>
                  <a:gd name="T17" fmla="*/ 87 h 179"/>
                  <a:gd name="T18" fmla="*/ 88 w 109"/>
                  <a:gd name="T19" fmla="*/ 0 h 179"/>
                  <a:gd name="T20" fmla="*/ 86 w 109"/>
                  <a:gd name="T21" fmla="*/ 16 h 179"/>
                  <a:gd name="T22" fmla="*/ 3 w 109"/>
                  <a:gd name="T23" fmla="*/ 16 h 179"/>
                  <a:gd name="T24" fmla="*/ 3 w 109"/>
                  <a:gd name="T25" fmla="*/ 56 h 179"/>
                  <a:gd name="T26" fmla="*/ 10 w 109"/>
                  <a:gd name="T27" fmla="*/ 72 h 179"/>
                  <a:gd name="T28" fmla="*/ 10 w 109"/>
                  <a:gd name="T29" fmla="*/ 84 h 179"/>
                  <a:gd name="T30" fmla="*/ 10 w 109"/>
                  <a:gd name="T31" fmla="*/ 84 h 179"/>
                  <a:gd name="T32" fmla="*/ 0 w 109"/>
                  <a:gd name="T33" fmla="*/ 93 h 179"/>
                  <a:gd name="T34" fmla="*/ 3 w 109"/>
                  <a:gd name="T35" fmla="*/ 100 h 179"/>
                  <a:gd name="T36" fmla="*/ 3 w 109"/>
                  <a:gd name="T37" fmla="*/ 179 h 179"/>
                  <a:gd name="T38" fmla="*/ 13 w 109"/>
                  <a:gd name="T39" fmla="*/ 179 h 179"/>
                  <a:gd name="T40" fmla="*/ 13 w 109"/>
                  <a:gd name="T41" fmla="*/ 103 h 179"/>
                  <a:gd name="T42" fmla="*/ 96 w 109"/>
                  <a:gd name="T43" fmla="*/ 103 h 179"/>
                  <a:gd name="T44" fmla="*/ 96 w 109"/>
                  <a:gd name="T45" fmla="*/ 179 h 179"/>
                  <a:gd name="T46" fmla="*/ 106 w 109"/>
                  <a:gd name="T47" fmla="*/ 179 h 179"/>
                  <a:gd name="T48" fmla="*/ 106 w 109"/>
                  <a:gd name="T49" fmla="*/ 100 h 179"/>
                  <a:gd name="T50" fmla="*/ 109 w 109"/>
                  <a:gd name="T51" fmla="*/ 93 h 179"/>
                  <a:gd name="T52" fmla="*/ 100 w 109"/>
                  <a:gd name="T53" fmla="*/ 84 h 179"/>
                  <a:gd name="T54" fmla="*/ 99 w 109"/>
                  <a:gd name="T55" fmla="*/ 84 h 179"/>
                  <a:gd name="T56" fmla="*/ 99 w 109"/>
                  <a:gd name="T57" fmla="*/ 72 h 179"/>
                  <a:gd name="T58" fmla="*/ 106 w 109"/>
                  <a:gd name="T59" fmla="*/ 56 h 179"/>
                  <a:gd name="T60" fmla="*/ 106 w 109"/>
                  <a:gd name="T61" fmla="*/ 16 h 179"/>
                  <a:gd name="T62" fmla="*/ 99 w 109"/>
                  <a:gd name="T63" fmla="*/ 16 h 179"/>
                  <a:gd name="T64" fmla="*/ 88 w 109"/>
                  <a:gd name="T65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9" h="179">
                    <a:moveTo>
                      <a:pt x="16" y="87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92" y="53"/>
                      <a:pt x="92" y="53"/>
                      <a:pt x="92" y="53"/>
                    </a:cubicBezTo>
                    <a:cubicBezTo>
                      <a:pt x="92" y="78"/>
                      <a:pt x="92" y="78"/>
                      <a:pt x="92" y="78"/>
                    </a:cubicBezTo>
                    <a:cubicBezTo>
                      <a:pt x="92" y="78"/>
                      <a:pt x="93" y="78"/>
                      <a:pt x="93" y="78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2" y="84"/>
                      <a:pt x="92" y="84"/>
                      <a:pt x="92" y="84"/>
                    </a:cubicBezTo>
                    <a:cubicBezTo>
                      <a:pt x="92" y="87"/>
                      <a:pt x="92" y="87"/>
                      <a:pt x="92" y="87"/>
                    </a:cubicBezTo>
                    <a:cubicBezTo>
                      <a:pt x="16" y="87"/>
                      <a:pt x="16" y="87"/>
                      <a:pt x="16" y="87"/>
                    </a:cubicBezTo>
                    <a:moveTo>
                      <a:pt x="88" y="0"/>
                    </a:moveTo>
                    <a:cubicBezTo>
                      <a:pt x="86" y="16"/>
                      <a:pt x="86" y="16"/>
                      <a:pt x="86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62"/>
                      <a:pt x="6" y="68"/>
                      <a:pt x="10" y="72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4" y="84"/>
                      <a:pt x="0" y="88"/>
                      <a:pt x="0" y="93"/>
                    </a:cubicBezTo>
                    <a:cubicBezTo>
                      <a:pt x="0" y="96"/>
                      <a:pt x="1" y="98"/>
                      <a:pt x="3" y="100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13" y="179"/>
                      <a:pt x="13" y="179"/>
                      <a:pt x="13" y="179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96" y="103"/>
                      <a:pt x="96" y="103"/>
                      <a:pt x="96" y="103"/>
                    </a:cubicBezTo>
                    <a:cubicBezTo>
                      <a:pt x="96" y="179"/>
                      <a:pt x="96" y="179"/>
                      <a:pt x="96" y="179"/>
                    </a:cubicBezTo>
                    <a:cubicBezTo>
                      <a:pt x="106" y="179"/>
                      <a:pt x="106" y="179"/>
                      <a:pt x="106" y="179"/>
                    </a:cubicBezTo>
                    <a:cubicBezTo>
                      <a:pt x="106" y="100"/>
                      <a:pt x="106" y="100"/>
                      <a:pt x="106" y="100"/>
                    </a:cubicBezTo>
                    <a:cubicBezTo>
                      <a:pt x="108" y="98"/>
                      <a:pt x="109" y="96"/>
                      <a:pt x="109" y="93"/>
                    </a:cubicBezTo>
                    <a:cubicBezTo>
                      <a:pt x="109" y="88"/>
                      <a:pt x="105" y="84"/>
                      <a:pt x="100" y="84"/>
                    </a:cubicBezTo>
                    <a:cubicBezTo>
                      <a:pt x="99" y="84"/>
                      <a:pt x="99" y="84"/>
                      <a:pt x="99" y="84"/>
                    </a:cubicBezTo>
                    <a:cubicBezTo>
                      <a:pt x="99" y="72"/>
                      <a:pt x="99" y="72"/>
                      <a:pt x="99" y="72"/>
                    </a:cubicBezTo>
                    <a:cubicBezTo>
                      <a:pt x="104" y="68"/>
                      <a:pt x="106" y="62"/>
                      <a:pt x="106" y="56"/>
                    </a:cubicBezTo>
                    <a:cubicBezTo>
                      <a:pt x="106" y="16"/>
                      <a:pt x="106" y="16"/>
                      <a:pt x="106" y="16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88" y="0"/>
                      <a:pt x="88" y="0"/>
                      <a:pt x="88" y="0"/>
                    </a:cubicBezTo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76" name="矩形 49875"/>
              <p:cNvSpPr/>
              <p:nvPr/>
            </p:nvSpPr>
            <p:spPr>
              <a:xfrm>
                <a:off x="10035437" y="2208212"/>
                <a:ext cx="1190371" cy="333376"/>
              </a:xfrm>
              <a:prstGeom prst="rect">
                <a:avLst/>
              </a:prstGeom>
              <a:solidFill>
                <a:srgbClr val="303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458" name="Freeform 1105"/>
            <p:cNvSpPr/>
            <p:nvPr/>
          </p:nvSpPr>
          <p:spPr bwMode="auto">
            <a:xfrm>
              <a:off x="9850332" y="1250548"/>
              <a:ext cx="1475993" cy="1271052"/>
            </a:xfrm>
            <a:custGeom>
              <a:avLst/>
              <a:gdLst>
                <a:gd name="T0" fmla="*/ 337 w 475"/>
                <a:gd name="T1" fmla="*/ 300 h 464"/>
                <a:gd name="T2" fmla="*/ 138 w 475"/>
                <a:gd name="T3" fmla="*/ 260 h 464"/>
                <a:gd name="T4" fmla="*/ 52 w 475"/>
                <a:gd name="T5" fmla="*/ 139 h 464"/>
                <a:gd name="T6" fmla="*/ 50 w 475"/>
                <a:gd name="T7" fmla="*/ 26 h 464"/>
                <a:gd name="T8" fmla="*/ 55 w 475"/>
                <a:gd name="T9" fmla="*/ 0 h 464"/>
                <a:gd name="T10" fmla="*/ 9 w 475"/>
                <a:gd name="T11" fmla="*/ 81 h 464"/>
                <a:gd name="T12" fmla="*/ 9 w 475"/>
                <a:gd name="T13" fmla="*/ 264 h 464"/>
                <a:gd name="T14" fmla="*/ 76 w 475"/>
                <a:gd name="T15" fmla="*/ 353 h 464"/>
                <a:gd name="T16" fmla="*/ 250 w 475"/>
                <a:gd name="T17" fmla="*/ 353 h 464"/>
                <a:gd name="T18" fmla="*/ 251 w 475"/>
                <a:gd name="T19" fmla="*/ 464 h 464"/>
                <a:gd name="T20" fmla="*/ 269 w 475"/>
                <a:gd name="T21" fmla="*/ 464 h 464"/>
                <a:gd name="T22" fmla="*/ 271 w 475"/>
                <a:gd name="T23" fmla="*/ 367 h 464"/>
                <a:gd name="T24" fmla="*/ 289 w 475"/>
                <a:gd name="T25" fmla="*/ 355 h 464"/>
                <a:gd name="T26" fmla="*/ 288 w 475"/>
                <a:gd name="T27" fmla="*/ 353 h 464"/>
                <a:gd name="T28" fmla="*/ 474 w 475"/>
                <a:gd name="T29" fmla="*/ 274 h 464"/>
                <a:gd name="T30" fmla="*/ 475 w 475"/>
                <a:gd name="T31" fmla="*/ 264 h 464"/>
                <a:gd name="T32" fmla="*/ 337 w 475"/>
                <a:gd name="T33" fmla="*/ 300 h 464"/>
                <a:gd name="connsiteX0" fmla="*/ 6925 w 9830"/>
                <a:gd name="connsiteY0" fmla="*/ 6466 h 10000"/>
                <a:gd name="connsiteX1" fmla="*/ 2735 w 9830"/>
                <a:gd name="connsiteY1" fmla="*/ 5603 h 10000"/>
                <a:gd name="connsiteX2" fmla="*/ 925 w 9830"/>
                <a:gd name="connsiteY2" fmla="*/ 2996 h 10000"/>
                <a:gd name="connsiteX3" fmla="*/ 883 w 9830"/>
                <a:gd name="connsiteY3" fmla="*/ 560 h 10000"/>
                <a:gd name="connsiteX4" fmla="*/ 988 w 9830"/>
                <a:gd name="connsiteY4" fmla="*/ 0 h 10000"/>
                <a:gd name="connsiteX5" fmla="*/ 19 w 9830"/>
                <a:gd name="connsiteY5" fmla="*/ 1746 h 10000"/>
                <a:gd name="connsiteX6" fmla="*/ 19 w 9830"/>
                <a:gd name="connsiteY6" fmla="*/ 5690 h 10000"/>
                <a:gd name="connsiteX7" fmla="*/ 1430 w 9830"/>
                <a:gd name="connsiteY7" fmla="*/ 7608 h 10000"/>
                <a:gd name="connsiteX8" fmla="*/ 5093 w 9830"/>
                <a:gd name="connsiteY8" fmla="*/ 7608 h 10000"/>
                <a:gd name="connsiteX9" fmla="*/ 5114 w 9830"/>
                <a:gd name="connsiteY9" fmla="*/ 10000 h 10000"/>
                <a:gd name="connsiteX10" fmla="*/ 5535 w 9830"/>
                <a:gd name="connsiteY10" fmla="*/ 7909 h 10000"/>
                <a:gd name="connsiteX11" fmla="*/ 5914 w 9830"/>
                <a:gd name="connsiteY11" fmla="*/ 7651 h 10000"/>
                <a:gd name="connsiteX12" fmla="*/ 5893 w 9830"/>
                <a:gd name="connsiteY12" fmla="*/ 7608 h 10000"/>
                <a:gd name="connsiteX13" fmla="*/ 9809 w 9830"/>
                <a:gd name="connsiteY13" fmla="*/ 5905 h 10000"/>
                <a:gd name="connsiteX14" fmla="*/ 9830 w 9830"/>
                <a:gd name="connsiteY14" fmla="*/ 5690 h 10000"/>
                <a:gd name="connsiteX15" fmla="*/ 6925 w 9830"/>
                <a:gd name="connsiteY15" fmla="*/ 6466 h 10000"/>
                <a:gd name="connsiteX0-1" fmla="*/ 7045 w 10000"/>
                <a:gd name="connsiteY0-2" fmla="*/ 6466 h 7909"/>
                <a:gd name="connsiteX1-3" fmla="*/ 2782 w 10000"/>
                <a:gd name="connsiteY1-4" fmla="*/ 5603 h 7909"/>
                <a:gd name="connsiteX2-5" fmla="*/ 941 w 10000"/>
                <a:gd name="connsiteY2-6" fmla="*/ 2996 h 7909"/>
                <a:gd name="connsiteX3-7" fmla="*/ 898 w 10000"/>
                <a:gd name="connsiteY3-8" fmla="*/ 560 h 7909"/>
                <a:gd name="connsiteX4-9" fmla="*/ 1005 w 10000"/>
                <a:gd name="connsiteY4-10" fmla="*/ 0 h 7909"/>
                <a:gd name="connsiteX5-11" fmla="*/ 19 w 10000"/>
                <a:gd name="connsiteY5-12" fmla="*/ 1746 h 7909"/>
                <a:gd name="connsiteX6-13" fmla="*/ 19 w 10000"/>
                <a:gd name="connsiteY6-14" fmla="*/ 5690 h 7909"/>
                <a:gd name="connsiteX7-15" fmla="*/ 1455 w 10000"/>
                <a:gd name="connsiteY7-16" fmla="*/ 7608 h 7909"/>
                <a:gd name="connsiteX8-17" fmla="*/ 5181 w 10000"/>
                <a:gd name="connsiteY8-18" fmla="*/ 7608 h 7909"/>
                <a:gd name="connsiteX9-19" fmla="*/ 5631 w 10000"/>
                <a:gd name="connsiteY9-20" fmla="*/ 7909 h 7909"/>
                <a:gd name="connsiteX10-21" fmla="*/ 6016 w 10000"/>
                <a:gd name="connsiteY10-22" fmla="*/ 7651 h 7909"/>
                <a:gd name="connsiteX11-23" fmla="*/ 5995 w 10000"/>
                <a:gd name="connsiteY11-24" fmla="*/ 7608 h 7909"/>
                <a:gd name="connsiteX12-25" fmla="*/ 9979 w 10000"/>
                <a:gd name="connsiteY12-26" fmla="*/ 5905 h 7909"/>
                <a:gd name="connsiteX13-27" fmla="*/ 10000 w 10000"/>
                <a:gd name="connsiteY13-28" fmla="*/ 5690 h 7909"/>
                <a:gd name="connsiteX14-29" fmla="*/ 7045 w 10000"/>
                <a:gd name="connsiteY14-30" fmla="*/ 6466 h 7909"/>
                <a:gd name="connsiteX0-31" fmla="*/ 7045 w 10000"/>
                <a:gd name="connsiteY0-32" fmla="*/ 8175 h 9674"/>
                <a:gd name="connsiteX1-33" fmla="*/ 2782 w 10000"/>
                <a:gd name="connsiteY1-34" fmla="*/ 7084 h 9674"/>
                <a:gd name="connsiteX2-35" fmla="*/ 941 w 10000"/>
                <a:gd name="connsiteY2-36" fmla="*/ 3788 h 9674"/>
                <a:gd name="connsiteX3-37" fmla="*/ 898 w 10000"/>
                <a:gd name="connsiteY3-38" fmla="*/ 708 h 9674"/>
                <a:gd name="connsiteX4-39" fmla="*/ 1005 w 10000"/>
                <a:gd name="connsiteY4-40" fmla="*/ 0 h 9674"/>
                <a:gd name="connsiteX5-41" fmla="*/ 19 w 10000"/>
                <a:gd name="connsiteY5-42" fmla="*/ 2208 h 9674"/>
                <a:gd name="connsiteX6-43" fmla="*/ 19 w 10000"/>
                <a:gd name="connsiteY6-44" fmla="*/ 7194 h 9674"/>
                <a:gd name="connsiteX7-45" fmla="*/ 1455 w 10000"/>
                <a:gd name="connsiteY7-46" fmla="*/ 9619 h 9674"/>
                <a:gd name="connsiteX8-47" fmla="*/ 5181 w 10000"/>
                <a:gd name="connsiteY8-48" fmla="*/ 9619 h 9674"/>
                <a:gd name="connsiteX9-49" fmla="*/ 6016 w 10000"/>
                <a:gd name="connsiteY9-50" fmla="*/ 9674 h 9674"/>
                <a:gd name="connsiteX10-51" fmla="*/ 5995 w 10000"/>
                <a:gd name="connsiteY10-52" fmla="*/ 9619 h 9674"/>
                <a:gd name="connsiteX11-53" fmla="*/ 9979 w 10000"/>
                <a:gd name="connsiteY11-54" fmla="*/ 7466 h 9674"/>
                <a:gd name="connsiteX12-55" fmla="*/ 10000 w 10000"/>
                <a:gd name="connsiteY12-56" fmla="*/ 7194 h 9674"/>
                <a:gd name="connsiteX13-57" fmla="*/ 7045 w 10000"/>
                <a:gd name="connsiteY13-58" fmla="*/ 8175 h 9674"/>
                <a:gd name="connsiteX0-59" fmla="*/ 7045 w 10000"/>
                <a:gd name="connsiteY0-60" fmla="*/ 8450 h 10159"/>
                <a:gd name="connsiteX1-61" fmla="*/ 2782 w 10000"/>
                <a:gd name="connsiteY1-62" fmla="*/ 7323 h 10159"/>
                <a:gd name="connsiteX2-63" fmla="*/ 941 w 10000"/>
                <a:gd name="connsiteY2-64" fmla="*/ 3916 h 10159"/>
                <a:gd name="connsiteX3-65" fmla="*/ 898 w 10000"/>
                <a:gd name="connsiteY3-66" fmla="*/ 732 h 10159"/>
                <a:gd name="connsiteX4-67" fmla="*/ 1005 w 10000"/>
                <a:gd name="connsiteY4-68" fmla="*/ 0 h 10159"/>
                <a:gd name="connsiteX5-69" fmla="*/ 19 w 10000"/>
                <a:gd name="connsiteY5-70" fmla="*/ 2282 h 10159"/>
                <a:gd name="connsiteX6-71" fmla="*/ 19 w 10000"/>
                <a:gd name="connsiteY6-72" fmla="*/ 7436 h 10159"/>
                <a:gd name="connsiteX7-73" fmla="*/ 1455 w 10000"/>
                <a:gd name="connsiteY7-74" fmla="*/ 9943 h 10159"/>
                <a:gd name="connsiteX8-75" fmla="*/ 5017 w 10000"/>
                <a:gd name="connsiteY8-76" fmla="*/ 10051 h 10159"/>
                <a:gd name="connsiteX9-77" fmla="*/ 6016 w 10000"/>
                <a:gd name="connsiteY9-78" fmla="*/ 10000 h 10159"/>
                <a:gd name="connsiteX10-79" fmla="*/ 5995 w 10000"/>
                <a:gd name="connsiteY10-80" fmla="*/ 9943 h 10159"/>
                <a:gd name="connsiteX11-81" fmla="*/ 9979 w 10000"/>
                <a:gd name="connsiteY11-82" fmla="*/ 7718 h 10159"/>
                <a:gd name="connsiteX12-83" fmla="*/ 10000 w 10000"/>
                <a:gd name="connsiteY12-84" fmla="*/ 7436 h 10159"/>
                <a:gd name="connsiteX13-85" fmla="*/ 7045 w 10000"/>
                <a:gd name="connsiteY13-86" fmla="*/ 8450 h 10159"/>
                <a:gd name="connsiteX0-87" fmla="*/ 7045 w 10000"/>
                <a:gd name="connsiteY0-88" fmla="*/ 8450 h 10160"/>
                <a:gd name="connsiteX1-89" fmla="*/ 2782 w 10000"/>
                <a:gd name="connsiteY1-90" fmla="*/ 7323 h 10160"/>
                <a:gd name="connsiteX2-91" fmla="*/ 941 w 10000"/>
                <a:gd name="connsiteY2-92" fmla="*/ 3916 h 10160"/>
                <a:gd name="connsiteX3-93" fmla="*/ 898 w 10000"/>
                <a:gd name="connsiteY3-94" fmla="*/ 732 h 10160"/>
                <a:gd name="connsiteX4-95" fmla="*/ 1005 w 10000"/>
                <a:gd name="connsiteY4-96" fmla="*/ 0 h 10160"/>
                <a:gd name="connsiteX5-97" fmla="*/ 19 w 10000"/>
                <a:gd name="connsiteY5-98" fmla="*/ 2282 h 10160"/>
                <a:gd name="connsiteX6-99" fmla="*/ 19 w 10000"/>
                <a:gd name="connsiteY6-100" fmla="*/ 7436 h 10160"/>
                <a:gd name="connsiteX7-101" fmla="*/ 1455 w 10000"/>
                <a:gd name="connsiteY7-102" fmla="*/ 9943 h 10160"/>
                <a:gd name="connsiteX8-103" fmla="*/ 5017 w 10000"/>
                <a:gd name="connsiteY8-104" fmla="*/ 10051 h 10160"/>
                <a:gd name="connsiteX9-105" fmla="*/ 6016 w 10000"/>
                <a:gd name="connsiteY9-106" fmla="*/ 10000 h 10160"/>
                <a:gd name="connsiteX10-107" fmla="*/ 5995 w 10000"/>
                <a:gd name="connsiteY10-108" fmla="*/ 9943 h 10160"/>
                <a:gd name="connsiteX11-109" fmla="*/ 9979 w 10000"/>
                <a:gd name="connsiteY11-110" fmla="*/ 7718 h 10160"/>
                <a:gd name="connsiteX12-111" fmla="*/ 10000 w 10000"/>
                <a:gd name="connsiteY12-112" fmla="*/ 7436 h 10160"/>
                <a:gd name="connsiteX13-113" fmla="*/ 7045 w 10000"/>
                <a:gd name="connsiteY13-114" fmla="*/ 8450 h 10160"/>
                <a:gd name="connsiteX0-115" fmla="*/ 7130 w 10085"/>
                <a:gd name="connsiteY0-116" fmla="*/ 8450 h 10160"/>
                <a:gd name="connsiteX1-117" fmla="*/ 2867 w 10085"/>
                <a:gd name="connsiteY1-118" fmla="*/ 7323 h 10160"/>
                <a:gd name="connsiteX2-119" fmla="*/ 1026 w 10085"/>
                <a:gd name="connsiteY2-120" fmla="*/ 3916 h 10160"/>
                <a:gd name="connsiteX3-121" fmla="*/ 983 w 10085"/>
                <a:gd name="connsiteY3-122" fmla="*/ 732 h 10160"/>
                <a:gd name="connsiteX4-123" fmla="*/ 1090 w 10085"/>
                <a:gd name="connsiteY4-124" fmla="*/ 0 h 10160"/>
                <a:gd name="connsiteX5-125" fmla="*/ 104 w 10085"/>
                <a:gd name="connsiteY5-126" fmla="*/ 2282 h 10160"/>
                <a:gd name="connsiteX6-127" fmla="*/ 104 w 10085"/>
                <a:gd name="connsiteY6-128" fmla="*/ 7436 h 10160"/>
                <a:gd name="connsiteX7-129" fmla="*/ 1540 w 10085"/>
                <a:gd name="connsiteY7-130" fmla="*/ 9943 h 10160"/>
                <a:gd name="connsiteX8-131" fmla="*/ 5102 w 10085"/>
                <a:gd name="connsiteY8-132" fmla="*/ 10051 h 10160"/>
                <a:gd name="connsiteX9-133" fmla="*/ 6101 w 10085"/>
                <a:gd name="connsiteY9-134" fmla="*/ 10000 h 10160"/>
                <a:gd name="connsiteX10-135" fmla="*/ 6080 w 10085"/>
                <a:gd name="connsiteY10-136" fmla="*/ 9943 h 10160"/>
                <a:gd name="connsiteX11-137" fmla="*/ 10064 w 10085"/>
                <a:gd name="connsiteY11-138" fmla="*/ 7718 h 10160"/>
                <a:gd name="connsiteX12-139" fmla="*/ 10085 w 10085"/>
                <a:gd name="connsiteY12-140" fmla="*/ 7436 h 10160"/>
                <a:gd name="connsiteX13-141" fmla="*/ 7130 w 10085"/>
                <a:gd name="connsiteY13-142" fmla="*/ 8450 h 10160"/>
                <a:gd name="connsiteX0-143" fmla="*/ 7130 w 10085"/>
                <a:gd name="connsiteY0-144" fmla="*/ 8450 h 10092"/>
                <a:gd name="connsiteX1-145" fmla="*/ 2867 w 10085"/>
                <a:gd name="connsiteY1-146" fmla="*/ 7323 h 10092"/>
                <a:gd name="connsiteX2-147" fmla="*/ 1026 w 10085"/>
                <a:gd name="connsiteY2-148" fmla="*/ 3916 h 10092"/>
                <a:gd name="connsiteX3-149" fmla="*/ 983 w 10085"/>
                <a:gd name="connsiteY3-150" fmla="*/ 732 h 10092"/>
                <a:gd name="connsiteX4-151" fmla="*/ 1090 w 10085"/>
                <a:gd name="connsiteY4-152" fmla="*/ 0 h 10092"/>
                <a:gd name="connsiteX5-153" fmla="*/ 104 w 10085"/>
                <a:gd name="connsiteY5-154" fmla="*/ 2282 h 10092"/>
                <a:gd name="connsiteX6-155" fmla="*/ 104 w 10085"/>
                <a:gd name="connsiteY6-156" fmla="*/ 7436 h 10092"/>
                <a:gd name="connsiteX7-157" fmla="*/ 1540 w 10085"/>
                <a:gd name="connsiteY7-158" fmla="*/ 9943 h 10092"/>
                <a:gd name="connsiteX8-159" fmla="*/ 5102 w 10085"/>
                <a:gd name="connsiteY8-160" fmla="*/ 10051 h 10092"/>
                <a:gd name="connsiteX9-161" fmla="*/ 6101 w 10085"/>
                <a:gd name="connsiteY9-162" fmla="*/ 10000 h 10092"/>
                <a:gd name="connsiteX10-163" fmla="*/ 6080 w 10085"/>
                <a:gd name="connsiteY10-164" fmla="*/ 9943 h 10092"/>
                <a:gd name="connsiteX11-165" fmla="*/ 10064 w 10085"/>
                <a:gd name="connsiteY11-166" fmla="*/ 7718 h 10092"/>
                <a:gd name="connsiteX12-167" fmla="*/ 10085 w 10085"/>
                <a:gd name="connsiteY12-168" fmla="*/ 7436 h 10092"/>
                <a:gd name="connsiteX13-169" fmla="*/ 7130 w 10085"/>
                <a:gd name="connsiteY13-170" fmla="*/ 8450 h 10092"/>
                <a:gd name="connsiteX0-171" fmla="*/ 7130 w 10085"/>
                <a:gd name="connsiteY0-172" fmla="*/ 8450 h 10138"/>
                <a:gd name="connsiteX1-173" fmla="*/ 2867 w 10085"/>
                <a:gd name="connsiteY1-174" fmla="*/ 7323 h 10138"/>
                <a:gd name="connsiteX2-175" fmla="*/ 1026 w 10085"/>
                <a:gd name="connsiteY2-176" fmla="*/ 3916 h 10138"/>
                <a:gd name="connsiteX3-177" fmla="*/ 983 w 10085"/>
                <a:gd name="connsiteY3-178" fmla="*/ 732 h 10138"/>
                <a:gd name="connsiteX4-179" fmla="*/ 1090 w 10085"/>
                <a:gd name="connsiteY4-180" fmla="*/ 0 h 10138"/>
                <a:gd name="connsiteX5-181" fmla="*/ 104 w 10085"/>
                <a:gd name="connsiteY5-182" fmla="*/ 2282 h 10138"/>
                <a:gd name="connsiteX6-183" fmla="*/ 104 w 10085"/>
                <a:gd name="connsiteY6-184" fmla="*/ 7436 h 10138"/>
                <a:gd name="connsiteX7-185" fmla="*/ 1540 w 10085"/>
                <a:gd name="connsiteY7-186" fmla="*/ 9943 h 10138"/>
                <a:gd name="connsiteX8-187" fmla="*/ 5102 w 10085"/>
                <a:gd name="connsiteY8-188" fmla="*/ 10051 h 10138"/>
                <a:gd name="connsiteX9-189" fmla="*/ 6101 w 10085"/>
                <a:gd name="connsiteY9-190" fmla="*/ 10000 h 10138"/>
                <a:gd name="connsiteX10-191" fmla="*/ 6080 w 10085"/>
                <a:gd name="connsiteY10-192" fmla="*/ 9943 h 10138"/>
                <a:gd name="connsiteX11-193" fmla="*/ 10064 w 10085"/>
                <a:gd name="connsiteY11-194" fmla="*/ 7718 h 10138"/>
                <a:gd name="connsiteX12-195" fmla="*/ 10085 w 10085"/>
                <a:gd name="connsiteY12-196" fmla="*/ 7436 h 10138"/>
                <a:gd name="connsiteX13-197" fmla="*/ 7130 w 10085"/>
                <a:gd name="connsiteY13-198" fmla="*/ 8450 h 10138"/>
                <a:gd name="connsiteX0-199" fmla="*/ 7130 w 10085"/>
                <a:gd name="connsiteY0-200" fmla="*/ 8450 h 10194"/>
                <a:gd name="connsiteX1-201" fmla="*/ 2867 w 10085"/>
                <a:gd name="connsiteY1-202" fmla="*/ 7323 h 10194"/>
                <a:gd name="connsiteX2-203" fmla="*/ 1026 w 10085"/>
                <a:gd name="connsiteY2-204" fmla="*/ 3916 h 10194"/>
                <a:gd name="connsiteX3-205" fmla="*/ 983 w 10085"/>
                <a:gd name="connsiteY3-206" fmla="*/ 732 h 10194"/>
                <a:gd name="connsiteX4-207" fmla="*/ 1090 w 10085"/>
                <a:gd name="connsiteY4-208" fmla="*/ 0 h 10194"/>
                <a:gd name="connsiteX5-209" fmla="*/ 104 w 10085"/>
                <a:gd name="connsiteY5-210" fmla="*/ 2282 h 10194"/>
                <a:gd name="connsiteX6-211" fmla="*/ 104 w 10085"/>
                <a:gd name="connsiteY6-212" fmla="*/ 7436 h 10194"/>
                <a:gd name="connsiteX7-213" fmla="*/ 1540 w 10085"/>
                <a:gd name="connsiteY7-214" fmla="*/ 9943 h 10194"/>
                <a:gd name="connsiteX8-215" fmla="*/ 5102 w 10085"/>
                <a:gd name="connsiteY8-216" fmla="*/ 10051 h 10194"/>
                <a:gd name="connsiteX9-217" fmla="*/ 6101 w 10085"/>
                <a:gd name="connsiteY9-218" fmla="*/ 10000 h 10194"/>
                <a:gd name="connsiteX10-219" fmla="*/ 6080 w 10085"/>
                <a:gd name="connsiteY10-220" fmla="*/ 9943 h 10194"/>
                <a:gd name="connsiteX11-221" fmla="*/ 10064 w 10085"/>
                <a:gd name="connsiteY11-222" fmla="*/ 7718 h 10194"/>
                <a:gd name="connsiteX12-223" fmla="*/ 10085 w 10085"/>
                <a:gd name="connsiteY12-224" fmla="*/ 7436 h 10194"/>
                <a:gd name="connsiteX13-225" fmla="*/ 7130 w 10085"/>
                <a:gd name="connsiteY13-226" fmla="*/ 8450 h 10194"/>
                <a:gd name="connsiteX0-227" fmla="*/ 7130 w 10085"/>
                <a:gd name="connsiteY0-228" fmla="*/ 8450 h 10208"/>
                <a:gd name="connsiteX1-229" fmla="*/ 2867 w 10085"/>
                <a:gd name="connsiteY1-230" fmla="*/ 7323 h 10208"/>
                <a:gd name="connsiteX2-231" fmla="*/ 1026 w 10085"/>
                <a:gd name="connsiteY2-232" fmla="*/ 3916 h 10208"/>
                <a:gd name="connsiteX3-233" fmla="*/ 983 w 10085"/>
                <a:gd name="connsiteY3-234" fmla="*/ 732 h 10208"/>
                <a:gd name="connsiteX4-235" fmla="*/ 1090 w 10085"/>
                <a:gd name="connsiteY4-236" fmla="*/ 0 h 10208"/>
                <a:gd name="connsiteX5-237" fmla="*/ 104 w 10085"/>
                <a:gd name="connsiteY5-238" fmla="*/ 2282 h 10208"/>
                <a:gd name="connsiteX6-239" fmla="*/ 104 w 10085"/>
                <a:gd name="connsiteY6-240" fmla="*/ 7436 h 10208"/>
                <a:gd name="connsiteX7-241" fmla="*/ 1540 w 10085"/>
                <a:gd name="connsiteY7-242" fmla="*/ 9943 h 10208"/>
                <a:gd name="connsiteX8-243" fmla="*/ 5102 w 10085"/>
                <a:gd name="connsiteY8-244" fmla="*/ 10051 h 10208"/>
                <a:gd name="connsiteX9-245" fmla="*/ 6101 w 10085"/>
                <a:gd name="connsiteY9-246" fmla="*/ 10000 h 10208"/>
                <a:gd name="connsiteX10-247" fmla="*/ 6080 w 10085"/>
                <a:gd name="connsiteY10-248" fmla="*/ 9943 h 10208"/>
                <a:gd name="connsiteX11-249" fmla="*/ 10064 w 10085"/>
                <a:gd name="connsiteY11-250" fmla="*/ 7718 h 10208"/>
                <a:gd name="connsiteX12-251" fmla="*/ 10085 w 10085"/>
                <a:gd name="connsiteY12-252" fmla="*/ 7436 h 10208"/>
                <a:gd name="connsiteX13-253" fmla="*/ 7130 w 10085"/>
                <a:gd name="connsiteY13-254" fmla="*/ 8450 h 10208"/>
                <a:gd name="connsiteX0-255" fmla="*/ 7130 w 10085"/>
                <a:gd name="connsiteY0-256" fmla="*/ 8450 h 10140"/>
                <a:gd name="connsiteX1-257" fmla="*/ 2867 w 10085"/>
                <a:gd name="connsiteY1-258" fmla="*/ 7323 h 10140"/>
                <a:gd name="connsiteX2-259" fmla="*/ 1026 w 10085"/>
                <a:gd name="connsiteY2-260" fmla="*/ 3916 h 10140"/>
                <a:gd name="connsiteX3-261" fmla="*/ 983 w 10085"/>
                <a:gd name="connsiteY3-262" fmla="*/ 732 h 10140"/>
                <a:gd name="connsiteX4-263" fmla="*/ 1090 w 10085"/>
                <a:gd name="connsiteY4-264" fmla="*/ 0 h 10140"/>
                <a:gd name="connsiteX5-265" fmla="*/ 104 w 10085"/>
                <a:gd name="connsiteY5-266" fmla="*/ 2282 h 10140"/>
                <a:gd name="connsiteX6-267" fmla="*/ 104 w 10085"/>
                <a:gd name="connsiteY6-268" fmla="*/ 7436 h 10140"/>
                <a:gd name="connsiteX7-269" fmla="*/ 1540 w 10085"/>
                <a:gd name="connsiteY7-270" fmla="*/ 9943 h 10140"/>
                <a:gd name="connsiteX8-271" fmla="*/ 5102 w 10085"/>
                <a:gd name="connsiteY8-272" fmla="*/ 10051 h 10140"/>
                <a:gd name="connsiteX9-273" fmla="*/ 6101 w 10085"/>
                <a:gd name="connsiteY9-274" fmla="*/ 10000 h 10140"/>
                <a:gd name="connsiteX10-275" fmla="*/ 6080 w 10085"/>
                <a:gd name="connsiteY10-276" fmla="*/ 9943 h 10140"/>
                <a:gd name="connsiteX11-277" fmla="*/ 10064 w 10085"/>
                <a:gd name="connsiteY11-278" fmla="*/ 7718 h 10140"/>
                <a:gd name="connsiteX12-279" fmla="*/ 10085 w 10085"/>
                <a:gd name="connsiteY12-280" fmla="*/ 7436 h 10140"/>
                <a:gd name="connsiteX13-281" fmla="*/ 7130 w 10085"/>
                <a:gd name="connsiteY13-282" fmla="*/ 8450 h 10140"/>
                <a:gd name="connsiteX0-283" fmla="*/ 7130 w 10085"/>
                <a:gd name="connsiteY0-284" fmla="*/ 8450 h 10140"/>
                <a:gd name="connsiteX1-285" fmla="*/ 2867 w 10085"/>
                <a:gd name="connsiteY1-286" fmla="*/ 7323 h 10140"/>
                <a:gd name="connsiteX2-287" fmla="*/ 1026 w 10085"/>
                <a:gd name="connsiteY2-288" fmla="*/ 3916 h 10140"/>
                <a:gd name="connsiteX3-289" fmla="*/ 983 w 10085"/>
                <a:gd name="connsiteY3-290" fmla="*/ 732 h 10140"/>
                <a:gd name="connsiteX4-291" fmla="*/ 1090 w 10085"/>
                <a:gd name="connsiteY4-292" fmla="*/ 0 h 10140"/>
                <a:gd name="connsiteX5-293" fmla="*/ 104 w 10085"/>
                <a:gd name="connsiteY5-294" fmla="*/ 2282 h 10140"/>
                <a:gd name="connsiteX6-295" fmla="*/ 104 w 10085"/>
                <a:gd name="connsiteY6-296" fmla="*/ 7436 h 10140"/>
                <a:gd name="connsiteX7-297" fmla="*/ 1540 w 10085"/>
                <a:gd name="connsiteY7-298" fmla="*/ 9943 h 10140"/>
                <a:gd name="connsiteX8-299" fmla="*/ 5102 w 10085"/>
                <a:gd name="connsiteY8-300" fmla="*/ 10051 h 10140"/>
                <a:gd name="connsiteX9-301" fmla="*/ 6101 w 10085"/>
                <a:gd name="connsiteY9-302" fmla="*/ 10000 h 10140"/>
                <a:gd name="connsiteX10-303" fmla="*/ 10064 w 10085"/>
                <a:gd name="connsiteY10-304" fmla="*/ 7718 h 10140"/>
                <a:gd name="connsiteX11-305" fmla="*/ 10085 w 10085"/>
                <a:gd name="connsiteY11-306" fmla="*/ 7436 h 10140"/>
                <a:gd name="connsiteX12-307" fmla="*/ 7130 w 10085"/>
                <a:gd name="connsiteY12-308" fmla="*/ 8450 h 10140"/>
                <a:gd name="connsiteX0-309" fmla="*/ 7130 w 10085"/>
                <a:gd name="connsiteY0-310" fmla="*/ 8450 h 10277"/>
                <a:gd name="connsiteX1-311" fmla="*/ 2867 w 10085"/>
                <a:gd name="connsiteY1-312" fmla="*/ 7323 h 10277"/>
                <a:gd name="connsiteX2-313" fmla="*/ 1026 w 10085"/>
                <a:gd name="connsiteY2-314" fmla="*/ 3916 h 10277"/>
                <a:gd name="connsiteX3-315" fmla="*/ 983 w 10085"/>
                <a:gd name="connsiteY3-316" fmla="*/ 732 h 10277"/>
                <a:gd name="connsiteX4-317" fmla="*/ 1090 w 10085"/>
                <a:gd name="connsiteY4-318" fmla="*/ 0 h 10277"/>
                <a:gd name="connsiteX5-319" fmla="*/ 104 w 10085"/>
                <a:gd name="connsiteY5-320" fmla="*/ 2282 h 10277"/>
                <a:gd name="connsiteX6-321" fmla="*/ 104 w 10085"/>
                <a:gd name="connsiteY6-322" fmla="*/ 7436 h 10277"/>
                <a:gd name="connsiteX7-323" fmla="*/ 1540 w 10085"/>
                <a:gd name="connsiteY7-324" fmla="*/ 9943 h 10277"/>
                <a:gd name="connsiteX8-325" fmla="*/ 5102 w 10085"/>
                <a:gd name="connsiteY8-326" fmla="*/ 10051 h 10277"/>
                <a:gd name="connsiteX9-327" fmla="*/ 10064 w 10085"/>
                <a:gd name="connsiteY9-328" fmla="*/ 7718 h 10277"/>
                <a:gd name="connsiteX10-329" fmla="*/ 10085 w 10085"/>
                <a:gd name="connsiteY10-330" fmla="*/ 7436 h 10277"/>
                <a:gd name="connsiteX11-331" fmla="*/ 7130 w 10085"/>
                <a:gd name="connsiteY11-332" fmla="*/ 8450 h 10277"/>
                <a:gd name="connsiteX0-333" fmla="*/ 7130 w 11324"/>
                <a:gd name="connsiteY0-334" fmla="*/ 8450 h 10146"/>
                <a:gd name="connsiteX1-335" fmla="*/ 2867 w 11324"/>
                <a:gd name="connsiteY1-336" fmla="*/ 7323 h 10146"/>
                <a:gd name="connsiteX2-337" fmla="*/ 1026 w 11324"/>
                <a:gd name="connsiteY2-338" fmla="*/ 3916 h 10146"/>
                <a:gd name="connsiteX3-339" fmla="*/ 983 w 11324"/>
                <a:gd name="connsiteY3-340" fmla="*/ 732 h 10146"/>
                <a:gd name="connsiteX4-341" fmla="*/ 1090 w 11324"/>
                <a:gd name="connsiteY4-342" fmla="*/ 0 h 10146"/>
                <a:gd name="connsiteX5-343" fmla="*/ 104 w 11324"/>
                <a:gd name="connsiteY5-344" fmla="*/ 2282 h 10146"/>
                <a:gd name="connsiteX6-345" fmla="*/ 104 w 11324"/>
                <a:gd name="connsiteY6-346" fmla="*/ 7436 h 10146"/>
                <a:gd name="connsiteX7-347" fmla="*/ 1540 w 11324"/>
                <a:gd name="connsiteY7-348" fmla="*/ 9943 h 10146"/>
                <a:gd name="connsiteX8-349" fmla="*/ 5102 w 11324"/>
                <a:gd name="connsiteY8-350" fmla="*/ 10051 h 10146"/>
                <a:gd name="connsiteX9-351" fmla="*/ 11324 w 11324"/>
                <a:gd name="connsiteY9-352" fmla="*/ 9736 h 10146"/>
                <a:gd name="connsiteX10-353" fmla="*/ 10085 w 11324"/>
                <a:gd name="connsiteY10-354" fmla="*/ 7436 h 10146"/>
                <a:gd name="connsiteX11-355" fmla="*/ 7130 w 11324"/>
                <a:gd name="connsiteY11-356" fmla="*/ 8450 h 10146"/>
                <a:gd name="connsiteX0-357" fmla="*/ 7130 w 12358"/>
                <a:gd name="connsiteY0-358" fmla="*/ 8450 h 10146"/>
                <a:gd name="connsiteX1-359" fmla="*/ 2867 w 12358"/>
                <a:gd name="connsiteY1-360" fmla="*/ 7323 h 10146"/>
                <a:gd name="connsiteX2-361" fmla="*/ 1026 w 12358"/>
                <a:gd name="connsiteY2-362" fmla="*/ 3916 h 10146"/>
                <a:gd name="connsiteX3-363" fmla="*/ 983 w 12358"/>
                <a:gd name="connsiteY3-364" fmla="*/ 732 h 10146"/>
                <a:gd name="connsiteX4-365" fmla="*/ 1090 w 12358"/>
                <a:gd name="connsiteY4-366" fmla="*/ 0 h 10146"/>
                <a:gd name="connsiteX5-367" fmla="*/ 104 w 12358"/>
                <a:gd name="connsiteY5-368" fmla="*/ 2282 h 10146"/>
                <a:gd name="connsiteX6-369" fmla="*/ 104 w 12358"/>
                <a:gd name="connsiteY6-370" fmla="*/ 7436 h 10146"/>
                <a:gd name="connsiteX7-371" fmla="*/ 1540 w 12358"/>
                <a:gd name="connsiteY7-372" fmla="*/ 9943 h 10146"/>
                <a:gd name="connsiteX8-373" fmla="*/ 5102 w 12358"/>
                <a:gd name="connsiteY8-374" fmla="*/ 10051 h 10146"/>
                <a:gd name="connsiteX9-375" fmla="*/ 11324 w 12358"/>
                <a:gd name="connsiteY9-376" fmla="*/ 9736 h 10146"/>
                <a:gd name="connsiteX10-377" fmla="*/ 12358 w 12358"/>
                <a:gd name="connsiteY10-378" fmla="*/ 8956 h 10146"/>
                <a:gd name="connsiteX11-379" fmla="*/ 7130 w 12358"/>
                <a:gd name="connsiteY11-380" fmla="*/ 8450 h 10146"/>
                <a:gd name="connsiteX0-381" fmla="*/ 7130 w 12358"/>
                <a:gd name="connsiteY0-382" fmla="*/ 8450 h 10153"/>
                <a:gd name="connsiteX1-383" fmla="*/ 2867 w 12358"/>
                <a:gd name="connsiteY1-384" fmla="*/ 7323 h 10153"/>
                <a:gd name="connsiteX2-385" fmla="*/ 1026 w 12358"/>
                <a:gd name="connsiteY2-386" fmla="*/ 3916 h 10153"/>
                <a:gd name="connsiteX3-387" fmla="*/ 983 w 12358"/>
                <a:gd name="connsiteY3-388" fmla="*/ 732 h 10153"/>
                <a:gd name="connsiteX4-389" fmla="*/ 1090 w 12358"/>
                <a:gd name="connsiteY4-390" fmla="*/ 0 h 10153"/>
                <a:gd name="connsiteX5-391" fmla="*/ 104 w 12358"/>
                <a:gd name="connsiteY5-392" fmla="*/ 2282 h 10153"/>
                <a:gd name="connsiteX6-393" fmla="*/ 104 w 12358"/>
                <a:gd name="connsiteY6-394" fmla="*/ 7436 h 10153"/>
                <a:gd name="connsiteX7-395" fmla="*/ 1540 w 12358"/>
                <a:gd name="connsiteY7-396" fmla="*/ 9943 h 10153"/>
                <a:gd name="connsiteX8-397" fmla="*/ 5102 w 12358"/>
                <a:gd name="connsiteY8-398" fmla="*/ 10051 h 10153"/>
                <a:gd name="connsiteX9-399" fmla="*/ 11899 w 12358"/>
                <a:gd name="connsiteY9-400" fmla="*/ 9605 h 10153"/>
                <a:gd name="connsiteX10-401" fmla="*/ 12358 w 12358"/>
                <a:gd name="connsiteY10-402" fmla="*/ 8956 h 10153"/>
                <a:gd name="connsiteX11-403" fmla="*/ 7130 w 12358"/>
                <a:gd name="connsiteY11-404" fmla="*/ 8450 h 10153"/>
                <a:gd name="connsiteX0-405" fmla="*/ 6966 w 12358"/>
                <a:gd name="connsiteY0-406" fmla="*/ 9027 h 10153"/>
                <a:gd name="connsiteX1-407" fmla="*/ 2867 w 12358"/>
                <a:gd name="connsiteY1-408" fmla="*/ 7323 h 10153"/>
                <a:gd name="connsiteX2-409" fmla="*/ 1026 w 12358"/>
                <a:gd name="connsiteY2-410" fmla="*/ 3916 h 10153"/>
                <a:gd name="connsiteX3-411" fmla="*/ 983 w 12358"/>
                <a:gd name="connsiteY3-412" fmla="*/ 732 h 10153"/>
                <a:gd name="connsiteX4-413" fmla="*/ 1090 w 12358"/>
                <a:gd name="connsiteY4-414" fmla="*/ 0 h 10153"/>
                <a:gd name="connsiteX5-415" fmla="*/ 104 w 12358"/>
                <a:gd name="connsiteY5-416" fmla="*/ 2282 h 10153"/>
                <a:gd name="connsiteX6-417" fmla="*/ 104 w 12358"/>
                <a:gd name="connsiteY6-418" fmla="*/ 7436 h 10153"/>
                <a:gd name="connsiteX7-419" fmla="*/ 1540 w 12358"/>
                <a:gd name="connsiteY7-420" fmla="*/ 9943 h 10153"/>
                <a:gd name="connsiteX8-421" fmla="*/ 5102 w 12358"/>
                <a:gd name="connsiteY8-422" fmla="*/ 10051 h 10153"/>
                <a:gd name="connsiteX9-423" fmla="*/ 11899 w 12358"/>
                <a:gd name="connsiteY9-424" fmla="*/ 9605 h 10153"/>
                <a:gd name="connsiteX10-425" fmla="*/ 12358 w 12358"/>
                <a:gd name="connsiteY10-426" fmla="*/ 8956 h 10153"/>
                <a:gd name="connsiteX11-427" fmla="*/ 6966 w 12358"/>
                <a:gd name="connsiteY11-428" fmla="*/ 9027 h 10153"/>
                <a:gd name="connsiteX0-429" fmla="*/ 6966 w 12358"/>
                <a:gd name="connsiteY0-430" fmla="*/ 9027 h 10153"/>
                <a:gd name="connsiteX1-431" fmla="*/ 2867 w 12358"/>
                <a:gd name="connsiteY1-432" fmla="*/ 7323 h 10153"/>
                <a:gd name="connsiteX2-433" fmla="*/ 1026 w 12358"/>
                <a:gd name="connsiteY2-434" fmla="*/ 3916 h 10153"/>
                <a:gd name="connsiteX3-435" fmla="*/ 983 w 12358"/>
                <a:gd name="connsiteY3-436" fmla="*/ 732 h 10153"/>
                <a:gd name="connsiteX4-437" fmla="*/ 1090 w 12358"/>
                <a:gd name="connsiteY4-438" fmla="*/ 0 h 10153"/>
                <a:gd name="connsiteX5-439" fmla="*/ 104 w 12358"/>
                <a:gd name="connsiteY5-440" fmla="*/ 2282 h 10153"/>
                <a:gd name="connsiteX6-441" fmla="*/ 104 w 12358"/>
                <a:gd name="connsiteY6-442" fmla="*/ 7436 h 10153"/>
                <a:gd name="connsiteX7-443" fmla="*/ 1540 w 12358"/>
                <a:gd name="connsiteY7-444" fmla="*/ 9943 h 10153"/>
                <a:gd name="connsiteX8-445" fmla="*/ 5102 w 12358"/>
                <a:gd name="connsiteY8-446" fmla="*/ 10051 h 10153"/>
                <a:gd name="connsiteX9-447" fmla="*/ 11899 w 12358"/>
                <a:gd name="connsiteY9-448" fmla="*/ 9605 h 10153"/>
                <a:gd name="connsiteX10-449" fmla="*/ 12358 w 12358"/>
                <a:gd name="connsiteY10-450" fmla="*/ 8956 h 10153"/>
                <a:gd name="connsiteX11-451" fmla="*/ 6966 w 12358"/>
                <a:gd name="connsiteY11-452" fmla="*/ 9027 h 10153"/>
                <a:gd name="connsiteX0-453" fmla="*/ 6966 w 12358"/>
                <a:gd name="connsiteY0-454" fmla="*/ 9027 h 10153"/>
                <a:gd name="connsiteX1-455" fmla="*/ 2867 w 12358"/>
                <a:gd name="connsiteY1-456" fmla="*/ 7323 h 10153"/>
                <a:gd name="connsiteX2-457" fmla="*/ 1026 w 12358"/>
                <a:gd name="connsiteY2-458" fmla="*/ 3916 h 10153"/>
                <a:gd name="connsiteX3-459" fmla="*/ 983 w 12358"/>
                <a:gd name="connsiteY3-460" fmla="*/ 732 h 10153"/>
                <a:gd name="connsiteX4-461" fmla="*/ 1090 w 12358"/>
                <a:gd name="connsiteY4-462" fmla="*/ 0 h 10153"/>
                <a:gd name="connsiteX5-463" fmla="*/ 104 w 12358"/>
                <a:gd name="connsiteY5-464" fmla="*/ 2282 h 10153"/>
                <a:gd name="connsiteX6-465" fmla="*/ 104 w 12358"/>
                <a:gd name="connsiteY6-466" fmla="*/ 7436 h 10153"/>
                <a:gd name="connsiteX7-467" fmla="*/ 1540 w 12358"/>
                <a:gd name="connsiteY7-468" fmla="*/ 9943 h 10153"/>
                <a:gd name="connsiteX8-469" fmla="*/ 5102 w 12358"/>
                <a:gd name="connsiteY8-470" fmla="*/ 10051 h 10153"/>
                <a:gd name="connsiteX9-471" fmla="*/ 11899 w 12358"/>
                <a:gd name="connsiteY9-472" fmla="*/ 9605 h 10153"/>
                <a:gd name="connsiteX10-473" fmla="*/ 12358 w 12358"/>
                <a:gd name="connsiteY10-474" fmla="*/ 8956 h 10153"/>
                <a:gd name="connsiteX11-475" fmla="*/ 6966 w 12358"/>
                <a:gd name="connsiteY11-476" fmla="*/ 9027 h 10153"/>
                <a:gd name="connsiteX0-477" fmla="*/ 6172 w 12358"/>
                <a:gd name="connsiteY0-478" fmla="*/ 9158 h 10153"/>
                <a:gd name="connsiteX1-479" fmla="*/ 2867 w 12358"/>
                <a:gd name="connsiteY1-480" fmla="*/ 7323 h 10153"/>
                <a:gd name="connsiteX2-481" fmla="*/ 1026 w 12358"/>
                <a:gd name="connsiteY2-482" fmla="*/ 3916 h 10153"/>
                <a:gd name="connsiteX3-483" fmla="*/ 983 w 12358"/>
                <a:gd name="connsiteY3-484" fmla="*/ 732 h 10153"/>
                <a:gd name="connsiteX4-485" fmla="*/ 1090 w 12358"/>
                <a:gd name="connsiteY4-486" fmla="*/ 0 h 10153"/>
                <a:gd name="connsiteX5-487" fmla="*/ 104 w 12358"/>
                <a:gd name="connsiteY5-488" fmla="*/ 2282 h 10153"/>
                <a:gd name="connsiteX6-489" fmla="*/ 104 w 12358"/>
                <a:gd name="connsiteY6-490" fmla="*/ 7436 h 10153"/>
                <a:gd name="connsiteX7-491" fmla="*/ 1540 w 12358"/>
                <a:gd name="connsiteY7-492" fmla="*/ 9943 h 10153"/>
                <a:gd name="connsiteX8-493" fmla="*/ 5102 w 12358"/>
                <a:gd name="connsiteY8-494" fmla="*/ 10051 h 10153"/>
                <a:gd name="connsiteX9-495" fmla="*/ 11899 w 12358"/>
                <a:gd name="connsiteY9-496" fmla="*/ 9605 h 10153"/>
                <a:gd name="connsiteX10-497" fmla="*/ 12358 w 12358"/>
                <a:gd name="connsiteY10-498" fmla="*/ 8956 h 10153"/>
                <a:gd name="connsiteX11-499" fmla="*/ 6172 w 12358"/>
                <a:gd name="connsiteY11-500" fmla="*/ 9158 h 10153"/>
                <a:gd name="connsiteX0-501" fmla="*/ 6172 w 12358"/>
                <a:gd name="connsiteY0-502" fmla="*/ 9158 h 10153"/>
                <a:gd name="connsiteX1-503" fmla="*/ 2867 w 12358"/>
                <a:gd name="connsiteY1-504" fmla="*/ 7323 h 10153"/>
                <a:gd name="connsiteX2-505" fmla="*/ 1026 w 12358"/>
                <a:gd name="connsiteY2-506" fmla="*/ 3916 h 10153"/>
                <a:gd name="connsiteX3-507" fmla="*/ 983 w 12358"/>
                <a:gd name="connsiteY3-508" fmla="*/ 732 h 10153"/>
                <a:gd name="connsiteX4-509" fmla="*/ 1090 w 12358"/>
                <a:gd name="connsiteY4-510" fmla="*/ 0 h 10153"/>
                <a:gd name="connsiteX5-511" fmla="*/ 104 w 12358"/>
                <a:gd name="connsiteY5-512" fmla="*/ 2282 h 10153"/>
                <a:gd name="connsiteX6-513" fmla="*/ 104 w 12358"/>
                <a:gd name="connsiteY6-514" fmla="*/ 7436 h 10153"/>
                <a:gd name="connsiteX7-515" fmla="*/ 1540 w 12358"/>
                <a:gd name="connsiteY7-516" fmla="*/ 9943 h 10153"/>
                <a:gd name="connsiteX8-517" fmla="*/ 5102 w 12358"/>
                <a:gd name="connsiteY8-518" fmla="*/ 10051 h 10153"/>
                <a:gd name="connsiteX9-519" fmla="*/ 11899 w 12358"/>
                <a:gd name="connsiteY9-520" fmla="*/ 9605 h 10153"/>
                <a:gd name="connsiteX10-521" fmla="*/ 12358 w 12358"/>
                <a:gd name="connsiteY10-522" fmla="*/ 8956 h 10153"/>
                <a:gd name="connsiteX11-523" fmla="*/ 6172 w 12358"/>
                <a:gd name="connsiteY11-524" fmla="*/ 9158 h 10153"/>
                <a:gd name="connsiteX0-525" fmla="*/ 6172 w 12358"/>
                <a:gd name="connsiteY0-526" fmla="*/ 9158 h 10153"/>
                <a:gd name="connsiteX1-527" fmla="*/ 2538 w 12358"/>
                <a:gd name="connsiteY1-528" fmla="*/ 7900 h 10153"/>
                <a:gd name="connsiteX2-529" fmla="*/ 1026 w 12358"/>
                <a:gd name="connsiteY2-530" fmla="*/ 3916 h 10153"/>
                <a:gd name="connsiteX3-531" fmla="*/ 983 w 12358"/>
                <a:gd name="connsiteY3-532" fmla="*/ 732 h 10153"/>
                <a:gd name="connsiteX4-533" fmla="*/ 1090 w 12358"/>
                <a:gd name="connsiteY4-534" fmla="*/ 0 h 10153"/>
                <a:gd name="connsiteX5-535" fmla="*/ 104 w 12358"/>
                <a:gd name="connsiteY5-536" fmla="*/ 2282 h 10153"/>
                <a:gd name="connsiteX6-537" fmla="*/ 104 w 12358"/>
                <a:gd name="connsiteY6-538" fmla="*/ 7436 h 10153"/>
                <a:gd name="connsiteX7-539" fmla="*/ 1540 w 12358"/>
                <a:gd name="connsiteY7-540" fmla="*/ 9943 h 10153"/>
                <a:gd name="connsiteX8-541" fmla="*/ 5102 w 12358"/>
                <a:gd name="connsiteY8-542" fmla="*/ 10051 h 10153"/>
                <a:gd name="connsiteX9-543" fmla="*/ 11899 w 12358"/>
                <a:gd name="connsiteY9-544" fmla="*/ 9605 h 10153"/>
                <a:gd name="connsiteX10-545" fmla="*/ 12358 w 12358"/>
                <a:gd name="connsiteY10-546" fmla="*/ 8956 h 10153"/>
                <a:gd name="connsiteX11-547" fmla="*/ 6172 w 12358"/>
                <a:gd name="connsiteY11-548" fmla="*/ 9158 h 10153"/>
                <a:gd name="connsiteX0-549" fmla="*/ 6117 w 12358"/>
                <a:gd name="connsiteY0-550" fmla="*/ 9289 h 10153"/>
                <a:gd name="connsiteX1-551" fmla="*/ 2538 w 12358"/>
                <a:gd name="connsiteY1-552" fmla="*/ 7900 h 10153"/>
                <a:gd name="connsiteX2-553" fmla="*/ 1026 w 12358"/>
                <a:gd name="connsiteY2-554" fmla="*/ 3916 h 10153"/>
                <a:gd name="connsiteX3-555" fmla="*/ 983 w 12358"/>
                <a:gd name="connsiteY3-556" fmla="*/ 732 h 10153"/>
                <a:gd name="connsiteX4-557" fmla="*/ 1090 w 12358"/>
                <a:gd name="connsiteY4-558" fmla="*/ 0 h 10153"/>
                <a:gd name="connsiteX5-559" fmla="*/ 104 w 12358"/>
                <a:gd name="connsiteY5-560" fmla="*/ 2282 h 10153"/>
                <a:gd name="connsiteX6-561" fmla="*/ 104 w 12358"/>
                <a:gd name="connsiteY6-562" fmla="*/ 7436 h 10153"/>
                <a:gd name="connsiteX7-563" fmla="*/ 1540 w 12358"/>
                <a:gd name="connsiteY7-564" fmla="*/ 9943 h 10153"/>
                <a:gd name="connsiteX8-565" fmla="*/ 5102 w 12358"/>
                <a:gd name="connsiteY8-566" fmla="*/ 10051 h 10153"/>
                <a:gd name="connsiteX9-567" fmla="*/ 11899 w 12358"/>
                <a:gd name="connsiteY9-568" fmla="*/ 9605 h 10153"/>
                <a:gd name="connsiteX10-569" fmla="*/ 12358 w 12358"/>
                <a:gd name="connsiteY10-570" fmla="*/ 8956 h 10153"/>
                <a:gd name="connsiteX11-571" fmla="*/ 6117 w 12358"/>
                <a:gd name="connsiteY11-572" fmla="*/ 9289 h 10153"/>
                <a:gd name="connsiteX0-573" fmla="*/ 6117 w 12358"/>
                <a:gd name="connsiteY0-574" fmla="*/ 9289 h 10149"/>
                <a:gd name="connsiteX1-575" fmla="*/ 2538 w 12358"/>
                <a:gd name="connsiteY1-576" fmla="*/ 7900 h 10149"/>
                <a:gd name="connsiteX2-577" fmla="*/ 1026 w 12358"/>
                <a:gd name="connsiteY2-578" fmla="*/ 3916 h 10149"/>
                <a:gd name="connsiteX3-579" fmla="*/ 983 w 12358"/>
                <a:gd name="connsiteY3-580" fmla="*/ 732 h 10149"/>
                <a:gd name="connsiteX4-581" fmla="*/ 1090 w 12358"/>
                <a:gd name="connsiteY4-582" fmla="*/ 0 h 10149"/>
                <a:gd name="connsiteX5-583" fmla="*/ 104 w 12358"/>
                <a:gd name="connsiteY5-584" fmla="*/ 2282 h 10149"/>
                <a:gd name="connsiteX6-585" fmla="*/ 104 w 12358"/>
                <a:gd name="connsiteY6-586" fmla="*/ 7436 h 10149"/>
                <a:gd name="connsiteX7-587" fmla="*/ 1540 w 12358"/>
                <a:gd name="connsiteY7-588" fmla="*/ 9943 h 10149"/>
                <a:gd name="connsiteX8-589" fmla="*/ 5102 w 12358"/>
                <a:gd name="connsiteY8-590" fmla="*/ 10051 h 10149"/>
                <a:gd name="connsiteX9-591" fmla="*/ 11707 w 12358"/>
                <a:gd name="connsiteY9-592" fmla="*/ 9684 h 10149"/>
                <a:gd name="connsiteX10-593" fmla="*/ 12358 w 12358"/>
                <a:gd name="connsiteY10-594" fmla="*/ 8956 h 10149"/>
                <a:gd name="connsiteX11-595" fmla="*/ 6117 w 12358"/>
                <a:gd name="connsiteY11-596" fmla="*/ 9289 h 10149"/>
                <a:gd name="connsiteX0-597" fmla="*/ 6117 w 12358"/>
                <a:gd name="connsiteY0-598" fmla="*/ 9289 h 10150"/>
                <a:gd name="connsiteX1-599" fmla="*/ 2538 w 12358"/>
                <a:gd name="connsiteY1-600" fmla="*/ 7900 h 10150"/>
                <a:gd name="connsiteX2-601" fmla="*/ 1026 w 12358"/>
                <a:gd name="connsiteY2-602" fmla="*/ 3916 h 10150"/>
                <a:gd name="connsiteX3-603" fmla="*/ 983 w 12358"/>
                <a:gd name="connsiteY3-604" fmla="*/ 732 h 10150"/>
                <a:gd name="connsiteX4-605" fmla="*/ 1090 w 12358"/>
                <a:gd name="connsiteY4-606" fmla="*/ 0 h 10150"/>
                <a:gd name="connsiteX5-607" fmla="*/ 104 w 12358"/>
                <a:gd name="connsiteY5-608" fmla="*/ 2282 h 10150"/>
                <a:gd name="connsiteX6-609" fmla="*/ 104 w 12358"/>
                <a:gd name="connsiteY6-610" fmla="*/ 7436 h 10150"/>
                <a:gd name="connsiteX7-611" fmla="*/ 1540 w 12358"/>
                <a:gd name="connsiteY7-612" fmla="*/ 9943 h 10150"/>
                <a:gd name="connsiteX8-613" fmla="*/ 5102 w 12358"/>
                <a:gd name="connsiteY8-614" fmla="*/ 10051 h 10150"/>
                <a:gd name="connsiteX9-615" fmla="*/ 11597 w 12358"/>
                <a:gd name="connsiteY9-616" fmla="*/ 9658 h 10150"/>
                <a:gd name="connsiteX10-617" fmla="*/ 12358 w 12358"/>
                <a:gd name="connsiteY10-618" fmla="*/ 8956 h 10150"/>
                <a:gd name="connsiteX11-619" fmla="*/ 6117 w 12358"/>
                <a:gd name="connsiteY11-620" fmla="*/ 9289 h 10150"/>
                <a:gd name="connsiteX0-621" fmla="*/ 6123 w 12364"/>
                <a:gd name="connsiteY0-622" fmla="*/ 9289 h 10071"/>
                <a:gd name="connsiteX1-623" fmla="*/ 2544 w 12364"/>
                <a:gd name="connsiteY1-624" fmla="*/ 7900 h 10071"/>
                <a:gd name="connsiteX2-625" fmla="*/ 1032 w 12364"/>
                <a:gd name="connsiteY2-626" fmla="*/ 3916 h 10071"/>
                <a:gd name="connsiteX3-627" fmla="*/ 989 w 12364"/>
                <a:gd name="connsiteY3-628" fmla="*/ 732 h 10071"/>
                <a:gd name="connsiteX4-629" fmla="*/ 1096 w 12364"/>
                <a:gd name="connsiteY4-630" fmla="*/ 0 h 10071"/>
                <a:gd name="connsiteX5-631" fmla="*/ 110 w 12364"/>
                <a:gd name="connsiteY5-632" fmla="*/ 2282 h 10071"/>
                <a:gd name="connsiteX6-633" fmla="*/ 110 w 12364"/>
                <a:gd name="connsiteY6-634" fmla="*/ 7436 h 10071"/>
                <a:gd name="connsiteX7-635" fmla="*/ 1601 w 12364"/>
                <a:gd name="connsiteY7-636" fmla="*/ 9786 h 10071"/>
                <a:gd name="connsiteX8-637" fmla="*/ 5108 w 12364"/>
                <a:gd name="connsiteY8-638" fmla="*/ 10051 h 10071"/>
                <a:gd name="connsiteX9-639" fmla="*/ 11603 w 12364"/>
                <a:gd name="connsiteY9-640" fmla="*/ 9658 h 10071"/>
                <a:gd name="connsiteX10-641" fmla="*/ 12364 w 12364"/>
                <a:gd name="connsiteY10-642" fmla="*/ 8956 h 10071"/>
                <a:gd name="connsiteX11-643" fmla="*/ 6123 w 12364"/>
                <a:gd name="connsiteY11-644" fmla="*/ 9289 h 10071"/>
                <a:gd name="connsiteX0-645" fmla="*/ 6181 w 12422"/>
                <a:gd name="connsiteY0-646" fmla="*/ 9656 h 10438"/>
                <a:gd name="connsiteX1-647" fmla="*/ 2602 w 12422"/>
                <a:gd name="connsiteY1-648" fmla="*/ 8267 h 10438"/>
                <a:gd name="connsiteX2-649" fmla="*/ 1090 w 12422"/>
                <a:gd name="connsiteY2-650" fmla="*/ 4283 h 10438"/>
                <a:gd name="connsiteX3-651" fmla="*/ 1047 w 12422"/>
                <a:gd name="connsiteY3-652" fmla="*/ 1099 h 10438"/>
                <a:gd name="connsiteX4-653" fmla="*/ 1373 w 12422"/>
                <a:gd name="connsiteY4-654" fmla="*/ 0 h 10438"/>
                <a:gd name="connsiteX5-655" fmla="*/ 168 w 12422"/>
                <a:gd name="connsiteY5-656" fmla="*/ 2649 h 10438"/>
                <a:gd name="connsiteX6-657" fmla="*/ 168 w 12422"/>
                <a:gd name="connsiteY6-658" fmla="*/ 7803 h 10438"/>
                <a:gd name="connsiteX7-659" fmla="*/ 1659 w 12422"/>
                <a:gd name="connsiteY7-660" fmla="*/ 10153 h 10438"/>
                <a:gd name="connsiteX8-661" fmla="*/ 5166 w 12422"/>
                <a:gd name="connsiteY8-662" fmla="*/ 10418 h 10438"/>
                <a:gd name="connsiteX9-663" fmla="*/ 11661 w 12422"/>
                <a:gd name="connsiteY9-664" fmla="*/ 10025 h 10438"/>
                <a:gd name="connsiteX10-665" fmla="*/ 12422 w 12422"/>
                <a:gd name="connsiteY10-666" fmla="*/ 9323 h 10438"/>
                <a:gd name="connsiteX11-667" fmla="*/ 6181 w 12422"/>
                <a:gd name="connsiteY11-668" fmla="*/ 9656 h 10438"/>
                <a:gd name="connsiteX0-669" fmla="*/ 6181 w 12422"/>
                <a:gd name="connsiteY0-670" fmla="*/ 9656 h 10438"/>
                <a:gd name="connsiteX1-671" fmla="*/ 2602 w 12422"/>
                <a:gd name="connsiteY1-672" fmla="*/ 8267 h 10438"/>
                <a:gd name="connsiteX2-673" fmla="*/ 1090 w 12422"/>
                <a:gd name="connsiteY2-674" fmla="*/ 4283 h 10438"/>
                <a:gd name="connsiteX3-675" fmla="*/ 1047 w 12422"/>
                <a:gd name="connsiteY3-676" fmla="*/ 1099 h 10438"/>
                <a:gd name="connsiteX4-677" fmla="*/ 1373 w 12422"/>
                <a:gd name="connsiteY4-678" fmla="*/ 0 h 10438"/>
                <a:gd name="connsiteX5-679" fmla="*/ 168 w 12422"/>
                <a:gd name="connsiteY5-680" fmla="*/ 2649 h 10438"/>
                <a:gd name="connsiteX6-681" fmla="*/ 168 w 12422"/>
                <a:gd name="connsiteY6-682" fmla="*/ 7803 h 10438"/>
                <a:gd name="connsiteX7-683" fmla="*/ 1659 w 12422"/>
                <a:gd name="connsiteY7-684" fmla="*/ 10153 h 10438"/>
                <a:gd name="connsiteX8-685" fmla="*/ 5166 w 12422"/>
                <a:gd name="connsiteY8-686" fmla="*/ 10418 h 10438"/>
                <a:gd name="connsiteX9-687" fmla="*/ 11661 w 12422"/>
                <a:gd name="connsiteY9-688" fmla="*/ 10025 h 10438"/>
                <a:gd name="connsiteX10-689" fmla="*/ 12422 w 12422"/>
                <a:gd name="connsiteY10-690" fmla="*/ 9323 h 10438"/>
                <a:gd name="connsiteX11-691" fmla="*/ 6181 w 12422"/>
                <a:gd name="connsiteY11-692" fmla="*/ 9656 h 10438"/>
                <a:gd name="connsiteX0-693" fmla="*/ 6181 w 12422"/>
                <a:gd name="connsiteY0-694" fmla="*/ 9656 h 10442"/>
                <a:gd name="connsiteX1-695" fmla="*/ 2602 w 12422"/>
                <a:gd name="connsiteY1-696" fmla="*/ 8267 h 10442"/>
                <a:gd name="connsiteX2-697" fmla="*/ 1090 w 12422"/>
                <a:gd name="connsiteY2-698" fmla="*/ 4283 h 10442"/>
                <a:gd name="connsiteX3-699" fmla="*/ 1047 w 12422"/>
                <a:gd name="connsiteY3-700" fmla="*/ 1099 h 10442"/>
                <a:gd name="connsiteX4-701" fmla="*/ 1373 w 12422"/>
                <a:gd name="connsiteY4-702" fmla="*/ 0 h 10442"/>
                <a:gd name="connsiteX5-703" fmla="*/ 168 w 12422"/>
                <a:gd name="connsiteY5-704" fmla="*/ 2649 h 10442"/>
                <a:gd name="connsiteX6-705" fmla="*/ 168 w 12422"/>
                <a:gd name="connsiteY6-706" fmla="*/ 7803 h 10442"/>
                <a:gd name="connsiteX7-707" fmla="*/ 1659 w 12422"/>
                <a:gd name="connsiteY7-708" fmla="*/ 10153 h 10442"/>
                <a:gd name="connsiteX8-709" fmla="*/ 5166 w 12422"/>
                <a:gd name="connsiteY8-710" fmla="*/ 10418 h 10442"/>
                <a:gd name="connsiteX9-711" fmla="*/ 11086 w 12422"/>
                <a:gd name="connsiteY9-712" fmla="*/ 9973 h 10442"/>
                <a:gd name="connsiteX10-713" fmla="*/ 12422 w 12422"/>
                <a:gd name="connsiteY10-714" fmla="*/ 9323 h 10442"/>
                <a:gd name="connsiteX11-715" fmla="*/ 6181 w 12422"/>
                <a:gd name="connsiteY11-716" fmla="*/ 9656 h 10442"/>
                <a:gd name="connsiteX0-717" fmla="*/ 6181 w 12422"/>
                <a:gd name="connsiteY0-718" fmla="*/ 9656 h 10442"/>
                <a:gd name="connsiteX1-719" fmla="*/ 2602 w 12422"/>
                <a:gd name="connsiteY1-720" fmla="*/ 8267 h 10442"/>
                <a:gd name="connsiteX2-721" fmla="*/ 1090 w 12422"/>
                <a:gd name="connsiteY2-722" fmla="*/ 4283 h 10442"/>
                <a:gd name="connsiteX3-723" fmla="*/ 1047 w 12422"/>
                <a:gd name="connsiteY3-724" fmla="*/ 1099 h 10442"/>
                <a:gd name="connsiteX4-725" fmla="*/ 1373 w 12422"/>
                <a:gd name="connsiteY4-726" fmla="*/ 0 h 10442"/>
                <a:gd name="connsiteX5-727" fmla="*/ 168 w 12422"/>
                <a:gd name="connsiteY5-728" fmla="*/ 2649 h 10442"/>
                <a:gd name="connsiteX6-729" fmla="*/ 168 w 12422"/>
                <a:gd name="connsiteY6-730" fmla="*/ 7803 h 10442"/>
                <a:gd name="connsiteX7-731" fmla="*/ 1659 w 12422"/>
                <a:gd name="connsiteY7-732" fmla="*/ 10153 h 10442"/>
                <a:gd name="connsiteX8-733" fmla="*/ 5166 w 12422"/>
                <a:gd name="connsiteY8-734" fmla="*/ 10418 h 10442"/>
                <a:gd name="connsiteX9-735" fmla="*/ 10757 w 12422"/>
                <a:gd name="connsiteY9-736" fmla="*/ 9973 h 10442"/>
                <a:gd name="connsiteX10-737" fmla="*/ 12422 w 12422"/>
                <a:gd name="connsiteY10-738" fmla="*/ 9323 h 10442"/>
                <a:gd name="connsiteX11-739" fmla="*/ 6181 w 12422"/>
                <a:gd name="connsiteY11-740" fmla="*/ 9656 h 10442"/>
                <a:gd name="connsiteX0-741" fmla="*/ 6181 w 12545"/>
                <a:gd name="connsiteY0-742" fmla="*/ 9656 h 10442"/>
                <a:gd name="connsiteX1-743" fmla="*/ 2602 w 12545"/>
                <a:gd name="connsiteY1-744" fmla="*/ 8267 h 10442"/>
                <a:gd name="connsiteX2-745" fmla="*/ 1090 w 12545"/>
                <a:gd name="connsiteY2-746" fmla="*/ 4283 h 10442"/>
                <a:gd name="connsiteX3-747" fmla="*/ 1047 w 12545"/>
                <a:gd name="connsiteY3-748" fmla="*/ 1099 h 10442"/>
                <a:gd name="connsiteX4-749" fmla="*/ 1373 w 12545"/>
                <a:gd name="connsiteY4-750" fmla="*/ 0 h 10442"/>
                <a:gd name="connsiteX5-751" fmla="*/ 168 w 12545"/>
                <a:gd name="connsiteY5-752" fmla="*/ 2649 h 10442"/>
                <a:gd name="connsiteX6-753" fmla="*/ 168 w 12545"/>
                <a:gd name="connsiteY6-754" fmla="*/ 7803 h 10442"/>
                <a:gd name="connsiteX7-755" fmla="*/ 1659 w 12545"/>
                <a:gd name="connsiteY7-756" fmla="*/ 10153 h 10442"/>
                <a:gd name="connsiteX8-757" fmla="*/ 5166 w 12545"/>
                <a:gd name="connsiteY8-758" fmla="*/ 10418 h 10442"/>
                <a:gd name="connsiteX9-759" fmla="*/ 10757 w 12545"/>
                <a:gd name="connsiteY9-760" fmla="*/ 9973 h 10442"/>
                <a:gd name="connsiteX10-761" fmla="*/ 12545 w 12545"/>
                <a:gd name="connsiteY10-762" fmla="*/ 9284 h 10442"/>
                <a:gd name="connsiteX11-763" fmla="*/ 6181 w 12545"/>
                <a:gd name="connsiteY11-764" fmla="*/ 9656 h 10442"/>
                <a:gd name="connsiteX0-765" fmla="*/ 6181 w 12545"/>
                <a:gd name="connsiteY0-766" fmla="*/ 9656 h 10442"/>
                <a:gd name="connsiteX1-767" fmla="*/ 2602 w 12545"/>
                <a:gd name="connsiteY1-768" fmla="*/ 8267 h 10442"/>
                <a:gd name="connsiteX2-769" fmla="*/ 1090 w 12545"/>
                <a:gd name="connsiteY2-770" fmla="*/ 4283 h 10442"/>
                <a:gd name="connsiteX3-771" fmla="*/ 1047 w 12545"/>
                <a:gd name="connsiteY3-772" fmla="*/ 1099 h 10442"/>
                <a:gd name="connsiteX4-773" fmla="*/ 1373 w 12545"/>
                <a:gd name="connsiteY4-774" fmla="*/ 0 h 10442"/>
                <a:gd name="connsiteX5-775" fmla="*/ 168 w 12545"/>
                <a:gd name="connsiteY5-776" fmla="*/ 2649 h 10442"/>
                <a:gd name="connsiteX6-777" fmla="*/ 168 w 12545"/>
                <a:gd name="connsiteY6-778" fmla="*/ 7803 h 10442"/>
                <a:gd name="connsiteX7-779" fmla="*/ 1659 w 12545"/>
                <a:gd name="connsiteY7-780" fmla="*/ 10153 h 10442"/>
                <a:gd name="connsiteX8-781" fmla="*/ 5166 w 12545"/>
                <a:gd name="connsiteY8-782" fmla="*/ 10418 h 10442"/>
                <a:gd name="connsiteX9-783" fmla="*/ 10757 w 12545"/>
                <a:gd name="connsiteY9-784" fmla="*/ 9973 h 10442"/>
                <a:gd name="connsiteX10-785" fmla="*/ 12545 w 12545"/>
                <a:gd name="connsiteY10-786" fmla="*/ 9284 h 10442"/>
                <a:gd name="connsiteX11-787" fmla="*/ 6181 w 12545"/>
                <a:gd name="connsiteY11-788" fmla="*/ 9656 h 10442"/>
                <a:gd name="connsiteX0-789" fmla="*/ 6181 w 12545"/>
                <a:gd name="connsiteY0-790" fmla="*/ 9656 h 10442"/>
                <a:gd name="connsiteX1-791" fmla="*/ 2602 w 12545"/>
                <a:gd name="connsiteY1-792" fmla="*/ 8267 h 10442"/>
                <a:gd name="connsiteX2-793" fmla="*/ 1090 w 12545"/>
                <a:gd name="connsiteY2-794" fmla="*/ 4283 h 10442"/>
                <a:gd name="connsiteX3-795" fmla="*/ 1047 w 12545"/>
                <a:gd name="connsiteY3-796" fmla="*/ 1099 h 10442"/>
                <a:gd name="connsiteX4-797" fmla="*/ 1373 w 12545"/>
                <a:gd name="connsiteY4-798" fmla="*/ 0 h 10442"/>
                <a:gd name="connsiteX5-799" fmla="*/ 168 w 12545"/>
                <a:gd name="connsiteY5-800" fmla="*/ 2649 h 10442"/>
                <a:gd name="connsiteX6-801" fmla="*/ 168 w 12545"/>
                <a:gd name="connsiteY6-802" fmla="*/ 7803 h 10442"/>
                <a:gd name="connsiteX7-803" fmla="*/ 1659 w 12545"/>
                <a:gd name="connsiteY7-804" fmla="*/ 10153 h 10442"/>
                <a:gd name="connsiteX8-805" fmla="*/ 5166 w 12545"/>
                <a:gd name="connsiteY8-806" fmla="*/ 10418 h 10442"/>
                <a:gd name="connsiteX9-807" fmla="*/ 10757 w 12545"/>
                <a:gd name="connsiteY9-808" fmla="*/ 9973 h 10442"/>
                <a:gd name="connsiteX10-809" fmla="*/ 12545 w 12545"/>
                <a:gd name="connsiteY10-810" fmla="*/ 9284 h 10442"/>
                <a:gd name="connsiteX11-811" fmla="*/ 6181 w 12545"/>
                <a:gd name="connsiteY11-812" fmla="*/ 9656 h 10442"/>
                <a:gd name="connsiteX0-813" fmla="*/ 6181 w 12545"/>
                <a:gd name="connsiteY0-814" fmla="*/ 9656 h 10493"/>
                <a:gd name="connsiteX1-815" fmla="*/ 2602 w 12545"/>
                <a:gd name="connsiteY1-816" fmla="*/ 8267 h 10493"/>
                <a:gd name="connsiteX2-817" fmla="*/ 1090 w 12545"/>
                <a:gd name="connsiteY2-818" fmla="*/ 4283 h 10493"/>
                <a:gd name="connsiteX3-819" fmla="*/ 1047 w 12545"/>
                <a:gd name="connsiteY3-820" fmla="*/ 1099 h 10493"/>
                <a:gd name="connsiteX4-821" fmla="*/ 1373 w 12545"/>
                <a:gd name="connsiteY4-822" fmla="*/ 0 h 10493"/>
                <a:gd name="connsiteX5-823" fmla="*/ 168 w 12545"/>
                <a:gd name="connsiteY5-824" fmla="*/ 2649 h 10493"/>
                <a:gd name="connsiteX6-825" fmla="*/ 168 w 12545"/>
                <a:gd name="connsiteY6-826" fmla="*/ 7803 h 10493"/>
                <a:gd name="connsiteX7-827" fmla="*/ 1659 w 12545"/>
                <a:gd name="connsiteY7-828" fmla="*/ 10153 h 10493"/>
                <a:gd name="connsiteX8-829" fmla="*/ 5166 w 12545"/>
                <a:gd name="connsiteY8-830" fmla="*/ 10418 h 10493"/>
                <a:gd name="connsiteX9-831" fmla="*/ 12545 w 12545"/>
                <a:gd name="connsiteY9-832" fmla="*/ 9284 h 10493"/>
                <a:gd name="connsiteX10-833" fmla="*/ 6181 w 12545"/>
                <a:gd name="connsiteY10-834" fmla="*/ 9656 h 10493"/>
                <a:gd name="connsiteX0-835" fmla="*/ 6181 w 12545"/>
                <a:gd name="connsiteY0-836" fmla="*/ 9656 h 10493"/>
                <a:gd name="connsiteX1-837" fmla="*/ 2602 w 12545"/>
                <a:gd name="connsiteY1-838" fmla="*/ 8267 h 10493"/>
                <a:gd name="connsiteX2-839" fmla="*/ 1090 w 12545"/>
                <a:gd name="connsiteY2-840" fmla="*/ 4283 h 10493"/>
                <a:gd name="connsiteX3-841" fmla="*/ 1047 w 12545"/>
                <a:gd name="connsiteY3-842" fmla="*/ 1099 h 10493"/>
                <a:gd name="connsiteX4-843" fmla="*/ 1373 w 12545"/>
                <a:gd name="connsiteY4-844" fmla="*/ 0 h 10493"/>
                <a:gd name="connsiteX5-845" fmla="*/ 168 w 12545"/>
                <a:gd name="connsiteY5-846" fmla="*/ 2649 h 10493"/>
                <a:gd name="connsiteX6-847" fmla="*/ 168 w 12545"/>
                <a:gd name="connsiteY6-848" fmla="*/ 7803 h 10493"/>
                <a:gd name="connsiteX7-849" fmla="*/ 1659 w 12545"/>
                <a:gd name="connsiteY7-850" fmla="*/ 10153 h 10493"/>
                <a:gd name="connsiteX8-851" fmla="*/ 5166 w 12545"/>
                <a:gd name="connsiteY8-852" fmla="*/ 10418 h 10493"/>
                <a:gd name="connsiteX9-853" fmla="*/ 12545 w 12545"/>
                <a:gd name="connsiteY9-854" fmla="*/ 9284 h 10493"/>
                <a:gd name="connsiteX10-855" fmla="*/ 6181 w 12545"/>
                <a:gd name="connsiteY10-856" fmla="*/ 9656 h 10493"/>
                <a:gd name="connsiteX0-857" fmla="*/ 6181 w 12545"/>
                <a:gd name="connsiteY0-858" fmla="*/ 9656 h 10493"/>
                <a:gd name="connsiteX1-859" fmla="*/ 2602 w 12545"/>
                <a:gd name="connsiteY1-860" fmla="*/ 8267 h 10493"/>
                <a:gd name="connsiteX2-861" fmla="*/ 1090 w 12545"/>
                <a:gd name="connsiteY2-862" fmla="*/ 4283 h 10493"/>
                <a:gd name="connsiteX3-863" fmla="*/ 1047 w 12545"/>
                <a:gd name="connsiteY3-864" fmla="*/ 1099 h 10493"/>
                <a:gd name="connsiteX4-865" fmla="*/ 1373 w 12545"/>
                <a:gd name="connsiteY4-866" fmla="*/ 0 h 10493"/>
                <a:gd name="connsiteX5-867" fmla="*/ 168 w 12545"/>
                <a:gd name="connsiteY5-868" fmla="*/ 2649 h 10493"/>
                <a:gd name="connsiteX6-869" fmla="*/ 168 w 12545"/>
                <a:gd name="connsiteY6-870" fmla="*/ 7803 h 10493"/>
                <a:gd name="connsiteX7-871" fmla="*/ 1659 w 12545"/>
                <a:gd name="connsiteY7-872" fmla="*/ 10153 h 10493"/>
                <a:gd name="connsiteX8-873" fmla="*/ 5166 w 12545"/>
                <a:gd name="connsiteY8-874" fmla="*/ 10418 h 10493"/>
                <a:gd name="connsiteX9-875" fmla="*/ 12545 w 12545"/>
                <a:gd name="connsiteY9-876" fmla="*/ 9284 h 10493"/>
                <a:gd name="connsiteX10-877" fmla="*/ 6181 w 12545"/>
                <a:gd name="connsiteY10-878" fmla="*/ 9656 h 10493"/>
                <a:gd name="connsiteX0-879" fmla="*/ 6181 w 12545"/>
                <a:gd name="connsiteY0-880" fmla="*/ 9656 h 10493"/>
                <a:gd name="connsiteX1-881" fmla="*/ 2602 w 12545"/>
                <a:gd name="connsiteY1-882" fmla="*/ 8267 h 10493"/>
                <a:gd name="connsiteX2-883" fmla="*/ 1090 w 12545"/>
                <a:gd name="connsiteY2-884" fmla="*/ 4283 h 10493"/>
                <a:gd name="connsiteX3-885" fmla="*/ 1047 w 12545"/>
                <a:gd name="connsiteY3-886" fmla="*/ 1099 h 10493"/>
                <a:gd name="connsiteX4-887" fmla="*/ 1373 w 12545"/>
                <a:gd name="connsiteY4-888" fmla="*/ 0 h 10493"/>
                <a:gd name="connsiteX5-889" fmla="*/ 168 w 12545"/>
                <a:gd name="connsiteY5-890" fmla="*/ 2649 h 10493"/>
                <a:gd name="connsiteX6-891" fmla="*/ 168 w 12545"/>
                <a:gd name="connsiteY6-892" fmla="*/ 7803 h 10493"/>
                <a:gd name="connsiteX7-893" fmla="*/ 1659 w 12545"/>
                <a:gd name="connsiteY7-894" fmla="*/ 10153 h 10493"/>
                <a:gd name="connsiteX8-895" fmla="*/ 5166 w 12545"/>
                <a:gd name="connsiteY8-896" fmla="*/ 10418 h 10493"/>
                <a:gd name="connsiteX9-897" fmla="*/ 12545 w 12545"/>
                <a:gd name="connsiteY9-898" fmla="*/ 9284 h 10493"/>
                <a:gd name="connsiteX10-899" fmla="*/ 6181 w 12545"/>
                <a:gd name="connsiteY10-900" fmla="*/ 9656 h 10493"/>
                <a:gd name="connsiteX0-901" fmla="*/ 6181 w 12730"/>
                <a:gd name="connsiteY0-902" fmla="*/ 9656 h 10493"/>
                <a:gd name="connsiteX1-903" fmla="*/ 2602 w 12730"/>
                <a:gd name="connsiteY1-904" fmla="*/ 8267 h 10493"/>
                <a:gd name="connsiteX2-905" fmla="*/ 1090 w 12730"/>
                <a:gd name="connsiteY2-906" fmla="*/ 4283 h 10493"/>
                <a:gd name="connsiteX3-907" fmla="*/ 1047 w 12730"/>
                <a:gd name="connsiteY3-908" fmla="*/ 1099 h 10493"/>
                <a:gd name="connsiteX4-909" fmla="*/ 1373 w 12730"/>
                <a:gd name="connsiteY4-910" fmla="*/ 0 h 10493"/>
                <a:gd name="connsiteX5-911" fmla="*/ 168 w 12730"/>
                <a:gd name="connsiteY5-912" fmla="*/ 2649 h 10493"/>
                <a:gd name="connsiteX6-913" fmla="*/ 168 w 12730"/>
                <a:gd name="connsiteY6-914" fmla="*/ 7803 h 10493"/>
                <a:gd name="connsiteX7-915" fmla="*/ 1659 w 12730"/>
                <a:gd name="connsiteY7-916" fmla="*/ 10153 h 10493"/>
                <a:gd name="connsiteX8-917" fmla="*/ 5166 w 12730"/>
                <a:gd name="connsiteY8-918" fmla="*/ 10418 h 10493"/>
                <a:gd name="connsiteX9-919" fmla="*/ 12730 w 12730"/>
                <a:gd name="connsiteY9-920" fmla="*/ 9284 h 10493"/>
                <a:gd name="connsiteX10-921" fmla="*/ 6181 w 12730"/>
                <a:gd name="connsiteY10-922" fmla="*/ 9656 h 10493"/>
                <a:gd name="connsiteX0-923" fmla="*/ 6181 w 12730"/>
                <a:gd name="connsiteY0-924" fmla="*/ 9656 h 10493"/>
                <a:gd name="connsiteX1-925" fmla="*/ 2602 w 12730"/>
                <a:gd name="connsiteY1-926" fmla="*/ 8267 h 10493"/>
                <a:gd name="connsiteX2-927" fmla="*/ 1090 w 12730"/>
                <a:gd name="connsiteY2-928" fmla="*/ 4283 h 10493"/>
                <a:gd name="connsiteX3-929" fmla="*/ 1047 w 12730"/>
                <a:gd name="connsiteY3-930" fmla="*/ 1099 h 10493"/>
                <a:gd name="connsiteX4-931" fmla="*/ 1373 w 12730"/>
                <a:gd name="connsiteY4-932" fmla="*/ 0 h 10493"/>
                <a:gd name="connsiteX5-933" fmla="*/ 168 w 12730"/>
                <a:gd name="connsiteY5-934" fmla="*/ 2649 h 10493"/>
                <a:gd name="connsiteX6-935" fmla="*/ 168 w 12730"/>
                <a:gd name="connsiteY6-936" fmla="*/ 7803 h 10493"/>
                <a:gd name="connsiteX7-937" fmla="*/ 1659 w 12730"/>
                <a:gd name="connsiteY7-938" fmla="*/ 10153 h 10493"/>
                <a:gd name="connsiteX8-939" fmla="*/ 5166 w 12730"/>
                <a:gd name="connsiteY8-940" fmla="*/ 10418 h 10493"/>
                <a:gd name="connsiteX9-941" fmla="*/ 12730 w 12730"/>
                <a:gd name="connsiteY9-942" fmla="*/ 9284 h 10493"/>
                <a:gd name="connsiteX10-943" fmla="*/ 6181 w 12730"/>
                <a:gd name="connsiteY10-944" fmla="*/ 9656 h 10493"/>
                <a:gd name="connsiteX0-945" fmla="*/ 6181 w 12730"/>
                <a:gd name="connsiteY0-946" fmla="*/ 9656 h 10493"/>
                <a:gd name="connsiteX1-947" fmla="*/ 2602 w 12730"/>
                <a:gd name="connsiteY1-948" fmla="*/ 8267 h 10493"/>
                <a:gd name="connsiteX2-949" fmla="*/ 1090 w 12730"/>
                <a:gd name="connsiteY2-950" fmla="*/ 4283 h 10493"/>
                <a:gd name="connsiteX3-951" fmla="*/ 1047 w 12730"/>
                <a:gd name="connsiteY3-952" fmla="*/ 1099 h 10493"/>
                <a:gd name="connsiteX4-953" fmla="*/ 1373 w 12730"/>
                <a:gd name="connsiteY4-954" fmla="*/ 0 h 10493"/>
                <a:gd name="connsiteX5-955" fmla="*/ 168 w 12730"/>
                <a:gd name="connsiteY5-956" fmla="*/ 2649 h 10493"/>
                <a:gd name="connsiteX6-957" fmla="*/ 168 w 12730"/>
                <a:gd name="connsiteY6-958" fmla="*/ 7803 h 10493"/>
                <a:gd name="connsiteX7-959" fmla="*/ 1659 w 12730"/>
                <a:gd name="connsiteY7-960" fmla="*/ 10153 h 10493"/>
                <a:gd name="connsiteX8-961" fmla="*/ 5166 w 12730"/>
                <a:gd name="connsiteY8-962" fmla="*/ 10418 h 10493"/>
                <a:gd name="connsiteX9-963" fmla="*/ 12730 w 12730"/>
                <a:gd name="connsiteY9-964" fmla="*/ 9284 h 10493"/>
                <a:gd name="connsiteX10-965" fmla="*/ 6181 w 12730"/>
                <a:gd name="connsiteY10-966" fmla="*/ 9656 h 104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12730" h="10493">
                  <a:moveTo>
                    <a:pt x="6181" y="9656"/>
                  </a:moveTo>
                  <a:cubicBezTo>
                    <a:pt x="4740" y="9591"/>
                    <a:pt x="3451" y="9163"/>
                    <a:pt x="2602" y="8267"/>
                  </a:cubicBezTo>
                  <a:cubicBezTo>
                    <a:pt x="1754" y="7372"/>
                    <a:pt x="1282" y="5663"/>
                    <a:pt x="1090" y="4283"/>
                  </a:cubicBezTo>
                  <a:cubicBezTo>
                    <a:pt x="961" y="3156"/>
                    <a:pt x="982" y="2198"/>
                    <a:pt x="1047" y="1099"/>
                  </a:cubicBezTo>
                  <a:cubicBezTo>
                    <a:pt x="1069" y="846"/>
                    <a:pt x="1309" y="224"/>
                    <a:pt x="1373" y="0"/>
                  </a:cubicBezTo>
                  <a:cubicBezTo>
                    <a:pt x="222" y="796"/>
                    <a:pt x="369" y="1349"/>
                    <a:pt x="168" y="2649"/>
                  </a:cubicBezTo>
                  <a:cubicBezTo>
                    <a:pt x="-33" y="3949"/>
                    <a:pt x="-80" y="6552"/>
                    <a:pt x="168" y="7803"/>
                  </a:cubicBezTo>
                  <a:cubicBezTo>
                    <a:pt x="416" y="9054"/>
                    <a:pt x="1310" y="10014"/>
                    <a:pt x="1659" y="10153"/>
                  </a:cubicBezTo>
                  <a:cubicBezTo>
                    <a:pt x="2557" y="10511"/>
                    <a:pt x="3321" y="10563"/>
                    <a:pt x="5166" y="10418"/>
                  </a:cubicBezTo>
                  <a:cubicBezTo>
                    <a:pt x="7011" y="10273"/>
                    <a:pt x="11904" y="10355"/>
                    <a:pt x="12730" y="9284"/>
                  </a:cubicBezTo>
                  <a:cubicBezTo>
                    <a:pt x="11297" y="9601"/>
                    <a:pt x="7427" y="9752"/>
                    <a:pt x="6181" y="9656"/>
                  </a:cubicBez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59" name="Freeform 1106"/>
            <p:cNvSpPr/>
            <p:nvPr/>
          </p:nvSpPr>
          <p:spPr bwMode="auto">
            <a:xfrm>
              <a:off x="9844001" y="1301605"/>
              <a:ext cx="1439845" cy="1229100"/>
            </a:xfrm>
            <a:custGeom>
              <a:avLst/>
              <a:gdLst>
                <a:gd name="T0" fmla="*/ 240 w 240"/>
                <a:gd name="T1" fmla="*/ 339 h 341"/>
                <a:gd name="T2" fmla="*/ 193 w 240"/>
                <a:gd name="T3" fmla="*/ 332 h 341"/>
                <a:gd name="T4" fmla="*/ 23 w 240"/>
                <a:gd name="T5" fmla="*/ 251 h 341"/>
                <a:gd name="T6" fmla="*/ 21 w 240"/>
                <a:gd name="T7" fmla="*/ 136 h 341"/>
                <a:gd name="T8" fmla="*/ 25 w 240"/>
                <a:gd name="T9" fmla="*/ 38 h 341"/>
                <a:gd name="T10" fmla="*/ 27 w 240"/>
                <a:gd name="T11" fmla="*/ 0 h 341"/>
                <a:gd name="T12" fmla="*/ 3 w 240"/>
                <a:gd name="T13" fmla="*/ 69 h 341"/>
                <a:gd name="T14" fmla="*/ 3 w 240"/>
                <a:gd name="T15" fmla="*/ 252 h 341"/>
                <a:gd name="T16" fmla="*/ 70 w 240"/>
                <a:gd name="T17" fmla="*/ 341 h 341"/>
                <a:gd name="T18" fmla="*/ 240 w 240"/>
                <a:gd name="T19" fmla="*/ 341 h 341"/>
                <a:gd name="T20" fmla="*/ 240 w 240"/>
                <a:gd name="T21" fmla="*/ 339 h 341"/>
                <a:gd name="connsiteX0" fmla="*/ 9960 w 9960"/>
                <a:gd name="connsiteY0" fmla="*/ 14023 h 14082"/>
                <a:gd name="connsiteX1" fmla="*/ 8002 w 9960"/>
                <a:gd name="connsiteY1" fmla="*/ 13818 h 14082"/>
                <a:gd name="connsiteX2" fmla="*/ 918 w 9960"/>
                <a:gd name="connsiteY2" fmla="*/ 11443 h 14082"/>
                <a:gd name="connsiteX3" fmla="*/ 835 w 9960"/>
                <a:gd name="connsiteY3" fmla="*/ 8070 h 14082"/>
                <a:gd name="connsiteX4" fmla="*/ 1002 w 9960"/>
                <a:gd name="connsiteY4" fmla="*/ 5196 h 14082"/>
                <a:gd name="connsiteX5" fmla="*/ 925 w 9960"/>
                <a:gd name="connsiteY5" fmla="*/ 0 h 14082"/>
                <a:gd name="connsiteX6" fmla="*/ 85 w 9960"/>
                <a:gd name="connsiteY6" fmla="*/ 6105 h 14082"/>
                <a:gd name="connsiteX7" fmla="*/ 85 w 9960"/>
                <a:gd name="connsiteY7" fmla="*/ 11472 h 14082"/>
                <a:gd name="connsiteX8" fmla="*/ 2877 w 9960"/>
                <a:gd name="connsiteY8" fmla="*/ 14082 h 14082"/>
                <a:gd name="connsiteX9" fmla="*/ 9960 w 9960"/>
                <a:gd name="connsiteY9" fmla="*/ 14082 h 14082"/>
                <a:gd name="connsiteX10" fmla="*/ 9960 w 9960"/>
                <a:gd name="connsiteY10" fmla="*/ 14023 h 14082"/>
                <a:gd name="connsiteX0-1" fmla="*/ 10000 w 10000"/>
                <a:gd name="connsiteY0-2" fmla="*/ 9958 h 10000"/>
                <a:gd name="connsiteX1-3" fmla="*/ 8034 w 10000"/>
                <a:gd name="connsiteY1-4" fmla="*/ 9813 h 10000"/>
                <a:gd name="connsiteX2-5" fmla="*/ 922 w 10000"/>
                <a:gd name="connsiteY2-6" fmla="*/ 8126 h 10000"/>
                <a:gd name="connsiteX3-7" fmla="*/ 838 w 10000"/>
                <a:gd name="connsiteY3-8" fmla="*/ 5731 h 10000"/>
                <a:gd name="connsiteX4-9" fmla="*/ 929 w 10000"/>
                <a:gd name="connsiteY4-10" fmla="*/ 0 h 10000"/>
                <a:gd name="connsiteX5-11" fmla="*/ 85 w 10000"/>
                <a:gd name="connsiteY5-12" fmla="*/ 4335 h 10000"/>
                <a:gd name="connsiteX6-13" fmla="*/ 85 w 10000"/>
                <a:gd name="connsiteY6-14" fmla="*/ 8147 h 10000"/>
                <a:gd name="connsiteX7-15" fmla="*/ 2889 w 10000"/>
                <a:gd name="connsiteY7-16" fmla="*/ 10000 h 10000"/>
                <a:gd name="connsiteX8-17" fmla="*/ 10000 w 10000"/>
                <a:gd name="connsiteY8-18" fmla="*/ 10000 h 10000"/>
                <a:gd name="connsiteX9-19" fmla="*/ 10000 w 10000"/>
                <a:gd name="connsiteY9-20" fmla="*/ 9958 h 10000"/>
                <a:gd name="connsiteX0-21" fmla="*/ 10000 w 10000"/>
                <a:gd name="connsiteY0-22" fmla="*/ 9958 h 10000"/>
                <a:gd name="connsiteX1-23" fmla="*/ 8034 w 10000"/>
                <a:gd name="connsiteY1-24" fmla="*/ 9813 h 10000"/>
                <a:gd name="connsiteX2-25" fmla="*/ 922 w 10000"/>
                <a:gd name="connsiteY2-26" fmla="*/ 8126 h 10000"/>
                <a:gd name="connsiteX3-27" fmla="*/ 929 w 10000"/>
                <a:gd name="connsiteY3-28" fmla="*/ 0 h 10000"/>
                <a:gd name="connsiteX4-29" fmla="*/ 85 w 10000"/>
                <a:gd name="connsiteY4-30" fmla="*/ 4335 h 10000"/>
                <a:gd name="connsiteX5-31" fmla="*/ 85 w 10000"/>
                <a:gd name="connsiteY5-32" fmla="*/ 8147 h 10000"/>
                <a:gd name="connsiteX6-33" fmla="*/ 2889 w 10000"/>
                <a:gd name="connsiteY6-34" fmla="*/ 10000 h 10000"/>
                <a:gd name="connsiteX7-35" fmla="*/ 10000 w 10000"/>
                <a:gd name="connsiteY7-36" fmla="*/ 10000 h 10000"/>
                <a:gd name="connsiteX8-37" fmla="*/ 10000 w 10000"/>
                <a:gd name="connsiteY8-38" fmla="*/ 9958 h 10000"/>
                <a:gd name="connsiteX0-39" fmla="*/ 10263 w 10263"/>
                <a:gd name="connsiteY0-40" fmla="*/ 9958 h 10000"/>
                <a:gd name="connsiteX1-41" fmla="*/ 8297 w 10263"/>
                <a:gd name="connsiteY1-42" fmla="*/ 9813 h 10000"/>
                <a:gd name="connsiteX2-43" fmla="*/ 1185 w 10263"/>
                <a:gd name="connsiteY2-44" fmla="*/ 8126 h 10000"/>
                <a:gd name="connsiteX3-45" fmla="*/ 1192 w 10263"/>
                <a:gd name="connsiteY3-46" fmla="*/ 0 h 10000"/>
                <a:gd name="connsiteX4-47" fmla="*/ 134 w 10263"/>
                <a:gd name="connsiteY4-48" fmla="*/ 4415 h 10000"/>
                <a:gd name="connsiteX5-49" fmla="*/ 348 w 10263"/>
                <a:gd name="connsiteY5-50" fmla="*/ 8147 h 10000"/>
                <a:gd name="connsiteX6-51" fmla="*/ 3152 w 10263"/>
                <a:gd name="connsiteY6-52" fmla="*/ 10000 h 10000"/>
                <a:gd name="connsiteX7-53" fmla="*/ 10263 w 10263"/>
                <a:gd name="connsiteY7-54" fmla="*/ 10000 h 10000"/>
                <a:gd name="connsiteX8-55" fmla="*/ 10263 w 10263"/>
                <a:gd name="connsiteY8-56" fmla="*/ 9958 h 10000"/>
                <a:gd name="connsiteX0-57" fmla="*/ 10397 w 10397"/>
                <a:gd name="connsiteY0-58" fmla="*/ 9958 h 10000"/>
                <a:gd name="connsiteX1-59" fmla="*/ 8431 w 10397"/>
                <a:gd name="connsiteY1-60" fmla="*/ 9813 h 10000"/>
                <a:gd name="connsiteX2-61" fmla="*/ 1319 w 10397"/>
                <a:gd name="connsiteY2-62" fmla="*/ 8126 h 10000"/>
                <a:gd name="connsiteX3-63" fmla="*/ 1326 w 10397"/>
                <a:gd name="connsiteY3-64" fmla="*/ 0 h 10000"/>
                <a:gd name="connsiteX4-65" fmla="*/ 268 w 10397"/>
                <a:gd name="connsiteY4-66" fmla="*/ 4415 h 10000"/>
                <a:gd name="connsiteX5-67" fmla="*/ 268 w 10397"/>
                <a:gd name="connsiteY5-68" fmla="*/ 8759 h 10000"/>
                <a:gd name="connsiteX6-69" fmla="*/ 3286 w 10397"/>
                <a:gd name="connsiteY6-70" fmla="*/ 10000 h 10000"/>
                <a:gd name="connsiteX7-71" fmla="*/ 10397 w 10397"/>
                <a:gd name="connsiteY7-72" fmla="*/ 10000 h 10000"/>
                <a:gd name="connsiteX8-73" fmla="*/ 10397 w 10397"/>
                <a:gd name="connsiteY8-74" fmla="*/ 9958 h 10000"/>
                <a:gd name="connsiteX0-75" fmla="*/ 10537 w 10537"/>
                <a:gd name="connsiteY0-76" fmla="*/ 9958 h 10000"/>
                <a:gd name="connsiteX1-77" fmla="*/ 8571 w 10537"/>
                <a:gd name="connsiteY1-78" fmla="*/ 9813 h 10000"/>
                <a:gd name="connsiteX2-79" fmla="*/ 1459 w 10537"/>
                <a:gd name="connsiteY2-80" fmla="*/ 8126 h 10000"/>
                <a:gd name="connsiteX3-81" fmla="*/ 1466 w 10537"/>
                <a:gd name="connsiteY3-82" fmla="*/ 0 h 10000"/>
                <a:gd name="connsiteX4-83" fmla="*/ 141 w 10537"/>
                <a:gd name="connsiteY4-84" fmla="*/ 4229 h 10000"/>
                <a:gd name="connsiteX5-85" fmla="*/ 408 w 10537"/>
                <a:gd name="connsiteY5-86" fmla="*/ 8759 h 10000"/>
                <a:gd name="connsiteX6-87" fmla="*/ 3426 w 10537"/>
                <a:gd name="connsiteY6-88" fmla="*/ 10000 h 10000"/>
                <a:gd name="connsiteX7-89" fmla="*/ 10537 w 10537"/>
                <a:gd name="connsiteY7-90" fmla="*/ 10000 h 10000"/>
                <a:gd name="connsiteX8-91" fmla="*/ 10537 w 10537"/>
                <a:gd name="connsiteY8-92" fmla="*/ 9958 h 10000"/>
                <a:gd name="connsiteX0-93" fmla="*/ 10537 w 10537"/>
                <a:gd name="connsiteY0-94" fmla="*/ 9958 h 10000"/>
                <a:gd name="connsiteX1-95" fmla="*/ 8571 w 10537"/>
                <a:gd name="connsiteY1-96" fmla="*/ 9813 h 10000"/>
                <a:gd name="connsiteX2-97" fmla="*/ 1459 w 10537"/>
                <a:gd name="connsiteY2-98" fmla="*/ 8126 h 10000"/>
                <a:gd name="connsiteX3-99" fmla="*/ 1466 w 10537"/>
                <a:gd name="connsiteY3-100" fmla="*/ 0 h 10000"/>
                <a:gd name="connsiteX4-101" fmla="*/ 141 w 10537"/>
                <a:gd name="connsiteY4-102" fmla="*/ 4229 h 10000"/>
                <a:gd name="connsiteX5-103" fmla="*/ 408 w 10537"/>
                <a:gd name="connsiteY5-104" fmla="*/ 8759 h 10000"/>
                <a:gd name="connsiteX6-105" fmla="*/ 3426 w 10537"/>
                <a:gd name="connsiteY6-106" fmla="*/ 10000 h 10000"/>
                <a:gd name="connsiteX7-107" fmla="*/ 10537 w 10537"/>
                <a:gd name="connsiteY7-108" fmla="*/ 10000 h 10000"/>
                <a:gd name="connsiteX8-109" fmla="*/ 10537 w 10537"/>
                <a:gd name="connsiteY8-110" fmla="*/ 9958 h 10000"/>
                <a:gd name="connsiteX0-111" fmla="*/ 10527 w 10527"/>
                <a:gd name="connsiteY0-112" fmla="*/ 9958 h 10000"/>
                <a:gd name="connsiteX1-113" fmla="*/ 8561 w 10527"/>
                <a:gd name="connsiteY1-114" fmla="*/ 9813 h 10000"/>
                <a:gd name="connsiteX2-115" fmla="*/ 1449 w 10527"/>
                <a:gd name="connsiteY2-116" fmla="*/ 8126 h 10000"/>
                <a:gd name="connsiteX3-117" fmla="*/ 1456 w 10527"/>
                <a:gd name="connsiteY3-118" fmla="*/ 0 h 10000"/>
                <a:gd name="connsiteX4-119" fmla="*/ 131 w 10527"/>
                <a:gd name="connsiteY4-120" fmla="*/ 4229 h 10000"/>
                <a:gd name="connsiteX5-121" fmla="*/ 398 w 10527"/>
                <a:gd name="connsiteY5-122" fmla="*/ 8759 h 10000"/>
                <a:gd name="connsiteX6-123" fmla="*/ 3416 w 10527"/>
                <a:gd name="connsiteY6-124" fmla="*/ 10000 h 10000"/>
                <a:gd name="connsiteX7-125" fmla="*/ 10527 w 10527"/>
                <a:gd name="connsiteY7-126" fmla="*/ 10000 h 10000"/>
                <a:gd name="connsiteX8-127" fmla="*/ 10527 w 10527"/>
                <a:gd name="connsiteY8-128" fmla="*/ 9958 h 10000"/>
                <a:gd name="connsiteX0-129" fmla="*/ 10488 w 11074"/>
                <a:gd name="connsiteY0-130" fmla="*/ 9958 h 10266"/>
                <a:gd name="connsiteX1-131" fmla="*/ 8522 w 11074"/>
                <a:gd name="connsiteY1-132" fmla="*/ 9813 h 10266"/>
                <a:gd name="connsiteX2-133" fmla="*/ 1410 w 11074"/>
                <a:gd name="connsiteY2-134" fmla="*/ 8126 h 10266"/>
                <a:gd name="connsiteX3-135" fmla="*/ 1417 w 11074"/>
                <a:gd name="connsiteY3-136" fmla="*/ 0 h 10266"/>
                <a:gd name="connsiteX4-137" fmla="*/ 92 w 11074"/>
                <a:gd name="connsiteY4-138" fmla="*/ 4229 h 10266"/>
                <a:gd name="connsiteX5-139" fmla="*/ 359 w 11074"/>
                <a:gd name="connsiteY5-140" fmla="*/ 8759 h 10266"/>
                <a:gd name="connsiteX6-141" fmla="*/ 2576 w 11074"/>
                <a:gd name="connsiteY6-142" fmla="*/ 10266 h 10266"/>
                <a:gd name="connsiteX7-143" fmla="*/ 10488 w 11074"/>
                <a:gd name="connsiteY7-144" fmla="*/ 10000 h 10266"/>
                <a:gd name="connsiteX8-145" fmla="*/ 10488 w 11074"/>
                <a:gd name="connsiteY8-146" fmla="*/ 9958 h 10266"/>
                <a:gd name="connsiteX0-147" fmla="*/ 10488 w 10814"/>
                <a:gd name="connsiteY0-148" fmla="*/ 10000 h 10266"/>
                <a:gd name="connsiteX1-149" fmla="*/ 8522 w 10814"/>
                <a:gd name="connsiteY1-150" fmla="*/ 9813 h 10266"/>
                <a:gd name="connsiteX2-151" fmla="*/ 1410 w 10814"/>
                <a:gd name="connsiteY2-152" fmla="*/ 8126 h 10266"/>
                <a:gd name="connsiteX3-153" fmla="*/ 1417 w 10814"/>
                <a:gd name="connsiteY3-154" fmla="*/ 0 h 10266"/>
                <a:gd name="connsiteX4-155" fmla="*/ 92 w 10814"/>
                <a:gd name="connsiteY4-156" fmla="*/ 4229 h 10266"/>
                <a:gd name="connsiteX5-157" fmla="*/ 359 w 10814"/>
                <a:gd name="connsiteY5-158" fmla="*/ 8759 h 10266"/>
                <a:gd name="connsiteX6-159" fmla="*/ 2576 w 10814"/>
                <a:gd name="connsiteY6-160" fmla="*/ 10266 h 10266"/>
                <a:gd name="connsiteX7-161" fmla="*/ 10488 w 10814"/>
                <a:gd name="connsiteY7-162" fmla="*/ 10000 h 10266"/>
                <a:gd name="connsiteX0-163" fmla="*/ 11289 w 11533"/>
                <a:gd name="connsiteY0-164" fmla="*/ 10133 h 10266"/>
                <a:gd name="connsiteX1-165" fmla="*/ 8522 w 11533"/>
                <a:gd name="connsiteY1-166" fmla="*/ 9813 h 10266"/>
                <a:gd name="connsiteX2-167" fmla="*/ 1410 w 11533"/>
                <a:gd name="connsiteY2-168" fmla="*/ 8126 h 10266"/>
                <a:gd name="connsiteX3-169" fmla="*/ 1417 w 11533"/>
                <a:gd name="connsiteY3-170" fmla="*/ 0 h 10266"/>
                <a:gd name="connsiteX4-171" fmla="*/ 92 w 11533"/>
                <a:gd name="connsiteY4-172" fmla="*/ 4229 h 10266"/>
                <a:gd name="connsiteX5-173" fmla="*/ 359 w 11533"/>
                <a:gd name="connsiteY5-174" fmla="*/ 8759 h 10266"/>
                <a:gd name="connsiteX6-175" fmla="*/ 2576 w 11533"/>
                <a:gd name="connsiteY6-176" fmla="*/ 10266 h 10266"/>
                <a:gd name="connsiteX7-177" fmla="*/ 11289 w 11533"/>
                <a:gd name="connsiteY7-178" fmla="*/ 10133 h 10266"/>
                <a:gd name="connsiteX0-179" fmla="*/ 11289 w 11289"/>
                <a:gd name="connsiteY0-180" fmla="*/ 10133 h 10266"/>
                <a:gd name="connsiteX1-181" fmla="*/ 8522 w 11289"/>
                <a:gd name="connsiteY1-182" fmla="*/ 9813 h 10266"/>
                <a:gd name="connsiteX2-183" fmla="*/ 1410 w 11289"/>
                <a:gd name="connsiteY2-184" fmla="*/ 8126 h 10266"/>
                <a:gd name="connsiteX3-185" fmla="*/ 1417 w 11289"/>
                <a:gd name="connsiteY3-186" fmla="*/ 0 h 10266"/>
                <a:gd name="connsiteX4-187" fmla="*/ 92 w 11289"/>
                <a:gd name="connsiteY4-188" fmla="*/ 4229 h 10266"/>
                <a:gd name="connsiteX5-189" fmla="*/ 359 w 11289"/>
                <a:gd name="connsiteY5-190" fmla="*/ 8759 h 10266"/>
                <a:gd name="connsiteX6-191" fmla="*/ 2576 w 11289"/>
                <a:gd name="connsiteY6-192" fmla="*/ 10266 h 10266"/>
                <a:gd name="connsiteX7-193" fmla="*/ 11289 w 11289"/>
                <a:gd name="connsiteY7-194" fmla="*/ 10133 h 10266"/>
                <a:gd name="connsiteX0-195" fmla="*/ 11289 w 11289"/>
                <a:gd name="connsiteY0-196" fmla="*/ 10133 h 10266"/>
                <a:gd name="connsiteX1-197" fmla="*/ 1410 w 11289"/>
                <a:gd name="connsiteY1-198" fmla="*/ 8126 h 10266"/>
                <a:gd name="connsiteX2-199" fmla="*/ 1417 w 11289"/>
                <a:gd name="connsiteY2-200" fmla="*/ 0 h 10266"/>
                <a:gd name="connsiteX3-201" fmla="*/ 92 w 11289"/>
                <a:gd name="connsiteY3-202" fmla="*/ 4229 h 10266"/>
                <a:gd name="connsiteX4-203" fmla="*/ 359 w 11289"/>
                <a:gd name="connsiteY4-204" fmla="*/ 8759 h 10266"/>
                <a:gd name="connsiteX5-205" fmla="*/ 2576 w 11289"/>
                <a:gd name="connsiteY5-206" fmla="*/ 10266 h 10266"/>
                <a:gd name="connsiteX6-207" fmla="*/ 11289 w 11289"/>
                <a:gd name="connsiteY6-208" fmla="*/ 10133 h 10266"/>
                <a:gd name="connsiteX0-209" fmla="*/ 11289 w 11289"/>
                <a:gd name="connsiteY0-210" fmla="*/ 10133 h 10266"/>
                <a:gd name="connsiteX1-211" fmla="*/ 1837 w 11289"/>
                <a:gd name="connsiteY1-212" fmla="*/ 8711 h 10266"/>
                <a:gd name="connsiteX2-213" fmla="*/ 1417 w 11289"/>
                <a:gd name="connsiteY2-214" fmla="*/ 0 h 10266"/>
                <a:gd name="connsiteX3-215" fmla="*/ 92 w 11289"/>
                <a:gd name="connsiteY3-216" fmla="*/ 4229 h 10266"/>
                <a:gd name="connsiteX4-217" fmla="*/ 359 w 11289"/>
                <a:gd name="connsiteY4-218" fmla="*/ 8759 h 10266"/>
                <a:gd name="connsiteX5-219" fmla="*/ 2576 w 11289"/>
                <a:gd name="connsiteY5-220" fmla="*/ 10266 h 10266"/>
                <a:gd name="connsiteX6-221" fmla="*/ 11289 w 11289"/>
                <a:gd name="connsiteY6-222" fmla="*/ 10133 h 10266"/>
                <a:gd name="connsiteX0-223" fmla="*/ 11289 w 11289"/>
                <a:gd name="connsiteY0-224" fmla="*/ 10133 h 10266"/>
                <a:gd name="connsiteX1-225" fmla="*/ 1837 w 11289"/>
                <a:gd name="connsiteY1-226" fmla="*/ 8711 h 10266"/>
                <a:gd name="connsiteX2-227" fmla="*/ 1417 w 11289"/>
                <a:gd name="connsiteY2-228" fmla="*/ 0 h 10266"/>
                <a:gd name="connsiteX3-229" fmla="*/ 92 w 11289"/>
                <a:gd name="connsiteY3-230" fmla="*/ 4229 h 10266"/>
                <a:gd name="connsiteX4-231" fmla="*/ 359 w 11289"/>
                <a:gd name="connsiteY4-232" fmla="*/ 8759 h 10266"/>
                <a:gd name="connsiteX5-233" fmla="*/ 2576 w 11289"/>
                <a:gd name="connsiteY5-234" fmla="*/ 10266 h 10266"/>
                <a:gd name="connsiteX6-235" fmla="*/ 11289 w 11289"/>
                <a:gd name="connsiteY6-236" fmla="*/ 10133 h 10266"/>
                <a:gd name="connsiteX0-237" fmla="*/ 11289 w 11290"/>
                <a:gd name="connsiteY0-238" fmla="*/ 10133 h 10245"/>
                <a:gd name="connsiteX1-239" fmla="*/ 1837 w 11290"/>
                <a:gd name="connsiteY1-240" fmla="*/ 8711 h 10245"/>
                <a:gd name="connsiteX2-241" fmla="*/ 1417 w 11290"/>
                <a:gd name="connsiteY2-242" fmla="*/ 0 h 10245"/>
                <a:gd name="connsiteX3-243" fmla="*/ 92 w 11290"/>
                <a:gd name="connsiteY3-244" fmla="*/ 4229 h 10245"/>
                <a:gd name="connsiteX4-245" fmla="*/ 359 w 11290"/>
                <a:gd name="connsiteY4-246" fmla="*/ 8759 h 10245"/>
                <a:gd name="connsiteX5-247" fmla="*/ 2576 w 11290"/>
                <a:gd name="connsiteY5-248" fmla="*/ 10160 h 10245"/>
                <a:gd name="connsiteX6-249" fmla="*/ 11289 w 11290"/>
                <a:gd name="connsiteY6-250" fmla="*/ 10133 h 10245"/>
                <a:gd name="connsiteX0-251" fmla="*/ 11289 w 11291"/>
                <a:gd name="connsiteY0-252" fmla="*/ 10133 h 10294"/>
                <a:gd name="connsiteX1-253" fmla="*/ 1837 w 11291"/>
                <a:gd name="connsiteY1-254" fmla="*/ 8711 h 10294"/>
                <a:gd name="connsiteX2-255" fmla="*/ 1417 w 11291"/>
                <a:gd name="connsiteY2-256" fmla="*/ 0 h 10294"/>
                <a:gd name="connsiteX3-257" fmla="*/ 92 w 11291"/>
                <a:gd name="connsiteY3-258" fmla="*/ 4229 h 10294"/>
                <a:gd name="connsiteX4-259" fmla="*/ 359 w 11291"/>
                <a:gd name="connsiteY4-260" fmla="*/ 8759 h 10294"/>
                <a:gd name="connsiteX5-261" fmla="*/ 2576 w 11291"/>
                <a:gd name="connsiteY5-262" fmla="*/ 10160 h 10294"/>
                <a:gd name="connsiteX6-263" fmla="*/ 11289 w 11291"/>
                <a:gd name="connsiteY6-264" fmla="*/ 10133 h 10294"/>
                <a:gd name="connsiteX0-265" fmla="*/ 11556 w 11557"/>
                <a:gd name="connsiteY0-266" fmla="*/ 10106 h 10280"/>
                <a:gd name="connsiteX1-267" fmla="*/ 1837 w 11557"/>
                <a:gd name="connsiteY1-268" fmla="*/ 8711 h 10280"/>
                <a:gd name="connsiteX2-269" fmla="*/ 1417 w 11557"/>
                <a:gd name="connsiteY2-270" fmla="*/ 0 h 10280"/>
                <a:gd name="connsiteX3-271" fmla="*/ 92 w 11557"/>
                <a:gd name="connsiteY3-272" fmla="*/ 4229 h 10280"/>
                <a:gd name="connsiteX4-273" fmla="*/ 359 w 11557"/>
                <a:gd name="connsiteY4-274" fmla="*/ 8759 h 10280"/>
                <a:gd name="connsiteX5-275" fmla="*/ 2576 w 11557"/>
                <a:gd name="connsiteY5-276" fmla="*/ 10160 h 10280"/>
                <a:gd name="connsiteX6-277" fmla="*/ 11556 w 11557"/>
                <a:gd name="connsiteY6-278" fmla="*/ 10106 h 10280"/>
                <a:gd name="connsiteX0-279" fmla="*/ 11556 w 11557"/>
                <a:gd name="connsiteY0-280" fmla="*/ 10106 h 10280"/>
                <a:gd name="connsiteX1-281" fmla="*/ 1837 w 11557"/>
                <a:gd name="connsiteY1-282" fmla="*/ 8711 h 10280"/>
                <a:gd name="connsiteX2-283" fmla="*/ 1417 w 11557"/>
                <a:gd name="connsiteY2-284" fmla="*/ 0 h 10280"/>
                <a:gd name="connsiteX3-285" fmla="*/ 92 w 11557"/>
                <a:gd name="connsiteY3-286" fmla="*/ 4229 h 10280"/>
                <a:gd name="connsiteX4-287" fmla="*/ 359 w 11557"/>
                <a:gd name="connsiteY4-288" fmla="*/ 8759 h 10280"/>
                <a:gd name="connsiteX5-289" fmla="*/ 2576 w 11557"/>
                <a:gd name="connsiteY5-290" fmla="*/ 10160 h 10280"/>
                <a:gd name="connsiteX6-291" fmla="*/ 11556 w 11557"/>
                <a:gd name="connsiteY6-292" fmla="*/ 10106 h 10280"/>
                <a:gd name="connsiteX0-293" fmla="*/ 11556 w 11557"/>
                <a:gd name="connsiteY0-294" fmla="*/ 10106 h 10280"/>
                <a:gd name="connsiteX1-295" fmla="*/ 1837 w 11557"/>
                <a:gd name="connsiteY1-296" fmla="*/ 8711 h 10280"/>
                <a:gd name="connsiteX2-297" fmla="*/ 1417 w 11557"/>
                <a:gd name="connsiteY2-298" fmla="*/ 0 h 10280"/>
                <a:gd name="connsiteX3-299" fmla="*/ 92 w 11557"/>
                <a:gd name="connsiteY3-300" fmla="*/ 4229 h 10280"/>
                <a:gd name="connsiteX4-301" fmla="*/ 359 w 11557"/>
                <a:gd name="connsiteY4-302" fmla="*/ 8759 h 10280"/>
                <a:gd name="connsiteX5-303" fmla="*/ 2576 w 11557"/>
                <a:gd name="connsiteY5-304" fmla="*/ 10160 h 10280"/>
                <a:gd name="connsiteX6-305" fmla="*/ 11556 w 11557"/>
                <a:gd name="connsiteY6-306" fmla="*/ 10106 h 10280"/>
                <a:gd name="connsiteX0-307" fmla="*/ 11556 w 11556"/>
                <a:gd name="connsiteY0-308" fmla="*/ 10106 h 10280"/>
                <a:gd name="connsiteX1-309" fmla="*/ 1837 w 11556"/>
                <a:gd name="connsiteY1-310" fmla="*/ 8711 h 10280"/>
                <a:gd name="connsiteX2-311" fmla="*/ 1417 w 11556"/>
                <a:gd name="connsiteY2-312" fmla="*/ 0 h 10280"/>
                <a:gd name="connsiteX3-313" fmla="*/ 92 w 11556"/>
                <a:gd name="connsiteY3-314" fmla="*/ 4229 h 10280"/>
                <a:gd name="connsiteX4-315" fmla="*/ 359 w 11556"/>
                <a:gd name="connsiteY4-316" fmla="*/ 8759 h 10280"/>
                <a:gd name="connsiteX5-317" fmla="*/ 2576 w 11556"/>
                <a:gd name="connsiteY5-318" fmla="*/ 10160 h 10280"/>
                <a:gd name="connsiteX6-319" fmla="*/ 11556 w 11556"/>
                <a:gd name="connsiteY6-320" fmla="*/ 10106 h 10280"/>
                <a:gd name="connsiteX0-321" fmla="*/ 11562 w 11562"/>
                <a:gd name="connsiteY0-322" fmla="*/ 10106 h 10267"/>
                <a:gd name="connsiteX1-323" fmla="*/ 1843 w 11562"/>
                <a:gd name="connsiteY1-324" fmla="*/ 8711 h 10267"/>
                <a:gd name="connsiteX2-325" fmla="*/ 1423 w 11562"/>
                <a:gd name="connsiteY2-326" fmla="*/ 0 h 10267"/>
                <a:gd name="connsiteX3-327" fmla="*/ 98 w 11562"/>
                <a:gd name="connsiteY3-328" fmla="*/ 4229 h 10267"/>
                <a:gd name="connsiteX4-329" fmla="*/ 365 w 11562"/>
                <a:gd name="connsiteY4-330" fmla="*/ 8759 h 10267"/>
                <a:gd name="connsiteX5-331" fmla="*/ 2742 w 11562"/>
                <a:gd name="connsiteY5-332" fmla="*/ 10133 h 10267"/>
                <a:gd name="connsiteX6-333" fmla="*/ 11562 w 11562"/>
                <a:gd name="connsiteY6-334" fmla="*/ 10106 h 10267"/>
                <a:gd name="connsiteX0-335" fmla="*/ 11562 w 11562"/>
                <a:gd name="connsiteY0-336" fmla="*/ 10106 h 10286"/>
                <a:gd name="connsiteX1-337" fmla="*/ 1843 w 11562"/>
                <a:gd name="connsiteY1-338" fmla="*/ 8711 h 10286"/>
                <a:gd name="connsiteX2-339" fmla="*/ 1423 w 11562"/>
                <a:gd name="connsiteY2-340" fmla="*/ 0 h 10286"/>
                <a:gd name="connsiteX3-341" fmla="*/ 98 w 11562"/>
                <a:gd name="connsiteY3-342" fmla="*/ 4229 h 10286"/>
                <a:gd name="connsiteX4-343" fmla="*/ 365 w 11562"/>
                <a:gd name="connsiteY4-344" fmla="*/ 8759 h 10286"/>
                <a:gd name="connsiteX5-345" fmla="*/ 2742 w 11562"/>
                <a:gd name="connsiteY5-346" fmla="*/ 10133 h 10286"/>
                <a:gd name="connsiteX6-347" fmla="*/ 11562 w 11562"/>
                <a:gd name="connsiteY6-348" fmla="*/ 10106 h 10286"/>
                <a:gd name="connsiteX0-349" fmla="*/ 24179 w 24179"/>
                <a:gd name="connsiteY0-350" fmla="*/ 9268 h 10165"/>
                <a:gd name="connsiteX1-351" fmla="*/ 1843 w 24179"/>
                <a:gd name="connsiteY1-352" fmla="*/ 8711 h 10165"/>
                <a:gd name="connsiteX2-353" fmla="*/ 1423 w 24179"/>
                <a:gd name="connsiteY2-354" fmla="*/ 0 h 10165"/>
                <a:gd name="connsiteX3-355" fmla="*/ 98 w 24179"/>
                <a:gd name="connsiteY3-356" fmla="*/ 4229 h 10165"/>
                <a:gd name="connsiteX4-357" fmla="*/ 365 w 24179"/>
                <a:gd name="connsiteY4-358" fmla="*/ 8759 h 10165"/>
                <a:gd name="connsiteX5-359" fmla="*/ 2742 w 24179"/>
                <a:gd name="connsiteY5-360" fmla="*/ 10133 h 10165"/>
                <a:gd name="connsiteX6-361" fmla="*/ 24179 w 24179"/>
                <a:gd name="connsiteY6-362" fmla="*/ 9268 h 10165"/>
                <a:gd name="connsiteX0-363" fmla="*/ 24179 w 24179"/>
                <a:gd name="connsiteY0-364" fmla="*/ 9268 h 10331"/>
                <a:gd name="connsiteX1-365" fmla="*/ 1843 w 24179"/>
                <a:gd name="connsiteY1-366" fmla="*/ 8711 h 10331"/>
                <a:gd name="connsiteX2-367" fmla="*/ 1423 w 24179"/>
                <a:gd name="connsiteY2-368" fmla="*/ 0 h 10331"/>
                <a:gd name="connsiteX3-369" fmla="*/ 98 w 24179"/>
                <a:gd name="connsiteY3-370" fmla="*/ 4229 h 10331"/>
                <a:gd name="connsiteX4-371" fmla="*/ 365 w 24179"/>
                <a:gd name="connsiteY4-372" fmla="*/ 8759 h 10331"/>
                <a:gd name="connsiteX5-373" fmla="*/ 2742 w 24179"/>
                <a:gd name="connsiteY5-374" fmla="*/ 10133 h 10331"/>
                <a:gd name="connsiteX6-375" fmla="*/ 24179 w 24179"/>
                <a:gd name="connsiteY6-376" fmla="*/ 9268 h 10331"/>
                <a:gd name="connsiteX0-377" fmla="*/ 24179 w 24179"/>
                <a:gd name="connsiteY0-378" fmla="*/ 9268 h 10331"/>
                <a:gd name="connsiteX1-379" fmla="*/ 1843 w 24179"/>
                <a:gd name="connsiteY1-380" fmla="*/ 8711 h 10331"/>
                <a:gd name="connsiteX2-381" fmla="*/ 1423 w 24179"/>
                <a:gd name="connsiteY2-382" fmla="*/ 0 h 10331"/>
                <a:gd name="connsiteX3-383" fmla="*/ 98 w 24179"/>
                <a:gd name="connsiteY3-384" fmla="*/ 4229 h 10331"/>
                <a:gd name="connsiteX4-385" fmla="*/ 365 w 24179"/>
                <a:gd name="connsiteY4-386" fmla="*/ 8759 h 10331"/>
                <a:gd name="connsiteX5-387" fmla="*/ 2742 w 24179"/>
                <a:gd name="connsiteY5-388" fmla="*/ 10133 h 10331"/>
                <a:gd name="connsiteX6-389" fmla="*/ 24179 w 24179"/>
                <a:gd name="connsiteY6-390" fmla="*/ 9268 h 10331"/>
                <a:gd name="connsiteX0-391" fmla="*/ 24179 w 24179"/>
                <a:gd name="connsiteY0-392" fmla="*/ 9268 h 10331"/>
                <a:gd name="connsiteX1-393" fmla="*/ 1843 w 24179"/>
                <a:gd name="connsiteY1-394" fmla="*/ 8711 h 10331"/>
                <a:gd name="connsiteX2-395" fmla="*/ 1423 w 24179"/>
                <a:gd name="connsiteY2-396" fmla="*/ 0 h 10331"/>
                <a:gd name="connsiteX3-397" fmla="*/ 98 w 24179"/>
                <a:gd name="connsiteY3-398" fmla="*/ 4229 h 10331"/>
                <a:gd name="connsiteX4-399" fmla="*/ 365 w 24179"/>
                <a:gd name="connsiteY4-400" fmla="*/ 8759 h 10331"/>
                <a:gd name="connsiteX5-401" fmla="*/ 2742 w 24179"/>
                <a:gd name="connsiteY5-402" fmla="*/ 10133 h 10331"/>
                <a:gd name="connsiteX6-403" fmla="*/ 24179 w 24179"/>
                <a:gd name="connsiteY6-404" fmla="*/ 9268 h 10331"/>
                <a:gd name="connsiteX0-405" fmla="*/ 24219 w 24219"/>
                <a:gd name="connsiteY0-406" fmla="*/ 9168 h 10296"/>
                <a:gd name="connsiteX1-407" fmla="*/ 1843 w 24219"/>
                <a:gd name="connsiteY1-408" fmla="*/ 8711 h 10296"/>
                <a:gd name="connsiteX2-409" fmla="*/ 1423 w 24219"/>
                <a:gd name="connsiteY2-410" fmla="*/ 0 h 10296"/>
                <a:gd name="connsiteX3-411" fmla="*/ 98 w 24219"/>
                <a:gd name="connsiteY3-412" fmla="*/ 4229 h 10296"/>
                <a:gd name="connsiteX4-413" fmla="*/ 365 w 24219"/>
                <a:gd name="connsiteY4-414" fmla="*/ 8759 h 10296"/>
                <a:gd name="connsiteX5-415" fmla="*/ 2742 w 24219"/>
                <a:gd name="connsiteY5-416" fmla="*/ 10133 h 10296"/>
                <a:gd name="connsiteX6-417" fmla="*/ 24219 w 24219"/>
                <a:gd name="connsiteY6-418" fmla="*/ 9168 h 10296"/>
                <a:gd name="connsiteX0-419" fmla="*/ 24219 w 24219"/>
                <a:gd name="connsiteY0-420" fmla="*/ 9168 h 10296"/>
                <a:gd name="connsiteX1-421" fmla="*/ 2203 w 24219"/>
                <a:gd name="connsiteY1-422" fmla="*/ 8831 h 10296"/>
                <a:gd name="connsiteX2-423" fmla="*/ 1423 w 24219"/>
                <a:gd name="connsiteY2-424" fmla="*/ 0 h 10296"/>
                <a:gd name="connsiteX3-425" fmla="*/ 98 w 24219"/>
                <a:gd name="connsiteY3-426" fmla="*/ 4229 h 10296"/>
                <a:gd name="connsiteX4-427" fmla="*/ 365 w 24219"/>
                <a:gd name="connsiteY4-428" fmla="*/ 8759 h 10296"/>
                <a:gd name="connsiteX5-429" fmla="*/ 2742 w 24219"/>
                <a:gd name="connsiteY5-430" fmla="*/ 10133 h 10296"/>
                <a:gd name="connsiteX6-431" fmla="*/ 24219 w 24219"/>
                <a:gd name="connsiteY6-432" fmla="*/ 9168 h 10296"/>
                <a:gd name="connsiteX0-433" fmla="*/ 24219 w 24219"/>
                <a:gd name="connsiteY0-434" fmla="*/ 9168 h 10296"/>
                <a:gd name="connsiteX1-435" fmla="*/ 2203 w 24219"/>
                <a:gd name="connsiteY1-436" fmla="*/ 8831 h 10296"/>
                <a:gd name="connsiteX2-437" fmla="*/ 1423 w 24219"/>
                <a:gd name="connsiteY2-438" fmla="*/ 0 h 10296"/>
                <a:gd name="connsiteX3-439" fmla="*/ 98 w 24219"/>
                <a:gd name="connsiteY3-440" fmla="*/ 4229 h 10296"/>
                <a:gd name="connsiteX4-441" fmla="*/ 365 w 24219"/>
                <a:gd name="connsiteY4-442" fmla="*/ 8759 h 10296"/>
                <a:gd name="connsiteX5-443" fmla="*/ 2742 w 24219"/>
                <a:gd name="connsiteY5-444" fmla="*/ 10133 h 10296"/>
                <a:gd name="connsiteX6-445" fmla="*/ 24219 w 24219"/>
                <a:gd name="connsiteY6-446" fmla="*/ 9168 h 10296"/>
                <a:gd name="connsiteX0-447" fmla="*/ 24219 w 24219"/>
                <a:gd name="connsiteY0-448" fmla="*/ 9168 h 10296"/>
                <a:gd name="connsiteX1-449" fmla="*/ 2203 w 24219"/>
                <a:gd name="connsiteY1-450" fmla="*/ 8831 h 10296"/>
                <a:gd name="connsiteX2-451" fmla="*/ 1423 w 24219"/>
                <a:gd name="connsiteY2-452" fmla="*/ 0 h 10296"/>
                <a:gd name="connsiteX3-453" fmla="*/ 98 w 24219"/>
                <a:gd name="connsiteY3-454" fmla="*/ 4229 h 10296"/>
                <a:gd name="connsiteX4-455" fmla="*/ 365 w 24219"/>
                <a:gd name="connsiteY4-456" fmla="*/ 8759 h 10296"/>
                <a:gd name="connsiteX5-457" fmla="*/ 2742 w 24219"/>
                <a:gd name="connsiteY5-458" fmla="*/ 10133 h 10296"/>
                <a:gd name="connsiteX6-459" fmla="*/ 24219 w 24219"/>
                <a:gd name="connsiteY6-460" fmla="*/ 9168 h 10296"/>
                <a:gd name="connsiteX0-461" fmla="*/ 24219 w 24219"/>
                <a:gd name="connsiteY0-462" fmla="*/ 9168 h 10296"/>
                <a:gd name="connsiteX1-463" fmla="*/ 2203 w 24219"/>
                <a:gd name="connsiteY1-464" fmla="*/ 8831 h 10296"/>
                <a:gd name="connsiteX2-465" fmla="*/ 1423 w 24219"/>
                <a:gd name="connsiteY2-466" fmla="*/ 0 h 10296"/>
                <a:gd name="connsiteX3-467" fmla="*/ 98 w 24219"/>
                <a:gd name="connsiteY3-468" fmla="*/ 4229 h 10296"/>
                <a:gd name="connsiteX4-469" fmla="*/ 365 w 24219"/>
                <a:gd name="connsiteY4-470" fmla="*/ 8759 h 10296"/>
                <a:gd name="connsiteX5-471" fmla="*/ 2742 w 24219"/>
                <a:gd name="connsiteY5-472" fmla="*/ 10133 h 10296"/>
                <a:gd name="connsiteX6-473" fmla="*/ 24219 w 24219"/>
                <a:gd name="connsiteY6-474" fmla="*/ 9168 h 10296"/>
                <a:gd name="connsiteX0-475" fmla="*/ 24219 w 24219"/>
                <a:gd name="connsiteY0-476" fmla="*/ 9168 h 10296"/>
                <a:gd name="connsiteX1-477" fmla="*/ 2203 w 24219"/>
                <a:gd name="connsiteY1-478" fmla="*/ 8831 h 10296"/>
                <a:gd name="connsiteX2-479" fmla="*/ 1423 w 24219"/>
                <a:gd name="connsiteY2-480" fmla="*/ 0 h 10296"/>
                <a:gd name="connsiteX3-481" fmla="*/ 98 w 24219"/>
                <a:gd name="connsiteY3-482" fmla="*/ 4229 h 10296"/>
                <a:gd name="connsiteX4-483" fmla="*/ 365 w 24219"/>
                <a:gd name="connsiteY4-484" fmla="*/ 8759 h 10296"/>
                <a:gd name="connsiteX5-485" fmla="*/ 2742 w 24219"/>
                <a:gd name="connsiteY5-486" fmla="*/ 10133 h 10296"/>
                <a:gd name="connsiteX6-487" fmla="*/ 24219 w 24219"/>
                <a:gd name="connsiteY6-488" fmla="*/ 9168 h 102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4219" h="10296">
                  <a:moveTo>
                    <a:pt x="24219" y="9168"/>
                  </a:moveTo>
                  <a:cubicBezTo>
                    <a:pt x="22640" y="10045"/>
                    <a:pt x="5651" y="10680"/>
                    <a:pt x="2203" y="8831"/>
                  </a:cubicBezTo>
                  <a:cubicBezTo>
                    <a:pt x="499" y="7894"/>
                    <a:pt x="174" y="978"/>
                    <a:pt x="1423" y="0"/>
                  </a:cubicBezTo>
                  <a:cubicBezTo>
                    <a:pt x="-440" y="913"/>
                    <a:pt x="221" y="3035"/>
                    <a:pt x="98" y="4229"/>
                  </a:cubicBezTo>
                  <a:cubicBezTo>
                    <a:pt x="-53" y="5692"/>
                    <a:pt x="-76" y="7775"/>
                    <a:pt x="365" y="8759"/>
                  </a:cubicBezTo>
                  <a:cubicBezTo>
                    <a:pt x="806" y="9743"/>
                    <a:pt x="2742" y="10133"/>
                    <a:pt x="2742" y="10133"/>
                  </a:cubicBezTo>
                  <a:cubicBezTo>
                    <a:pt x="5806" y="10337"/>
                    <a:pt x="23061" y="10607"/>
                    <a:pt x="24219" y="9168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1" name="Freeform 1106"/>
            <p:cNvSpPr/>
            <p:nvPr/>
          </p:nvSpPr>
          <p:spPr bwMode="auto">
            <a:xfrm>
              <a:off x="9805053" y="2750927"/>
              <a:ext cx="1661469" cy="232104"/>
            </a:xfrm>
            <a:custGeom>
              <a:avLst/>
              <a:gdLst>
                <a:gd name="T0" fmla="*/ 240 w 240"/>
                <a:gd name="T1" fmla="*/ 339 h 341"/>
                <a:gd name="T2" fmla="*/ 193 w 240"/>
                <a:gd name="T3" fmla="*/ 332 h 341"/>
                <a:gd name="T4" fmla="*/ 23 w 240"/>
                <a:gd name="T5" fmla="*/ 251 h 341"/>
                <a:gd name="T6" fmla="*/ 21 w 240"/>
                <a:gd name="T7" fmla="*/ 136 h 341"/>
                <a:gd name="T8" fmla="*/ 25 w 240"/>
                <a:gd name="T9" fmla="*/ 38 h 341"/>
                <a:gd name="T10" fmla="*/ 27 w 240"/>
                <a:gd name="T11" fmla="*/ 0 h 341"/>
                <a:gd name="T12" fmla="*/ 3 w 240"/>
                <a:gd name="T13" fmla="*/ 69 h 341"/>
                <a:gd name="T14" fmla="*/ 3 w 240"/>
                <a:gd name="T15" fmla="*/ 252 h 341"/>
                <a:gd name="T16" fmla="*/ 70 w 240"/>
                <a:gd name="T17" fmla="*/ 341 h 341"/>
                <a:gd name="T18" fmla="*/ 240 w 240"/>
                <a:gd name="T19" fmla="*/ 341 h 341"/>
                <a:gd name="T20" fmla="*/ 240 w 240"/>
                <a:gd name="T21" fmla="*/ 339 h 341"/>
                <a:gd name="connsiteX0" fmla="*/ 9960 w 9960"/>
                <a:gd name="connsiteY0" fmla="*/ 14023 h 14082"/>
                <a:gd name="connsiteX1" fmla="*/ 8002 w 9960"/>
                <a:gd name="connsiteY1" fmla="*/ 13818 h 14082"/>
                <a:gd name="connsiteX2" fmla="*/ 918 w 9960"/>
                <a:gd name="connsiteY2" fmla="*/ 11443 h 14082"/>
                <a:gd name="connsiteX3" fmla="*/ 835 w 9960"/>
                <a:gd name="connsiteY3" fmla="*/ 8070 h 14082"/>
                <a:gd name="connsiteX4" fmla="*/ 1002 w 9960"/>
                <a:gd name="connsiteY4" fmla="*/ 5196 h 14082"/>
                <a:gd name="connsiteX5" fmla="*/ 925 w 9960"/>
                <a:gd name="connsiteY5" fmla="*/ 0 h 14082"/>
                <a:gd name="connsiteX6" fmla="*/ 85 w 9960"/>
                <a:gd name="connsiteY6" fmla="*/ 6105 h 14082"/>
                <a:gd name="connsiteX7" fmla="*/ 85 w 9960"/>
                <a:gd name="connsiteY7" fmla="*/ 11472 h 14082"/>
                <a:gd name="connsiteX8" fmla="*/ 2877 w 9960"/>
                <a:gd name="connsiteY8" fmla="*/ 14082 h 14082"/>
                <a:gd name="connsiteX9" fmla="*/ 9960 w 9960"/>
                <a:gd name="connsiteY9" fmla="*/ 14082 h 14082"/>
                <a:gd name="connsiteX10" fmla="*/ 9960 w 9960"/>
                <a:gd name="connsiteY10" fmla="*/ 14023 h 14082"/>
                <a:gd name="connsiteX0-1" fmla="*/ 10000 w 10000"/>
                <a:gd name="connsiteY0-2" fmla="*/ 9958 h 10000"/>
                <a:gd name="connsiteX1-3" fmla="*/ 8034 w 10000"/>
                <a:gd name="connsiteY1-4" fmla="*/ 9813 h 10000"/>
                <a:gd name="connsiteX2-5" fmla="*/ 922 w 10000"/>
                <a:gd name="connsiteY2-6" fmla="*/ 8126 h 10000"/>
                <a:gd name="connsiteX3-7" fmla="*/ 838 w 10000"/>
                <a:gd name="connsiteY3-8" fmla="*/ 5731 h 10000"/>
                <a:gd name="connsiteX4-9" fmla="*/ 929 w 10000"/>
                <a:gd name="connsiteY4-10" fmla="*/ 0 h 10000"/>
                <a:gd name="connsiteX5-11" fmla="*/ 85 w 10000"/>
                <a:gd name="connsiteY5-12" fmla="*/ 4335 h 10000"/>
                <a:gd name="connsiteX6-13" fmla="*/ 85 w 10000"/>
                <a:gd name="connsiteY6-14" fmla="*/ 8147 h 10000"/>
                <a:gd name="connsiteX7-15" fmla="*/ 2889 w 10000"/>
                <a:gd name="connsiteY7-16" fmla="*/ 10000 h 10000"/>
                <a:gd name="connsiteX8-17" fmla="*/ 10000 w 10000"/>
                <a:gd name="connsiteY8-18" fmla="*/ 10000 h 10000"/>
                <a:gd name="connsiteX9-19" fmla="*/ 10000 w 10000"/>
                <a:gd name="connsiteY9-20" fmla="*/ 9958 h 10000"/>
                <a:gd name="connsiteX0-21" fmla="*/ 10000 w 10000"/>
                <a:gd name="connsiteY0-22" fmla="*/ 9958 h 10000"/>
                <a:gd name="connsiteX1-23" fmla="*/ 8034 w 10000"/>
                <a:gd name="connsiteY1-24" fmla="*/ 9813 h 10000"/>
                <a:gd name="connsiteX2-25" fmla="*/ 922 w 10000"/>
                <a:gd name="connsiteY2-26" fmla="*/ 8126 h 10000"/>
                <a:gd name="connsiteX3-27" fmla="*/ 929 w 10000"/>
                <a:gd name="connsiteY3-28" fmla="*/ 0 h 10000"/>
                <a:gd name="connsiteX4-29" fmla="*/ 85 w 10000"/>
                <a:gd name="connsiteY4-30" fmla="*/ 4335 h 10000"/>
                <a:gd name="connsiteX5-31" fmla="*/ 85 w 10000"/>
                <a:gd name="connsiteY5-32" fmla="*/ 8147 h 10000"/>
                <a:gd name="connsiteX6-33" fmla="*/ 2889 w 10000"/>
                <a:gd name="connsiteY6-34" fmla="*/ 10000 h 10000"/>
                <a:gd name="connsiteX7-35" fmla="*/ 10000 w 10000"/>
                <a:gd name="connsiteY7-36" fmla="*/ 10000 h 10000"/>
                <a:gd name="connsiteX8-37" fmla="*/ 10000 w 10000"/>
                <a:gd name="connsiteY8-38" fmla="*/ 9958 h 10000"/>
                <a:gd name="connsiteX0-39" fmla="*/ 10263 w 10263"/>
                <a:gd name="connsiteY0-40" fmla="*/ 9958 h 10000"/>
                <a:gd name="connsiteX1-41" fmla="*/ 8297 w 10263"/>
                <a:gd name="connsiteY1-42" fmla="*/ 9813 h 10000"/>
                <a:gd name="connsiteX2-43" fmla="*/ 1185 w 10263"/>
                <a:gd name="connsiteY2-44" fmla="*/ 8126 h 10000"/>
                <a:gd name="connsiteX3-45" fmla="*/ 1192 w 10263"/>
                <a:gd name="connsiteY3-46" fmla="*/ 0 h 10000"/>
                <a:gd name="connsiteX4-47" fmla="*/ 134 w 10263"/>
                <a:gd name="connsiteY4-48" fmla="*/ 4415 h 10000"/>
                <a:gd name="connsiteX5-49" fmla="*/ 348 w 10263"/>
                <a:gd name="connsiteY5-50" fmla="*/ 8147 h 10000"/>
                <a:gd name="connsiteX6-51" fmla="*/ 3152 w 10263"/>
                <a:gd name="connsiteY6-52" fmla="*/ 10000 h 10000"/>
                <a:gd name="connsiteX7-53" fmla="*/ 10263 w 10263"/>
                <a:gd name="connsiteY7-54" fmla="*/ 10000 h 10000"/>
                <a:gd name="connsiteX8-55" fmla="*/ 10263 w 10263"/>
                <a:gd name="connsiteY8-56" fmla="*/ 9958 h 10000"/>
                <a:gd name="connsiteX0-57" fmla="*/ 10397 w 10397"/>
                <a:gd name="connsiteY0-58" fmla="*/ 9958 h 10000"/>
                <a:gd name="connsiteX1-59" fmla="*/ 8431 w 10397"/>
                <a:gd name="connsiteY1-60" fmla="*/ 9813 h 10000"/>
                <a:gd name="connsiteX2-61" fmla="*/ 1319 w 10397"/>
                <a:gd name="connsiteY2-62" fmla="*/ 8126 h 10000"/>
                <a:gd name="connsiteX3-63" fmla="*/ 1326 w 10397"/>
                <a:gd name="connsiteY3-64" fmla="*/ 0 h 10000"/>
                <a:gd name="connsiteX4-65" fmla="*/ 268 w 10397"/>
                <a:gd name="connsiteY4-66" fmla="*/ 4415 h 10000"/>
                <a:gd name="connsiteX5-67" fmla="*/ 268 w 10397"/>
                <a:gd name="connsiteY5-68" fmla="*/ 8759 h 10000"/>
                <a:gd name="connsiteX6-69" fmla="*/ 3286 w 10397"/>
                <a:gd name="connsiteY6-70" fmla="*/ 10000 h 10000"/>
                <a:gd name="connsiteX7-71" fmla="*/ 10397 w 10397"/>
                <a:gd name="connsiteY7-72" fmla="*/ 10000 h 10000"/>
                <a:gd name="connsiteX8-73" fmla="*/ 10397 w 10397"/>
                <a:gd name="connsiteY8-74" fmla="*/ 9958 h 10000"/>
                <a:gd name="connsiteX0-75" fmla="*/ 10537 w 10537"/>
                <a:gd name="connsiteY0-76" fmla="*/ 9958 h 10000"/>
                <a:gd name="connsiteX1-77" fmla="*/ 8571 w 10537"/>
                <a:gd name="connsiteY1-78" fmla="*/ 9813 h 10000"/>
                <a:gd name="connsiteX2-79" fmla="*/ 1459 w 10537"/>
                <a:gd name="connsiteY2-80" fmla="*/ 8126 h 10000"/>
                <a:gd name="connsiteX3-81" fmla="*/ 1466 w 10537"/>
                <a:gd name="connsiteY3-82" fmla="*/ 0 h 10000"/>
                <a:gd name="connsiteX4-83" fmla="*/ 141 w 10537"/>
                <a:gd name="connsiteY4-84" fmla="*/ 4229 h 10000"/>
                <a:gd name="connsiteX5-85" fmla="*/ 408 w 10537"/>
                <a:gd name="connsiteY5-86" fmla="*/ 8759 h 10000"/>
                <a:gd name="connsiteX6-87" fmla="*/ 3426 w 10537"/>
                <a:gd name="connsiteY6-88" fmla="*/ 10000 h 10000"/>
                <a:gd name="connsiteX7-89" fmla="*/ 10537 w 10537"/>
                <a:gd name="connsiteY7-90" fmla="*/ 10000 h 10000"/>
                <a:gd name="connsiteX8-91" fmla="*/ 10537 w 10537"/>
                <a:gd name="connsiteY8-92" fmla="*/ 9958 h 10000"/>
                <a:gd name="connsiteX0-93" fmla="*/ 10537 w 10537"/>
                <a:gd name="connsiteY0-94" fmla="*/ 9958 h 10000"/>
                <a:gd name="connsiteX1-95" fmla="*/ 8571 w 10537"/>
                <a:gd name="connsiteY1-96" fmla="*/ 9813 h 10000"/>
                <a:gd name="connsiteX2-97" fmla="*/ 1459 w 10537"/>
                <a:gd name="connsiteY2-98" fmla="*/ 8126 h 10000"/>
                <a:gd name="connsiteX3-99" fmla="*/ 1466 w 10537"/>
                <a:gd name="connsiteY3-100" fmla="*/ 0 h 10000"/>
                <a:gd name="connsiteX4-101" fmla="*/ 141 w 10537"/>
                <a:gd name="connsiteY4-102" fmla="*/ 4229 h 10000"/>
                <a:gd name="connsiteX5-103" fmla="*/ 408 w 10537"/>
                <a:gd name="connsiteY5-104" fmla="*/ 8759 h 10000"/>
                <a:gd name="connsiteX6-105" fmla="*/ 3426 w 10537"/>
                <a:gd name="connsiteY6-106" fmla="*/ 10000 h 10000"/>
                <a:gd name="connsiteX7-107" fmla="*/ 10537 w 10537"/>
                <a:gd name="connsiteY7-108" fmla="*/ 10000 h 10000"/>
                <a:gd name="connsiteX8-109" fmla="*/ 10537 w 10537"/>
                <a:gd name="connsiteY8-110" fmla="*/ 9958 h 10000"/>
                <a:gd name="connsiteX0-111" fmla="*/ 10527 w 10527"/>
                <a:gd name="connsiteY0-112" fmla="*/ 9958 h 10000"/>
                <a:gd name="connsiteX1-113" fmla="*/ 8561 w 10527"/>
                <a:gd name="connsiteY1-114" fmla="*/ 9813 h 10000"/>
                <a:gd name="connsiteX2-115" fmla="*/ 1449 w 10527"/>
                <a:gd name="connsiteY2-116" fmla="*/ 8126 h 10000"/>
                <a:gd name="connsiteX3-117" fmla="*/ 1456 w 10527"/>
                <a:gd name="connsiteY3-118" fmla="*/ 0 h 10000"/>
                <a:gd name="connsiteX4-119" fmla="*/ 131 w 10527"/>
                <a:gd name="connsiteY4-120" fmla="*/ 4229 h 10000"/>
                <a:gd name="connsiteX5-121" fmla="*/ 398 w 10527"/>
                <a:gd name="connsiteY5-122" fmla="*/ 8759 h 10000"/>
                <a:gd name="connsiteX6-123" fmla="*/ 3416 w 10527"/>
                <a:gd name="connsiteY6-124" fmla="*/ 10000 h 10000"/>
                <a:gd name="connsiteX7-125" fmla="*/ 10527 w 10527"/>
                <a:gd name="connsiteY7-126" fmla="*/ 10000 h 10000"/>
                <a:gd name="connsiteX8-127" fmla="*/ 10527 w 10527"/>
                <a:gd name="connsiteY8-128" fmla="*/ 9958 h 10000"/>
                <a:gd name="connsiteX0-129" fmla="*/ 10488 w 11074"/>
                <a:gd name="connsiteY0-130" fmla="*/ 9958 h 10266"/>
                <a:gd name="connsiteX1-131" fmla="*/ 8522 w 11074"/>
                <a:gd name="connsiteY1-132" fmla="*/ 9813 h 10266"/>
                <a:gd name="connsiteX2-133" fmla="*/ 1410 w 11074"/>
                <a:gd name="connsiteY2-134" fmla="*/ 8126 h 10266"/>
                <a:gd name="connsiteX3-135" fmla="*/ 1417 w 11074"/>
                <a:gd name="connsiteY3-136" fmla="*/ 0 h 10266"/>
                <a:gd name="connsiteX4-137" fmla="*/ 92 w 11074"/>
                <a:gd name="connsiteY4-138" fmla="*/ 4229 h 10266"/>
                <a:gd name="connsiteX5-139" fmla="*/ 359 w 11074"/>
                <a:gd name="connsiteY5-140" fmla="*/ 8759 h 10266"/>
                <a:gd name="connsiteX6-141" fmla="*/ 2576 w 11074"/>
                <a:gd name="connsiteY6-142" fmla="*/ 10266 h 10266"/>
                <a:gd name="connsiteX7-143" fmla="*/ 10488 w 11074"/>
                <a:gd name="connsiteY7-144" fmla="*/ 10000 h 10266"/>
                <a:gd name="connsiteX8-145" fmla="*/ 10488 w 11074"/>
                <a:gd name="connsiteY8-146" fmla="*/ 9958 h 10266"/>
                <a:gd name="connsiteX0-147" fmla="*/ 10488 w 10814"/>
                <a:gd name="connsiteY0-148" fmla="*/ 10000 h 10266"/>
                <a:gd name="connsiteX1-149" fmla="*/ 8522 w 10814"/>
                <a:gd name="connsiteY1-150" fmla="*/ 9813 h 10266"/>
                <a:gd name="connsiteX2-151" fmla="*/ 1410 w 10814"/>
                <a:gd name="connsiteY2-152" fmla="*/ 8126 h 10266"/>
                <a:gd name="connsiteX3-153" fmla="*/ 1417 w 10814"/>
                <a:gd name="connsiteY3-154" fmla="*/ 0 h 10266"/>
                <a:gd name="connsiteX4-155" fmla="*/ 92 w 10814"/>
                <a:gd name="connsiteY4-156" fmla="*/ 4229 h 10266"/>
                <a:gd name="connsiteX5-157" fmla="*/ 359 w 10814"/>
                <a:gd name="connsiteY5-158" fmla="*/ 8759 h 10266"/>
                <a:gd name="connsiteX6-159" fmla="*/ 2576 w 10814"/>
                <a:gd name="connsiteY6-160" fmla="*/ 10266 h 10266"/>
                <a:gd name="connsiteX7-161" fmla="*/ 10488 w 10814"/>
                <a:gd name="connsiteY7-162" fmla="*/ 10000 h 10266"/>
                <a:gd name="connsiteX0-163" fmla="*/ 11289 w 11533"/>
                <a:gd name="connsiteY0-164" fmla="*/ 10133 h 10266"/>
                <a:gd name="connsiteX1-165" fmla="*/ 8522 w 11533"/>
                <a:gd name="connsiteY1-166" fmla="*/ 9813 h 10266"/>
                <a:gd name="connsiteX2-167" fmla="*/ 1410 w 11533"/>
                <a:gd name="connsiteY2-168" fmla="*/ 8126 h 10266"/>
                <a:gd name="connsiteX3-169" fmla="*/ 1417 w 11533"/>
                <a:gd name="connsiteY3-170" fmla="*/ 0 h 10266"/>
                <a:gd name="connsiteX4-171" fmla="*/ 92 w 11533"/>
                <a:gd name="connsiteY4-172" fmla="*/ 4229 h 10266"/>
                <a:gd name="connsiteX5-173" fmla="*/ 359 w 11533"/>
                <a:gd name="connsiteY5-174" fmla="*/ 8759 h 10266"/>
                <a:gd name="connsiteX6-175" fmla="*/ 2576 w 11533"/>
                <a:gd name="connsiteY6-176" fmla="*/ 10266 h 10266"/>
                <a:gd name="connsiteX7-177" fmla="*/ 11289 w 11533"/>
                <a:gd name="connsiteY7-178" fmla="*/ 10133 h 10266"/>
                <a:gd name="connsiteX0-179" fmla="*/ 11289 w 11289"/>
                <a:gd name="connsiteY0-180" fmla="*/ 10133 h 10266"/>
                <a:gd name="connsiteX1-181" fmla="*/ 8522 w 11289"/>
                <a:gd name="connsiteY1-182" fmla="*/ 9813 h 10266"/>
                <a:gd name="connsiteX2-183" fmla="*/ 1410 w 11289"/>
                <a:gd name="connsiteY2-184" fmla="*/ 8126 h 10266"/>
                <a:gd name="connsiteX3-185" fmla="*/ 1417 w 11289"/>
                <a:gd name="connsiteY3-186" fmla="*/ 0 h 10266"/>
                <a:gd name="connsiteX4-187" fmla="*/ 92 w 11289"/>
                <a:gd name="connsiteY4-188" fmla="*/ 4229 h 10266"/>
                <a:gd name="connsiteX5-189" fmla="*/ 359 w 11289"/>
                <a:gd name="connsiteY5-190" fmla="*/ 8759 h 10266"/>
                <a:gd name="connsiteX6-191" fmla="*/ 2576 w 11289"/>
                <a:gd name="connsiteY6-192" fmla="*/ 10266 h 10266"/>
                <a:gd name="connsiteX7-193" fmla="*/ 11289 w 11289"/>
                <a:gd name="connsiteY7-194" fmla="*/ 10133 h 10266"/>
                <a:gd name="connsiteX0-195" fmla="*/ 11289 w 11289"/>
                <a:gd name="connsiteY0-196" fmla="*/ 10133 h 10266"/>
                <a:gd name="connsiteX1-197" fmla="*/ 1410 w 11289"/>
                <a:gd name="connsiteY1-198" fmla="*/ 8126 h 10266"/>
                <a:gd name="connsiteX2-199" fmla="*/ 1417 w 11289"/>
                <a:gd name="connsiteY2-200" fmla="*/ 0 h 10266"/>
                <a:gd name="connsiteX3-201" fmla="*/ 92 w 11289"/>
                <a:gd name="connsiteY3-202" fmla="*/ 4229 h 10266"/>
                <a:gd name="connsiteX4-203" fmla="*/ 359 w 11289"/>
                <a:gd name="connsiteY4-204" fmla="*/ 8759 h 10266"/>
                <a:gd name="connsiteX5-205" fmla="*/ 2576 w 11289"/>
                <a:gd name="connsiteY5-206" fmla="*/ 10266 h 10266"/>
                <a:gd name="connsiteX6-207" fmla="*/ 11289 w 11289"/>
                <a:gd name="connsiteY6-208" fmla="*/ 10133 h 10266"/>
                <a:gd name="connsiteX0-209" fmla="*/ 11289 w 11289"/>
                <a:gd name="connsiteY0-210" fmla="*/ 10133 h 10266"/>
                <a:gd name="connsiteX1-211" fmla="*/ 1837 w 11289"/>
                <a:gd name="connsiteY1-212" fmla="*/ 8711 h 10266"/>
                <a:gd name="connsiteX2-213" fmla="*/ 1417 w 11289"/>
                <a:gd name="connsiteY2-214" fmla="*/ 0 h 10266"/>
                <a:gd name="connsiteX3-215" fmla="*/ 92 w 11289"/>
                <a:gd name="connsiteY3-216" fmla="*/ 4229 h 10266"/>
                <a:gd name="connsiteX4-217" fmla="*/ 359 w 11289"/>
                <a:gd name="connsiteY4-218" fmla="*/ 8759 h 10266"/>
                <a:gd name="connsiteX5-219" fmla="*/ 2576 w 11289"/>
                <a:gd name="connsiteY5-220" fmla="*/ 10266 h 10266"/>
                <a:gd name="connsiteX6-221" fmla="*/ 11289 w 11289"/>
                <a:gd name="connsiteY6-222" fmla="*/ 10133 h 10266"/>
                <a:gd name="connsiteX0-223" fmla="*/ 11289 w 11289"/>
                <a:gd name="connsiteY0-224" fmla="*/ 10133 h 10266"/>
                <a:gd name="connsiteX1-225" fmla="*/ 1837 w 11289"/>
                <a:gd name="connsiteY1-226" fmla="*/ 8711 h 10266"/>
                <a:gd name="connsiteX2-227" fmla="*/ 1417 w 11289"/>
                <a:gd name="connsiteY2-228" fmla="*/ 0 h 10266"/>
                <a:gd name="connsiteX3-229" fmla="*/ 92 w 11289"/>
                <a:gd name="connsiteY3-230" fmla="*/ 4229 h 10266"/>
                <a:gd name="connsiteX4-231" fmla="*/ 359 w 11289"/>
                <a:gd name="connsiteY4-232" fmla="*/ 8759 h 10266"/>
                <a:gd name="connsiteX5-233" fmla="*/ 2576 w 11289"/>
                <a:gd name="connsiteY5-234" fmla="*/ 10266 h 10266"/>
                <a:gd name="connsiteX6-235" fmla="*/ 11289 w 11289"/>
                <a:gd name="connsiteY6-236" fmla="*/ 10133 h 10266"/>
                <a:gd name="connsiteX0-237" fmla="*/ 11289 w 11290"/>
                <a:gd name="connsiteY0-238" fmla="*/ 10133 h 10245"/>
                <a:gd name="connsiteX1-239" fmla="*/ 1837 w 11290"/>
                <a:gd name="connsiteY1-240" fmla="*/ 8711 h 10245"/>
                <a:gd name="connsiteX2-241" fmla="*/ 1417 w 11290"/>
                <a:gd name="connsiteY2-242" fmla="*/ 0 h 10245"/>
                <a:gd name="connsiteX3-243" fmla="*/ 92 w 11290"/>
                <a:gd name="connsiteY3-244" fmla="*/ 4229 h 10245"/>
                <a:gd name="connsiteX4-245" fmla="*/ 359 w 11290"/>
                <a:gd name="connsiteY4-246" fmla="*/ 8759 h 10245"/>
                <a:gd name="connsiteX5-247" fmla="*/ 2576 w 11290"/>
                <a:gd name="connsiteY5-248" fmla="*/ 10160 h 10245"/>
                <a:gd name="connsiteX6-249" fmla="*/ 11289 w 11290"/>
                <a:gd name="connsiteY6-250" fmla="*/ 10133 h 10245"/>
                <a:gd name="connsiteX0-251" fmla="*/ 11289 w 11291"/>
                <a:gd name="connsiteY0-252" fmla="*/ 10133 h 10294"/>
                <a:gd name="connsiteX1-253" fmla="*/ 1837 w 11291"/>
                <a:gd name="connsiteY1-254" fmla="*/ 8711 h 10294"/>
                <a:gd name="connsiteX2-255" fmla="*/ 1417 w 11291"/>
                <a:gd name="connsiteY2-256" fmla="*/ 0 h 10294"/>
                <a:gd name="connsiteX3-257" fmla="*/ 92 w 11291"/>
                <a:gd name="connsiteY3-258" fmla="*/ 4229 h 10294"/>
                <a:gd name="connsiteX4-259" fmla="*/ 359 w 11291"/>
                <a:gd name="connsiteY4-260" fmla="*/ 8759 h 10294"/>
                <a:gd name="connsiteX5-261" fmla="*/ 2576 w 11291"/>
                <a:gd name="connsiteY5-262" fmla="*/ 10160 h 10294"/>
                <a:gd name="connsiteX6-263" fmla="*/ 11289 w 11291"/>
                <a:gd name="connsiteY6-264" fmla="*/ 10133 h 10294"/>
                <a:gd name="connsiteX0-265" fmla="*/ 11556 w 11557"/>
                <a:gd name="connsiteY0-266" fmla="*/ 10106 h 10280"/>
                <a:gd name="connsiteX1-267" fmla="*/ 1837 w 11557"/>
                <a:gd name="connsiteY1-268" fmla="*/ 8711 h 10280"/>
                <a:gd name="connsiteX2-269" fmla="*/ 1417 w 11557"/>
                <a:gd name="connsiteY2-270" fmla="*/ 0 h 10280"/>
                <a:gd name="connsiteX3-271" fmla="*/ 92 w 11557"/>
                <a:gd name="connsiteY3-272" fmla="*/ 4229 h 10280"/>
                <a:gd name="connsiteX4-273" fmla="*/ 359 w 11557"/>
                <a:gd name="connsiteY4-274" fmla="*/ 8759 h 10280"/>
                <a:gd name="connsiteX5-275" fmla="*/ 2576 w 11557"/>
                <a:gd name="connsiteY5-276" fmla="*/ 10160 h 10280"/>
                <a:gd name="connsiteX6-277" fmla="*/ 11556 w 11557"/>
                <a:gd name="connsiteY6-278" fmla="*/ 10106 h 10280"/>
                <a:gd name="connsiteX0-279" fmla="*/ 11556 w 11557"/>
                <a:gd name="connsiteY0-280" fmla="*/ 10106 h 10280"/>
                <a:gd name="connsiteX1-281" fmla="*/ 1837 w 11557"/>
                <a:gd name="connsiteY1-282" fmla="*/ 8711 h 10280"/>
                <a:gd name="connsiteX2-283" fmla="*/ 1417 w 11557"/>
                <a:gd name="connsiteY2-284" fmla="*/ 0 h 10280"/>
                <a:gd name="connsiteX3-285" fmla="*/ 92 w 11557"/>
                <a:gd name="connsiteY3-286" fmla="*/ 4229 h 10280"/>
                <a:gd name="connsiteX4-287" fmla="*/ 359 w 11557"/>
                <a:gd name="connsiteY4-288" fmla="*/ 8759 h 10280"/>
                <a:gd name="connsiteX5-289" fmla="*/ 2576 w 11557"/>
                <a:gd name="connsiteY5-290" fmla="*/ 10160 h 10280"/>
                <a:gd name="connsiteX6-291" fmla="*/ 11556 w 11557"/>
                <a:gd name="connsiteY6-292" fmla="*/ 10106 h 10280"/>
                <a:gd name="connsiteX0-293" fmla="*/ 11556 w 11557"/>
                <a:gd name="connsiteY0-294" fmla="*/ 10106 h 10280"/>
                <a:gd name="connsiteX1-295" fmla="*/ 1837 w 11557"/>
                <a:gd name="connsiteY1-296" fmla="*/ 8711 h 10280"/>
                <a:gd name="connsiteX2-297" fmla="*/ 1417 w 11557"/>
                <a:gd name="connsiteY2-298" fmla="*/ 0 h 10280"/>
                <a:gd name="connsiteX3-299" fmla="*/ 92 w 11557"/>
                <a:gd name="connsiteY3-300" fmla="*/ 4229 h 10280"/>
                <a:gd name="connsiteX4-301" fmla="*/ 359 w 11557"/>
                <a:gd name="connsiteY4-302" fmla="*/ 8759 h 10280"/>
                <a:gd name="connsiteX5-303" fmla="*/ 2576 w 11557"/>
                <a:gd name="connsiteY5-304" fmla="*/ 10160 h 10280"/>
                <a:gd name="connsiteX6-305" fmla="*/ 11556 w 11557"/>
                <a:gd name="connsiteY6-306" fmla="*/ 10106 h 10280"/>
                <a:gd name="connsiteX0-307" fmla="*/ 11556 w 11556"/>
                <a:gd name="connsiteY0-308" fmla="*/ 10106 h 10280"/>
                <a:gd name="connsiteX1-309" fmla="*/ 1837 w 11556"/>
                <a:gd name="connsiteY1-310" fmla="*/ 8711 h 10280"/>
                <a:gd name="connsiteX2-311" fmla="*/ 1417 w 11556"/>
                <a:gd name="connsiteY2-312" fmla="*/ 0 h 10280"/>
                <a:gd name="connsiteX3-313" fmla="*/ 92 w 11556"/>
                <a:gd name="connsiteY3-314" fmla="*/ 4229 h 10280"/>
                <a:gd name="connsiteX4-315" fmla="*/ 359 w 11556"/>
                <a:gd name="connsiteY4-316" fmla="*/ 8759 h 10280"/>
                <a:gd name="connsiteX5-317" fmla="*/ 2576 w 11556"/>
                <a:gd name="connsiteY5-318" fmla="*/ 10160 h 10280"/>
                <a:gd name="connsiteX6-319" fmla="*/ 11556 w 11556"/>
                <a:gd name="connsiteY6-320" fmla="*/ 10106 h 10280"/>
                <a:gd name="connsiteX0-321" fmla="*/ 11562 w 11562"/>
                <a:gd name="connsiteY0-322" fmla="*/ 10106 h 10267"/>
                <a:gd name="connsiteX1-323" fmla="*/ 1843 w 11562"/>
                <a:gd name="connsiteY1-324" fmla="*/ 8711 h 10267"/>
                <a:gd name="connsiteX2-325" fmla="*/ 1423 w 11562"/>
                <a:gd name="connsiteY2-326" fmla="*/ 0 h 10267"/>
                <a:gd name="connsiteX3-327" fmla="*/ 98 w 11562"/>
                <a:gd name="connsiteY3-328" fmla="*/ 4229 h 10267"/>
                <a:gd name="connsiteX4-329" fmla="*/ 365 w 11562"/>
                <a:gd name="connsiteY4-330" fmla="*/ 8759 h 10267"/>
                <a:gd name="connsiteX5-331" fmla="*/ 2742 w 11562"/>
                <a:gd name="connsiteY5-332" fmla="*/ 10133 h 10267"/>
                <a:gd name="connsiteX6-333" fmla="*/ 11562 w 11562"/>
                <a:gd name="connsiteY6-334" fmla="*/ 10106 h 10267"/>
                <a:gd name="connsiteX0-335" fmla="*/ 11562 w 11562"/>
                <a:gd name="connsiteY0-336" fmla="*/ 10106 h 10286"/>
                <a:gd name="connsiteX1-337" fmla="*/ 1843 w 11562"/>
                <a:gd name="connsiteY1-338" fmla="*/ 8711 h 10286"/>
                <a:gd name="connsiteX2-339" fmla="*/ 1423 w 11562"/>
                <a:gd name="connsiteY2-340" fmla="*/ 0 h 10286"/>
                <a:gd name="connsiteX3-341" fmla="*/ 98 w 11562"/>
                <a:gd name="connsiteY3-342" fmla="*/ 4229 h 10286"/>
                <a:gd name="connsiteX4-343" fmla="*/ 365 w 11562"/>
                <a:gd name="connsiteY4-344" fmla="*/ 8759 h 10286"/>
                <a:gd name="connsiteX5-345" fmla="*/ 2742 w 11562"/>
                <a:gd name="connsiteY5-346" fmla="*/ 10133 h 10286"/>
                <a:gd name="connsiteX6-347" fmla="*/ 11562 w 11562"/>
                <a:gd name="connsiteY6-348" fmla="*/ 10106 h 10286"/>
                <a:gd name="connsiteX0-349" fmla="*/ 24179 w 24179"/>
                <a:gd name="connsiteY0-350" fmla="*/ 9268 h 10165"/>
                <a:gd name="connsiteX1-351" fmla="*/ 1843 w 24179"/>
                <a:gd name="connsiteY1-352" fmla="*/ 8711 h 10165"/>
                <a:gd name="connsiteX2-353" fmla="*/ 1423 w 24179"/>
                <a:gd name="connsiteY2-354" fmla="*/ 0 h 10165"/>
                <a:gd name="connsiteX3-355" fmla="*/ 98 w 24179"/>
                <a:gd name="connsiteY3-356" fmla="*/ 4229 h 10165"/>
                <a:gd name="connsiteX4-357" fmla="*/ 365 w 24179"/>
                <a:gd name="connsiteY4-358" fmla="*/ 8759 h 10165"/>
                <a:gd name="connsiteX5-359" fmla="*/ 2742 w 24179"/>
                <a:gd name="connsiteY5-360" fmla="*/ 10133 h 10165"/>
                <a:gd name="connsiteX6-361" fmla="*/ 24179 w 24179"/>
                <a:gd name="connsiteY6-362" fmla="*/ 9268 h 10165"/>
                <a:gd name="connsiteX0-363" fmla="*/ 24179 w 24179"/>
                <a:gd name="connsiteY0-364" fmla="*/ 9268 h 10331"/>
                <a:gd name="connsiteX1-365" fmla="*/ 1843 w 24179"/>
                <a:gd name="connsiteY1-366" fmla="*/ 8711 h 10331"/>
                <a:gd name="connsiteX2-367" fmla="*/ 1423 w 24179"/>
                <a:gd name="connsiteY2-368" fmla="*/ 0 h 10331"/>
                <a:gd name="connsiteX3-369" fmla="*/ 98 w 24179"/>
                <a:gd name="connsiteY3-370" fmla="*/ 4229 h 10331"/>
                <a:gd name="connsiteX4-371" fmla="*/ 365 w 24179"/>
                <a:gd name="connsiteY4-372" fmla="*/ 8759 h 10331"/>
                <a:gd name="connsiteX5-373" fmla="*/ 2742 w 24179"/>
                <a:gd name="connsiteY5-374" fmla="*/ 10133 h 10331"/>
                <a:gd name="connsiteX6-375" fmla="*/ 24179 w 24179"/>
                <a:gd name="connsiteY6-376" fmla="*/ 9268 h 10331"/>
                <a:gd name="connsiteX0-377" fmla="*/ 24179 w 24179"/>
                <a:gd name="connsiteY0-378" fmla="*/ 9268 h 10331"/>
                <a:gd name="connsiteX1-379" fmla="*/ 1843 w 24179"/>
                <a:gd name="connsiteY1-380" fmla="*/ 8711 h 10331"/>
                <a:gd name="connsiteX2-381" fmla="*/ 1423 w 24179"/>
                <a:gd name="connsiteY2-382" fmla="*/ 0 h 10331"/>
                <a:gd name="connsiteX3-383" fmla="*/ 98 w 24179"/>
                <a:gd name="connsiteY3-384" fmla="*/ 4229 h 10331"/>
                <a:gd name="connsiteX4-385" fmla="*/ 365 w 24179"/>
                <a:gd name="connsiteY4-386" fmla="*/ 8759 h 10331"/>
                <a:gd name="connsiteX5-387" fmla="*/ 2742 w 24179"/>
                <a:gd name="connsiteY5-388" fmla="*/ 10133 h 10331"/>
                <a:gd name="connsiteX6-389" fmla="*/ 24179 w 24179"/>
                <a:gd name="connsiteY6-390" fmla="*/ 9268 h 10331"/>
                <a:gd name="connsiteX0-391" fmla="*/ 24179 w 24179"/>
                <a:gd name="connsiteY0-392" fmla="*/ 9268 h 10331"/>
                <a:gd name="connsiteX1-393" fmla="*/ 1843 w 24179"/>
                <a:gd name="connsiteY1-394" fmla="*/ 8711 h 10331"/>
                <a:gd name="connsiteX2-395" fmla="*/ 1423 w 24179"/>
                <a:gd name="connsiteY2-396" fmla="*/ 0 h 10331"/>
                <a:gd name="connsiteX3-397" fmla="*/ 98 w 24179"/>
                <a:gd name="connsiteY3-398" fmla="*/ 4229 h 10331"/>
                <a:gd name="connsiteX4-399" fmla="*/ 365 w 24179"/>
                <a:gd name="connsiteY4-400" fmla="*/ 8759 h 10331"/>
                <a:gd name="connsiteX5-401" fmla="*/ 2742 w 24179"/>
                <a:gd name="connsiteY5-402" fmla="*/ 10133 h 10331"/>
                <a:gd name="connsiteX6-403" fmla="*/ 24179 w 24179"/>
                <a:gd name="connsiteY6-404" fmla="*/ 9268 h 10331"/>
                <a:gd name="connsiteX0-405" fmla="*/ 24219 w 24219"/>
                <a:gd name="connsiteY0-406" fmla="*/ 9168 h 10296"/>
                <a:gd name="connsiteX1-407" fmla="*/ 1843 w 24219"/>
                <a:gd name="connsiteY1-408" fmla="*/ 8711 h 10296"/>
                <a:gd name="connsiteX2-409" fmla="*/ 1423 w 24219"/>
                <a:gd name="connsiteY2-410" fmla="*/ 0 h 10296"/>
                <a:gd name="connsiteX3-411" fmla="*/ 98 w 24219"/>
                <a:gd name="connsiteY3-412" fmla="*/ 4229 h 10296"/>
                <a:gd name="connsiteX4-413" fmla="*/ 365 w 24219"/>
                <a:gd name="connsiteY4-414" fmla="*/ 8759 h 10296"/>
                <a:gd name="connsiteX5-415" fmla="*/ 2742 w 24219"/>
                <a:gd name="connsiteY5-416" fmla="*/ 10133 h 10296"/>
                <a:gd name="connsiteX6-417" fmla="*/ 24219 w 24219"/>
                <a:gd name="connsiteY6-418" fmla="*/ 9168 h 10296"/>
                <a:gd name="connsiteX0-419" fmla="*/ 24219 w 24219"/>
                <a:gd name="connsiteY0-420" fmla="*/ 9168 h 10296"/>
                <a:gd name="connsiteX1-421" fmla="*/ 2203 w 24219"/>
                <a:gd name="connsiteY1-422" fmla="*/ 8831 h 10296"/>
                <a:gd name="connsiteX2-423" fmla="*/ 1423 w 24219"/>
                <a:gd name="connsiteY2-424" fmla="*/ 0 h 10296"/>
                <a:gd name="connsiteX3-425" fmla="*/ 98 w 24219"/>
                <a:gd name="connsiteY3-426" fmla="*/ 4229 h 10296"/>
                <a:gd name="connsiteX4-427" fmla="*/ 365 w 24219"/>
                <a:gd name="connsiteY4-428" fmla="*/ 8759 h 10296"/>
                <a:gd name="connsiteX5-429" fmla="*/ 2742 w 24219"/>
                <a:gd name="connsiteY5-430" fmla="*/ 10133 h 10296"/>
                <a:gd name="connsiteX6-431" fmla="*/ 24219 w 24219"/>
                <a:gd name="connsiteY6-432" fmla="*/ 9168 h 10296"/>
                <a:gd name="connsiteX0-433" fmla="*/ 24219 w 24219"/>
                <a:gd name="connsiteY0-434" fmla="*/ 9168 h 10296"/>
                <a:gd name="connsiteX1-435" fmla="*/ 2203 w 24219"/>
                <a:gd name="connsiteY1-436" fmla="*/ 8831 h 10296"/>
                <a:gd name="connsiteX2-437" fmla="*/ 1423 w 24219"/>
                <a:gd name="connsiteY2-438" fmla="*/ 0 h 10296"/>
                <a:gd name="connsiteX3-439" fmla="*/ 98 w 24219"/>
                <a:gd name="connsiteY3-440" fmla="*/ 4229 h 10296"/>
                <a:gd name="connsiteX4-441" fmla="*/ 365 w 24219"/>
                <a:gd name="connsiteY4-442" fmla="*/ 8759 h 10296"/>
                <a:gd name="connsiteX5-443" fmla="*/ 2742 w 24219"/>
                <a:gd name="connsiteY5-444" fmla="*/ 10133 h 10296"/>
                <a:gd name="connsiteX6-445" fmla="*/ 24219 w 24219"/>
                <a:gd name="connsiteY6-446" fmla="*/ 9168 h 10296"/>
                <a:gd name="connsiteX0-447" fmla="*/ 24219 w 24219"/>
                <a:gd name="connsiteY0-448" fmla="*/ 9168 h 10296"/>
                <a:gd name="connsiteX1-449" fmla="*/ 2203 w 24219"/>
                <a:gd name="connsiteY1-450" fmla="*/ 8831 h 10296"/>
                <a:gd name="connsiteX2-451" fmla="*/ 1423 w 24219"/>
                <a:gd name="connsiteY2-452" fmla="*/ 0 h 10296"/>
                <a:gd name="connsiteX3-453" fmla="*/ 98 w 24219"/>
                <a:gd name="connsiteY3-454" fmla="*/ 4229 h 10296"/>
                <a:gd name="connsiteX4-455" fmla="*/ 365 w 24219"/>
                <a:gd name="connsiteY4-456" fmla="*/ 8759 h 10296"/>
                <a:gd name="connsiteX5-457" fmla="*/ 2742 w 24219"/>
                <a:gd name="connsiteY5-458" fmla="*/ 10133 h 10296"/>
                <a:gd name="connsiteX6-459" fmla="*/ 24219 w 24219"/>
                <a:gd name="connsiteY6-460" fmla="*/ 9168 h 10296"/>
                <a:gd name="connsiteX0-461" fmla="*/ 24219 w 24219"/>
                <a:gd name="connsiteY0-462" fmla="*/ 9168 h 10296"/>
                <a:gd name="connsiteX1-463" fmla="*/ 2203 w 24219"/>
                <a:gd name="connsiteY1-464" fmla="*/ 8831 h 10296"/>
                <a:gd name="connsiteX2-465" fmla="*/ 1423 w 24219"/>
                <a:gd name="connsiteY2-466" fmla="*/ 0 h 10296"/>
                <a:gd name="connsiteX3-467" fmla="*/ 98 w 24219"/>
                <a:gd name="connsiteY3-468" fmla="*/ 4229 h 10296"/>
                <a:gd name="connsiteX4-469" fmla="*/ 365 w 24219"/>
                <a:gd name="connsiteY4-470" fmla="*/ 8759 h 10296"/>
                <a:gd name="connsiteX5-471" fmla="*/ 2742 w 24219"/>
                <a:gd name="connsiteY5-472" fmla="*/ 10133 h 10296"/>
                <a:gd name="connsiteX6-473" fmla="*/ 24219 w 24219"/>
                <a:gd name="connsiteY6-474" fmla="*/ 9168 h 10296"/>
                <a:gd name="connsiteX0-475" fmla="*/ 24219 w 24219"/>
                <a:gd name="connsiteY0-476" fmla="*/ 9168 h 10296"/>
                <a:gd name="connsiteX1-477" fmla="*/ 2203 w 24219"/>
                <a:gd name="connsiteY1-478" fmla="*/ 8831 h 10296"/>
                <a:gd name="connsiteX2-479" fmla="*/ 1423 w 24219"/>
                <a:gd name="connsiteY2-480" fmla="*/ 0 h 10296"/>
                <a:gd name="connsiteX3-481" fmla="*/ 98 w 24219"/>
                <a:gd name="connsiteY3-482" fmla="*/ 4229 h 10296"/>
                <a:gd name="connsiteX4-483" fmla="*/ 365 w 24219"/>
                <a:gd name="connsiteY4-484" fmla="*/ 8759 h 10296"/>
                <a:gd name="connsiteX5-485" fmla="*/ 2742 w 24219"/>
                <a:gd name="connsiteY5-486" fmla="*/ 10133 h 10296"/>
                <a:gd name="connsiteX6-487" fmla="*/ 24219 w 24219"/>
                <a:gd name="connsiteY6-488" fmla="*/ 9168 h 10296"/>
                <a:gd name="connsiteX0-489" fmla="*/ 24219 w 24219"/>
                <a:gd name="connsiteY0-490" fmla="*/ 9168 h 10723"/>
                <a:gd name="connsiteX1-491" fmla="*/ 2203 w 24219"/>
                <a:gd name="connsiteY1-492" fmla="*/ 8831 h 10723"/>
                <a:gd name="connsiteX2-493" fmla="*/ 1423 w 24219"/>
                <a:gd name="connsiteY2-494" fmla="*/ 0 h 10723"/>
                <a:gd name="connsiteX3-495" fmla="*/ 98 w 24219"/>
                <a:gd name="connsiteY3-496" fmla="*/ 4229 h 10723"/>
                <a:gd name="connsiteX4-497" fmla="*/ 365 w 24219"/>
                <a:gd name="connsiteY4-498" fmla="*/ 8759 h 10723"/>
                <a:gd name="connsiteX5-499" fmla="*/ 2742 w 24219"/>
                <a:gd name="connsiteY5-500" fmla="*/ 10133 h 10723"/>
                <a:gd name="connsiteX6-501" fmla="*/ 24219 w 24219"/>
                <a:gd name="connsiteY6-502" fmla="*/ 9168 h 10723"/>
                <a:gd name="connsiteX0-503" fmla="*/ 24219 w 24219"/>
                <a:gd name="connsiteY0-504" fmla="*/ 9168 h 10723"/>
                <a:gd name="connsiteX1-505" fmla="*/ 2203 w 24219"/>
                <a:gd name="connsiteY1-506" fmla="*/ 8831 h 10723"/>
                <a:gd name="connsiteX2-507" fmla="*/ 1423 w 24219"/>
                <a:gd name="connsiteY2-508" fmla="*/ 0 h 10723"/>
                <a:gd name="connsiteX3-509" fmla="*/ 98 w 24219"/>
                <a:gd name="connsiteY3-510" fmla="*/ 4229 h 10723"/>
                <a:gd name="connsiteX4-511" fmla="*/ 365 w 24219"/>
                <a:gd name="connsiteY4-512" fmla="*/ 8759 h 10723"/>
                <a:gd name="connsiteX5-513" fmla="*/ 2742 w 24219"/>
                <a:gd name="connsiteY5-514" fmla="*/ 10133 h 10723"/>
                <a:gd name="connsiteX6-515" fmla="*/ 24219 w 24219"/>
                <a:gd name="connsiteY6-516" fmla="*/ 9168 h 10723"/>
                <a:gd name="connsiteX0-517" fmla="*/ 24219 w 24542"/>
                <a:gd name="connsiteY0-518" fmla="*/ 9168 h 10762"/>
                <a:gd name="connsiteX1-519" fmla="*/ 2203 w 24542"/>
                <a:gd name="connsiteY1-520" fmla="*/ 8831 h 10762"/>
                <a:gd name="connsiteX2-521" fmla="*/ 1423 w 24542"/>
                <a:gd name="connsiteY2-522" fmla="*/ 0 h 10762"/>
                <a:gd name="connsiteX3-523" fmla="*/ 98 w 24542"/>
                <a:gd name="connsiteY3-524" fmla="*/ 4229 h 10762"/>
                <a:gd name="connsiteX4-525" fmla="*/ 365 w 24542"/>
                <a:gd name="connsiteY4-526" fmla="*/ 8759 h 10762"/>
                <a:gd name="connsiteX5-527" fmla="*/ 2742 w 24542"/>
                <a:gd name="connsiteY5-528" fmla="*/ 10133 h 10762"/>
                <a:gd name="connsiteX6-529" fmla="*/ 14489 w 24542"/>
                <a:gd name="connsiteY6-530" fmla="*/ 10727 h 10762"/>
                <a:gd name="connsiteX7-531" fmla="*/ 24219 w 24542"/>
                <a:gd name="connsiteY7-532" fmla="*/ 9168 h 10762"/>
                <a:gd name="connsiteX0-533" fmla="*/ 24219 w 24542"/>
                <a:gd name="connsiteY0-534" fmla="*/ 9168 h 10563"/>
                <a:gd name="connsiteX1-535" fmla="*/ 2203 w 24542"/>
                <a:gd name="connsiteY1-536" fmla="*/ 8831 h 10563"/>
                <a:gd name="connsiteX2-537" fmla="*/ 1423 w 24542"/>
                <a:gd name="connsiteY2-538" fmla="*/ 0 h 10563"/>
                <a:gd name="connsiteX3-539" fmla="*/ 98 w 24542"/>
                <a:gd name="connsiteY3-540" fmla="*/ 4229 h 10563"/>
                <a:gd name="connsiteX4-541" fmla="*/ 365 w 24542"/>
                <a:gd name="connsiteY4-542" fmla="*/ 8759 h 10563"/>
                <a:gd name="connsiteX5-543" fmla="*/ 2742 w 24542"/>
                <a:gd name="connsiteY5-544" fmla="*/ 10133 h 10563"/>
                <a:gd name="connsiteX6-545" fmla="*/ 14489 w 24542"/>
                <a:gd name="connsiteY6-546" fmla="*/ 10508 h 10563"/>
                <a:gd name="connsiteX7-547" fmla="*/ 24219 w 24542"/>
                <a:gd name="connsiteY7-548" fmla="*/ 9168 h 10563"/>
                <a:gd name="connsiteX0-549" fmla="*/ 24219 w 24542"/>
                <a:gd name="connsiteY0-550" fmla="*/ 9168 h 10563"/>
                <a:gd name="connsiteX1-551" fmla="*/ 14390 w 24542"/>
                <a:gd name="connsiteY1-552" fmla="*/ 10149 h 10563"/>
                <a:gd name="connsiteX2-553" fmla="*/ 2203 w 24542"/>
                <a:gd name="connsiteY2-554" fmla="*/ 8831 h 10563"/>
                <a:gd name="connsiteX3-555" fmla="*/ 1423 w 24542"/>
                <a:gd name="connsiteY3-556" fmla="*/ 0 h 10563"/>
                <a:gd name="connsiteX4-557" fmla="*/ 98 w 24542"/>
                <a:gd name="connsiteY4-558" fmla="*/ 4229 h 10563"/>
                <a:gd name="connsiteX5-559" fmla="*/ 365 w 24542"/>
                <a:gd name="connsiteY5-560" fmla="*/ 8759 h 10563"/>
                <a:gd name="connsiteX6-561" fmla="*/ 2742 w 24542"/>
                <a:gd name="connsiteY6-562" fmla="*/ 10133 h 10563"/>
                <a:gd name="connsiteX7-563" fmla="*/ 14489 w 24542"/>
                <a:gd name="connsiteY7-564" fmla="*/ 10508 h 10563"/>
                <a:gd name="connsiteX8-565" fmla="*/ 24219 w 24542"/>
                <a:gd name="connsiteY8-566" fmla="*/ 9168 h 10563"/>
                <a:gd name="connsiteX0-567" fmla="*/ 24219 w 24542"/>
                <a:gd name="connsiteY0-568" fmla="*/ 9168 h 10563"/>
                <a:gd name="connsiteX1-569" fmla="*/ 14423 w 24542"/>
                <a:gd name="connsiteY1-570" fmla="*/ 9969 h 10563"/>
                <a:gd name="connsiteX2-571" fmla="*/ 2203 w 24542"/>
                <a:gd name="connsiteY2-572" fmla="*/ 8831 h 10563"/>
                <a:gd name="connsiteX3-573" fmla="*/ 1423 w 24542"/>
                <a:gd name="connsiteY3-574" fmla="*/ 0 h 10563"/>
                <a:gd name="connsiteX4-575" fmla="*/ 98 w 24542"/>
                <a:gd name="connsiteY4-576" fmla="*/ 4229 h 10563"/>
                <a:gd name="connsiteX5-577" fmla="*/ 365 w 24542"/>
                <a:gd name="connsiteY5-578" fmla="*/ 8759 h 10563"/>
                <a:gd name="connsiteX6-579" fmla="*/ 2742 w 24542"/>
                <a:gd name="connsiteY6-580" fmla="*/ 10133 h 10563"/>
                <a:gd name="connsiteX7-581" fmla="*/ 14489 w 24542"/>
                <a:gd name="connsiteY7-582" fmla="*/ 10508 h 10563"/>
                <a:gd name="connsiteX8-583" fmla="*/ 24219 w 24542"/>
                <a:gd name="connsiteY8-584" fmla="*/ 9168 h 10563"/>
                <a:gd name="connsiteX0-585" fmla="*/ 24219 w 24542"/>
                <a:gd name="connsiteY0-586" fmla="*/ 9168 h 10364"/>
                <a:gd name="connsiteX1-587" fmla="*/ 14423 w 24542"/>
                <a:gd name="connsiteY1-588" fmla="*/ 9969 h 10364"/>
                <a:gd name="connsiteX2-589" fmla="*/ 2203 w 24542"/>
                <a:gd name="connsiteY2-590" fmla="*/ 8831 h 10364"/>
                <a:gd name="connsiteX3-591" fmla="*/ 1423 w 24542"/>
                <a:gd name="connsiteY3-592" fmla="*/ 0 h 10364"/>
                <a:gd name="connsiteX4-593" fmla="*/ 98 w 24542"/>
                <a:gd name="connsiteY4-594" fmla="*/ 4229 h 10364"/>
                <a:gd name="connsiteX5-595" fmla="*/ 365 w 24542"/>
                <a:gd name="connsiteY5-596" fmla="*/ 8759 h 10364"/>
                <a:gd name="connsiteX6-597" fmla="*/ 2742 w 24542"/>
                <a:gd name="connsiteY6-598" fmla="*/ 10133 h 10364"/>
                <a:gd name="connsiteX7-599" fmla="*/ 14489 w 24542"/>
                <a:gd name="connsiteY7-600" fmla="*/ 10229 h 10364"/>
                <a:gd name="connsiteX8-601" fmla="*/ 24219 w 24542"/>
                <a:gd name="connsiteY8-602" fmla="*/ 9168 h 10364"/>
                <a:gd name="connsiteX0-603" fmla="*/ 24219 w 24542"/>
                <a:gd name="connsiteY0-604" fmla="*/ 9168 h 10398"/>
                <a:gd name="connsiteX1-605" fmla="*/ 14423 w 24542"/>
                <a:gd name="connsiteY1-606" fmla="*/ 9969 h 10398"/>
                <a:gd name="connsiteX2-607" fmla="*/ 2203 w 24542"/>
                <a:gd name="connsiteY2-608" fmla="*/ 8831 h 10398"/>
                <a:gd name="connsiteX3-609" fmla="*/ 1423 w 24542"/>
                <a:gd name="connsiteY3-610" fmla="*/ 0 h 10398"/>
                <a:gd name="connsiteX4-611" fmla="*/ 98 w 24542"/>
                <a:gd name="connsiteY4-612" fmla="*/ 4229 h 10398"/>
                <a:gd name="connsiteX5-613" fmla="*/ 365 w 24542"/>
                <a:gd name="connsiteY5-614" fmla="*/ 8759 h 10398"/>
                <a:gd name="connsiteX6-615" fmla="*/ 2742 w 24542"/>
                <a:gd name="connsiteY6-616" fmla="*/ 10133 h 10398"/>
                <a:gd name="connsiteX7-617" fmla="*/ 14489 w 24542"/>
                <a:gd name="connsiteY7-618" fmla="*/ 10289 h 10398"/>
                <a:gd name="connsiteX8-619" fmla="*/ 24219 w 24542"/>
                <a:gd name="connsiteY8-620" fmla="*/ 9168 h 10398"/>
                <a:gd name="connsiteX0-621" fmla="*/ 24219 w 24219"/>
                <a:gd name="connsiteY0-622" fmla="*/ 9168 h 10398"/>
                <a:gd name="connsiteX1-623" fmla="*/ 14423 w 24219"/>
                <a:gd name="connsiteY1-624" fmla="*/ 9969 h 10398"/>
                <a:gd name="connsiteX2-625" fmla="*/ 2203 w 24219"/>
                <a:gd name="connsiteY2-626" fmla="*/ 8831 h 10398"/>
                <a:gd name="connsiteX3-627" fmla="*/ 1423 w 24219"/>
                <a:gd name="connsiteY3-628" fmla="*/ 0 h 10398"/>
                <a:gd name="connsiteX4-629" fmla="*/ 98 w 24219"/>
                <a:gd name="connsiteY4-630" fmla="*/ 4229 h 10398"/>
                <a:gd name="connsiteX5-631" fmla="*/ 365 w 24219"/>
                <a:gd name="connsiteY5-632" fmla="*/ 8759 h 10398"/>
                <a:gd name="connsiteX6-633" fmla="*/ 2742 w 24219"/>
                <a:gd name="connsiteY6-634" fmla="*/ 10133 h 10398"/>
                <a:gd name="connsiteX7-635" fmla="*/ 14489 w 24219"/>
                <a:gd name="connsiteY7-636" fmla="*/ 10289 h 10398"/>
                <a:gd name="connsiteX8-637" fmla="*/ 24219 w 24219"/>
                <a:gd name="connsiteY8-638" fmla="*/ 9168 h 10398"/>
                <a:gd name="connsiteX0-639" fmla="*/ 24219 w 24219"/>
                <a:gd name="connsiteY0-640" fmla="*/ 9168 h 10398"/>
                <a:gd name="connsiteX1-641" fmla="*/ 14423 w 24219"/>
                <a:gd name="connsiteY1-642" fmla="*/ 9969 h 10398"/>
                <a:gd name="connsiteX2-643" fmla="*/ 2203 w 24219"/>
                <a:gd name="connsiteY2-644" fmla="*/ 8831 h 10398"/>
                <a:gd name="connsiteX3-645" fmla="*/ 1423 w 24219"/>
                <a:gd name="connsiteY3-646" fmla="*/ 0 h 10398"/>
                <a:gd name="connsiteX4-647" fmla="*/ 98 w 24219"/>
                <a:gd name="connsiteY4-648" fmla="*/ 4229 h 10398"/>
                <a:gd name="connsiteX5-649" fmla="*/ 365 w 24219"/>
                <a:gd name="connsiteY5-650" fmla="*/ 8759 h 10398"/>
                <a:gd name="connsiteX6-651" fmla="*/ 2742 w 24219"/>
                <a:gd name="connsiteY6-652" fmla="*/ 10133 h 10398"/>
                <a:gd name="connsiteX7-653" fmla="*/ 14489 w 24219"/>
                <a:gd name="connsiteY7-654" fmla="*/ 10289 h 10398"/>
                <a:gd name="connsiteX8-655" fmla="*/ 24219 w 24219"/>
                <a:gd name="connsiteY8-656" fmla="*/ 9168 h 10398"/>
                <a:gd name="connsiteX0-657" fmla="*/ 24219 w 24219"/>
                <a:gd name="connsiteY0-658" fmla="*/ 9168 h 10398"/>
                <a:gd name="connsiteX1-659" fmla="*/ 14423 w 24219"/>
                <a:gd name="connsiteY1-660" fmla="*/ 9969 h 10398"/>
                <a:gd name="connsiteX2-661" fmla="*/ 2203 w 24219"/>
                <a:gd name="connsiteY2-662" fmla="*/ 8831 h 10398"/>
                <a:gd name="connsiteX3-663" fmla="*/ 1423 w 24219"/>
                <a:gd name="connsiteY3-664" fmla="*/ 0 h 10398"/>
                <a:gd name="connsiteX4-665" fmla="*/ 98 w 24219"/>
                <a:gd name="connsiteY4-666" fmla="*/ 4229 h 10398"/>
                <a:gd name="connsiteX5-667" fmla="*/ 365 w 24219"/>
                <a:gd name="connsiteY5-668" fmla="*/ 8759 h 10398"/>
                <a:gd name="connsiteX6-669" fmla="*/ 2742 w 24219"/>
                <a:gd name="connsiteY6-670" fmla="*/ 10133 h 10398"/>
                <a:gd name="connsiteX7-671" fmla="*/ 14489 w 24219"/>
                <a:gd name="connsiteY7-672" fmla="*/ 10289 h 10398"/>
                <a:gd name="connsiteX8-673" fmla="*/ 24219 w 24219"/>
                <a:gd name="connsiteY8-674" fmla="*/ 9168 h 10398"/>
                <a:gd name="connsiteX0-675" fmla="*/ 24219 w 24219"/>
                <a:gd name="connsiteY0-676" fmla="*/ 9168 h 10398"/>
                <a:gd name="connsiteX1-677" fmla="*/ 14423 w 24219"/>
                <a:gd name="connsiteY1-678" fmla="*/ 9969 h 10398"/>
                <a:gd name="connsiteX2-679" fmla="*/ 2203 w 24219"/>
                <a:gd name="connsiteY2-680" fmla="*/ 8831 h 10398"/>
                <a:gd name="connsiteX3-681" fmla="*/ 1423 w 24219"/>
                <a:gd name="connsiteY3-682" fmla="*/ 0 h 10398"/>
                <a:gd name="connsiteX4-683" fmla="*/ 98 w 24219"/>
                <a:gd name="connsiteY4-684" fmla="*/ 4229 h 10398"/>
                <a:gd name="connsiteX5-685" fmla="*/ 365 w 24219"/>
                <a:gd name="connsiteY5-686" fmla="*/ 8759 h 10398"/>
                <a:gd name="connsiteX6-687" fmla="*/ 2742 w 24219"/>
                <a:gd name="connsiteY6-688" fmla="*/ 10133 h 10398"/>
                <a:gd name="connsiteX7-689" fmla="*/ 14489 w 24219"/>
                <a:gd name="connsiteY7-690" fmla="*/ 10289 h 10398"/>
                <a:gd name="connsiteX8-691" fmla="*/ 24219 w 24219"/>
                <a:gd name="connsiteY8-692" fmla="*/ 9168 h 10398"/>
                <a:gd name="connsiteX0-693" fmla="*/ 24219 w 24219"/>
                <a:gd name="connsiteY0-694" fmla="*/ 9168 h 10398"/>
                <a:gd name="connsiteX1-695" fmla="*/ 14423 w 24219"/>
                <a:gd name="connsiteY1-696" fmla="*/ 9969 h 10398"/>
                <a:gd name="connsiteX2-697" fmla="*/ 2203 w 24219"/>
                <a:gd name="connsiteY2-698" fmla="*/ 8831 h 10398"/>
                <a:gd name="connsiteX3-699" fmla="*/ 1423 w 24219"/>
                <a:gd name="connsiteY3-700" fmla="*/ 0 h 10398"/>
                <a:gd name="connsiteX4-701" fmla="*/ 98 w 24219"/>
                <a:gd name="connsiteY4-702" fmla="*/ 4229 h 10398"/>
                <a:gd name="connsiteX5-703" fmla="*/ 365 w 24219"/>
                <a:gd name="connsiteY5-704" fmla="*/ 8759 h 10398"/>
                <a:gd name="connsiteX6-705" fmla="*/ 2742 w 24219"/>
                <a:gd name="connsiteY6-706" fmla="*/ 10133 h 10398"/>
                <a:gd name="connsiteX7-707" fmla="*/ 14489 w 24219"/>
                <a:gd name="connsiteY7-708" fmla="*/ 10289 h 10398"/>
                <a:gd name="connsiteX8-709" fmla="*/ 24219 w 24219"/>
                <a:gd name="connsiteY8-710" fmla="*/ 9168 h 10398"/>
                <a:gd name="connsiteX0-711" fmla="*/ 24219 w 24219"/>
                <a:gd name="connsiteY0-712" fmla="*/ 9168 h 10398"/>
                <a:gd name="connsiteX1-713" fmla="*/ 14423 w 24219"/>
                <a:gd name="connsiteY1-714" fmla="*/ 9829 h 10398"/>
                <a:gd name="connsiteX2-715" fmla="*/ 2203 w 24219"/>
                <a:gd name="connsiteY2-716" fmla="*/ 8831 h 10398"/>
                <a:gd name="connsiteX3-717" fmla="*/ 1423 w 24219"/>
                <a:gd name="connsiteY3-718" fmla="*/ 0 h 10398"/>
                <a:gd name="connsiteX4-719" fmla="*/ 98 w 24219"/>
                <a:gd name="connsiteY4-720" fmla="*/ 4229 h 10398"/>
                <a:gd name="connsiteX5-721" fmla="*/ 365 w 24219"/>
                <a:gd name="connsiteY5-722" fmla="*/ 8759 h 10398"/>
                <a:gd name="connsiteX6-723" fmla="*/ 2742 w 24219"/>
                <a:gd name="connsiteY6-724" fmla="*/ 10133 h 10398"/>
                <a:gd name="connsiteX7-725" fmla="*/ 14489 w 24219"/>
                <a:gd name="connsiteY7-726" fmla="*/ 10289 h 10398"/>
                <a:gd name="connsiteX8-727" fmla="*/ 24219 w 24219"/>
                <a:gd name="connsiteY8-728" fmla="*/ 9168 h 10398"/>
                <a:gd name="connsiteX0-729" fmla="*/ 24219 w 24219"/>
                <a:gd name="connsiteY0-730" fmla="*/ 9168 h 10398"/>
                <a:gd name="connsiteX1-731" fmla="*/ 14423 w 24219"/>
                <a:gd name="connsiteY1-732" fmla="*/ 9829 h 10398"/>
                <a:gd name="connsiteX2-733" fmla="*/ 2203 w 24219"/>
                <a:gd name="connsiteY2-734" fmla="*/ 8831 h 10398"/>
                <a:gd name="connsiteX3-735" fmla="*/ 1423 w 24219"/>
                <a:gd name="connsiteY3-736" fmla="*/ 0 h 10398"/>
                <a:gd name="connsiteX4-737" fmla="*/ 98 w 24219"/>
                <a:gd name="connsiteY4-738" fmla="*/ 4229 h 10398"/>
                <a:gd name="connsiteX5-739" fmla="*/ 365 w 24219"/>
                <a:gd name="connsiteY5-740" fmla="*/ 8759 h 10398"/>
                <a:gd name="connsiteX6-741" fmla="*/ 2742 w 24219"/>
                <a:gd name="connsiteY6-742" fmla="*/ 10133 h 10398"/>
                <a:gd name="connsiteX7-743" fmla="*/ 14489 w 24219"/>
                <a:gd name="connsiteY7-744" fmla="*/ 10289 h 10398"/>
                <a:gd name="connsiteX8-745" fmla="*/ 24219 w 24219"/>
                <a:gd name="connsiteY8-746" fmla="*/ 9168 h 10398"/>
                <a:gd name="connsiteX0-747" fmla="*/ 24223 w 24223"/>
                <a:gd name="connsiteY0-748" fmla="*/ 9168 h 10350"/>
                <a:gd name="connsiteX1-749" fmla="*/ 14427 w 24223"/>
                <a:gd name="connsiteY1-750" fmla="*/ 9829 h 10350"/>
                <a:gd name="connsiteX2-751" fmla="*/ 2207 w 24223"/>
                <a:gd name="connsiteY2-752" fmla="*/ 8831 h 10350"/>
                <a:gd name="connsiteX3-753" fmla="*/ 1427 w 24223"/>
                <a:gd name="connsiteY3-754" fmla="*/ 0 h 10350"/>
                <a:gd name="connsiteX4-755" fmla="*/ 102 w 24223"/>
                <a:gd name="connsiteY4-756" fmla="*/ 4229 h 10350"/>
                <a:gd name="connsiteX5-757" fmla="*/ 369 w 24223"/>
                <a:gd name="connsiteY5-758" fmla="*/ 8759 h 10350"/>
                <a:gd name="connsiteX6-759" fmla="*/ 2844 w 24223"/>
                <a:gd name="connsiteY6-760" fmla="*/ 9953 h 10350"/>
                <a:gd name="connsiteX7-761" fmla="*/ 14493 w 24223"/>
                <a:gd name="connsiteY7-762" fmla="*/ 10289 h 10350"/>
                <a:gd name="connsiteX8-763" fmla="*/ 24223 w 24223"/>
                <a:gd name="connsiteY8-764" fmla="*/ 9168 h 10350"/>
                <a:gd name="connsiteX0-765" fmla="*/ 24220 w 24220"/>
                <a:gd name="connsiteY0-766" fmla="*/ 9168 h 10331"/>
                <a:gd name="connsiteX1-767" fmla="*/ 14424 w 24220"/>
                <a:gd name="connsiteY1-768" fmla="*/ 9829 h 10331"/>
                <a:gd name="connsiteX2-769" fmla="*/ 2204 w 24220"/>
                <a:gd name="connsiteY2-770" fmla="*/ 8831 h 10331"/>
                <a:gd name="connsiteX3-771" fmla="*/ 1424 w 24220"/>
                <a:gd name="connsiteY3-772" fmla="*/ 0 h 10331"/>
                <a:gd name="connsiteX4-773" fmla="*/ 99 w 24220"/>
                <a:gd name="connsiteY4-774" fmla="*/ 4229 h 10331"/>
                <a:gd name="connsiteX5-775" fmla="*/ 366 w 24220"/>
                <a:gd name="connsiteY5-776" fmla="*/ 8759 h 10331"/>
                <a:gd name="connsiteX6-777" fmla="*/ 2743 w 24220"/>
                <a:gd name="connsiteY6-778" fmla="*/ 9793 h 10331"/>
                <a:gd name="connsiteX7-779" fmla="*/ 14490 w 24220"/>
                <a:gd name="connsiteY7-780" fmla="*/ 10289 h 10331"/>
                <a:gd name="connsiteX8-781" fmla="*/ 24220 w 24220"/>
                <a:gd name="connsiteY8-782" fmla="*/ 9168 h 10331"/>
                <a:gd name="connsiteX0-783" fmla="*/ 24220 w 24220"/>
                <a:gd name="connsiteY0-784" fmla="*/ 9168 h 10331"/>
                <a:gd name="connsiteX1-785" fmla="*/ 14424 w 24220"/>
                <a:gd name="connsiteY1-786" fmla="*/ 9829 h 10331"/>
                <a:gd name="connsiteX2-787" fmla="*/ 2204 w 24220"/>
                <a:gd name="connsiteY2-788" fmla="*/ 8831 h 10331"/>
                <a:gd name="connsiteX3-789" fmla="*/ 1424 w 24220"/>
                <a:gd name="connsiteY3-790" fmla="*/ 0 h 10331"/>
                <a:gd name="connsiteX4-791" fmla="*/ 99 w 24220"/>
                <a:gd name="connsiteY4-792" fmla="*/ 4229 h 10331"/>
                <a:gd name="connsiteX5-793" fmla="*/ 366 w 24220"/>
                <a:gd name="connsiteY5-794" fmla="*/ 8759 h 10331"/>
                <a:gd name="connsiteX6-795" fmla="*/ 2743 w 24220"/>
                <a:gd name="connsiteY6-796" fmla="*/ 9793 h 10331"/>
                <a:gd name="connsiteX7-797" fmla="*/ 14490 w 24220"/>
                <a:gd name="connsiteY7-798" fmla="*/ 10289 h 10331"/>
                <a:gd name="connsiteX8-799" fmla="*/ 24220 w 24220"/>
                <a:gd name="connsiteY8-800" fmla="*/ 9168 h 10331"/>
                <a:gd name="connsiteX0-801" fmla="*/ 24220 w 24220"/>
                <a:gd name="connsiteY0-802" fmla="*/ 9168 h 10331"/>
                <a:gd name="connsiteX1-803" fmla="*/ 14424 w 24220"/>
                <a:gd name="connsiteY1-804" fmla="*/ 9829 h 10331"/>
                <a:gd name="connsiteX2-805" fmla="*/ 2204 w 24220"/>
                <a:gd name="connsiteY2-806" fmla="*/ 8831 h 10331"/>
                <a:gd name="connsiteX3-807" fmla="*/ 1424 w 24220"/>
                <a:gd name="connsiteY3-808" fmla="*/ 0 h 10331"/>
                <a:gd name="connsiteX4-809" fmla="*/ 99 w 24220"/>
                <a:gd name="connsiteY4-810" fmla="*/ 4229 h 10331"/>
                <a:gd name="connsiteX5-811" fmla="*/ 366 w 24220"/>
                <a:gd name="connsiteY5-812" fmla="*/ 8759 h 10331"/>
                <a:gd name="connsiteX6-813" fmla="*/ 2743 w 24220"/>
                <a:gd name="connsiteY6-814" fmla="*/ 9793 h 10331"/>
                <a:gd name="connsiteX7-815" fmla="*/ 14490 w 24220"/>
                <a:gd name="connsiteY7-816" fmla="*/ 10289 h 10331"/>
                <a:gd name="connsiteX8-817" fmla="*/ 24220 w 24220"/>
                <a:gd name="connsiteY8-818" fmla="*/ 9168 h 10331"/>
                <a:gd name="connsiteX0-819" fmla="*/ 24220 w 24220"/>
                <a:gd name="connsiteY0-820" fmla="*/ 9168 h 10331"/>
                <a:gd name="connsiteX1-821" fmla="*/ 14424 w 24220"/>
                <a:gd name="connsiteY1-822" fmla="*/ 9889 h 10331"/>
                <a:gd name="connsiteX2-823" fmla="*/ 2204 w 24220"/>
                <a:gd name="connsiteY2-824" fmla="*/ 8831 h 10331"/>
                <a:gd name="connsiteX3-825" fmla="*/ 1424 w 24220"/>
                <a:gd name="connsiteY3-826" fmla="*/ 0 h 10331"/>
                <a:gd name="connsiteX4-827" fmla="*/ 99 w 24220"/>
                <a:gd name="connsiteY4-828" fmla="*/ 4229 h 10331"/>
                <a:gd name="connsiteX5-829" fmla="*/ 366 w 24220"/>
                <a:gd name="connsiteY5-830" fmla="*/ 8759 h 10331"/>
                <a:gd name="connsiteX6-831" fmla="*/ 2743 w 24220"/>
                <a:gd name="connsiteY6-832" fmla="*/ 9793 h 10331"/>
                <a:gd name="connsiteX7-833" fmla="*/ 14490 w 24220"/>
                <a:gd name="connsiteY7-834" fmla="*/ 10289 h 10331"/>
                <a:gd name="connsiteX8-835" fmla="*/ 24220 w 24220"/>
                <a:gd name="connsiteY8-836" fmla="*/ 9168 h 10331"/>
                <a:gd name="connsiteX0-837" fmla="*/ 24220 w 24220"/>
                <a:gd name="connsiteY0-838" fmla="*/ 9168 h 10331"/>
                <a:gd name="connsiteX1-839" fmla="*/ 14424 w 24220"/>
                <a:gd name="connsiteY1-840" fmla="*/ 9889 h 10331"/>
                <a:gd name="connsiteX2-841" fmla="*/ 2204 w 24220"/>
                <a:gd name="connsiteY2-842" fmla="*/ 8831 h 10331"/>
                <a:gd name="connsiteX3-843" fmla="*/ 1424 w 24220"/>
                <a:gd name="connsiteY3-844" fmla="*/ 0 h 10331"/>
                <a:gd name="connsiteX4-845" fmla="*/ 99 w 24220"/>
                <a:gd name="connsiteY4-846" fmla="*/ 4229 h 10331"/>
                <a:gd name="connsiteX5-847" fmla="*/ 366 w 24220"/>
                <a:gd name="connsiteY5-848" fmla="*/ 8759 h 10331"/>
                <a:gd name="connsiteX6-849" fmla="*/ 2743 w 24220"/>
                <a:gd name="connsiteY6-850" fmla="*/ 9793 h 10331"/>
                <a:gd name="connsiteX7-851" fmla="*/ 14490 w 24220"/>
                <a:gd name="connsiteY7-852" fmla="*/ 10289 h 10331"/>
                <a:gd name="connsiteX8-853" fmla="*/ 24220 w 24220"/>
                <a:gd name="connsiteY8-854" fmla="*/ 9168 h 10331"/>
                <a:gd name="connsiteX0-855" fmla="*/ 24231 w 24231"/>
                <a:gd name="connsiteY0-856" fmla="*/ 9168 h 10398"/>
                <a:gd name="connsiteX1-857" fmla="*/ 14435 w 24231"/>
                <a:gd name="connsiteY1-858" fmla="*/ 9889 h 10398"/>
                <a:gd name="connsiteX2-859" fmla="*/ 2215 w 24231"/>
                <a:gd name="connsiteY2-860" fmla="*/ 8831 h 10398"/>
                <a:gd name="connsiteX3-861" fmla="*/ 1435 w 24231"/>
                <a:gd name="connsiteY3-862" fmla="*/ 0 h 10398"/>
                <a:gd name="connsiteX4-863" fmla="*/ 110 w 24231"/>
                <a:gd name="connsiteY4-864" fmla="*/ 4229 h 10398"/>
                <a:gd name="connsiteX5-865" fmla="*/ 377 w 24231"/>
                <a:gd name="connsiteY5-866" fmla="*/ 8759 h 10398"/>
                <a:gd name="connsiteX6-867" fmla="*/ 3017 w 24231"/>
                <a:gd name="connsiteY6-868" fmla="*/ 10132 h 10398"/>
                <a:gd name="connsiteX7-869" fmla="*/ 14501 w 24231"/>
                <a:gd name="connsiteY7-870" fmla="*/ 10289 h 10398"/>
                <a:gd name="connsiteX8-871" fmla="*/ 24231 w 24231"/>
                <a:gd name="connsiteY8-872" fmla="*/ 9168 h 10398"/>
                <a:gd name="connsiteX0-873" fmla="*/ 24231 w 24231"/>
                <a:gd name="connsiteY0-874" fmla="*/ 9168 h 10339"/>
                <a:gd name="connsiteX1-875" fmla="*/ 14435 w 24231"/>
                <a:gd name="connsiteY1-876" fmla="*/ 9889 h 10339"/>
                <a:gd name="connsiteX2-877" fmla="*/ 2215 w 24231"/>
                <a:gd name="connsiteY2-878" fmla="*/ 8831 h 10339"/>
                <a:gd name="connsiteX3-879" fmla="*/ 1435 w 24231"/>
                <a:gd name="connsiteY3-880" fmla="*/ 0 h 10339"/>
                <a:gd name="connsiteX4-881" fmla="*/ 110 w 24231"/>
                <a:gd name="connsiteY4-882" fmla="*/ 4229 h 10339"/>
                <a:gd name="connsiteX5-883" fmla="*/ 377 w 24231"/>
                <a:gd name="connsiteY5-884" fmla="*/ 8759 h 10339"/>
                <a:gd name="connsiteX6-885" fmla="*/ 3017 w 24231"/>
                <a:gd name="connsiteY6-886" fmla="*/ 10132 h 10339"/>
                <a:gd name="connsiteX7-887" fmla="*/ 14501 w 24231"/>
                <a:gd name="connsiteY7-888" fmla="*/ 10289 h 10339"/>
                <a:gd name="connsiteX8-889" fmla="*/ 24231 w 24231"/>
                <a:gd name="connsiteY8-890" fmla="*/ 9168 h 10339"/>
                <a:gd name="connsiteX0-891" fmla="*/ 24231 w 24231"/>
                <a:gd name="connsiteY0-892" fmla="*/ 9168 h 10227"/>
                <a:gd name="connsiteX1-893" fmla="*/ 14435 w 24231"/>
                <a:gd name="connsiteY1-894" fmla="*/ 9889 h 10227"/>
                <a:gd name="connsiteX2-895" fmla="*/ 2215 w 24231"/>
                <a:gd name="connsiteY2-896" fmla="*/ 8831 h 10227"/>
                <a:gd name="connsiteX3-897" fmla="*/ 1435 w 24231"/>
                <a:gd name="connsiteY3-898" fmla="*/ 0 h 10227"/>
                <a:gd name="connsiteX4-899" fmla="*/ 110 w 24231"/>
                <a:gd name="connsiteY4-900" fmla="*/ 4229 h 10227"/>
                <a:gd name="connsiteX5-901" fmla="*/ 377 w 24231"/>
                <a:gd name="connsiteY5-902" fmla="*/ 8759 h 10227"/>
                <a:gd name="connsiteX6-903" fmla="*/ 3017 w 24231"/>
                <a:gd name="connsiteY6-904" fmla="*/ 10132 h 10227"/>
                <a:gd name="connsiteX7-905" fmla="*/ 13188 w 24231"/>
                <a:gd name="connsiteY7-906" fmla="*/ 10149 h 10227"/>
                <a:gd name="connsiteX8-907" fmla="*/ 24231 w 24231"/>
                <a:gd name="connsiteY8-908" fmla="*/ 9168 h 10227"/>
                <a:gd name="connsiteX0-909" fmla="*/ 24231 w 24231"/>
                <a:gd name="connsiteY0-910" fmla="*/ 9168 h 10258"/>
                <a:gd name="connsiteX1-911" fmla="*/ 14435 w 24231"/>
                <a:gd name="connsiteY1-912" fmla="*/ 9889 h 10258"/>
                <a:gd name="connsiteX2-913" fmla="*/ 2215 w 24231"/>
                <a:gd name="connsiteY2-914" fmla="*/ 8831 h 10258"/>
                <a:gd name="connsiteX3-915" fmla="*/ 1435 w 24231"/>
                <a:gd name="connsiteY3-916" fmla="*/ 0 h 10258"/>
                <a:gd name="connsiteX4-917" fmla="*/ 110 w 24231"/>
                <a:gd name="connsiteY4-918" fmla="*/ 4229 h 10258"/>
                <a:gd name="connsiteX5-919" fmla="*/ 377 w 24231"/>
                <a:gd name="connsiteY5-920" fmla="*/ 8759 h 10258"/>
                <a:gd name="connsiteX6-921" fmla="*/ 3017 w 24231"/>
                <a:gd name="connsiteY6-922" fmla="*/ 10132 h 10258"/>
                <a:gd name="connsiteX7-923" fmla="*/ 13188 w 24231"/>
                <a:gd name="connsiteY7-924" fmla="*/ 10149 h 10258"/>
                <a:gd name="connsiteX8-925" fmla="*/ 24231 w 24231"/>
                <a:gd name="connsiteY8-926" fmla="*/ 9168 h 10258"/>
                <a:gd name="connsiteX0-927" fmla="*/ 24231 w 24231"/>
                <a:gd name="connsiteY0-928" fmla="*/ 9168 h 10335"/>
                <a:gd name="connsiteX1-929" fmla="*/ 14435 w 24231"/>
                <a:gd name="connsiteY1-930" fmla="*/ 9889 h 10335"/>
                <a:gd name="connsiteX2-931" fmla="*/ 2215 w 24231"/>
                <a:gd name="connsiteY2-932" fmla="*/ 8831 h 10335"/>
                <a:gd name="connsiteX3-933" fmla="*/ 1435 w 24231"/>
                <a:gd name="connsiteY3-934" fmla="*/ 0 h 10335"/>
                <a:gd name="connsiteX4-935" fmla="*/ 110 w 24231"/>
                <a:gd name="connsiteY4-936" fmla="*/ 4229 h 10335"/>
                <a:gd name="connsiteX5-937" fmla="*/ 377 w 24231"/>
                <a:gd name="connsiteY5-938" fmla="*/ 8759 h 10335"/>
                <a:gd name="connsiteX6-939" fmla="*/ 3017 w 24231"/>
                <a:gd name="connsiteY6-940" fmla="*/ 10132 h 10335"/>
                <a:gd name="connsiteX7-941" fmla="*/ 13221 w 24231"/>
                <a:gd name="connsiteY7-942" fmla="*/ 10269 h 10335"/>
                <a:gd name="connsiteX8-943" fmla="*/ 24231 w 24231"/>
                <a:gd name="connsiteY8-944" fmla="*/ 9168 h 10335"/>
                <a:gd name="connsiteX0-945" fmla="*/ 24231 w 24231"/>
                <a:gd name="connsiteY0-946" fmla="*/ 9168 h 10322"/>
                <a:gd name="connsiteX1-947" fmla="*/ 14435 w 24231"/>
                <a:gd name="connsiteY1-948" fmla="*/ 9889 h 10322"/>
                <a:gd name="connsiteX2-949" fmla="*/ 2215 w 24231"/>
                <a:gd name="connsiteY2-950" fmla="*/ 8831 h 10322"/>
                <a:gd name="connsiteX3-951" fmla="*/ 1435 w 24231"/>
                <a:gd name="connsiteY3-952" fmla="*/ 0 h 10322"/>
                <a:gd name="connsiteX4-953" fmla="*/ 110 w 24231"/>
                <a:gd name="connsiteY4-954" fmla="*/ 4229 h 10322"/>
                <a:gd name="connsiteX5-955" fmla="*/ 377 w 24231"/>
                <a:gd name="connsiteY5-956" fmla="*/ 8759 h 10322"/>
                <a:gd name="connsiteX6-957" fmla="*/ 3017 w 24231"/>
                <a:gd name="connsiteY6-958" fmla="*/ 10132 h 10322"/>
                <a:gd name="connsiteX7-959" fmla="*/ 13221 w 24231"/>
                <a:gd name="connsiteY7-960" fmla="*/ 10269 h 10322"/>
                <a:gd name="connsiteX8-961" fmla="*/ 24231 w 24231"/>
                <a:gd name="connsiteY8-962" fmla="*/ 9168 h 10322"/>
                <a:gd name="connsiteX0-963" fmla="*/ 24231 w 24231"/>
                <a:gd name="connsiteY0-964" fmla="*/ 9168 h 10282"/>
                <a:gd name="connsiteX1-965" fmla="*/ 14435 w 24231"/>
                <a:gd name="connsiteY1-966" fmla="*/ 9889 h 10282"/>
                <a:gd name="connsiteX2-967" fmla="*/ 2215 w 24231"/>
                <a:gd name="connsiteY2-968" fmla="*/ 8831 h 10282"/>
                <a:gd name="connsiteX3-969" fmla="*/ 1435 w 24231"/>
                <a:gd name="connsiteY3-970" fmla="*/ 0 h 10282"/>
                <a:gd name="connsiteX4-971" fmla="*/ 110 w 24231"/>
                <a:gd name="connsiteY4-972" fmla="*/ 4229 h 10282"/>
                <a:gd name="connsiteX5-973" fmla="*/ 377 w 24231"/>
                <a:gd name="connsiteY5-974" fmla="*/ 8759 h 10282"/>
                <a:gd name="connsiteX6-975" fmla="*/ 3017 w 24231"/>
                <a:gd name="connsiteY6-976" fmla="*/ 10132 h 10282"/>
                <a:gd name="connsiteX7-977" fmla="*/ 13221 w 24231"/>
                <a:gd name="connsiteY7-978" fmla="*/ 10269 h 10282"/>
                <a:gd name="connsiteX8-979" fmla="*/ 24231 w 24231"/>
                <a:gd name="connsiteY8-980" fmla="*/ 9168 h 10282"/>
                <a:gd name="connsiteX0-981" fmla="*/ 24231 w 24231"/>
                <a:gd name="connsiteY0-982" fmla="*/ 9168 h 10282"/>
                <a:gd name="connsiteX1-983" fmla="*/ 13056 w 24231"/>
                <a:gd name="connsiteY1-984" fmla="*/ 9909 h 10282"/>
                <a:gd name="connsiteX2-985" fmla="*/ 2215 w 24231"/>
                <a:gd name="connsiteY2-986" fmla="*/ 8831 h 10282"/>
                <a:gd name="connsiteX3-987" fmla="*/ 1435 w 24231"/>
                <a:gd name="connsiteY3-988" fmla="*/ 0 h 10282"/>
                <a:gd name="connsiteX4-989" fmla="*/ 110 w 24231"/>
                <a:gd name="connsiteY4-990" fmla="*/ 4229 h 10282"/>
                <a:gd name="connsiteX5-991" fmla="*/ 377 w 24231"/>
                <a:gd name="connsiteY5-992" fmla="*/ 8759 h 10282"/>
                <a:gd name="connsiteX6-993" fmla="*/ 3017 w 24231"/>
                <a:gd name="connsiteY6-994" fmla="*/ 10132 h 10282"/>
                <a:gd name="connsiteX7-995" fmla="*/ 13221 w 24231"/>
                <a:gd name="connsiteY7-996" fmla="*/ 10269 h 10282"/>
                <a:gd name="connsiteX8-997" fmla="*/ 24231 w 24231"/>
                <a:gd name="connsiteY8-998" fmla="*/ 9168 h 10282"/>
                <a:gd name="connsiteX0-999" fmla="*/ 24231 w 24231"/>
                <a:gd name="connsiteY0-1000" fmla="*/ 9168 h 10282"/>
                <a:gd name="connsiteX1-1001" fmla="*/ 13056 w 24231"/>
                <a:gd name="connsiteY1-1002" fmla="*/ 9909 h 10282"/>
                <a:gd name="connsiteX2-1003" fmla="*/ 2215 w 24231"/>
                <a:gd name="connsiteY2-1004" fmla="*/ 8831 h 10282"/>
                <a:gd name="connsiteX3-1005" fmla="*/ 1435 w 24231"/>
                <a:gd name="connsiteY3-1006" fmla="*/ 0 h 10282"/>
                <a:gd name="connsiteX4-1007" fmla="*/ 110 w 24231"/>
                <a:gd name="connsiteY4-1008" fmla="*/ 4229 h 10282"/>
                <a:gd name="connsiteX5-1009" fmla="*/ 377 w 24231"/>
                <a:gd name="connsiteY5-1010" fmla="*/ 8759 h 10282"/>
                <a:gd name="connsiteX6-1011" fmla="*/ 3017 w 24231"/>
                <a:gd name="connsiteY6-1012" fmla="*/ 10132 h 10282"/>
                <a:gd name="connsiteX7-1013" fmla="*/ 13221 w 24231"/>
                <a:gd name="connsiteY7-1014" fmla="*/ 10269 h 10282"/>
                <a:gd name="connsiteX8-1015" fmla="*/ 24231 w 24231"/>
                <a:gd name="connsiteY8-1016" fmla="*/ 9168 h 10282"/>
                <a:gd name="connsiteX0-1017" fmla="*/ 24298 w 24298"/>
                <a:gd name="connsiteY0-1018" fmla="*/ 4940 h 6054"/>
                <a:gd name="connsiteX1-1019" fmla="*/ 13123 w 24298"/>
                <a:gd name="connsiteY1-1020" fmla="*/ 5681 h 6054"/>
                <a:gd name="connsiteX2-1021" fmla="*/ 2282 w 24298"/>
                <a:gd name="connsiteY2-1022" fmla="*/ 4603 h 6054"/>
                <a:gd name="connsiteX3-1023" fmla="*/ 177 w 24298"/>
                <a:gd name="connsiteY3-1024" fmla="*/ 1 h 6054"/>
                <a:gd name="connsiteX4-1025" fmla="*/ 444 w 24298"/>
                <a:gd name="connsiteY4-1026" fmla="*/ 4531 h 6054"/>
                <a:gd name="connsiteX5-1027" fmla="*/ 3084 w 24298"/>
                <a:gd name="connsiteY5-1028" fmla="*/ 5904 h 6054"/>
                <a:gd name="connsiteX6-1029" fmla="*/ 13288 w 24298"/>
                <a:gd name="connsiteY6-1030" fmla="*/ 6041 h 6054"/>
                <a:gd name="connsiteX7-1031" fmla="*/ 24298 w 24298"/>
                <a:gd name="connsiteY7-1032" fmla="*/ 4940 h 6054"/>
                <a:gd name="connsiteX0-1033" fmla="*/ 10021 w 10021"/>
                <a:gd name="connsiteY0-1034" fmla="*/ 8159 h 10000"/>
                <a:gd name="connsiteX1-1035" fmla="*/ 5422 w 10021"/>
                <a:gd name="connsiteY1-1036" fmla="*/ 9383 h 10000"/>
                <a:gd name="connsiteX2-1037" fmla="*/ 1257 w 10021"/>
                <a:gd name="connsiteY2-1038" fmla="*/ 7635 h 10000"/>
                <a:gd name="connsiteX3-1039" fmla="*/ 94 w 10021"/>
                <a:gd name="connsiteY3-1040" fmla="*/ 1 h 10000"/>
                <a:gd name="connsiteX4-1041" fmla="*/ 204 w 10021"/>
                <a:gd name="connsiteY4-1042" fmla="*/ 7483 h 10000"/>
                <a:gd name="connsiteX5-1043" fmla="*/ 1290 w 10021"/>
                <a:gd name="connsiteY5-1044" fmla="*/ 9751 h 10000"/>
                <a:gd name="connsiteX6-1045" fmla="*/ 5490 w 10021"/>
                <a:gd name="connsiteY6-1046" fmla="*/ 9978 h 10000"/>
                <a:gd name="connsiteX7-1047" fmla="*/ 10021 w 10021"/>
                <a:gd name="connsiteY7-1048" fmla="*/ 8159 h 10000"/>
                <a:gd name="connsiteX0-1049" fmla="*/ 9928 w 9928"/>
                <a:gd name="connsiteY0-1050" fmla="*/ 8172 h 10013"/>
                <a:gd name="connsiteX1-1051" fmla="*/ 5329 w 9928"/>
                <a:gd name="connsiteY1-1052" fmla="*/ 9396 h 10013"/>
                <a:gd name="connsiteX2-1053" fmla="*/ 1164 w 9928"/>
                <a:gd name="connsiteY2-1054" fmla="*/ 7648 h 10013"/>
                <a:gd name="connsiteX3-1055" fmla="*/ 1 w 9928"/>
                <a:gd name="connsiteY3-1056" fmla="*/ 14 h 10013"/>
                <a:gd name="connsiteX4-1057" fmla="*/ 1197 w 9928"/>
                <a:gd name="connsiteY4-1058" fmla="*/ 9764 h 10013"/>
                <a:gd name="connsiteX5-1059" fmla="*/ 5397 w 9928"/>
                <a:gd name="connsiteY5-1060" fmla="*/ 9991 h 10013"/>
                <a:gd name="connsiteX6-1061" fmla="*/ 9928 w 9928"/>
                <a:gd name="connsiteY6-1062" fmla="*/ 8172 h 10013"/>
                <a:gd name="connsiteX0-1063" fmla="*/ 9450 w 9450"/>
                <a:gd name="connsiteY0-1064" fmla="*/ 1457 h 3296"/>
                <a:gd name="connsiteX1-1065" fmla="*/ 4818 w 9450"/>
                <a:gd name="connsiteY1-1066" fmla="*/ 2680 h 3296"/>
                <a:gd name="connsiteX2-1067" fmla="*/ 622 w 9450"/>
                <a:gd name="connsiteY2-1068" fmla="*/ 934 h 3296"/>
                <a:gd name="connsiteX3-1069" fmla="*/ 64 w 9450"/>
                <a:gd name="connsiteY3-1070" fmla="*/ 516 h 3296"/>
                <a:gd name="connsiteX4-1071" fmla="*/ 656 w 9450"/>
                <a:gd name="connsiteY4-1072" fmla="*/ 3047 h 3296"/>
                <a:gd name="connsiteX5-1073" fmla="*/ 4886 w 9450"/>
                <a:gd name="connsiteY5-1074" fmla="*/ 3274 h 3296"/>
                <a:gd name="connsiteX6-1075" fmla="*/ 9450 w 9450"/>
                <a:gd name="connsiteY6-1076" fmla="*/ 1457 h 3296"/>
                <a:gd name="connsiteX0-1077" fmla="*/ 10018 w 10018"/>
                <a:gd name="connsiteY0-1078" fmla="*/ 5084 h 10663"/>
                <a:gd name="connsiteX1-1079" fmla="*/ 5116 w 10018"/>
                <a:gd name="connsiteY1-1080" fmla="*/ 8794 h 10663"/>
                <a:gd name="connsiteX2-1081" fmla="*/ 676 w 10018"/>
                <a:gd name="connsiteY2-1082" fmla="*/ 3497 h 10663"/>
                <a:gd name="connsiteX3-1083" fmla="*/ 57 w 10018"/>
                <a:gd name="connsiteY3-1084" fmla="*/ 931 h 10663"/>
                <a:gd name="connsiteX4-1085" fmla="*/ 712 w 10018"/>
                <a:gd name="connsiteY4-1086" fmla="*/ 9908 h 10663"/>
                <a:gd name="connsiteX5-1087" fmla="*/ 5188 w 10018"/>
                <a:gd name="connsiteY5-1088" fmla="*/ 10596 h 10663"/>
                <a:gd name="connsiteX6-1089" fmla="*/ 10018 w 10018"/>
                <a:gd name="connsiteY6-1090" fmla="*/ 5084 h 10663"/>
                <a:gd name="connsiteX0-1091" fmla="*/ 10144 w 10144"/>
                <a:gd name="connsiteY0-1092" fmla="*/ 4342 h 9921"/>
                <a:gd name="connsiteX1-1093" fmla="*/ 5242 w 10144"/>
                <a:gd name="connsiteY1-1094" fmla="*/ 8052 h 9921"/>
                <a:gd name="connsiteX2-1095" fmla="*/ 802 w 10144"/>
                <a:gd name="connsiteY2-1096" fmla="*/ 2755 h 9921"/>
                <a:gd name="connsiteX3-1097" fmla="*/ 183 w 10144"/>
                <a:gd name="connsiteY3-1098" fmla="*/ 189 h 9921"/>
                <a:gd name="connsiteX4-1099" fmla="*/ 838 w 10144"/>
                <a:gd name="connsiteY4-1100" fmla="*/ 9166 h 9921"/>
                <a:gd name="connsiteX5-1101" fmla="*/ 5314 w 10144"/>
                <a:gd name="connsiteY5-1102" fmla="*/ 9854 h 9921"/>
                <a:gd name="connsiteX6-1103" fmla="*/ 10144 w 10144"/>
                <a:gd name="connsiteY6-1104" fmla="*/ 4342 h 9921"/>
                <a:gd name="connsiteX0-1105" fmla="*/ 10000 w 10000"/>
                <a:gd name="connsiteY0-1106" fmla="*/ 4377 h 10000"/>
                <a:gd name="connsiteX1-1107" fmla="*/ 5168 w 10000"/>
                <a:gd name="connsiteY1-1108" fmla="*/ 8116 h 10000"/>
                <a:gd name="connsiteX2-1109" fmla="*/ 791 w 10000"/>
                <a:gd name="connsiteY2-1110" fmla="*/ 2777 h 10000"/>
                <a:gd name="connsiteX3-1111" fmla="*/ 180 w 10000"/>
                <a:gd name="connsiteY3-1112" fmla="*/ 191 h 10000"/>
                <a:gd name="connsiteX4-1113" fmla="*/ 826 w 10000"/>
                <a:gd name="connsiteY4-1114" fmla="*/ 9239 h 10000"/>
                <a:gd name="connsiteX5-1115" fmla="*/ 5239 w 10000"/>
                <a:gd name="connsiteY5-1116" fmla="*/ 9932 h 10000"/>
                <a:gd name="connsiteX6-1117" fmla="*/ 10000 w 10000"/>
                <a:gd name="connsiteY6-1118" fmla="*/ 4377 h 10000"/>
                <a:gd name="connsiteX0-1119" fmla="*/ 9982 w 9982"/>
                <a:gd name="connsiteY0-1120" fmla="*/ 4377 h 10000"/>
                <a:gd name="connsiteX1-1121" fmla="*/ 5150 w 9982"/>
                <a:gd name="connsiteY1-1122" fmla="*/ 8116 h 10000"/>
                <a:gd name="connsiteX2-1123" fmla="*/ 773 w 9982"/>
                <a:gd name="connsiteY2-1124" fmla="*/ 2777 h 10000"/>
                <a:gd name="connsiteX3-1125" fmla="*/ 162 w 9982"/>
                <a:gd name="connsiteY3-1126" fmla="*/ 191 h 10000"/>
                <a:gd name="connsiteX4-1127" fmla="*/ 808 w 9982"/>
                <a:gd name="connsiteY4-1128" fmla="*/ 9239 h 10000"/>
                <a:gd name="connsiteX5-1129" fmla="*/ 5221 w 9982"/>
                <a:gd name="connsiteY5-1130" fmla="*/ 9932 h 10000"/>
                <a:gd name="connsiteX6-1131" fmla="*/ 9982 w 9982"/>
                <a:gd name="connsiteY6-1132" fmla="*/ 4377 h 10000"/>
                <a:gd name="connsiteX0-1133" fmla="*/ 9960 w 9960"/>
                <a:gd name="connsiteY0-1134" fmla="*/ 4377 h 10000"/>
                <a:gd name="connsiteX1-1135" fmla="*/ 5119 w 9960"/>
                <a:gd name="connsiteY1-1136" fmla="*/ 8116 h 10000"/>
                <a:gd name="connsiteX2-1137" fmla="*/ 734 w 9960"/>
                <a:gd name="connsiteY2-1138" fmla="*/ 2777 h 10000"/>
                <a:gd name="connsiteX3-1139" fmla="*/ 122 w 9960"/>
                <a:gd name="connsiteY3-1140" fmla="*/ 191 h 10000"/>
                <a:gd name="connsiteX4-1141" fmla="*/ 769 w 9960"/>
                <a:gd name="connsiteY4-1142" fmla="*/ 9239 h 10000"/>
                <a:gd name="connsiteX5-1143" fmla="*/ 5190 w 9960"/>
                <a:gd name="connsiteY5-1144" fmla="*/ 9932 h 10000"/>
                <a:gd name="connsiteX6-1145" fmla="*/ 9960 w 9960"/>
                <a:gd name="connsiteY6-1146" fmla="*/ 4377 h 10000"/>
                <a:gd name="connsiteX0-1147" fmla="*/ 10000 w 10000"/>
                <a:gd name="connsiteY0-1148" fmla="*/ 4186 h 9809"/>
                <a:gd name="connsiteX1-1149" fmla="*/ 5140 w 10000"/>
                <a:gd name="connsiteY1-1150" fmla="*/ 7925 h 9809"/>
                <a:gd name="connsiteX2-1151" fmla="*/ 680 w 10000"/>
                <a:gd name="connsiteY2-1152" fmla="*/ 4397 h 9809"/>
                <a:gd name="connsiteX3-1153" fmla="*/ 122 w 10000"/>
                <a:gd name="connsiteY3-1154" fmla="*/ 0 h 9809"/>
                <a:gd name="connsiteX4-1155" fmla="*/ 772 w 10000"/>
                <a:gd name="connsiteY4-1156" fmla="*/ 9048 h 9809"/>
                <a:gd name="connsiteX5-1157" fmla="*/ 5211 w 10000"/>
                <a:gd name="connsiteY5-1158" fmla="*/ 9741 h 9809"/>
                <a:gd name="connsiteX6-1159" fmla="*/ 10000 w 10000"/>
                <a:gd name="connsiteY6-1160" fmla="*/ 4186 h 9809"/>
                <a:gd name="connsiteX0-1161" fmla="*/ 10000 w 10000"/>
                <a:gd name="connsiteY0-1162" fmla="*/ 4268 h 10000"/>
                <a:gd name="connsiteX1-1163" fmla="*/ 5140 w 10000"/>
                <a:gd name="connsiteY1-1164" fmla="*/ 8079 h 10000"/>
                <a:gd name="connsiteX2-1165" fmla="*/ 680 w 10000"/>
                <a:gd name="connsiteY2-1166" fmla="*/ 4483 h 10000"/>
                <a:gd name="connsiteX3-1167" fmla="*/ 122 w 10000"/>
                <a:gd name="connsiteY3-1168" fmla="*/ 0 h 10000"/>
                <a:gd name="connsiteX4-1169" fmla="*/ 772 w 10000"/>
                <a:gd name="connsiteY4-1170" fmla="*/ 9224 h 10000"/>
                <a:gd name="connsiteX5-1171" fmla="*/ 5211 w 10000"/>
                <a:gd name="connsiteY5-1172" fmla="*/ 9931 h 10000"/>
                <a:gd name="connsiteX6-1173" fmla="*/ 10000 w 10000"/>
                <a:gd name="connsiteY6-1174" fmla="*/ 4268 h 10000"/>
                <a:gd name="connsiteX0-1175" fmla="*/ 10000 w 10000"/>
                <a:gd name="connsiteY0-1176" fmla="*/ 4268 h 10000"/>
                <a:gd name="connsiteX1-1177" fmla="*/ 5140 w 10000"/>
                <a:gd name="connsiteY1-1178" fmla="*/ 8079 h 10000"/>
                <a:gd name="connsiteX2-1179" fmla="*/ 723 w 10000"/>
                <a:gd name="connsiteY2-1180" fmla="*/ 5304 h 10000"/>
                <a:gd name="connsiteX3-1181" fmla="*/ 122 w 10000"/>
                <a:gd name="connsiteY3-1182" fmla="*/ 0 h 10000"/>
                <a:gd name="connsiteX4-1183" fmla="*/ 772 w 10000"/>
                <a:gd name="connsiteY4-1184" fmla="*/ 9224 h 10000"/>
                <a:gd name="connsiteX5-1185" fmla="*/ 5211 w 10000"/>
                <a:gd name="connsiteY5-1186" fmla="*/ 9931 h 10000"/>
                <a:gd name="connsiteX6-1187" fmla="*/ 10000 w 10000"/>
                <a:gd name="connsiteY6-1188" fmla="*/ 4268 h 10000"/>
                <a:gd name="connsiteX0-1189" fmla="*/ 10000 w 10000"/>
                <a:gd name="connsiteY0-1190" fmla="*/ 4268 h 10000"/>
                <a:gd name="connsiteX1-1191" fmla="*/ 5140 w 10000"/>
                <a:gd name="connsiteY1-1192" fmla="*/ 8079 h 10000"/>
                <a:gd name="connsiteX2-1193" fmla="*/ 723 w 10000"/>
                <a:gd name="connsiteY2-1194" fmla="*/ 5304 h 10000"/>
                <a:gd name="connsiteX3-1195" fmla="*/ 122 w 10000"/>
                <a:gd name="connsiteY3-1196" fmla="*/ 0 h 10000"/>
                <a:gd name="connsiteX4-1197" fmla="*/ 772 w 10000"/>
                <a:gd name="connsiteY4-1198" fmla="*/ 9224 h 10000"/>
                <a:gd name="connsiteX5-1199" fmla="*/ 5211 w 10000"/>
                <a:gd name="connsiteY5-1200" fmla="*/ 9931 h 10000"/>
                <a:gd name="connsiteX6-1201" fmla="*/ 10000 w 10000"/>
                <a:gd name="connsiteY6-1202" fmla="*/ 4268 h 10000"/>
                <a:gd name="connsiteX0-1203" fmla="*/ 10000 w 10000"/>
                <a:gd name="connsiteY0-1204" fmla="*/ 4268 h 10000"/>
                <a:gd name="connsiteX1-1205" fmla="*/ 5140 w 10000"/>
                <a:gd name="connsiteY1-1206" fmla="*/ 8079 h 10000"/>
                <a:gd name="connsiteX2-1207" fmla="*/ 723 w 10000"/>
                <a:gd name="connsiteY2-1208" fmla="*/ 5304 h 10000"/>
                <a:gd name="connsiteX3-1209" fmla="*/ 122 w 10000"/>
                <a:gd name="connsiteY3-1210" fmla="*/ 0 h 10000"/>
                <a:gd name="connsiteX4-1211" fmla="*/ 772 w 10000"/>
                <a:gd name="connsiteY4-1212" fmla="*/ 9224 h 10000"/>
                <a:gd name="connsiteX5-1213" fmla="*/ 5211 w 10000"/>
                <a:gd name="connsiteY5-1214" fmla="*/ 9931 h 10000"/>
                <a:gd name="connsiteX6-1215" fmla="*/ 10000 w 10000"/>
                <a:gd name="connsiteY6-1216" fmla="*/ 4268 h 10000"/>
                <a:gd name="connsiteX0-1217" fmla="*/ 10000 w 10000"/>
                <a:gd name="connsiteY0-1218" fmla="*/ 4268 h 10000"/>
                <a:gd name="connsiteX1-1219" fmla="*/ 5140 w 10000"/>
                <a:gd name="connsiteY1-1220" fmla="*/ 8079 h 10000"/>
                <a:gd name="connsiteX2-1221" fmla="*/ 723 w 10000"/>
                <a:gd name="connsiteY2-1222" fmla="*/ 5304 h 10000"/>
                <a:gd name="connsiteX3-1223" fmla="*/ 122 w 10000"/>
                <a:gd name="connsiteY3-1224" fmla="*/ 0 h 10000"/>
                <a:gd name="connsiteX4-1225" fmla="*/ 772 w 10000"/>
                <a:gd name="connsiteY4-1226" fmla="*/ 9224 h 10000"/>
                <a:gd name="connsiteX5-1227" fmla="*/ 5211 w 10000"/>
                <a:gd name="connsiteY5-1228" fmla="*/ 9931 h 10000"/>
                <a:gd name="connsiteX6-1229" fmla="*/ 10000 w 10000"/>
                <a:gd name="connsiteY6-1230" fmla="*/ 4268 h 10000"/>
                <a:gd name="connsiteX0-1231" fmla="*/ 10000 w 10000"/>
                <a:gd name="connsiteY0-1232" fmla="*/ 4268 h 10000"/>
                <a:gd name="connsiteX1-1233" fmla="*/ 5140 w 10000"/>
                <a:gd name="connsiteY1-1234" fmla="*/ 8079 h 10000"/>
                <a:gd name="connsiteX2-1235" fmla="*/ 723 w 10000"/>
                <a:gd name="connsiteY2-1236" fmla="*/ 5304 h 10000"/>
                <a:gd name="connsiteX3-1237" fmla="*/ 122 w 10000"/>
                <a:gd name="connsiteY3-1238" fmla="*/ 0 h 10000"/>
                <a:gd name="connsiteX4-1239" fmla="*/ 772 w 10000"/>
                <a:gd name="connsiteY4-1240" fmla="*/ 9224 h 10000"/>
                <a:gd name="connsiteX5-1241" fmla="*/ 5211 w 10000"/>
                <a:gd name="connsiteY5-1242" fmla="*/ 9931 h 10000"/>
                <a:gd name="connsiteX6-1243" fmla="*/ 10000 w 10000"/>
                <a:gd name="connsiteY6-1244" fmla="*/ 4268 h 10000"/>
                <a:gd name="connsiteX0-1245" fmla="*/ 10000 w 10000"/>
                <a:gd name="connsiteY0-1246" fmla="*/ 4268 h 10000"/>
                <a:gd name="connsiteX1-1247" fmla="*/ 5140 w 10000"/>
                <a:gd name="connsiteY1-1248" fmla="*/ 8079 h 10000"/>
                <a:gd name="connsiteX2-1249" fmla="*/ 723 w 10000"/>
                <a:gd name="connsiteY2-1250" fmla="*/ 5304 h 10000"/>
                <a:gd name="connsiteX3-1251" fmla="*/ 122 w 10000"/>
                <a:gd name="connsiteY3-1252" fmla="*/ 0 h 10000"/>
                <a:gd name="connsiteX4-1253" fmla="*/ 772 w 10000"/>
                <a:gd name="connsiteY4-1254" fmla="*/ 9224 h 10000"/>
                <a:gd name="connsiteX5-1255" fmla="*/ 5211 w 10000"/>
                <a:gd name="connsiteY5-1256" fmla="*/ 9931 h 10000"/>
                <a:gd name="connsiteX6-1257" fmla="*/ 10000 w 10000"/>
                <a:gd name="connsiteY6-1258" fmla="*/ 4268 h 10000"/>
                <a:gd name="connsiteX0-1259" fmla="*/ 9994 w 9994"/>
                <a:gd name="connsiteY0-1260" fmla="*/ 4268 h 10252"/>
                <a:gd name="connsiteX1-1261" fmla="*/ 5134 w 9994"/>
                <a:gd name="connsiteY1-1262" fmla="*/ 8079 h 10252"/>
                <a:gd name="connsiteX2-1263" fmla="*/ 717 w 9994"/>
                <a:gd name="connsiteY2-1264" fmla="*/ 5304 h 10252"/>
                <a:gd name="connsiteX3-1265" fmla="*/ 116 w 9994"/>
                <a:gd name="connsiteY3-1266" fmla="*/ 0 h 10252"/>
                <a:gd name="connsiteX4-1267" fmla="*/ 795 w 9994"/>
                <a:gd name="connsiteY4-1268" fmla="*/ 9737 h 10252"/>
                <a:gd name="connsiteX5-1269" fmla="*/ 5205 w 9994"/>
                <a:gd name="connsiteY5-1270" fmla="*/ 9931 h 10252"/>
                <a:gd name="connsiteX6-1271" fmla="*/ 9994 w 9994"/>
                <a:gd name="connsiteY6-1272" fmla="*/ 4268 h 10252"/>
                <a:gd name="connsiteX0-1273" fmla="*/ 9995 w 9995"/>
                <a:gd name="connsiteY0-1274" fmla="*/ 4163 h 9754"/>
                <a:gd name="connsiteX1-1275" fmla="*/ 5132 w 9995"/>
                <a:gd name="connsiteY1-1276" fmla="*/ 7880 h 9754"/>
                <a:gd name="connsiteX2-1277" fmla="*/ 712 w 9995"/>
                <a:gd name="connsiteY2-1278" fmla="*/ 5174 h 9754"/>
                <a:gd name="connsiteX3-1279" fmla="*/ 111 w 9995"/>
                <a:gd name="connsiteY3-1280" fmla="*/ 0 h 9754"/>
                <a:gd name="connsiteX4-1281" fmla="*/ 819 w 9995"/>
                <a:gd name="connsiteY4-1282" fmla="*/ 8998 h 9754"/>
                <a:gd name="connsiteX5-1283" fmla="*/ 5203 w 9995"/>
                <a:gd name="connsiteY5-1284" fmla="*/ 9687 h 9754"/>
                <a:gd name="connsiteX6-1285" fmla="*/ 9995 w 9995"/>
                <a:gd name="connsiteY6-1286" fmla="*/ 4163 h 9754"/>
                <a:gd name="connsiteX0-1287" fmla="*/ 9976 w 9976"/>
                <a:gd name="connsiteY0-1288" fmla="*/ 4268 h 10000"/>
                <a:gd name="connsiteX1-1289" fmla="*/ 5111 w 9976"/>
                <a:gd name="connsiteY1-1290" fmla="*/ 8079 h 10000"/>
                <a:gd name="connsiteX2-1291" fmla="*/ 688 w 9976"/>
                <a:gd name="connsiteY2-1292" fmla="*/ 5304 h 10000"/>
                <a:gd name="connsiteX3-1293" fmla="*/ 87 w 9976"/>
                <a:gd name="connsiteY3-1294" fmla="*/ 0 h 10000"/>
                <a:gd name="connsiteX4-1295" fmla="*/ 795 w 9976"/>
                <a:gd name="connsiteY4-1296" fmla="*/ 9225 h 10000"/>
                <a:gd name="connsiteX5-1297" fmla="*/ 5182 w 9976"/>
                <a:gd name="connsiteY5-1298" fmla="*/ 9931 h 10000"/>
                <a:gd name="connsiteX6-1299" fmla="*/ 9976 w 9976"/>
                <a:gd name="connsiteY6-1300" fmla="*/ 4268 h 10000"/>
                <a:gd name="connsiteX0-1301" fmla="*/ 10000 w 10000"/>
                <a:gd name="connsiteY0-1302" fmla="*/ 4268 h 10000"/>
                <a:gd name="connsiteX1-1303" fmla="*/ 5123 w 10000"/>
                <a:gd name="connsiteY1-1304" fmla="*/ 8079 h 10000"/>
                <a:gd name="connsiteX2-1305" fmla="*/ 690 w 10000"/>
                <a:gd name="connsiteY2-1306" fmla="*/ 5304 h 10000"/>
                <a:gd name="connsiteX3-1307" fmla="*/ 87 w 10000"/>
                <a:gd name="connsiteY3-1308" fmla="*/ 0 h 10000"/>
                <a:gd name="connsiteX4-1309" fmla="*/ 797 w 10000"/>
                <a:gd name="connsiteY4-1310" fmla="*/ 9225 h 10000"/>
                <a:gd name="connsiteX5-1311" fmla="*/ 5194 w 10000"/>
                <a:gd name="connsiteY5-1312" fmla="*/ 9931 h 10000"/>
                <a:gd name="connsiteX6-1313" fmla="*/ 10000 w 10000"/>
                <a:gd name="connsiteY6-1314" fmla="*/ 4268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000" h="10000">
                  <a:moveTo>
                    <a:pt x="10000" y="4268"/>
                  </a:moveTo>
                  <a:cubicBezTo>
                    <a:pt x="9147" y="8885"/>
                    <a:pt x="6724" y="7852"/>
                    <a:pt x="5123" y="8079"/>
                  </a:cubicBezTo>
                  <a:cubicBezTo>
                    <a:pt x="3520" y="7791"/>
                    <a:pt x="1291" y="7638"/>
                    <a:pt x="690" y="5304"/>
                  </a:cubicBezTo>
                  <a:cubicBezTo>
                    <a:pt x="537" y="5051"/>
                    <a:pt x="240" y="2592"/>
                    <a:pt x="87" y="0"/>
                  </a:cubicBezTo>
                  <a:cubicBezTo>
                    <a:pt x="-180" y="3871"/>
                    <a:pt x="203" y="8560"/>
                    <a:pt x="797" y="9225"/>
                  </a:cubicBezTo>
                  <a:cubicBezTo>
                    <a:pt x="1853" y="10082"/>
                    <a:pt x="3710" y="9696"/>
                    <a:pt x="5194" y="9931"/>
                  </a:cubicBezTo>
                  <a:cubicBezTo>
                    <a:pt x="6784" y="9308"/>
                    <a:pt x="9546" y="12363"/>
                    <a:pt x="10000" y="4268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3" name="指针音效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820985" y="-1493781"/>
            <a:ext cx="609600" cy="609600"/>
          </a:xfrm>
          <a:prstGeom prst="rect">
            <a:avLst/>
          </a:prstGeom>
        </p:spPr>
      </p:pic>
      <p:pic>
        <p:nvPicPr>
          <p:cNvPr id="8" name="键盘音效 (2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764668" y="-150909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7.40741E-7 L -0.16719 -0.21458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59" y="-1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500" fill="hold"/>
                                            <p:tgtEl>
                                              <p:spTgt spid="951"/>
                                            </p:tgtEl>
                                          </p:cBhvr>
                                          <p:by x="18500" y="185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2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8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1" dur="300" fill="hold"/>
                                            <p:tgtEl>
                                              <p:spTgt spid="498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2" dur="300" fill="hold"/>
                                            <p:tgtEl>
                                              <p:spTgt spid="498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9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9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7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" presetClass="mediacall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5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6" presetID="1" presetClass="exit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" presetClass="exit" presetSubtype="0" fill="hold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" presetClass="entr" presetSubtype="0" fill="hold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" presetClass="exit" presetSubtype="0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" presetClass="entr" presetSubtype="0" fill="hold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xit" presetSubtype="0" fill="hold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" presetClass="entr" presetSubtype="0" fill="hold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" presetClass="exit" presetSubtype="0" fill="hold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" presetClass="entr" presetSubtype="0" fill="hold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" presetClass="exit" presetSubtype="0" fill="hold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" presetClass="exit" presetSubtype="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1" presetClass="entr" presetSubtype="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1" presetClass="exit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1" presetClass="exit" presetSubtype="0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1" presetClass="entr" presetSubtype="0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" presetClass="exit" presetSubtype="0" fill="hold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" presetClass="entr" presetSubtype="0" fill="hold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" presetClass="exit" presetSubtype="0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" presetClass="entr" presetSubtype="0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1" presetClass="exit" presetSubtype="0" fill="hold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1" presetClass="entr" presetSubtype="0" fill="hold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1" presetClass="exit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1" presetClass="exit" presetSubtype="0" fill="hold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1" presetClass="entr" presetSubtype="0" fill="hold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1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" presetClass="exit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xit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1" presetClass="entr" presetSubtype="0" fill="hold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8" presetClass="emph" presetSubtype="0" repeatCount="6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129" dur="1250" fill="hold"/>
                                            <p:tgtEl>
                                              <p:spTgt spid="7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0" presetID="8" presetClass="emph" presetSubtype="0" repeatCount="4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1" dur="1625" fill="hold"/>
                                            <p:tgtEl>
                                              <p:spTgt spid="7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000"/>
                                            <p:tgtEl>
                                              <p:spTgt spid="8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000"/>
                                            <p:tgtEl>
                                              <p:spTgt spid="7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2000"/>
                                            <p:tgtEl>
                                              <p:spTgt spid="7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0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xit" presetSubtype="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5" dur="1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20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10" presetClass="exit" presetSubtype="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1" dur="15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20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0" presetClass="exit" presetSubtype="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7" dur="15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1" dur="20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10" presetClass="exit" presetSubtype="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3" dur="15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0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7" dur="20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0" presetClass="exit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9" dur="1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3" dur="20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10" presetClass="exit" presetSubtype="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5" dur="1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2000"/>
                                            <p:tgtEl>
                                              <p:spTgt spid="8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8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2000"/>
                                            <p:tgtEl>
                                              <p:spTgt spid="18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4" dur="2000"/>
                                            <p:tgtEl>
                                              <p:spTgt spid="18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8" dur="2000"/>
                                            <p:tgtEl>
                                              <p:spTgt spid="18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9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0" dur="2000"/>
                                            <p:tgtEl>
                                              <p:spTgt spid="18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" presetID="10" presetClass="entr" presetSubtype="0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4" dur="2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10" presetClass="exit" presetSubtype="0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6" dur="2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" presetID="14" presetClass="entr" presetSubtype="10" repeatCount="5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0" dur="500"/>
                                            <p:tgtEl>
                                              <p:spTgt spid="8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16" presetClass="entr" presetSubtype="26" fill="hold" grpId="1" nodeType="withEffect">
                                      <p:stCondLst>
                                        <p:cond delay="585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203" dur="250"/>
                                            <p:tgtEl>
                                              <p:spTgt spid="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14" presetClass="entr" presetSubtype="10" repeatCount="1000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6" dur="400"/>
                                            <p:tgtEl>
                                              <p:spTgt spid="8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7" presetID="14" presetClass="entr" presetSubtype="10" repeatCount="500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9" dur="600"/>
                                            <p:tgtEl>
                                              <p:spTgt spid="8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14" presetClass="entr" presetSubtype="10" repeatCount="300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2" dur="600"/>
                                            <p:tgtEl>
                                              <p:spTgt spid="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5" dur="2000"/>
                                            <p:tgtEl>
                                              <p:spTgt spid="18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6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7" dur="2000"/>
                                            <p:tgtEl>
                                              <p:spTgt spid="18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22" presetClass="entr" presetSubtype="4" repeatCount="500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1" dur="600"/>
                                            <p:tgtEl>
                                              <p:spTgt spid="8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42" presetClass="path" presetSubtype="0" repeatCount="5000" fill="hold" grpId="2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3.54167E-6 -4.81481E-6 L -0.00429 -0.07291 " pathEditMode="relative" rAng="0" ptsTypes="AA">
                                          <p:cBhvr>
                                            <p:cTn id="223" dur="500" fill="hold"/>
                                            <p:tgtEl>
                                              <p:spTgt spid="8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1" y="-36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4" presetID="22" presetClass="exit" presetSubtype="4" repeatCount="5000" fill="hold" grpId="1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5" dur="500"/>
                                            <p:tgtEl>
                                              <p:spTgt spid="8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22" presetClass="entr" presetSubtype="4" repeatCount="500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42" presetClass="path" presetSubtype="0" repeatCount="5000" fill="hold" grpId="2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animMotion origin="layout" path="M 6.25E-7 3.33333E-6 L 0.00221 -0.05648 " pathEditMode="relative" rAng="0" ptsTypes="AA">
                                          <p:cBhvr>
                                            <p:cTn id="2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2" presetID="22" presetClass="exit" presetSubtype="4" repeatCount="500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3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22" presetClass="entr" presetSubtype="4" repeatCount="500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7" dur="500"/>
                                            <p:tgtEl>
                                              <p:spTgt spid="8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8" presetID="42" presetClass="path" presetSubtype="0" repeatCount="5000" fill="hold" grpId="2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Motion origin="layout" path="M -2.91667E-6 3.7037E-6 L 0.00183 -0.0669 " pathEditMode="relative" rAng="0" ptsTypes="AA">
                                          <p:cBhvr>
                                            <p:cTn id="239" dur="500" fill="hold"/>
                                            <p:tgtEl>
                                              <p:spTgt spid="8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0" presetID="22" presetClass="exit" presetSubtype="4" repeatCount="5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1" dur="500"/>
                                            <p:tgtEl>
                                              <p:spTgt spid="8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22" presetClass="entr" presetSubtype="4" repeatCount="500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5" dur="500"/>
                                            <p:tgtEl>
                                              <p:spTgt spid="8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repeatCount="500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Motion origin="layout" path="M -2.91667E-6 -2.59259E-6 L 0.00795 -0.05 " pathEditMode="relative" rAng="0" ptsTypes="AA">
                                          <p:cBhvr>
                                            <p:cTn id="247" dur="500" fill="hold"/>
                                            <p:tgtEl>
                                              <p:spTgt spid="8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-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22" presetClass="exit" presetSubtype="4" repeatCount="500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9" dur="500"/>
                                            <p:tgtEl>
                                              <p:spTgt spid="8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1000"/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accel="100000" fill="hold" nodeType="withEffect" p14:presetBounceEnd="26000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8.33333E-7 4.07407E-6 L -0.00078 0.04976 " pathEditMode="relative" rAng="0" ptsTypes="AA" p14:bounceEnd="26000">
                                          <p:cBhvr>
                                            <p:cTn id="255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" y="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22" presetClass="entr" presetSubtype="4" repeatCount="300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8" dur="600"/>
                                            <p:tgtEl>
                                              <p:spTgt spid="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9" presetID="42" presetClass="path" presetSubtype="0" repeatCount="3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-1.66667E-6 -4.81481E-6 L -0.0043 -0.07291 " pathEditMode="relative" rAng="0" ptsTypes="AA">
                                          <p:cBhvr>
                                            <p:cTn id="260" dur="50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1" y="-36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1" presetID="22" presetClass="exit" presetSubtype="4" repeatCount="300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2" dur="500"/>
                                            <p:tgtEl>
                                              <p:spTgt spid="3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" presetID="22" presetClass="entr" presetSubtype="4" repeatCount="300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6" dur="500"/>
                                            <p:tgtEl>
                                              <p:spTgt spid="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7" presetID="42" presetClass="path" presetSubtype="0" repeatCount="3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4.375E-6 1.85185E-6 L 0.00182 -0.0669 " pathEditMode="relative" rAng="0" ptsTypes="AA">
                                          <p:cBhvr>
                                            <p:cTn id="268" dur="50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9" presetID="22" presetClass="exit" presetSubtype="4" repeatCount="300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0" dur="500"/>
                                            <p:tgtEl>
                                              <p:spTgt spid="3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22" presetClass="entr" presetSubtype="4" repeatCount="300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4" dur="500"/>
                                            <p:tgtEl>
                                              <p:spTgt spid="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42" presetClass="path" presetSubtype="0" repeatCount="3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-4.79167E-6 4.07407E-6 L 0.00795 -0.05 " pathEditMode="relative" rAng="0" ptsTypes="AA">
                                          <p:cBhvr>
                                            <p:cTn id="276" dur="50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-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7" presetID="22" presetClass="exit" presetSubtype="4" repeatCount="300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8" dur="500"/>
                                            <p:tgtEl>
                                              <p:spTgt spid="3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2" dur="500"/>
                                            <p:tgtEl>
                                              <p:spTgt spid="19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83" dur="500"/>
                                            <p:tgtEl>
                                              <p:spTgt spid="19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4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" presetClass="mediacall" presetSubtype="0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7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88" presetID="38" presetClass="entr" presetSubtype="0" accel="5000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290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1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2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5" presetID="38" presetClass="entr" presetSubtype="0" accel="5000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297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8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8" presetClass="entr" presetSubtype="0" accel="5000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304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5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6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72700" numSld="999">
                    <p:cTn id="3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30300" numSld="999" showWhenStopped="0">
                    <p:cTn id="31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80000" numSld="999" showWhenStopped="0">
                    <p:cTn id="31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281" grpId="0" animBg="1"/>
          <p:bldP spid="281" grpId="1" animBg="1"/>
          <p:bldP spid="810" grpId="0" animBg="1"/>
          <p:bldP spid="810" grpId="1" animBg="1"/>
          <p:bldP spid="742" grpId="0" animBg="1"/>
          <p:bldP spid="742" grpId="1" animBg="1"/>
          <p:bldP spid="280" grpId="0" animBg="1"/>
          <p:bldP spid="280" grpId="1" animBg="1"/>
          <p:bldP spid="1891" grpId="0" animBg="1"/>
          <p:bldP spid="1891" grpId="1" animBg="1"/>
          <p:bldP spid="1893" grpId="0" animBg="1"/>
          <p:bldP spid="1893" grpId="1" animBg="1"/>
          <p:bldP spid="1894" grpId="0" animBg="1"/>
          <p:bldP spid="1894" grpId="1" animBg="1"/>
          <p:bldP spid="780" grpId="0" animBg="1"/>
          <p:bldP spid="862" grpId="0" animBg="1"/>
          <p:bldP spid="282" grpId="0" animBg="1"/>
          <p:bldP spid="282" grpId="1" animBg="1"/>
          <p:bldP spid="283" grpId="0" animBg="1"/>
          <p:bldP spid="283" grpId="1" animBg="1"/>
          <p:bldP spid="284" grpId="0" animBg="1"/>
          <p:bldP spid="284" grpId="1" animBg="1"/>
          <p:bldP spid="274" grpId="0" animBg="1"/>
          <p:bldP spid="277" grpId="0"/>
          <p:bldP spid="278" grpId="0"/>
          <p:bldP spid="279" grpId="0"/>
          <p:bldP spid="839" grpId="0" animBg="1"/>
          <p:bldP spid="839" grpId="1" animBg="1"/>
          <p:bldP spid="839" grpId="2" animBg="1"/>
          <p:bldP spid="863" grpId="0" animBg="1"/>
          <p:bldP spid="864" grpId="0" animBg="1"/>
          <p:bldP spid="865" grpId="0" animBg="1"/>
          <p:bldP spid="866" grpId="0" animBg="1"/>
          <p:bldP spid="866" grpId="1" animBg="1"/>
          <p:bldP spid="840" grpId="0" animBg="1"/>
          <p:bldP spid="840" grpId="1" animBg="1"/>
          <p:bldP spid="840" grpId="2" animBg="1"/>
          <p:bldP spid="317" grpId="0" animBg="1"/>
          <p:bldP spid="317" grpId="1" animBg="1"/>
          <p:bldP spid="317" grpId="2" animBg="1"/>
          <p:bldP spid="318" grpId="0" animBg="1"/>
          <p:bldP spid="318" grpId="1" animBg="1"/>
          <p:bldP spid="318" grpId="2" animBg="1"/>
          <p:bldP spid="319" grpId="0" animBg="1"/>
          <p:bldP spid="319" grpId="1" animBg="1"/>
          <p:bldP spid="319" grpId="2" animBg="1"/>
          <p:bldP spid="31" grpId="0" animBg="1"/>
          <p:bldP spid="31" grpId="1" animBg="1"/>
          <p:bldP spid="31" grpId="2" animBg="1"/>
          <p:bldP spid="838" grpId="0" animBg="1"/>
          <p:bldP spid="838" grpId="1" animBg="1"/>
          <p:bldP spid="838" grpId="2" animBg="1"/>
          <p:bldP spid="30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7.40741E-7 L -0.16719 -0.21458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59" y="-1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500" fill="hold"/>
                                            <p:tgtEl>
                                              <p:spTgt spid="951"/>
                                            </p:tgtEl>
                                          </p:cBhvr>
                                          <p:by x="18500" y="185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8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498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498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9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9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7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" presetClass="mediacall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5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6" presetID="1" presetClass="exit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" presetClass="exit" presetSubtype="0" fill="hold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" presetClass="entr" presetSubtype="0" fill="hold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" presetClass="exit" presetSubtype="0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" presetClass="entr" presetSubtype="0" fill="hold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xit" presetSubtype="0" fill="hold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" presetClass="entr" presetSubtype="0" fill="hold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" presetClass="exit" presetSubtype="0" fill="hold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" presetClass="entr" presetSubtype="0" fill="hold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" presetClass="exit" presetSubtype="0" fill="hold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" presetClass="exit" presetSubtype="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1" presetClass="entr" presetSubtype="0" fill="hold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1" presetClass="exit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1" presetClass="exit" presetSubtype="0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1" presetClass="entr" presetSubtype="0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" presetClass="exit" presetSubtype="0" fill="hold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" presetClass="entr" presetSubtype="0" fill="hold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" presetClass="exit" presetSubtype="0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" presetClass="entr" presetSubtype="0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1" presetClass="exit" presetSubtype="0" fill="hold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1" presetClass="entr" presetSubtype="0" fill="hold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1" presetClass="exit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1" presetClass="exit" presetSubtype="0" fill="hold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1" presetClass="entr" presetSubtype="0" fill="hold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1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" presetClass="exit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xit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1" presetClass="entr" presetSubtype="0" fill="hold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8" presetClass="emph" presetSubtype="0" repeatCount="6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129" dur="1250" fill="hold"/>
                                            <p:tgtEl>
                                              <p:spTgt spid="7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0" presetID="8" presetClass="emph" presetSubtype="0" repeatCount="4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1" dur="1625" fill="hold"/>
                                            <p:tgtEl>
                                              <p:spTgt spid="7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000"/>
                                            <p:tgtEl>
                                              <p:spTgt spid="8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000"/>
                                            <p:tgtEl>
                                              <p:spTgt spid="7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2000"/>
                                            <p:tgtEl>
                                              <p:spTgt spid="7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0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xit" presetSubtype="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5" dur="1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20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10" presetClass="exit" presetSubtype="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1" dur="15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20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0" presetClass="exit" presetSubtype="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7" dur="15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1" dur="20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10" presetClass="exit" presetSubtype="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3" dur="15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0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7" dur="20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0" presetClass="exit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9" dur="1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3" dur="20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10" presetClass="exit" presetSubtype="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5" dur="1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2000"/>
                                            <p:tgtEl>
                                              <p:spTgt spid="8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8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2000"/>
                                            <p:tgtEl>
                                              <p:spTgt spid="18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4" dur="2000"/>
                                            <p:tgtEl>
                                              <p:spTgt spid="18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8" dur="2000"/>
                                            <p:tgtEl>
                                              <p:spTgt spid="18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9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0" dur="2000"/>
                                            <p:tgtEl>
                                              <p:spTgt spid="18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" presetID="10" presetClass="entr" presetSubtype="0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4" dur="2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10" presetClass="exit" presetSubtype="0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6" dur="2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" presetID="14" presetClass="entr" presetSubtype="10" repeatCount="5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0" dur="500"/>
                                            <p:tgtEl>
                                              <p:spTgt spid="8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16" presetClass="entr" presetSubtype="26" fill="hold" grpId="1" nodeType="withEffect">
                                      <p:stCondLst>
                                        <p:cond delay="585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203" dur="250"/>
                                            <p:tgtEl>
                                              <p:spTgt spid="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14" presetClass="entr" presetSubtype="10" repeatCount="1000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6" dur="400"/>
                                            <p:tgtEl>
                                              <p:spTgt spid="8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7" presetID="14" presetClass="entr" presetSubtype="10" repeatCount="500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9" dur="600"/>
                                            <p:tgtEl>
                                              <p:spTgt spid="8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14" presetClass="entr" presetSubtype="10" repeatCount="300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2" dur="600"/>
                                            <p:tgtEl>
                                              <p:spTgt spid="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5" dur="2000"/>
                                            <p:tgtEl>
                                              <p:spTgt spid="18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6" presetID="10" presetClass="exit" presetSubtype="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7" dur="2000"/>
                                            <p:tgtEl>
                                              <p:spTgt spid="18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22" presetClass="entr" presetSubtype="4" repeatCount="500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1" dur="600"/>
                                            <p:tgtEl>
                                              <p:spTgt spid="8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42" presetClass="path" presetSubtype="0" repeatCount="5000" fill="hold" grpId="2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3.54167E-6 -4.81481E-6 L -0.00429 -0.07291 " pathEditMode="relative" rAng="0" ptsTypes="AA">
                                          <p:cBhvr>
                                            <p:cTn id="223" dur="500" fill="hold"/>
                                            <p:tgtEl>
                                              <p:spTgt spid="8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1" y="-36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4" presetID="22" presetClass="exit" presetSubtype="4" repeatCount="5000" fill="hold" grpId="1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5" dur="500"/>
                                            <p:tgtEl>
                                              <p:spTgt spid="8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22" presetClass="entr" presetSubtype="4" repeatCount="500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42" presetClass="path" presetSubtype="0" repeatCount="5000" fill="hold" grpId="2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animMotion origin="layout" path="M 6.25E-7 3.33333E-6 L 0.00221 -0.05648 " pathEditMode="relative" rAng="0" ptsTypes="AA">
                                          <p:cBhvr>
                                            <p:cTn id="2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2" presetID="22" presetClass="exit" presetSubtype="4" repeatCount="500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3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22" presetClass="entr" presetSubtype="4" repeatCount="500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7" dur="500"/>
                                            <p:tgtEl>
                                              <p:spTgt spid="8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8" presetID="42" presetClass="path" presetSubtype="0" repeatCount="5000" fill="hold" grpId="2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Motion origin="layout" path="M -2.91667E-6 3.7037E-6 L 0.00183 -0.0669 " pathEditMode="relative" rAng="0" ptsTypes="AA">
                                          <p:cBhvr>
                                            <p:cTn id="239" dur="500" fill="hold"/>
                                            <p:tgtEl>
                                              <p:spTgt spid="8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0" presetID="22" presetClass="exit" presetSubtype="4" repeatCount="5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1" dur="500"/>
                                            <p:tgtEl>
                                              <p:spTgt spid="8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22" presetClass="entr" presetSubtype="4" repeatCount="500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5" dur="500"/>
                                            <p:tgtEl>
                                              <p:spTgt spid="8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repeatCount="500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Motion origin="layout" path="M -2.91667E-6 -2.59259E-6 L 0.00795 -0.05 " pathEditMode="relative" rAng="0" ptsTypes="AA">
                                          <p:cBhvr>
                                            <p:cTn id="247" dur="500" fill="hold"/>
                                            <p:tgtEl>
                                              <p:spTgt spid="8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-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22" presetClass="exit" presetSubtype="4" repeatCount="5000" fill="hold" grpId="1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9" dur="500"/>
                                            <p:tgtEl>
                                              <p:spTgt spid="8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1000"/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accel="10000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8.33333E-7 4.07407E-6 L -0.00078 0.04976 " pathEditMode="relative" rAng="0" ptsTypes="AA">
                                          <p:cBhvr>
                                            <p:cTn id="255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" y="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22" presetClass="entr" presetSubtype="4" repeatCount="300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8" dur="600"/>
                                            <p:tgtEl>
                                              <p:spTgt spid="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9" presetID="42" presetClass="path" presetSubtype="0" repeatCount="3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-1.66667E-6 -4.81481E-6 L -0.0043 -0.07291 " pathEditMode="relative" rAng="0" ptsTypes="AA">
                                          <p:cBhvr>
                                            <p:cTn id="260" dur="50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1" y="-36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1" presetID="22" presetClass="exit" presetSubtype="4" repeatCount="300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2" dur="500"/>
                                            <p:tgtEl>
                                              <p:spTgt spid="3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" presetID="22" presetClass="entr" presetSubtype="4" repeatCount="300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6" dur="500"/>
                                            <p:tgtEl>
                                              <p:spTgt spid="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7" presetID="42" presetClass="path" presetSubtype="0" repeatCount="3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4.375E-6 1.85185E-6 L 0.00182 -0.0669 " pathEditMode="relative" rAng="0" ptsTypes="AA">
                                          <p:cBhvr>
                                            <p:cTn id="268" dur="50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9" presetID="22" presetClass="exit" presetSubtype="4" repeatCount="300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0" dur="500"/>
                                            <p:tgtEl>
                                              <p:spTgt spid="3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22" presetClass="entr" presetSubtype="4" repeatCount="300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4" dur="500"/>
                                            <p:tgtEl>
                                              <p:spTgt spid="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42" presetClass="path" presetSubtype="0" repeatCount="3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-4.79167E-6 4.07407E-6 L 0.00795 -0.05 " pathEditMode="relative" rAng="0" ptsTypes="AA">
                                          <p:cBhvr>
                                            <p:cTn id="276" dur="50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-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7" presetID="22" presetClass="exit" presetSubtype="4" repeatCount="300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8" dur="500"/>
                                            <p:tgtEl>
                                              <p:spTgt spid="3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2" dur="500"/>
                                            <p:tgtEl>
                                              <p:spTgt spid="19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83" dur="500"/>
                                            <p:tgtEl>
                                              <p:spTgt spid="19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4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" presetClass="mediacall" presetSubtype="0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7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88" presetID="38" presetClass="entr" presetSubtype="0" accel="5000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290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1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2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5" presetID="38" presetClass="entr" presetSubtype="0" accel="5000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297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8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8" presetClass="entr" presetSubtype="0" accel="5000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304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5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6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72700" numSld="999">
                    <p:cTn id="3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30300" numSld="999" showWhenStopped="0">
                    <p:cTn id="31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80000" numSld="999" showWhenStopped="0">
                    <p:cTn id="31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281" grpId="0" animBg="1"/>
          <p:bldP spid="281" grpId="1" animBg="1"/>
          <p:bldP spid="810" grpId="0" animBg="1"/>
          <p:bldP spid="810" grpId="1" animBg="1"/>
          <p:bldP spid="742" grpId="0" animBg="1"/>
          <p:bldP spid="742" grpId="1" animBg="1"/>
          <p:bldP spid="280" grpId="0" animBg="1"/>
          <p:bldP spid="280" grpId="1" animBg="1"/>
          <p:bldP spid="1891" grpId="0" animBg="1"/>
          <p:bldP spid="1891" grpId="1" animBg="1"/>
          <p:bldP spid="1893" grpId="0" animBg="1"/>
          <p:bldP spid="1893" grpId="1" animBg="1"/>
          <p:bldP spid="1894" grpId="0" animBg="1"/>
          <p:bldP spid="1894" grpId="1" animBg="1"/>
          <p:bldP spid="780" grpId="0" animBg="1"/>
          <p:bldP spid="862" grpId="0" animBg="1"/>
          <p:bldP spid="282" grpId="0" animBg="1"/>
          <p:bldP spid="282" grpId="1" animBg="1"/>
          <p:bldP spid="283" grpId="0" animBg="1"/>
          <p:bldP spid="283" grpId="1" animBg="1"/>
          <p:bldP spid="284" grpId="0" animBg="1"/>
          <p:bldP spid="284" grpId="1" animBg="1"/>
          <p:bldP spid="274" grpId="0" animBg="1"/>
          <p:bldP spid="277" grpId="0"/>
          <p:bldP spid="278" grpId="0"/>
          <p:bldP spid="279" grpId="0"/>
          <p:bldP spid="839" grpId="0" animBg="1"/>
          <p:bldP spid="839" grpId="1" animBg="1"/>
          <p:bldP spid="839" grpId="2" animBg="1"/>
          <p:bldP spid="863" grpId="0" animBg="1"/>
          <p:bldP spid="864" grpId="0" animBg="1"/>
          <p:bldP spid="865" grpId="0" animBg="1"/>
          <p:bldP spid="866" grpId="0" animBg="1"/>
          <p:bldP spid="866" grpId="1" animBg="1"/>
          <p:bldP spid="840" grpId="0" animBg="1"/>
          <p:bldP spid="840" grpId="1" animBg="1"/>
          <p:bldP spid="840" grpId="2" animBg="1"/>
          <p:bldP spid="317" grpId="0" animBg="1"/>
          <p:bldP spid="317" grpId="1" animBg="1"/>
          <p:bldP spid="317" grpId="2" animBg="1"/>
          <p:bldP spid="318" grpId="0" animBg="1"/>
          <p:bldP spid="318" grpId="1" animBg="1"/>
          <p:bldP spid="318" grpId="2" animBg="1"/>
          <p:bldP spid="319" grpId="0" animBg="1"/>
          <p:bldP spid="319" grpId="1" animBg="1"/>
          <p:bldP spid="319" grpId="2" animBg="1"/>
          <p:bldP spid="31" grpId="0" animBg="1"/>
          <p:bldP spid="31" grpId="1" animBg="1"/>
          <p:bldP spid="31" grpId="2" animBg="1"/>
          <p:bldP spid="838" grpId="0" animBg="1"/>
          <p:bldP spid="838" grpId="1" animBg="1"/>
          <p:bldP spid="838" grpId="2" animBg="1"/>
          <p:bldP spid="301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图片 17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0" y="0"/>
            <a:ext cx="12263147" cy="6858000"/>
          </a:xfrm>
          <a:prstGeom prst="rect">
            <a:avLst/>
          </a:prstGeom>
          <a:solidFill>
            <a:srgbClr val="20A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3" name="组合 192"/>
          <p:cNvGrpSpPr/>
          <p:nvPr/>
        </p:nvGrpSpPr>
        <p:grpSpPr>
          <a:xfrm>
            <a:off x="3405270" y="3203030"/>
            <a:ext cx="2016692" cy="3603344"/>
            <a:chOff x="9796463" y="1160975"/>
            <a:chExt cx="1670059" cy="2983994"/>
          </a:xfrm>
        </p:grpSpPr>
        <p:sp>
          <p:nvSpPr>
            <p:cNvPr id="194" name="任意多边形 193"/>
            <p:cNvSpPr/>
            <p:nvPr/>
          </p:nvSpPr>
          <p:spPr>
            <a:xfrm>
              <a:off x="10803731" y="1943100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  <a:gd name="connsiteX2" fmla="*/ 0 w 0"/>
                <a:gd name="connsiteY2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5" name="组合 194"/>
            <p:cNvGrpSpPr/>
            <p:nvPr/>
          </p:nvGrpSpPr>
          <p:grpSpPr>
            <a:xfrm>
              <a:off x="10806113" y="1935956"/>
              <a:ext cx="114299" cy="531019"/>
              <a:chOff x="10806113" y="1935956"/>
              <a:chExt cx="114299" cy="531019"/>
            </a:xfrm>
          </p:grpSpPr>
          <p:sp>
            <p:nvSpPr>
              <p:cNvPr id="203" name="任意多边形 202"/>
              <p:cNvSpPr/>
              <p:nvPr/>
            </p:nvSpPr>
            <p:spPr>
              <a:xfrm>
                <a:off x="10806113" y="1935956"/>
                <a:ext cx="83343" cy="531019"/>
              </a:xfrm>
              <a:custGeom>
                <a:avLst/>
                <a:gdLst>
                  <a:gd name="connsiteX0" fmla="*/ 0 w 83343"/>
                  <a:gd name="connsiteY0" fmla="*/ 21432 h 531019"/>
                  <a:gd name="connsiteX1" fmla="*/ 2381 w 83343"/>
                  <a:gd name="connsiteY1" fmla="*/ 531019 h 531019"/>
                  <a:gd name="connsiteX2" fmla="*/ 83343 w 83343"/>
                  <a:gd name="connsiteY2" fmla="*/ 526257 h 531019"/>
                  <a:gd name="connsiteX3" fmla="*/ 50006 w 83343"/>
                  <a:gd name="connsiteY3" fmla="*/ 0 h 531019"/>
                  <a:gd name="connsiteX4" fmla="*/ 0 w 83343"/>
                  <a:gd name="connsiteY4" fmla="*/ 21432 h 531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343" h="531019">
                    <a:moveTo>
                      <a:pt x="0" y="21432"/>
                    </a:moveTo>
                    <a:cubicBezTo>
                      <a:pt x="794" y="191294"/>
                      <a:pt x="1587" y="361157"/>
                      <a:pt x="2381" y="531019"/>
                    </a:cubicBezTo>
                    <a:lnTo>
                      <a:pt x="83343" y="526257"/>
                    </a:lnTo>
                    <a:lnTo>
                      <a:pt x="50006" y="0"/>
                    </a:lnTo>
                    <a:lnTo>
                      <a:pt x="0" y="21432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任意多边形 203"/>
              <p:cNvSpPr/>
              <p:nvPr/>
            </p:nvSpPr>
            <p:spPr>
              <a:xfrm>
                <a:off x="10853737" y="1935956"/>
                <a:ext cx="66675" cy="516731"/>
              </a:xfrm>
              <a:custGeom>
                <a:avLst/>
                <a:gdLst>
                  <a:gd name="connsiteX0" fmla="*/ 50006 w 66675"/>
                  <a:gd name="connsiteY0" fmla="*/ 9525 h 516731"/>
                  <a:gd name="connsiteX1" fmla="*/ 66675 w 66675"/>
                  <a:gd name="connsiteY1" fmla="*/ 509588 h 516731"/>
                  <a:gd name="connsiteX2" fmla="*/ 14288 w 66675"/>
                  <a:gd name="connsiteY2" fmla="*/ 516731 h 516731"/>
                  <a:gd name="connsiteX3" fmla="*/ 0 w 66675"/>
                  <a:gd name="connsiteY3" fmla="*/ 0 h 516731"/>
                  <a:gd name="connsiteX4" fmla="*/ 50006 w 66675"/>
                  <a:gd name="connsiteY4" fmla="*/ 9525 h 516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516731">
                    <a:moveTo>
                      <a:pt x="50006" y="9525"/>
                    </a:moveTo>
                    <a:lnTo>
                      <a:pt x="66675" y="509588"/>
                    </a:lnTo>
                    <a:lnTo>
                      <a:pt x="14288" y="516731"/>
                    </a:lnTo>
                    <a:lnTo>
                      <a:pt x="0" y="0"/>
                    </a:lnTo>
                    <a:lnTo>
                      <a:pt x="50006" y="9525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6" name="Freeform 1091"/>
            <p:cNvSpPr/>
            <p:nvPr/>
          </p:nvSpPr>
          <p:spPr bwMode="auto">
            <a:xfrm>
              <a:off x="9848816" y="1160975"/>
              <a:ext cx="1574875" cy="506203"/>
            </a:xfrm>
            <a:custGeom>
              <a:avLst/>
              <a:gdLst>
                <a:gd name="T0" fmla="*/ 80 w 103"/>
                <a:gd name="T1" fmla="*/ 0 h 33"/>
                <a:gd name="T2" fmla="*/ 23 w 103"/>
                <a:gd name="T3" fmla="*/ 0 h 33"/>
                <a:gd name="T4" fmla="*/ 0 w 103"/>
                <a:gd name="T5" fmla="*/ 23 h 33"/>
                <a:gd name="T6" fmla="*/ 0 w 103"/>
                <a:gd name="T7" fmla="*/ 33 h 33"/>
                <a:gd name="T8" fmla="*/ 83 w 103"/>
                <a:gd name="T9" fmla="*/ 33 h 33"/>
                <a:gd name="T10" fmla="*/ 85 w 103"/>
                <a:gd name="T11" fmla="*/ 17 h 33"/>
                <a:gd name="T12" fmla="*/ 96 w 103"/>
                <a:gd name="T13" fmla="*/ 33 h 33"/>
                <a:gd name="T14" fmla="*/ 103 w 103"/>
                <a:gd name="T15" fmla="*/ 33 h 33"/>
                <a:gd name="T16" fmla="*/ 103 w 103"/>
                <a:gd name="T17" fmla="*/ 23 h 33"/>
                <a:gd name="T18" fmla="*/ 80 w 103"/>
                <a:gd name="T19" fmla="*/ 0 h 33"/>
                <a:gd name="connsiteX0" fmla="*/ 7767 w 10000"/>
                <a:gd name="connsiteY0" fmla="*/ 0 h 10000"/>
                <a:gd name="connsiteX1" fmla="*/ 2233 w 10000"/>
                <a:gd name="connsiteY1" fmla="*/ 0 h 10000"/>
                <a:gd name="connsiteX2" fmla="*/ 0 w 10000"/>
                <a:gd name="connsiteY2" fmla="*/ 6970 h 10000"/>
                <a:gd name="connsiteX3" fmla="*/ 0 w 10000"/>
                <a:gd name="connsiteY3" fmla="*/ 10000 h 10000"/>
                <a:gd name="connsiteX4" fmla="*/ 8058 w 10000"/>
                <a:gd name="connsiteY4" fmla="*/ 10000 h 10000"/>
                <a:gd name="connsiteX5" fmla="*/ 9320 w 10000"/>
                <a:gd name="connsiteY5" fmla="*/ 10000 h 10000"/>
                <a:gd name="connsiteX6" fmla="*/ 10000 w 10000"/>
                <a:gd name="connsiteY6" fmla="*/ 10000 h 10000"/>
                <a:gd name="connsiteX7" fmla="*/ 10000 w 10000"/>
                <a:gd name="connsiteY7" fmla="*/ 6970 h 10000"/>
                <a:gd name="connsiteX8" fmla="*/ 7767 w 10000"/>
                <a:gd name="connsiteY8" fmla="*/ 0 h 10000"/>
                <a:gd name="connsiteX0-1" fmla="*/ 7767 w 10000"/>
                <a:gd name="connsiteY0-2" fmla="*/ 0 h 10000"/>
                <a:gd name="connsiteX1-3" fmla="*/ 2233 w 10000"/>
                <a:gd name="connsiteY1-4" fmla="*/ 0 h 10000"/>
                <a:gd name="connsiteX2-5" fmla="*/ 0 w 10000"/>
                <a:gd name="connsiteY2-6" fmla="*/ 6970 h 10000"/>
                <a:gd name="connsiteX3-7" fmla="*/ 0 w 10000"/>
                <a:gd name="connsiteY3-8" fmla="*/ 10000 h 10000"/>
                <a:gd name="connsiteX4-9" fmla="*/ 8058 w 10000"/>
                <a:gd name="connsiteY4-10" fmla="*/ 10000 h 10000"/>
                <a:gd name="connsiteX5-11" fmla="*/ 10000 w 10000"/>
                <a:gd name="connsiteY5-12" fmla="*/ 10000 h 10000"/>
                <a:gd name="connsiteX6-13" fmla="*/ 10000 w 10000"/>
                <a:gd name="connsiteY6-14" fmla="*/ 6970 h 10000"/>
                <a:gd name="connsiteX7-15" fmla="*/ 7767 w 10000"/>
                <a:gd name="connsiteY7-16" fmla="*/ 0 h 10000"/>
                <a:gd name="connsiteX0-17" fmla="*/ 7767 w 10000"/>
                <a:gd name="connsiteY0-18" fmla="*/ 0 h 10000"/>
                <a:gd name="connsiteX1-19" fmla="*/ 2233 w 10000"/>
                <a:gd name="connsiteY1-20" fmla="*/ 0 h 10000"/>
                <a:gd name="connsiteX2-21" fmla="*/ 0 w 10000"/>
                <a:gd name="connsiteY2-22" fmla="*/ 6970 h 10000"/>
                <a:gd name="connsiteX3-23" fmla="*/ 0 w 10000"/>
                <a:gd name="connsiteY3-24" fmla="*/ 10000 h 10000"/>
                <a:gd name="connsiteX4-25" fmla="*/ 10000 w 10000"/>
                <a:gd name="connsiteY4-26" fmla="*/ 10000 h 10000"/>
                <a:gd name="connsiteX5-27" fmla="*/ 10000 w 10000"/>
                <a:gd name="connsiteY5-28" fmla="*/ 6970 h 10000"/>
                <a:gd name="connsiteX6-29" fmla="*/ 7767 w 10000"/>
                <a:gd name="connsiteY6-30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000" h="10000">
                  <a:moveTo>
                    <a:pt x="7767" y="0"/>
                  </a:moveTo>
                  <a:lnTo>
                    <a:pt x="2233" y="0"/>
                  </a:lnTo>
                  <a:cubicBezTo>
                    <a:pt x="971" y="0"/>
                    <a:pt x="0" y="3030"/>
                    <a:pt x="0" y="6970"/>
                  </a:cubicBezTo>
                  <a:lnTo>
                    <a:pt x="0" y="10000"/>
                  </a:lnTo>
                  <a:lnTo>
                    <a:pt x="10000" y="10000"/>
                  </a:lnTo>
                  <a:lnTo>
                    <a:pt x="10000" y="6970"/>
                  </a:lnTo>
                  <a:cubicBezTo>
                    <a:pt x="10000" y="3030"/>
                    <a:pt x="9029" y="0"/>
                    <a:pt x="7767" y="0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9796463" y="1406274"/>
              <a:ext cx="1670058" cy="2738695"/>
              <a:chOff x="9796463" y="1406274"/>
              <a:chExt cx="1670058" cy="2738695"/>
            </a:xfrm>
          </p:grpSpPr>
          <p:sp>
            <p:nvSpPr>
              <p:cNvPr id="201" name="Freeform 1089"/>
              <p:cNvSpPr>
                <a:spLocks noEditPoints="1"/>
              </p:cNvSpPr>
              <p:nvPr/>
            </p:nvSpPr>
            <p:spPr bwMode="auto">
              <a:xfrm>
                <a:off x="9796463" y="1406274"/>
                <a:ext cx="1670058" cy="2738695"/>
              </a:xfrm>
              <a:custGeom>
                <a:avLst/>
                <a:gdLst>
                  <a:gd name="T0" fmla="*/ 16 w 109"/>
                  <a:gd name="T1" fmla="*/ 87 h 179"/>
                  <a:gd name="T2" fmla="*/ 16 w 109"/>
                  <a:gd name="T3" fmla="*/ 53 h 179"/>
                  <a:gd name="T4" fmla="*/ 92 w 109"/>
                  <a:gd name="T5" fmla="*/ 53 h 179"/>
                  <a:gd name="T6" fmla="*/ 92 w 109"/>
                  <a:gd name="T7" fmla="*/ 78 h 179"/>
                  <a:gd name="T8" fmla="*/ 93 w 109"/>
                  <a:gd name="T9" fmla="*/ 78 h 179"/>
                  <a:gd name="T10" fmla="*/ 93 w 109"/>
                  <a:gd name="T11" fmla="*/ 84 h 179"/>
                  <a:gd name="T12" fmla="*/ 92 w 109"/>
                  <a:gd name="T13" fmla="*/ 84 h 179"/>
                  <a:gd name="T14" fmla="*/ 92 w 109"/>
                  <a:gd name="T15" fmla="*/ 87 h 179"/>
                  <a:gd name="T16" fmla="*/ 16 w 109"/>
                  <a:gd name="T17" fmla="*/ 87 h 179"/>
                  <a:gd name="T18" fmla="*/ 88 w 109"/>
                  <a:gd name="T19" fmla="*/ 0 h 179"/>
                  <a:gd name="T20" fmla="*/ 86 w 109"/>
                  <a:gd name="T21" fmla="*/ 16 h 179"/>
                  <a:gd name="T22" fmla="*/ 3 w 109"/>
                  <a:gd name="T23" fmla="*/ 16 h 179"/>
                  <a:gd name="T24" fmla="*/ 3 w 109"/>
                  <a:gd name="T25" fmla="*/ 56 h 179"/>
                  <a:gd name="T26" fmla="*/ 10 w 109"/>
                  <a:gd name="T27" fmla="*/ 72 h 179"/>
                  <a:gd name="T28" fmla="*/ 10 w 109"/>
                  <a:gd name="T29" fmla="*/ 84 h 179"/>
                  <a:gd name="T30" fmla="*/ 10 w 109"/>
                  <a:gd name="T31" fmla="*/ 84 h 179"/>
                  <a:gd name="T32" fmla="*/ 0 w 109"/>
                  <a:gd name="T33" fmla="*/ 93 h 179"/>
                  <a:gd name="T34" fmla="*/ 3 w 109"/>
                  <a:gd name="T35" fmla="*/ 100 h 179"/>
                  <a:gd name="T36" fmla="*/ 3 w 109"/>
                  <a:gd name="T37" fmla="*/ 179 h 179"/>
                  <a:gd name="T38" fmla="*/ 13 w 109"/>
                  <a:gd name="T39" fmla="*/ 179 h 179"/>
                  <a:gd name="T40" fmla="*/ 13 w 109"/>
                  <a:gd name="T41" fmla="*/ 103 h 179"/>
                  <a:gd name="T42" fmla="*/ 96 w 109"/>
                  <a:gd name="T43" fmla="*/ 103 h 179"/>
                  <a:gd name="T44" fmla="*/ 96 w 109"/>
                  <a:gd name="T45" fmla="*/ 179 h 179"/>
                  <a:gd name="T46" fmla="*/ 106 w 109"/>
                  <a:gd name="T47" fmla="*/ 179 h 179"/>
                  <a:gd name="T48" fmla="*/ 106 w 109"/>
                  <a:gd name="T49" fmla="*/ 100 h 179"/>
                  <a:gd name="T50" fmla="*/ 109 w 109"/>
                  <a:gd name="T51" fmla="*/ 93 h 179"/>
                  <a:gd name="T52" fmla="*/ 100 w 109"/>
                  <a:gd name="T53" fmla="*/ 84 h 179"/>
                  <a:gd name="T54" fmla="*/ 99 w 109"/>
                  <a:gd name="T55" fmla="*/ 84 h 179"/>
                  <a:gd name="T56" fmla="*/ 99 w 109"/>
                  <a:gd name="T57" fmla="*/ 72 h 179"/>
                  <a:gd name="T58" fmla="*/ 106 w 109"/>
                  <a:gd name="T59" fmla="*/ 56 h 179"/>
                  <a:gd name="T60" fmla="*/ 106 w 109"/>
                  <a:gd name="T61" fmla="*/ 16 h 179"/>
                  <a:gd name="T62" fmla="*/ 99 w 109"/>
                  <a:gd name="T63" fmla="*/ 16 h 179"/>
                  <a:gd name="T64" fmla="*/ 88 w 109"/>
                  <a:gd name="T65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9" h="179">
                    <a:moveTo>
                      <a:pt x="16" y="87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92" y="53"/>
                      <a:pt x="92" y="53"/>
                      <a:pt x="92" y="53"/>
                    </a:cubicBezTo>
                    <a:cubicBezTo>
                      <a:pt x="92" y="78"/>
                      <a:pt x="92" y="78"/>
                      <a:pt x="92" y="78"/>
                    </a:cubicBezTo>
                    <a:cubicBezTo>
                      <a:pt x="92" y="78"/>
                      <a:pt x="93" y="78"/>
                      <a:pt x="93" y="78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2" y="84"/>
                      <a:pt x="92" y="84"/>
                      <a:pt x="92" y="84"/>
                    </a:cubicBezTo>
                    <a:cubicBezTo>
                      <a:pt x="92" y="87"/>
                      <a:pt x="92" y="87"/>
                      <a:pt x="92" y="87"/>
                    </a:cubicBezTo>
                    <a:cubicBezTo>
                      <a:pt x="16" y="87"/>
                      <a:pt x="16" y="87"/>
                      <a:pt x="16" y="87"/>
                    </a:cubicBezTo>
                    <a:moveTo>
                      <a:pt x="88" y="0"/>
                    </a:moveTo>
                    <a:cubicBezTo>
                      <a:pt x="86" y="16"/>
                      <a:pt x="86" y="16"/>
                      <a:pt x="86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62"/>
                      <a:pt x="6" y="68"/>
                      <a:pt x="10" y="72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4" y="84"/>
                      <a:pt x="0" y="88"/>
                      <a:pt x="0" y="93"/>
                    </a:cubicBezTo>
                    <a:cubicBezTo>
                      <a:pt x="0" y="96"/>
                      <a:pt x="1" y="98"/>
                      <a:pt x="3" y="100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13" y="179"/>
                      <a:pt x="13" y="179"/>
                      <a:pt x="13" y="179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96" y="103"/>
                      <a:pt x="96" y="103"/>
                      <a:pt x="96" y="103"/>
                    </a:cubicBezTo>
                    <a:cubicBezTo>
                      <a:pt x="96" y="179"/>
                      <a:pt x="96" y="179"/>
                      <a:pt x="96" y="179"/>
                    </a:cubicBezTo>
                    <a:cubicBezTo>
                      <a:pt x="106" y="179"/>
                      <a:pt x="106" y="179"/>
                      <a:pt x="106" y="179"/>
                    </a:cubicBezTo>
                    <a:cubicBezTo>
                      <a:pt x="106" y="100"/>
                      <a:pt x="106" y="100"/>
                      <a:pt x="106" y="100"/>
                    </a:cubicBezTo>
                    <a:cubicBezTo>
                      <a:pt x="108" y="98"/>
                      <a:pt x="109" y="96"/>
                      <a:pt x="109" y="93"/>
                    </a:cubicBezTo>
                    <a:cubicBezTo>
                      <a:pt x="109" y="88"/>
                      <a:pt x="105" y="84"/>
                      <a:pt x="100" y="84"/>
                    </a:cubicBezTo>
                    <a:cubicBezTo>
                      <a:pt x="99" y="84"/>
                      <a:pt x="99" y="84"/>
                      <a:pt x="99" y="84"/>
                    </a:cubicBezTo>
                    <a:cubicBezTo>
                      <a:pt x="99" y="72"/>
                      <a:pt x="99" y="72"/>
                      <a:pt x="99" y="72"/>
                    </a:cubicBezTo>
                    <a:cubicBezTo>
                      <a:pt x="104" y="68"/>
                      <a:pt x="106" y="62"/>
                      <a:pt x="106" y="56"/>
                    </a:cubicBezTo>
                    <a:cubicBezTo>
                      <a:pt x="106" y="16"/>
                      <a:pt x="106" y="16"/>
                      <a:pt x="106" y="16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88" y="0"/>
                      <a:pt x="88" y="0"/>
                      <a:pt x="88" y="0"/>
                    </a:cubicBezTo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矩形 201"/>
              <p:cNvSpPr/>
              <p:nvPr/>
            </p:nvSpPr>
            <p:spPr>
              <a:xfrm>
                <a:off x="10035437" y="2208212"/>
                <a:ext cx="1190371" cy="333376"/>
              </a:xfrm>
              <a:prstGeom prst="rect">
                <a:avLst/>
              </a:prstGeom>
              <a:solidFill>
                <a:srgbClr val="303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8" name="Freeform 1105"/>
            <p:cNvSpPr/>
            <p:nvPr/>
          </p:nvSpPr>
          <p:spPr bwMode="auto">
            <a:xfrm>
              <a:off x="9850332" y="1250548"/>
              <a:ext cx="1475993" cy="1271052"/>
            </a:xfrm>
            <a:custGeom>
              <a:avLst/>
              <a:gdLst>
                <a:gd name="T0" fmla="*/ 337 w 475"/>
                <a:gd name="T1" fmla="*/ 300 h 464"/>
                <a:gd name="T2" fmla="*/ 138 w 475"/>
                <a:gd name="T3" fmla="*/ 260 h 464"/>
                <a:gd name="T4" fmla="*/ 52 w 475"/>
                <a:gd name="T5" fmla="*/ 139 h 464"/>
                <a:gd name="T6" fmla="*/ 50 w 475"/>
                <a:gd name="T7" fmla="*/ 26 h 464"/>
                <a:gd name="T8" fmla="*/ 55 w 475"/>
                <a:gd name="T9" fmla="*/ 0 h 464"/>
                <a:gd name="T10" fmla="*/ 9 w 475"/>
                <a:gd name="T11" fmla="*/ 81 h 464"/>
                <a:gd name="T12" fmla="*/ 9 w 475"/>
                <a:gd name="T13" fmla="*/ 264 h 464"/>
                <a:gd name="T14" fmla="*/ 76 w 475"/>
                <a:gd name="T15" fmla="*/ 353 h 464"/>
                <a:gd name="T16" fmla="*/ 250 w 475"/>
                <a:gd name="T17" fmla="*/ 353 h 464"/>
                <a:gd name="T18" fmla="*/ 251 w 475"/>
                <a:gd name="T19" fmla="*/ 464 h 464"/>
                <a:gd name="T20" fmla="*/ 269 w 475"/>
                <a:gd name="T21" fmla="*/ 464 h 464"/>
                <a:gd name="T22" fmla="*/ 271 w 475"/>
                <a:gd name="T23" fmla="*/ 367 h 464"/>
                <a:gd name="T24" fmla="*/ 289 w 475"/>
                <a:gd name="T25" fmla="*/ 355 h 464"/>
                <a:gd name="T26" fmla="*/ 288 w 475"/>
                <a:gd name="T27" fmla="*/ 353 h 464"/>
                <a:gd name="T28" fmla="*/ 474 w 475"/>
                <a:gd name="T29" fmla="*/ 274 h 464"/>
                <a:gd name="T30" fmla="*/ 475 w 475"/>
                <a:gd name="T31" fmla="*/ 264 h 464"/>
                <a:gd name="T32" fmla="*/ 337 w 475"/>
                <a:gd name="T33" fmla="*/ 300 h 464"/>
                <a:gd name="connsiteX0" fmla="*/ 6925 w 9830"/>
                <a:gd name="connsiteY0" fmla="*/ 6466 h 10000"/>
                <a:gd name="connsiteX1" fmla="*/ 2735 w 9830"/>
                <a:gd name="connsiteY1" fmla="*/ 5603 h 10000"/>
                <a:gd name="connsiteX2" fmla="*/ 925 w 9830"/>
                <a:gd name="connsiteY2" fmla="*/ 2996 h 10000"/>
                <a:gd name="connsiteX3" fmla="*/ 883 w 9830"/>
                <a:gd name="connsiteY3" fmla="*/ 560 h 10000"/>
                <a:gd name="connsiteX4" fmla="*/ 988 w 9830"/>
                <a:gd name="connsiteY4" fmla="*/ 0 h 10000"/>
                <a:gd name="connsiteX5" fmla="*/ 19 w 9830"/>
                <a:gd name="connsiteY5" fmla="*/ 1746 h 10000"/>
                <a:gd name="connsiteX6" fmla="*/ 19 w 9830"/>
                <a:gd name="connsiteY6" fmla="*/ 5690 h 10000"/>
                <a:gd name="connsiteX7" fmla="*/ 1430 w 9830"/>
                <a:gd name="connsiteY7" fmla="*/ 7608 h 10000"/>
                <a:gd name="connsiteX8" fmla="*/ 5093 w 9830"/>
                <a:gd name="connsiteY8" fmla="*/ 7608 h 10000"/>
                <a:gd name="connsiteX9" fmla="*/ 5114 w 9830"/>
                <a:gd name="connsiteY9" fmla="*/ 10000 h 10000"/>
                <a:gd name="connsiteX10" fmla="*/ 5535 w 9830"/>
                <a:gd name="connsiteY10" fmla="*/ 7909 h 10000"/>
                <a:gd name="connsiteX11" fmla="*/ 5914 w 9830"/>
                <a:gd name="connsiteY11" fmla="*/ 7651 h 10000"/>
                <a:gd name="connsiteX12" fmla="*/ 5893 w 9830"/>
                <a:gd name="connsiteY12" fmla="*/ 7608 h 10000"/>
                <a:gd name="connsiteX13" fmla="*/ 9809 w 9830"/>
                <a:gd name="connsiteY13" fmla="*/ 5905 h 10000"/>
                <a:gd name="connsiteX14" fmla="*/ 9830 w 9830"/>
                <a:gd name="connsiteY14" fmla="*/ 5690 h 10000"/>
                <a:gd name="connsiteX15" fmla="*/ 6925 w 9830"/>
                <a:gd name="connsiteY15" fmla="*/ 6466 h 10000"/>
                <a:gd name="connsiteX0-1" fmla="*/ 7045 w 10000"/>
                <a:gd name="connsiteY0-2" fmla="*/ 6466 h 7909"/>
                <a:gd name="connsiteX1-3" fmla="*/ 2782 w 10000"/>
                <a:gd name="connsiteY1-4" fmla="*/ 5603 h 7909"/>
                <a:gd name="connsiteX2-5" fmla="*/ 941 w 10000"/>
                <a:gd name="connsiteY2-6" fmla="*/ 2996 h 7909"/>
                <a:gd name="connsiteX3-7" fmla="*/ 898 w 10000"/>
                <a:gd name="connsiteY3-8" fmla="*/ 560 h 7909"/>
                <a:gd name="connsiteX4-9" fmla="*/ 1005 w 10000"/>
                <a:gd name="connsiteY4-10" fmla="*/ 0 h 7909"/>
                <a:gd name="connsiteX5-11" fmla="*/ 19 w 10000"/>
                <a:gd name="connsiteY5-12" fmla="*/ 1746 h 7909"/>
                <a:gd name="connsiteX6-13" fmla="*/ 19 w 10000"/>
                <a:gd name="connsiteY6-14" fmla="*/ 5690 h 7909"/>
                <a:gd name="connsiteX7-15" fmla="*/ 1455 w 10000"/>
                <a:gd name="connsiteY7-16" fmla="*/ 7608 h 7909"/>
                <a:gd name="connsiteX8-17" fmla="*/ 5181 w 10000"/>
                <a:gd name="connsiteY8-18" fmla="*/ 7608 h 7909"/>
                <a:gd name="connsiteX9-19" fmla="*/ 5631 w 10000"/>
                <a:gd name="connsiteY9-20" fmla="*/ 7909 h 7909"/>
                <a:gd name="connsiteX10-21" fmla="*/ 6016 w 10000"/>
                <a:gd name="connsiteY10-22" fmla="*/ 7651 h 7909"/>
                <a:gd name="connsiteX11-23" fmla="*/ 5995 w 10000"/>
                <a:gd name="connsiteY11-24" fmla="*/ 7608 h 7909"/>
                <a:gd name="connsiteX12-25" fmla="*/ 9979 w 10000"/>
                <a:gd name="connsiteY12-26" fmla="*/ 5905 h 7909"/>
                <a:gd name="connsiteX13-27" fmla="*/ 10000 w 10000"/>
                <a:gd name="connsiteY13-28" fmla="*/ 5690 h 7909"/>
                <a:gd name="connsiteX14-29" fmla="*/ 7045 w 10000"/>
                <a:gd name="connsiteY14-30" fmla="*/ 6466 h 7909"/>
                <a:gd name="connsiteX0-31" fmla="*/ 7045 w 10000"/>
                <a:gd name="connsiteY0-32" fmla="*/ 8175 h 9674"/>
                <a:gd name="connsiteX1-33" fmla="*/ 2782 w 10000"/>
                <a:gd name="connsiteY1-34" fmla="*/ 7084 h 9674"/>
                <a:gd name="connsiteX2-35" fmla="*/ 941 w 10000"/>
                <a:gd name="connsiteY2-36" fmla="*/ 3788 h 9674"/>
                <a:gd name="connsiteX3-37" fmla="*/ 898 w 10000"/>
                <a:gd name="connsiteY3-38" fmla="*/ 708 h 9674"/>
                <a:gd name="connsiteX4-39" fmla="*/ 1005 w 10000"/>
                <a:gd name="connsiteY4-40" fmla="*/ 0 h 9674"/>
                <a:gd name="connsiteX5-41" fmla="*/ 19 w 10000"/>
                <a:gd name="connsiteY5-42" fmla="*/ 2208 h 9674"/>
                <a:gd name="connsiteX6-43" fmla="*/ 19 w 10000"/>
                <a:gd name="connsiteY6-44" fmla="*/ 7194 h 9674"/>
                <a:gd name="connsiteX7-45" fmla="*/ 1455 w 10000"/>
                <a:gd name="connsiteY7-46" fmla="*/ 9619 h 9674"/>
                <a:gd name="connsiteX8-47" fmla="*/ 5181 w 10000"/>
                <a:gd name="connsiteY8-48" fmla="*/ 9619 h 9674"/>
                <a:gd name="connsiteX9-49" fmla="*/ 6016 w 10000"/>
                <a:gd name="connsiteY9-50" fmla="*/ 9674 h 9674"/>
                <a:gd name="connsiteX10-51" fmla="*/ 5995 w 10000"/>
                <a:gd name="connsiteY10-52" fmla="*/ 9619 h 9674"/>
                <a:gd name="connsiteX11-53" fmla="*/ 9979 w 10000"/>
                <a:gd name="connsiteY11-54" fmla="*/ 7466 h 9674"/>
                <a:gd name="connsiteX12-55" fmla="*/ 10000 w 10000"/>
                <a:gd name="connsiteY12-56" fmla="*/ 7194 h 9674"/>
                <a:gd name="connsiteX13-57" fmla="*/ 7045 w 10000"/>
                <a:gd name="connsiteY13-58" fmla="*/ 8175 h 9674"/>
                <a:gd name="connsiteX0-59" fmla="*/ 7045 w 10000"/>
                <a:gd name="connsiteY0-60" fmla="*/ 8450 h 10159"/>
                <a:gd name="connsiteX1-61" fmla="*/ 2782 w 10000"/>
                <a:gd name="connsiteY1-62" fmla="*/ 7323 h 10159"/>
                <a:gd name="connsiteX2-63" fmla="*/ 941 w 10000"/>
                <a:gd name="connsiteY2-64" fmla="*/ 3916 h 10159"/>
                <a:gd name="connsiteX3-65" fmla="*/ 898 w 10000"/>
                <a:gd name="connsiteY3-66" fmla="*/ 732 h 10159"/>
                <a:gd name="connsiteX4-67" fmla="*/ 1005 w 10000"/>
                <a:gd name="connsiteY4-68" fmla="*/ 0 h 10159"/>
                <a:gd name="connsiteX5-69" fmla="*/ 19 w 10000"/>
                <a:gd name="connsiteY5-70" fmla="*/ 2282 h 10159"/>
                <a:gd name="connsiteX6-71" fmla="*/ 19 w 10000"/>
                <a:gd name="connsiteY6-72" fmla="*/ 7436 h 10159"/>
                <a:gd name="connsiteX7-73" fmla="*/ 1455 w 10000"/>
                <a:gd name="connsiteY7-74" fmla="*/ 9943 h 10159"/>
                <a:gd name="connsiteX8-75" fmla="*/ 5017 w 10000"/>
                <a:gd name="connsiteY8-76" fmla="*/ 10051 h 10159"/>
                <a:gd name="connsiteX9-77" fmla="*/ 6016 w 10000"/>
                <a:gd name="connsiteY9-78" fmla="*/ 10000 h 10159"/>
                <a:gd name="connsiteX10-79" fmla="*/ 5995 w 10000"/>
                <a:gd name="connsiteY10-80" fmla="*/ 9943 h 10159"/>
                <a:gd name="connsiteX11-81" fmla="*/ 9979 w 10000"/>
                <a:gd name="connsiteY11-82" fmla="*/ 7718 h 10159"/>
                <a:gd name="connsiteX12-83" fmla="*/ 10000 w 10000"/>
                <a:gd name="connsiteY12-84" fmla="*/ 7436 h 10159"/>
                <a:gd name="connsiteX13-85" fmla="*/ 7045 w 10000"/>
                <a:gd name="connsiteY13-86" fmla="*/ 8450 h 10159"/>
                <a:gd name="connsiteX0-87" fmla="*/ 7045 w 10000"/>
                <a:gd name="connsiteY0-88" fmla="*/ 8450 h 10160"/>
                <a:gd name="connsiteX1-89" fmla="*/ 2782 w 10000"/>
                <a:gd name="connsiteY1-90" fmla="*/ 7323 h 10160"/>
                <a:gd name="connsiteX2-91" fmla="*/ 941 w 10000"/>
                <a:gd name="connsiteY2-92" fmla="*/ 3916 h 10160"/>
                <a:gd name="connsiteX3-93" fmla="*/ 898 w 10000"/>
                <a:gd name="connsiteY3-94" fmla="*/ 732 h 10160"/>
                <a:gd name="connsiteX4-95" fmla="*/ 1005 w 10000"/>
                <a:gd name="connsiteY4-96" fmla="*/ 0 h 10160"/>
                <a:gd name="connsiteX5-97" fmla="*/ 19 w 10000"/>
                <a:gd name="connsiteY5-98" fmla="*/ 2282 h 10160"/>
                <a:gd name="connsiteX6-99" fmla="*/ 19 w 10000"/>
                <a:gd name="connsiteY6-100" fmla="*/ 7436 h 10160"/>
                <a:gd name="connsiteX7-101" fmla="*/ 1455 w 10000"/>
                <a:gd name="connsiteY7-102" fmla="*/ 9943 h 10160"/>
                <a:gd name="connsiteX8-103" fmla="*/ 5017 w 10000"/>
                <a:gd name="connsiteY8-104" fmla="*/ 10051 h 10160"/>
                <a:gd name="connsiteX9-105" fmla="*/ 6016 w 10000"/>
                <a:gd name="connsiteY9-106" fmla="*/ 10000 h 10160"/>
                <a:gd name="connsiteX10-107" fmla="*/ 5995 w 10000"/>
                <a:gd name="connsiteY10-108" fmla="*/ 9943 h 10160"/>
                <a:gd name="connsiteX11-109" fmla="*/ 9979 w 10000"/>
                <a:gd name="connsiteY11-110" fmla="*/ 7718 h 10160"/>
                <a:gd name="connsiteX12-111" fmla="*/ 10000 w 10000"/>
                <a:gd name="connsiteY12-112" fmla="*/ 7436 h 10160"/>
                <a:gd name="connsiteX13-113" fmla="*/ 7045 w 10000"/>
                <a:gd name="connsiteY13-114" fmla="*/ 8450 h 10160"/>
                <a:gd name="connsiteX0-115" fmla="*/ 7130 w 10085"/>
                <a:gd name="connsiteY0-116" fmla="*/ 8450 h 10160"/>
                <a:gd name="connsiteX1-117" fmla="*/ 2867 w 10085"/>
                <a:gd name="connsiteY1-118" fmla="*/ 7323 h 10160"/>
                <a:gd name="connsiteX2-119" fmla="*/ 1026 w 10085"/>
                <a:gd name="connsiteY2-120" fmla="*/ 3916 h 10160"/>
                <a:gd name="connsiteX3-121" fmla="*/ 983 w 10085"/>
                <a:gd name="connsiteY3-122" fmla="*/ 732 h 10160"/>
                <a:gd name="connsiteX4-123" fmla="*/ 1090 w 10085"/>
                <a:gd name="connsiteY4-124" fmla="*/ 0 h 10160"/>
                <a:gd name="connsiteX5-125" fmla="*/ 104 w 10085"/>
                <a:gd name="connsiteY5-126" fmla="*/ 2282 h 10160"/>
                <a:gd name="connsiteX6-127" fmla="*/ 104 w 10085"/>
                <a:gd name="connsiteY6-128" fmla="*/ 7436 h 10160"/>
                <a:gd name="connsiteX7-129" fmla="*/ 1540 w 10085"/>
                <a:gd name="connsiteY7-130" fmla="*/ 9943 h 10160"/>
                <a:gd name="connsiteX8-131" fmla="*/ 5102 w 10085"/>
                <a:gd name="connsiteY8-132" fmla="*/ 10051 h 10160"/>
                <a:gd name="connsiteX9-133" fmla="*/ 6101 w 10085"/>
                <a:gd name="connsiteY9-134" fmla="*/ 10000 h 10160"/>
                <a:gd name="connsiteX10-135" fmla="*/ 6080 w 10085"/>
                <a:gd name="connsiteY10-136" fmla="*/ 9943 h 10160"/>
                <a:gd name="connsiteX11-137" fmla="*/ 10064 w 10085"/>
                <a:gd name="connsiteY11-138" fmla="*/ 7718 h 10160"/>
                <a:gd name="connsiteX12-139" fmla="*/ 10085 w 10085"/>
                <a:gd name="connsiteY12-140" fmla="*/ 7436 h 10160"/>
                <a:gd name="connsiteX13-141" fmla="*/ 7130 w 10085"/>
                <a:gd name="connsiteY13-142" fmla="*/ 8450 h 10160"/>
                <a:gd name="connsiteX0-143" fmla="*/ 7130 w 10085"/>
                <a:gd name="connsiteY0-144" fmla="*/ 8450 h 10092"/>
                <a:gd name="connsiteX1-145" fmla="*/ 2867 w 10085"/>
                <a:gd name="connsiteY1-146" fmla="*/ 7323 h 10092"/>
                <a:gd name="connsiteX2-147" fmla="*/ 1026 w 10085"/>
                <a:gd name="connsiteY2-148" fmla="*/ 3916 h 10092"/>
                <a:gd name="connsiteX3-149" fmla="*/ 983 w 10085"/>
                <a:gd name="connsiteY3-150" fmla="*/ 732 h 10092"/>
                <a:gd name="connsiteX4-151" fmla="*/ 1090 w 10085"/>
                <a:gd name="connsiteY4-152" fmla="*/ 0 h 10092"/>
                <a:gd name="connsiteX5-153" fmla="*/ 104 w 10085"/>
                <a:gd name="connsiteY5-154" fmla="*/ 2282 h 10092"/>
                <a:gd name="connsiteX6-155" fmla="*/ 104 w 10085"/>
                <a:gd name="connsiteY6-156" fmla="*/ 7436 h 10092"/>
                <a:gd name="connsiteX7-157" fmla="*/ 1540 w 10085"/>
                <a:gd name="connsiteY7-158" fmla="*/ 9943 h 10092"/>
                <a:gd name="connsiteX8-159" fmla="*/ 5102 w 10085"/>
                <a:gd name="connsiteY8-160" fmla="*/ 10051 h 10092"/>
                <a:gd name="connsiteX9-161" fmla="*/ 6101 w 10085"/>
                <a:gd name="connsiteY9-162" fmla="*/ 10000 h 10092"/>
                <a:gd name="connsiteX10-163" fmla="*/ 6080 w 10085"/>
                <a:gd name="connsiteY10-164" fmla="*/ 9943 h 10092"/>
                <a:gd name="connsiteX11-165" fmla="*/ 10064 w 10085"/>
                <a:gd name="connsiteY11-166" fmla="*/ 7718 h 10092"/>
                <a:gd name="connsiteX12-167" fmla="*/ 10085 w 10085"/>
                <a:gd name="connsiteY12-168" fmla="*/ 7436 h 10092"/>
                <a:gd name="connsiteX13-169" fmla="*/ 7130 w 10085"/>
                <a:gd name="connsiteY13-170" fmla="*/ 8450 h 10092"/>
                <a:gd name="connsiteX0-171" fmla="*/ 7130 w 10085"/>
                <a:gd name="connsiteY0-172" fmla="*/ 8450 h 10138"/>
                <a:gd name="connsiteX1-173" fmla="*/ 2867 w 10085"/>
                <a:gd name="connsiteY1-174" fmla="*/ 7323 h 10138"/>
                <a:gd name="connsiteX2-175" fmla="*/ 1026 w 10085"/>
                <a:gd name="connsiteY2-176" fmla="*/ 3916 h 10138"/>
                <a:gd name="connsiteX3-177" fmla="*/ 983 w 10085"/>
                <a:gd name="connsiteY3-178" fmla="*/ 732 h 10138"/>
                <a:gd name="connsiteX4-179" fmla="*/ 1090 w 10085"/>
                <a:gd name="connsiteY4-180" fmla="*/ 0 h 10138"/>
                <a:gd name="connsiteX5-181" fmla="*/ 104 w 10085"/>
                <a:gd name="connsiteY5-182" fmla="*/ 2282 h 10138"/>
                <a:gd name="connsiteX6-183" fmla="*/ 104 w 10085"/>
                <a:gd name="connsiteY6-184" fmla="*/ 7436 h 10138"/>
                <a:gd name="connsiteX7-185" fmla="*/ 1540 w 10085"/>
                <a:gd name="connsiteY7-186" fmla="*/ 9943 h 10138"/>
                <a:gd name="connsiteX8-187" fmla="*/ 5102 w 10085"/>
                <a:gd name="connsiteY8-188" fmla="*/ 10051 h 10138"/>
                <a:gd name="connsiteX9-189" fmla="*/ 6101 w 10085"/>
                <a:gd name="connsiteY9-190" fmla="*/ 10000 h 10138"/>
                <a:gd name="connsiteX10-191" fmla="*/ 6080 w 10085"/>
                <a:gd name="connsiteY10-192" fmla="*/ 9943 h 10138"/>
                <a:gd name="connsiteX11-193" fmla="*/ 10064 w 10085"/>
                <a:gd name="connsiteY11-194" fmla="*/ 7718 h 10138"/>
                <a:gd name="connsiteX12-195" fmla="*/ 10085 w 10085"/>
                <a:gd name="connsiteY12-196" fmla="*/ 7436 h 10138"/>
                <a:gd name="connsiteX13-197" fmla="*/ 7130 w 10085"/>
                <a:gd name="connsiteY13-198" fmla="*/ 8450 h 10138"/>
                <a:gd name="connsiteX0-199" fmla="*/ 7130 w 10085"/>
                <a:gd name="connsiteY0-200" fmla="*/ 8450 h 10194"/>
                <a:gd name="connsiteX1-201" fmla="*/ 2867 w 10085"/>
                <a:gd name="connsiteY1-202" fmla="*/ 7323 h 10194"/>
                <a:gd name="connsiteX2-203" fmla="*/ 1026 w 10085"/>
                <a:gd name="connsiteY2-204" fmla="*/ 3916 h 10194"/>
                <a:gd name="connsiteX3-205" fmla="*/ 983 w 10085"/>
                <a:gd name="connsiteY3-206" fmla="*/ 732 h 10194"/>
                <a:gd name="connsiteX4-207" fmla="*/ 1090 w 10085"/>
                <a:gd name="connsiteY4-208" fmla="*/ 0 h 10194"/>
                <a:gd name="connsiteX5-209" fmla="*/ 104 w 10085"/>
                <a:gd name="connsiteY5-210" fmla="*/ 2282 h 10194"/>
                <a:gd name="connsiteX6-211" fmla="*/ 104 w 10085"/>
                <a:gd name="connsiteY6-212" fmla="*/ 7436 h 10194"/>
                <a:gd name="connsiteX7-213" fmla="*/ 1540 w 10085"/>
                <a:gd name="connsiteY7-214" fmla="*/ 9943 h 10194"/>
                <a:gd name="connsiteX8-215" fmla="*/ 5102 w 10085"/>
                <a:gd name="connsiteY8-216" fmla="*/ 10051 h 10194"/>
                <a:gd name="connsiteX9-217" fmla="*/ 6101 w 10085"/>
                <a:gd name="connsiteY9-218" fmla="*/ 10000 h 10194"/>
                <a:gd name="connsiteX10-219" fmla="*/ 6080 w 10085"/>
                <a:gd name="connsiteY10-220" fmla="*/ 9943 h 10194"/>
                <a:gd name="connsiteX11-221" fmla="*/ 10064 w 10085"/>
                <a:gd name="connsiteY11-222" fmla="*/ 7718 h 10194"/>
                <a:gd name="connsiteX12-223" fmla="*/ 10085 w 10085"/>
                <a:gd name="connsiteY12-224" fmla="*/ 7436 h 10194"/>
                <a:gd name="connsiteX13-225" fmla="*/ 7130 w 10085"/>
                <a:gd name="connsiteY13-226" fmla="*/ 8450 h 10194"/>
                <a:gd name="connsiteX0-227" fmla="*/ 7130 w 10085"/>
                <a:gd name="connsiteY0-228" fmla="*/ 8450 h 10208"/>
                <a:gd name="connsiteX1-229" fmla="*/ 2867 w 10085"/>
                <a:gd name="connsiteY1-230" fmla="*/ 7323 h 10208"/>
                <a:gd name="connsiteX2-231" fmla="*/ 1026 w 10085"/>
                <a:gd name="connsiteY2-232" fmla="*/ 3916 h 10208"/>
                <a:gd name="connsiteX3-233" fmla="*/ 983 w 10085"/>
                <a:gd name="connsiteY3-234" fmla="*/ 732 h 10208"/>
                <a:gd name="connsiteX4-235" fmla="*/ 1090 w 10085"/>
                <a:gd name="connsiteY4-236" fmla="*/ 0 h 10208"/>
                <a:gd name="connsiteX5-237" fmla="*/ 104 w 10085"/>
                <a:gd name="connsiteY5-238" fmla="*/ 2282 h 10208"/>
                <a:gd name="connsiteX6-239" fmla="*/ 104 w 10085"/>
                <a:gd name="connsiteY6-240" fmla="*/ 7436 h 10208"/>
                <a:gd name="connsiteX7-241" fmla="*/ 1540 w 10085"/>
                <a:gd name="connsiteY7-242" fmla="*/ 9943 h 10208"/>
                <a:gd name="connsiteX8-243" fmla="*/ 5102 w 10085"/>
                <a:gd name="connsiteY8-244" fmla="*/ 10051 h 10208"/>
                <a:gd name="connsiteX9-245" fmla="*/ 6101 w 10085"/>
                <a:gd name="connsiteY9-246" fmla="*/ 10000 h 10208"/>
                <a:gd name="connsiteX10-247" fmla="*/ 6080 w 10085"/>
                <a:gd name="connsiteY10-248" fmla="*/ 9943 h 10208"/>
                <a:gd name="connsiteX11-249" fmla="*/ 10064 w 10085"/>
                <a:gd name="connsiteY11-250" fmla="*/ 7718 h 10208"/>
                <a:gd name="connsiteX12-251" fmla="*/ 10085 w 10085"/>
                <a:gd name="connsiteY12-252" fmla="*/ 7436 h 10208"/>
                <a:gd name="connsiteX13-253" fmla="*/ 7130 w 10085"/>
                <a:gd name="connsiteY13-254" fmla="*/ 8450 h 10208"/>
                <a:gd name="connsiteX0-255" fmla="*/ 7130 w 10085"/>
                <a:gd name="connsiteY0-256" fmla="*/ 8450 h 10140"/>
                <a:gd name="connsiteX1-257" fmla="*/ 2867 w 10085"/>
                <a:gd name="connsiteY1-258" fmla="*/ 7323 h 10140"/>
                <a:gd name="connsiteX2-259" fmla="*/ 1026 w 10085"/>
                <a:gd name="connsiteY2-260" fmla="*/ 3916 h 10140"/>
                <a:gd name="connsiteX3-261" fmla="*/ 983 w 10085"/>
                <a:gd name="connsiteY3-262" fmla="*/ 732 h 10140"/>
                <a:gd name="connsiteX4-263" fmla="*/ 1090 w 10085"/>
                <a:gd name="connsiteY4-264" fmla="*/ 0 h 10140"/>
                <a:gd name="connsiteX5-265" fmla="*/ 104 w 10085"/>
                <a:gd name="connsiteY5-266" fmla="*/ 2282 h 10140"/>
                <a:gd name="connsiteX6-267" fmla="*/ 104 w 10085"/>
                <a:gd name="connsiteY6-268" fmla="*/ 7436 h 10140"/>
                <a:gd name="connsiteX7-269" fmla="*/ 1540 w 10085"/>
                <a:gd name="connsiteY7-270" fmla="*/ 9943 h 10140"/>
                <a:gd name="connsiteX8-271" fmla="*/ 5102 w 10085"/>
                <a:gd name="connsiteY8-272" fmla="*/ 10051 h 10140"/>
                <a:gd name="connsiteX9-273" fmla="*/ 6101 w 10085"/>
                <a:gd name="connsiteY9-274" fmla="*/ 10000 h 10140"/>
                <a:gd name="connsiteX10-275" fmla="*/ 6080 w 10085"/>
                <a:gd name="connsiteY10-276" fmla="*/ 9943 h 10140"/>
                <a:gd name="connsiteX11-277" fmla="*/ 10064 w 10085"/>
                <a:gd name="connsiteY11-278" fmla="*/ 7718 h 10140"/>
                <a:gd name="connsiteX12-279" fmla="*/ 10085 w 10085"/>
                <a:gd name="connsiteY12-280" fmla="*/ 7436 h 10140"/>
                <a:gd name="connsiteX13-281" fmla="*/ 7130 w 10085"/>
                <a:gd name="connsiteY13-282" fmla="*/ 8450 h 10140"/>
                <a:gd name="connsiteX0-283" fmla="*/ 7130 w 10085"/>
                <a:gd name="connsiteY0-284" fmla="*/ 8450 h 10140"/>
                <a:gd name="connsiteX1-285" fmla="*/ 2867 w 10085"/>
                <a:gd name="connsiteY1-286" fmla="*/ 7323 h 10140"/>
                <a:gd name="connsiteX2-287" fmla="*/ 1026 w 10085"/>
                <a:gd name="connsiteY2-288" fmla="*/ 3916 h 10140"/>
                <a:gd name="connsiteX3-289" fmla="*/ 983 w 10085"/>
                <a:gd name="connsiteY3-290" fmla="*/ 732 h 10140"/>
                <a:gd name="connsiteX4-291" fmla="*/ 1090 w 10085"/>
                <a:gd name="connsiteY4-292" fmla="*/ 0 h 10140"/>
                <a:gd name="connsiteX5-293" fmla="*/ 104 w 10085"/>
                <a:gd name="connsiteY5-294" fmla="*/ 2282 h 10140"/>
                <a:gd name="connsiteX6-295" fmla="*/ 104 w 10085"/>
                <a:gd name="connsiteY6-296" fmla="*/ 7436 h 10140"/>
                <a:gd name="connsiteX7-297" fmla="*/ 1540 w 10085"/>
                <a:gd name="connsiteY7-298" fmla="*/ 9943 h 10140"/>
                <a:gd name="connsiteX8-299" fmla="*/ 5102 w 10085"/>
                <a:gd name="connsiteY8-300" fmla="*/ 10051 h 10140"/>
                <a:gd name="connsiteX9-301" fmla="*/ 6101 w 10085"/>
                <a:gd name="connsiteY9-302" fmla="*/ 10000 h 10140"/>
                <a:gd name="connsiteX10-303" fmla="*/ 10064 w 10085"/>
                <a:gd name="connsiteY10-304" fmla="*/ 7718 h 10140"/>
                <a:gd name="connsiteX11-305" fmla="*/ 10085 w 10085"/>
                <a:gd name="connsiteY11-306" fmla="*/ 7436 h 10140"/>
                <a:gd name="connsiteX12-307" fmla="*/ 7130 w 10085"/>
                <a:gd name="connsiteY12-308" fmla="*/ 8450 h 10140"/>
                <a:gd name="connsiteX0-309" fmla="*/ 7130 w 10085"/>
                <a:gd name="connsiteY0-310" fmla="*/ 8450 h 10277"/>
                <a:gd name="connsiteX1-311" fmla="*/ 2867 w 10085"/>
                <a:gd name="connsiteY1-312" fmla="*/ 7323 h 10277"/>
                <a:gd name="connsiteX2-313" fmla="*/ 1026 w 10085"/>
                <a:gd name="connsiteY2-314" fmla="*/ 3916 h 10277"/>
                <a:gd name="connsiteX3-315" fmla="*/ 983 w 10085"/>
                <a:gd name="connsiteY3-316" fmla="*/ 732 h 10277"/>
                <a:gd name="connsiteX4-317" fmla="*/ 1090 w 10085"/>
                <a:gd name="connsiteY4-318" fmla="*/ 0 h 10277"/>
                <a:gd name="connsiteX5-319" fmla="*/ 104 w 10085"/>
                <a:gd name="connsiteY5-320" fmla="*/ 2282 h 10277"/>
                <a:gd name="connsiteX6-321" fmla="*/ 104 w 10085"/>
                <a:gd name="connsiteY6-322" fmla="*/ 7436 h 10277"/>
                <a:gd name="connsiteX7-323" fmla="*/ 1540 w 10085"/>
                <a:gd name="connsiteY7-324" fmla="*/ 9943 h 10277"/>
                <a:gd name="connsiteX8-325" fmla="*/ 5102 w 10085"/>
                <a:gd name="connsiteY8-326" fmla="*/ 10051 h 10277"/>
                <a:gd name="connsiteX9-327" fmla="*/ 10064 w 10085"/>
                <a:gd name="connsiteY9-328" fmla="*/ 7718 h 10277"/>
                <a:gd name="connsiteX10-329" fmla="*/ 10085 w 10085"/>
                <a:gd name="connsiteY10-330" fmla="*/ 7436 h 10277"/>
                <a:gd name="connsiteX11-331" fmla="*/ 7130 w 10085"/>
                <a:gd name="connsiteY11-332" fmla="*/ 8450 h 10277"/>
                <a:gd name="connsiteX0-333" fmla="*/ 7130 w 11324"/>
                <a:gd name="connsiteY0-334" fmla="*/ 8450 h 10146"/>
                <a:gd name="connsiteX1-335" fmla="*/ 2867 w 11324"/>
                <a:gd name="connsiteY1-336" fmla="*/ 7323 h 10146"/>
                <a:gd name="connsiteX2-337" fmla="*/ 1026 w 11324"/>
                <a:gd name="connsiteY2-338" fmla="*/ 3916 h 10146"/>
                <a:gd name="connsiteX3-339" fmla="*/ 983 w 11324"/>
                <a:gd name="connsiteY3-340" fmla="*/ 732 h 10146"/>
                <a:gd name="connsiteX4-341" fmla="*/ 1090 w 11324"/>
                <a:gd name="connsiteY4-342" fmla="*/ 0 h 10146"/>
                <a:gd name="connsiteX5-343" fmla="*/ 104 w 11324"/>
                <a:gd name="connsiteY5-344" fmla="*/ 2282 h 10146"/>
                <a:gd name="connsiteX6-345" fmla="*/ 104 w 11324"/>
                <a:gd name="connsiteY6-346" fmla="*/ 7436 h 10146"/>
                <a:gd name="connsiteX7-347" fmla="*/ 1540 w 11324"/>
                <a:gd name="connsiteY7-348" fmla="*/ 9943 h 10146"/>
                <a:gd name="connsiteX8-349" fmla="*/ 5102 w 11324"/>
                <a:gd name="connsiteY8-350" fmla="*/ 10051 h 10146"/>
                <a:gd name="connsiteX9-351" fmla="*/ 11324 w 11324"/>
                <a:gd name="connsiteY9-352" fmla="*/ 9736 h 10146"/>
                <a:gd name="connsiteX10-353" fmla="*/ 10085 w 11324"/>
                <a:gd name="connsiteY10-354" fmla="*/ 7436 h 10146"/>
                <a:gd name="connsiteX11-355" fmla="*/ 7130 w 11324"/>
                <a:gd name="connsiteY11-356" fmla="*/ 8450 h 10146"/>
                <a:gd name="connsiteX0-357" fmla="*/ 7130 w 12358"/>
                <a:gd name="connsiteY0-358" fmla="*/ 8450 h 10146"/>
                <a:gd name="connsiteX1-359" fmla="*/ 2867 w 12358"/>
                <a:gd name="connsiteY1-360" fmla="*/ 7323 h 10146"/>
                <a:gd name="connsiteX2-361" fmla="*/ 1026 w 12358"/>
                <a:gd name="connsiteY2-362" fmla="*/ 3916 h 10146"/>
                <a:gd name="connsiteX3-363" fmla="*/ 983 w 12358"/>
                <a:gd name="connsiteY3-364" fmla="*/ 732 h 10146"/>
                <a:gd name="connsiteX4-365" fmla="*/ 1090 w 12358"/>
                <a:gd name="connsiteY4-366" fmla="*/ 0 h 10146"/>
                <a:gd name="connsiteX5-367" fmla="*/ 104 w 12358"/>
                <a:gd name="connsiteY5-368" fmla="*/ 2282 h 10146"/>
                <a:gd name="connsiteX6-369" fmla="*/ 104 w 12358"/>
                <a:gd name="connsiteY6-370" fmla="*/ 7436 h 10146"/>
                <a:gd name="connsiteX7-371" fmla="*/ 1540 w 12358"/>
                <a:gd name="connsiteY7-372" fmla="*/ 9943 h 10146"/>
                <a:gd name="connsiteX8-373" fmla="*/ 5102 w 12358"/>
                <a:gd name="connsiteY8-374" fmla="*/ 10051 h 10146"/>
                <a:gd name="connsiteX9-375" fmla="*/ 11324 w 12358"/>
                <a:gd name="connsiteY9-376" fmla="*/ 9736 h 10146"/>
                <a:gd name="connsiteX10-377" fmla="*/ 12358 w 12358"/>
                <a:gd name="connsiteY10-378" fmla="*/ 8956 h 10146"/>
                <a:gd name="connsiteX11-379" fmla="*/ 7130 w 12358"/>
                <a:gd name="connsiteY11-380" fmla="*/ 8450 h 10146"/>
                <a:gd name="connsiteX0-381" fmla="*/ 7130 w 12358"/>
                <a:gd name="connsiteY0-382" fmla="*/ 8450 h 10153"/>
                <a:gd name="connsiteX1-383" fmla="*/ 2867 w 12358"/>
                <a:gd name="connsiteY1-384" fmla="*/ 7323 h 10153"/>
                <a:gd name="connsiteX2-385" fmla="*/ 1026 w 12358"/>
                <a:gd name="connsiteY2-386" fmla="*/ 3916 h 10153"/>
                <a:gd name="connsiteX3-387" fmla="*/ 983 w 12358"/>
                <a:gd name="connsiteY3-388" fmla="*/ 732 h 10153"/>
                <a:gd name="connsiteX4-389" fmla="*/ 1090 w 12358"/>
                <a:gd name="connsiteY4-390" fmla="*/ 0 h 10153"/>
                <a:gd name="connsiteX5-391" fmla="*/ 104 w 12358"/>
                <a:gd name="connsiteY5-392" fmla="*/ 2282 h 10153"/>
                <a:gd name="connsiteX6-393" fmla="*/ 104 w 12358"/>
                <a:gd name="connsiteY6-394" fmla="*/ 7436 h 10153"/>
                <a:gd name="connsiteX7-395" fmla="*/ 1540 w 12358"/>
                <a:gd name="connsiteY7-396" fmla="*/ 9943 h 10153"/>
                <a:gd name="connsiteX8-397" fmla="*/ 5102 w 12358"/>
                <a:gd name="connsiteY8-398" fmla="*/ 10051 h 10153"/>
                <a:gd name="connsiteX9-399" fmla="*/ 11899 w 12358"/>
                <a:gd name="connsiteY9-400" fmla="*/ 9605 h 10153"/>
                <a:gd name="connsiteX10-401" fmla="*/ 12358 w 12358"/>
                <a:gd name="connsiteY10-402" fmla="*/ 8956 h 10153"/>
                <a:gd name="connsiteX11-403" fmla="*/ 7130 w 12358"/>
                <a:gd name="connsiteY11-404" fmla="*/ 8450 h 10153"/>
                <a:gd name="connsiteX0-405" fmla="*/ 6966 w 12358"/>
                <a:gd name="connsiteY0-406" fmla="*/ 9027 h 10153"/>
                <a:gd name="connsiteX1-407" fmla="*/ 2867 w 12358"/>
                <a:gd name="connsiteY1-408" fmla="*/ 7323 h 10153"/>
                <a:gd name="connsiteX2-409" fmla="*/ 1026 w 12358"/>
                <a:gd name="connsiteY2-410" fmla="*/ 3916 h 10153"/>
                <a:gd name="connsiteX3-411" fmla="*/ 983 w 12358"/>
                <a:gd name="connsiteY3-412" fmla="*/ 732 h 10153"/>
                <a:gd name="connsiteX4-413" fmla="*/ 1090 w 12358"/>
                <a:gd name="connsiteY4-414" fmla="*/ 0 h 10153"/>
                <a:gd name="connsiteX5-415" fmla="*/ 104 w 12358"/>
                <a:gd name="connsiteY5-416" fmla="*/ 2282 h 10153"/>
                <a:gd name="connsiteX6-417" fmla="*/ 104 w 12358"/>
                <a:gd name="connsiteY6-418" fmla="*/ 7436 h 10153"/>
                <a:gd name="connsiteX7-419" fmla="*/ 1540 w 12358"/>
                <a:gd name="connsiteY7-420" fmla="*/ 9943 h 10153"/>
                <a:gd name="connsiteX8-421" fmla="*/ 5102 w 12358"/>
                <a:gd name="connsiteY8-422" fmla="*/ 10051 h 10153"/>
                <a:gd name="connsiteX9-423" fmla="*/ 11899 w 12358"/>
                <a:gd name="connsiteY9-424" fmla="*/ 9605 h 10153"/>
                <a:gd name="connsiteX10-425" fmla="*/ 12358 w 12358"/>
                <a:gd name="connsiteY10-426" fmla="*/ 8956 h 10153"/>
                <a:gd name="connsiteX11-427" fmla="*/ 6966 w 12358"/>
                <a:gd name="connsiteY11-428" fmla="*/ 9027 h 10153"/>
                <a:gd name="connsiteX0-429" fmla="*/ 6966 w 12358"/>
                <a:gd name="connsiteY0-430" fmla="*/ 9027 h 10153"/>
                <a:gd name="connsiteX1-431" fmla="*/ 2867 w 12358"/>
                <a:gd name="connsiteY1-432" fmla="*/ 7323 h 10153"/>
                <a:gd name="connsiteX2-433" fmla="*/ 1026 w 12358"/>
                <a:gd name="connsiteY2-434" fmla="*/ 3916 h 10153"/>
                <a:gd name="connsiteX3-435" fmla="*/ 983 w 12358"/>
                <a:gd name="connsiteY3-436" fmla="*/ 732 h 10153"/>
                <a:gd name="connsiteX4-437" fmla="*/ 1090 w 12358"/>
                <a:gd name="connsiteY4-438" fmla="*/ 0 h 10153"/>
                <a:gd name="connsiteX5-439" fmla="*/ 104 w 12358"/>
                <a:gd name="connsiteY5-440" fmla="*/ 2282 h 10153"/>
                <a:gd name="connsiteX6-441" fmla="*/ 104 w 12358"/>
                <a:gd name="connsiteY6-442" fmla="*/ 7436 h 10153"/>
                <a:gd name="connsiteX7-443" fmla="*/ 1540 w 12358"/>
                <a:gd name="connsiteY7-444" fmla="*/ 9943 h 10153"/>
                <a:gd name="connsiteX8-445" fmla="*/ 5102 w 12358"/>
                <a:gd name="connsiteY8-446" fmla="*/ 10051 h 10153"/>
                <a:gd name="connsiteX9-447" fmla="*/ 11899 w 12358"/>
                <a:gd name="connsiteY9-448" fmla="*/ 9605 h 10153"/>
                <a:gd name="connsiteX10-449" fmla="*/ 12358 w 12358"/>
                <a:gd name="connsiteY10-450" fmla="*/ 8956 h 10153"/>
                <a:gd name="connsiteX11-451" fmla="*/ 6966 w 12358"/>
                <a:gd name="connsiteY11-452" fmla="*/ 9027 h 10153"/>
                <a:gd name="connsiteX0-453" fmla="*/ 6966 w 12358"/>
                <a:gd name="connsiteY0-454" fmla="*/ 9027 h 10153"/>
                <a:gd name="connsiteX1-455" fmla="*/ 2867 w 12358"/>
                <a:gd name="connsiteY1-456" fmla="*/ 7323 h 10153"/>
                <a:gd name="connsiteX2-457" fmla="*/ 1026 w 12358"/>
                <a:gd name="connsiteY2-458" fmla="*/ 3916 h 10153"/>
                <a:gd name="connsiteX3-459" fmla="*/ 983 w 12358"/>
                <a:gd name="connsiteY3-460" fmla="*/ 732 h 10153"/>
                <a:gd name="connsiteX4-461" fmla="*/ 1090 w 12358"/>
                <a:gd name="connsiteY4-462" fmla="*/ 0 h 10153"/>
                <a:gd name="connsiteX5-463" fmla="*/ 104 w 12358"/>
                <a:gd name="connsiteY5-464" fmla="*/ 2282 h 10153"/>
                <a:gd name="connsiteX6-465" fmla="*/ 104 w 12358"/>
                <a:gd name="connsiteY6-466" fmla="*/ 7436 h 10153"/>
                <a:gd name="connsiteX7-467" fmla="*/ 1540 w 12358"/>
                <a:gd name="connsiteY7-468" fmla="*/ 9943 h 10153"/>
                <a:gd name="connsiteX8-469" fmla="*/ 5102 w 12358"/>
                <a:gd name="connsiteY8-470" fmla="*/ 10051 h 10153"/>
                <a:gd name="connsiteX9-471" fmla="*/ 11899 w 12358"/>
                <a:gd name="connsiteY9-472" fmla="*/ 9605 h 10153"/>
                <a:gd name="connsiteX10-473" fmla="*/ 12358 w 12358"/>
                <a:gd name="connsiteY10-474" fmla="*/ 8956 h 10153"/>
                <a:gd name="connsiteX11-475" fmla="*/ 6966 w 12358"/>
                <a:gd name="connsiteY11-476" fmla="*/ 9027 h 10153"/>
                <a:gd name="connsiteX0-477" fmla="*/ 6172 w 12358"/>
                <a:gd name="connsiteY0-478" fmla="*/ 9158 h 10153"/>
                <a:gd name="connsiteX1-479" fmla="*/ 2867 w 12358"/>
                <a:gd name="connsiteY1-480" fmla="*/ 7323 h 10153"/>
                <a:gd name="connsiteX2-481" fmla="*/ 1026 w 12358"/>
                <a:gd name="connsiteY2-482" fmla="*/ 3916 h 10153"/>
                <a:gd name="connsiteX3-483" fmla="*/ 983 w 12358"/>
                <a:gd name="connsiteY3-484" fmla="*/ 732 h 10153"/>
                <a:gd name="connsiteX4-485" fmla="*/ 1090 w 12358"/>
                <a:gd name="connsiteY4-486" fmla="*/ 0 h 10153"/>
                <a:gd name="connsiteX5-487" fmla="*/ 104 w 12358"/>
                <a:gd name="connsiteY5-488" fmla="*/ 2282 h 10153"/>
                <a:gd name="connsiteX6-489" fmla="*/ 104 w 12358"/>
                <a:gd name="connsiteY6-490" fmla="*/ 7436 h 10153"/>
                <a:gd name="connsiteX7-491" fmla="*/ 1540 w 12358"/>
                <a:gd name="connsiteY7-492" fmla="*/ 9943 h 10153"/>
                <a:gd name="connsiteX8-493" fmla="*/ 5102 w 12358"/>
                <a:gd name="connsiteY8-494" fmla="*/ 10051 h 10153"/>
                <a:gd name="connsiteX9-495" fmla="*/ 11899 w 12358"/>
                <a:gd name="connsiteY9-496" fmla="*/ 9605 h 10153"/>
                <a:gd name="connsiteX10-497" fmla="*/ 12358 w 12358"/>
                <a:gd name="connsiteY10-498" fmla="*/ 8956 h 10153"/>
                <a:gd name="connsiteX11-499" fmla="*/ 6172 w 12358"/>
                <a:gd name="connsiteY11-500" fmla="*/ 9158 h 10153"/>
                <a:gd name="connsiteX0-501" fmla="*/ 6172 w 12358"/>
                <a:gd name="connsiteY0-502" fmla="*/ 9158 h 10153"/>
                <a:gd name="connsiteX1-503" fmla="*/ 2867 w 12358"/>
                <a:gd name="connsiteY1-504" fmla="*/ 7323 h 10153"/>
                <a:gd name="connsiteX2-505" fmla="*/ 1026 w 12358"/>
                <a:gd name="connsiteY2-506" fmla="*/ 3916 h 10153"/>
                <a:gd name="connsiteX3-507" fmla="*/ 983 w 12358"/>
                <a:gd name="connsiteY3-508" fmla="*/ 732 h 10153"/>
                <a:gd name="connsiteX4-509" fmla="*/ 1090 w 12358"/>
                <a:gd name="connsiteY4-510" fmla="*/ 0 h 10153"/>
                <a:gd name="connsiteX5-511" fmla="*/ 104 w 12358"/>
                <a:gd name="connsiteY5-512" fmla="*/ 2282 h 10153"/>
                <a:gd name="connsiteX6-513" fmla="*/ 104 w 12358"/>
                <a:gd name="connsiteY6-514" fmla="*/ 7436 h 10153"/>
                <a:gd name="connsiteX7-515" fmla="*/ 1540 w 12358"/>
                <a:gd name="connsiteY7-516" fmla="*/ 9943 h 10153"/>
                <a:gd name="connsiteX8-517" fmla="*/ 5102 w 12358"/>
                <a:gd name="connsiteY8-518" fmla="*/ 10051 h 10153"/>
                <a:gd name="connsiteX9-519" fmla="*/ 11899 w 12358"/>
                <a:gd name="connsiteY9-520" fmla="*/ 9605 h 10153"/>
                <a:gd name="connsiteX10-521" fmla="*/ 12358 w 12358"/>
                <a:gd name="connsiteY10-522" fmla="*/ 8956 h 10153"/>
                <a:gd name="connsiteX11-523" fmla="*/ 6172 w 12358"/>
                <a:gd name="connsiteY11-524" fmla="*/ 9158 h 10153"/>
                <a:gd name="connsiteX0-525" fmla="*/ 6172 w 12358"/>
                <a:gd name="connsiteY0-526" fmla="*/ 9158 h 10153"/>
                <a:gd name="connsiteX1-527" fmla="*/ 2538 w 12358"/>
                <a:gd name="connsiteY1-528" fmla="*/ 7900 h 10153"/>
                <a:gd name="connsiteX2-529" fmla="*/ 1026 w 12358"/>
                <a:gd name="connsiteY2-530" fmla="*/ 3916 h 10153"/>
                <a:gd name="connsiteX3-531" fmla="*/ 983 w 12358"/>
                <a:gd name="connsiteY3-532" fmla="*/ 732 h 10153"/>
                <a:gd name="connsiteX4-533" fmla="*/ 1090 w 12358"/>
                <a:gd name="connsiteY4-534" fmla="*/ 0 h 10153"/>
                <a:gd name="connsiteX5-535" fmla="*/ 104 w 12358"/>
                <a:gd name="connsiteY5-536" fmla="*/ 2282 h 10153"/>
                <a:gd name="connsiteX6-537" fmla="*/ 104 w 12358"/>
                <a:gd name="connsiteY6-538" fmla="*/ 7436 h 10153"/>
                <a:gd name="connsiteX7-539" fmla="*/ 1540 w 12358"/>
                <a:gd name="connsiteY7-540" fmla="*/ 9943 h 10153"/>
                <a:gd name="connsiteX8-541" fmla="*/ 5102 w 12358"/>
                <a:gd name="connsiteY8-542" fmla="*/ 10051 h 10153"/>
                <a:gd name="connsiteX9-543" fmla="*/ 11899 w 12358"/>
                <a:gd name="connsiteY9-544" fmla="*/ 9605 h 10153"/>
                <a:gd name="connsiteX10-545" fmla="*/ 12358 w 12358"/>
                <a:gd name="connsiteY10-546" fmla="*/ 8956 h 10153"/>
                <a:gd name="connsiteX11-547" fmla="*/ 6172 w 12358"/>
                <a:gd name="connsiteY11-548" fmla="*/ 9158 h 10153"/>
                <a:gd name="connsiteX0-549" fmla="*/ 6117 w 12358"/>
                <a:gd name="connsiteY0-550" fmla="*/ 9289 h 10153"/>
                <a:gd name="connsiteX1-551" fmla="*/ 2538 w 12358"/>
                <a:gd name="connsiteY1-552" fmla="*/ 7900 h 10153"/>
                <a:gd name="connsiteX2-553" fmla="*/ 1026 w 12358"/>
                <a:gd name="connsiteY2-554" fmla="*/ 3916 h 10153"/>
                <a:gd name="connsiteX3-555" fmla="*/ 983 w 12358"/>
                <a:gd name="connsiteY3-556" fmla="*/ 732 h 10153"/>
                <a:gd name="connsiteX4-557" fmla="*/ 1090 w 12358"/>
                <a:gd name="connsiteY4-558" fmla="*/ 0 h 10153"/>
                <a:gd name="connsiteX5-559" fmla="*/ 104 w 12358"/>
                <a:gd name="connsiteY5-560" fmla="*/ 2282 h 10153"/>
                <a:gd name="connsiteX6-561" fmla="*/ 104 w 12358"/>
                <a:gd name="connsiteY6-562" fmla="*/ 7436 h 10153"/>
                <a:gd name="connsiteX7-563" fmla="*/ 1540 w 12358"/>
                <a:gd name="connsiteY7-564" fmla="*/ 9943 h 10153"/>
                <a:gd name="connsiteX8-565" fmla="*/ 5102 w 12358"/>
                <a:gd name="connsiteY8-566" fmla="*/ 10051 h 10153"/>
                <a:gd name="connsiteX9-567" fmla="*/ 11899 w 12358"/>
                <a:gd name="connsiteY9-568" fmla="*/ 9605 h 10153"/>
                <a:gd name="connsiteX10-569" fmla="*/ 12358 w 12358"/>
                <a:gd name="connsiteY10-570" fmla="*/ 8956 h 10153"/>
                <a:gd name="connsiteX11-571" fmla="*/ 6117 w 12358"/>
                <a:gd name="connsiteY11-572" fmla="*/ 9289 h 10153"/>
                <a:gd name="connsiteX0-573" fmla="*/ 6117 w 12358"/>
                <a:gd name="connsiteY0-574" fmla="*/ 9289 h 10149"/>
                <a:gd name="connsiteX1-575" fmla="*/ 2538 w 12358"/>
                <a:gd name="connsiteY1-576" fmla="*/ 7900 h 10149"/>
                <a:gd name="connsiteX2-577" fmla="*/ 1026 w 12358"/>
                <a:gd name="connsiteY2-578" fmla="*/ 3916 h 10149"/>
                <a:gd name="connsiteX3-579" fmla="*/ 983 w 12358"/>
                <a:gd name="connsiteY3-580" fmla="*/ 732 h 10149"/>
                <a:gd name="connsiteX4-581" fmla="*/ 1090 w 12358"/>
                <a:gd name="connsiteY4-582" fmla="*/ 0 h 10149"/>
                <a:gd name="connsiteX5-583" fmla="*/ 104 w 12358"/>
                <a:gd name="connsiteY5-584" fmla="*/ 2282 h 10149"/>
                <a:gd name="connsiteX6-585" fmla="*/ 104 w 12358"/>
                <a:gd name="connsiteY6-586" fmla="*/ 7436 h 10149"/>
                <a:gd name="connsiteX7-587" fmla="*/ 1540 w 12358"/>
                <a:gd name="connsiteY7-588" fmla="*/ 9943 h 10149"/>
                <a:gd name="connsiteX8-589" fmla="*/ 5102 w 12358"/>
                <a:gd name="connsiteY8-590" fmla="*/ 10051 h 10149"/>
                <a:gd name="connsiteX9-591" fmla="*/ 11707 w 12358"/>
                <a:gd name="connsiteY9-592" fmla="*/ 9684 h 10149"/>
                <a:gd name="connsiteX10-593" fmla="*/ 12358 w 12358"/>
                <a:gd name="connsiteY10-594" fmla="*/ 8956 h 10149"/>
                <a:gd name="connsiteX11-595" fmla="*/ 6117 w 12358"/>
                <a:gd name="connsiteY11-596" fmla="*/ 9289 h 10149"/>
                <a:gd name="connsiteX0-597" fmla="*/ 6117 w 12358"/>
                <a:gd name="connsiteY0-598" fmla="*/ 9289 h 10150"/>
                <a:gd name="connsiteX1-599" fmla="*/ 2538 w 12358"/>
                <a:gd name="connsiteY1-600" fmla="*/ 7900 h 10150"/>
                <a:gd name="connsiteX2-601" fmla="*/ 1026 w 12358"/>
                <a:gd name="connsiteY2-602" fmla="*/ 3916 h 10150"/>
                <a:gd name="connsiteX3-603" fmla="*/ 983 w 12358"/>
                <a:gd name="connsiteY3-604" fmla="*/ 732 h 10150"/>
                <a:gd name="connsiteX4-605" fmla="*/ 1090 w 12358"/>
                <a:gd name="connsiteY4-606" fmla="*/ 0 h 10150"/>
                <a:gd name="connsiteX5-607" fmla="*/ 104 w 12358"/>
                <a:gd name="connsiteY5-608" fmla="*/ 2282 h 10150"/>
                <a:gd name="connsiteX6-609" fmla="*/ 104 w 12358"/>
                <a:gd name="connsiteY6-610" fmla="*/ 7436 h 10150"/>
                <a:gd name="connsiteX7-611" fmla="*/ 1540 w 12358"/>
                <a:gd name="connsiteY7-612" fmla="*/ 9943 h 10150"/>
                <a:gd name="connsiteX8-613" fmla="*/ 5102 w 12358"/>
                <a:gd name="connsiteY8-614" fmla="*/ 10051 h 10150"/>
                <a:gd name="connsiteX9-615" fmla="*/ 11597 w 12358"/>
                <a:gd name="connsiteY9-616" fmla="*/ 9658 h 10150"/>
                <a:gd name="connsiteX10-617" fmla="*/ 12358 w 12358"/>
                <a:gd name="connsiteY10-618" fmla="*/ 8956 h 10150"/>
                <a:gd name="connsiteX11-619" fmla="*/ 6117 w 12358"/>
                <a:gd name="connsiteY11-620" fmla="*/ 9289 h 10150"/>
                <a:gd name="connsiteX0-621" fmla="*/ 6123 w 12364"/>
                <a:gd name="connsiteY0-622" fmla="*/ 9289 h 10071"/>
                <a:gd name="connsiteX1-623" fmla="*/ 2544 w 12364"/>
                <a:gd name="connsiteY1-624" fmla="*/ 7900 h 10071"/>
                <a:gd name="connsiteX2-625" fmla="*/ 1032 w 12364"/>
                <a:gd name="connsiteY2-626" fmla="*/ 3916 h 10071"/>
                <a:gd name="connsiteX3-627" fmla="*/ 989 w 12364"/>
                <a:gd name="connsiteY3-628" fmla="*/ 732 h 10071"/>
                <a:gd name="connsiteX4-629" fmla="*/ 1096 w 12364"/>
                <a:gd name="connsiteY4-630" fmla="*/ 0 h 10071"/>
                <a:gd name="connsiteX5-631" fmla="*/ 110 w 12364"/>
                <a:gd name="connsiteY5-632" fmla="*/ 2282 h 10071"/>
                <a:gd name="connsiteX6-633" fmla="*/ 110 w 12364"/>
                <a:gd name="connsiteY6-634" fmla="*/ 7436 h 10071"/>
                <a:gd name="connsiteX7-635" fmla="*/ 1601 w 12364"/>
                <a:gd name="connsiteY7-636" fmla="*/ 9786 h 10071"/>
                <a:gd name="connsiteX8-637" fmla="*/ 5108 w 12364"/>
                <a:gd name="connsiteY8-638" fmla="*/ 10051 h 10071"/>
                <a:gd name="connsiteX9-639" fmla="*/ 11603 w 12364"/>
                <a:gd name="connsiteY9-640" fmla="*/ 9658 h 10071"/>
                <a:gd name="connsiteX10-641" fmla="*/ 12364 w 12364"/>
                <a:gd name="connsiteY10-642" fmla="*/ 8956 h 10071"/>
                <a:gd name="connsiteX11-643" fmla="*/ 6123 w 12364"/>
                <a:gd name="connsiteY11-644" fmla="*/ 9289 h 10071"/>
                <a:gd name="connsiteX0-645" fmla="*/ 6181 w 12422"/>
                <a:gd name="connsiteY0-646" fmla="*/ 9656 h 10438"/>
                <a:gd name="connsiteX1-647" fmla="*/ 2602 w 12422"/>
                <a:gd name="connsiteY1-648" fmla="*/ 8267 h 10438"/>
                <a:gd name="connsiteX2-649" fmla="*/ 1090 w 12422"/>
                <a:gd name="connsiteY2-650" fmla="*/ 4283 h 10438"/>
                <a:gd name="connsiteX3-651" fmla="*/ 1047 w 12422"/>
                <a:gd name="connsiteY3-652" fmla="*/ 1099 h 10438"/>
                <a:gd name="connsiteX4-653" fmla="*/ 1373 w 12422"/>
                <a:gd name="connsiteY4-654" fmla="*/ 0 h 10438"/>
                <a:gd name="connsiteX5-655" fmla="*/ 168 w 12422"/>
                <a:gd name="connsiteY5-656" fmla="*/ 2649 h 10438"/>
                <a:gd name="connsiteX6-657" fmla="*/ 168 w 12422"/>
                <a:gd name="connsiteY6-658" fmla="*/ 7803 h 10438"/>
                <a:gd name="connsiteX7-659" fmla="*/ 1659 w 12422"/>
                <a:gd name="connsiteY7-660" fmla="*/ 10153 h 10438"/>
                <a:gd name="connsiteX8-661" fmla="*/ 5166 w 12422"/>
                <a:gd name="connsiteY8-662" fmla="*/ 10418 h 10438"/>
                <a:gd name="connsiteX9-663" fmla="*/ 11661 w 12422"/>
                <a:gd name="connsiteY9-664" fmla="*/ 10025 h 10438"/>
                <a:gd name="connsiteX10-665" fmla="*/ 12422 w 12422"/>
                <a:gd name="connsiteY10-666" fmla="*/ 9323 h 10438"/>
                <a:gd name="connsiteX11-667" fmla="*/ 6181 w 12422"/>
                <a:gd name="connsiteY11-668" fmla="*/ 9656 h 10438"/>
                <a:gd name="connsiteX0-669" fmla="*/ 6181 w 12422"/>
                <a:gd name="connsiteY0-670" fmla="*/ 9656 h 10438"/>
                <a:gd name="connsiteX1-671" fmla="*/ 2602 w 12422"/>
                <a:gd name="connsiteY1-672" fmla="*/ 8267 h 10438"/>
                <a:gd name="connsiteX2-673" fmla="*/ 1090 w 12422"/>
                <a:gd name="connsiteY2-674" fmla="*/ 4283 h 10438"/>
                <a:gd name="connsiteX3-675" fmla="*/ 1047 w 12422"/>
                <a:gd name="connsiteY3-676" fmla="*/ 1099 h 10438"/>
                <a:gd name="connsiteX4-677" fmla="*/ 1373 w 12422"/>
                <a:gd name="connsiteY4-678" fmla="*/ 0 h 10438"/>
                <a:gd name="connsiteX5-679" fmla="*/ 168 w 12422"/>
                <a:gd name="connsiteY5-680" fmla="*/ 2649 h 10438"/>
                <a:gd name="connsiteX6-681" fmla="*/ 168 w 12422"/>
                <a:gd name="connsiteY6-682" fmla="*/ 7803 h 10438"/>
                <a:gd name="connsiteX7-683" fmla="*/ 1659 w 12422"/>
                <a:gd name="connsiteY7-684" fmla="*/ 10153 h 10438"/>
                <a:gd name="connsiteX8-685" fmla="*/ 5166 w 12422"/>
                <a:gd name="connsiteY8-686" fmla="*/ 10418 h 10438"/>
                <a:gd name="connsiteX9-687" fmla="*/ 11661 w 12422"/>
                <a:gd name="connsiteY9-688" fmla="*/ 10025 h 10438"/>
                <a:gd name="connsiteX10-689" fmla="*/ 12422 w 12422"/>
                <a:gd name="connsiteY10-690" fmla="*/ 9323 h 10438"/>
                <a:gd name="connsiteX11-691" fmla="*/ 6181 w 12422"/>
                <a:gd name="connsiteY11-692" fmla="*/ 9656 h 10438"/>
                <a:gd name="connsiteX0-693" fmla="*/ 6181 w 12422"/>
                <a:gd name="connsiteY0-694" fmla="*/ 9656 h 10442"/>
                <a:gd name="connsiteX1-695" fmla="*/ 2602 w 12422"/>
                <a:gd name="connsiteY1-696" fmla="*/ 8267 h 10442"/>
                <a:gd name="connsiteX2-697" fmla="*/ 1090 w 12422"/>
                <a:gd name="connsiteY2-698" fmla="*/ 4283 h 10442"/>
                <a:gd name="connsiteX3-699" fmla="*/ 1047 w 12422"/>
                <a:gd name="connsiteY3-700" fmla="*/ 1099 h 10442"/>
                <a:gd name="connsiteX4-701" fmla="*/ 1373 w 12422"/>
                <a:gd name="connsiteY4-702" fmla="*/ 0 h 10442"/>
                <a:gd name="connsiteX5-703" fmla="*/ 168 w 12422"/>
                <a:gd name="connsiteY5-704" fmla="*/ 2649 h 10442"/>
                <a:gd name="connsiteX6-705" fmla="*/ 168 w 12422"/>
                <a:gd name="connsiteY6-706" fmla="*/ 7803 h 10442"/>
                <a:gd name="connsiteX7-707" fmla="*/ 1659 w 12422"/>
                <a:gd name="connsiteY7-708" fmla="*/ 10153 h 10442"/>
                <a:gd name="connsiteX8-709" fmla="*/ 5166 w 12422"/>
                <a:gd name="connsiteY8-710" fmla="*/ 10418 h 10442"/>
                <a:gd name="connsiteX9-711" fmla="*/ 11086 w 12422"/>
                <a:gd name="connsiteY9-712" fmla="*/ 9973 h 10442"/>
                <a:gd name="connsiteX10-713" fmla="*/ 12422 w 12422"/>
                <a:gd name="connsiteY10-714" fmla="*/ 9323 h 10442"/>
                <a:gd name="connsiteX11-715" fmla="*/ 6181 w 12422"/>
                <a:gd name="connsiteY11-716" fmla="*/ 9656 h 10442"/>
                <a:gd name="connsiteX0-717" fmla="*/ 6181 w 12422"/>
                <a:gd name="connsiteY0-718" fmla="*/ 9656 h 10442"/>
                <a:gd name="connsiteX1-719" fmla="*/ 2602 w 12422"/>
                <a:gd name="connsiteY1-720" fmla="*/ 8267 h 10442"/>
                <a:gd name="connsiteX2-721" fmla="*/ 1090 w 12422"/>
                <a:gd name="connsiteY2-722" fmla="*/ 4283 h 10442"/>
                <a:gd name="connsiteX3-723" fmla="*/ 1047 w 12422"/>
                <a:gd name="connsiteY3-724" fmla="*/ 1099 h 10442"/>
                <a:gd name="connsiteX4-725" fmla="*/ 1373 w 12422"/>
                <a:gd name="connsiteY4-726" fmla="*/ 0 h 10442"/>
                <a:gd name="connsiteX5-727" fmla="*/ 168 w 12422"/>
                <a:gd name="connsiteY5-728" fmla="*/ 2649 h 10442"/>
                <a:gd name="connsiteX6-729" fmla="*/ 168 w 12422"/>
                <a:gd name="connsiteY6-730" fmla="*/ 7803 h 10442"/>
                <a:gd name="connsiteX7-731" fmla="*/ 1659 w 12422"/>
                <a:gd name="connsiteY7-732" fmla="*/ 10153 h 10442"/>
                <a:gd name="connsiteX8-733" fmla="*/ 5166 w 12422"/>
                <a:gd name="connsiteY8-734" fmla="*/ 10418 h 10442"/>
                <a:gd name="connsiteX9-735" fmla="*/ 10757 w 12422"/>
                <a:gd name="connsiteY9-736" fmla="*/ 9973 h 10442"/>
                <a:gd name="connsiteX10-737" fmla="*/ 12422 w 12422"/>
                <a:gd name="connsiteY10-738" fmla="*/ 9323 h 10442"/>
                <a:gd name="connsiteX11-739" fmla="*/ 6181 w 12422"/>
                <a:gd name="connsiteY11-740" fmla="*/ 9656 h 10442"/>
                <a:gd name="connsiteX0-741" fmla="*/ 6181 w 12545"/>
                <a:gd name="connsiteY0-742" fmla="*/ 9656 h 10442"/>
                <a:gd name="connsiteX1-743" fmla="*/ 2602 w 12545"/>
                <a:gd name="connsiteY1-744" fmla="*/ 8267 h 10442"/>
                <a:gd name="connsiteX2-745" fmla="*/ 1090 w 12545"/>
                <a:gd name="connsiteY2-746" fmla="*/ 4283 h 10442"/>
                <a:gd name="connsiteX3-747" fmla="*/ 1047 w 12545"/>
                <a:gd name="connsiteY3-748" fmla="*/ 1099 h 10442"/>
                <a:gd name="connsiteX4-749" fmla="*/ 1373 w 12545"/>
                <a:gd name="connsiteY4-750" fmla="*/ 0 h 10442"/>
                <a:gd name="connsiteX5-751" fmla="*/ 168 w 12545"/>
                <a:gd name="connsiteY5-752" fmla="*/ 2649 h 10442"/>
                <a:gd name="connsiteX6-753" fmla="*/ 168 w 12545"/>
                <a:gd name="connsiteY6-754" fmla="*/ 7803 h 10442"/>
                <a:gd name="connsiteX7-755" fmla="*/ 1659 w 12545"/>
                <a:gd name="connsiteY7-756" fmla="*/ 10153 h 10442"/>
                <a:gd name="connsiteX8-757" fmla="*/ 5166 w 12545"/>
                <a:gd name="connsiteY8-758" fmla="*/ 10418 h 10442"/>
                <a:gd name="connsiteX9-759" fmla="*/ 10757 w 12545"/>
                <a:gd name="connsiteY9-760" fmla="*/ 9973 h 10442"/>
                <a:gd name="connsiteX10-761" fmla="*/ 12545 w 12545"/>
                <a:gd name="connsiteY10-762" fmla="*/ 9284 h 10442"/>
                <a:gd name="connsiteX11-763" fmla="*/ 6181 w 12545"/>
                <a:gd name="connsiteY11-764" fmla="*/ 9656 h 10442"/>
                <a:gd name="connsiteX0-765" fmla="*/ 6181 w 12545"/>
                <a:gd name="connsiteY0-766" fmla="*/ 9656 h 10442"/>
                <a:gd name="connsiteX1-767" fmla="*/ 2602 w 12545"/>
                <a:gd name="connsiteY1-768" fmla="*/ 8267 h 10442"/>
                <a:gd name="connsiteX2-769" fmla="*/ 1090 w 12545"/>
                <a:gd name="connsiteY2-770" fmla="*/ 4283 h 10442"/>
                <a:gd name="connsiteX3-771" fmla="*/ 1047 w 12545"/>
                <a:gd name="connsiteY3-772" fmla="*/ 1099 h 10442"/>
                <a:gd name="connsiteX4-773" fmla="*/ 1373 w 12545"/>
                <a:gd name="connsiteY4-774" fmla="*/ 0 h 10442"/>
                <a:gd name="connsiteX5-775" fmla="*/ 168 w 12545"/>
                <a:gd name="connsiteY5-776" fmla="*/ 2649 h 10442"/>
                <a:gd name="connsiteX6-777" fmla="*/ 168 w 12545"/>
                <a:gd name="connsiteY6-778" fmla="*/ 7803 h 10442"/>
                <a:gd name="connsiteX7-779" fmla="*/ 1659 w 12545"/>
                <a:gd name="connsiteY7-780" fmla="*/ 10153 h 10442"/>
                <a:gd name="connsiteX8-781" fmla="*/ 5166 w 12545"/>
                <a:gd name="connsiteY8-782" fmla="*/ 10418 h 10442"/>
                <a:gd name="connsiteX9-783" fmla="*/ 10757 w 12545"/>
                <a:gd name="connsiteY9-784" fmla="*/ 9973 h 10442"/>
                <a:gd name="connsiteX10-785" fmla="*/ 12545 w 12545"/>
                <a:gd name="connsiteY10-786" fmla="*/ 9284 h 10442"/>
                <a:gd name="connsiteX11-787" fmla="*/ 6181 w 12545"/>
                <a:gd name="connsiteY11-788" fmla="*/ 9656 h 10442"/>
                <a:gd name="connsiteX0-789" fmla="*/ 6181 w 12545"/>
                <a:gd name="connsiteY0-790" fmla="*/ 9656 h 10442"/>
                <a:gd name="connsiteX1-791" fmla="*/ 2602 w 12545"/>
                <a:gd name="connsiteY1-792" fmla="*/ 8267 h 10442"/>
                <a:gd name="connsiteX2-793" fmla="*/ 1090 w 12545"/>
                <a:gd name="connsiteY2-794" fmla="*/ 4283 h 10442"/>
                <a:gd name="connsiteX3-795" fmla="*/ 1047 w 12545"/>
                <a:gd name="connsiteY3-796" fmla="*/ 1099 h 10442"/>
                <a:gd name="connsiteX4-797" fmla="*/ 1373 w 12545"/>
                <a:gd name="connsiteY4-798" fmla="*/ 0 h 10442"/>
                <a:gd name="connsiteX5-799" fmla="*/ 168 w 12545"/>
                <a:gd name="connsiteY5-800" fmla="*/ 2649 h 10442"/>
                <a:gd name="connsiteX6-801" fmla="*/ 168 w 12545"/>
                <a:gd name="connsiteY6-802" fmla="*/ 7803 h 10442"/>
                <a:gd name="connsiteX7-803" fmla="*/ 1659 w 12545"/>
                <a:gd name="connsiteY7-804" fmla="*/ 10153 h 10442"/>
                <a:gd name="connsiteX8-805" fmla="*/ 5166 w 12545"/>
                <a:gd name="connsiteY8-806" fmla="*/ 10418 h 10442"/>
                <a:gd name="connsiteX9-807" fmla="*/ 10757 w 12545"/>
                <a:gd name="connsiteY9-808" fmla="*/ 9973 h 10442"/>
                <a:gd name="connsiteX10-809" fmla="*/ 12545 w 12545"/>
                <a:gd name="connsiteY10-810" fmla="*/ 9284 h 10442"/>
                <a:gd name="connsiteX11-811" fmla="*/ 6181 w 12545"/>
                <a:gd name="connsiteY11-812" fmla="*/ 9656 h 10442"/>
                <a:gd name="connsiteX0-813" fmla="*/ 6181 w 12545"/>
                <a:gd name="connsiteY0-814" fmla="*/ 9656 h 10493"/>
                <a:gd name="connsiteX1-815" fmla="*/ 2602 w 12545"/>
                <a:gd name="connsiteY1-816" fmla="*/ 8267 h 10493"/>
                <a:gd name="connsiteX2-817" fmla="*/ 1090 w 12545"/>
                <a:gd name="connsiteY2-818" fmla="*/ 4283 h 10493"/>
                <a:gd name="connsiteX3-819" fmla="*/ 1047 w 12545"/>
                <a:gd name="connsiteY3-820" fmla="*/ 1099 h 10493"/>
                <a:gd name="connsiteX4-821" fmla="*/ 1373 w 12545"/>
                <a:gd name="connsiteY4-822" fmla="*/ 0 h 10493"/>
                <a:gd name="connsiteX5-823" fmla="*/ 168 w 12545"/>
                <a:gd name="connsiteY5-824" fmla="*/ 2649 h 10493"/>
                <a:gd name="connsiteX6-825" fmla="*/ 168 w 12545"/>
                <a:gd name="connsiteY6-826" fmla="*/ 7803 h 10493"/>
                <a:gd name="connsiteX7-827" fmla="*/ 1659 w 12545"/>
                <a:gd name="connsiteY7-828" fmla="*/ 10153 h 10493"/>
                <a:gd name="connsiteX8-829" fmla="*/ 5166 w 12545"/>
                <a:gd name="connsiteY8-830" fmla="*/ 10418 h 10493"/>
                <a:gd name="connsiteX9-831" fmla="*/ 12545 w 12545"/>
                <a:gd name="connsiteY9-832" fmla="*/ 9284 h 10493"/>
                <a:gd name="connsiteX10-833" fmla="*/ 6181 w 12545"/>
                <a:gd name="connsiteY10-834" fmla="*/ 9656 h 10493"/>
                <a:gd name="connsiteX0-835" fmla="*/ 6181 w 12545"/>
                <a:gd name="connsiteY0-836" fmla="*/ 9656 h 10493"/>
                <a:gd name="connsiteX1-837" fmla="*/ 2602 w 12545"/>
                <a:gd name="connsiteY1-838" fmla="*/ 8267 h 10493"/>
                <a:gd name="connsiteX2-839" fmla="*/ 1090 w 12545"/>
                <a:gd name="connsiteY2-840" fmla="*/ 4283 h 10493"/>
                <a:gd name="connsiteX3-841" fmla="*/ 1047 w 12545"/>
                <a:gd name="connsiteY3-842" fmla="*/ 1099 h 10493"/>
                <a:gd name="connsiteX4-843" fmla="*/ 1373 w 12545"/>
                <a:gd name="connsiteY4-844" fmla="*/ 0 h 10493"/>
                <a:gd name="connsiteX5-845" fmla="*/ 168 w 12545"/>
                <a:gd name="connsiteY5-846" fmla="*/ 2649 h 10493"/>
                <a:gd name="connsiteX6-847" fmla="*/ 168 w 12545"/>
                <a:gd name="connsiteY6-848" fmla="*/ 7803 h 10493"/>
                <a:gd name="connsiteX7-849" fmla="*/ 1659 w 12545"/>
                <a:gd name="connsiteY7-850" fmla="*/ 10153 h 10493"/>
                <a:gd name="connsiteX8-851" fmla="*/ 5166 w 12545"/>
                <a:gd name="connsiteY8-852" fmla="*/ 10418 h 10493"/>
                <a:gd name="connsiteX9-853" fmla="*/ 12545 w 12545"/>
                <a:gd name="connsiteY9-854" fmla="*/ 9284 h 10493"/>
                <a:gd name="connsiteX10-855" fmla="*/ 6181 w 12545"/>
                <a:gd name="connsiteY10-856" fmla="*/ 9656 h 10493"/>
                <a:gd name="connsiteX0-857" fmla="*/ 6181 w 12545"/>
                <a:gd name="connsiteY0-858" fmla="*/ 9656 h 10493"/>
                <a:gd name="connsiteX1-859" fmla="*/ 2602 w 12545"/>
                <a:gd name="connsiteY1-860" fmla="*/ 8267 h 10493"/>
                <a:gd name="connsiteX2-861" fmla="*/ 1090 w 12545"/>
                <a:gd name="connsiteY2-862" fmla="*/ 4283 h 10493"/>
                <a:gd name="connsiteX3-863" fmla="*/ 1047 w 12545"/>
                <a:gd name="connsiteY3-864" fmla="*/ 1099 h 10493"/>
                <a:gd name="connsiteX4-865" fmla="*/ 1373 w 12545"/>
                <a:gd name="connsiteY4-866" fmla="*/ 0 h 10493"/>
                <a:gd name="connsiteX5-867" fmla="*/ 168 w 12545"/>
                <a:gd name="connsiteY5-868" fmla="*/ 2649 h 10493"/>
                <a:gd name="connsiteX6-869" fmla="*/ 168 w 12545"/>
                <a:gd name="connsiteY6-870" fmla="*/ 7803 h 10493"/>
                <a:gd name="connsiteX7-871" fmla="*/ 1659 w 12545"/>
                <a:gd name="connsiteY7-872" fmla="*/ 10153 h 10493"/>
                <a:gd name="connsiteX8-873" fmla="*/ 5166 w 12545"/>
                <a:gd name="connsiteY8-874" fmla="*/ 10418 h 10493"/>
                <a:gd name="connsiteX9-875" fmla="*/ 12545 w 12545"/>
                <a:gd name="connsiteY9-876" fmla="*/ 9284 h 10493"/>
                <a:gd name="connsiteX10-877" fmla="*/ 6181 w 12545"/>
                <a:gd name="connsiteY10-878" fmla="*/ 9656 h 10493"/>
                <a:gd name="connsiteX0-879" fmla="*/ 6181 w 12545"/>
                <a:gd name="connsiteY0-880" fmla="*/ 9656 h 10493"/>
                <a:gd name="connsiteX1-881" fmla="*/ 2602 w 12545"/>
                <a:gd name="connsiteY1-882" fmla="*/ 8267 h 10493"/>
                <a:gd name="connsiteX2-883" fmla="*/ 1090 w 12545"/>
                <a:gd name="connsiteY2-884" fmla="*/ 4283 h 10493"/>
                <a:gd name="connsiteX3-885" fmla="*/ 1047 w 12545"/>
                <a:gd name="connsiteY3-886" fmla="*/ 1099 h 10493"/>
                <a:gd name="connsiteX4-887" fmla="*/ 1373 w 12545"/>
                <a:gd name="connsiteY4-888" fmla="*/ 0 h 10493"/>
                <a:gd name="connsiteX5-889" fmla="*/ 168 w 12545"/>
                <a:gd name="connsiteY5-890" fmla="*/ 2649 h 10493"/>
                <a:gd name="connsiteX6-891" fmla="*/ 168 w 12545"/>
                <a:gd name="connsiteY6-892" fmla="*/ 7803 h 10493"/>
                <a:gd name="connsiteX7-893" fmla="*/ 1659 w 12545"/>
                <a:gd name="connsiteY7-894" fmla="*/ 10153 h 10493"/>
                <a:gd name="connsiteX8-895" fmla="*/ 5166 w 12545"/>
                <a:gd name="connsiteY8-896" fmla="*/ 10418 h 10493"/>
                <a:gd name="connsiteX9-897" fmla="*/ 12545 w 12545"/>
                <a:gd name="connsiteY9-898" fmla="*/ 9284 h 10493"/>
                <a:gd name="connsiteX10-899" fmla="*/ 6181 w 12545"/>
                <a:gd name="connsiteY10-900" fmla="*/ 9656 h 10493"/>
                <a:gd name="connsiteX0-901" fmla="*/ 6181 w 12730"/>
                <a:gd name="connsiteY0-902" fmla="*/ 9656 h 10493"/>
                <a:gd name="connsiteX1-903" fmla="*/ 2602 w 12730"/>
                <a:gd name="connsiteY1-904" fmla="*/ 8267 h 10493"/>
                <a:gd name="connsiteX2-905" fmla="*/ 1090 w 12730"/>
                <a:gd name="connsiteY2-906" fmla="*/ 4283 h 10493"/>
                <a:gd name="connsiteX3-907" fmla="*/ 1047 w 12730"/>
                <a:gd name="connsiteY3-908" fmla="*/ 1099 h 10493"/>
                <a:gd name="connsiteX4-909" fmla="*/ 1373 w 12730"/>
                <a:gd name="connsiteY4-910" fmla="*/ 0 h 10493"/>
                <a:gd name="connsiteX5-911" fmla="*/ 168 w 12730"/>
                <a:gd name="connsiteY5-912" fmla="*/ 2649 h 10493"/>
                <a:gd name="connsiteX6-913" fmla="*/ 168 w 12730"/>
                <a:gd name="connsiteY6-914" fmla="*/ 7803 h 10493"/>
                <a:gd name="connsiteX7-915" fmla="*/ 1659 w 12730"/>
                <a:gd name="connsiteY7-916" fmla="*/ 10153 h 10493"/>
                <a:gd name="connsiteX8-917" fmla="*/ 5166 w 12730"/>
                <a:gd name="connsiteY8-918" fmla="*/ 10418 h 10493"/>
                <a:gd name="connsiteX9-919" fmla="*/ 12730 w 12730"/>
                <a:gd name="connsiteY9-920" fmla="*/ 9284 h 10493"/>
                <a:gd name="connsiteX10-921" fmla="*/ 6181 w 12730"/>
                <a:gd name="connsiteY10-922" fmla="*/ 9656 h 10493"/>
                <a:gd name="connsiteX0-923" fmla="*/ 6181 w 12730"/>
                <a:gd name="connsiteY0-924" fmla="*/ 9656 h 10493"/>
                <a:gd name="connsiteX1-925" fmla="*/ 2602 w 12730"/>
                <a:gd name="connsiteY1-926" fmla="*/ 8267 h 10493"/>
                <a:gd name="connsiteX2-927" fmla="*/ 1090 w 12730"/>
                <a:gd name="connsiteY2-928" fmla="*/ 4283 h 10493"/>
                <a:gd name="connsiteX3-929" fmla="*/ 1047 w 12730"/>
                <a:gd name="connsiteY3-930" fmla="*/ 1099 h 10493"/>
                <a:gd name="connsiteX4-931" fmla="*/ 1373 w 12730"/>
                <a:gd name="connsiteY4-932" fmla="*/ 0 h 10493"/>
                <a:gd name="connsiteX5-933" fmla="*/ 168 w 12730"/>
                <a:gd name="connsiteY5-934" fmla="*/ 2649 h 10493"/>
                <a:gd name="connsiteX6-935" fmla="*/ 168 w 12730"/>
                <a:gd name="connsiteY6-936" fmla="*/ 7803 h 10493"/>
                <a:gd name="connsiteX7-937" fmla="*/ 1659 w 12730"/>
                <a:gd name="connsiteY7-938" fmla="*/ 10153 h 10493"/>
                <a:gd name="connsiteX8-939" fmla="*/ 5166 w 12730"/>
                <a:gd name="connsiteY8-940" fmla="*/ 10418 h 10493"/>
                <a:gd name="connsiteX9-941" fmla="*/ 12730 w 12730"/>
                <a:gd name="connsiteY9-942" fmla="*/ 9284 h 10493"/>
                <a:gd name="connsiteX10-943" fmla="*/ 6181 w 12730"/>
                <a:gd name="connsiteY10-944" fmla="*/ 9656 h 10493"/>
                <a:gd name="connsiteX0-945" fmla="*/ 6181 w 12730"/>
                <a:gd name="connsiteY0-946" fmla="*/ 9656 h 10493"/>
                <a:gd name="connsiteX1-947" fmla="*/ 2602 w 12730"/>
                <a:gd name="connsiteY1-948" fmla="*/ 8267 h 10493"/>
                <a:gd name="connsiteX2-949" fmla="*/ 1090 w 12730"/>
                <a:gd name="connsiteY2-950" fmla="*/ 4283 h 10493"/>
                <a:gd name="connsiteX3-951" fmla="*/ 1047 w 12730"/>
                <a:gd name="connsiteY3-952" fmla="*/ 1099 h 10493"/>
                <a:gd name="connsiteX4-953" fmla="*/ 1373 w 12730"/>
                <a:gd name="connsiteY4-954" fmla="*/ 0 h 10493"/>
                <a:gd name="connsiteX5-955" fmla="*/ 168 w 12730"/>
                <a:gd name="connsiteY5-956" fmla="*/ 2649 h 10493"/>
                <a:gd name="connsiteX6-957" fmla="*/ 168 w 12730"/>
                <a:gd name="connsiteY6-958" fmla="*/ 7803 h 10493"/>
                <a:gd name="connsiteX7-959" fmla="*/ 1659 w 12730"/>
                <a:gd name="connsiteY7-960" fmla="*/ 10153 h 10493"/>
                <a:gd name="connsiteX8-961" fmla="*/ 5166 w 12730"/>
                <a:gd name="connsiteY8-962" fmla="*/ 10418 h 10493"/>
                <a:gd name="connsiteX9-963" fmla="*/ 12730 w 12730"/>
                <a:gd name="connsiteY9-964" fmla="*/ 9284 h 10493"/>
                <a:gd name="connsiteX10-965" fmla="*/ 6181 w 12730"/>
                <a:gd name="connsiteY10-966" fmla="*/ 9656 h 104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12730" h="10493">
                  <a:moveTo>
                    <a:pt x="6181" y="9656"/>
                  </a:moveTo>
                  <a:cubicBezTo>
                    <a:pt x="4740" y="9591"/>
                    <a:pt x="3451" y="9163"/>
                    <a:pt x="2602" y="8267"/>
                  </a:cubicBezTo>
                  <a:cubicBezTo>
                    <a:pt x="1754" y="7372"/>
                    <a:pt x="1282" y="5663"/>
                    <a:pt x="1090" y="4283"/>
                  </a:cubicBezTo>
                  <a:cubicBezTo>
                    <a:pt x="961" y="3156"/>
                    <a:pt x="982" y="2198"/>
                    <a:pt x="1047" y="1099"/>
                  </a:cubicBezTo>
                  <a:cubicBezTo>
                    <a:pt x="1069" y="846"/>
                    <a:pt x="1309" y="224"/>
                    <a:pt x="1373" y="0"/>
                  </a:cubicBezTo>
                  <a:cubicBezTo>
                    <a:pt x="222" y="796"/>
                    <a:pt x="369" y="1349"/>
                    <a:pt x="168" y="2649"/>
                  </a:cubicBezTo>
                  <a:cubicBezTo>
                    <a:pt x="-33" y="3949"/>
                    <a:pt x="-80" y="6552"/>
                    <a:pt x="168" y="7803"/>
                  </a:cubicBezTo>
                  <a:cubicBezTo>
                    <a:pt x="416" y="9054"/>
                    <a:pt x="1310" y="10014"/>
                    <a:pt x="1659" y="10153"/>
                  </a:cubicBezTo>
                  <a:cubicBezTo>
                    <a:pt x="2557" y="10511"/>
                    <a:pt x="3321" y="10563"/>
                    <a:pt x="5166" y="10418"/>
                  </a:cubicBezTo>
                  <a:cubicBezTo>
                    <a:pt x="7011" y="10273"/>
                    <a:pt x="11904" y="10355"/>
                    <a:pt x="12730" y="9284"/>
                  </a:cubicBezTo>
                  <a:cubicBezTo>
                    <a:pt x="11297" y="9601"/>
                    <a:pt x="7427" y="9752"/>
                    <a:pt x="6181" y="9656"/>
                  </a:cubicBez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106"/>
            <p:cNvSpPr/>
            <p:nvPr/>
          </p:nvSpPr>
          <p:spPr bwMode="auto">
            <a:xfrm>
              <a:off x="9844001" y="1301605"/>
              <a:ext cx="1439845" cy="1229100"/>
            </a:xfrm>
            <a:custGeom>
              <a:avLst/>
              <a:gdLst>
                <a:gd name="T0" fmla="*/ 240 w 240"/>
                <a:gd name="T1" fmla="*/ 339 h 341"/>
                <a:gd name="T2" fmla="*/ 193 w 240"/>
                <a:gd name="T3" fmla="*/ 332 h 341"/>
                <a:gd name="T4" fmla="*/ 23 w 240"/>
                <a:gd name="T5" fmla="*/ 251 h 341"/>
                <a:gd name="T6" fmla="*/ 21 w 240"/>
                <a:gd name="T7" fmla="*/ 136 h 341"/>
                <a:gd name="T8" fmla="*/ 25 w 240"/>
                <a:gd name="T9" fmla="*/ 38 h 341"/>
                <a:gd name="T10" fmla="*/ 27 w 240"/>
                <a:gd name="T11" fmla="*/ 0 h 341"/>
                <a:gd name="T12" fmla="*/ 3 w 240"/>
                <a:gd name="T13" fmla="*/ 69 h 341"/>
                <a:gd name="T14" fmla="*/ 3 w 240"/>
                <a:gd name="T15" fmla="*/ 252 h 341"/>
                <a:gd name="T16" fmla="*/ 70 w 240"/>
                <a:gd name="T17" fmla="*/ 341 h 341"/>
                <a:gd name="T18" fmla="*/ 240 w 240"/>
                <a:gd name="T19" fmla="*/ 341 h 341"/>
                <a:gd name="T20" fmla="*/ 240 w 240"/>
                <a:gd name="T21" fmla="*/ 339 h 341"/>
                <a:gd name="connsiteX0" fmla="*/ 9960 w 9960"/>
                <a:gd name="connsiteY0" fmla="*/ 14023 h 14082"/>
                <a:gd name="connsiteX1" fmla="*/ 8002 w 9960"/>
                <a:gd name="connsiteY1" fmla="*/ 13818 h 14082"/>
                <a:gd name="connsiteX2" fmla="*/ 918 w 9960"/>
                <a:gd name="connsiteY2" fmla="*/ 11443 h 14082"/>
                <a:gd name="connsiteX3" fmla="*/ 835 w 9960"/>
                <a:gd name="connsiteY3" fmla="*/ 8070 h 14082"/>
                <a:gd name="connsiteX4" fmla="*/ 1002 w 9960"/>
                <a:gd name="connsiteY4" fmla="*/ 5196 h 14082"/>
                <a:gd name="connsiteX5" fmla="*/ 925 w 9960"/>
                <a:gd name="connsiteY5" fmla="*/ 0 h 14082"/>
                <a:gd name="connsiteX6" fmla="*/ 85 w 9960"/>
                <a:gd name="connsiteY6" fmla="*/ 6105 h 14082"/>
                <a:gd name="connsiteX7" fmla="*/ 85 w 9960"/>
                <a:gd name="connsiteY7" fmla="*/ 11472 h 14082"/>
                <a:gd name="connsiteX8" fmla="*/ 2877 w 9960"/>
                <a:gd name="connsiteY8" fmla="*/ 14082 h 14082"/>
                <a:gd name="connsiteX9" fmla="*/ 9960 w 9960"/>
                <a:gd name="connsiteY9" fmla="*/ 14082 h 14082"/>
                <a:gd name="connsiteX10" fmla="*/ 9960 w 9960"/>
                <a:gd name="connsiteY10" fmla="*/ 14023 h 14082"/>
                <a:gd name="connsiteX0-1" fmla="*/ 10000 w 10000"/>
                <a:gd name="connsiteY0-2" fmla="*/ 9958 h 10000"/>
                <a:gd name="connsiteX1-3" fmla="*/ 8034 w 10000"/>
                <a:gd name="connsiteY1-4" fmla="*/ 9813 h 10000"/>
                <a:gd name="connsiteX2-5" fmla="*/ 922 w 10000"/>
                <a:gd name="connsiteY2-6" fmla="*/ 8126 h 10000"/>
                <a:gd name="connsiteX3-7" fmla="*/ 838 w 10000"/>
                <a:gd name="connsiteY3-8" fmla="*/ 5731 h 10000"/>
                <a:gd name="connsiteX4-9" fmla="*/ 929 w 10000"/>
                <a:gd name="connsiteY4-10" fmla="*/ 0 h 10000"/>
                <a:gd name="connsiteX5-11" fmla="*/ 85 w 10000"/>
                <a:gd name="connsiteY5-12" fmla="*/ 4335 h 10000"/>
                <a:gd name="connsiteX6-13" fmla="*/ 85 w 10000"/>
                <a:gd name="connsiteY6-14" fmla="*/ 8147 h 10000"/>
                <a:gd name="connsiteX7-15" fmla="*/ 2889 w 10000"/>
                <a:gd name="connsiteY7-16" fmla="*/ 10000 h 10000"/>
                <a:gd name="connsiteX8-17" fmla="*/ 10000 w 10000"/>
                <a:gd name="connsiteY8-18" fmla="*/ 10000 h 10000"/>
                <a:gd name="connsiteX9-19" fmla="*/ 10000 w 10000"/>
                <a:gd name="connsiteY9-20" fmla="*/ 9958 h 10000"/>
                <a:gd name="connsiteX0-21" fmla="*/ 10000 w 10000"/>
                <a:gd name="connsiteY0-22" fmla="*/ 9958 h 10000"/>
                <a:gd name="connsiteX1-23" fmla="*/ 8034 w 10000"/>
                <a:gd name="connsiteY1-24" fmla="*/ 9813 h 10000"/>
                <a:gd name="connsiteX2-25" fmla="*/ 922 w 10000"/>
                <a:gd name="connsiteY2-26" fmla="*/ 8126 h 10000"/>
                <a:gd name="connsiteX3-27" fmla="*/ 929 w 10000"/>
                <a:gd name="connsiteY3-28" fmla="*/ 0 h 10000"/>
                <a:gd name="connsiteX4-29" fmla="*/ 85 w 10000"/>
                <a:gd name="connsiteY4-30" fmla="*/ 4335 h 10000"/>
                <a:gd name="connsiteX5-31" fmla="*/ 85 w 10000"/>
                <a:gd name="connsiteY5-32" fmla="*/ 8147 h 10000"/>
                <a:gd name="connsiteX6-33" fmla="*/ 2889 w 10000"/>
                <a:gd name="connsiteY6-34" fmla="*/ 10000 h 10000"/>
                <a:gd name="connsiteX7-35" fmla="*/ 10000 w 10000"/>
                <a:gd name="connsiteY7-36" fmla="*/ 10000 h 10000"/>
                <a:gd name="connsiteX8-37" fmla="*/ 10000 w 10000"/>
                <a:gd name="connsiteY8-38" fmla="*/ 9958 h 10000"/>
                <a:gd name="connsiteX0-39" fmla="*/ 10263 w 10263"/>
                <a:gd name="connsiteY0-40" fmla="*/ 9958 h 10000"/>
                <a:gd name="connsiteX1-41" fmla="*/ 8297 w 10263"/>
                <a:gd name="connsiteY1-42" fmla="*/ 9813 h 10000"/>
                <a:gd name="connsiteX2-43" fmla="*/ 1185 w 10263"/>
                <a:gd name="connsiteY2-44" fmla="*/ 8126 h 10000"/>
                <a:gd name="connsiteX3-45" fmla="*/ 1192 w 10263"/>
                <a:gd name="connsiteY3-46" fmla="*/ 0 h 10000"/>
                <a:gd name="connsiteX4-47" fmla="*/ 134 w 10263"/>
                <a:gd name="connsiteY4-48" fmla="*/ 4415 h 10000"/>
                <a:gd name="connsiteX5-49" fmla="*/ 348 w 10263"/>
                <a:gd name="connsiteY5-50" fmla="*/ 8147 h 10000"/>
                <a:gd name="connsiteX6-51" fmla="*/ 3152 w 10263"/>
                <a:gd name="connsiteY6-52" fmla="*/ 10000 h 10000"/>
                <a:gd name="connsiteX7-53" fmla="*/ 10263 w 10263"/>
                <a:gd name="connsiteY7-54" fmla="*/ 10000 h 10000"/>
                <a:gd name="connsiteX8-55" fmla="*/ 10263 w 10263"/>
                <a:gd name="connsiteY8-56" fmla="*/ 9958 h 10000"/>
                <a:gd name="connsiteX0-57" fmla="*/ 10397 w 10397"/>
                <a:gd name="connsiteY0-58" fmla="*/ 9958 h 10000"/>
                <a:gd name="connsiteX1-59" fmla="*/ 8431 w 10397"/>
                <a:gd name="connsiteY1-60" fmla="*/ 9813 h 10000"/>
                <a:gd name="connsiteX2-61" fmla="*/ 1319 w 10397"/>
                <a:gd name="connsiteY2-62" fmla="*/ 8126 h 10000"/>
                <a:gd name="connsiteX3-63" fmla="*/ 1326 w 10397"/>
                <a:gd name="connsiteY3-64" fmla="*/ 0 h 10000"/>
                <a:gd name="connsiteX4-65" fmla="*/ 268 w 10397"/>
                <a:gd name="connsiteY4-66" fmla="*/ 4415 h 10000"/>
                <a:gd name="connsiteX5-67" fmla="*/ 268 w 10397"/>
                <a:gd name="connsiteY5-68" fmla="*/ 8759 h 10000"/>
                <a:gd name="connsiteX6-69" fmla="*/ 3286 w 10397"/>
                <a:gd name="connsiteY6-70" fmla="*/ 10000 h 10000"/>
                <a:gd name="connsiteX7-71" fmla="*/ 10397 w 10397"/>
                <a:gd name="connsiteY7-72" fmla="*/ 10000 h 10000"/>
                <a:gd name="connsiteX8-73" fmla="*/ 10397 w 10397"/>
                <a:gd name="connsiteY8-74" fmla="*/ 9958 h 10000"/>
                <a:gd name="connsiteX0-75" fmla="*/ 10537 w 10537"/>
                <a:gd name="connsiteY0-76" fmla="*/ 9958 h 10000"/>
                <a:gd name="connsiteX1-77" fmla="*/ 8571 w 10537"/>
                <a:gd name="connsiteY1-78" fmla="*/ 9813 h 10000"/>
                <a:gd name="connsiteX2-79" fmla="*/ 1459 w 10537"/>
                <a:gd name="connsiteY2-80" fmla="*/ 8126 h 10000"/>
                <a:gd name="connsiteX3-81" fmla="*/ 1466 w 10537"/>
                <a:gd name="connsiteY3-82" fmla="*/ 0 h 10000"/>
                <a:gd name="connsiteX4-83" fmla="*/ 141 w 10537"/>
                <a:gd name="connsiteY4-84" fmla="*/ 4229 h 10000"/>
                <a:gd name="connsiteX5-85" fmla="*/ 408 w 10537"/>
                <a:gd name="connsiteY5-86" fmla="*/ 8759 h 10000"/>
                <a:gd name="connsiteX6-87" fmla="*/ 3426 w 10537"/>
                <a:gd name="connsiteY6-88" fmla="*/ 10000 h 10000"/>
                <a:gd name="connsiteX7-89" fmla="*/ 10537 w 10537"/>
                <a:gd name="connsiteY7-90" fmla="*/ 10000 h 10000"/>
                <a:gd name="connsiteX8-91" fmla="*/ 10537 w 10537"/>
                <a:gd name="connsiteY8-92" fmla="*/ 9958 h 10000"/>
                <a:gd name="connsiteX0-93" fmla="*/ 10537 w 10537"/>
                <a:gd name="connsiteY0-94" fmla="*/ 9958 h 10000"/>
                <a:gd name="connsiteX1-95" fmla="*/ 8571 w 10537"/>
                <a:gd name="connsiteY1-96" fmla="*/ 9813 h 10000"/>
                <a:gd name="connsiteX2-97" fmla="*/ 1459 w 10537"/>
                <a:gd name="connsiteY2-98" fmla="*/ 8126 h 10000"/>
                <a:gd name="connsiteX3-99" fmla="*/ 1466 w 10537"/>
                <a:gd name="connsiteY3-100" fmla="*/ 0 h 10000"/>
                <a:gd name="connsiteX4-101" fmla="*/ 141 w 10537"/>
                <a:gd name="connsiteY4-102" fmla="*/ 4229 h 10000"/>
                <a:gd name="connsiteX5-103" fmla="*/ 408 w 10537"/>
                <a:gd name="connsiteY5-104" fmla="*/ 8759 h 10000"/>
                <a:gd name="connsiteX6-105" fmla="*/ 3426 w 10537"/>
                <a:gd name="connsiteY6-106" fmla="*/ 10000 h 10000"/>
                <a:gd name="connsiteX7-107" fmla="*/ 10537 w 10537"/>
                <a:gd name="connsiteY7-108" fmla="*/ 10000 h 10000"/>
                <a:gd name="connsiteX8-109" fmla="*/ 10537 w 10537"/>
                <a:gd name="connsiteY8-110" fmla="*/ 9958 h 10000"/>
                <a:gd name="connsiteX0-111" fmla="*/ 10527 w 10527"/>
                <a:gd name="connsiteY0-112" fmla="*/ 9958 h 10000"/>
                <a:gd name="connsiteX1-113" fmla="*/ 8561 w 10527"/>
                <a:gd name="connsiteY1-114" fmla="*/ 9813 h 10000"/>
                <a:gd name="connsiteX2-115" fmla="*/ 1449 w 10527"/>
                <a:gd name="connsiteY2-116" fmla="*/ 8126 h 10000"/>
                <a:gd name="connsiteX3-117" fmla="*/ 1456 w 10527"/>
                <a:gd name="connsiteY3-118" fmla="*/ 0 h 10000"/>
                <a:gd name="connsiteX4-119" fmla="*/ 131 w 10527"/>
                <a:gd name="connsiteY4-120" fmla="*/ 4229 h 10000"/>
                <a:gd name="connsiteX5-121" fmla="*/ 398 w 10527"/>
                <a:gd name="connsiteY5-122" fmla="*/ 8759 h 10000"/>
                <a:gd name="connsiteX6-123" fmla="*/ 3416 w 10527"/>
                <a:gd name="connsiteY6-124" fmla="*/ 10000 h 10000"/>
                <a:gd name="connsiteX7-125" fmla="*/ 10527 w 10527"/>
                <a:gd name="connsiteY7-126" fmla="*/ 10000 h 10000"/>
                <a:gd name="connsiteX8-127" fmla="*/ 10527 w 10527"/>
                <a:gd name="connsiteY8-128" fmla="*/ 9958 h 10000"/>
                <a:gd name="connsiteX0-129" fmla="*/ 10488 w 11074"/>
                <a:gd name="connsiteY0-130" fmla="*/ 9958 h 10266"/>
                <a:gd name="connsiteX1-131" fmla="*/ 8522 w 11074"/>
                <a:gd name="connsiteY1-132" fmla="*/ 9813 h 10266"/>
                <a:gd name="connsiteX2-133" fmla="*/ 1410 w 11074"/>
                <a:gd name="connsiteY2-134" fmla="*/ 8126 h 10266"/>
                <a:gd name="connsiteX3-135" fmla="*/ 1417 w 11074"/>
                <a:gd name="connsiteY3-136" fmla="*/ 0 h 10266"/>
                <a:gd name="connsiteX4-137" fmla="*/ 92 w 11074"/>
                <a:gd name="connsiteY4-138" fmla="*/ 4229 h 10266"/>
                <a:gd name="connsiteX5-139" fmla="*/ 359 w 11074"/>
                <a:gd name="connsiteY5-140" fmla="*/ 8759 h 10266"/>
                <a:gd name="connsiteX6-141" fmla="*/ 2576 w 11074"/>
                <a:gd name="connsiteY6-142" fmla="*/ 10266 h 10266"/>
                <a:gd name="connsiteX7-143" fmla="*/ 10488 w 11074"/>
                <a:gd name="connsiteY7-144" fmla="*/ 10000 h 10266"/>
                <a:gd name="connsiteX8-145" fmla="*/ 10488 w 11074"/>
                <a:gd name="connsiteY8-146" fmla="*/ 9958 h 10266"/>
                <a:gd name="connsiteX0-147" fmla="*/ 10488 w 10814"/>
                <a:gd name="connsiteY0-148" fmla="*/ 10000 h 10266"/>
                <a:gd name="connsiteX1-149" fmla="*/ 8522 w 10814"/>
                <a:gd name="connsiteY1-150" fmla="*/ 9813 h 10266"/>
                <a:gd name="connsiteX2-151" fmla="*/ 1410 w 10814"/>
                <a:gd name="connsiteY2-152" fmla="*/ 8126 h 10266"/>
                <a:gd name="connsiteX3-153" fmla="*/ 1417 w 10814"/>
                <a:gd name="connsiteY3-154" fmla="*/ 0 h 10266"/>
                <a:gd name="connsiteX4-155" fmla="*/ 92 w 10814"/>
                <a:gd name="connsiteY4-156" fmla="*/ 4229 h 10266"/>
                <a:gd name="connsiteX5-157" fmla="*/ 359 w 10814"/>
                <a:gd name="connsiteY5-158" fmla="*/ 8759 h 10266"/>
                <a:gd name="connsiteX6-159" fmla="*/ 2576 w 10814"/>
                <a:gd name="connsiteY6-160" fmla="*/ 10266 h 10266"/>
                <a:gd name="connsiteX7-161" fmla="*/ 10488 w 10814"/>
                <a:gd name="connsiteY7-162" fmla="*/ 10000 h 10266"/>
                <a:gd name="connsiteX0-163" fmla="*/ 11289 w 11533"/>
                <a:gd name="connsiteY0-164" fmla="*/ 10133 h 10266"/>
                <a:gd name="connsiteX1-165" fmla="*/ 8522 w 11533"/>
                <a:gd name="connsiteY1-166" fmla="*/ 9813 h 10266"/>
                <a:gd name="connsiteX2-167" fmla="*/ 1410 w 11533"/>
                <a:gd name="connsiteY2-168" fmla="*/ 8126 h 10266"/>
                <a:gd name="connsiteX3-169" fmla="*/ 1417 w 11533"/>
                <a:gd name="connsiteY3-170" fmla="*/ 0 h 10266"/>
                <a:gd name="connsiteX4-171" fmla="*/ 92 w 11533"/>
                <a:gd name="connsiteY4-172" fmla="*/ 4229 h 10266"/>
                <a:gd name="connsiteX5-173" fmla="*/ 359 w 11533"/>
                <a:gd name="connsiteY5-174" fmla="*/ 8759 h 10266"/>
                <a:gd name="connsiteX6-175" fmla="*/ 2576 w 11533"/>
                <a:gd name="connsiteY6-176" fmla="*/ 10266 h 10266"/>
                <a:gd name="connsiteX7-177" fmla="*/ 11289 w 11533"/>
                <a:gd name="connsiteY7-178" fmla="*/ 10133 h 10266"/>
                <a:gd name="connsiteX0-179" fmla="*/ 11289 w 11289"/>
                <a:gd name="connsiteY0-180" fmla="*/ 10133 h 10266"/>
                <a:gd name="connsiteX1-181" fmla="*/ 8522 w 11289"/>
                <a:gd name="connsiteY1-182" fmla="*/ 9813 h 10266"/>
                <a:gd name="connsiteX2-183" fmla="*/ 1410 w 11289"/>
                <a:gd name="connsiteY2-184" fmla="*/ 8126 h 10266"/>
                <a:gd name="connsiteX3-185" fmla="*/ 1417 w 11289"/>
                <a:gd name="connsiteY3-186" fmla="*/ 0 h 10266"/>
                <a:gd name="connsiteX4-187" fmla="*/ 92 w 11289"/>
                <a:gd name="connsiteY4-188" fmla="*/ 4229 h 10266"/>
                <a:gd name="connsiteX5-189" fmla="*/ 359 w 11289"/>
                <a:gd name="connsiteY5-190" fmla="*/ 8759 h 10266"/>
                <a:gd name="connsiteX6-191" fmla="*/ 2576 w 11289"/>
                <a:gd name="connsiteY6-192" fmla="*/ 10266 h 10266"/>
                <a:gd name="connsiteX7-193" fmla="*/ 11289 w 11289"/>
                <a:gd name="connsiteY7-194" fmla="*/ 10133 h 10266"/>
                <a:gd name="connsiteX0-195" fmla="*/ 11289 w 11289"/>
                <a:gd name="connsiteY0-196" fmla="*/ 10133 h 10266"/>
                <a:gd name="connsiteX1-197" fmla="*/ 1410 w 11289"/>
                <a:gd name="connsiteY1-198" fmla="*/ 8126 h 10266"/>
                <a:gd name="connsiteX2-199" fmla="*/ 1417 w 11289"/>
                <a:gd name="connsiteY2-200" fmla="*/ 0 h 10266"/>
                <a:gd name="connsiteX3-201" fmla="*/ 92 w 11289"/>
                <a:gd name="connsiteY3-202" fmla="*/ 4229 h 10266"/>
                <a:gd name="connsiteX4-203" fmla="*/ 359 w 11289"/>
                <a:gd name="connsiteY4-204" fmla="*/ 8759 h 10266"/>
                <a:gd name="connsiteX5-205" fmla="*/ 2576 w 11289"/>
                <a:gd name="connsiteY5-206" fmla="*/ 10266 h 10266"/>
                <a:gd name="connsiteX6-207" fmla="*/ 11289 w 11289"/>
                <a:gd name="connsiteY6-208" fmla="*/ 10133 h 10266"/>
                <a:gd name="connsiteX0-209" fmla="*/ 11289 w 11289"/>
                <a:gd name="connsiteY0-210" fmla="*/ 10133 h 10266"/>
                <a:gd name="connsiteX1-211" fmla="*/ 1837 w 11289"/>
                <a:gd name="connsiteY1-212" fmla="*/ 8711 h 10266"/>
                <a:gd name="connsiteX2-213" fmla="*/ 1417 w 11289"/>
                <a:gd name="connsiteY2-214" fmla="*/ 0 h 10266"/>
                <a:gd name="connsiteX3-215" fmla="*/ 92 w 11289"/>
                <a:gd name="connsiteY3-216" fmla="*/ 4229 h 10266"/>
                <a:gd name="connsiteX4-217" fmla="*/ 359 w 11289"/>
                <a:gd name="connsiteY4-218" fmla="*/ 8759 h 10266"/>
                <a:gd name="connsiteX5-219" fmla="*/ 2576 w 11289"/>
                <a:gd name="connsiteY5-220" fmla="*/ 10266 h 10266"/>
                <a:gd name="connsiteX6-221" fmla="*/ 11289 w 11289"/>
                <a:gd name="connsiteY6-222" fmla="*/ 10133 h 10266"/>
                <a:gd name="connsiteX0-223" fmla="*/ 11289 w 11289"/>
                <a:gd name="connsiteY0-224" fmla="*/ 10133 h 10266"/>
                <a:gd name="connsiteX1-225" fmla="*/ 1837 w 11289"/>
                <a:gd name="connsiteY1-226" fmla="*/ 8711 h 10266"/>
                <a:gd name="connsiteX2-227" fmla="*/ 1417 w 11289"/>
                <a:gd name="connsiteY2-228" fmla="*/ 0 h 10266"/>
                <a:gd name="connsiteX3-229" fmla="*/ 92 w 11289"/>
                <a:gd name="connsiteY3-230" fmla="*/ 4229 h 10266"/>
                <a:gd name="connsiteX4-231" fmla="*/ 359 w 11289"/>
                <a:gd name="connsiteY4-232" fmla="*/ 8759 h 10266"/>
                <a:gd name="connsiteX5-233" fmla="*/ 2576 w 11289"/>
                <a:gd name="connsiteY5-234" fmla="*/ 10266 h 10266"/>
                <a:gd name="connsiteX6-235" fmla="*/ 11289 w 11289"/>
                <a:gd name="connsiteY6-236" fmla="*/ 10133 h 10266"/>
                <a:gd name="connsiteX0-237" fmla="*/ 11289 w 11290"/>
                <a:gd name="connsiteY0-238" fmla="*/ 10133 h 10245"/>
                <a:gd name="connsiteX1-239" fmla="*/ 1837 w 11290"/>
                <a:gd name="connsiteY1-240" fmla="*/ 8711 h 10245"/>
                <a:gd name="connsiteX2-241" fmla="*/ 1417 w 11290"/>
                <a:gd name="connsiteY2-242" fmla="*/ 0 h 10245"/>
                <a:gd name="connsiteX3-243" fmla="*/ 92 w 11290"/>
                <a:gd name="connsiteY3-244" fmla="*/ 4229 h 10245"/>
                <a:gd name="connsiteX4-245" fmla="*/ 359 w 11290"/>
                <a:gd name="connsiteY4-246" fmla="*/ 8759 h 10245"/>
                <a:gd name="connsiteX5-247" fmla="*/ 2576 w 11290"/>
                <a:gd name="connsiteY5-248" fmla="*/ 10160 h 10245"/>
                <a:gd name="connsiteX6-249" fmla="*/ 11289 w 11290"/>
                <a:gd name="connsiteY6-250" fmla="*/ 10133 h 10245"/>
                <a:gd name="connsiteX0-251" fmla="*/ 11289 w 11291"/>
                <a:gd name="connsiteY0-252" fmla="*/ 10133 h 10294"/>
                <a:gd name="connsiteX1-253" fmla="*/ 1837 w 11291"/>
                <a:gd name="connsiteY1-254" fmla="*/ 8711 h 10294"/>
                <a:gd name="connsiteX2-255" fmla="*/ 1417 w 11291"/>
                <a:gd name="connsiteY2-256" fmla="*/ 0 h 10294"/>
                <a:gd name="connsiteX3-257" fmla="*/ 92 w 11291"/>
                <a:gd name="connsiteY3-258" fmla="*/ 4229 h 10294"/>
                <a:gd name="connsiteX4-259" fmla="*/ 359 w 11291"/>
                <a:gd name="connsiteY4-260" fmla="*/ 8759 h 10294"/>
                <a:gd name="connsiteX5-261" fmla="*/ 2576 w 11291"/>
                <a:gd name="connsiteY5-262" fmla="*/ 10160 h 10294"/>
                <a:gd name="connsiteX6-263" fmla="*/ 11289 w 11291"/>
                <a:gd name="connsiteY6-264" fmla="*/ 10133 h 10294"/>
                <a:gd name="connsiteX0-265" fmla="*/ 11556 w 11557"/>
                <a:gd name="connsiteY0-266" fmla="*/ 10106 h 10280"/>
                <a:gd name="connsiteX1-267" fmla="*/ 1837 w 11557"/>
                <a:gd name="connsiteY1-268" fmla="*/ 8711 h 10280"/>
                <a:gd name="connsiteX2-269" fmla="*/ 1417 w 11557"/>
                <a:gd name="connsiteY2-270" fmla="*/ 0 h 10280"/>
                <a:gd name="connsiteX3-271" fmla="*/ 92 w 11557"/>
                <a:gd name="connsiteY3-272" fmla="*/ 4229 h 10280"/>
                <a:gd name="connsiteX4-273" fmla="*/ 359 w 11557"/>
                <a:gd name="connsiteY4-274" fmla="*/ 8759 h 10280"/>
                <a:gd name="connsiteX5-275" fmla="*/ 2576 w 11557"/>
                <a:gd name="connsiteY5-276" fmla="*/ 10160 h 10280"/>
                <a:gd name="connsiteX6-277" fmla="*/ 11556 w 11557"/>
                <a:gd name="connsiteY6-278" fmla="*/ 10106 h 10280"/>
                <a:gd name="connsiteX0-279" fmla="*/ 11556 w 11557"/>
                <a:gd name="connsiteY0-280" fmla="*/ 10106 h 10280"/>
                <a:gd name="connsiteX1-281" fmla="*/ 1837 w 11557"/>
                <a:gd name="connsiteY1-282" fmla="*/ 8711 h 10280"/>
                <a:gd name="connsiteX2-283" fmla="*/ 1417 w 11557"/>
                <a:gd name="connsiteY2-284" fmla="*/ 0 h 10280"/>
                <a:gd name="connsiteX3-285" fmla="*/ 92 w 11557"/>
                <a:gd name="connsiteY3-286" fmla="*/ 4229 h 10280"/>
                <a:gd name="connsiteX4-287" fmla="*/ 359 w 11557"/>
                <a:gd name="connsiteY4-288" fmla="*/ 8759 h 10280"/>
                <a:gd name="connsiteX5-289" fmla="*/ 2576 w 11557"/>
                <a:gd name="connsiteY5-290" fmla="*/ 10160 h 10280"/>
                <a:gd name="connsiteX6-291" fmla="*/ 11556 w 11557"/>
                <a:gd name="connsiteY6-292" fmla="*/ 10106 h 10280"/>
                <a:gd name="connsiteX0-293" fmla="*/ 11556 w 11557"/>
                <a:gd name="connsiteY0-294" fmla="*/ 10106 h 10280"/>
                <a:gd name="connsiteX1-295" fmla="*/ 1837 w 11557"/>
                <a:gd name="connsiteY1-296" fmla="*/ 8711 h 10280"/>
                <a:gd name="connsiteX2-297" fmla="*/ 1417 w 11557"/>
                <a:gd name="connsiteY2-298" fmla="*/ 0 h 10280"/>
                <a:gd name="connsiteX3-299" fmla="*/ 92 w 11557"/>
                <a:gd name="connsiteY3-300" fmla="*/ 4229 h 10280"/>
                <a:gd name="connsiteX4-301" fmla="*/ 359 w 11557"/>
                <a:gd name="connsiteY4-302" fmla="*/ 8759 h 10280"/>
                <a:gd name="connsiteX5-303" fmla="*/ 2576 w 11557"/>
                <a:gd name="connsiteY5-304" fmla="*/ 10160 h 10280"/>
                <a:gd name="connsiteX6-305" fmla="*/ 11556 w 11557"/>
                <a:gd name="connsiteY6-306" fmla="*/ 10106 h 10280"/>
                <a:gd name="connsiteX0-307" fmla="*/ 11556 w 11556"/>
                <a:gd name="connsiteY0-308" fmla="*/ 10106 h 10280"/>
                <a:gd name="connsiteX1-309" fmla="*/ 1837 w 11556"/>
                <a:gd name="connsiteY1-310" fmla="*/ 8711 h 10280"/>
                <a:gd name="connsiteX2-311" fmla="*/ 1417 w 11556"/>
                <a:gd name="connsiteY2-312" fmla="*/ 0 h 10280"/>
                <a:gd name="connsiteX3-313" fmla="*/ 92 w 11556"/>
                <a:gd name="connsiteY3-314" fmla="*/ 4229 h 10280"/>
                <a:gd name="connsiteX4-315" fmla="*/ 359 w 11556"/>
                <a:gd name="connsiteY4-316" fmla="*/ 8759 h 10280"/>
                <a:gd name="connsiteX5-317" fmla="*/ 2576 w 11556"/>
                <a:gd name="connsiteY5-318" fmla="*/ 10160 h 10280"/>
                <a:gd name="connsiteX6-319" fmla="*/ 11556 w 11556"/>
                <a:gd name="connsiteY6-320" fmla="*/ 10106 h 10280"/>
                <a:gd name="connsiteX0-321" fmla="*/ 11562 w 11562"/>
                <a:gd name="connsiteY0-322" fmla="*/ 10106 h 10267"/>
                <a:gd name="connsiteX1-323" fmla="*/ 1843 w 11562"/>
                <a:gd name="connsiteY1-324" fmla="*/ 8711 h 10267"/>
                <a:gd name="connsiteX2-325" fmla="*/ 1423 w 11562"/>
                <a:gd name="connsiteY2-326" fmla="*/ 0 h 10267"/>
                <a:gd name="connsiteX3-327" fmla="*/ 98 w 11562"/>
                <a:gd name="connsiteY3-328" fmla="*/ 4229 h 10267"/>
                <a:gd name="connsiteX4-329" fmla="*/ 365 w 11562"/>
                <a:gd name="connsiteY4-330" fmla="*/ 8759 h 10267"/>
                <a:gd name="connsiteX5-331" fmla="*/ 2742 w 11562"/>
                <a:gd name="connsiteY5-332" fmla="*/ 10133 h 10267"/>
                <a:gd name="connsiteX6-333" fmla="*/ 11562 w 11562"/>
                <a:gd name="connsiteY6-334" fmla="*/ 10106 h 10267"/>
                <a:gd name="connsiteX0-335" fmla="*/ 11562 w 11562"/>
                <a:gd name="connsiteY0-336" fmla="*/ 10106 h 10286"/>
                <a:gd name="connsiteX1-337" fmla="*/ 1843 w 11562"/>
                <a:gd name="connsiteY1-338" fmla="*/ 8711 h 10286"/>
                <a:gd name="connsiteX2-339" fmla="*/ 1423 w 11562"/>
                <a:gd name="connsiteY2-340" fmla="*/ 0 h 10286"/>
                <a:gd name="connsiteX3-341" fmla="*/ 98 w 11562"/>
                <a:gd name="connsiteY3-342" fmla="*/ 4229 h 10286"/>
                <a:gd name="connsiteX4-343" fmla="*/ 365 w 11562"/>
                <a:gd name="connsiteY4-344" fmla="*/ 8759 h 10286"/>
                <a:gd name="connsiteX5-345" fmla="*/ 2742 w 11562"/>
                <a:gd name="connsiteY5-346" fmla="*/ 10133 h 10286"/>
                <a:gd name="connsiteX6-347" fmla="*/ 11562 w 11562"/>
                <a:gd name="connsiteY6-348" fmla="*/ 10106 h 10286"/>
                <a:gd name="connsiteX0-349" fmla="*/ 24179 w 24179"/>
                <a:gd name="connsiteY0-350" fmla="*/ 9268 h 10165"/>
                <a:gd name="connsiteX1-351" fmla="*/ 1843 w 24179"/>
                <a:gd name="connsiteY1-352" fmla="*/ 8711 h 10165"/>
                <a:gd name="connsiteX2-353" fmla="*/ 1423 w 24179"/>
                <a:gd name="connsiteY2-354" fmla="*/ 0 h 10165"/>
                <a:gd name="connsiteX3-355" fmla="*/ 98 w 24179"/>
                <a:gd name="connsiteY3-356" fmla="*/ 4229 h 10165"/>
                <a:gd name="connsiteX4-357" fmla="*/ 365 w 24179"/>
                <a:gd name="connsiteY4-358" fmla="*/ 8759 h 10165"/>
                <a:gd name="connsiteX5-359" fmla="*/ 2742 w 24179"/>
                <a:gd name="connsiteY5-360" fmla="*/ 10133 h 10165"/>
                <a:gd name="connsiteX6-361" fmla="*/ 24179 w 24179"/>
                <a:gd name="connsiteY6-362" fmla="*/ 9268 h 10165"/>
                <a:gd name="connsiteX0-363" fmla="*/ 24179 w 24179"/>
                <a:gd name="connsiteY0-364" fmla="*/ 9268 h 10331"/>
                <a:gd name="connsiteX1-365" fmla="*/ 1843 w 24179"/>
                <a:gd name="connsiteY1-366" fmla="*/ 8711 h 10331"/>
                <a:gd name="connsiteX2-367" fmla="*/ 1423 w 24179"/>
                <a:gd name="connsiteY2-368" fmla="*/ 0 h 10331"/>
                <a:gd name="connsiteX3-369" fmla="*/ 98 w 24179"/>
                <a:gd name="connsiteY3-370" fmla="*/ 4229 h 10331"/>
                <a:gd name="connsiteX4-371" fmla="*/ 365 w 24179"/>
                <a:gd name="connsiteY4-372" fmla="*/ 8759 h 10331"/>
                <a:gd name="connsiteX5-373" fmla="*/ 2742 w 24179"/>
                <a:gd name="connsiteY5-374" fmla="*/ 10133 h 10331"/>
                <a:gd name="connsiteX6-375" fmla="*/ 24179 w 24179"/>
                <a:gd name="connsiteY6-376" fmla="*/ 9268 h 10331"/>
                <a:gd name="connsiteX0-377" fmla="*/ 24179 w 24179"/>
                <a:gd name="connsiteY0-378" fmla="*/ 9268 h 10331"/>
                <a:gd name="connsiteX1-379" fmla="*/ 1843 w 24179"/>
                <a:gd name="connsiteY1-380" fmla="*/ 8711 h 10331"/>
                <a:gd name="connsiteX2-381" fmla="*/ 1423 w 24179"/>
                <a:gd name="connsiteY2-382" fmla="*/ 0 h 10331"/>
                <a:gd name="connsiteX3-383" fmla="*/ 98 w 24179"/>
                <a:gd name="connsiteY3-384" fmla="*/ 4229 h 10331"/>
                <a:gd name="connsiteX4-385" fmla="*/ 365 w 24179"/>
                <a:gd name="connsiteY4-386" fmla="*/ 8759 h 10331"/>
                <a:gd name="connsiteX5-387" fmla="*/ 2742 w 24179"/>
                <a:gd name="connsiteY5-388" fmla="*/ 10133 h 10331"/>
                <a:gd name="connsiteX6-389" fmla="*/ 24179 w 24179"/>
                <a:gd name="connsiteY6-390" fmla="*/ 9268 h 10331"/>
                <a:gd name="connsiteX0-391" fmla="*/ 24179 w 24179"/>
                <a:gd name="connsiteY0-392" fmla="*/ 9268 h 10331"/>
                <a:gd name="connsiteX1-393" fmla="*/ 1843 w 24179"/>
                <a:gd name="connsiteY1-394" fmla="*/ 8711 h 10331"/>
                <a:gd name="connsiteX2-395" fmla="*/ 1423 w 24179"/>
                <a:gd name="connsiteY2-396" fmla="*/ 0 h 10331"/>
                <a:gd name="connsiteX3-397" fmla="*/ 98 w 24179"/>
                <a:gd name="connsiteY3-398" fmla="*/ 4229 h 10331"/>
                <a:gd name="connsiteX4-399" fmla="*/ 365 w 24179"/>
                <a:gd name="connsiteY4-400" fmla="*/ 8759 h 10331"/>
                <a:gd name="connsiteX5-401" fmla="*/ 2742 w 24179"/>
                <a:gd name="connsiteY5-402" fmla="*/ 10133 h 10331"/>
                <a:gd name="connsiteX6-403" fmla="*/ 24179 w 24179"/>
                <a:gd name="connsiteY6-404" fmla="*/ 9268 h 10331"/>
                <a:gd name="connsiteX0-405" fmla="*/ 24219 w 24219"/>
                <a:gd name="connsiteY0-406" fmla="*/ 9168 h 10296"/>
                <a:gd name="connsiteX1-407" fmla="*/ 1843 w 24219"/>
                <a:gd name="connsiteY1-408" fmla="*/ 8711 h 10296"/>
                <a:gd name="connsiteX2-409" fmla="*/ 1423 w 24219"/>
                <a:gd name="connsiteY2-410" fmla="*/ 0 h 10296"/>
                <a:gd name="connsiteX3-411" fmla="*/ 98 w 24219"/>
                <a:gd name="connsiteY3-412" fmla="*/ 4229 h 10296"/>
                <a:gd name="connsiteX4-413" fmla="*/ 365 w 24219"/>
                <a:gd name="connsiteY4-414" fmla="*/ 8759 h 10296"/>
                <a:gd name="connsiteX5-415" fmla="*/ 2742 w 24219"/>
                <a:gd name="connsiteY5-416" fmla="*/ 10133 h 10296"/>
                <a:gd name="connsiteX6-417" fmla="*/ 24219 w 24219"/>
                <a:gd name="connsiteY6-418" fmla="*/ 9168 h 10296"/>
                <a:gd name="connsiteX0-419" fmla="*/ 24219 w 24219"/>
                <a:gd name="connsiteY0-420" fmla="*/ 9168 h 10296"/>
                <a:gd name="connsiteX1-421" fmla="*/ 2203 w 24219"/>
                <a:gd name="connsiteY1-422" fmla="*/ 8831 h 10296"/>
                <a:gd name="connsiteX2-423" fmla="*/ 1423 w 24219"/>
                <a:gd name="connsiteY2-424" fmla="*/ 0 h 10296"/>
                <a:gd name="connsiteX3-425" fmla="*/ 98 w 24219"/>
                <a:gd name="connsiteY3-426" fmla="*/ 4229 h 10296"/>
                <a:gd name="connsiteX4-427" fmla="*/ 365 w 24219"/>
                <a:gd name="connsiteY4-428" fmla="*/ 8759 h 10296"/>
                <a:gd name="connsiteX5-429" fmla="*/ 2742 w 24219"/>
                <a:gd name="connsiteY5-430" fmla="*/ 10133 h 10296"/>
                <a:gd name="connsiteX6-431" fmla="*/ 24219 w 24219"/>
                <a:gd name="connsiteY6-432" fmla="*/ 9168 h 10296"/>
                <a:gd name="connsiteX0-433" fmla="*/ 24219 w 24219"/>
                <a:gd name="connsiteY0-434" fmla="*/ 9168 h 10296"/>
                <a:gd name="connsiteX1-435" fmla="*/ 2203 w 24219"/>
                <a:gd name="connsiteY1-436" fmla="*/ 8831 h 10296"/>
                <a:gd name="connsiteX2-437" fmla="*/ 1423 w 24219"/>
                <a:gd name="connsiteY2-438" fmla="*/ 0 h 10296"/>
                <a:gd name="connsiteX3-439" fmla="*/ 98 w 24219"/>
                <a:gd name="connsiteY3-440" fmla="*/ 4229 h 10296"/>
                <a:gd name="connsiteX4-441" fmla="*/ 365 w 24219"/>
                <a:gd name="connsiteY4-442" fmla="*/ 8759 h 10296"/>
                <a:gd name="connsiteX5-443" fmla="*/ 2742 w 24219"/>
                <a:gd name="connsiteY5-444" fmla="*/ 10133 h 10296"/>
                <a:gd name="connsiteX6-445" fmla="*/ 24219 w 24219"/>
                <a:gd name="connsiteY6-446" fmla="*/ 9168 h 10296"/>
                <a:gd name="connsiteX0-447" fmla="*/ 24219 w 24219"/>
                <a:gd name="connsiteY0-448" fmla="*/ 9168 h 10296"/>
                <a:gd name="connsiteX1-449" fmla="*/ 2203 w 24219"/>
                <a:gd name="connsiteY1-450" fmla="*/ 8831 h 10296"/>
                <a:gd name="connsiteX2-451" fmla="*/ 1423 w 24219"/>
                <a:gd name="connsiteY2-452" fmla="*/ 0 h 10296"/>
                <a:gd name="connsiteX3-453" fmla="*/ 98 w 24219"/>
                <a:gd name="connsiteY3-454" fmla="*/ 4229 h 10296"/>
                <a:gd name="connsiteX4-455" fmla="*/ 365 w 24219"/>
                <a:gd name="connsiteY4-456" fmla="*/ 8759 h 10296"/>
                <a:gd name="connsiteX5-457" fmla="*/ 2742 w 24219"/>
                <a:gd name="connsiteY5-458" fmla="*/ 10133 h 10296"/>
                <a:gd name="connsiteX6-459" fmla="*/ 24219 w 24219"/>
                <a:gd name="connsiteY6-460" fmla="*/ 9168 h 10296"/>
                <a:gd name="connsiteX0-461" fmla="*/ 24219 w 24219"/>
                <a:gd name="connsiteY0-462" fmla="*/ 9168 h 10296"/>
                <a:gd name="connsiteX1-463" fmla="*/ 2203 w 24219"/>
                <a:gd name="connsiteY1-464" fmla="*/ 8831 h 10296"/>
                <a:gd name="connsiteX2-465" fmla="*/ 1423 w 24219"/>
                <a:gd name="connsiteY2-466" fmla="*/ 0 h 10296"/>
                <a:gd name="connsiteX3-467" fmla="*/ 98 w 24219"/>
                <a:gd name="connsiteY3-468" fmla="*/ 4229 h 10296"/>
                <a:gd name="connsiteX4-469" fmla="*/ 365 w 24219"/>
                <a:gd name="connsiteY4-470" fmla="*/ 8759 h 10296"/>
                <a:gd name="connsiteX5-471" fmla="*/ 2742 w 24219"/>
                <a:gd name="connsiteY5-472" fmla="*/ 10133 h 10296"/>
                <a:gd name="connsiteX6-473" fmla="*/ 24219 w 24219"/>
                <a:gd name="connsiteY6-474" fmla="*/ 9168 h 10296"/>
                <a:gd name="connsiteX0-475" fmla="*/ 24219 w 24219"/>
                <a:gd name="connsiteY0-476" fmla="*/ 9168 h 10296"/>
                <a:gd name="connsiteX1-477" fmla="*/ 2203 w 24219"/>
                <a:gd name="connsiteY1-478" fmla="*/ 8831 h 10296"/>
                <a:gd name="connsiteX2-479" fmla="*/ 1423 w 24219"/>
                <a:gd name="connsiteY2-480" fmla="*/ 0 h 10296"/>
                <a:gd name="connsiteX3-481" fmla="*/ 98 w 24219"/>
                <a:gd name="connsiteY3-482" fmla="*/ 4229 h 10296"/>
                <a:gd name="connsiteX4-483" fmla="*/ 365 w 24219"/>
                <a:gd name="connsiteY4-484" fmla="*/ 8759 h 10296"/>
                <a:gd name="connsiteX5-485" fmla="*/ 2742 w 24219"/>
                <a:gd name="connsiteY5-486" fmla="*/ 10133 h 10296"/>
                <a:gd name="connsiteX6-487" fmla="*/ 24219 w 24219"/>
                <a:gd name="connsiteY6-488" fmla="*/ 9168 h 102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4219" h="10296">
                  <a:moveTo>
                    <a:pt x="24219" y="9168"/>
                  </a:moveTo>
                  <a:cubicBezTo>
                    <a:pt x="22640" y="10045"/>
                    <a:pt x="5651" y="10680"/>
                    <a:pt x="2203" y="8831"/>
                  </a:cubicBezTo>
                  <a:cubicBezTo>
                    <a:pt x="499" y="7894"/>
                    <a:pt x="174" y="978"/>
                    <a:pt x="1423" y="0"/>
                  </a:cubicBezTo>
                  <a:cubicBezTo>
                    <a:pt x="-440" y="913"/>
                    <a:pt x="221" y="3035"/>
                    <a:pt x="98" y="4229"/>
                  </a:cubicBezTo>
                  <a:cubicBezTo>
                    <a:pt x="-53" y="5692"/>
                    <a:pt x="-76" y="7775"/>
                    <a:pt x="365" y="8759"/>
                  </a:cubicBezTo>
                  <a:cubicBezTo>
                    <a:pt x="806" y="9743"/>
                    <a:pt x="2742" y="10133"/>
                    <a:pt x="2742" y="10133"/>
                  </a:cubicBezTo>
                  <a:cubicBezTo>
                    <a:pt x="5806" y="10337"/>
                    <a:pt x="23061" y="10607"/>
                    <a:pt x="24219" y="9168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106"/>
            <p:cNvSpPr/>
            <p:nvPr/>
          </p:nvSpPr>
          <p:spPr bwMode="auto">
            <a:xfrm>
              <a:off x="9805053" y="2750927"/>
              <a:ext cx="1661469" cy="232104"/>
            </a:xfrm>
            <a:custGeom>
              <a:avLst/>
              <a:gdLst>
                <a:gd name="T0" fmla="*/ 240 w 240"/>
                <a:gd name="T1" fmla="*/ 339 h 341"/>
                <a:gd name="T2" fmla="*/ 193 w 240"/>
                <a:gd name="T3" fmla="*/ 332 h 341"/>
                <a:gd name="T4" fmla="*/ 23 w 240"/>
                <a:gd name="T5" fmla="*/ 251 h 341"/>
                <a:gd name="T6" fmla="*/ 21 w 240"/>
                <a:gd name="T7" fmla="*/ 136 h 341"/>
                <a:gd name="T8" fmla="*/ 25 w 240"/>
                <a:gd name="T9" fmla="*/ 38 h 341"/>
                <a:gd name="T10" fmla="*/ 27 w 240"/>
                <a:gd name="T11" fmla="*/ 0 h 341"/>
                <a:gd name="T12" fmla="*/ 3 w 240"/>
                <a:gd name="T13" fmla="*/ 69 h 341"/>
                <a:gd name="T14" fmla="*/ 3 w 240"/>
                <a:gd name="T15" fmla="*/ 252 h 341"/>
                <a:gd name="T16" fmla="*/ 70 w 240"/>
                <a:gd name="T17" fmla="*/ 341 h 341"/>
                <a:gd name="T18" fmla="*/ 240 w 240"/>
                <a:gd name="T19" fmla="*/ 341 h 341"/>
                <a:gd name="T20" fmla="*/ 240 w 240"/>
                <a:gd name="T21" fmla="*/ 339 h 341"/>
                <a:gd name="connsiteX0" fmla="*/ 9960 w 9960"/>
                <a:gd name="connsiteY0" fmla="*/ 14023 h 14082"/>
                <a:gd name="connsiteX1" fmla="*/ 8002 w 9960"/>
                <a:gd name="connsiteY1" fmla="*/ 13818 h 14082"/>
                <a:gd name="connsiteX2" fmla="*/ 918 w 9960"/>
                <a:gd name="connsiteY2" fmla="*/ 11443 h 14082"/>
                <a:gd name="connsiteX3" fmla="*/ 835 w 9960"/>
                <a:gd name="connsiteY3" fmla="*/ 8070 h 14082"/>
                <a:gd name="connsiteX4" fmla="*/ 1002 w 9960"/>
                <a:gd name="connsiteY4" fmla="*/ 5196 h 14082"/>
                <a:gd name="connsiteX5" fmla="*/ 925 w 9960"/>
                <a:gd name="connsiteY5" fmla="*/ 0 h 14082"/>
                <a:gd name="connsiteX6" fmla="*/ 85 w 9960"/>
                <a:gd name="connsiteY6" fmla="*/ 6105 h 14082"/>
                <a:gd name="connsiteX7" fmla="*/ 85 w 9960"/>
                <a:gd name="connsiteY7" fmla="*/ 11472 h 14082"/>
                <a:gd name="connsiteX8" fmla="*/ 2877 w 9960"/>
                <a:gd name="connsiteY8" fmla="*/ 14082 h 14082"/>
                <a:gd name="connsiteX9" fmla="*/ 9960 w 9960"/>
                <a:gd name="connsiteY9" fmla="*/ 14082 h 14082"/>
                <a:gd name="connsiteX10" fmla="*/ 9960 w 9960"/>
                <a:gd name="connsiteY10" fmla="*/ 14023 h 14082"/>
                <a:gd name="connsiteX0-1" fmla="*/ 10000 w 10000"/>
                <a:gd name="connsiteY0-2" fmla="*/ 9958 h 10000"/>
                <a:gd name="connsiteX1-3" fmla="*/ 8034 w 10000"/>
                <a:gd name="connsiteY1-4" fmla="*/ 9813 h 10000"/>
                <a:gd name="connsiteX2-5" fmla="*/ 922 w 10000"/>
                <a:gd name="connsiteY2-6" fmla="*/ 8126 h 10000"/>
                <a:gd name="connsiteX3-7" fmla="*/ 838 w 10000"/>
                <a:gd name="connsiteY3-8" fmla="*/ 5731 h 10000"/>
                <a:gd name="connsiteX4-9" fmla="*/ 929 w 10000"/>
                <a:gd name="connsiteY4-10" fmla="*/ 0 h 10000"/>
                <a:gd name="connsiteX5-11" fmla="*/ 85 w 10000"/>
                <a:gd name="connsiteY5-12" fmla="*/ 4335 h 10000"/>
                <a:gd name="connsiteX6-13" fmla="*/ 85 w 10000"/>
                <a:gd name="connsiteY6-14" fmla="*/ 8147 h 10000"/>
                <a:gd name="connsiteX7-15" fmla="*/ 2889 w 10000"/>
                <a:gd name="connsiteY7-16" fmla="*/ 10000 h 10000"/>
                <a:gd name="connsiteX8-17" fmla="*/ 10000 w 10000"/>
                <a:gd name="connsiteY8-18" fmla="*/ 10000 h 10000"/>
                <a:gd name="connsiteX9-19" fmla="*/ 10000 w 10000"/>
                <a:gd name="connsiteY9-20" fmla="*/ 9958 h 10000"/>
                <a:gd name="connsiteX0-21" fmla="*/ 10000 w 10000"/>
                <a:gd name="connsiteY0-22" fmla="*/ 9958 h 10000"/>
                <a:gd name="connsiteX1-23" fmla="*/ 8034 w 10000"/>
                <a:gd name="connsiteY1-24" fmla="*/ 9813 h 10000"/>
                <a:gd name="connsiteX2-25" fmla="*/ 922 w 10000"/>
                <a:gd name="connsiteY2-26" fmla="*/ 8126 h 10000"/>
                <a:gd name="connsiteX3-27" fmla="*/ 929 w 10000"/>
                <a:gd name="connsiteY3-28" fmla="*/ 0 h 10000"/>
                <a:gd name="connsiteX4-29" fmla="*/ 85 w 10000"/>
                <a:gd name="connsiteY4-30" fmla="*/ 4335 h 10000"/>
                <a:gd name="connsiteX5-31" fmla="*/ 85 w 10000"/>
                <a:gd name="connsiteY5-32" fmla="*/ 8147 h 10000"/>
                <a:gd name="connsiteX6-33" fmla="*/ 2889 w 10000"/>
                <a:gd name="connsiteY6-34" fmla="*/ 10000 h 10000"/>
                <a:gd name="connsiteX7-35" fmla="*/ 10000 w 10000"/>
                <a:gd name="connsiteY7-36" fmla="*/ 10000 h 10000"/>
                <a:gd name="connsiteX8-37" fmla="*/ 10000 w 10000"/>
                <a:gd name="connsiteY8-38" fmla="*/ 9958 h 10000"/>
                <a:gd name="connsiteX0-39" fmla="*/ 10263 w 10263"/>
                <a:gd name="connsiteY0-40" fmla="*/ 9958 h 10000"/>
                <a:gd name="connsiteX1-41" fmla="*/ 8297 w 10263"/>
                <a:gd name="connsiteY1-42" fmla="*/ 9813 h 10000"/>
                <a:gd name="connsiteX2-43" fmla="*/ 1185 w 10263"/>
                <a:gd name="connsiteY2-44" fmla="*/ 8126 h 10000"/>
                <a:gd name="connsiteX3-45" fmla="*/ 1192 w 10263"/>
                <a:gd name="connsiteY3-46" fmla="*/ 0 h 10000"/>
                <a:gd name="connsiteX4-47" fmla="*/ 134 w 10263"/>
                <a:gd name="connsiteY4-48" fmla="*/ 4415 h 10000"/>
                <a:gd name="connsiteX5-49" fmla="*/ 348 w 10263"/>
                <a:gd name="connsiteY5-50" fmla="*/ 8147 h 10000"/>
                <a:gd name="connsiteX6-51" fmla="*/ 3152 w 10263"/>
                <a:gd name="connsiteY6-52" fmla="*/ 10000 h 10000"/>
                <a:gd name="connsiteX7-53" fmla="*/ 10263 w 10263"/>
                <a:gd name="connsiteY7-54" fmla="*/ 10000 h 10000"/>
                <a:gd name="connsiteX8-55" fmla="*/ 10263 w 10263"/>
                <a:gd name="connsiteY8-56" fmla="*/ 9958 h 10000"/>
                <a:gd name="connsiteX0-57" fmla="*/ 10397 w 10397"/>
                <a:gd name="connsiteY0-58" fmla="*/ 9958 h 10000"/>
                <a:gd name="connsiteX1-59" fmla="*/ 8431 w 10397"/>
                <a:gd name="connsiteY1-60" fmla="*/ 9813 h 10000"/>
                <a:gd name="connsiteX2-61" fmla="*/ 1319 w 10397"/>
                <a:gd name="connsiteY2-62" fmla="*/ 8126 h 10000"/>
                <a:gd name="connsiteX3-63" fmla="*/ 1326 w 10397"/>
                <a:gd name="connsiteY3-64" fmla="*/ 0 h 10000"/>
                <a:gd name="connsiteX4-65" fmla="*/ 268 w 10397"/>
                <a:gd name="connsiteY4-66" fmla="*/ 4415 h 10000"/>
                <a:gd name="connsiteX5-67" fmla="*/ 268 w 10397"/>
                <a:gd name="connsiteY5-68" fmla="*/ 8759 h 10000"/>
                <a:gd name="connsiteX6-69" fmla="*/ 3286 w 10397"/>
                <a:gd name="connsiteY6-70" fmla="*/ 10000 h 10000"/>
                <a:gd name="connsiteX7-71" fmla="*/ 10397 w 10397"/>
                <a:gd name="connsiteY7-72" fmla="*/ 10000 h 10000"/>
                <a:gd name="connsiteX8-73" fmla="*/ 10397 w 10397"/>
                <a:gd name="connsiteY8-74" fmla="*/ 9958 h 10000"/>
                <a:gd name="connsiteX0-75" fmla="*/ 10537 w 10537"/>
                <a:gd name="connsiteY0-76" fmla="*/ 9958 h 10000"/>
                <a:gd name="connsiteX1-77" fmla="*/ 8571 w 10537"/>
                <a:gd name="connsiteY1-78" fmla="*/ 9813 h 10000"/>
                <a:gd name="connsiteX2-79" fmla="*/ 1459 w 10537"/>
                <a:gd name="connsiteY2-80" fmla="*/ 8126 h 10000"/>
                <a:gd name="connsiteX3-81" fmla="*/ 1466 w 10537"/>
                <a:gd name="connsiteY3-82" fmla="*/ 0 h 10000"/>
                <a:gd name="connsiteX4-83" fmla="*/ 141 w 10537"/>
                <a:gd name="connsiteY4-84" fmla="*/ 4229 h 10000"/>
                <a:gd name="connsiteX5-85" fmla="*/ 408 w 10537"/>
                <a:gd name="connsiteY5-86" fmla="*/ 8759 h 10000"/>
                <a:gd name="connsiteX6-87" fmla="*/ 3426 w 10537"/>
                <a:gd name="connsiteY6-88" fmla="*/ 10000 h 10000"/>
                <a:gd name="connsiteX7-89" fmla="*/ 10537 w 10537"/>
                <a:gd name="connsiteY7-90" fmla="*/ 10000 h 10000"/>
                <a:gd name="connsiteX8-91" fmla="*/ 10537 w 10537"/>
                <a:gd name="connsiteY8-92" fmla="*/ 9958 h 10000"/>
                <a:gd name="connsiteX0-93" fmla="*/ 10537 w 10537"/>
                <a:gd name="connsiteY0-94" fmla="*/ 9958 h 10000"/>
                <a:gd name="connsiteX1-95" fmla="*/ 8571 w 10537"/>
                <a:gd name="connsiteY1-96" fmla="*/ 9813 h 10000"/>
                <a:gd name="connsiteX2-97" fmla="*/ 1459 w 10537"/>
                <a:gd name="connsiteY2-98" fmla="*/ 8126 h 10000"/>
                <a:gd name="connsiteX3-99" fmla="*/ 1466 w 10537"/>
                <a:gd name="connsiteY3-100" fmla="*/ 0 h 10000"/>
                <a:gd name="connsiteX4-101" fmla="*/ 141 w 10537"/>
                <a:gd name="connsiteY4-102" fmla="*/ 4229 h 10000"/>
                <a:gd name="connsiteX5-103" fmla="*/ 408 w 10537"/>
                <a:gd name="connsiteY5-104" fmla="*/ 8759 h 10000"/>
                <a:gd name="connsiteX6-105" fmla="*/ 3426 w 10537"/>
                <a:gd name="connsiteY6-106" fmla="*/ 10000 h 10000"/>
                <a:gd name="connsiteX7-107" fmla="*/ 10537 w 10537"/>
                <a:gd name="connsiteY7-108" fmla="*/ 10000 h 10000"/>
                <a:gd name="connsiteX8-109" fmla="*/ 10537 w 10537"/>
                <a:gd name="connsiteY8-110" fmla="*/ 9958 h 10000"/>
                <a:gd name="connsiteX0-111" fmla="*/ 10527 w 10527"/>
                <a:gd name="connsiteY0-112" fmla="*/ 9958 h 10000"/>
                <a:gd name="connsiteX1-113" fmla="*/ 8561 w 10527"/>
                <a:gd name="connsiteY1-114" fmla="*/ 9813 h 10000"/>
                <a:gd name="connsiteX2-115" fmla="*/ 1449 w 10527"/>
                <a:gd name="connsiteY2-116" fmla="*/ 8126 h 10000"/>
                <a:gd name="connsiteX3-117" fmla="*/ 1456 w 10527"/>
                <a:gd name="connsiteY3-118" fmla="*/ 0 h 10000"/>
                <a:gd name="connsiteX4-119" fmla="*/ 131 w 10527"/>
                <a:gd name="connsiteY4-120" fmla="*/ 4229 h 10000"/>
                <a:gd name="connsiteX5-121" fmla="*/ 398 w 10527"/>
                <a:gd name="connsiteY5-122" fmla="*/ 8759 h 10000"/>
                <a:gd name="connsiteX6-123" fmla="*/ 3416 w 10527"/>
                <a:gd name="connsiteY6-124" fmla="*/ 10000 h 10000"/>
                <a:gd name="connsiteX7-125" fmla="*/ 10527 w 10527"/>
                <a:gd name="connsiteY7-126" fmla="*/ 10000 h 10000"/>
                <a:gd name="connsiteX8-127" fmla="*/ 10527 w 10527"/>
                <a:gd name="connsiteY8-128" fmla="*/ 9958 h 10000"/>
                <a:gd name="connsiteX0-129" fmla="*/ 10488 w 11074"/>
                <a:gd name="connsiteY0-130" fmla="*/ 9958 h 10266"/>
                <a:gd name="connsiteX1-131" fmla="*/ 8522 w 11074"/>
                <a:gd name="connsiteY1-132" fmla="*/ 9813 h 10266"/>
                <a:gd name="connsiteX2-133" fmla="*/ 1410 w 11074"/>
                <a:gd name="connsiteY2-134" fmla="*/ 8126 h 10266"/>
                <a:gd name="connsiteX3-135" fmla="*/ 1417 w 11074"/>
                <a:gd name="connsiteY3-136" fmla="*/ 0 h 10266"/>
                <a:gd name="connsiteX4-137" fmla="*/ 92 w 11074"/>
                <a:gd name="connsiteY4-138" fmla="*/ 4229 h 10266"/>
                <a:gd name="connsiteX5-139" fmla="*/ 359 w 11074"/>
                <a:gd name="connsiteY5-140" fmla="*/ 8759 h 10266"/>
                <a:gd name="connsiteX6-141" fmla="*/ 2576 w 11074"/>
                <a:gd name="connsiteY6-142" fmla="*/ 10266 h 10266"/>
                <a:gd name="connsiteX7-143" fmla="*/ 10488 w 11074"/>
                <a:gd name="connsiteY7-144" fmla="*/ 10000 h 10266"/>
                <a:gd name="connsiteX8-145" fmla="*/ 10488 w 11074"/>
                <a:gd name="connsiteY8-146" fmla="*/ 9958 h 10266"/>
                <a:gd name="connsiteX0-147" fmla="*/ 10488 w 10814"/>
                <a:gd name="connsiteY0-148" fmla="*/ 10000 h 10266"/>
                <a:gd name="connsiteX1-149" fmla="*/ 8522 w 10814"/>
                <a:gd name="connsiteY1-150" fmla="*/ 9813 h 10266"/>
                <a:gd name="connsiteX2-151" fmla="*/ 1410 w 10814"/>
                <a:gd name="connsiteY2-152" fmla="*/ 8126 h 10266"/>
                <a:gd name="connsiteX3-153" fmla="*/ 1417 w 10814"/>
                <a:gd name="connsiteY3-154" fmla="*/ 0 h 10266"/>
                <a:gd name="connsiteX4-155" fmla="*/ 92 w 10814"/>
                <a:gd name="connsiteY4-156" fmla="*/ 4229 h 10266"/>
                <a:gd name="connsiteX5-157" fmla="*/ 359 w 10814"/>
                <a:gd name="connsiteY5-158" fmla="*/ 8759 h 10266"/>
                <a:gd name="connsiteX6-159" fmla="*/ 2576 w 10814"/>
                <a:gd name="connsiteY6-160" fmla="*/ 10266 h 10266"/>
                <a:gd name="connsiteX7-161" fmla="*/ 10488 w 10814"/>
                <a:gd name="connsiteY7-162" fmla="*/ 10000 h 10266"/>
                <a:gd name="connsiteX0-163" fmla="*/ 11289 w 11533"/>
                <a:gd name="connsiteY0-164" fmla="*/ 10133 h 10266"/>
                <a:gd name="connsiteX1-165" fmla="*/ 8522 w 11533"/>
                <a:gd name="connsiteY1-166" fmla="*/ 9813 h 10266"/>
                <a:gd name="connsiteX2-167" fmla="*/ 1410 w 11533"/>
                <a:gd name="connsiteY2-168" fmla="*/ 8126 h 10266"/>
                <a:gd name="connsiteX3-169" fmla="*/ 1417 w 11533"/>
                <a:gd name="connsiteY3-170" fmla="*/ 0 h 10266"/>
                <a:gd name="connsiteX4-171" fmla="*/ 92 w 11533"/>
                <a:gd name="connsiteY4-172" fmla="*/ 4229 h 10266"/>
                <a:gd name="connsiteX5-173" fmla="*/ 359 w 11533"/>
                <a:gd name="connsiteY5-174" fmla="*/ 8759 h 10266"/>
                <a:gd name="connsiteX6-175" fmla="*/ 2576 w 11533"/>
                <a:gd name="connsiteY6-176" fmla="*/ 10266 h 10266"/>
                <a:gd name="connsiteX7-177" fmla="*/ 11289 w 11533"/>
                <a:gd name="connsiteY7-178" fmla="*/ 10133 h 10266"/>
                <a:gd name="connsiteX0-179" fmla="*/ 11289 w 11289"/>
                <a:gd name="connsiteY0-180" fmla="*/ 10133 h 10266"/>
                <a:gd name="connsiteX1-181" fmla="*/ 8522 w 11289"/>
                <a:gd name="connsiteY1-182" fmla="*/ 9813 h 10266"/>
                <a:gd name="connsiteX2-183" fmla="*/ 1410 w 11289"/>
                <a:gd name="connsiteY2-184" fmla="*/ 8126 h 10266"/>
                <a:gd name="connsiteX3-185" fmla="*/ 1417 w 11289"/>
                <a:gd name="connsiteY3-186" fmla="*/ 0 h 10266"/>
                <a:gd name="connsiteX4-187" fmla="*/ 92 w 11289"/>
                <a:gd name="connsiteY4-188" fmla="*/ 4229 h 10266"/>
                <a:gd name="connsiteX5-189" fmla="*/ 359 w 11289"/>
                <a:gd name="connsiteY5-190" fmla="*/ 8759 h 10266"/>
                <a:gd name="connsiteX6-191" fmla="*/ 2576 w 11289"/>
                <a:gd name="connsiteY6-192" fmla="*/ 10266 h 10266"/>
                <a:gd name="connsiteX7-193" fmla="*/ 11289 w 11289"/>
                <a:gd name="connsiteY7-194" fmla="*/ 10133 h 10266"/>
                <a:gd name="connsiteX0-195" fmla="*/ 11289 w 11289"/>
                <a:gd name="connsiteY0-196" fmla="*/ 10133 h 10266"/>
                <a:gd name="connsiteX1-197" fmla="*/ 1410 w 11289"/>
                <a:gd name="connsiteY1-198" fmla="*/ 8126 h 10266"/>
                <a:gd name="connsiteX2-199" fmla="*/ 1417 w 11289"/>
                <a:gd name="connsiteY2-200" fmla="*/ 0 h 10266"/>
                <a:gd name="connsiteX3-201" fmla="*/ 92 w 11289"/>
                <a:gd name="connsiteY3-202" fmla="*/ 4229 h 10266"/>
                <a:gd name="connsiteX4-203" fmla="*/ 359 w 11289"/>
                <a:gd name="connsiteY4-204" fmla="*/ 8759 h 10266"/>
                <a:gd name="connsiteX5-205" fmla="*/ 2576 w 11289"/>
                <a:gd name="connsiteY5-206" fmla="*/ 10266 h 10266"/>
                <a:gd name="connsiteX6-207" fmla="*/ 11289 w 11289"/>
                <a:gd name="connsiteY6-208" fmla="*/ 10133 h 10266"/>
                <a:gd name="connsiteX0-209" fmla="*/ 11289 w 11289"/>
                <a:gd name="connsiteY0-210" fmla="*/ 10133 h 10266"/>
                <a:gd name="connsiteX1-211" fmla="*/ 1837 w 11289"/>
                <a:gd name="connsiteY1-212" fmla="*/ 8711 h 10266"/>
                <a:gd name="connsiteX2-213" fmla="*/ 1417 w 11289"/>
                <a:gd name="connsiteY2-214" fmla="*/ 0 h 10266"/>
                <a:gd name="connsiteX3-215" fmla="*/ 92 w 11289"/>
                <a:gd name="connsiteY3-216" fmla="*/ 4229 h 10266"/>
                <a:gd name="connsiteX4-217" fmla="*/ 359 w 11289"/>
                <a:gd name="connsiteY4-218" fmla="*/ 8759 h 10266"/>
                <a:gd name="connsiteX5-219" fmla="*/ 2576 w 11289"/>
                <a:gd name="connsiteY5-220" fmla="*/ 10266 h 10266"/>
                <a:gd name="connsiteX6-221" fmla="*/ 11289 w 11289"/>
                <a:gd name="connsiteY6-222" fmla="*/ 10133 h 10266"/>
                <a:gd name="connsiteX0-223" fmla="*/ 11289 w 11289"/>
                <a:gd name="connsiteY0-224" fmla="*/ 10133 h 10266"/>
                <a:gd name="connsiteX1-225" fmla="*/ 1837 w 11289"/>
                <a:gd name="connsiteY1-226" fmla="*/ 8711 h 10266"/>
                <a:gd name="connsiteX2-227" fmla="*/ 1417 w 11289"/>
                <a:gd name="connsiteY2-228" fmla="*/ 0 h 10266"/>
                <a:gd name="connsiteX3-229" fmla="*/ 92 w 11289"/>
                <a:gd name="connsiteY3-230" fmla="*/ 4229 h 10266"/>
                <a:gd name="connsiteX4-231" fmla="*/ 359 w 11289"/>
                <a:gd name="connsiteY4-232" fmla="*/ 8759 h 10266"/>
                <a:gd name="connsiteX5-233" fmla="*/ 2576 w 11289"/>
                <a:gd name="connsiteY5-234" fmla="*/ 10266 h 10266"/>
                <a:gd name="connsiteX6-235" fmla="*/ 11289 w 11289"/>
                <a:gd name="connsiteY6-236" fmla="*/ 10133 h 10266"/>
                <a:gd name="connsiteX0-237" fmla="*/ 11289 w 11290"/>
                <a:gd name="connsiteY0-238" fmla="*/ 10133 h 10245"/>
                <a:gd name="connsiteX1-239" fmla="*/ 1837 w 11290"/>
                <a:gd name="connsiteY1-240" fmla="*/ 8711 h 10245"/>
                <a:gd name="connsiteX2-241" fmla="*/ 1417 w 11290"/>
                <a:gd name="connsiteY2-242" fmla="*/ 0 h 10245"/>
                <a:gd name="connsiteX3-243" fmla="*/ 92 w 11290"/>
                <a:gd name="connsiteY3-244" fmla="*/ 4229 h 10245"/>
                <a:gd name="connsiteX4-245" fmla="*/ 359 w 11290"/>
                <a:gd name="connsiteY4-246" fmla="*/ 8759 h 10245"/>
                <a:gd name="connsiteX5-247" fmla="*/ 2576 w 11290"/>
                <a:gd name="connsiteY5-248" fmla="*/ 10160 h 10245"/>
                <a:gd name="connsiteX6-249" fmla="*/ 11289 w 11290"/>
                <a:gd name="connsiteY6-250" fmla="*/ 10133 h 10245"/>
                <a:gd name="connsiteX0-251" fmla="*/ 11289 w 11291"/>
                <a:gd name="connsiteY0-252" fmla="*/ 10133 h 10294"/>
                <a:gd name="connsiteX1-253" fmla="*/ 1837 w 11291"/>
                <a:gd name="connsiteY1-254" fmla="*/ 8711 h 10294"/>
                <a:gd name="connsiteX2-255" fmla="*/ 1417 w 11291"/>
                <a:gd name="connsiteY2-256" fmla="*/ 0 h 10294"/>
                <a:gd name="connsiteX3-257" fmla="*/ 92 w 11291"/>
                <a:gd name="connsiteY3-258" fmla="*/ 4229 h 10294"/>
                <a:gd name="connsiteX4-259" fmla="*/ 359 w 11291"/>
                <a:gd name="connsiteY4-260" fmla="*/ 8759 h 10294"/>
                <a:gd name="connsiteX5-261" fmla="*/ 2576 w 11291"/>
                <a:gd name="connsiteY5-262" fmla="*/ 10160 h 10294"/>
                <a:gd name="connsiteX6-263" fmla="*/ 11289 w 11291"/>
                <a:gd name="connsiteY6-264" fmla="*/ 10133 h 10294"/>
                <a:gd name="connsiteX0-265" fmla="*/ 11556 w 11557"/>
                <a:gd name="connsiteY0-266" fmla="*/ 10106 h 10280"/>
                <a:gd name="connsiteX1-267" fmla="*/ 1837 w 11557"/>
                <a:gd name="connsiteY1-268" fmla="*/ 8711 h 10280"/>
                <a:gd name="connsiteX2-269" fmla="*/ 1417 w 11557"/>
                <a:gd name="connsiteY2-270" fmla="*/ 0 h 10280"/>
                <a:gd name="connsiteX3-271" fmla="*/ 92 w 11557"/>
                <a:gd name="connsiteY3-272" fmla="*/ 4229 h 10280"/>
                <a:gd name="connsiteX4-273" fmla="*/ 359 w 11557"/>
                <a:gd name="connsiteY4-274" fmla="*/ 8759 h 10280"/>
                <a:gd name="connsiteX5-275" fmla="*/ 2576 w 11557"/>
                <a:gd name="connsiteY5-276" fmla="*/ 10160 h 10280"/>
                <a:gd name="connsiteX6-277" fmla="*/ 11556 w 11557"/>
                <a:gd name="connsiteY6-278" fmla="*/ 10106 h 10280"/>
                <a:gd name="connsiteX0-279" fmla="*/ 11556 w 11557"/>
                <a:gd name="connsiteY0-280" fmla="*/ 10106 h 10280"/>
                <a:gd name="connsiteX1-281" fmla="*/ 1837 w 11557"/>
                <a:gd name="connsiteY1-282" fmla="*/ 8711 h 10280"/>
                <a:gd name="connsiteX2-283" fmla="*/ 1417 w 11557"/>
                <a:gd name="connsiteY2-284" fmla="*/ 0 h 10280"/>
                <a:gd name="connsiteX3-285" fmla="*/ 92 w 11557"/>
                <a:gd name="connsiteY3-286" fmla="*/ 4229 h 10280"/>
                <a:gd name="connsiteX4-287" fmla="*/ 359 w 11557"/>
                <a:gd name="connsiteY4-288" fmla="*/ 8759 h 10280"/>
                <a:gd name="connsiteX5-289" fmla="*/ 2576 w 11557"/>
                <a:gd name="connsiteY5-290" fmla="*/ 10160 h 10280"/>
                <a:gd name="connsiteX6-291" fmla="*/ 11556 w 11557"/>
                <a:gd name="connsiteY6-292" fmla="*/ 10106 h 10280"/>
                <a:gd name="connsiteX0-293" fmla="*/ 11556 w 11557"/>
                <a:gd name="connsiteY0-294" fmla="*/ 10106 h 10280"/>
                <a:gd name="connsiteX1-295" fmla="*/ 1837 w 11557"/>
                <a:gd name="connsiteY1-296" fmla="*/ 8711 h 10280"/>
                <a:gd name="connsiteX2-297" fmla="*/ 1417 w 11557"/>
                <a:gd name="connsiteY2-298" fmla="*/ 0 h 10280"/>
                <a:gd name="connsiteX3-299" fmla="*/ 92 w 11557"/>
                <a:gd name="connsiteY3-300" fmla="*/ 4229 h 10280"/>
                <a:gd name="connsiteX4-301" fmla="*/ 359 w 11557"/>
                <a:gd name="connsiteY4-302" fmla="*/ 8759 h 10280"/>
                <a:gd name="connsiteX5-303" fmla="*/ 2576 w 11557"/>
                <a:gd name="connsiteY5-304" fmla="*/ 10160 h 10280"/>
                <a:gd name="connsiteX6-305" fmla="*/ 11556 w 11557"/>
                <a:gd name="connsiteY6-306" fmla="*/ 10106 h 10280"/>
                <a:gd name="connsiteX0-307" fmla="*/ 11556 w 11556"/>
                <a:gd name="connsiteY0-308" fmla="*/ 10106 h 10280"/>
                <a:gd name="connsiteX1-309" fmla="*/ 1837 w 11556"/>
                <a:gd name="connsiteY1-310" fmla="*/ 8711 h 10280"/>
                <a:gd name="connsiteX2-311" fmla="*/ 1417 w 11556"/>
                <a:gd name="connsiteY2-312" fmla="*/ 0 h 10280"/>
                <a:gd name="connsiteX3-313" fmla="*/ 92 w 11556"/>
                <a:gd name="connsiteY3-314" fmla="*/ 4229 h 10280"/>
                <a:gd name="connsiteX4-315" fmla="*/ 359 w 11556"/>
                <a:gd name="connsiteY4-316" fmla="*/ 8759 h 10280"/>
                <a:gd name="connsiteX5-317" fmla="*/ 2576 w 11556"/>
                <a:gd name="connsiteY5-318" fmla="*/ 10160 h 10280"/>
                <a:gd name="connsiteX6-319" fmla="*/ 11556 w 11556"/>
                <a:gd name="connsiteY6-320" fmla="*/ 10106 h 10280"/>
                <a:gd name="connsiteX0-321" fmla="*/ 11562 w 11562"/>
                <a:gd name="connsiteY0-322" fmla="*/ 10106 h 10267"/>
                <a:gd name="connsiteX1-323" fmla="*/ 1843 w 11562"/>
                <a:gd name="connsiteY1-324" fmla="*/ 8711 h 10267"/>
                <a:gd name="connsiteX2-325" fmla="*/ 1423 w 11562"/>
                <a:gd name="connsiteY2-326" fmla="*/ 0 h 10267"/>
                <a:gd name="connsiteX3-327" fmla="*/ 98 w 11562"/>
                <a:gd name="connsiteY3-328" fmla="*/ 4229 h 10267"/>
                <a:gd name="connsiteX4-329" fmla="*/ 365 w 11562"/>
                <a:gd name="connsiteY4-330" fmla="*/ 8759 h 10267"/>
                <a:gd name="connsiteX5-331" fmla="*/ 2742 w 11562"/>
                <a:gd name="connsiteY5-332" fmla="*/ 10133 h 10267"/>
                <a:gd name="connsiteX6-333" fmla="*/ 11562 w 11562"/>
                <a:gd name="connsiteY6-334" fmla="*/ 10106 h 10267"/>
                <a:gd name="connsiteX0-335" fmla="*/ 11562 w 11562"/>
                <a:gd name="connsiteY0-336" fmla="*/ 10106 h 10286"/>
                <a:gd name="connsiteX1-337" fmla="*/ 1843 w 11562"/>
                <a:gd name="connsiteY1-338" fmla="*/ 8711 h 10286"/>
                <a:gd name="connsiteX2-339" fmla="*/ 1423 w 11562"/>
                <a:gd name="connsiteY2-340" fmla="*/ 0 h 10286"/>
                <a:gd name="connsiteX3-341" fmla="*/ 98 w 11562"/>
                <a:gd name="connsiteY3-342" fmla="*/ 4229 h 10286"/>
                <a:gd name="connsiteX4-343" fmla="*/ 365 w 11562"/>
                <a:gd name="connsiteY4-344" fmla="*/ 8759 h 10286"/>
                <a:gd name="connsiteX5-345" fmla="*/ 2742 w 11562"/>
                <a:gd name="connsiteY5-346" fmla="*/ 10133 h 10286"/>
                <a:gd name="connsiteX6-347" fmla="*/ 11562 w 11562"/>
                <a:gd name="connsiteY6-348" fmla="*/ 10106 h 10286"/>
                <a:gd name="connsiteX0-349" fmla="*/ 24179 w 24179"/>
                <a:gd name="connsiteY0-350" fmla="*/ 9268 h 10165"/>
                <a:gd name="connsiteX1-351" fmla="*/ 1843 w 24179"/>
                <a:gd name="connsiteY1-352" fmla="*/ 8711 h 10165"/>
                <a:gd name="connsiteX2-353" fmla="*/ 1423 w 24179"/>
                <a:gd name="connsiteY2-354" fmla="*/ 0 h 10165"/>
                <a:gd name="connsiteX3-355" fmla="*/ 98 w 24179"/>
                <a:gd name="connsiteY3-356" fmla="*/ 4229 h 10165"/>
                <a:gd name="connsiteX4-357" fmla="*/ 365 w 24179"/>
                <a:gd name="connsiteY4-358" fmla="*/ 8759 h 10165"/>
                <a:gd name="connsiteX5-359" fmla="*/ 2742 w 24179"/>
                <a:gd name="connsiteY5-360" fmla="*/ 10133 h 10165"/>
                <a:gd name="connsiteX6-361" fmla="*/ 24179 w 24179"/>
                <a:gd name="connsiteY6-362" fmla="*/ 9268 h 10165"/>
                <a:gd name="connsiteX0-363" fmla="*/ 24179 w 24179"/>
                <a:gd name="connsiteY0-364" fmla="*/ 9268 h 10331"/>
                <a:gd name="connsiteX1-365" fmla="*/ 1843 w 24179"/>
                <a:gd name="connsiteY1-366" fmla="*/ 8711 h 10331"/>
                <a:gd name="connsiteX2-367" fmla="*/ 1423 w 24179"/>
                <a:gd name="connsiteY2-368" fmla="*/ 0 h 10331"/>
                <a:gd name="connsiteX3-369" fmla="*/ 98 w 24179"/>
                <a:gd name="connsiteY3-370" fmla="*/ 4229 h 10331"/>
                <a:gd name="connsiteX4-371" fmla="*/ 365 w 24179"/>
                <a:gd name="connsiteY4-372" fmla="*/ 8759 h 10331"/>
                <a:gd name="connsiteX5-373" fmla="*/ 2742 w 24179"/>
                <a:gd name="connsiteY5-374" fmla="*/ 10133 h 10331"/>
                <a:gd name="connsiteX6-375" fmla="*/ 24179 w 24179"/>
                <a:gd name="connsiteY6-376" fmla="*/ 9268 h 10331"/>
                <a:gd name="connsiteX0-377" fmla="*/ 24179 w 24179"/>
                <a:gd name="connsiteY0-378" fmla="*/ 9268 h 10331"/>
                <a:gd name="connsiteX1-379" fmla="*/ 1843 w 24179"/>
                <a:gd name="connsiteY1-380" fmla="*/ 8711 h 10331"/>
                <a:gd name="connsiteX2-381" fmla="*/ 1423 w 24179"/>
                <a:gd name="connsiteY2-382" fmla="*/ 0 h 10331"/>
                <a:gd name="connsiteX3-383" fmla="*/ 98 w 24179"/>
                <a:gd name="connsiteY3-384" fmla="*/ 4229 h 10331"/>
                <a:gd name="connsiteX4-385" fmla="*/ 365 w 24179"/>
                <a:gd name="connsiteY4-386" fmla="*/ 8759 h 10331"/>
                <a:gd name="connsiteX5-387" fmla="*/ 2742 w 24179"/>
                <a:gd name="connsiteY5-388" fmla="*/ 10133 h 10331"/>
                <a:gd name="connsiteX6-389" fmla="*/ 24179 w 24179"/>
                <a:gd name="connsiteY6-390" fmla="*/ 9268 h 10331"/>
                <a:gd name="connsiteX0-391" fmla="*/ 24179 w 24179"/>
                <a:gd name="connsiteY0-392" fmla="*/ 9268 h 10331"/>
                <a:gd name="connsiteX1-393" fmla="*/ 1843 w 24179"/>
                <a:gd name="connsiteY1-394" fmla="*/ 8711 h 10331"/>
                <a:gd name="connsiteX2-395" fmla="*/ 1423 w 24179"/>
                <a:gd name="connsiteY2-396" fmla="*/ 0 h 10331"/>
                <a:gd name="connsiteX3-397" fmla="*/ 98 w 24179"/>
                <a:gd name="connsiteY3-398" fmla="*/ 4229 h 10331"/>
                <a:gd name="connsiteX4-399" fmla="*/ 365 w 24179"/>
                <a:gd name="connsiteY4-400" fmla="*/ 8759 h 10331"/>
                <a:gd name="connsiteX5-401" fmla="*/ 2742 w 24179"/>
                <a:gd name="connsiteY5-402" fmla="*/ 10133 h 10331"/>
                <a:gd name="connsiteX6-403" fmla="*/ 24179 w 24179"/>
                <a:gd name="connsiteY6-404" fmla="*/ 9268 h 10331"/>
                <a:gd name="connsiteX0-405" fmla="*/ 24219 w 24219"/>
                <a:gd name="connsiteY0-406" fmla="*/ 9168 h 10296"/>
                <a:gd name="connsiteX1-407" fmla="*/ 1843 w 24219"/>
                <a:gd name="connsiteY1-408" fmla="*/ 8711 h 10296"/>
                <a:gd name="connsiteX2-409" fmla="*/ 1423 w 24219"/>
                <a:gd name="connsiteY2-410" fmla="*/ 0 h 10296"/>
                <a:gd name="connsiteX3-411" fmla="*/ 98 w 24219"/>
                <a:gd name="connsiteY3-412" fmla="*/ 4229 h 10296"/>
                <a:gd name="connsiteX4-413" fmla="*/ 365 w 24219"/>
                <a:gd name="connsiteY4-414" fmla="*/ 8759 h 10296"/>
                <a:gd name="connsiteX5-415" fmla="*/ 2742 w 24219"/>
                <a:gd name="connsiteY5-416" fmla="*/ 10133 h 10296"/>
                <a:gd name="connsiteX6-417" fmla="*/ 24219 w 24219"/>
                <a:gd name="connsiteY6-418" fmla="*/ 9168 h 10296"/>
                <a:gd name="connsiteX0-419" fmla="*/ 24219 w 24219"/>
                <a:gd name="connsiteY0-420" fmla="*/ 9168 h 10296"/>
                <a:gd name="connsiteX1-421" fmla="*/ 2203 w 24219"/>
                <a:gd name="connsiteY1-422" fmla="*/ 8831 h 10296"/>
                <a:gd name="connsiteX2-423" fmla="*/ 1423 w 24219"/>
                <a:gd name="connsiteY2-424" fmla="*/ 0 h 10296"/>
                <a:gd name="connsiteX3-425" fmla="*/ 98 w 24219"/>
                <a:gd name="connsiteY3-426" fmla="*/ 4229 h 10296"/>
                <a:gd name="connsiteX4-427" fmla="*/ 365 w 24219"/>
                <a:gd name="connsiteY4-428" fmla="*/ 8759 h 10296"/>
                <a:gd name="connsiteX5-429" fmla="*/ 2742 w 24219"/>
                <a:gd name="connsiteY5-430" fmla="*/ 10133 h 10296"/>
                <a:gd name="connsiteX6-431" fmla="*/ 24219 w 24219"/>
                <a:gd name="connsiteY6-432" fmla="*/ 9168 h 10296"/>
                <a:gd name="connsiteX0-433" fmla="*/ 24219 w 24219"/>
                <a:gd name="connsiteY0-434" fmla="*/ 9168 h 10296"/>
                <a:gd name="connsiteX1-435" fmla="*/ 2203 w 24219"/>
                <a:gd name="connsiteY1-436" fmla="*/ 8831 h 10296"/>
                <a:gd name="connsiteX2-437" fmla="*/ 1423 w 24219"/>
                <a:gd name="connsiteY2-438" fmla="*/ 0 h 10296"/>
                <a:gd name="connsiteX3-439" fmla="*/ 98 w 24219"/>
                <a:gd name="connsiteY3-440" fmla="*/ 4229 h 10296"/>
                <a:gd name="connsiteX4-441" fmla="*/ 365 w 24219"/>
                <a:gd name="connsiteY4-442" fmla="*/ 8759 h 10296"/>
                <a:gd name="connsiteX5-443" fmla="*/ 2742 w 24219"/>
                <a:gd name="connsiteY5-444" fmla="*/ 10133 h 10296"/>
                <a:gd name="connsiteX6-445" fmla="*/ 24219 w 24219"/>
                <a:gd name="connsiteY6-446" fmla="*/ 9168 h 10296"/>
                <a:gd name="connsiteX0-447" fmla="*/ 24219 w 24219"/>
                <a:gd name="connsiteY0-448" fmla="*/ 9168 h 10296"/>
                <a:gd name="connsiteX1-449" fmla="*/ 2203 w 24219"/>
                <a:gd name="connsiteY1-450" fmla="*/ 8831 h 10296"/>
                <a:gd name="connsiteX2-451" fmla="*/ 1423 w 24219"/>
                <a:gd name="connsiteY2-452" fmla="*/ 0 h 10296"/>
                <a:gd name="connsiteX3-453" fmla="*/ 98 w 24219"/>
                <a:gd name="connsiteY3-454" fmla="*/ 4229 h 10296"/>
                <a:gd name="connsiteX4-455" fmla="*/ 365 w 24219"/>
                <a:gd name="connsiteY4-456" fmla="*/ 8759 h 10296"/>
                <a:gd name="connsiteX5-457" fmla="*/ 2742 w 24219"/>
                <a:gd name="connsiteY5-458" fmla="*/ 10133 h 10296"/>
                <a:gd name="connsiteX6-459" fmla="*/ 24219 w 24219"/>
                <a:gd name="connsiteY6-460" fmla="*/ 9168 h 10296"/>
                <a:gd name="connsiteX0-461" fmla="*/ 24219 w 24219"/>
                <a:gd name="connsiteY0-462" fmla="*/ 9168 h 10296"/>
                <a:gd name="connsiteX1-463" fmla="*/ 2203 w 24219"/>
                <a:gd name="connsiteY1-464" fmla="*/ 8831 h 10296"/>
                <a:gd name="connsiteX2-465" fmla="*/ 1423 w 24219"/>
                <a:gd name="connsiteY2-466" fmla="*/ 0 h 10296"/>
                <a:gd name="connsiteX3-467" fmla="*/ 98 w 24219"/>
                <a:gd name="connsiteY3-468" fmla="*/ 4229 h 10296"/>
                <a:gd name="connsiteX4-469" fmla="*/ 365 w 24219"/>
                <a:gd name="connsiteY4-470" fmla="*/ 8759 h 10296"/>
                <a:gd name="connsiteX5-471" fmla="*/ 2742 w 24219"/>
                <a:gd name="connsiteY5-472" fmla="*/ 10133 h 10296"/>
                <a:gd name="connsiteX6-473" fmla="*/ 24219 w 24219"/>
                <a:gd name="connsiteY6-474" fmla="*/ 9168 h 10296"/>
                <a:gd name="connsiteX0-475" fmla="*/ 24219 w 24219"/>
                <a:gd name="connsiteY0-476" fmla="*/ 9168 h 10296"/>
                <a:gd name="connsiteX1-477" fmla="*/ 2203 w 24219"/>
                <a:gd name="connsiteY1-478" fmla="*/ 8831 h 10296"/>
                <a:gd name="connsiteX2-479" fmla="*/ 1423 w 24219"/>
                <a:gd name="connsiteY2-480" fmla="*/ 0 h 10296"/>
                <a:gd name="connsiteX3-481" fmla="*/ 98 w 24219"/>
                <a:gd name="connsiteY3-482" fmla="*/ 4229 h 10296"/>
                <a:gd name="connsiteX4-483" fmla="*/ 365 w 24219"/>
                <a:gd name="connsiteY4-484" fmla="*/ 8759 h 10296"/>
                <a:gd name="connsiteX5-485" fmla="*/ 2742 w 24219"/>
                <a:gd name="connsiteY5-486" fmla="*/ 10133 h 10296"/>
                <a:gd name="connsiteX6-487" fmla="*/ 24219 w 24219"/>
                <a:gd name="connsiteY6-488" fmla="*/ 9168 h 10296"/>
                <a:gd name="connsiteX0-489" fmla="*/ 24219 w 24219"/>
                <a:gd name="connsiteY0-490" fmla="*/ 9168 h 10723"/>
                <a:gd name="connsiteX1-491" fmla="*/ 2203 w 24219"/>
                <a:gd name="connsiteY1-492" fmla="*/ 8831 h 10723"/>
                <a:gd name="connsiteX2-493" fmla="*/ 1423 w 24219"/>
                <a:gd name="connsiteY2-494" fmla="*/ 0 h 10723"/>
                <a:gd name="connsiteX3-495" fmla="*/ 98 w 24219"/>
                <a:gd name="connsiteY3-496" fmla="*/ 4229 h 10723"/>
                <a:gd name="connsiteX4-497" fmla="*/ 365 w 24219"/>
                <a:gd name="connsiteY4-498" fmla="*/ 8759 h 10723"/>
                <a:gd name="connsiteX5-499" fmla="*/ 2742 w 24219"/>
                <a:gd name="connsiteY5-500" fmla="*/ 10133 h 10723"/>
                <a:gd name="connsiteX6-501" fmla="*/ 24219 w 24219"/>
                <a:gd name="connsiteY6-502" fmla="*/ 9168 h 10723"/>
                <a:gd name="connsiteX0-503" fmla="*/ 24219 w 24219"/>
                <a:gd name="connsiteY0-504" fmla="*/ 9168 h 10723"/>
                <a:gd name="connsiteX1-505" fmla="*/ 2203 w 24219"/>
                <a:gd name="connsiteY1-506" fmla="*/ 8831 h 10723"/>
                <a:gd name="connsiteX2-507" fmla="*/ 1423 w 24219"/>
                <a:gd name="connsiteY2-508" fmla="*/ 0 h 10723"/>
                <a:gd name="connsiteX3-509" fmla="*/ 98 w 24219"/>
                <a:gd name="connsiteY3-510" fmla="*/ 4229 h 10723"/>
                <a:gd name="connsiteX4-511" fmla="*/ 365 w 24219"/>
                <a:gd name="connsiteY4-512" fmla="*/ 8759 h 10723"/>
                <a:gd name="connsiteX5-513" fmla="*/ 2742 w 24219"/>
                <a:gd name="connsiteY5-514" fmla="*/ 10133 h 10723"/>
                <a:gd name="connsiteX6-515" fmla="*/ 24219 w 24219"/>
                <a:gd name="connsiteY6-516" fmla="*/ 9168 h 10723"/>
                <a:gd name="connsiteX0-517" fmla="*/ 24219 w 24542"/>
                <a:gd name="connsiteY0-518" fmla="*/ 9168 h 10762"/>
                <a:gd name="connsiteX1-519" fmla="*/ 2203 w 24542"/>
                <a:gd name="connsiteY1-520" fmla="*/ 8831 h 10762"/>
                <a:gd name="connsiteX2-521" fmla="*/ 1423 w 24542"/>
                <a:gd name="connsiteY2-522" fmla="*/ 0 h 10762"/>
                <a:gd name="connsiteX3-523" fmla="*/ 98 w 24542"/>
                <a:gd name="connsiteY3-524" fmla="*/ 4229 h 10762"/>
                <a:gd name="connsiteX4-525" fmla="*/ 365 w 24542"/>
                <a:gd name="connsiteY4-526" fmla="*/ 8759 h 10762"/>
                <a:gd name="connsiteX5-527" fmla="*/ 2742 w 24542"/>
                <a:gd name="connsiteY5-528" fmla="*/ 10133 h 10762"/>
                <a:gd name="connsiteX6-529" fmla="*/ 14489 w 24542"/>
                <a:gd name="connsiteY6-530" fmla="*/ 10727 h 10762"/>
                <a:gd name="connsiteX7-531" fmla="*/ 24219 w 24542"/>
                <a:gd name="connsiteY7-532" fmla="*/ 9168 h 10762"/>
                <a:gd name="connsiteX0-533" fmla="*/ 24219 w 24542"/>
                <a:gd name="connsiteY0-534" fmla="*/ 9168 h 10563"/>
                <a:gd name="connsiteX1-535" fmla="*/ 2203 w 24542"/>
                <a:gd name="connsiteY1-536" fmla="*/ 8831 h 10563"/>
                <a:gd name="connsiteX2-537" fmla="*/ 1423 w 24542"/>
                <a:gd name="connsiteY2-538" fmla="*/ 0 h 10563"/>
                <a:gd name="connsiteX3-539" fmla="*/ 98 w 24542"/>
                <a:gd name="connsiteY3-540" fmla="*/ 4229 h 10563"/>
                <a:gd name="connsiteX4-541" fmla="*/ 365 w 24542"/>
                <a:gd name="connsiteY4-542" fmla="*/ 8759 h 10563"/>
                <a:gd name="connsiteX5-543" fmla="*/ 2742 w 24542"/>
                <a:gd name="connsiteY5-544" fmla="*/ 10133 h 10563"/>
                <a:gd name="connsiteX6-545" fmla="*/ 14489 w 24542"/>
                <a:gd name="connsiteY6-546" fmla="*/ 10508 h 10563"/>
                <a:gd name="connsiteX7-547" fmla="*/ 24219 w 24542"/>
                <a:gd name="connsiteY7-548" fmla="*/ 9168 h 10563"/>
                <a:gd name="connsiteX0-549" fmla="*/ 24219 w 24542"/>
                <a:gd name="connsiteY0-550" fmla="*/ 9168 h 10563"/>
                <a:gd name="connsiteX1-551" fmla="*/ 14390 w 24542"/>
                <a:gd name="connsiteY1-552" fmla="*/ 10149 h 10563"/>
                <a:gd name="connsiteX2-553" fmla="*/ 2203 w 24542"/>
                <a:gd name="connsiteY2-554" fmla="*/ 8831 h 10563"/>
                <a:gd name="connsiteX3-555" fmla="*/ 1423 w 24542"/>
                <a:gd name="connsiteY3-556" fmla="*/ 0 h 10563"/>
                <a:gd name="connsiteX4-557" fmla="*/ 98 w 24542"/>
                <a:gd name="connsiteY4-558" fmla="*/ 4229 h 10563"/>
                <a:gd name="connsiteX5-559" fmla="*/ 365 w 24542"/>
                <a:gd name="connsiteY5-560" fmla="*/ 8759 h 10563"/>
                <a:gd name="connsiteX6-561" fmla="*/ 2742 w 24542"/>
                <a:gd name="connsiteY6-562" fmla="*/ 10133 h 10563"/>
                <a:gd name="connsiteX7-563" fmla="*/ 14489 w 24542"/>
                <a:gd name="connsiteY7-564" fmla="*/ 10508 h 10563"/>
                <a:gd name="connsiteX8-565" fmla="*/ 24219 w 24542"/>
                <a:gd name="connsiteY8-566" fmla="*/ 9168 h 10563"/>
                <a:gd name="connsiteX0-567" fmla="*/ 24219 w 24542"/>
                <a:gd name="connsiteY0-568" fmla="*/ 9168 h 10563"/>
                <a:gd name="connsiteX1-569" fmla="*/ 14423 w 24542"/>
                <a:gd name="connsiteY1-570" fmla="*/ 9969 h 10563"/>
                <a:gd name="connsiteX2-571" fmla="*/ 2203 w 24542"/>
                <a:gd name="connsiteY2-572" fmla="*/ 8831 h 10563"/>
                <a:gd name="connsiteX3-573" fmla="*/ 1423 w 24542"/>
                <a:gd name="connsiteY3-574" fmla="*/ 0 h 10563"/>
                <a:gd name="connsiteX4-575" fmla="*/ 98 w 24542"/>
                <a:gd name="connsiteY4-576" fmla="*/ 4229 h 10563"/>
                <a:gd name="connsiteX5-577" fmla="*/ 365 w 24542"/>
                <a:gd name="connsiteY5-578" fmla="*/ 8759 h 10563"/>
                <a:gd name="connsiteX6-579" fmla="*/ 2742 w 24542"/>
                <a:gd name="connsiteY6-580" fmla="*/ 10133 h 10563"/>
                <a:gd name="connsiteX7-581" fmla="*/ 14489 w 24542"/>
                <a:gd name="connsiteY7-582" fmla="*/ 10508 h 10563"/>
                <a:gd name="connsiteX8-583" fmla="*/ 24219 w 24542"/>
                <a:gd name="connsiteY8-584" fmla="*/ 9168 h 10563"/>
                <a:gd name="connsiteX0-585" fmla="*/ 24219 w 24542"/>
                <a:gd name="connsiteY0-586" fmla="*/ 9168 h 10364"/>
                <a:gd name="connsiteX1-587" fmla="*/ 14423 w 24542"/>
                <a:gd name="connsiteY1-588" fmla="*/ 9969 h 10364"/>
                <a:gd name="connsiteX2-589" fmla="*/ 2203 w 24542"/>
                <a:gd name="connsiteY2-590" fmla="*/ 8831 h 10364"/>
                <a:gd name="connsiteX3-591" fmla="*/ 1423 w 24542"/>
                <a:gd name="connsiteY3-592" fmla="*/ 0 h 10364"/>
                <a:gd name="connsiteX4-593" fmla="*/ 98 w 24542"/>
                <a:gd name="connsiteY4-594" fmla="*/ 4229 h 10364"/>
                <a:gd name="connsiteX5-595" fmla="*/ 365 w 24542"/>
                <a:gd name="connsiteY5-596" fmla="*/ 8759 h 10364"/>
                <a:gd name="connsiteX6-597" fmla="*/ 2742 w 24542"/>
                <a:gd name="connsiteY6-598" fmla="*/ 10133 h 10364"/>
                <a:gd name="connsiteX7-599" fmla="*/ 14489 w 24542"/>
                <a:gd name="connsiteY7-600" fmla="*/ 10229 h 10364"/>
                <a:gd name="connsiteX8-601" fmla="*/ 24219 w 24542"/>
                <a:gd name="connsiteY8-602" fmla="*/ 9168 h 10364"/>
                <a:gd name="connsiteX0-603" fmla="*/ 24219 w 24542"/>
                <a:gd name="connsiteY0-604" fmla="*/ 9168 h 10398"/>
                <a:gd name="connsiteX1-605" fmla="*/ 14423 w 24542"/>
                <a:gd name="connsiteY1-606" fmla="*/ 9969 h 10398"/>
                <a:gd name="connsiteX2-607" fmla="*/ 2203 w 24542"/>
                <a:gd name="connsiteY2-608" fmla="*/ 8831 h 10398"/>
                <a:gd name="connsiteX3-609" fmla="*/ 1423 w 24542"/>
                <a:gd name="connsiteY3-610" fmla="*/ 0 h 10398"/>
                <a:gd name="connsiteX4-611" fmla="*/ 98 w 24542"/>
                <a:gd name="connsiteY4-612" fmla="*/ 4229 h 10398"/>
                <a:gd name="connsiteX5-613" fmla="*/ 365 w 24542"/>
                <a:gd name="connsiteY5-614" fmla="*/ 8759 h 10398"/>
                <a:gd name="connsiteX6-615" fmla="*/ 2742 w 24542"/>
                <a:gd name="connsiteY6-616" fmla="*/ 10133 h 10398"/>
                <a:gd name="connsiteX7-617" fmla="*/ 14489 w 24542"/>
                <a:gd name="connsiteY7-618" fmla="*/ 10289 h 10398"/>
                <a:gd name="connsiteX8-619" fmla="*/ 24219 w 24542"/>
                <a:gd name="connsiteY8-620" fmla="*/ 9168 h 10398"/>
                <a:gd name="connsiteX0-621" fmla="*/ 24219 w 24219"/>
                <a:gd name="connsiteY0-622" fmla="*/ 9168 h 10398"/>
                <a:gd name="connsiteX1-623" fmla="*/ 14423 w 24219"/>
                <a:gd name="connsiteY1-624" fmla="*/ 9969 h 10398"/>
                <a:gd name="connsiteX2-625" fmla="*/ 2203 w 24219"/>
                <a:gd name="connsiteY2-626" fmla="*/ 8831 h 10398"/>
                <a:gd name="connsiteX3-627" fmla="*/ 1423 w 24219"/>
                <a:gd name="connsiteY3-628" fmla="*/ 0 h 10398"/>
                <a:gd name="connsiteX4-629" fmla="*/ 98 w 24219"/>
                <a:gd name="connsiteY4-630" fmla="*/ 4229 h 10398"/>
                <a:gd name="connsiteX5-631" fmla="*/ 365 w 24219"/>
                <a:gd name="connsiteY5-632" fmla="*/ 8759 h 10398"/>
                <a:gd name="connsiteX6-633" fmla="*/ 2742 w 24219"/>
                <a:gd name="connsiteY6-634" fmla="*/ 10133 h 10398"/>
                <a:gd name="connsiteX7-635" fmla="*/ 14489 w 24219"/>
                <a:gd name="connsiteY7-636" fmla="*/ 10289 h 10398"/>
                <a:gd name="connsiteX8-637" fmla="*/ 24219 w 24219"/>
                <a:gd name="connsiteY8-638" fmla="*/ 9168 h 10398"/>
                <a:gd name="connsiteX0-639" fmla="*/ 24219 w 24219"/>
                <a:gd name="connsiteY0-640" fmla="*/ 9168 h 10398"/>
                <a:gd name="connsiteX1-641" fmla="*/ 14423 w 24219"/>
                <a:gd name="connsiteY1-642" fmla="*/ 9969 h 10398"/>
                <a:gd name="connsiteX2-643" fmla="*/ 2203 w 24219"/>
                <a:gd name="connsiteY2-644" fmla="*/ 8831 h 10398"/>
                <a:gd name="connsiteX3-645" fmla="*/ 1423 w 24219"/>
                <a:gd name="connsiteY3-646" fmla="*/ 0 h 10398"/>
                <a:gd name="connsiteX4-647" fmla="*/ 98 w 24219"/>
                <a:gd name="connsiteY4-648" fmla="*/ 4229 h 10398"/>
                <a:gd name="connsiteX5-649" fmla="*/ 365 w 24219"/>
                <a:gd name="connsiteY5-650" fmla="*/ 8759 h 10398"/>
                <a:gd name="connsiteX6-651" fmla="*/ 2742 w 24219"/>
                <a:gd name="connsiteY6-652" fmla="*/ 10133 h 10398"/>
                <a:gd name="connsiteX7-653" fmla="*/ 14489 w 24219"/>
                <a:gd name="connsiteY7-654" fmla="*/ 10289 h 10398"/>
                <a:gd name="connsiteX8-655" fmla="*/ 24219 w 24219"/>
                <a:gd name="connsiteY8-656" fmla="*/ 9168 h 10398"/>
                <a:gd name="connsiteX0-657" fmla="*/ 24219 w 24219"/>
                <a:gd name="connsiteY0-658" fmla="*/ 9168 h 10398"/>
                <a:gd name="connsiteX1-659" fmla="*/ 14423 w 24219"/>
                <a:gd name="connsiteY1-660" fmla="*/ 9969 h 10398"/>
                <a:gd name="connsiteX2-661" fmla="*/ 2203 w 24219"/>
                <a:gd name="connsiteY2-662" fmla="*/ 8831 h 10398"/>
                <a:gd name="connsiteX3-663" fmla="*/ 1423 w 24219"/>
                <a:gd name="connsiteY3-664" fmla="*/ 0 h 10398"/>
                <a:gd name="connsiteX4-665" fmla="*/ 98 w 24219"/>
                <a:gd name="connsiteY4-666" fmla="*/ 4229 h 10398"/>
                <a:gd name="connsiteX5-667" fmla="*/ 365 w 24219"/>
                <a:gd name="connsiteY5-668" fmla="*/ 8759 h 10398"/>
                <a:gd name="connsiteX6-669" fmla="*/ 2742 w 24219"/>
                <a:gd name="connsiteY6-670" fmla="*/ 10133 h 10398"/>
                <a:gd name="connsiteX7-671" fmla="*/ 14489 w 24219"/>
                <a:gd name="connsiteY7-672" fmla="*/ 10289 h 10398"/>
                <a:gd name="connsiteX8-673" fmla="*/ 24219 w 24219"/>
                <a:gd name="connsiteY8-674" fmla="*/ 9168 h 10398"/>
                <a:gd name="connsiteX0-675" fmla="*/ 24219 w 24219"/>
                <a:gd name="connsiteY0-676" fmla="*/ 9168 h 10398"/>
                <a:gd name="connsiteX1-677" fmla="*/ 14423 w 24219"/>
                <a:gd name="connsiteY1-678" fmla="*/ 9969 h 10398"/>
                <a:gd name="connsiteX2-679" fmla="*/ 2203 w 24219"/>
                <a:gd name="connsiteY2-680" fmla="*/ 8831 h 10398"/>
                <a:gd name="connsiteX3-681" fmla="*/ 1423 w 24219"/>
                <a:gd name="connsiteY3-682" fmla="*/ 0 h 10398"/>
                <a:gd name="connsiteX4-683" fmla="*/ 98 w 24219"/>
                <a:gd name="connsiteY4-684" fmla="*/ 4229 h 10398"/>
                <a:gd name="connsiteX5-685" fmla="*/ 365 w 24219"/>
                <a:gd name="connsiteY5-686" fmla="*/ 8759 h 10398"/>
                <a:gd name="connsiteX6-687" fmla="*/ 2742 w 24219"/>
                <a:gd name="connsiteY6-688" fmla="*/ 10133 h 10398"/>
                <a:gd name="connsiteX7-689" fmla="*/ 14489 w 24219"/>
                <a:gd name="connsiteY7-690" fmla="*/ 10289 h 10398"/>
                <a:gd name="connsiteX8-691" fmla="*/ 24219 w 24219"/>
                <a:gd name="connsiteY8-692" fmla="*/ 9168 h 10398"/>
                <a:gd name="connsiteX0-693" fmla="*/ 24219 w 24219"/>
                <a:gd name="connsiteY0-694" fmla="*/ 9168 h 10398"/>
                <a:gd name="connsiteX1-695" fmla="*/ 14423 w 24219"/>
                <a:gd name="connsiteY1-696" fmla="*/ 9969 h 10398"/>
                <a:gd name="connsiteX2-697" fmla="*/ 2203 w 24219"/>
                <a:gd name="connsiteY2-698" fmla="*/ 8831 h 10398"/>
                <a:gd name="connsiteX3-699" fmla="*/ 1423 w 24219"/>
                <a:gd name="connsiteY3-700" fmla="*/ 0 h 10398"/>
                <a:gd name="connsiteX4-701" fmla="*/ 98 w 24219"/>
                <a:gd name="connsiteY4-702" fmla="*/ 4229 h 10398"/>
                <a:gd name="connsiteX5-703" fmla="*/ 365 w 24219"/>
                <a:gd name="connsiteY5-704" fmla="*/ 8759 h 10398"/>
                <a:gd name="connsiteX6-705" fmla="*/ 2742 w 24219"/>
                <a:gd name="connsiteY6-706" fmla="*/ 10133 h 10398"/>
                <a:gd name="connsiteX7-707" fmla="*/ 14489 w 24219"/>
                <a:gd name="connsiteY7-708" fmla="*/ 10289 h 10398"/>
                <a:gd name="connsiteX8-709" fmla="*/ 24219 w 24219"/>
                <a:gd name="connsiteY8-710" fmla="*/ 9168 h 10398"/>
                <a:gd name="connsiteX0-711" fmla="*/ 24219 w 24219"/>
                <a:gd name="connsiteY0-712" fmla="*/ 9168 h 10398"/>
                <a:gd name="connsiteX1-713" fmla="*/ 14423 w 24219"/>
                <a:gd name="connsiteY1-714" fmla="*/ 9829 h 10398"/>
                <a:gd name="connsiteX2-715" fmla="*/ 2203 w 24219"/>
                <a:gd name="connsiteY2-716" fmla="*/ 8831 h 10398"/>
                <a:gd name="connsiteX3-717" fmla="*/ 1423 w 24219"/>
                <a:gd name="connsiteY3-718" fmla="*/ 0 h 10398"/>
                <a:gd name="connsiteX4-719" fmla="*/ 98 w 24219"/>
                <a:gd name="connsiteY4-720" fmla="*/ 4229 h 10398"/>
                <a:gd name="connsiteX5-721" fmla="*/ 365 w 24219"/>
                <a:gd name="connsiteY5-722" fmla="*/ 8759 h 10398"/>
                <a:gd name="connsiteX6-723" fmla="*/ 2742 w 24219"/>
                <a:gd name="connsiteY6-724" fmla="*/ 10133 h 10398"/>
                <a:gd name="connsiteX7-725" fmla="*/ 14489 w 24219"/>
                <a:gd name="connsiteY7-726" fmla="*/ 10289 h 10398"/>
                <a:gd name="connsiteX8-727" fmla="*/ 24219 w 24219"/>
                <a:gd name="connsiteY8-728" fmla="*/ 9168 h 10398"/>
                <a:gd name="connsiteX0-729" fmla="*/ 24219 w 24219"/>
                <a:gd name="connsiteY0-730" fmla="*/ 9168 h 10398"/>
                <a:gd name="connsiteX1-731" fmla="*/ 14423 w 24219"/>
                <a:gd name="connsiteY1-732" fmla="*/ 9829 h 10398"/>
                <a:gd name="connsiteX2-733" fmla="*/ 2203 w 24219"/>
                <a:gd name="connsiteY2-734" fmla="*/ 8831 h 10398"/>
                <a:gd name="connsiteX3-735" fmla="*/ 1423 w 24219"/>
                <a:gd name="connsiteY3-736" fmla="*/ 0 h 10398"/>
                <a:gd name="connsiteX4-737" fmla="*/ 98 w 24219"/>
                <a:gd name="connsiteY4-738" fmla="*/ 4229 h 10398"/>
                <a:gd name="connsiteX5-739" fmla="*/ 365 w 24219"/>
                <a:gd name="connsiteY5-740" fmla="*/ 8759 h 10398"/>
                <a:gd name="connsiteX6-741" fmla="*/ 2742 w 24219"/>
                <a:gd name="connsiteY6-742" fmla="*/ 10133 h 10398"/>
                <a:gd name="connsiteX7-743" fmla="*/ 14489 w 24219"/>
                <a:gd name="connsiteY7-744" fmla="*/ 10289 h 10398"/>
                <a:gd name="connsiteX8-745" fmla="*/ 24219 w 24219"/>
                <a:gd name="connsiteY8-746" fmla="*/ 9168 h 10398"/>
                <a:gd name="connsiteX0-747" fmla="*/ 24223 w 24223"/>
                <a:gd name="connsiteY0-748" fmla="*/ 9168 h 10350"/>
                <a:gd name="connsiteX1-749" fmla="*/ 14427 w 24223"/>
                <a:gd name="connsiteY1-750" fmla="*/ 9829 h 10350"/>
                <a:gd name="connsiteX2-751" fmla="*/ 2207 w 24223"/>
                <a:gd name="connsiteY2-752" fmla="*/ 8831 h 10350"/>
                <a:gd name="connsiteX3-753" fmla="*/ 1427 w 24223"/>
                <a:gd name="connsiteY3-754" fmla="*/ 0 h 10350"/>
                <a:gd name="connsiteX4-755" fmla="*/ 102 w 24223"/>
                <a:gd name="connsiteY4-756" fmla="*/ 4229 h 10350"/>
                <a:gd name="connsiteX5-757" fmla="*/ 369 w 24223"/>
                <a:gd name="connsiteY5-758" fmla="*/ 8759 h 10350"/>
                <a:gd name="connsiteX6-759" fmla="*/ 2844 w 24223"/>
                <a:gd name="connsiteY6-760" fmla="*/ 9953 h 10350"/>
                <a:gd name="connsiteX7-761" fmla="*/ 14493 w 24223"/>
                <a:gd name="connsiteY7-762" fmla="*/ 10289 h 10350"/>
                <a:gd name="connsiteX8-763" fmla="*/ 24223 w 24223"/>
                <a:gd name="connsiteY8-764" fmla="*/ 9168 h 10350"/>
                <a:gd name="connsiteX0-765" fmla="*/ 24220 w 24220"/>
                <a:gd name="connsiteY0-766" fmla="*/ 9168 h 10331"/>
                <a:gd name="connsiteX1-767" fmla="*/ 14424 w 24220"/>
                <a:gd name="connsiteY1-768" fmla="*/ 9829 h 10331"/>
                <a:gd name="connsiteX2-769" fmla="*/ 2204 w 24220"/>
                <a:gd name="connsiteY2-770" fmla="*/ 8831 h 10331"/>
                <a:gd name="connsiteX3-771" fmla="*/ 1424 w 24220"/>
                <a:gd name="connsiteY3-772" fmla="*/ 0 h 10331"/>
                <a:gd name="connsiteX4-773" fmla="*/ 99 w 24220"/>
                <a:gd name="connsiteY4-774" fmla="*/ 4229 h 10331"/>
                <a:gd name="connsiteX5-775" fmla="*/ 366 w 24220"/>
                <a:gd name="connsiteY5-776" fmla="*/ 8759 h 10331"/>
                <a:gd name="connsiteX6-777" fmla="*/ 2743 w 24220"/>
                <a:gd name="connsiteY6-778" fmla="*/ 9793 h 10331"/>
                <a:gd name="connsiteX7-779" fmla="*/ 14490 w 24220"/>
                <a:gd name="connsiteY7-780" fmla="*/ 10289 h 10331"/>
                <a:gd name="connsiteX8-781" fmla="*/ 24220 w 24220"/>
                <a:gd name="connsiteY8-782" fmla="*/ 9168 h 10331"/>
                <a:gd name="connsiteX0-783" fmla="*/ 24220 w 24220"/>
                <a:gd name="connsiteY0-784" fmla="*/ 9168 h 10331"/>
                <a:gd name="connsiteX1-785" fmla="*/ 14424 w 24220"/>
                <a:gd name="connsiteY1-786" fmla="*/ 9829 h 10331"/>
                <a:gd name="connsiteX2-787" fmla="*/ 2204 w 24220"/>
                <a:gd name="connsiteY2-788" fmla="*/ 8831 h 10331"/>
                <a:gd name="connsiteX3-789" fmla="*/ 1424 w 24220"/>
                <a:gd name="connsiteY3-790" fmla="*/ 0 h 10331"/>
                <a:gd name="connsiteX4-791" fmla="*/ 99 w 24220"/>
                <a:gd name="connsiteY4-792" fmla="*/ 4229 h 10331"/>
                <a:gd name="connsiteX5-793" fmla="*/ 366 w 24220"/>
                <a:gd name="connsiteY5-794" fmla="*/ 8759 h 10331"/>
                <a:gd name="connsiteX6-795" fmla="*/ 2743 w 24220"/>
                <a:gd name="connsiteY6-796" fmla="*/ 9793 h 10331"/>
                <a:gd name="connsiteX7-797" fmla="*/ 14490 w 24220"/>
                <a:gd name="connsiteY7-798" fmla="*/ 10289 h 10331"/>
                <a:gd name="connsiteX8-799" fmla="*/ 24220 w 24220"/>
                <a:gd name="connsiteY8-800" fmla="*/ 9168 h 10331"/>
                <a:gd name="connsiteX0-801" fmla="*/ 24220 w 24220"/>
                <a:gd name="connsiteY0-802" fmla="*/ 9168 h 10331"/>
                <a:gd name="connsiteX1-803" fmla="*/ 14424 w 24220"/>
                <a:gd name="connsiteY1-804" fmla="*/ 9829 h 10331"/>
                <a:gd name="connsiteX2-805" fmla="*/ 2204 w 24220"/>
                <a:gd name="connsiteY2-806" fmla="*/ 8831 h 10331"/>
                <a:gd name="connsiteX3-807" fmla="*/ 1424 w 24220"/>
                <a:gd name="connsiteY3-808" fmla="*/ 0 h 10331"/>
                <a:gd name="connsiteX4-809" fmla="*/ 99 w 24220"/>
                <a:gd name="connsiteY4-810" fmla="*/ 4229 h 10331"/>
                <a:gd name="connsiteX5-811" fmla="*/ 366 w 24220"/>
                <a:gd name="connsiteY5-812" fmla="*/ 8759 h 10331"/>
                <a:gd name="connsiteX6-813" fmla="*/ 2743 w 24220"/>
                <a:gd name="connsiteY6-814" fmla="*/ 9793 h 10331"/>
                <a:gd name="connsiteX7-815" fmla="*/ 14490 w 24220"/>
                <a:gd name="connsiteY7-816" fmla="*/ 10289 h 10331"/>
                <a:gd name="connsiteX8-817" fmla="*/ 24220 w 24220"/>
                <a:gd name="connsiteY8-818" fmla="*/ 9168 h 10331"/>
                <a:gd name="connsiteX0-819" fmla="*/ 24220 w 24220"/>
                <a:gd name="connsiteY0-820" fmla="*/ 9168 h 10331"/>
                <a:gd name="connsiteX1-821" fmla="*/ 14424 w 24220"/>
                <a:gd name="connsiteY1-822" fmla="*/ 9889 h 10331"/>
                <a:gd name="connsiteX2-823" fmla="*/ 2204 w 24220"/>
                <a:gd name="connsiteY2-824" fmla="*/ 8831 h 10331"/>
                <a:gd name="connsiteX3-825" fmla="*/ 1424 w 24220"/>
                <a:gd name="connsiteY3-826" fmla="*/ 0 h 10331"/>
                <a:gd name="connsiteX4-827" fmla="*/ 99 w 24220"/>
                <a:gd name="connsiteY4-828" fmla="*/ 4229 h 10331"/>
                <a:gd name="connsiteX5-829" fmla="*/ 366 w 24220"/>
                <a:gd name="connsiteY5-830" fmla="*/ 8759 h 10331"/>
                <a:gd name="connsiteX6-831" fmla="*/ 2743 w 24220"/>
                <a:gd name="connsiteY6-832" fmla="*/ 9793 h 10331"/>
                <a:gd name="connsiteX7-833" fmla="*/ 14490 w 24220"/>
                <a:gd name="connsiteY7-834" fmla="*/ 10289 h 10331"/>
                <a:gd name="connsiteX8-835" fmla="*/ 24220 w 24220"/>
                <a:gd name="connsiteY8-836" fmla="*/ 9168 h 10331"/>
                <a:gd name="connsiteX0-837" fmla="*/ 24220 w 24220"/>
                <a:gd name="connsiteY0-838" fmla="*/ 9168 h 10331"/>
                <a:gd name="connsiteX1-839" fmla="*/ 14424 w 24220"/>
                <a:gd name="connsiteY1-840" fmla="*/ 9889 h 10331"/>
                <a:gd name="connsiteX2-841" fmla="*/ 2204 w 24220"/>
                <a:gd name="connsiteY2-842" fmla="*/ 8831 h 10331"/>
                <a:gd name="connsiteX3-843" fmla="*/ 1424 w 24220"/>
                <a:gd name="connsiteY3-844" fmla="*/ 0 h 10331"/>
                <a:gd name="connsiteX4-845" fmla="*/ 99 w 24220"/>
                <a:gd name="connsiteY4-846" fmla="*/ 4229 h 10331"/>
                <a:gd name="connsiteX5-847" fmla="*/ 366 w 24220"/>
                <a:gd name="connsiteY5-848" fmla="*/ 8759 h 10331"/>
                <a:gd name="connsiteX6-849" fmla="*/ 2743 w 24220"/>
                <a:gd name="connsiteY6-850" fmla="*/ 9793 h 10331"/>
                <a:gd name="connsiteX7-851" fmla="*/ 14490 w 24220"/>
                <a:gd name="connsiteY7-852" fmla="*/ 10289 h 10331"/>
                <a:gd name="connsiteX8-853" fmla="*/ 24220 w 24220"/>
                <a:gd name="connsiteY8-854" fmla="*/ 9168 h 10331"/>
                <a:gd name="connsiteX0-855" fmla="*/ 24231 w 24231"/>
                <a:gd name="connsiteY0-856" fmla="*/ 9168 h 10398"/>
                <a:gd name="connsiteX1-857" fmla="*/ 14435 w 24231"/>
                <a:gd name="connsiteY1-858" fmla="*/ 9889 h 10398"/>
                <a:gd name="connsiteX2-859" fmla="*/ 2215 w 24231"/>
                <a:gd name="connsiteY2-860" fmla="*/ 8831 h 10398"/>
                <a:gd name="connsiteX3-861" fmla="*/ 1435 w 24231"/>
                <a:gd name="connsiteY3-862" fmla="*/ 0 h 10398"/>
                <a:gd name="connsiteX4-863" fmla="*/ 110 w 24231"/>
                <a:gd name="connsiteY4-864" fmla="*/ 4229 h 10398"/>
                <a:gd name="connsiteX5-865" fmla="*/ 377 w 24231"/>
                <a:gd name="connsiteY5-866" fmla="*/ 8759 h 10398"/>
                <a:gd name="connsiteX6-867" fmla="*/ 3017 w 24231"/>
                <a:gd name="connsiteY6-868" fmla="*/ 10132 h 10398"/>
                <a:gd name="connsiteX7-869" fmla="*/ 14501 w 24231"/>
                <a:gd name="connsiteY7-870" fmla="*/ 10289 h 10398"/>
                <a:gd name="connsiteX8-871" fmla="*/ 24231 w 24231"/>
                <a:gd name="connsiteY8-872" fmla="*/ 9168 h 10398"/>
                <a:gd name="connsiteX0-873" fmla="*/ 24231 w 24231"/>
                <a:gd name="connsiteY0-874" fmla="*/ 9168 h 10339"/>
                <a:gd name="connsiteX1-875" fmla="*/ 14435 w 24231"/>
                <a:gd name="connsiteY1-876" fmla="*/ 9889 h 10339"/>
                <a:gd name="connsiteX2-877" fmla="*/ 2215 w 24231"/>
                <a:gd name="connsiteY2-878" fmla="*/ 8831 h 10339"/>
                <a:gd name="connsiteX3-879" fmla="*/ 1435 w 24231"/>
                <a:gd name="connsiteY3-880" fmla="*/ 0 h 10339"/>
                <a:gd name="connsiteX4-881" fmla="*/ 110 w 24231"/>
                <a:gd name="connsiteY4-882" fmla="*/ 4229 h 10339"/>
                <a:gd name="connsiteX5-883" fmla="*/ 377 w 24231"/>
                <a:gd name="connsiteY5-884" fmla="*/ 8759 h 10339"/>
                <a:gd name="connsiteX6-885" fmla="*/ 3017 w 24231"/>
                <a:gd name="connsiteY6-886" fmla="*/ 10132 h 10339"/>
                <a:gd name="connsiteX7-887" fmla="*/ 14501 w 24231"/>
                <a:gd name="connsiteY7-888" fmla="*/ 10289 h 10339"/>
                <a:gd name="connsiteX8-889" fmla="*/ 24231 w 24231"/>
                <a:gd name="connsiteY8-890" fmla="*/ 9168 h 10339"/>
                <a:gd name="connsiteX0-891" fmla="*/ 24231 w 24231"/>
                <a:gd name="connsiteY0-892" fmla="*/ 9168 h 10227"/>
                <a:gd name="connsiteX1-893" fmla="*/ 14435 w 24231"/>
                <a:gd name="connsiteY1-894" fmla="*/ 9889 h 10227"/>
                <a:gd name="connsiteX2-895" fmla="*/ 2215 w 24231"/>
                <a:gd name="connsiteY2-896" fmla="*/ 8831 h 10227"/>
                <a:gd name="connsiteX3-897" fmla="*/ 1435 w 24231"/>
                <a:gd name="connsiteY3-898" fmla="*/ 0 h 10227"/>
                <a:gd name="connsiteX4-899" fmla="*/ 110 w 24231"/>
                <a:gd name="connsiteY4-900" fmla="*/ 4229 h 10227"/>
                <a:gd name="connsiteX5-901" fmla="*/ 377 w 24231"/>
                <a:gd name="connsiteY5-902" fmla="*/ 8759 h 10227"/>
                <a:gd name="connsiteX6-903" fmla="*/ 3017 w 24231"/>
                <a:gd name="connsiteY6-904" fmla="*/ 10132 h 10227"/>
                <a:gd name="connsiteX7-905" fmla="*/ 13188 w 24231"/>
                <a:gd name="connsiteY7-906" fmla="*/ 10149 h 10227"/>
                <a:gd name="connsiteX8-907" fmla="*/ 24231 w 24231"/>
                <a:gd name="connsiteY8-908" fmla="*/ 9168 h 10227"/>
                <a:gd name="connsiteX0-909" fmla="*/ 24231 w 24231"/>
                <a:gd name="connsiteY0-910" fmla="*/ 9168 h 10258"/>
                <a:gd name="connsiteX1-911" fmla="*/ 14435 w 24231"/>
                <a:gd name="connsiteY1-912" fmla="*/ 9889 h 10258"/>
                <a:gd name="connsiteX2-913" fmla="*/ 2215 w 24231"/>
                <a:gd name="connsiteY2-914" fmla="*/ 8831 h 10258"/>
                <a:gd name="connsiteX3-915" fmla="*/ 1435 w 24231"/>
                <a:gd name="connsiteY3-916" fmla="*/ 0 h 10258"/>
                <a:gd name="connsiteX4-917" fmla="*/ 110 w 24231"/>
                <a:gd name="connsiteY4-918" fmla="*/ 4229 h 10258"/>
                <a:gd name="connsiteX5-919" fmla="*/ 377 w 24231"/>
                <a:gd name="connsiteY5-920" fmla="*/ 8759 h 10258"/>
                <a:gd name="connsiteX6-921" fmla="*/ 3017 w 24231"/>
                <a:gd name="connsiteY6-922" fmla="*/ 10132 h 10258"/>
                <a:gd name="connsiteX7-923" fmla="*/ 13188 w 24231"/>
                <a:gd name="connsiteY7-924" fmla="*/ 10149 h 10258"/>
                <a:gd name="connsiteX8-925" fmla="*/ 24231 w 24231"/>
                <a:gd name="connsiteY8-926" fmla="*/ 9168 h 10258"/>
                <a:gd name="connsiteX0-927" fmla="*/ 24231 w 24231"/>
                <a:gd name="connsiteY0-928" fmla="*/ 9168 h 10335"/>
                <a:gd name="connsiteX1-929" fmla="*/ 14435 w 24231"/>
                <a:gd name="connsiteY1-930" fmla="*/ 9889 h 10335"/>
                <a:gd name="connsiteX2-931" fmla="*/ 2215 w 24231"/>
                <a:gd name="connsiteY2-932" fmla="*/ 8831 h 10335"/>
                <a:gd name="connsiteX3-933" fmla="*/ 1435 w 24231"/>
                <a:gd name="connsiteY3-934" fmla="*/ 0 h 10335"/>
                <a:gd name="connsiteX4-935" fmla="*/ 110 w 24231"/>
                <a:gd name="connsiteY4-936" fmla="*/ 4229 h 10335"/>
                <a:gd name="connsiteX5-937" fmla="*/ 377 w 24231"/>
                <a:gd name="connsiteY5-938" fmla="*/ 8759 h 10335"/>
                <a:gd name="connsiteX6-939" fmla="*/ 3017 w 24231"/>
                <a:gd name="connsiteY6-940" fmla="*/ 10132 h 10335"/>
                <a:gd name="connsiteX7-941" fmla="*/ 13221 w 24231"/>
                <a:gd name="connsiteY7-942" fmla="*/ 10269 h 10335"/>
                <a:gd name="connsiteX8-943" fmla="*/ 24231 w 24231"/>
                <a:gd name="connsiteY8-944" fmla="*/ 9168 h 10335"/>
                <a:gd name="connsiteX0-945" fmla="*/ 24231 w 24231"/>
                <a:gd name="connsiteY0-946" fmla="*/ 9168 h 10322"/>
                <a:gd name="connsiteX1-947" fmla="*/ 14435 w 24231"/>
                <a:gd name="connsiteY1-948" fmla="*/ 9889 h 10322"/>
                <a:gd name="connsiteX2-949" fmla="*/ 2215 w 24231"/>
                <a:gd name="connsiteY2-950" fmla="*/ 8831 h 10322"/>
                <a:gd name="connsiteX3-951" fmla="*/ 1435 w 24231"/>
                <a:gd name="connsiteY3-952" fmla="*/ 0 h 10322"/>
                <a:gd name="connsiteX4-953" fmla="*/ 110 w 24231"/>
                <a:gd name="connsiteY4-954" fmla="*/ 4229 h 10322"/>
                <a:gd name="connsiteX5-955" fmla="*/ 377 w 24231"/>
                <a:gd name="connsiteY5-956" fmla="*/ 8759 h 10322"/>
                <a:gd name="connsiteX6-957" fmla="*/ 3017 w 24231"/>
                <a:gd name="connsiteY6-958" fmla="*/ 10132 h 10322"/>
                <a:gd name="connsiteX7-959" fmla="*/ 13221 w 24231"/>
                <a:gd name="connsiteY7-960" fmla="*/ 10269 h 10322"/>
                <a:gd name="connsiteX8-961" fmla="*/ 24231 w 24231"/>
                <a:gd name="connsiteY8-962" fmla="*/ 9168 h 10322"/>
                <a:gd name="connsiteX0-963" fmla="*/ 24231 w 24231"/>
                <a:gd name="connsiteY0-964" fmla="*/ 9168 h 10282"/>
                <a:gd name="connsiteX1-965" fmla="*/ 14435 w 24231"/>
                <a:gd name="connsiteY1-966" fmla="*/ 9889 h 10282"/>
                <a:gd name="connsiteX2-967" fmla="*/ 2215 w 24231"/>
                <a:gd name="connsiteY2-968" fmla="*/ 8831 h 10282"/>
                <a:gd name="connsiteX3-969" fmla="*/ 1435 w 24231"/>
                <a:gd name="connsiteY3-970" fmla="*/ 0 h 10282"/>
                <a:gd name="connsiteX4-971" fmla="*/ 110 w 24231"/>
                <a:gd name="connsiteY4-972" fmla="*/ 4229 h 10282"/>
                <a:gd name="connsiteX5-973" fmla="*/ 377 w 24231"/>
                <a:gd name="connsiteY5-974" fmla="*/ 8759 h 10282"/>
                <a:gd name="connsiteX6-975" fmla="*/ 3017 w 24231"/>
                <a:gd name="connsiteY6-976" fmla="*/ 10132 h 10282"/>
                <a:gd name="connsiteX7-977" fmla="*/ 13221 w 24231"/>
                <a:gd name="connsiteY7-978" fmla="*/ 10269 h 10282"/>
                <a:gd name="connsiteX8-979" fmla="*/ 24231 w 24231"/>
                <a:gd name="connsiteY8-980" fmla="*/ 9168 h 10282"/>
                <a:gd name="connsiteX0-981" fmla="*/ 24231 w 24231"/>
                <a:gd name="connsiteY0-982" fmla="*/ 9168 h 10282"/>
                <a:gd name="connsiteX1-983" fmla="*/ 13056 w 24231"/>
                <a:gd name="connsiteY1-984" fmla="*/ 9909 h 10282"/>
                <a:gd name="connsiteX2-985" fmla="*/ 2215 w 24231"/>
                <a:gd name="connsiteY2-986" fmla="*/ 8831 h 10282"/>
                <a:gd name="connsiteX3-987" fmla="*/ 1435 w 24231"/>
                <a:gd name="connsiteY3-988" fmla="*/ 0 h 10282"/>
                <a:gd name="connsiteX4-989" fmla="*/ 110 w 24231"/>
                <a:gd name="connsiteY4-990" fmla="*/ 4229 h 10282"/>
                <a:gd name="connsiteX5-991" fmla="*/ 377 w 24231"/>
                <a:gd name="connsiteY5-992" fmla="*/ 8759 h 10282"/>
                <a:gd name="connsiteX6-993" fmla="*/ 3017 w 24231"/>
                <a:gd name="connsiteY6-994" fmla="*/ 10132 h 10282"/>
                <a:gd name="connsiteX7-995" fmla="*/ 13221 w 24231"/>
                <a:gd name="connsiteY7-996" fmla="*/ 10269 h 10282"/>
                <a:gd name="connsiteX8-997" fmla="*/ 24231 w 24231"/>
                <a:gd name="connsiteY8-998" fmla="*/ 9168 h 10282"/>
                <a:gd name="connsiteX0-999" fmla="*/ 24231 w 24231"/>
                <a:gd name="connsiteY0-1000" fmla="*/ 9168 h 10282"/>
                <a:gd name="connsiteX1-1001" fmla="*/ 13056 w 24231"/>
                <a:gd name="connsiteY1-1002" fmla="*/ 9909 h 10282"/>
                <a:gd name="connsiteX2-1003" fmla="*/ 2215 w 24231"/>
                <a:gd name="connsiteY2-1004" fmla="*/ 8831 h 10282"/>
                <a:gd name="connsiteX3-1005" fmla="*/ 1435 w 24231"/>
                <a:gd name="connsiteY3-1006" fmla="*/ 0 h 10282"/>
                <a:gd name="connsiteX4-1007" fmla="*/ 110 w 24231"/>
                <a:gd name="connsiteY4-1008" fmla="*/ 4229 h 10282"/>
                <a:gd name="connsiteX5-1009" fmla="*/ 377 w 24231"/>
                <a:gd name="connsiteY5-1010" fmla="*/ 8759 h 10282"/>
                <a:gd name="connsiteX6-1011" fmla="*/ 3017 w 24231"/>
                <a:gd name="connsiteY6-1012" fmla="*/ 10132 h 10282"/>
                <a:gd name="connsiteX7-1013" fmla="*/ 13221 w 24231"/>
                <a:gd name="connsiteY7-1014" fmla="*/ 10269 h 10282"/>
                <a:gd name="connsiteX8-1015" fmla="*/ 24231 w 24231"/>
                <a:gd name="connsiteY8-1016" fmla="*/ 9168 h 10282"/>
                <a:gd name="connsiteX0-1017" fmla="*/ 24298 w 24298"/>
                <a:gd name="connsiteY0-1018" fmla="*/ 4940 h 6054"/>
                <a:gd name="connsiteX1-1019" fmla="*/ 13123 w 24298"/>
                <a:gd name="connsiteY1-1020" fmla="*/ 5681 h 6054"/>
                <a:gd name="connsiteX2-1021" fmla="*/ 2282 w 24298"/>
                <a:gd name="connsiteY2-1022" fmla="*/ 4603 h 6054"/>
                <a:gd name="connsiteX3-1023" fmla="*/ 177 w 24298"/>
                <a:gd name="connsiteY3-1024" fmla="*/ 1 h 6054"/>
                <a:gd name="connsiteX4-1025" fmla="*/ 444 w 24298"/>
                <a:gd name="connsiteY4-1026" fmla="*/ 4531 h 6054"/>
                <a:gd name="connsiteX5-1027" fmla="*/ 3084 w 24298"/>
                <a:gd name="connsiteY5-1028" fmla="*/ 5904 h 6054"/>
                <a:gd name="connsiteX6-1029" fmla="*/ 13288 w 24298"/>
                <a:gd name="connsiteY6-1030" fmla="*/ 6041 h 6054"/>
                <a:gd name="connsiteX7-1031" fmla="*/ 24298 w 24298"/>
                <a:gd name="connsiteY7-1032" fmla="*/ 4940 h 6054"/>
                <a:gd name="connsiteX0-1033" fmla="*/ 10021 w 10021"/>
                <a:gd name="connsiteY0-1034" fmla="*/ 8159 h 10000"/>
                <a:gd name="connsiteX1-1035" fmla="*/ 5422 w 10021"/>
                <a:gd name="connsiteY1-1036" fmla="*/ 9383 h 10000"/>
                <a:gd name="connsiteX2-1037" fmla="*/ 1257 w 10021"/>
                <a:gd name="connsiteY2-1038" fmla="*/ 7635 h 10000"/>
                <a:gd name="connsiteX3-1039" fmla="*/ 94 w 10021"/>
                <a:gd name="connsiteY3-1040" fmla="*/ 1 h 10000"/>
                <a:gd name="connsiteX4-1041" fmla="*/ 204 w 10021"/>
                <a:gd name="connsiteY4-1042" fmla="*/ 7483 h 10000"/>
                <a:gd name="connsiteX5-1043" fmla="*/ 1290 w 10021"/>
                <a:gd name="connsiteY5-1044" fmla="*/ 9751 h 10000"/>
                <a:gd name="connsiteX6-1045" fmla="*/ 5490 w 10021"/>
                <a:gd name="connsiteY6-1046" fmla="*/ 9978 h 10000"/>
                <a:gd name="connsiteX7-1047" fmla="*/ 10021 w 10021"/>
                <a:gd name="connsiteY7-1048" fmla="*/ 8159 h 10000"/>
                <a:gd name="connsiteX0-1049" fmla="*/ 9928 w 9928"/>
                <a:gd name="connsiteY0-1050" fmla="*/ 8172 h 10013"/>
                <a:gd name="connsiteX1-1051" fmla="*/ 5329 w 9928"/>
                <a:gd name="connsiteY1-1052" fmla="*/ 9396 h 10013"/>
                <a:gd name="connsiteX2-1053" fmla="*/ 1164 w 9928"/>
                <a:gd name="connsiteY2-1054" fmla="*/ 7648 h 10013"/>
                <a:gd name="connsiteX3-1055" fmla="*/ 1 w 9928"/>
                <a:gd name="connsiteY3-1056" fmla="*/ 14 h 10013"/>
                <a:gd name="connsiteX4-1057" fmla="*/ 1197 w 9928"/>
                <a:gd name="connsiteY4-1058" fmla="*/ 9764 h 10013"/>
                <a:gd name="connsiteX5-1059" fmla="*/ 5397 w 9928"/>
                <a:gd name="connsiteY5-1060" fmla="*/ 9991 h 10013"/>
                <a:gd name="connsiteX6-1061" fmla="*/ 9928 w 9928"/>
                <a:gd name="connsiteY6-1062" fmla="*/ 8172 h 10013"/>
                <a:gd name="connsiteX0-1063" fmla="*/ 9450 w 9450"/>
                <a:gd name="connsiteY0-1064" fmla="*/ 1457 h 3296"/>
                <a:gd name="connsiteX1-1065" fmla="*/ 4818 w 9450"/>
                <a:gd name="connsiteY1-1066" fmla="*/ 2680 h 3296"/>
                <a:gd name="connsiteX2-1067" fmla="*/ 622 w 9450"/>
                <a:gd name="connsiteY2-1068" fmla="*/ 934 h 3296"/>
                <a:gd name="connsiteX3-1069" fmla="*/ 64 w 9450"/>
                <a:gd name="connsiteY3-1070" fmla="*/ 516 h 3296"/>
                <a:gd name="connsiteX4-1071" fmla="*/ 656 w 9450"/>
                <a:gd name="connsiteY4-1072" fmla="*/ 3047 h 3296"/>
                <a:gd name="connsiteX5-1073" fmla="*/ 4886 w 9450"/>
                <a:gd name="connsiteY5-1074" fmla="*/ 3274 h 3296"/>
                <a:gd name="connsiteX6-1075" fmla="*/ 9450 w 9450"/>
                <a:gd name="connsiteY6-1076" fmla="*/ 1457 h 3296"/>
                <a:gd name="connsiteX0-1077" fmla="*/ 10018 w 10018"/>
                <a:gd name="connsiteY0-1078" fmla="*/ 5084 h 10663"/>
                <a:gd name="connsiteX1-1079" fmla="*/ 5116 w 10018"/>
                <a:gd name="connsiteY1-1080" fmla="*/ 8794 h 10663"/>
                <a:gd name="connsiteX2-1081" fmla="*/ 676 w 10018"/>
                <a:gd name="connsiteY2-1082" fmla="*/ 3497 h 10663"/>
                <a:gd name="connsiteX3-1083" fmla="*/ 57 w 10018"/>
                <a:gd name="connsiteY3-1084" fmla="*/ 931 h 10663"/>
                <a:gd name="connsiteX4-1085" fmla="*/ 712 w 10018"/>
                <a:gd name="connsiteY4-1086" fmla="*/ 9908 h 10663"/>
                <a:gd name="connsiteX5-1087" fmla="*/ 5188 w 10018"/>
                <a:gd name="connsiteY5-1088" fmla="*/ 10596 h 10663"/>
                <a:gd name="connsiteX6-1089" fmla="*/ 10018 w 10018"/>
                <a:gd name="connsiteY6-1090" fmla="*/ 5084 h 10663"/>
                <a:gd name="connsiteX0-1091" fmla="*/ 10144 w 10144"/>
                <a:gd name="connsiteY0-1092" fmla="*/ 4342 h 9921"/>
                <a:gd name="connsiteX1-1093" fmla="*/ 5242 w 10144"/>
                <a:gd name="connsiteY1-1094" fmla="*/ 8052 h 9921"/>
                <a:gd name="connsiteX2-1095" fmla="*/ 802 w 10144"/>
                <a:gd name="connsiteY2-1096" fmla="*/ 2755 h 9921"/>
                <a:gd name="connsiteX3-1097" fmla="*/ 183 w 10144"/>
                <a:gd name="connsiteY3-1098" fmla="*/ 189 h 9921"/>
                <a:gd name="connsiteX4-1099" fmla="*/ 838 w 10144"/>
                <a:gd name="connsiteY4-1100" fmla="*/ 9166 h 9921"/>
                <a:gd name="connsiteX5-1101" fmla="*/ 5314 w 10144"/>
                <a:gd name="connsiteY5-1102" fmla="*/ 9854 h 9921"/>
                <a:gd name="connsiteX6-1103" fmla="*/ 10144 w 10144"/>
                <a:gd name="connsiteY6-1104" fmla="*/ 4342 h 9921"/>
                <a:gd name="connsiteX0-1105" fmla="*/ 10000 w 10000"/>
                <a:gd name="connsiteY0-1106" fmla="*/ 4377 h 10000"/>
                <a:gd name="connsiteX1-1107" fmla="*/ 5168 w 10000"/>
                <a:gd name="connsiteY1-1108" fmla="*/ 8116 h 10000"/>
                <a:gd name="connsiteX2-1109" fmla="*/ 791 w 10000"/>
                <a:gd name="connsiteY2-1110" fmla="*/ 2777 h 10000"/>
                <a:gd name="connsiteX3-1111" fmla="*/ 180 w 10000"/>
                <a:gd name="connsiteY3-1112" fmla="*/ 191 h 10000"/>
                <a:gd name="connsiteX4-1113" fmla="*/ 826 w 10000"/>
                <a:gd name="connsiteY4-1114" fmla="*/ 9239 h 10000"/>
                <a:gd name="connsiteX5-1115" fmla="*/ 5239 w 10000"/>
                <a:gd name="connsiteY5-1116" fmla="*/ 9932 h 10000"/>
                <a:gd name="connsiteX6-1117" fmla="*/ 10000 w 10000"/>
                <a:gd name="connsiteY6-1118" fmla="*/ 4377 h 10000"/>
                <a:gd name="connsiteX0-1119" fmla="*/ 9982 w 9982"/>
                <a:gd name="connsiteY0-1120" fmla="*/ 4377 h 10000"/>
                <a:gd name="connsiteX1-1121" fmla="*/ 5150 w 9982"/>
                <a:gd name="connsiteY1-1122" fmla="*/ 8116 h 10000"/>
                <a:gd name="connsiteX2-1123" fmla="*/ 773 w 9982"/>
                <a:gd name="connsiteY2-1124" fmla="*/ 2777 h 10000"/>
                <a:gd name="connsiteX3-1125" fmla="*/ 162 w 9982"/>
                <a:gd name="connsiteY3-1126" fmla="*/ 191 h 10000"/>
                <a:gd name="connsiteX4-1127" fmla="*/ 808 w 9982"/>
                <a:gd name="connsiteY4-1128" fmla="*/ 9239 h 10000"/>
                <a:gd name="connsiteX5-1129" fmla="*/ 5221 w 9982"/>
                <a:gd name="connsiteY5-1130" fmla="*/ 9932 h 10000"/>
                <a:gd name="connsiteX6-1131" fmla="*/ 9982 w 9982"/>
                <a:gd name="connsiteY6-1132" fmla="*/ 4377 h 10000"/>
                <a:gd name="connsiteX0-1133" fmla="*/ 9960 w 9960"/>
                <a:gd name="connsiteY0-1134" fmla="*/ 4377 h 10000"/>
                <a:gd name="connsiteX1-1135" fmla="*/ 5119 w 9960"/>
                <a:gd name="connsiteY1-1136" fmla="*/ 8116 h 10000"/>
                <a:gd name="connsiteX2-1137" fmla="*/ 734 w 9960"/>
                <a:gd name="connsiteY2-1138" fmla="*/ 2777 h 10000"/>
                <a:gd name="connsiteX3-1139" fmla="*/ 122 w 9960"/>
                <a:gd name="connsiteY3-1140" fmla="*/ 191 h 10000"/>
                <a:gd name="connsiteX4-1141" fmla="*/ 769 w 9960"/>
                <a:gd name="connsiteY4-1142" fmla="*/ 9239 h 10000"/>
                <a:gd name="connsiteX5-1143" fmla="*/ 5190 w 9960"/>
                <a:gd name="connsiteY5-1144" fmla="*/ 9932 h 10000"/>
                <a:gd name="connsiteX6-1145" fmla="*/ 9960 w 9960"/>
                <a:gd name="connsiteY6-1146" fmla="*/ 4377 h 10000"/>
                <a:gd name="connsiteX0-1147" fmla="*/ 10000 w 10000"/>
                <a:gd name="connsiteY0-1148" fmla="*/ 4186 h 9809"/>
                <a:gd name="connsiteX1-1149" fmla="*/ 5140 w 10000"/>
                <a:gd name="connsiteY1-1150" fmla="*/ 7925 h 9809"/>
                <a:gd name="connsiteX2-1151" fmla="*/ 680 w 10000"/>
                <a:gd name="connsiteY2-1152" fmla="*/ 4397 h 9809"/>
                <a:gd name="connsiteX3-1153" fmla="*/ 122 w 10000"/>
                <a:gd name="connsiteY3-1154" fmla="*/ 0 h 9809"/>
                <a:gd name="connsiteX4-1155" fmla="*/ 772 w 10000"/>
                <a:gd name="connsiteY4-1156" fmla="*/ 9048 h 9809"/>
                <a:gd name="connsiteX5-1157" fmla="*/ 5211 w 10000"/>
                <a:gd name="connsiteY5-1158" fmla="*/ 9741 h 9809"/>
                <a:gd name="connsiteX6-1159" fmla="*/ 10000 w 10000"/>
                <a:gd name="connsiteY6-1160" fmla="*/ 4186 h 9809"/>
                <a:gd name="connsiteX0-1161" fmla="*/ 10000 w 10000"/>
                <a:gd name="connsiteY0-1162" fmla="*/ 4268 h 10000"/>
                <a:gd name="connsiteX1-1163" fmla="*/ 5140 w 10000"/>
                <a:gd name="connsiteY1-1164" fmla="*/ 8079 h 10000"/>
                <a:gd name="connsiteX2-1165" fmla="*/ 680 w 10000"/>
                <a:gd name="connsiteY2-1166" fmla="*/ 4483 h 10000"/>
                <a:gd name="connsiteX3-1167" fmla="*/ 122 w 10000"/>
                <a:gd name="connsiteY3-1168" fmla="*/ 0 h 10000"/>
                <a:gd name="connsiteX4-1169" fmla="*/ 772 w 10000"/>
                <a:gd name="connsiteY4-1170" fmla="*/ 9224 h 10000"/>
                <a:gd name="connsiteX5-1171" fmla="*/ 5211 w 10000"/>
                <a:gd name="connsiteY5-1172" fmla="*/ 9931 h 10000"/>
                <a:gd name="connsiteX6-1173" fmla="*/ 10000 w 10000"/>
                <a:gd name="connsiteY6-1174" fmla="*/ 4268 h 10000"/>
                <a:gd name="connsiteX0-1175" fmla="*/ 10000 w 10000"/>
                <a:gd name="connsiteY0-1176" fmla="*/ 4268 h 10000"/>
                <a:gd name="connsiteX1-1177" fmla="*/ 5140 w 10000"/>
                <a:gd name="connsiteY1-1178" fmla="*/ 8079 h 10000"/>
                <a:gd name="connsiteX2-1179" fmla="*/ 723 w 10000"/>
                <a:gd name="connsiteY2-1180" fmla="*/ 5304 h 10000"/>
                <a:gd name="connsiteX3-1181" fmla="*/ 122 w 10000"/>
                <a:gd name="connsiteY3-1182" fmla="*/ 0 h 10000"/>
                <a:gd name="connsiteX4-1183" fmla="*/ 772 w 10000"/>
                <a:gd name="connsiteY4-1184" fmla="*/ 9224 h 10000"/>
                <a:gd name="connsiteX5-1185" fmla="*/ 5211 w 10000"/>
                <a:gd name="connsiteY5-1186" fmla="*/ 9931 h 10000"/>
                <a:gd name="connsiteX6-1187" fmla="*/ 10000 w 10000"/>
                <a:gd name="connsiteY6-1188" fmla="*/ 4268 h 10000"/>
                <a:gd name="connsiteX0-1189" fmla="*/ 10000 w 10000"/>
                <a:gd name="connsiteY0-1190" fmla="*/ 4268 h 10000"/>
                <a:gd name="connsiteX1-1191" fmla="*/ 5140 w 10000"/>
                <a:gd name="connsiteY1-1192" fmla="*/ 8079 h 10000"/>
                <a:gd name="connsiteX2-1193" fmla="*/ 723 w 10000"/>
                <a:gd name="connsiteY2-1194" fmla="*/ 5304 h 10000"/>
                <a:gd name="connsiteX3-1195" fmla="*/ 122 w 10000"/>
                <a:gd name="connsiteY3-1196" fmla="*/ 0 h 10000"/>
                <a:gd name="connsiteX4-1197" fmla="*/ 772 w 10000"/>
                <a:gd name="connsiteY4-1198" fmla="*/ 9224 h 10000"/>
                <a:gd name="connsiteX5-1199" fmla="*/ 5211 w 10000"/>
                <a:gd name="connsiteY5-1200" fmla="*/ 9931 h 10000"/>
                <a:gd name="connsiteX6-1201" fmla="*/ 10000 w 10000"/>
                <a:gd name="connsiteY6-1202" fmla="*/ 4268 h 10000"/>
                <a:gd name="connsiteX0-1203" fmla="*/ 10000 w 10000"/>
                <a:gd name="connsiteY0-1204" fmla="*/ 4268 h 10000"/>
                <a:gd name="connsiteX1-1205" fmla="*/ 5140 w 10000"/>
                <a:gd name="connsiteY1-1206" fmla="*/ 8079 h 10000"/>
                <a:gd name="connsiteX2-1207" fmla="*/ 723 w 10000"/>
                <a:gd name="connsiteY2-1208" fmla="*/ 5304 h 10000"/>
                <a:gd name="connsiteX3-1209" fmla="*/ 122 w 10000"/>
                <a:gd name="connsiteY3-1210" fmla="*/ 0 h 10000"/>
                <a:gd name="connsiteX4-1211" fmla="*/ 772 w 10000"/>
                <a:gd name="connsiteY4-1212" fmla="*/ 9224 h 10000"/>
                <a:gd name="connsiteX5-1213" fmla="*/ 5211 w 10000"/>
                <a:gd name="connsiteY5-1214" fmla="*/ 9931 h 10000"/>
                <a:gd name="connsiteX6-1215" fmla="*/ 10000 w 10000"/>
                <a:gd name="connsiteY6-1216" fmla="*/ 4268 h 10000"/>
                <a:gd name="connsiteX0-1217" fmla="*/ 10000 w 10000"/>
                <a:gd name="connsiteY0-1218" fmla="*/ 4268 h 10000"/>
                <a:gd name="connsiteX1-1219" fmla="*/ 5140 w 10000"/>
                <a:gd name="connsiteY1-1220" fmla="*/ 8079 h 10000"/>
                <a:gd name="connsiteX2-1221" fmla="*/ 723 w 10000"/>
                <a:gd name="connsiteY2-1222" fmla="*/ 5304 h 10000"/>
                <a:gd name="connsiteX3-1223" fmla="*/ 122 w 10000"/>
                <a:gd name="connsiteY3-1224" fmla="*/ 0 h 10000"/>
                <a:gd name="connsiteX4-1225" fmla="*/ 772 w 10000"/>
                <a:gd name="connsiteY4-1226" fmla="*/ 9224 h 10000"/>
                <a:gd name="connsiteX5-1227" fmla="*/ 5211 w 10000"/>
                <a:gd name="connsiteY5-1228" fmla="*/ 9931 h 10000"/>
                <a:gd name="connsiteX6-1229" fmla="*/ 10000 w 10000"/>
                <a:gd name="connsiteY6-1230" fmla="*/ 4268 h 10000"/>
                <a:gd name="connsiteX0-1231" fmla="*/ 10000 w 10000"/>
                <a:gd name="connsiteY0-1232" fmla="*/ 4268 h 10000"/>
                <a:gd name="connsiteX1-1233" fmla="*/ 5140 w 10000"/>
                <a:gd name="connsiteY1-1234" fmla="*/ 8079 h 10000"/>
                <a:gd name="connsiteX2-1235" fmla="*/ 723 w 10000"/>
                <a:gd name="connsiteY2-1236" fmla="*/ 5304 h 10000"/>
                <a:gd name="connsiteX3-1237" fmla="*/ 122 w 10000"/>
                <a:gd name="connsiteY3-1238" fmla="*/ 0 h 10000"/>
                <a:gd name="connsiteX4-1239" fmla="*/ 772 w 10000"/>
                <a:gd name="connsiteY4-1240" fmla="*/ 9224 h 10000"/>
                <a:gd name="connsiteX5-1241" fmla="*/ 5211 w 10000"/>
                <a:gd name="connsiteY5-1242" fmla="*/ 9931 h 10000"/>
                <a:gd name="connsiteX6-1243" fmla="*/ 10000 w 10000"/>
                <a:gd name="connsiteY6-1244" fmla="*/ 4268 h 10000"/>
                <a:gd name="connsiteX0-1245" fmla="*/ 10000 w 10000"/>
                <a:gd name="connsiteY0-1246" fmla="*/ 4268 h 10000"/>
                <a:gd name="connsiteX1-1247" fmla="*/ 5140 w 10000"/>
                <a:gd name="connsiteY1-1248" fmla="*/ 8079 h 10000"/>
                <a:gd name="connsiteX2-1249" fmla="*/ 723 w 10000"/>
                <a:gd name="connsiteY2-1250" fmla="*/ 5304 h 10000"/>
                <a:gd name="connsiteX3-1251" fmla="*/ 122 w 10000"/>
                <a:gd name="connsiteY3-1252" fmla="*/ 0 h 10000"/>
                <a:gd name="connsiteX4-1253" fmla="*/ 772 w 10000"/>
                <a:gd name="connsiteY4-1254" fmla="*/ 9224 h 10000"/>
                <a:gd name="connsiteX5-1255" fmla="*/ 5211 w 10000"/>
                <a:gd name="connsiteY5-1256" fmla="*/ 9931 h 10000"/>
                <a:gd name="connsiteX6-1257" fmla="*/ 10000 w 10000"/>
                <a:gd name="connsiteY6-1258" fmla="*/ 4268 h 10000"/>
                <a:gd name="connsiteX0-1259" fmla="*/ 9994 w 9994"/>
                <a:gd name="connsiteY0-1260" fmla="*/ 4268 h 10252"/>
                <a:gd name="connsiteX1-1261" fmla="*/ 5134 w 9994"/>
                <a:gd name="connsiteY1-1262" fmla="*/ 8079 h 10252"/>
                <a:gd name="connsiteX2-1263" fmla="*/ 717 w 9994"/>
                <a:gd name="connsiteY2-1264" fmla="*/ 5304 h 10252"/>
                <a:gd name="connsiteX3-1265" fmla="*/ 116 w 9994"/>
                <a:gd name="connsiteY3-1266" fmla="*/ 0 h 10252"/>
                <a:gd name="connsiteX4-1267" fmla="*/ 795 w 9994"/>
                <a:gd name="connsiteY4-1268" fmla="*/ 9737 h 10252"/>
                <a:gd name="connsiteX5-1269" fmla="*/ 5205 w 9994"/>
                <a:gd name="connsiteY5-1270" fmla="*/ 9931 h 10252"/>
                <a:gd name="connsiteX6-1271" fmla="*/ 9994 w 9994"/>
                <a:gd name="connsiteY6-1272" fmla="*/ 4268 h 10252"/>
                <a:gd name="connsiteX0-1273" fmla="*/ 9995 w 9995"/>
                <a:gd name="connsiteY0-1274" fmla="*/ 4163 h 9754"/>
                <a:gd name="connsiteX1-1275" fmla="*/ 5132 w 9995"/>
                <a:gd name="connsiteY1-1276" fmla="*/ 7880 h 9754"/>
                <a:gd name="connsiteX2-1277" fmla="*/ 712 w 9995"/>
                <a:gd name="connsiteY2-1278" fmla="*/ 5174 h 9754"/>
                <a:gd name="connsiteX3-1279" fmla="*/ 111 w 9995"/>
                <a:gd name="connsiteY3-1280" fmla="*/ 0 h 9754"/>
                <a:gd name="connsiteX4-1281" fmla="*/ 819 w 9995"/>
                <a:gd name="connsiteY4-1282" fmla="*/ 8998 h 9754"/>
                <a:gd name="connsiteX5-1283" fmla="*/ 5203 w 9995"/>
                <a:gd name="connsiteY5-1284" fmla="*/ 9687 h 9754"/>
                <a:gd name="connsiteX6-1285" fmla="*/ 9995 w 9995"/>
                <a:gd name="connsiteY6-1286" fmla="*/ 4163 h 9754"/>
                <a:gd name="connsiteX0-1287" fmla="*/ 9976 w 9976"/>
                <a:gd name="connsiteY0-1288" fmla="*/ 4268 h 10000"/>
                <a:gd name="connsiteX1-1289" fmla="*/ 5111 w 9976"/>
                <a:gd name="connsiteY1-1290" fmla="*/ 8079 h 10000"/>
                <a:gd name="connsiteX2-1291" fmla="*/ 688 w 9976"/>
                <a:gd name="connsiteY2-1292" fmla="*/ 5304 h 10000"/>
                <a:gd name="connsiteX3-1293" fmla="*/ 87 w 9976"/>
                <a:gd name="connsiteY3-1294" fmla="*/ 0 h 10000"/>
                <a:gd name="connsiteX4-1295" fmla="*/ 795 w 9976"/>
                <a:gd name="connsiteY4-1296" fmla="*/ 9225 h 10000"/>
                <a:gd name="connsiteX5-1297" fmla="*/ 5182 w 9976"/>
                <a:gd name="connsiteY5-1298" fmla="*/ 9931 h 10000"/>
                <a:gd name="connsiteX6-1299" fmla="*/ 9976 w 9976"/>
                <a:gd name="connsiteY6-1300" fmla="*/ 4268 h 10000"/>
                <a:gd name="connsiteX0-1301" fmla="*/ 10000 w 10000"/>
                <a:gd name="connsiteY0-1302" fmla="*/ 4268 h 10000"/>
                <a:gd name="connsiteX1-1303" fmla="*/ 5123 w 10000"/>
                <a:gd name="connsiteY1-1304" fmla="*/ 8079 h 10000"/>
                <a:gd name="connsiteX2-1305" fmla="*/ 690 w 10000"/>
                <a:gd name="connsiteY2-1306" fmla="*/ 5304 h 10000"/>
                <a:gd name="connsiteX3-1307" fmla="*/ 87 w 10000"/>
                <a:gd name="connsiteY3-1308" fmla="*/ 0 h 10000"/>
                <a:gd name="connsiteX4-1309" fmla="*/ 797 w 10000"/>
                <a:gd name="connsiteY4-1310" fmla="*/ 9225 h 10000"/>
                <a:gd name="connsiteX5-1311" fmla="*/ 5194 w 10000"/>
                <a:gd name="connsiteY5-1312" fmla="*/ 9931 h 10000"/>
                <a:gd name="connsiteX6-1313" fmla="*/ 10000 w 10000"/>
                <a:gd name="connsiteY6-1314" fmla="*/ 4268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000" h="10000">
                  <a:moveTo>
                    <a:pt x="10000" y="4268"/>
                  </a:moveTo>
                  <a:cubicBezTo>
                    <a:pt x="9147" y="8885"/>
                    <a:pt x="6724" y="7852"/>
                    <a:pt x="5123" y="8079"/>
                  </a:cubicBezTo>
                  <a:cubicBezTo>
                    <a:pt x="3520" y="7791"/>
                    <a:pt x="1291" y="7638"/>
                    <a:pt x="690" y="5304"/>
                  </a:cubicBezTo>
                  <a:cubicBezTo>
                    <a:pt x="537" y="5051"/>
                    <a:pt x="240" y="2592"/>
                    <a:pt x="87" y="0"/>
                  </a:cubicBezTo>
                  <a:cubicBezTo>
                    <a:pt x="-180" y="3871"/>
                    <a:pt x="203" y="8560"/>
                    <a:pt x="797" y="9225"/>
                  </a:cubicBezTo>
                  <a:cubicBezTo>
                    <a:pt x="1853" y="10082"/>
                    <a:pt x="3710" y="9696"/>
                    <a:pt x="5194" y="9931"/>
                  </a:cubicBezTo>
                  <a:cubicBezTo>
                    <a:pt x="6784" y="9308"/>
                    <a:pt x="9546" y="12363"/>
                    <a:pt x="10000" y="4268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11409" y="4862449"/>
            <a:ext cx="1040313" cy="1864592"/>
            <a:chOff x="3888610" y="4879684"/>
            <a:chExt cx="1040313" cy="1864592"/>
          </a:xfrm>
        </p:grpSpPr>
        <p:grpSp>
          <p:nvGrpSpPr>
            <p:cNvPr id="255" name="组合 254"/>
            <p:cNvGrpSpPr/>
            <p:nvPr/>
          </p:nvGrpSpPr>
          <p:grpSpPr>
            <a:xfrm>
              <a:off x="4435893" y="4879684"/>
              <a:ext cx="493030" cy="1862995"/>
              <a:chOff x="8714387" y="544121"/>
              <a:chExt cx="387105" cy="1462739"/>
            </a:xfrm>
          </p:grpSpPr>
          <p:grpSp>
            <p:nvGrpSpPr>
              <p:cNvPr id="254" name="组合 253"/>
              <p:cNvGrpSpPr/>
              <p:nvPr/>
            </p:nvGrpSpPr>
            <p:grpSpPr>
              <a:xfrm rot="341274">
                <a:off x="8760236" y="544121"/>
                <a:ext cx="303617" cy="1376658"/>
                <a:chOff x="8507745" y="563799"/>
                <a:chExt cx="303617" cy="1376658"/>
              </a:xfrm>
            </p:grpSpPr>
            <p:sp>
              <p:nvSpPr>
                <p:cNvPr id="249" name="任意多边形 248"/>
                <p:cNvSpPr/>
                <p:nvPr/>
              </p:nvSpPr>
              <p:spPr bwMode="auto">
                <a:xfrm>
                  <a:off x="8510007" y="563799"/>
                  <a:ext cx="301355" cy="1369939"/>
                </a:xfrm>
                <a:custGeom>
                  <a:avLst/>
                  <a:gdLst>
                    <a:gd name="connsiteX0" fmla="*/ 0 w 277652"/>
                    <a:gd name="connsiteY0" fmla="*/ 0 h 1068917"/>
                    <a:gd name="connsiteX1" fmla="*/ 149767 w 277652"/>
                    <a:gd name="connsiteY1" fmla="*/ 0 h 1068917"/>
                    <a:gd name="connsiteX2" fmla="*/ 277652 w 277652"/>
                    <a:gd name="connsiteY2" fmla="*/ 1032958 h 1068917"/>
                    <a:gd name="connsiteX3" fmla="*/ 76428 w 277652"/>
                    <a:gd name="connsiteY3" fmla="*/ 1068917 h 1068917"/>
                    <a:gd name="connsiteX0-1" fmla="*/ 0 w 277652"/>
                    <a:gd name="connsiteY0-2" fmla="*/ 301022 h 1369939"/>
                    <a:gd name="connsiteX1-3" fmla="*/ 116027 w 277652"/>
                    <a:gd name="connsiteY1-4" fmla="*/ 0 h 1369939"/>
                    <a:gd name="connsiteX2-5" fmla="*/ 277652 w 277652"/>
                    <a:gd name="connsiteY2-6" fmla="*/ 1333980 h 1369939"/>
                    <a:gd name="connsiteX3-7" fmla="*/ 76428 w 277652"/>
                    <a:gd name="connsiteY3-8" fmla="*/ 1369939 h 1369939"/>
                    <a:gd name="connsiteX4" fmla="*/ 0 w 277652"/>
                    <a:gd name="connsiteY4" fmla="*/ 301022 h 1369939"/>
                    <a:gd name="connsiteX0-9" fmla="*/ 0 w 301355"/>
                    <a:gd name="connsiteY0-10" fmla="*/ 25306 h 1369939"/>
                    <a:gd name="connsiteX1-11" fmla="*/ 139730 w 301355"/>
                    <a:gd name="connsiteY1-12" fmla="*/ 0 h 1369939"/>
                    <a:gd name="connsiteX2-13" fmla="*/ 301355 w 301355"/>
                    <a:gd name="connsiteY2-14" fmla="*/ 1333980 h 1369939"/>
                    <a:gd name="connsiteX3-15" fmla="*/ 100131 w 301355"/>
                    <a:gd name="connsiteY3-16" fmla="*/ 1369939 h 1369939"/>
                    <a:gd name="connsiteX4-17" fmla="*/ 0 w 301355"/>
                    <a:gd name="connsiteY4-18" fmla="*/ 25306 h 136993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17" y="connsiteY4-18"/>
                    </a:cxn>
                  </a:cxnLst>
                  <a:rect l="l" t="t" r="r" b="b"/>
                  <a:pathLst>
                    <a:path w="301355" h="1369939">
                      <a:moveTo>
                        <a:pt x="0" y="25306"/>
                      </a:moveTo>
                      <a:lnTo>
                        <a:pt x="139730" y="0"/>
                      </a:lnTo>
                      <a:lnTo>
                        <a:pt x="301355" y="1333980"/>
                      </a:lnTo>
                      <a:lnTo>
                        <a:pt x="100131" y="1369939"/>
                      </a:lnTo>
                      <a:lnTo>
                        <a:pt x="0" y="25306"/>
                      </a:lnTo>
                      <a:close/>
                    </a:path>
                  </a:pathLst>
                </a:custGeom>
                <a:solidFill>
                  <a:srgbClr val="1F46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 244"/>
                <p:cNvSpPr/>
                <p:nvPr/>
              </p:nvSpPr>
              <p:spPr bwMode="auto">
                <a:xfrm>
                  <a:off x="8507745" y="583905"/>
                  <a:ext cx="211245" cy="1356552"/>
                </a:xfrm>
                <a:custGeom>
                  <a:avLst/>
                  <a:gdLst>
                    <a:gd name="connsiteX0" fmla="*/ 0 w 180099"/>
                    <a:gd name="connsiteY0" fmla="*/ 0 h 1068917"/>
                    <a:gd name="connsiteX1" fmla="*/ 133593 w 180099"/>
                    <a:gd name="connsiteY1" fmla="*/ 0 h 1068917"/>
                    <a:gd name="connsiteX2" fmla="*/ 102408 w 180099"/>
                    <a:gd name="connsiteY2" fmla="*/ 17341 h 1068917"/>
                    <a:gd name="connsiteX3" fmla="*/ 80817 w 180099"/>
                    <a:gd name="connsiteY3" fmla="*/ 72871 h 1068917"/>
                    <a:gd name="connsiteX4" fmla="*/ 171462 w 180099"/>
                    <a:gd name="connsiteY4" fmla="*/ 948150 h 1068917"/>
                    <a:gd name="connsiteX5" fmla="*/ 180099 w 180099"/>
                    <a:gd name="connsiteY5" fmla="*/ 986974 h 1068917"/>
                    <a:gd name="connsiteX6" fmla="*/ 76463 w 180099"/>
                    <a:gd name="connsiteY6" fmla="*/ 1068917 h 1068917"/>
                    <a:gd name="connsiteX0-1" fmla="*/ 0 w 211245"/>
                    <a:gd name="connsiteY0-2" fmla="*/ 0 h 1343892"/>
                    <a:gd name="connsiteX1-3" fmla="*/ 164739 w 211245"/>
                    <a:gd name="connsiteY1-4" fmla="*/ 274975 h 1343892"/>
                    <a:gd name="connsiteX2-5" fmla="*/ 133554 w 211245"/>
                    <a:gd name="connsiteY2-6" fmla="*/ 292316 h 1343892"/>
                    <a:gd name="connsiteX3-7" fmla="*/ 111963 w 211245"/>
                    <a:gd name="connsiteY3-8" fmla="*/ 347846 h 1343892"/>
                    <a:gd name="connsiteX4-9" fmla="*/ 202608 w 211245"/>
                    <a:gd name="connsiteY4-10" fmla="*/ 1223125 h 1343892"/>
                    <a:gd name="connsiteX5-11" fmla="*/ 211245 w 211245"/>
                    <a:gd name="connsiteY5-12" fmla="*/ 1261949 h 1343892"/>
                    <a:gd name="connsiteX6-13" fmla="*/ 107609 w 211245"/>
                    <a:gd name="connsiteY6-14" fmla="*/ 1343892 h 1343892"/>
                    <a:gd name="connsiteX7" fmla="*/ 0 w 211245"/>
                    <a:gd name="connsiteY7" fmla="*/ 0 h 1343892"/>
                    <a:gd name="connsiteX0-15" fmla="*/ 0 w 211245"/>
                    <a:gd name="connsiteY0-16" fmla="*/ 12660 h 1356552"/>
                    <a:gd name="connsiteX1-17" fmla="*/ 109786 w 211245"/>
                    <a:gd name="connsiteY1-18" fmla="*/ 0 h 1356552"/>
                    <a:gd name="connsiteX2-19" fmla="*/ 133554 w 211245"/>
                    <a:gd name="connsiteY2-20" fmla="*/ 304976 h 1356552"/>
                    <a:gd name="connsiteX3-21" fmla="*/ 111963 w 211245"/>
                    <a:gd name="connsiteY3-22" fmla="*/ 360506 h 1356552"/>
                    <a:gd name="connsiteX4-23" fmla="*/ 202608 w 211245"/>
                    <a:gd name="connsiteY4-24" fmla="*/ 1235785 h 1356552"/>
                    <a:gd name="connsiteX5-25" fmla="*/ 211245 w 211245"/>
                    <a:gd name="connsiteY5-26" fmla="*/ 1274609 h 1356552"/>
                    <a:gd name="connsiteX6-27" fmla="*/ 107609 w 211245"/>
                    <a:gd name="connsiteY6-28" fmla="*/ 1356552 h 1356552"/>
                    <a:gd name="connsiteX7-29" fmla="*/ 0 w 211245"/>
                    <a:gd name="connsiteY7-30" fmla="*/ 12660 h 1356552"/>
                    <a:gd name="connsiteX0-31" fmla="*/ 0 w 211245"/>
                    <a:gd name="connsiteY0-32" fmla="*/ 12660 h 1356552"/>
                    <a:gd name="connsiteX1-33" fmla="*/ 109786 w 211245"/>
                    <a:gd name="connsiteY1-34" fmla="*/ 0 h 1356552"/>
                    <a:gd name="connsiteX2-35" fmla="*/ 111963 w 211245"/>
                    <a:gd name="connsiteY2-36" fmla="*/ 360506 h 1356552"/>
                    <a:gd name="connsiteX3-37" fmla="*/ 202608 w 211245"/>
                    <a:gd name="connsiteY3-38" fmla="*/ 1235785 h 1356552"/>
                    <a:gd name="connsiteX4-39" fmla="*/ 211245 w 211245"/>
                    <a:gd name="connsiteY4-40" fmla="*/ 1274609 h 1356552"/>
                    <a:gd name="connsiteX5-41" fmla="*/ 107609 w 211245"/>
                    <a:gd name="connsiteY5-42" fmla="*/ 1356552 h 1356552"/>
                    <a:gd name="connsiteX6-43" fmla="*/ 0 w 211245"/>
                    <a:gd name="connsiteY6-44" fmla="*/ 12660 h 1356552"/>
                    <a:gd name="connsiteX0-45" fmla="*/ 0 w 211245"/>
                    <a:gd name="connsiteY0-46" fmla="*/ 12660 h 1356552"/>
                    <a:gd name="connsiteX1-47" fmla="*/ 109786 w 211245"/>
                    <a:gd name="connsiteY1-48" fmla="*/ 0 h 1356552"/>
                    <a:gd name="connsiteX2-49" fmla="*/ 98577 w 211245"/>
                    <a:gd name="connsiteY2-50" fmla="*/ 339293 h 1356552"/>
                    <a:gd name="connsiteX3-51" fmla="*/ 202608 w 211245"/>
                    <a:gd name="connsiteY3-52" fmla="*/ 1235785 h 1356552"/>
                    <a:gd name="connsiteX4-53" fmla="*/ 211245 w 211245"/>
                    <a:gd name="connsiteY4-54" fmla="*/ 1274609 h 1356552"/>
                    <a:gd name="connsiteX5-55" fmla="*/ 107609 w 211245"/>
                    <a:gd name="connsiteY5-56" fmla="*/ 1356552 h 1356552"/>
                    <a:gd name="connsiteX6-57" fmla="*/ 0 w 211245"/>
                    <a:gd name="connsiteY6-58" fmla="*/ 12660 h 1356552"/>
                    <a:gd name="connsiteX0-59" fmla="*/ 0 w 211245"/>
                    <a:gd name="connsiteY0-60" fmla="*/ 12660 h 1356552"/>
                    <a:gd name="connsiteX1-61" fmla="*/ 109786 w 211245"/>
                    <a:gd name="connsiteY1-62" fmla="*/ 0 h 1356552"/>
                    <a:gd name="connsiteX2-63" fmla="*/ 98577 w 211245"/>
                    <a:gd name="connsiteY2-64" fmla="*/ 339293 h 1356552"/>
                    <a:gd name="connsiteX3-65" fmla="*/ 202608 w 211245"/>
                    <a:gd name="connsiteY3-66" fmla="*/ 1235785 h 1356552"/>
                    <a:gd name="connsiteX4-67" fmla="*/ 211245 w 211245"/>
                    <a:gd name="connsiteY4-68" fmla="*/ 1274609 h 1356552"/>
                    <a:gd name="connsiteX5-69" fmla="*/ 107609 w 211245"/>
                    <a:gd name="connsiteY5-70" fmla="*/ 1356552 h 1356552"/>
                    <a:gd name="connsiteX6-71" fmla="*/ 0 w 211245"/>
                    <a:gd name="connsiteY6-72" fmla="*/ 12660 h 135655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</a:cxnLst>
                  <a:rect l="l" t="t" r="r" b="b"/>
                  <a:pathLst>
                    <a:path w="211245" h="1356552">
                      <a:moveTo>
                        <a:pt x="0" y="12660"/>
                      </a:moveTo>
                      <a:lnTo>
                        <a:pt x="109786" y="0"/>
                      </a:lnTo>
                      <a:cubicBezTo>
                        <a:pt x="110512" y="120169"/>
                        <a:pt x="97851" y="219124"/>
                        <a:pt x="98577" y="339293"/>
                      </a:cubicBezTo>
                      <a:cubicBezTo>
                        <a:pt x="110613" y="667729"/>
                        <a:pt x="185336" y="942700"/>
                        <a:pt x="202608" y="1235785"/>
                      </a:cubicBezTo>
                      <a:cubicBezTo>
                        <a:pt x="202608" y="1253129"/>
                        <a:pt x="206963" y="1266017"/>
                        <a:pt x="211245" y="1274609"/>
                      </a:cubicBezTo>
                      <a:lnTo>
                        <a:pt x="107609" y="1356552"/>
                      </a:lnTo>
                      <a:cubicBezTo>
                        <a:pt x="82121" y="1000246"/>
                        <a:pt x="25488" y="368966"/>
                        <a:pt x="0" y="12660"/>
                      </a:cubicBezTo>
                      <a:close/>
                    </a:path>
                  </a:pathLst>
                </a:custGeom>
                <a:solidFill>
                  <a:srgbClr val="1B32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1" name="组合 250"/>
              <p:cNvGrpSpPr/>
              <p:nvPr/>
            </p:nvGrpSpPr>
            <p:grpSpPr>
              <a:xfrm>
                <a:off x="8714387" y="1776417"/>
                <a:ext cx="387105" cy="230443"/>
                <a:chOff x="8557664" y="1776417"/>
                <a:chExt cx="387105" cy="230443"/>
              </a:xfrm>
            </p:grpSpPr>
            <p:sp>
              <p:nvSpPr>
                <p:cNvPr id="144" name="Freeform 104"/>
                <p:cNvSpPr/>
                <p:nvPr/>
              </p:nvSpPr>
              <p:spPr bwMode="auto">
                <a:xfrm>
                  <a:off x="8557664" y="1779062"/>
                  <a:ext cx="387105" cy="227798"/>
                </a:xfrm>
                <a:custGeom>
                  <a:avLst/>
                  <a:gdLst>
                    <a:gd name="T0" fmla="*/ 162 w 182"/>
                    <a:gd name="T1" fmla="*/ 91 h 92"/>
                    <a:gd name="T2" fmla="*/ 8 w 182"/>
                    <a:gd name="T3" fmla="*/ 80 h 92"/>
                    <a:gd name="T4" fmla="*/ 91 w 182"/>
                    <a:gd name="T5" fmla="*/ 2 h 92"/>
                    <a:gd name="T6" fmla="*/ 162 w 182"/>
                    <a:gd name="T7" fmla="*/ 91 h 92"/>
                    <a:gd name="connsiteX0" fmla="*/ 8471 w 8987"/>
                    <a:gd name="connsiteY0" fmla="*/ 9678 h 9996"/>
                    <a:gd name="connsiteX1" fmla="*/ 10 w 8987"/>
                    <a:gd name="connsiteY1" fmla="*/ 8483 h 9996"/>
                    <a:gd name="connsiteX2" fmla="*/ 4570 w 8987"/>
                    <a:gd name="connsiteY2" fmla="*/ 4 h 9996"/>
                    <a:gd name="connsiteX3" fmla="*/ 8471 w 8987"/>
                    <a:gd name="connsiteY3" fmla="*/ 9678 h 9996"/>
                    <a:gd name="connsiteX0-1" fmla="*/ 9426 w 10000"/>
                    <a:gd name="connsiteY0-2" fmla="*/ 9682 h 10000"/>
                    <a:gd name="connsiteX1-3" fmla="*/ 11 w 10000"/>
                    <a:gd name="connsiteY1-4" fmla="*/ 8486 h 10000"/>
                    <a:gd name="connsiteX2-5" fmla="*/ 5085 w 10000"/>
                    <a:gd name="connsiteY2-6" fmla="*/ 4 h 10000"/>
                    <a:gd name="connsiteX3-7" fmla="*/ 9426 w 10000"/>
                    <a:gd name="connsiteY3-8" fmla="*/ 9682 h 10000"/>
                    <a:gd name="connsiteX0-9" fmla="*/ 9426 w 10000"/>
                    <a:gd name="connsiteY0-10" fmla="*/ 9682 h 10460"/>
                    <a:gd name="connsiteX1-11" fmla="*/ 11 w 10000"/>
                    <a:gd name="connsiteY1-12" fmla="*/ 8486 h 10460"/>
                    <a:gd name="connsiteX2-13" fmla="*/ 5085 w 10000"/>
                    <a:gd name="connsiteY2-14" fmla="*/ 4 h 10460"/>
                    <a:gd name="connsiteX3-15" fmla="*/ 9426 w 10000"/>
                    <a:gd name="connsiteY3-16" fmla="*/ 9682 h 1046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0000" h="10460">
                      <a:moveTo>
                        <a:pt x="9426" y="9682"/>
                      </a:moveTo>
                      <a:cubicBezTo>
                        <a:pt x="9426" y="9682"/>
                        <a:pt x="1749" y="12067"/>
                        <a:pt x="11" y="8486"/>
                      </a:cubicBezTo>
                      <a:cubicBezTo>
                        <a:pt x="11" y="8486"/>
                        <a:pt x="-478" y="113"/>
                        <a:pt x="5085" y="4"/>
                      </a:cubicBezTo>
                      <a:cubicBezTo>
                        <a:pt x="10649" y="-213"/>
                        <a:pt x="10465" y="9030"/>
                        <a:pt x="9426" y="9682"/>
                      </a:cubicBezTo>
                      <a:close/>
                    </a:path>
                  </a:pathLst>
                </a:custGeom>
                <a:solidFill>
                  <a:srgbClr val="2A28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105"/>
                <p:cNvSpPr/>
                <p:nvPr/>
              </p:nvSpPr>
              <p:spPr bwMode="auto">
                <a:xfrm>
                  <a:off x="8595108" y="1776417"/>
                  <a:ext cx="341793" cy="186886"/>
                </a:xfrm>
                <a:custGeom>
                  <a:avLst/>
                  <a:gdLst>
                    <a:gd name="T0" fmla="*/ 0 w 144"/>
                    <a:gd name="T1" fmla="*/ 27 h 79"/>
                    <a:gd name="T2" fmla="*/ 67 w 144"/>
                    <a:gd name="T3" fmla="*/ 1 h 79"/>
                    <a:gd name="T4" fmla="*/ 144 w 144"/>
                    <a:gd name="T5" fmla="*/ 45 h 79"/>
                    <a:gd name="T6" fmla="*/ 0 w 144"/>
                    <a:gd name="T7" fmla="*/ 27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4" h="79">
                      <a:moveTo>
                        <a:pt x="0" y="27"/>
                      </a:moveTo>
                      <a:cubicBezTo>
                        <a:pt x="12" y="13"/>
                        <a:pt x="32" y="1"/>
                        <a:pt x="67" y="1"/>
                      </a:cubicBezTo>
                      <a:cubicBezTo>
                        <a:pt x="114" y="0"/>
                        <a:pt x="136" y="22"/>
                        <a:pt x="144" y="45"/>
                      </a:cubicBezTo>
                      <a:cubicBezTo>
                        <a:pt x="118" y="79"/>
                        <a:pt x="11" y="73"/>
                        <a:pt x="0" y="27"/>
                      </a:cubicBezTo>
                      <a:close/>
                    </a:path>
                  </a:pathLst>
                </a:custGeom>
                <a:solidFill>
                  <a:srgbClr val="353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106"/>
                <p:cNvSpPr/>
                <p:nvPr/>
              </p:nvSpPr>
              <p:spPr bwMode="auto">
                <a:xfrm>
                  <a:off x="8640303" y="1814049"/>
                  <a:ext cx="56966" cy="29982"/>
                </a:xfrm>
                <a:custGeom>
                  <a:avLst/>
                  <a:gdLst>
                    <a:gd name="T0" fmla="*/ 0 w 24"/>
                    <a:gd name="T1" fmla="*/ 6 h 13"/>
                    <a:gd name="T2" fmla="*/ 12 w 24"/>
                    <a:gd name="T3" fmla="*/ 12 h 13"/>
                    <a:gd name="T4" fmla="*/ 24 w 24"/>
                    <a:gd name="T5" fmla="*/ 6 h 13"/>
                    <a:gd name="T6" fmla="*/ 12 w 24"/>
                    <a:gd name="T7" fmla="*/ 0 h 13"/>
                    <a:gd name="T8" fmla="*/ 0 w 24"/>
                    <a:gd name="T9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3">
                      <a:moveTo>
                        <a:pt x="0" y="6"/>
                      </a:moveTo>
                      <a:cubicBezTo>
                        <a:pt x="0" y="10"/>
                        <a:pt x="5" y="13"/>
                        <a:pt x="12" y="12"/>
                      </a:cubicBezTo>
                      <a:cubicBezTo>
                        <a:pt x="18" y="12"/>
                        <a:pt x="24" y="10"/>
                        <a:pt x="24" y="6"/>
                      </a:cubicBezTo>
                      <a:cubicBezTo>
                        <a:pt x="24" y="3"/>
                        <a:pt x="18" y="0"/>
                        <a:pt x="12" y="0"/>
                      </a:cubicBezTo>
                      <a:cubicBezTo>
                        <a:pt x="5" y="0"/>
                        <a:pt x="0" y="3"/>
                        <a:pt x="0" y="6"/>
                      </a:cubicBezTo>
                      <a:close/>
                    </a:path>
                  </a:pathLst>
                </a:custGeom>
                <a:solidFill>
                  <a:srgbClr val="4848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7" name="组合 256"/>
            <p:cNvGrpSpPr/>
            <p:nvPr/>
          </p:nvGrpSpPr>
          <p:grpSpPr>
            <a:xfrm>
              <a:off x="3888610" y="4887913"/>
              <a:ext cx="489417" cy="1856363"/>
              <a:chOff x="8154731" y="567675"/>
              <a:chExt cx="387105" cy="1468293"/>
            </a:xfrm>
          </p:grpSpPr>
          <p:grpSp>
            <p:nvGrpSpPr>
              <p:cNvPr id="253" name="组合 252"/>
              <p:cNvGrpSpPr/>
              <p:nvPr/>
            </p:nvGrpSpPr>
            <p:grpSpPr>
              <a:xfrm>
                <a:off x="8261910" y="567675"/>
                <a:ext cx="186570" cy="1415459"/>
                <a:chOff x="8261910" y="567675"/>
                <a:chExt cx="186570" cy="1415459"/>
              </a:xfrm>
            </p:grpSpPr>
            <p:sp>
              <p:nvSpPr>
                <p:cNvPr id="250" name="任意多边形 249"/>
                <p:cNvSpPr/>
                <p:nvPr/>
              </p:nvSpPr>
              <p:spPr bwMode="auto">
                <a:xfrm>
                  <a:off x="8261910" y="567675"/>
                  <a:ext cx="186570" cy="1411923"/>
                </a:xfrm>
                <a:custGeom>
                  <a:avLst/>
                  <a:gdLst>
                    <a:gd name="connsiteX0" fmla="*/ 8194 w 172489"/>
                    <a:gd name="connsiteY0" fmla="*/ 0 h 1108059"/>
                    <a:gd name="connsiteX1" fmla="*/ 163969 w 172489"/>
                    <a:gd name="connsiteY1" fmla="*/ 0 h 1108059"/>
                    <a:gd name="connsiteX2" fmla="*/ 164920 w 172489"/>
                    <a:gd name="connsiteY2" fmla="*/ 122403 h 1108059"/>
                    <a:gd name="connsiteX3" fmla="*/ 172489 w 172489"/>
                    <a:gd name="connsiteY3" fmla="*/ 1103445 h 1108059"/>
                    <a:gd name="connsiteX4" fmla="*/ 0 w 172489"/>
                    <a:gd name="connsiteY4" fmla="*/ 1108059 h 1108059"/>
                    <a:gd name="connsiteX5" fmla="*/ 6437 w 172489"/>
                    <a:gd name="connsiteY5" fmla="*/ 230950 h 1108059"/>
                    <a:gd name="connsiteX0-1" fmla="*/ 660 w 172489"/>
                    <a:gd name="connsiteY0-2" fmla="*/ 0 h 1411923"/>
                    <a:gd name="connsiteX1-3" fmla="*/ 163969 w 172489"/>
                    <a:gd name="connsiteY1-4" fmla="*/ 303864 h 1411923"/>
                    <a:gd name="connsiteX2-5" fmla="*/ 164920 w 172489"/>
                    <a:gd name="connsiteY2-6" fmla="*/ 426267 h 1411923"/>
                    <a:gd name="connsiteX3-7" fmla="*/ 172489 w 172489"/>
                    <a:gd name="connsiteY3-8" fmla="*/ 1407309 h 1411923"/>
                    <a:gd name="connsiteX4-9" fmla="*/ 0 w 172489"/>
                    <a:gd name="connsiteY4-10" fmla="*/ 1411923 h 1411923"/>
                    <a:gd name="connsiteX5-11" fmla="*/ 6437 w 172489"/>
                    <a:gd name="connsiteY5-12" fmla="*/ 534814 h 1411923"/>
                    <a:gd name="connsiteX6" fmla="*/ 660 w 172489"/>
                    <a:gd name="connsiteY6" fmla="*/ 0 h 1411923"/>
                    <a:gd name="connsiteX0-13" fmla="*/ 660 w 186570"/>
                    <a:gd name="connsiteY0-14" fmla="*/ 0 h 1411923"/>
                    <a:gd name="connsiteX1-15" fmla="*/ 186570 w 186570"/>
                    <a:gd name="connsiteY1-16" fmla="*/ 10045 h 1411923"/>
                    <a:gd name="connsiteX2-17" fmla="*/ 164920 w 186570"/>
                    <a:gd name="connsiteY2-18" fmla="*/ 426267 h 1411923"/>
                    <a:gd name="connsiteX3-19" fmla="*/ 172489 w 186570"/>
                    <a:gd name="connsiteY3-20" fmla="*/ 1407309 h 1411923"/>
                    <a:gd name="connsiteX4-21" fmla="*/ 0 w 186570"/>
                    <a:gd name="connsiteY4-22" fmla="*/ 1411923 h 1411923"/>
                    <a:gd name="connsiteX5-23" fmla="*/ 6437 w 186570"/>
                    <a:gd name="connsiteY5-24" fmla="*/ 534814 h 1411923"/>
                    <a:gd name="connsiteX6-25" fmla="*/ 660 w 186570"/>
                    <a:gd name="connsiteY6-26" fmla="*/ 0 h 141192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25" y="connsiteY6-26"/>
                    </a:cxn>
                  </a:cxnLst>
                  <a:rect l="l" t="t" r="r" b="b"/>
                  <a:pathLst>
                    <a:path w="186570" h="1411923">
                      <a:moveTo>
                        <a:pt x="660" y="0"/>
                      </a:moveTo>
                      <a:lnTo>
                        <a:pt x="186570" y="10045"/>
                      </a:lnTo>
                      <a:lnTo>
                        <a:pt x="164920" y="426267"/>
                      </a:lnTo>
                      <a:cubicBezTo>
                        <a:pt x="167183" y="717821"/>
                        <a:pt x="168730" y="920583"/>
                        <a:pt x="172489" y="1407309"/>
                      </a:cubicBezTo>
                      <a:lnTo>
                        <a:pt x="0" y="1411923"/>
                      </a:lnTo>
                      <a:cubicBezTo>
                        <a:pt x="2167" y="1140318"/>
                        <a:pt x="4291" y="827184"/>
                        <a:pt x="6437" y="534814"/>
                      </a:cubicBezTo>
                      <a:cubicBezTo>
                        <a:pt x="7023" y="457831"/>
                        <a:pt x="74" y="76983"/>
                        <a:pt x="660" y="0"/>
                      </a:cubicBezTo>
                      <a:close/>
                    </a:path>
                  </a:pathLst>
                </a:custGeom>
                <a:solidFill>
                  <a:srgbClr val="1F46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 243"/>
                <p:cNvSpPr/>
                <p:nvPr/>
              </p:nvSpPr>
              <p:spPr bwMode="auto">
                <a:xfrm>
                  <a:off x="8294937" y="574677"/>
                  <a:ext cx="139054" cy="1408457"/>
                </a:xfrm>
                <a:custGeom>
                  <a:avLst/>
                  <a:gdLst>
                    <a:gd name="connsiteX0" fmla="*/ 0 w 122353"/>
                    <a:gd name="connsiteY0" fmla="*/ 0 h 1107104"/>
                    <a:gd name="connsiteX1" fmla="*/ 113787 w 122353"/>
                    <a:gd name="connsiteY1" fmla="*/ 0 h 1107104"/>
                    <a:gd name="connsiteX2" fmla="*/ 122353 w 122353"/>
                    <a:gd name="connsiteY2" fmla="*/ 1103444 h 1107104"/>
                    <a:gd name="connsiteX3" fmla="*/ 27789 w 122353"/>
                    <a:gd name="connsiteY3" fmla="*/ 1107104 h 1107104"/>
                    <a:gd name="connsiteX4" fmla="*/ 40272 w 122353"/>
                    <a:gd name="connsiteY4" fmla="*/ 115991 h 1107104"/>
                    <a:gd name="connsiteX5" fmla="*/ 31636 w 122353"/>
                    <a:gd name="connsiteY5" fmla="*/ 81463 h 1107104"/>
                    <a:gd name="connsiteX6" fmla="*/ 27354 w 122353"/>
                    <a:gd name="connsiteY6" fmla="*/ 46936 h 1107104"/>
                    <a:gd name="connsiteX7" fmla="*/ 4130 w 122353"/>
                    <a:gd name="connsiteY7" fmla="*/ 1748 h 1107104"/>
                    <a:gd name="connsiteX0-1" fmla="*/ 0 w 122353"/>
                    <a:gd name="connsiteY0-2" fmla="*/ 0 h 1107104"/>
                    <a:gd name="connsiteX1-3" fmla="*/ 113787 w 122353"/>
                    <a:gd name="connsiteY1-4" fmla="*/ 0 h 1107104"/>
                    <a:gd name="connsiteX2-5" fmla="*/ 122353 w 122353"/>
                    <a:gd name="connsiteY2-6" fmla="*/ 1103444 h 1107104"/>
                    <a:gd name="connsiteX3-7" fmla="*/ 27789 w 122353"/>
                    <a:gd name="connsiteY3-8" fmla="*/ 1107104 h 1107104"/>
                    <a:gd name="connsiteX4-9" fmla="*/ 40272 w 122353"/>
                    <a:gd name="connsiteY4-10" fmla="*/ 115991 h 1107104"/>
                    <a:gd name="connsiteX5-11" fmla="*/ 31636 w 122353"/>
                    <a:gd name="connsiteY5-12" fmla="*/ 81463 h 1107104"/>
                    <a:gd name="connsiteX6-13" fmla="*/ 4130 w 122353"/>
                    <a:gd name="connsiteY6-14" fmla="*/ 1748 h 1107104"/>
                    <a:gd name="connsiteX7-15" fmla="*/ 0 w 122353"/>
                    <a:gd name="connsiteY7-16" fmla="*/ 0 h 1107104"/>
                    <a:gd name="connsiteX0-17" fmla="*/ 0 w 122353"/>
                    <a:gd name="connsiteY0-18" fmla="*/ 3342 h 1110446"/>
                    <a:gd name="connsiteX1-19" fmla="*/ 113787 w 122353"/>
                    <a:gd name="connsiteY1-20" fmla="*/ 3342 h 1110446"/>
                    <a:gd name="connsiteX2-21" fmla="*/ 122353 w 122353"/>
                    <a:gd name="connsiteY2-22" fmla="*/ 1106786 h 1110446"/>
                    <a:gd name="connsiteX3-23" fmla="*/ 27789 w 122353"/>
                    <a:gd name="connsiteY3-24" fmla="*/ 1110446 h 1110446"/>
                    <a:gd name="connsiteX4-25" fmla="*/ 40272 w 122353"/>
                    <a:gd name="connsiteY4-26" fmla="*/ 119333 h 1110446"/>
                    <a:gd name="connsiteX5-27" fmla="*/ 4130 w 122353"/>
                    <a:gd name="connsiteY5-28" fmla="*/ 5090 h 1110446"/>
                    <a:gd name="connsiteX6-29" fmla="*/ 0 w 122353"/>
                    <a:gd name="connsiteY6-30" fmla="*/ 3342 h 1110446"/>
                    <a:gd name="connsiteX0-31" fmla="*/ 0 w 137421"/>
                    <a:gd name="connsiteY0-32" fmla="*/ 0 h 1408457"/>
                    <a:gd name="connsiteX1-33" fmla="*/ 128855 w 137421"/>
                    <a:gd name="connsiteY1-34" fmla="*/ 301353 h 1408457"/>
                    <a:gd name="connsiteX2-35" fmla="*/ 137421 w 137421"/>
                    <a:gd name="connsiteY2-36" fmla="*/ 1404797 h 1408457"/>
                    <a:gd name="connsiteX3-37" fmla="*/ 42857 w 137421"/>
                    <a:gd name="connsiteY3-38" fmla="*/ 1408457 h 1408457"/>
                    <a:gd name="connsiteX4-39" fmla="*/ 55340 w 137421"/>
                    <a:gd name="connsiteY4-40" fmla="*/ 417344 h 1408457"/>
                    <a:gd name="connsiteX5-41" fmla="*/ 19198 w 137421"/>
                    <a:gd name="connsiteY5-42" fmla="*/ 303101 h 1408457"/>
                    <a:gd name="connsiteX6-43" fmla="*/ 0 w 137421"/>
                    <a:gd name="connsiteY6-44" fmla="*/ 0 h 1408457"/>
                    <a:gd name="connsiteX0-45" fmla="*/ 1633 w 139054"/>
                    <a:gd name="connsiteY0-46" fmla="*/ 0 h 1408457"/>
                    <a:gd name="connsiteX1-47" fmla="*/ 130488 w 139054"/>
                    <a:gd name="connsiteY1-48" fmla="*/ 301353 h 1408457"/>
                    <a:gd name="connsiteX2-49" fmla="*/ 139054 w 139054"/>
                    <a:gd name="connsiteY2-50" fmla="*/ 1404797 h 1408457"/>
                    <a:gd name="connsiteX3-51" fmla="*/ 44490 w 139054"/>
                    <a:gd name="connsiteY3-52" fmla="*/ 1408457 h 1408457"/>
                    <a:gd name="connsiteX4-53" fmla="*/ 56973 w 139054"/>
                    <a:gd name="connsiteY4-54" fmla="*/ 417344 h 1408457"/>
                    <a:gd name="connsiteX5-55" fmla="*/ 1633 w 139054"/>
                    <a:gd name="connsiteY5-56" fmla="*/ 0 h 1408457"/>
                    <a:gd name="connsiteX0-57" fmla="*/ 1633 w 139054"/>
                    <a:gd name="connsiteY0-58" fmla="*/ 0 h 1408457"/>
                    <a:gd name="connsiteX1-59" fmla="*/ 132999 w 139054"/>
                    <a:gd name="connsiteY1-60" fmla="*/ 2512 h 1408457"/>
                    <a:gd name="connsiteX2-61" fmla="*/ 139054 w 139054"/>
                    <a:gd name="connsiteY2-62" fmla="*/ 1404797 h 1408457"/>
                    <a:gd name="connsiteX3-63" fmla="*/ 44490 w 139054"/>
                    <a:gd name="connsiteY3-64" fmla="*/ 1408457 h 1408457"/>
                    <a:gd name="connsiteX4-65" fmla="*/ 56973 w 139054"/>
                    <a:gd name="connsiteY4-66" fmla="*/ 417344 h 1408457"/>
                    <a:gd name="connsiteX5-67" fmla="*/ 1633 w 139054"/>
                    <a:gd name="connsiteY5-68" fmla="*/ 0 h 140845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139054" h="1408457">
                      <a:moveTo>
                        <a:pt x="1633" y="0"/>
                      </a:moveTo>
                      <a:lnTo>
                        <a:pt x="132999" y="2512"/>
                      </a:lnTo>
                      <a:cubicBezTo>
                        <a:pt x="135854" y="370327"/>
                        <a:pt x="136199" y="1036982"/>
                        <a:pt x="139054" y="1404797"/>
                      </a:cubicBezTo>
                      <a:lnTo>
                        <a:pt x="44490" y="1408457"/>
                      </a:lnTo>
                      <a:cubicBezTo>
                        <a:pt x="48772" y="1089436"/>
                        <a:pt x="52691" y="736365"/>
                        <a:pt x="56973" y="417344"/>
                      </a:cubicBezTo>
                      <a:cubicBezTo>
                        <a:pt x="49830" y="182601"/>
                        <a:pt x="-10619" y="19332"/>
                        <a:pt x="1633" y="0"/>
                      </a:cubicBezTo>
                      <a:close/>
                    </a:path>
                  </a:pathLst>
                </a:custGeom>
                <a:solidFill>
                  <a:srgbClr val="1B32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2" name="组合 251"/>
              <p:cNvGrpSpPr/>
              <p:nvPr/>
            </p:nvGrpSpPr>
            <p:grpSpPr>
              <a:xfrm>
                <a:off x="8154731" y="1805525"/>
                <a:ext cx="387105" cy="230443"/>
                <a:chOff x="8154731" y="1805525"/>
                <a:chExt cx="387105" cy="230443"/>
              </a:xfrm>
            </p:grpSpPr>
            <p:sp>
              <p:nvSpPr>
                <p:cNvPr id="231" name="Freeform 104"/>
                <p:cNvSpPr/>
                <p:nvPr/>
              </p:nvSpPr>
              <p:spPr bwMode="auto">
                <a:xfrm flipH="1">
                  <a:off x="8154731" y="1808170"/>
                  <a:ext cx="387105" cy="227798"/>
                </a:xfrm>
                <a:custGeom>
                  <a:avLst/>
                  <a:gdLst>
                    <a:gd name="T0" fmla="*/ 162 w 182"/>
                    <a:gd name="T1" fmla="*/ 91 h 92"/>
                    <a:gd name="T2" fmla="*/ 8 w 182"/>
                    <a:gd name="T3" fmla="*/ 80 h 92"/>
                    <a:gd name="T4" fmla="*/ 91 w 182"/>
                    <a:gd name="T5" fmla="*/ 2 h 92"/>
                    <a:gd name="T6" fmla="*/ 162 w 182"/>
                    <a:gd name="T7" fmla="*/ 91 h 92"/>
                    <a:gd name="connsiteX0" fmla="*/ 8471 w 8987"/>
                    <a:gd name="connsiteY0" fmla="*/ 9678 h 9996"/>
                    <a:gd name="connsiteX1" fmla="*/ 10 w 8987"/>
                    <a:gd name="connsiteY1" fmla="*/ 8483 h 9996"/>
                    <a:gd name="connsiteX2" fmla="*/ 4570 w 8987"/>
                    <a:gd name="connsiteY2" fmla="*/ 4 h 9996"/>
                    <a:gd name="connsiteX3" fmla="*/ 8471 w 8987"/>
                    <a:gd name="connsiteY3" fmla="*/ 9678 h 9996"/>
                    <a:gd name="connsiteX0-1" fmla="*/ 9426 w 10000"/>
                    <a:gd name="connsiteY0-2" fmla="*/ 9682 h 10000"/>
                    <a:gd name="connsiteX1-3" fmla="*/ 11 w 10000"/>
                    <a:gd name="connsiteY1-4" fmla="*/ 8486 h 10000"/>
                    <a:gd name="connsiteX2-5" fmla="*/ 5085 w 10000"/>
                    <a:gd name="connsiteY2-6" fmla="*/ 4 h 10000"/>
                    <a:gd name="connsiteX3-7" fmla="*/ 9426 w 10000"/>
                    <a:gd name="connsiteY3-8" fmla="*/ 9682 h 10000"/>
                    <a:gd name="connsiteX0-9" fmla="*/ 9426 w 10000"/>
                    <a:gd name="connsiteY0-10" fmla="*/ 9682 h 10460"/>
                    <a:gd name="connsiteX1-11" fmla="*/ 11 w 10000"/>
                    <a:gd name="connsiteY1-12" fmla="*/ 8486 h 10460"/>
                    <a:gd name="connsiteX2-13" fmla="*/ 5085 w 10000"/>
                    <a:gd name="connsiteY2-14" fmla="*/ 4 h 10460"/>
                    <a:gd name="connsiteX3-15" fmla="*/ 9426 w 10000"/>
                    <a:gd name="connsiteY3-16" fmla="*/ 9682 h 1046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0000" h="10460">
                      <a:moveTo>
                        <a:pt x="9426" y="9682"/>
                      </a:moveTo>
                      <a:cubicBezTo>
                        <a:pt x="9426" y="9682"/>
                        <a:pt x="1749" y="12067"/>
                        <a:pt x="11" y="8486"/>
                      </a:cubicBezTo>
                      <a:cubicBezTo>
                        <a:pt x="11" y="8486"/>
                        <a:pt x="-478" y="113"/>
                        <a:pt x="5085" y="4"/>
                      </a:cubicBezTo>
                      <a:cubicBezTo>
                        <a:pt x="10649" y="-213"/>
                        <a:pt x="10465" y="9030"/>
                        <a:pt x="9426" y="9682"/>
                      </a:cubicBezTo>
                      <a:close/>
                    </a:path>
                  </a:pathLst>
                </a:custGeom>
                <a:solidFill>
                  <a:srgbClr val="2A28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2" name="Freeform 105"/>
                <p:cNvSpPr/>
                <p:nvPr/>
              </p:nvSpPr>
              <p:spPr bwMode="auto">
                <a:xfrm flipH="1">
                  <a:off x="8162599" y="1805525"/>
                  <a:ext cx="341793" cy="186886"/>
                </a:xfrm>
                <a:custGeom>
                  <a:avLst/>
                  <a:gdLst>
                    <a:gd name="T0" fmla="*/ 0 w 144"/>
                    <a:gd name="T1" fmla="*/ 27 h 79"/>
                    <a:gd name="T2" fmla="*/ 67 w 144"/>
                    <a:gd name="T3" fmla="*/ 1 h 79"/>
                    <a:gd name="T4" fmla="*/ 144 w 144"/>
                    <a:gd name="T5" fmla="*/ 45 h 79"/>
                    <a:gd name="T6" fmla="*/ 0 w 144"/>
                    <a:gd name="T7" fmla="*/ 27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4" h="79">
                      <a:moveTo>
                        <a:pt x="0" y="27"/>
                      </a:moveTo>
                      <a:cubicBezTo>
                        <a:pt x="12" y="13"/>
                        <a:pt x="32" y="1"/>
                        <a:pt x="67" y="1"/>
                      </a:cubicBezTo>
                      <a:cubicBezTo>
                        <a:pt x="114" y="0"/>
                        <a:pt x="136" y="22"/>
                        <a:pt x="144" y="45"/>
                      </a:cubicBezTo>
                      <a:cubicBezTo>
                        <a:pt x="118" y="79"/>
                        <a:pt x="11" y="73"/>
                        <a:pt x="0" y="27"/>
                      </a:cubicBezTo>
                      <a:close/>
                    </a:path>
                  </a:pathLst>
                </a:custGeom>
                <a:solidFill>
                  <a:srgbClr val="353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3" name="Freeform 106"/>
                <p:cNvSpPr/>
                <p:nvPr/>
              </p:nvSpPr>
              <p:spPr bwMode="auto">
                <a:xfrm flipH="1">
                  <a:off x="8402231" y="1843157"/>
                  <a:ext cx="56966" cy="29982"/>
                </a:xfrm>
                <a:custGeom>
                  <a:avLst/>
                  <a:gdLst>
                    <a:gd name="T0" fmla="*/ 0 w 24"/>
                    <a:gd name="T1" fmla="*/ 6 h 13"/>
                    <a:gd name="T2" fmla="*/ 12 w 24"/>
                    <a:gd name="T3" fmla="*/ 12 h 13"/>
                    <a:gd name="T4" fmla="*/ 24 w 24"/>
                    <a:gd name="T5" fmla="*/ 6 h 13"/>
                    <a:gd name="T6" fmla="*/ 12 w 24"/>
                    <a:gd name="T7" fmla="*/ 0 h 13"/>
                    <a:gd name="T8" fmla="*/ 0 w 24"/>
                    <a:gd name="T9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3">
                      <a:moveTo>
                        <a:pt x="0" y="6"/>
                      </a:moveTo>
                      <a:cubicBezTo>
                        <a:pt x="0" y="10"/>
                        <a:pt x="5" y="13"/>
                        <a:pt x="12" y="12"/>
                      </a:cubicBezTo>
                      <a:cubicBezTo>
                        <a:pt x="18" y="12"/>
                        <a:pt x="24" y="10"/>
                        <a:pt x="24" y="6"/>
                      </a:cubicBezTo>
                      <a:cubicBezTo>
                        <a:pt x="24" y="3"/>
                        <a:pt x="18" y="0"/>
                        <a:pt x="12" y="0"/>
                      </a:cubicBezTo>
                      <a:cubicBezTo>
                        <a:pt x="5" y="0"/>
                        <a:pt x="0" y="3"/>
                        <a:pt x="0" y="6"/>
                      </a:cubicBezTo>
                      <a:close/>
                    </a:path>
                  </a:pathLst>
                </a:custGeom>
                <a:solidFill>
                  <a:srgbClr val="4848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3" name="组合 12"/>
          <p:cNvGrpSpPr/>
          <p:nvPr/>
        </p:nvGrpSpPr>
        <p:grpSpPr>
          <a:xfrm>
            <a:off x="3274646" y="2124543"/>
            <a:ext cx="2526055" cy="2889890"/>
            <a:chOff x="3217419" y="2141778"/>
            <a:chExt cx="2526055" cy="2889890"/>
          </a:xfrm>
        </p:grpSpPr>
        <p:grpSp>
          <p:nvGrpSpPr>
            <p:cNvPr id="11" name="组合 10"/>
            <p:cNvGrpSpPr/>
            <p:nvPr/>
          </p:nvGrpSpPr>
          <p:grpSpPr>
            <a:xfrm>
              <a:off x="3239460" y="2141778"/>
              <a:ext cx="2504014" cy="2889890"/>
              <a:chOff x="3239460" y="2141778"/>
              <a:chExt cx="2504014" cy="2889890"/>
            </a:xfrm>
          </p:grpSpPr>
          <p:grpSp>
            <p:nvGrpSpPr>
              <p:cNvPr id="228" name="组合 227"/>
              <p:cNvGrpSpPr/>
              <p:nvPr/>
            </p:nvGrpSpPr>
            <p:grpSpPr>
              <a:xfrm>
                <a:off x="3239460" y="3319549"/>
                <a:ext cx="2504014" cy="1712119"/>
                <a:chOff x="3239460" y="3319549"/>
                <a:chExt cx="2504014" cy="1712119"/>
              </a:xfrm>
            </p:grpSpPr>
            <p:sp>
              <p:nvSpPr>
                <p:cNvPr id="129" name="Freeform 89"/>
                <p:cNvSpPr/>
                <p:nvPr/>
              </p:nvSpPr>
              <p:spPr bwMode="auto">
                <a:xfrm>
                  <a:off x="4741994" y="3614599"/>
                  <a:ext cx="1001480" cy="1143242"/>
                </a:xfrm>
                <a:custGeom>
                  <a:avLst/>
                  <a:gdLst>
                    <a:gd name="T0" fmla="*/ 0 w 431"/>
                    <a:gd name="T1" fmla="*/ 0 h 460"/>
                    <a:gd name="T2" fmla="*/ 431 w 431"/>
                    <a:gd name="T3" fmla="*/ 322 h 460"/>
                    <a:gd name="T4" fmla="*/ 370 w 431"/>
                    <a:gd name="T5" fmla="*/ 460 h 460"/>
                    <a:gd name="T6" fmla="*/ 19 w 431"/>
                    <a:gd name="T7" fmla="*/ 157 h 460"/>
                    <a:gd name="T8" fmla="*/ 0 w 431"/>
                    <a:gd name="T9" fmla="*/ 0 h 460"/>
                    <a:gd name="connsiteX0" fmla="*/ 0 w 10000"/>
                    <a:gd name="connsiteY0" fmla="*/ 0 h 9250"/>
                    <a:gd name="connsiteX1" fmla="*/ 10000 w 10000"/>
                    <a:gd name="connsiteY1" fmla="*/ 7000 h 9250"/>
                    <a:gd name="connsiteX2" fmla="*/ 7645 w 10000"/>
                    <a:gd name="connsiteY2" fmla="*/ 9250 h 9250"/>
                    <a:gd name="connsiteX3" fmla="*/ 441 w 10000"/>
                    <a:gd name="connsiteY3" fmla="*/ 3413 h 9250"/>
                    <a:gd name="connsiteX4" fmla="*/ 0 w 10000"/>
                    <a:gd name="connsiteY4" fmla="*/ 0 h 9250"/>
                    <a:gd name="connsiteX0-1" fmla="*/ 0 w 10000"/>
                    <a:gd name="connsiteY0-2" fmla="*/ 0 h 10000"/>
                    <a:gd name="connsiteX1-3" fmla="*/ 10000 w 10000"/>
                    <a:gd name="connsiteY1-4" fmla="*/ 7568 h 10000"/>
                    <a:gd name="connsiteX2-5" fmla="*/ 7645 w 10000"/>
                    <a:gd name="connsiteY2-6" fmla="*/ 10000 h 10000"/>
                    <a:gd name="connsiteX3-7" fmla="*/ 441 w 10000"/>
                    <a:gd name="connsiteY3-8" fmla="*/ 3690 h 10000"/>
                    <a:gd name="connsiteX4-9" fmla="*/ 0 w 10000"/>
                    <a:gd name="connsiteY4-10" fmla="*/ 0 h 10000"/>
                    <a:gd name="connsiteX0-11" fmla="*/ 0 w 10000"/>
                    <a:gd name="connsiteY0-12" fmla="*/ 0 h 9506"/>
                    <a:gd name="connsiteX1-13" fmla="*/ 10000 w 10000"/>
                    <a:gd name="connsiteY1-14" fmla="*/ 7568 h 9506"/>
                    <a:gd name="connsiteX2-15" fmla="*/ 7332 w 10000"/>
                    <a:gd name="connsiteY2-16" fmla="*/ 9506 h 9506"/>
                    <a:gd name="connsiteX3-17" fmla="*/ 441 w 10000"/>
                    <a:gd name="connsiteY3-18" fmla="*/ 3690 h 9506"/>
                    <a:gd name="connsiteX4-19" fmla="*/ 0 w 10000"/>
                    <a:gd name="connsiteY4-20" fmla="*/ 0 h 9506"/>
                    <a:gd name="connsiteX0-21" fmla="*/ 0 w 11323"/>
                    <a:gd name="connsiteY0-22" fmla="*/ 0 h 10000"/>
                    <a:gd name="connsiteX1-23" fmla="*/ 11323 w 11323"/>
                    <a:gd name="connsiteY1-24" fmla="*/ 8851 h 10000"/>
                    <a:gd name="connsiteX2-25" fmla="*/ 7332 w 11323"/>
                    <a:gd name="connsiteY2-26" fmla="*/ 10000 h 10000"/>
                    <a:gd name="connsiteX3-27" fmla="*/ 441 w 11323"/>
                    <a:gd name="connsiteY3-28" fmla="*/ 3882 h 10000"/>
                    <a:gd name="connsiteX4-29" fmla="*/ 0 w 11323"/>
                    <a:gd name="connsiteY4-30" fmla="*/ 0 h 10000"/>
                    <a:gd name="connsiteX0-31" fmla="*/ 0 w 11462"/>
                    <a:gd name="connsiteY0-32" fmla="*/ 0 h 10000"/>
                    <a:gd name="connsiteX1-33" fmla="*/ 11462 w 11462"/>
                    <a:gd name="connsiteY1-34" fmla="*/ 8888 h 10000"/>
                    <a:gd name="connsiteX2-35" fmla="*/ 7332 w 11462"/>
                    <a:gd name="connsiteY2-36" fmla="*/ 10000 h 10000"/>
                    <a:gd name="connsiteX3-37" fmla="*/ 441 w 11462"/>
                    <a:gd name="connsiteY3-38" fmla="*/ 3882 h 10000"/>
                    <a:gd name="connsiteX4-39" fmla="*/ 0 w 11462"/>
                    <a:gd name="connsiteY4-40" fmla="*/ 0 h 10000"/>
                    <a:gd name="connsiteX0-41" fmla="*/ 0 w 11323"/>
                    <a:gd name="connsiteY0-42" fmla="*/ 0 h 10000"/>
                    <a:gd name="connsiteX1-43" fmla="*/ 11323 w 11323"/>
                    <a:gd name="connsiteY1-44" fmla="*/ 9481 h 10000"/>
                    <a:gd name="connsiteX2-45" fmla="*/ 7332 w 11323"/>
                    <a:gd name="connsiteY2-46" fmla="*/ 10000 h 10000"/>
                    <a:gd name="connsiteX3-47" fmla="*/ 441 w 11323"/>
                    <a:gd name="connsiteY3-48" fmla="*/ 3882 h 10000"/>
                    <a:gd name="connsiteX4-49" fmla="*/ 0 w 11323"/>
                    <a:gd name="connsiteY4-50" fmla="*/ 0 h 10000"/>
                    <a:gd name="connsiteX0-51" fmla="*/ 0 w 11323"/>
                    <a:gd name="connsiteY0-52" fmla="*/ 0 h 10185"/>
                    <a:gd name="connsiteX1-53" fmla="*/ 11323 w 11323"/>
                    <a:gd name="connsiteY1-54" fmla="*/ 9481 h 10185"/>
                    <a:gd name="connsiteX2-55" fmla="*/ 6497 w 11323"/>
                    <a:gd name="connsiteY2-56" fmla="*/ 10185 h 10185"/>
                    <a:gd name="connsiteX3-57" fmla="*/ 441 w 11323"/>
                    <a:gd name="connsiteY3-58" fmla="*/ 3882 h 10185"/>
                    <a:gd name="connsiteX4-59" fmla="*/ 0 w 11323"/>
                    <a:gd name="connsiteY4-60" fmla="*/ 0 h 10185"/>
                    <a:gd name="connsiteX0-61" fmla="*/ 0 w 10940"/>
                    <a:gd name="connsiteY0-62" fmla="*/ 0 h 10200"/>
                    <a:gd name="connsiteX1-63" fmla="*/ 10940 w 10940"/>
                    <a:gd name="connsiteY1-64" fmla="*/ 9815 h 10200"/>
                    <a:gd name="connsiteX2-65" fmla="*/ 6497 w 10940"/>
                    <a:gd name="connsiteY2-66" fmla="*/ 10185 h 10200"/>
                    <a:gd name="connsiteX3-67" fmla="*/ 441 w 10940"/>
                    <a:gd name="connsiteY3-68" fmla="*/ 3882 h 10200"/>
                    <a:gd name="connsiteX4-69" fmla="*/ 0 w 10940"/>
                    <a:gd name="connsiteY4-70" fmla="*/ 0 h 10200"/>
                    <a:gd name="connsiteX0-71" fmla="*/ 0 w 10940"/>
                    <a:gd name="connsiteY0-72" fmla="*/ 0 h 10200"/>
                    <a:gd name="connsiteX1-73" fmla="*/ 10940 w 10940"/>
                    <a:gd name="connsiteY1-74" fmla="*/ 9815 h 10200"/>
                    <a:gd name="connsiteX2-75" fmla="*/ 6497 w 10940"/>
                    <a:gd name="connsiteY2-76" fmla="*/ 10185 h 10200"/>
                    <a:gd name="connsiteX3-77" fmla="*/ 441 w 10940"/>
                    <a:gd name="connsiteY3-78" fmla="*/ 3882 h 10200"/>
                    <a:gd name="connsiteX4-79" fmla="*/ 0 w 10940"/>
                    <a:gd name="connsiteY4-80" fmla="*/ 0 h 10200"/>
                    <a:gd name="connsiteX0-81" fmla="*/ 0 w 11194"/>
                    <a:gd name="connsiteY0-82" fmla="*/ 0 h 10652"/>
                    <a:gd name="connsiteX1-83" fmla="*/ 10940 w 11194"/>
                    <a:gd name="connsiteY1-84" fmla="*/ 9815 h 10652"/>
                    <a:gd name="connsiteX2-85" fmla="*/ 7621 w 11194"/>
                    <a:gd name="connsiteY2-86" fmla="*/ 10145 h 10652"/>
                    <a:gd name="connsiteX3-87" fmla="*/ 6497 w 11194"/>
                    <a:gd name="connsiteY3-88" fmla="*/ 10185 h 10652"/>
                    <a:gd name="connsiteX4-89" fmla="*/ 441 w 11194"/>
                    <a:gd name="connsiteY4-90" fmla="*/ 3882 h 10652"/>
                    <a:gd name="connsiteX5" fmla="*/ 0 w 11194"/>
                    <a:gd name="connsiteY5" fmla="*/ 0 h 10652"/>
                    <a:gd name="connsiteX0-91" fmla="*/ 0 w 11505"/>
                    <a:gd name="connsiteY0-92" fmla="*/ 0 h 10768"/>
                    <a:gd name="connsiteX1-93" fmla="*/ 10940 w 11505"/>
                    <a:gd name="connsiteY1-94" fmla="*/ 9815 h 10768"/>
                    <a:gd name="connsiteX2-95" fmla="*/ 9695 w 11505"/>
                    <a:gd name="connsiteY2-96" fmla="*/ 10428 h 10768"/>
                    <a:gd name="connsiteX3-97" fmla="*/ 7621 w 11505"/>
                    <a:gd name="connsiteY3-98" fmla="*/ 10145 h 10768"/>
                    <a:gd name="connsiteX4-99" fmla="*/ 6497 w 11505"/>
                    <a:gd name="connsiteY4-100" fmla="*/ 10185 h 10768"/>
                    <a:gd name="connsiteX5-101" fmla="*/ 441 w 11505"/>
                    <a:gd name="connsiteY5-102" fmla="*/ 3882 h 10768"/>
                    <a:gd name="connsiteX6" fmla="*/ 0 w 11505"/>
                    <a:gd name="connsiteY6" fmla="*/ 0 h 10768"/>
                    <a:gd name="connsiteX0-103" fmla="*/ 0 w 11505"/>
                    <a:gd name="connsiteY0-104" fmla="*/ 0 h 12978"/>
                    <a:gd name="connsiteX1-105" fmla="*/ 10940 w 11505"/>
                    <a:gd name="connsiteY1-106" fmla="*/ 9815 h 12978"/>
                    <a:gd name="connsiteX2-107" fmla="*/ 9695 w 11505"/>
                    <a:gd name="connsiteY2-108" fmla="*/ 10428 h 12978"/>
                    <a:gd name="connsiteX3-109" fmla="*/ 654 w 11505"/>
                    <a:gd name="connsiteY3-110" fmla="*/ 12978 h 12978"/>
                    <a:gd name="connsiteX4-111" fmla="*/ 6497 w 11505"/>
                    <a:gd name="connsiteY4-112" fmla="*/ 10185 h 12978"/>
                    <a:gd name="connsiteX5-113" fmla="*/ 441 w 11505"/>
                    <a:gd name="connsiteY5-114" fmla="*/ 3882 h 12978"/>
                    <a:gd name="connsiteX6-115" fmla="*/ 0 w 11505"/>
                    <a:gd name="connsiteY6-116" fmla="*/ 0 h 12978"/>
                    <a:gd name="connsiteX0-117" fmla="*/ 0 w 11183"/>
                    <a:gd name="connsiteY0-118" fmla="*/ 0 h 13104"/>
                    <a:gd name="connsiteX1-119" fmla="*/ 10940 w 11183"/>
                    <a:gd name="connsiteY1-120" fmla="*/ 9815 h 13104"/>
                    <a:gd name="connsiteX2-121" fmla="*/ 5068 w 11183"/>
                    <a:gd name="connsiteY2-122" fmla="*/ 13091 h 13104"/>
                    <a:gd name="connsiteX3-123" fmla="*/ 654 w 11183"/>
                    <a:gd name="connsiteY3-124" fmla="*/ 12978 h 13104"/>
                    <a:gd name="connsiteX4-125" fmla="*/ 6497 w 11183"/>
                    <a:gd name="connsiteY4-126" fmla="*/ 10185 h 13104"/>
                    <a:gd name="connsiteX5-127" fmla="*/ 441 w 11183"/>
                    <a:gd name="connsiteY5-128" fmla="*/ 3882 h 13104"/>
                    <a:gd name="connsiteX6-129" fmla="*/ 0 w 11183"/>
                    <a:gd name="connsiteY6-130" fmla="*/ 0 h 13104"/>
                    <a:gd name="connsiteX0-131" fmla="*/ 0 w 11183"/>
                    <a:gd name="connsiteY0-132" fmla="*/ 0 h 13603"/>
                    <a:gd name="connsiteX1-133" fmla="*/ 10940 w 11183"/>
                    <a:gd name="connsiteY1-134" fmla="*/ 9815 h 13603"/>
                    <a:gd name="connsiteX2-135" fmla="*/ 5068 w 11183"/>
                    <a:gd name="connsiteY2-136" fmla="*/ 13091 h 13603"/>
                    <a:gd name="connsiteX3-137" fmla="*/ 548 w 11183"/>
                    <a:gd name="connsiteY3-138" fmla="*/ 13601 h 13603"/>
                    <a:gd name="connsiteX4-139" fmla="*/ 6497 w 11183"/>
                    <a:gd name="connsiteY4-140" fmla="*/ 10185 h 13603"/>
                    <a:gd name="connsiteX5-141" fmla="*/ 441 w 11183"/>
                    <a:gd name="connsiteY5-142" fmla="*/ 3882 h 13603"/>
                    <a:gd name="connsiteX6-143" fmla="*/ 0 w 11183"/>
                    <a:gd name="connsiteY6-144" fmla="*/ 0 h 13603"/>
                    <a:gd name="connsiteX0-145" fmla="*/ 0 w 11183"/>
                    <a:gd name="connsiteY0-146" fmla="*/ 0 h 13603"/>
                    <a:gd name="connsiteX1-147" fmla="*/ 10940 w 11183"/>
                    <a:gd name="connsiteY1-148" fmla="*/ 9815 h 13603"/>
                    <a:gd name="connsiteX2-149" fmla="*/ 5068 w 11183"/>
                    <a:gd name="connsiteY2-150" fmla="*/ 13091 h 13603"/>
                    <a:gd name="connsiteX3-151" fmla="*/ 548 w 11183"/>
                    <a:gd name="connsiteY3-152" fmla="*/ 13601 h 13603"/>
                    <a:gd name="connsiteX4-153" fmla="*/ 6497 w 11183"/>
                    <a:gd name="connsiteY4-154" fmla="*/ 10185 h 13603"/>
                    <a:gd name="connsiteX5-155" fmla="*/ 441 w 11183"/>
                    <a:gd name="connsiteY5-156" fmla="*/ 3882 h 13603"/>
                    <a:gd name="connsiteX6-157" fmla="*/ 0 w 11183"/>
                    <a:gd name="connsiteY6-158" fmla="*/ 0 h 13603"/>
                    <a:gd name="connsiteX0-159" fmla="*/ 0 w 11183"/>
                    <a:gd name="connsiteY0-160" fmla="*/ 0 h 13603"/>
                    <a:gd name="connsiteX1-161" fmla="*/ 10940 w 11183"/>
                    <a:gd name="connsiteY1-162" fmla="*/ 9815 h 13603"/>
                    <a:gd name="connsiteX2-163" fmla="*/ 5068 w 11183"/>
                    <a:gd name="connsiteY2-164" fmla="*/ 13091 h 13603"/>
                    <a:gd name="connsiteX3-165" fmla="*/ 548 w 11183"/>
                    <a:gd name="connsiteY3-166" fmla="*/ 13601 h 13603"/>
                    <a:gd name="connsiteX4-167" fmla="*/ 6497 w 11183"/>
                    <a:gd name="connsiteY4-168" fmla="*/ 10185 h 13603"/>
                    <a:gd name="connsiteX5-169" fmla="*/ 441 w 11183"/>
                    <a:gd name="connsiteY5-170" fmla="*/ 3882 h 13603"/>
                    <a:gd name="connsiteX6-171" fmla="*/ 0 w 11183"/>
                    <a:gd name="connsiteY6-172" fmla="*/ 0 h 13603"/>
                    <a:gd name="connsiteX0-173" fmla="*/ 0 w 11183"/>
                    <a:gd name="connsiteY0-174" fmla="*/ 0 h 13603"/>
                    <a:gd name="connsiteX1-175" fmla="*/ 10940 w 11183"/>
                    <a:gd name="connsiteY1-176" fmla="*/ 9815 h 13603"/>
                    <a:gd name="connsiteX2-177" fmla="*/ 5068 w 11183"/>
                    <a:gd name="connsiteY2-178" fmla="*/ 13091 h 13603"/>
                    <a:gd name="connsiteX3-179" fmla="*/ 548 w 11183"/>
                    <a:gd name="connsiteY3-180" fmla="*/ 13601 h 13603"/>
                    <a:gd name="connsiteX4-181" fmla="*/ 6497 w 11183"/>
                    <a:gd name="connsiteY4-182" fmla="*/ 10185 h 13603"/>
                    <a:gd name="connsiteX5-183" fmla="*/ 441 w 11183"/>
                    <a:gd name="connsiteY5-184" fmla="*/ 3882 h 13603"/>
                    <a:gd name="connsiteX6-185" fmla="*/ 0 w 11183"/>
                    <a:gd name="connsiteY6-186" fmla="*/ 0 h 1360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01" y="connsiteY5-102"/>
                    </a:cxn>
                    <a:cxn ang="0">
                      <a:pos x="connsiteX6-115" y="connsiteY6-116"/>
                    </a:cxn>
                  </a:cxnLst>
                  <a:rect l="l" t="t" r="r" b="b"/>
                  <a:pathLst>
                    <a:path w="11183" h="13603">
                      <a:moveTo>
                        <a:pt x="0" y="0"/>
                      </a:moveTo>
                      <a:cubicBezTo>
                        <a:pt x="3647" y="3272"/>
                        <a:pt x="9346" y="7099"/>
                        <a:pt x="10940" y="9815"/>
                      </a:cubicBezTo>
                      <a:cubicBezTo>
                        <a:pt x="12556" y="11553"/>
                        <a:pt x="5621" y="13036"/>
                        <a:pt x="5068" y="13091"/>
                      </a:cubicBezTo>
                      <a:cubicBezTo>
                        <a:pt x="4515" y="13146"/>
                        <a:pt x="1081" y="13641"/>
                        <a:pt x="548" y="13601"/>
                      </a:cubicBezTo>
                      <a:cubicBezTo>
                        <a:pt x="15" y="13561"/>
                        <a:pt x="5141" y="11173"/>
                        <a:pt x="6497" y="10185"/>
                      </a:cubicBezTo>
                      <a:lnTo>
                        <a:pt x="441" y="38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96"/>
                <p:cNvSpPr/>
                <p:nvPr/>
              </p:nvSpPr>
              <p:spPr bwMode="auto">
                <a:xfrm>
                  <a:off x="3239460" y="3625647"/>
                  <a:ext cx="940876" cy="1128107"/>
                </a:xfrm>
                <a:custGeom>
                  <a:avLst/>
                  <a:gdLst>
                    <a:gd name="T0" fmla="*/ 168 w 168"/>
                    <a:gd name="T1" fmla="*/ 33 h 189"/>
                    <a:gd name="T2" fmla="*/ 141 w 168"/>
                    <a:gd name="T3" fmla="*/ 1 h 189"/>
                    <a:gd name="T4" fmla="*/ 103 w 168"/>
                    <a:gd name="T5" fmla="*/ 80 h 189"/>
                    <a:gd name="T6" fmla="*/ 74 w 168"/>
                    <a:gd name="T7" fmla="*/ 131 h 189"/>
                    <a:gd name="T8" fmla="*/ 13 w 168"/>
                    <a:gd name="T9" fmla="*/ 109 h 189"/>
                    <a:gd name="T10" fmla="*/ 0 w 168"/>
                    <a:gd name="T11" fmla="*/ 161 h 189"/>
                    <a:gd name="T12" fmla="*/ 91 w 168"/>
                    <a:gd name="T13" fmla="*/ 188 h 189"/>
                    <a:gd name="T14" fmla="*/ 168 w 168"/>
                    <a:gd name="T15" fmla="*/ 33 h 189"/>
                    <a:gd name="connsiteX0" fmla="*/ 10000 w 10000"/>
                    <a:gd name="connsiteY0" fmla="*/ 1700 h 9902"/>
                    <a:gd name="connsiteX1" fmla="*/ 8393 w 10000"/>
                    <a:gd name="connsiteY1" fmla="*/ 7 h 9902"/>
                    <a:gd name="connsiteX2" fmla="*/ 6131 w 10000"/>
                    <a:gd name="connsiteY2" fmla="*/ 4187 h 9902"/>
                    <a:gd name="connsiteX3" fmla="*/ 4405 w 10000"/>
                    <a:gd name="connsiteY3" fmla="*/ 6885 h 9902"/>
                    <a:gd name="connsiteX4" fmla="*/ 774 w 10000"/>
                    <a:gd name="connsiteY4" fmla="*/ 5721 h 9902"/>
                    <a:gd name="connsiteX5" fmla="*/ 0 w 10000"/>
                    <a:gd name="connsiteY5" fmla="*/ 8473 h 9902"/>
                    <a:gd name="connsiteX6" fmla="*/ 5417 w 10000"/>
                    <a:gd name="connsiteY6" fmla="*/ 9901 h 9902"/>
                    <a:gd name="connsiteX7" fmla="*/ 10000 w 10000"/>
                    <a:gd name="connsiteY7" fmla="*/ 1700 h 9902"/>
                    <a:gd name="connsiteX0-1" fmla="*/ 10005 w 10005"/>
                    <a:gd name="connsiteY0-2" fmla="*/ 1717 h 10000"/>
                    <a:gd name="connsiteX1-3" fmla="*/ 8398 w 10005"/>
                    <a:gd name="connsiteY1-4" fmla="*/ 7 h 10000"/>
                    <a:gd name="connsiteX2-5" fmla="*/ 6136 w 10005"/>
                    <a:gd name="connsiteY2-6" fmla="*/ 4228 h 10000"/>
                    <a:gd name="connsiteX3-7" fmla="*/ 4410 w 10005"/>
                    <a:gd name="connsiteY3-8" fmla="*/ 6953 h 10000"/>
                    <a:gd name="connsiteX4-9" fmla="*/ 5 w 10005"/>
                    <a:gd name="connsiteY4-10" fmla="*/ 8557 h 10000"/>
                    <a:gd name="connsiteX5-11" fmla="*/ 5422 w 10005"/>
                    <a:gd name="connsiteY5-12" fmla="*/ 9999 h 10000"/>
                    <a:gd name="connsiteX6-13" fmla="*/ 10005 w 10005"/>
                    <a:gd name="connsiteY6-14" fmla="*/ 1717 h 10000"/>
                    <a:gd name="connsiteX0-15" fmla="*/ 10005 w 10005"/>
                    <a:gd name="connsiteY0-16" fmla="*/ 1717 h 10000"/>
                    <a:gd name="connsiteX1-17" fmla="*/ 8398 w 10005"/>
                    <a:gd name="connsiteY1-18" fmla="*/ 7 h 10000"/>
                    <a:gd name="connsiteX2-19" fmla="*/ 6136 w 10005"/>
                    <a:gd name="connsiteY2-20" fmla="*/ 4228 h 10000"/>
                    <a:gd name="connsiteX3-21" fmla="*/ 4410 w 10005"/>
                    <a:gd name="connsiteY3-22" fmla="*/ 6953 h 10000"/>
                    <a:gd name="connsiteX4-23" fmla="*/ 5 w 10005"/>
                    <a:gd name="connsiteY4-24" fmla="*/ 8557 h 10000"/>
                    <a:gd name="connsiteX5-25" fmla="*/ 5422 w 10005"/>
                    <a:gd name="connsiteY5-26" fmla="*/ 9999 h 10000"/>
                    <a:gd name="connsiteX6-27" fmla="*/ 10005 w 10005"/>
                    <a:gd name="connsiteY6-28" fmla="*/ 1717 h 10000"/>
                    <a:gd name="connsiteX0-29" fmla="*/ 5627 w 5627"/>
                    <a:gd name="connsiteY0-30" fmla="*/ 1717 h 10158"/>
                    <a:gd name="connsiteX1-31" fmla="*/ 4020 w 5627"/>
                    <a:gd name="connsiteY1-32" fmla="*/ 7 h 10158"/>
                    <a:gd name="connsiteX2-33" fmla="*/ 1758 w 5627"/>
                    <a:gd name="connsiteY2-34" fmla="*/ 4228 h 10158"/>
                    <a:gd name="connsiteX3-35" fmla="*/ 32 w 5627"/>
                    <a:gd name="connsiteY3-36" fmla="*/ 6953 h 10158"/>
                    <a:gd name="connsiteX4-37" fmla="*/ 1044 w 5627"/>
                    <a:gd name="connsiteY4-38" fmla="*/ 9999 h 10158"/>
                    <a:gd name="connsiteX5-39" fmla="*/ 5627 w 5627"/>
                    <a:gd name="connsiteY5-40" fmla="*/ 1717 h 10158"/>
                    <a:gd name="connsiteX0-41" fmla="*/ 9999 w 9999"/>
                    <a:gd name="connsiteY0-42" fmla="*/ 1690 h 9999"/>
                    <a:gd name="connsiteX1-43" fmla="*/ 7143 w 9999"/>
                    <a:gd name="connsiteY1-44" fmla="*/ 7 h 9999"/>
                    <a:gd name="connsiteX2-45" fmla="*/ 3123 w 9999"/>
                    <a:gd name="connsiteY2-46" fmla="*/ 4162 h 9999"/>
                    <a:gd name="connsiteX3-47" fmla="*/ 56 w 9999"/>
                    <a:gd name="connsiteY3-48" fmla="*/ 6845 h 9999"/>
                    <a:gd name="connsiteX4-49" fmla="*/ 1854 w 9999"/>
                    <a:gd name="connsiteY4-50" fmla="*/ 9843 h 9999"/>
                    <a:gd name="connsiteX5-51" fmla="*/ 9999 w 9999"/>
                    <a:gd name="connsiteY5-52" fmla="*/ 1690 h 9999"/>
                    <a:gd name="connsiteX0-53" fmla="*/ 9992 w 9992"/>
                    <a:gd name="connsiteY0-54" fmla="*/ 1690 h 9844"/>
                    <a:gd name="connsiteX1-55" fmla="*/ 7136 w 9992"/>
                    <a:gd name="connsiteY1-56" fmla="*/ 7 h 9844"/>
                    <a:gd name="connsiteX2-57" fmla="*/ 3115 w 9992"/>
                    <a:gd name="connsiteY2-58" fmla="*/ 4162 h 9844"/>
                    <a:gd name="connsiteX3-59" fmla="*/ 48 w 9992"/>
                    <a:gd name="connsiteY3-60" fmla="*/ 6846 h 9844"/>
                    <a:gd name="connsiteX4-61" fmla="*/ 1846 w 9992"/>
                    <a:gd name="connsiteY4-62" fmla="*/ 9844 h 9844"/>
                    <a:gd name="connsiteX5-63" fmla="*/ 9992 w 9992"/>
                    <a:gd name="connsiteY5-64" fmla="*/ 1690 h 9844"/>
                    <a:gd name="connsiteX0-65" fmla="*/ 10000 w 10000"/>
                    <a:gd name="connsiteY0-66" fmla="*/ 1717 h 10000"/>
                    <a:gd name="connsiteX1-67" fmla="*/ 7142 w 10000"/>
                    <a:gd name="connsiteY1-68" fmla="*/ 7 h 10000"/>
                    <a:gd name="connsiteX2-69" fmla="*/ 3117 w 10000"/>
                    <a:gd name="connsiteY2-70" fmla="*/ 4228 h 10000"/>
                    <a:gd name="connsiteX3-71" fmla="*/ 48 w 10000"/>
                    <a:gd name="connsiteY3-72" fmla="*/ 6954 h 10000"/>
                    <a:gd name="connsiteX4-73" fmla="*/ 1847 w 10000"/>
                    <a:gd name="connsiteY4-74" fmla="*/ 10000 h 10000"/>
                    <a:gd name="connsiteX5-75" fmla="*/ 10000 w 10000"/>
                    <a:gd name="connsiteY5-76" fmla="*/ 1717 h 10000"/>
                    <a:gd name="connsiteX0-77" fmla="*/ 16710 w 16710"/>
                    <a:gd name="connsiteY0-78" fmla="*/ 1717 h 10000"/>
                    <a:gd name="connsiteX1-79" fmla="*/ 13852 w 16710"/>
                    <a:gd name="connsiteY1-80" fmla="*/ 7 h 10000"/>
                    <a:gd name="connsiteX2-81" fmla="*/ 9827 w 16710"/>
                    <a:gd name="connsiteY2-82" fmla="*/ 4228 h 10000"/>
                    <a:gd name="connsiteX3-83" fmla="*/ 4 w 16710"/>
                    <a:gd name="connsiteY3-84" fmla="*/ 7462 h 10000"/>
                    <a:gd name="connsiteX4-85" fmla="*/ 8557 w 16710"/>
                    <a:gd name="connsiteY4-86" fmla="*/ 10000 h 10000"/>
                    <a:gd name="connsiteX5-87" fmla="*/ 16710 w 16710"/>
                    <a:gd name="connsiteY5-88" fmla="*/ 1717 h 10000"/>
                    <a:gd name="connsiteX0-89" fmla="*/ 16717 w 17248"/>
                    <a:gd name="connsiteY0-90" fmla="*/ 1717 h 9831"/>
                    <a:gd name="connsiteX1-91" fmla="*/ 13859 w 17248"/>
                    <a:gd name="connsiteY1-92" fmla="*/ 7 h 9831"/>
                    <a:gd name="connsiteX2-93" fmla="*/ 9834 w 17248"/>
                    <a:gd name="connsiteY2-94" fmla="*/ 4228 h 9831"/>
                    <a:gd name="connsiteX3-95" fmla="*/ 11 w 17248"/>
                    <a:gd name="connsiteY3-96" fmla="*/ 7462 h 9831"/>
                    <a:gd name="connsiteX4-97" fmla="*/ 4217 w 17248"/>
                    <a:gd name="connsiteY4-98" fmla="*/ 9831 h 9831"/>
                    <a:gd name="connsiteX5-99" fmla="*/ 16717 w 17248"/>
                    <a:gd name="connsiteY5-100" fmla="*/ 1717 h 9831"/>
                    <a:gd name="connsiteX0-101" fmla="*/ 11007 w 11315"/>
                    <a:gd name="connsiteY0-102" fmla="*/ 1747 h 10000"/>
                    <a:gd name="connsiteX1-103" fmla="*/ 9350 w 11315"/>
                    <a:gd name="connsiteY1-104" fmla="*/ 7 h 10000"/>
                    <a:gd name="connsiteX2-105" fmla="*/ 7017 w 11315"/>
                    <a:gd name="connsiteY2-106" fmla="*/ 4301 h 10000"/>
                    <a:gd name="connsiteX3-107" fmla="*/ 3 w 11315"/>
                    <a:gd name="connsiteY3-108" fmla="*/ 9245 h 10000"/>
                    <a:gd name="connsiteX4-109" fmla="*/ 3760 w 11315"/>
                    <a:gd name="connsiteY4-110" fmla="*/ 10000 h 10000"/>
                    <a:gd name="connsiteX5-111" fmla="*/ 11007 w 11315"/>
                    <a:gd name="connsiteY5-112" fmla="*/ 1747 h 10000"/>
                    <a:gd name="connsiteX0-113" fmla="*/ 11004 w 11312"/>
                    <a:gd name="connsiteY0-114" fmla="*/ 1747 h 10000"/>
                    <a:gd name="connsiteX1-115" fmla="*/ 9347 w 11312"/>
                    <a:gd name="connsiteY1-116" fmla="*/ 7 h 10000"/>
                    <a:gd name="connsiteX2-117" fmla="*/ 7014 w 11312"/>
                    <a:gd name="connsiteY2-118" fmla="*/ 4301 h 10000"/>
                    <a:gd name="connsiteX3-119" fmla="*/ 0 w 11312"/>
                    <a:gd name="connsiteY3-120" fmla="*/ 9245 h 10000"/>
                    <a:gd name="connsiteX4-121" fmla="*/ 3757 w 11312"/>
                    <a:gd name="connsiteY4-122" fmla="*/ 10000 h 10000"/>
                    <a:gd name="connsiteX5-123" fmla="*/ 11004 w 11312"/>
                    <a:gd name="connsiteY5-124" fmla="*/ 1747 h 10000"/>
                    <a:gd name="connsiteX0-125" fmla="*/ 11198 w 11506"/>
                    <a:gd name="connsiteY0-126" fmla="*/ 1747 h 10000"/>
                    <a:gd name="connsiteX1-127" fmla="*/ 9541 w 11506"/>
                    <a:gd name="connsiteY1-128" fmla="*/ 7 h 10000"/>
                    <a:gd name="connsiteX2-129" fmla="*/ 7208 w 11506"/>
                    <a:gd name="connsiteY2-130" fmla="*/ 4301 h 10000"/>
                    <a:gd name="connsiteX3-131" fmla="*/ 0 w 11506"/>
                    <a:gd name="connsiteY3-132" fmla="*/ 9624 h 10000"/>
                    <a:gd name="connsiteX4-133" fmla="*/ 3951 w 11506"/>
                    <a:gd name="connsiteY4-134" fmla="*/ 10000 h 10000"/>
                    <a:gd name="connsiteX5-135" fmla="*/ 11198 w 11506"/>
                    <a:gd name="connsiteY5-136" fmla="*/ 1747 h 10000"/>
                    <a:gd name="connsiteX0-137" fmla="*/ 11198 w 11506"/>
                    <a:gd name="connsiteY0-138" fmla="*/ 1747 h 10000"/>
                    <a:gd name="connsiteX1-139" fmla="*/ 9541 w 11506"/>
                    <a:gd name="connsiteY1-140" fmla="*/ 7 h 10000"/>
                    <a:gd name="connsiteX2-141" fmla="*/ 7208 w 11506"/>
                    <a:gd name="connsiteY2-142" fmla="*/ 4301 h 10000"/>
                    <a:gd name="connsiteX3-143" fmla="*/ 0 w 11506"/>
                    <a:gd name="connsiteY3-144" fmla="*/ 9624 h 10000"/>
                    <a:gd name="connsiteX4-145" fmla="*/ 3951 w 11506"/>
                    <a:gd name="connsiteY4-146" fmla="*/ 10000 h 10000"/>
                    <a:gd name="connsiteX5-147" fmla="*/ 11198 w 11506"/>
                    <a:gd name="connsiteY5-148" fmla="*/ 1747 h 10000"/>
                    <a:gd name="connsiteX0-149" fmla="*/ 11198 w 11506"/>
                    <a:gd name="connsiteY0-150" fmla="*/ 1744 h 9997"/>
                    <a:gd name="connsiteX1-151" fmla="*/ 9541 w 11506"/>
                    <a:gd name="connsiteY1-152" fmla="*/ 4 h 9997"/>
                    <a:gd name="connsiteX2-153" fmla="*/ 5347 w 11506"/>
                    <a:gd name="connsiteY2-154" fmla="*/ 4643 h 9997"/>
                    <a:gd name="connsiteX3-155" fmla="*/ 0 w 11506"/>
                    <a:gd name="connsiteY3-156" fmla="*/ 9621 h 9997"/>
                    <a:gd name="connsiteX4-157" fmla="*/ 3951 w 11506"/>
                    <a:gd name="connsiteY4-158" fmla="*/ 9997 h 9997"/>
                    <a:gd name="connsiteX5-159" fmla="*/ 11198 w 11506"/>
                    <a:gd name="connsiteY5-160" fmla="*/ 1744 h 9997"/>
                    <a:gd name="connsiteX0-161" fmla="*/ 9732 w 10000"/>
                    <a:gd name="connsiteY0-162" fmla="*/ 1742 h 9997"/>
                    <a:gd name="connsiteX1-163" fmla="*/ 8292 w 10000"/>
                    <a:gd name="connsiteY1-164" fmla="*/ 1 h 9997"/>
                    <a:gd name="connsiteX2-165" fmla="*/ 4647 w 10000"/>
                    <a:gd name="connsiteY2-166" fmla="*/ 4641 h 9997"/>
                    <a:gd name="connsiteX3-167" fmla="*/ 0 w 10000"/>
                    <a:gd name="connsiteY3-168" fmla="*/ 9621 h 9997"/>
                    <a:gd name="connsiteX4-169" fmla="*/ 3434 w 10000"/>
                    <a:gd name="connsiteY4-170" fmla="*/ 9997 h 9997"/>
                    <a:gd name="connsiteX5-171" fmla="*/ 9732 w 10000"/>
                    <a:gd name="connsiteY5-172" fmla="*/ 1742 h 9997"/>
                    <a:gd name="connsiteX0-173" fmla="*/ 9732 w 10000"/>
                    <a:gd name="connsiteY0-174" fmla="*/ 1743 h 10000"/>
                    <a:gd name="connsiteX1-175" fmla="*/ 8292 w 10000"/>
                    <a:gd name="connsiteY1-176" fmla="*/ 1 h 10000"/>
                    <a:gd name="connsiteX2-177" fmla="*/ 4647 w 10000"/>
                    <a:gd name="connsiteY2-178" fmla="*/ 4642 h 10000"/>
                    <a:gd name="connsiteX3-179" fmla="*/ 0 w 10000"/>
                    <a:gd name="connsiteY3-180" fmla="*/ 9624 h 10000"/>
                    <a:gd name="connsiteX4-181" fmla="*/ 3434 w 10000"/>
                    <a:gd name="connsiteY4-182" fmla="*/ 10000 h 10000"/>
                    <a:gd name="connsiteX5-183" fmla="*/ 9732 w 10000"/>
                    <a:gd name="connsiteY5-184" fmla="*/ 1743 h 10000"/>
                    <a:gd name="connsiteX0-185" fmla="*/ 9732 w 10000"/>
                    <a:gd name="connsiteY0-186" fmla="*/ 1743 h 10000"/>
                    <a:gd name="connsiteX1-187" fmla="*/ 8292 w 10000"/>
                    <a:gd name="connsiteY1-188" fmla="*/ 1 h 10000"/>
                    <a:gd name="connsiteX2-189" fmla="*/ 3097 w 10000"/>
                    <a:gd name="connsiteY2-190" fmla="*/ 4814 h 10000"/>
                    <a:gd name="connsiteX3-191" fmla="*/ 0 w 10000"/>
                    <a:gd name="connsiteY3-192" fmla="*/ 9624 h 10000"/>
                    <a:gd name="connsiteX4-193" fmla="*/ 3434 w 10000"/>
                    <a:gd name="connsiteY4-194" fmla="*/ 10000 h 10000"/>
                    <a:gd name="connsiteX5-195" fmla="*/ 9732 w 10000"/>
                    <a:gd name="connsiteY5-196" fmla="*/ 1743 h 10000"/>
                    <a:gd name="connsiteX0-197" fmla="*/ 9732 w 10000"/>
                    <a:gd name="connsiteY0-198" fmla="*/ 1743 h 10000"/>
                    <a:gd name="connsiteX1-199" fmla="*/ 8292 w 10000"/>
                    <a:gd name="connsiteY1-200" fmla="*/ 1 h 10000"/>
                    <a:gd name="connsiteX2-201" fmla="*/ 3097 w 10000"/>
                    <a:gd name="connsiteY2-202" fmla="*/ 4814 h 10000"/>
                    <a:gd name="connsiteX3-203" fmla="*/ 0 w 10000"/>
                    <a:gd name="connsiteY3-204" fmla="*/ 9624 h 10000"/>
                    <a:gd name="connsiteX4-205" fmla="*/ 3434 w 10000"/>
                    <a:gd name="connsiteY4-206" fmla="*/ 10000 h 10000"/>
                    <a:gd name="connsiteX5-207" fmla="*/ 9732 w 10000"/>
                    <a:gd name="connsiteY5-208" fmla="*/ 1743 h 10000"/>
                    <a:gd name="connsiteX0-209" fmla="*/ 9732 w 10000"/>
                    <a:gd name="connsiteY0-210" fmla="*/ 1743 h 10000"/>
                    <a:gd name="connsiteX1-211" fmla="*/ 8292 w 10000"/>
                    <a:gd name="connsiteY1-212" fmla="*/ 1 h 10000"/>
                    <a:gd name="connsiteX2-213" fmla="*/ 3097 w 10000"/>
                    <a:gd name="connsiteY2-214" fmla="*/ 4814 h 10000"/>
                    <a:gd name="connsiteX3-215" fmla="*/ 0 w 10000"/>
                    <a:gd name="connsiteY3-216" fmla="*/ 9624 h 10000"/>
                    <a:gd name="connsiteX4-217" fmla="*/ 3434 w 10000"/>
                    <a:gd name="connsiteY4-218" fmla="*/ 10000 h 10000"/>
                    <a:gd name="connsiteX5-219" fmla="*/ 9732 w 10000"/>
                    <a:gd name="connsiteY5-220" fmla="*/ 1743 h 10000"/>
                    <a:gd name="connsiteX0-221" fmla="*/ 9732 w 9995"/>
                    <a:gd name="connsiteY0-222" fmla="*/ 1743 h 9828"/>
                    <a:gd name="connsiteX1-223" fmla="*/ 8292 w 9995"/>
                    <a:gd name="connsiteY1-224" fmla="*/ 1 h 9828"/>
                    <a:gd name="connsiteX2-225" fmla="*/ 3097 w 9995"/>
                    <a:gd name="connsiteY2-226" fmla="*/ 4814 h 9828"/>
                    <a:gd name="connsiteX3-227" fmla="*/ 0 w 9995"/>
                    <a:gd name="connsiteY3-228" fmla="*/ 9624 h 9828"/>
                    <a:gd name="connsiteX4-229" fmla="*/ 3501 w 9995"/>
                    <a:gd name="connsiteY4-230" fmla="*/ 9828 h 9828"/>
                    <a:gd name="connsiteX5-231" fmla="*/ 9732 w 9995"/>
                    <a:gd name="connsiteY5-232" fmla="*/ 1743 h 9828"/>
                    <a:gd name="connsiteX0-233" fmla="*/ 9737 w 10000"/>
                    <a:gd name="connsiteY0-234" fmla="*/ 1774 h 10000"/>
                    <a:gd name="connsiteX1-235" fmla="*/ 8296 w 10000"/>
                    <a:gd name="connsiteY1-236" fmla="*/ 1 h 10000"/>
                    <a:gd name="connsiteX2-237" fmla="*/ 3099 w 10000"/>
                    <a:gd name="connsiteY2-238" fmla="*/ 4898 h 10000"/>
                    <a:gd name="connsiteX3-239" fmla="*/ 0 w 10000"/>
                    <a:gd name="connsiteY3-240" fmla="*/ 9792 h 10000"/>
                    <a:gd name="connsiteX4-241" fmla="*/ 3503 w 10000"/>
                    <a:gd name="connsiteY4-242" fmla="*/ 10000 h 10000"/>
                    <a:gd name="connsiteX5-243" fmla="*/ 9737 w 10000"/>
                    <a:gd name="connsiteY5-244" fmla="*/ 1774 h 10000"/>
                    <a:gd name="connsiteX0-245" fmla="*/ 9737 w 10000"/>
                    <a:gd name="connsiteY0-246" fmla="*/ 1774 h 10000"/>
                    <a:gd name="connsiteX1-247" fmla="*/ 8296 w 10000"/>
                    <a:gd name="connsiteY1-248" fmla="*/ 1 h 10000"/>
                    <a:gd name="connsiteX2-249" fmla="*/ 3099 w 10000"/>
                    <a:gd name="connsiteY2-250" fmla="*/ 4898 h 10000"/>
                    <a:gd name="connsiteX3-251" fmla="*/ 0 w 10000"/>
                    <a:gd name="connsiteY3-252" fmla="*/ 9792 h 10000"/>
                    <a:gd name="connsiteX4-253" fmla="*/ 3503 w 10000"/>
                    <a:gd name="connsiteY4-254" fmla="*/ 10000 h 10000"/>
                    <a:gd name="connsiteX5-255" fmla="*/ 9737 w 10000"/>
                    <a:gd name="connsiteY5-256" fmla="*/ 1774 h 10000"/>
                    <a:gd name="connsiteX0-257" fmla="*/ 9737 w 10000"/>
                    <a:gd name="connsiteY0-258" fmla="*/ 1774 h 10000"/>
                    <a:gd name="connsiteX1-259" fmla="*/ 8296 w 10000"/>
                    <a:gd name="connsiteY1-260" fmla="*/ 1 h 10000"/>
                    <a:gd name="connsiteX2-261" fmla="*/ 3099 w 10000"/>
                    <a:gd name="connsiteY2-262" fmla="*/ 4898 h 10000"/>
                    <a:gd name="connsiteX3-263" fmla="*/ 0 w 10000"/>
                    <a:gd name="connsiteY3-264" fmla="*/ 9792 h 10000"/>
                    <a:gd name="connsiteX4-265" fmla="*/ 3503 w 10000"/>
                    <a:gd name="connsiteY4-266" fmla="*/ 10000 h 10000"/>
                    <a:gd name="connsiteX5-267" fmla="*/ 9737 w 10000"/>
                    <a:gd name="connsiteY5-268" fmla="*/ 1774 h 10000"/>
                    <a:gd name="connsiteX0-269" fmla="*/ 9737 w 10000"/>
                    <a:gd name="connsiteY0-270" fmla="*/ 1774 h 10000"/>
                    <a:gd name="connsiteX1-271" fmla="*/ 8296 w 10000"/>
                    <a:gd name="connsiteY1-272" fmla="*/ 1 h 10000"/>
                    <a:gd name="connsiteX2-273" fmla="*/ 3099 w 10000"/>
                    <a:gd name="connsiteY2-274" fmla="*/ 4898 h 10000"/>
                    <a:gd name="connsiteX3-275" fmla="*/ 0 w 10000"/>
                    <a:gd name="connsiteY3-276" fmla="*/ 9792 h 10000"/>
                    <a:gd name="connsiteX4-277" fmla="*/ 3503 w 10000"/>
                    <a:gd name="connsiteY4-278" fmla="*/ 10000 h 10000"/>
                    <a:gd name="connsiteX5-279" fmla="*/ 9737 w 10000"/>
                    <a:gd name="connsiteY5-280" fmla="*/ 1774 h 10000"/>
                    <a:gd name="connsiteX0-281" fmla="*/ 9737 w 10000"/>
                    <a:gd name="connsiteY0-282" fmla="*/ 1774 h 10000"/>
                    <a:gd name="connsiteX1-283" fmla="*/ 8296 w 10000"/>
                    <a:gd name="connsiteY1-284" fmla="*/ 1 h 10000"/>
                    <a:gd name="connsiteX2-285" fmla="*/ 3099 w 10000"/>
                    <a:gd name="connsiteY2-286" fmla="*/ 4898 h 10000"/>
                    <a:gd name="connsiteX3-287" fmla="*/ 0 w 10000"/>
                    <a:gd name="connsiteY3-288" fmla="*/ 9792 h 10000"/>
                    <a:gd name="connsiteX4-289" fmla="*/ 3503 w 10000"/>
                    <a:gd name="connsiteY4-290" fmla="*/ 10000 h 10000"/>
                    <a:gd name="connsiteX5-291" fmla="*/ 9737 w 10000"/>
                    <a:gd name="connsiteY5-292" fmla="*/ 1774 h 10000"/>
                    <a:gd name="connsiteX0-293" fmla="*/ 9869 w 10132"/>
                    <a:gd name="connsiteY0-294" fmla="*/ 1774 h 10561"/>
                    <a:gd name="connsiteX1-295" fmla="*/ 8428 w 10132"/>
                    <a:gd name="connsiteY1-296" fmla="*/ 1 h 10561"/>
                    <a:gd name="connsiteX2-297" fmla="*/ 3231 w 10132"/>
                    <a:gd name="connsiteY2-298" fmla="*/ 4898 h 10561"/>
                    <a:gd name="connsiteX3-299" fmla="*/ 132 w 10132"/>
                    <a:gd name="connsiteY3-300" fmla="*/ 9792 h 10561"/>
                    <a:gd name="connsiteX4-301" fmla="*/ 872 w 10132"/>
                    <a:gd name="connsiteY4-302" fmla="*/ 9827 h 10561"/>
                    <a:gd name="connsiteX5-303" fmla="*/ 3635 w 10132"/>
                    <a:gd name="connsiteY5-304" fmla="*/ 10000 h 10561"/>
                    <a:gd name="connsiteX6-305" fmla="*/ 9869 w 10132"/>
                    <a:gd name="connsiteY6-306" fmla="*/ 1774 h 10561"/>
                    <a:gd name="connsiteX0-307" fmla="*/ 9869 w 10132"/>
                    <a:gd name="connsiteY0-308" fmla="*/ 1774 h 10815"/>
                    <a:gd name="connsiteX1-309" fmla="*/ 8428 w 10132"/>
                    <a:gd name="connsiteY1-310" fmla="*/ 1 h 10815"/>
                    <a:gd name="connsiteX2-311" fmla="*/ 3231 w 10132"/>
                    <a:gd name="connsiteY2-312" fmla="*/ 4898 h 10815"/>
                    <a:gd name="connsiteX3-313" fmla="*/ 132 w 10132"/>
                    <a:gd name="connsiteY3-314" fmla="*/ 9792 h 10815"/>
                    <a:gd name="connsiteX4-315" fmla="*/ 872 w 10132"/>
                    <a:gd name="connsiteY4-316" fmla="*/ 9827 h 10815"/>
                    <a:gd name="connsiteX5-317" fmla="*/ 2340 w 10132"/>
                    <a:gd name="connsiteY5-318" fmla="*/ 10497 h 10815"/>
                    <a:gd name="connsiteX6-319" fmla="*/ 3635 w 10132"/>
                    <a:gd name="connsiteY6-320" fmla="*/ 10000 h 10815"/>
                    <a:gd name="connsiteX7-321" fmla="*/ 9869 w 10132"/>
                    <a:gd name="connsiteY7-322" fmla="*/ 1774 h 10815"/>
                    <a:gd name="connsiteX0-323" fmla="*/ 9869 w 10132"/>
                    <a:gd name="connsiteY0-324" fmla="*/ 1774 h 12571"/>
                    <a:gd name="connsiteX1-325" fmla="*/ 8428 w 10132"/>
                    <a:gd name="connsiteY1-326" fmla="*/ 1 h 12571"/>
                    <a:gd name="connsiteX2-327" fmla="*/ 3231 w 10132"/>
                    <a:gd name="connsiteY2-328" fmla="*/ 4898 h 12571"/>
                    <a:gd name="connsiteX3-329" fmla="*/ 132 w 10132"/>
                    <a:gd name="connsiteY3-330" fmla="*/ 9792 h 12571"/>
                    <a:gd name="connsiteX4-331" fmla="*/ 872 w 10132"/>
                    <a:gd name="connsiteY4-332" fmla="*/ 9827 h 12571"/>
                    <a:gd name="connsiteX5-333" fmla="*/ 4572 w 10132"/>
                    <a:gd name="connsiteY5-334" fmla="*/ 12571 h 12571"/>
                    <a:gd name="connsiteX6-335" fmla="*/ 3635 w 10132"/>
                    <a:gd name="connsiteY6-336" fmla="*/ 10000 h 12571"/>
                    <a:gd name="connsiteX7-337" fmla="*/ 9869 w 10132"/>
                    <a:gd name="connsiteY7-338" fmla="*/ 1774 h 12571"/>
                    <a:gd name="connsiteX0-339" fmla="*/ 9869 w 10132"/>
                    <a:gd name="connsiteY0-340" fmla="*/ 1774 h 12718"/>
                    <a:gd name="connsiteX1-341" fmla="*/ 8428 w 10132"/>
                    <a:gd name="connsiteY1-342" fmla="*/ 1 h 12718"/>
                    <a:gd name="connsiteX2-343" fmla="*/ 3231 w 10132"/>
                    <a:gd name="connsiteY2-344" fmla="*/ 4898 h 12718"/>
                    <a:gd name="connsiteX3-345" fmla="*/ 132 w 10132"/>
                    <a:gd name="connsiteY3-346" fmla="*/ 9792 h 12718"/>
                    <a:gd name="connsiteX4-347" fmla="*/ 872 w 10132"/>
                    <a:gd name="connsiteY4-348" fmla="*/ 12688 h 12718"/>
                    <a:gd name="connsiteX5-349" fmla="*/ 4572 w 10132"/>
                    <a:gd name="connsiteY5-350" fmla="*/ 12571 h 12718"/>
                    <a:gd name="connsiteX6-351" fmla="*/ 3635 w 10132"/>
                    <a:gd name="connsiteY6-352" fmla="*/ 10000 h 12718"/>
                    <a:gd name="connsiteX7-353" fmla="*/ 9869 w 10132"/>
                    <a:gd name="connsiteY7-354" fmla="*/ 1774 h 12718"/>
                    <a:gd name="connsiteX0-355" fmla="*/ 9869 w 10132"/>
                    <a:gd name="connsiteY0-356" fmla="*/ 1774 h 12705"/>
                    <a:gd name="connsiteX1-357" fmla="*/ 8428 w 10132"/>
                    <a:gd name="connsiteY1-358" fmla="*/ 1 h 12705"/>
                    <a:gd name="connsiteX2-359" fmla="*/ 3231 w 10132"/>
                    <a:gd name="connsiteY2-360" fmla="*/ 4898 h 12705"/>
                    <a:gd name="connsiteX3-361" fmla="*/ 132 w 10132"/>
                    <a:gd name="connsiteY3-362" fmla="*/ 9792 h 12705"/>
                    <a:gd name="connsiteX4-363" fmla="*/ 872 w 10132"/>
                    <a:gd name="connsiteY4-364" fmla="*/ 12688 h 12705"/>
                    <a:gd name="connsiteX5-365" fmla="*/ 4984 w 10132"/>
                    <a:gd name="connsiteY5-366" fmla="*/ 12321 h 12705"/>
                    <a:gd name="connsiteX6-367" fmla="*/ 3635 w 10132"/>
                    <a:gd name="connsiteY6-368" fmla="*/ 10000 h 12705"/>
                    <a:gd name="connsiteX7-369" fmla="*/ 9869 w 10132"/>
                    <a:gd name="connsiteY7-370" fmla="*/ 1774 h 12705"/>
                    <a:gd name="connsiteX0-371" fmla="*/ 9914 w 10177"/>
                    <a:gd name="connsiteY0-372" fmla="*/ 1774 h 12705"/>
                    <a:gd name="connsiteX1-373" fmla="*/ 8473 w 10177"/>
                    <a:gd name="connsiteY1-374" fmla="*/ 1 h 12705"/>
                    <a:gd name="connsiteX2-375" fmla="*/ 3276 w 10177"/>
                    <a:gd name="connsiteY2-376" fmla="*/ 4898 h 12705"/>
                    <a:gd name="connsiteX3-377" fmla="*/ 125 w 10177"/>
                    <a:gd name="connsiteY3-378" fmla="*/ 9470 h 12705"/>
                    <a:gd name="connsiteX4-379" fmla="*/ 917 w 10177"/>
                    <a:gd name="connsiteY4-380" fmla="*/ 12688 h 12705"/>
                    <a:gd name="connsiteX5-381" fmla="*/ 5029 w 10177"/>
                    <a:gd name="connsiteY5-382" fmla="*/ 12321 h 12705"/>
                    <a:gd name="connsiteX6-383" fmla="*/ 3680 w 10177"/>
                    <a:gd name="connsiteY6-384" fmla="*/ 10000 h 12705"/>
                    <a:gd name="connsiteX7-385" fmla="*/ 9914 w 10177"/>
                    <a:gd name="connsiteY7-386" fmla="*/ 1774 h 1270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321" y="connsiteY7-322"/>
                    </a:cxn>
                  </a:cxnLst>
                  <a:rect l="l" t="t" r="r" b="b"/>
                  <a:pathLst>
                    <a:path w="10177" h="12705">
                      <a:moveTo>
                        <a:pt x="9914" y="1774"/>
                      </a:moveTo>
                      <a:cubicBezTo>
                        <a:pt x="10713" y="107"/>
                        <a:pt x="9541" y="168"/>
                        <a:pt x="8473" y="1"/>
                      </a:cubicBezTo>
                      <a:cubicBezTo>
                        <a:pt x="7993" y="-54"/>
                        <a:pt x="5474" y="1130"/>
                        <a:pt x="3276" y="4898"/>
                      </a:cubicBezTo>
                      <a:cubicBezTo>
                        <a:pt x="1753" y="7451"/>
                        <a:pt x="448" y="8760"/>
                        <a:pt x="125" y="9470"/>
                      </a:cubicBezTo>
                      <a:cubicBezTo>
                        <a:pt x="-268" y="10292"/>
                        <a:pt x="333" y="12653"/>
                        <a:pt x="917" y="12688"/>
                      </a:cubicBezTo>
                      <a:cubicBezTo>
                        <a:pt x="1285" y="12805"/>
                        <a:pt x="4569" y="12292"/>
                        <a:pt x="5029" y="12321"/>
                      </a:cubicBezTo>
                      <a:cubicBezTo>
                        <a:pt x="5489" y="12350"/>
                        <a:pt x="2425" y="11454"/>
                        <a:pt x="3680" y="10000"/>
                      </a:cubicBezTo>
                      <a:cubicBezTo>
                        <a:pt x="4550" y="8429"/>
                        <a:pt x="9114" y="3440"/>
                        <a:pt x="9914" y="1774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100"/>
                <p:cNvSpPr/>
                <p:nvPr/>
              </p:nvSpPr>
              <p:spPr bwMode="auto">
                <a:xfrm>
                  <a:off x="4041769" y="4771941"/>
                  <a:ext cx="833204" cy="259727"/>
                </a:xfrm>
                <a:custGeom>
                  <a:avLst/>
                  <a:gdLst>
                    <a:gd name="T0" fmla="*/ 0 w 169"/>
                    <a:gd name="T1" fmla="*/ 16 h 53"/>
                    <a:gd name="T2" fmla="*/ 0 w 169"/>
                    <a:gd name="T3" fmla="*/ 27 h 53"/>
                    <a:gd name="T4" fmla="*/ 54 w 169"/>
                    <a:gd name="T5" fmla="*/ 27 h 53"/>
                    <a:gd name="T6" fmla="*/ 83 w 169"/>
                    <a:gd name="T7" fmla="*/ 52 h 53"/>
                    <a:gd name="T8" fmla="*/ 110 w 169"/>
                    <a:gd name="T9" fmla="*/ 28 h 53"/>
                    <a:gd name="T10" fmla="*/ 169 w 169"/>
                    <a:gd name="T11" fmla="*/ 23 h 53"/>
                    <a:gd name="T12" fmla="*/ 168 w 169"/>
                    <a:gd name="T13" fmla="*/ 15 h 53"/>
                    <a:gd name="T14" fmla="*/ 0 w 169"/>
                    <a:gd name="T15" fmla="*/ 16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9" h="53">
                      <a:moveTo>
                        <a:pt x="0" y="16"/>
                      </a:move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26" y="26"/>
                        <a:pt x="54" y="27"/>
                      </a:cubicBezTo>
                      <a:cubicBezTo>
                        <a:pt x="65" y="28"/>
                        <a:pt x="71" y="52"/>
                        <a:pt x="83" y="52"/>
                      </a:cubicBezTo>
                      <a:cubicBezTo>
                        <a:pt x="95" y="53"/>
                        <a:pt x="99" y="28"/>
                        <a:pt x="110" y="28"/>
                      </a:cubicBezTo>
                      <a:cubicBezTo>
                        <a:pt x="130" y="27"/>
                        <a:pt x="159" y="28"/>
                        <a:pt x="169" y="23"/>
                      </a:cubicBezTo>
                      <a:cubicBezTo>
                        <a:pt x="168" y="15"/>
                        <a:pt x="168" y="15"/>
                        <a:pt x="168" y="15"/>
                      </a:cubicBezTo>
                      <a:cubicBezTo>
                        <a:pt x="168" y="15"/>
                        <a:pt x="73" y="0"/>
                        <a:pt x="0" y="16"/>
                      </a:cubicBezTo>
                      <a:close/>
                    </a:path>
                  </a:pathLst>
                </a:custGeom>
                <a:solidFill>
                  <a:srgbClr val="1B32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107"/>
                <p:cNvSpPr/>
                <p:nvPr/>
              </p:nvSpPr>
              <p:spPr bwMode="auto">
                <a:xfrm>
                  <a:off x="3923334" y="3560575"/>
                  <a:ext cx="1030595" cy="1309022"/>
                </a:xfrm>
                <a:custGeom>
                  <a:avLst/>
                  <a:gdLst>
                    <a:gd name="T0" fmla="*/ 22 w 209"/>
                    <a:gd name="T1" fmla="*/ 14 h 266"/>
                    <a:gd name="T2" fmla="*/ 156 w 209"/>
                    <a:gd name="T3" fmla="*/ 4 h 266"/>
                    <a:gd name="T4" fmla="*/ 173 w 209"/>
                    <a:gd name="T5" fmla="*/ 23 h 266"/>
                    <a:gd name="T6" fmla="*/ 198 w 209"/>
                    <a:gd name="T7" fmla="*/ 185 h 266"/>
                    <a:gd name="T8" fmla="*/ 195 w 209"/>
                    <a:gd name="T9" fmla="*/ 266 h 266"/>
                    <a:gd name="T10" fmla="*/ 21 w 209"/>
                    <a:gd name="T11" fmla="*/ 266 h 266"/>
                    <a:gd name="T12" fmla="*/ 22 w 209"/>
                    <a:gd name="T13" fmla="*/ 14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9" h="266">
                      <a:moveTo>
                        <a:pt x="22" y="14"/>
                      </a:moveTo>
                      <a:cubicBezTo>
                        <a:pt x="22" y="14"/>
                        <a:pt x="51" y="0"/>
                        <a:pt x="156" y="4"/>
                      </a:cubicBezTo>
                      <a:cubicBezTo>
                        <a:pt x="156" y="4"/>
                        <a:pt x="169" y="7"/>
                        <a:pt x="173" y="23"/>
                      </a:cubicBezTo>
                      <a:cubicBezTo>
                        <a:pt x="176" y="32"/>
                        <a:pt x="180" y="110"/>
                        <a:pt x="198" y="185"/>
                      </a:cubicBezTo>
                      <a:cubicBezTo>
                        <a:pt x="209" y="232"/>
                        <a:pt x="195" y="266"/>
                        <a:pt x="195" y="266"/>
                      </a:cubicBezTo>
                      <a:cubicBezTo>
                        <a:pt x="21" y="266"/>
                        <a:pt x="21" y="266"/>
                        <a:pt x="21" y="266"/>
                      </a:cubicBezTo>
                      <a:cubicBezTo>
                        <a:pt x="21" y="266"/>
                        <a:pt x="0" y="40"/>
                        <a:pt x="22" y="14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108"/>
                <p:cNvSpPr/>
                <p:nvPr/>
              </p:nvSpPr>
              <p:spPr bwMode="auto">
                <a:xfrm>
                  <a:off x="4619401" y="3575121"/>
                  <a:ext cx="295049" cy="1034751"/>
                </a:xfrm>
                <a:custGeom>
                  <a:avLst/>
                  <a:gdLst>
                    <a:gd name="T0" fmla="*/ 58 w 60"/>
                    <a:gd name="T1" fmla="*/ 191 h 210"/>
                    <a:gd name="T2" fmla="*/ 33 w 60"/>
                    <a:gd name="T3" fmla="*/ 20 h 210"/>
                    <a:gd name="T4" fmla="*/ 15 w 60"/>
                    <a:gd name="T5" fmla="*/ 1 h 210"/>
                    <a:gd name="T6" fmla="*/ 0 w 60"/>
                    <a:gd name="T7" fmla="*/ 0 h 210"/>
                    <a:gd name="T8" fmla="*/ 3 w 60"/>
                    <a:gd name="T9" fmla="*/ 17 h 210"/>
                    <a:gd name="T10" fmla="*/ 18 w 60"/>
                    <a:gd name="T11" fmla="*/ 29 h 210"/>
                    <a:gd name="T12" fmla="*/ 25 w 60"/>
                    <a:gd name="T13" fmla="*/ 46 h 210"/>
                    <a:gd name="T14" fmla="*/ 29 w 60"/>
                    <a:gd name="T15" fmla="*/ 86 h 210"/>
                    <a:gd name="T16" fmla="*/ 53 w 60"/>
                    <a:gd name="T17" fmla="*/ 190 h 210"/>
                    <a:gd name="T18" fmla="*/ 59 w 60"/>
                    <a:gd name="T19" fmla="*/ 210 h 210"/>
                    <a:gd name="T20" fmla="*/ 58 w 60"/>
                    <a:gd name="T21" fmla="*/ 191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0" h="210">
                      <a:moveTo>
                        <a:pt x="58" y="191"/>
                      </a:moveTo>
                      <a:cubicBezTo>
                        <a:pt x="41" y="113"/>
                        <a:pt x="36" y="29"/>
                        <a:pt x="33" y="20"/>
                      </a:cubicBezTo>
                      <a:cubicBezTo>
                        <a:pt x="29" y="4"/>
                        <a:pt x="15" y="1"/>
                        <a:pt x="15" y="1"/>
                      </a:cubicBezTo>
                      <a:cubicBezTo>
                        <a:pt x="10" y="0"/>
                        <a:pt x="5" y="0"/>
                        <a:pt x="0" y="0"/>
                      </a:cubicBezTo>
                      <a:cubicBezTo>
                        <a:pt x="1" y="6"/>
                        <a:pt x="2" y="11"/>
                        <a:pt x="3" y="17"/>
                      </a:cubicBezTo>
                      <a:cubicBezTo>
                        <a:pt x="4" y="17"/>
                        <a:pt x="17" y="27"/>
                        <a:pt x="18" y="29"/>
                      </a:cubicBezTo>
                      <a:cubicBezTo>
                        <a:pt x="22" y="34"/>
                        <a:pt x="23" y="40"/>
                        <a:pt x="25" y="46"/>
                      </a:cubicBezTo>
                      <a:cubicBezTo>
                        <a:pt x="27" y="59"/>
                        <a:pt x="26" y="73"/>
                        <a:pt x="29" y="86"/>
                      </a:cubicBezTo>
                      <a:cubicBezTo>
                        <a:pt x="36" y="122"/>
                        <a:pt x="40" y="156"/>
                        <a:pt x="53" y="190"/>
                      </a:cubicBezTo>
                      <a:cubicBezTo>
                        <a:pt x="55" y="197"/>
                        <a:pt x="57" y="203"/>
                        <a:pt x="59" y="210"/>
                      </a:cubicBezTo>
                      <a:cubicBezTo>
                        <a:pt x="59" y="204"/>
                        <a:pt x="60" y="198"/>
                        <a:pt x="58" y="191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" name="Freeform 109"/>
                <p:cNvSpPr/>
                <p:nvPr/>
              </p:nvSpPr>
              <p:spPr bwMode="auto">
                <a:xfrm>
                  <a:off x="3998136" y="3373572"/>
                  <a:ext cx="334529" cy="369851"/>
                </a:xfrm>
                <a:custGeom>
                  <a:avLst/>
                  <a:gdLst>
                    <a:gd name="T0" fmla="*/ 6 w 68"/>
                    <a:gd name="T1" fmla="*/ 0 h 75"/>
                    <a:gd name="T2" fmla="*/ 3 w 68"/>
                    <a:gd name="T3" fmla="*/ 53 h 75"/>
                    <a:gd name="T4" fmla="*/ 26 w 68"/>
                    <a:gd name="T5" fmla="*/ 71 h 75"/>
                    <a:gd name="T6" fmla="*/ 66 w 68"/>
                    <a:gd name="T7" fmla="*/ 62 h 75"/>
                    <a:gd name="T8" fmla="*/ 68 w 68"/>
                    <a:gd name="T9" fmla="*/ 47 h 75"/>
                    <a:gd name="T10" fmla="*/ 6 w 68"/>
                    <a:gd name="T1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8" h="75">
                      <a:moveTo>
                        <a:pt x="6" y="0"/>
                      </a:moveTo>
                      <a:cubicBezTo>
                        <a:pt x="6" y="0"/>
                        <a:pt x="0" y="44"/>
                        <a:pt x="3" y="53"/>
                      </a:cubicBezTo>
                      <a:cubicBezTo>
                        <a:pt x="6" y="61"/>
                        <a:pt x="15" y="69"/>
                        <a:pt x="26" y="71"/>
                      </a:cubicBezTo>
                      <a:cubicBezTo>
                        <a:pt x="56" y="75"/>
                        <a:pt x="66" y="62"/>
                        <a:pt x="66" y="62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110"/>
                <p:cNvSpPr/>
                <p:nvPr/>
              </p:nvSpPr>
              <p:spPr bwMode="auto">
                <a:xfrm>
                  <a:off x="3977357" y="3319549"/>
                  <a:ext cx="344917" cy="369851"/>
                </a:xfrm>
                <a:custGeom>
                  <a:avLst/>
                  <a:gdLst>
                    <a:gd name="T0" fmla="*/ 6 w 70"/>
                    <a:gd name="T1" fmla="*/ 0 h 75"/>
                    <a:gd name="T2" fmla="*/ 3 w 70"/>
                    <a:gd name="T3" fmla="*/ 53 h 75"/>
                    <a:gd name="T4" fmla="*/ 27 w 70"/>
                    <a:gd name="T5" fmla="*/ 71 h 75"/>
                    <a:gd name="T6" fmla="*/ 65 w 70"/>
                    <a:gd name="T7" fmla="*/ 72 h 75"/>
                    <a:gd name="T8" fmla="*/ 70 w 70"/>
                    <a:gd name="T9" fmla="*/ 42 h 75"/>
                    <a:gd name="T10" fmla="*/ 6 w 70"/>
                    <a:gd name="T1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0" h="75">
                      <a:moveTo>
                        <a:pt x="6" y="0"/>
                      </a:moveTo>
                      <a:cubicBezTo>
                        <a:pt x="6" y="0"/>
                        <a:pt x="0" y="45"/>
                        <a:pt x="3" y="53"/>
                      </a:cubicBezTo>
                      <a:cubicBezTo>
                        <a:pt x="6" y="62"/>
                        <a:pt x="15" y="70"/>
                        <a:pt x="27" y="71"/>
                      </a:cubicBezTo>
                      <a:cubicBezTo>
                        <a:pt x="56" y="75"/>
                        <a:pt x="65" y="72"/>
                        <a:pt x="65" y="72"/>
                      </a:cubicBezTo>
                      <a:cubicBezTo>
                        <a:pt x="70" y="42"/>
                        <a:pt x="70" y="42"/>
                        <a:pt x="70" y="42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" name="Freeform 111"/>
                <p:cNvSpPr/>
                <p:nvPr/>
              </p:nvSpPr>
              <p:spPr bwMode="auto">
                <a:xfrm>
                  <a:off x="4440709" y="3388117"/>
                  <a:ext cx="351151" cy="290894"/>
                </a:xfrm>
                <a:custGeom>
                  <a:avLst/>
                  <a:gdLst>
                    <a:gd name="T0" fmla="*/ 71 w 71"/>
                    <a:gd name="T1" fmla="*/ 0 h 59"/>
                    <a:gd name="T2" fmla="*/ 65 w 71"/>
                    <a:gd name="T3" fmla="*/ 41 h 59"/>
                    <a:gd name="T4" fmla="*/ 0 w 71"/>
                    <a:gd name="T5" fmla="*/ 59 h 59"/>
                    <a:gd name="T6" fmla="*/ 10 w 71"/>
                    <a:gd name="T7" fmla="*/ 14 h 59"/>
                    <a:gd name="T8" fmla="*/ 71 w 71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59">
                      <a:moveTo>
                        <a:pt x="71" y="0"/>
                      </a:moveTo>
                      <a:cubicBezTo>
                        <a:pt x="71" y="0"/>
                        <a:pt x="68" y="37"/>
                        <a:pt x="65" y="41"/>
                      </a:cubicBezTo>
                      <a:cubicBezTo>
                        <a:pt x="63" y="45"/>
                        <a:pt x="57" y="57"/>
                        <a:pt x="0" y="59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lnTo>
                        <a:pt x="71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" name="Freeform 112"/>
                <p:cNvSpPr/>
                <p:nvPr/>
              </p:nvSpPr>
              <p:spPr bwMode="auto">
                <a:xfrm>
                  <a:off x="4476032" y="3350717"/>
                  <a:ext cx="334529" cy="288817"/>
                </a:xfrm>
                <a:custGeom>
                  <a:avLst/>
                  <a:gdLst>
                    <a:gd name="T0" fmla="*/ 68 w 68"/>
                    <a:gd name="T1" fmla="*/ 0 h 59"/>
                    <a:gd name="T2" fmla="*/ 63 w 68"/>
                    <a:gd name="T3" fmla="*/ 41 h 59"/>
                    <a:gd name="T4" fmla="*/ 0 w 68"/>
                    <a:gd name="T5" fmla="*/ 59 h 59"/>
                    <a:gd name="T6" fmla="*/ 11 w 68"/>
                    <a:gd name="T7" fmla="*/ 14 h 59"/>
                    <a:gd name="T8" fmla="*/ 68 w 68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9">
                      <a:moveTo>
                        <a:pt x="68" y="0"/>
                      </a:moveTo>
                      <a:cubicBezTo>
                        <a:pt x="68" y="0"/>
                        <a:pt x="65" y="37"/>
                        <a:pt x="63" y="41"/>
                      </a:cubicBezTo>
                      <a:cubicBezTo>
                        <a:pt x="60" y="45"/>
                        <a:pt x="57" y="57"/>
                        <a:pt x="0" y="59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" name="Freeform 113"/>
                <p:cNvSpPr/>
                <p:nvPr/>
              </p:nvSpPr>
              <p:spPr bwMode="auto">
                <a:xfrm>
                  <a:off x="3991901" y="3334094"/>
                  <a:ext cx="361539" cy="305439"/>
                </a:xfrm>
                <a:custGeom>
                  <a:avLst/>
                  <a:gdLst>
                    <a:gd name="T0" fmla="*/ 2 w 73"/>
                    <a:gd name="T1" fmla="*/ 14 h 62"/>
                    <a:gd name="T2" fmla="*/ 1 w 73"/>
                    <a:gd name="T3" fmla="*/ 9 h 62"/>
                    <a:gd name="T4" fmla="*/ 6 w 73"/>
                    <a:gd name="T5" fmla="*/ 1 h 62"/>
                    <a:gd name="T6" fmla="*/ 19 w 73"/>
                    <a:gd name="T7" fmla="*/ 9 h 62"/>
                    <a:gd name="T8" fmla="*/ 43 w 73"/>
                    <a:gd name="T9" fmla="*/ 24 h 62"/>
                    <a:gd name="T10" fmla="*/ 65 w 73"/>
                    <a:gd name="T11" fmla="*/ 41 h 62"/>
                    <a:gd name="T12" fmla="*/ 65 w 73"/>
                    <a:gd name="T13" fmla="*/ 61 h 62"/>
                    <a:gd name="T14" fmla="*/ 51 w 73"/>
                    <a:gd name="T15" fmla="*/ 46 h 62"/>
                    <a:gd name="T16" fmla="*/ 40 w 73"/>
                    <a:gd name="T17" fmla="*/ 39 h 62"/>
                    <a:gd name="T18" fmla="*/ 27 w 73"/>
                    <a:gd name="T19" fmla="*/ 32 h 62"/>
                    <a:gd name="T20" fmla="*/ 8 w 73"/>
                    <a:gd name="T21" fmla="*/ 19 h 62"/>
                    <a:gd name="T22" fmla="*/ 2 w 73"/>
                    <a:gd name="T23" fmla="*/ 1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3" h="62">
                      <a:moveTo>
                        <a:pt x="2" y="14"/>
                      </a:moveTo>
                      <a:cubicBezTo>
                        <a:pt x="2" y="12"/>
                        <a:pt x="1" y="11"/>
                        <a:pt x="1" y="9"/>
                      </a:cubicBezTo>
                      <a:cubicBezTo>
                        <a:pt x="0" y="5"/>
                        <a:pt x="0" y="0"/>
                        <a:pt x="6" y="1"/>
                      </a:cubicBezTo>
                      <a:cubicBezTo>
                        <a:pt x="10" y="2"/>
                        <a:pt x="15" y="6"/>
                        <a:pt x="19" y="9"/>
                      </a:cubicBezTo>
                      <a:cubicBezTo>
                        <a:pt x="27" y="13"/>
                        <a:pt x="35" y="18"/>
                        <a:pt x="43" y="24"/>
                      </a:cubicBezTo>
                      <a:cubicBezTo>
                        <a:pt x="50" y="30"/>
                        <a:pt x="58" y="34"/>
                        <a:pt x="65" y="41"/>
                      </a:cubicBezTo>
                      <a:cubicBezTo>
                        <a:pt x="66" y="42"/>
                        <a:pt x="73" y="59"/>
                        <a:pt x="65" y="61"/>
                      </a:cubicBezTo>
                      <a:cubicBezTo>
                        <a:pt x="55" y="62"/>
                        <a:pt x="59" y="50"/>
                        <a:pt x="51" y="46"/>
                      </a:cubicBezTo>
                      <a:cubicBezTo>
                        <a:pt x="47" y="44"/>
                        <a:pt x="44" y="42"/>
                        <a:pt x="40" y="39"/>
                      </a:cubicBezTo>
                      <a:cubicBezTo>
                        <a:pt x="36" y="36"/>
                        <a:pt x="31" y="35"/>
                        <a:pt x="27" y="32"/>
                      </a:cubicBezTo>
                      <a:cubicBezTo>
                        <a:pt x="21" y="27"/>
                        <a:pt x="15" y="23"/>
                        <a:pt x="8" y="19"/>
                      </a:cubicBezTo>
                      <a:cubicBezTo>
                        <a:pt x="6" y="18"/>
                        <a:pt x="4" y="16"/>
                        <a:pt x="2" y="14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" name="Freeform 115"/>
                <p:cNvSpPr/>
                <p:nvPr/>
              </p:nvSpPr>
              <p:spPr bwMode="auto">
                <a:xfrm>
                  <a:off x="4135271" y="3610443"/>
                  <a:ext cx="561009" cy="1259155"/>
                </a:xfrm>
                <a:custGeom>
                  <a:avLst/>
                  <a:gdLst>
                    <a:gd name="T0" fmla="*/ 76 w 270"/>
                    <a:gd name="T1" fmla="*/ 2 h 606"/>
                    <a:gd name="T2" fmla="*/ 0 w 270"/>
                    <a:gd name="T3" fmla="*/ 445 h 606"/>
                    <a:gd name="T4" fmla="*/ 93 w 270"/>
                    <a:gd name="T5" fmla="*/ 606 h 606"/>
                    <a:gd name="T6" fmla="*/ 199 w 270"/>
                    <a:gd name="T7" fmla="*/ 606 h 606"/>
                    <a:gd name="T8" fmla="*/ 270 w 270"/>
                    <a:gd name="T9" fmla="*/ 467 h 606"/>
                    <a:gd name="T10" fmla="*/ 161 w 270"/>
                    <a:gd name="T11" fmla="*/ 0 h 606"/>
                    <a:gd name="T12" fmla="*/ 76 w 270"/>
                    <a:gd name="T13" fmla="*/ 2 h 6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0" h="606">
                      <a:moveTo>
                        <a:pt x="76" y="2"/>
                      </a:moveTo>
                      <a:lnTo>
                        <a:pt x="0" y="445"/>
                      </a:lnTo>
                      <a:lnTo>
                        <a:pt x="93" y="606"/>
                      </a:lnTo>
                      <a:lnTo>
                        <a:pt x="199" y="606"/>
                      </a:lnTo>
                      <a:lnTo>
                        <a:pt x="270" y="467"/>
                      </a:lnTo>
                      <a:lnTo>
                        <a:pt x="161" y="0"/>
                      </a:lnTo>
                      <a:lnTo>
                        <a:pt x="76" y="2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" name="Freeform 116"/>
                <p:cNvSpPr/>
                <p:nvPr/>
              </p:nvSpPr>
              <p:spPr bwMode="auto">
                <a:xfrm>
                  <a:off x="4174749" y="3614598"/>
                  <a:ext cx="484131" cy="1340190"/>
                </a:xfrm>
                <a:custGeom>
                  <a:avLst/>
                  <a:gdLst>
                    <a:gd name="T0" fmla="*/ 29 w 98"/>
                    <a:gd name="T1" fmla="*/ 1 h 272"/>
                    <a:gd name="T2" fmla="*/ 0 w 98"/>
                    <a:gd name="T3" fmla="*/ 189 h 272"/>
                    <a:gd name="T4" fmla="*/ 55 w 98"/>
                    <a:gd name="T5" fmla="*/ 272 h 272"/>
                    <a:gd name="T6" fmla="*/ 98 w 98"/>
                    <a:gd name="T7" fmla="*/ 197 h 272"/>
                    <a:gd name="T8" fmla="*/ 49 w 98"/>
                    <a:gd name="T9" fmla="*/ 0 h 272"/>
                    <a:gd name="T10" fmla="*/ 29 w 98"/>
                    <a:gd name="T11" fmla="*/ 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8" h="272">
                      <a:moveTo>
                        <a:pt x="29" y="1"/>
                      </a:moveTo>
                      <a:cubicBezTo>
                        <a:pt x="29" y="1"/>
                        <a:pt x="10" y="98"/>
                        <a:pt x="0" y="189"/>
                      </a:cubicBezTo>
                      <a:cubicBezTo>
                        <a:pt x="55" y="272"/>
                        <a:pt x="55" y="272"/>
                        <a:pt x="55" y="272"/>
                      </a:cubicBezTo>
                      <a:cubicBezTo>
                        <a:pt x="98" y="197"/>
                        <a:pt x="98" y="197"/>
                        <a:pt x="98" y="197"/>
                      </a:cubicBezTo>
                      <a:cubicBezTo>
                        <a:pt x="98" y="197"/>
                        <a:pt x="83" y="92"/>
                        <a:pt x="49" y="0"/>
                      </a:cubicBezTo>
                      <a:lnTo>
                        <a:pt x="29" y="1"/>
                      </a:lnTo>
                      <a:close/>
                    </a:path>
                  </a:pathLst>
                </a:custGeom>
                <a:solidFill>
                  <a:srgbClr val="9D9D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" name="Freeform 117"/>
                <p:cNvSpPr/>
                <p:nvPr/>
              </p:nvSpPr>
              <p:spPr bwMode="auto">
                <a:xfrm>
                  <a:off x="4386686" y="3614598"/>
                  <a:ext cx="272194" cy="1340190"/>
                </a:xfrm>
                <a:custGeom>
                  <a:avLst/>
                  <a:gdLst>
                    <a:gd name="T0" fmla="*/ 6 w 55"/>
                    <a:gd name="T1" fmla="*/ 0 h 272"/>
                    <a:gd name="T2" fmla="*/ 3 w 55"/>
                    <a:gd name="T3" fmla="*/ 0 h 272"/>
                    <a:gd name="T4" fmla="*/ 0 w 55"/>
                    <a:gd name="T5" fmla="*/ 2 h 272"/>
                    <a:gd name="T6" fmla="*/ 12 w 55"/>
                    <a:gd name="T7" fmla="*/ 272 h 272"/>
                    <a:gd name="T8" fmla="*/ 55 w 55"/>
                    <a:gd name="T9" fmla="*/ 197 h 272"/>
                    <a:gd name="T10" fmla="*/ 6 w 55"/>
                    <a:gd name="T11" fmla="*/ 0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5" h="272">
                      <a:moveTo>
                        <a:pt x="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2" y="272"/>
                        <a:pt x="12" y="272"/>
                        <a:pt x="12" y="272"/>
                      </a:cubicBezTo>
                      <a:cubicBezTo>
                        <a:pt x="55" y="197"/>
                        <a:pt x="55" y="197"/>
                        <a:pt x="55" y="197"/>
                      </a:cubicBezTo>
                      <a:cubicBezTo>
                        <a:pt x="55" y="197"/>
                        <a:pt x="40" y="92"/>
                        <a:pt x="6" y="0"/>
                      </a:cubicBezTo>
                      <a:close/>
                    </a:path>
                  </a:pathLst>
                </a:custGeom>
                <a:solidFill>
                  <a:srgbClr val="8C8C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" name="Freeform 118"/>
                <p:cNvSpPr/>
                <p:nvPr/>
              </p:nvSpPr>
              <p:spPr bwMode="auto">
                <a:xfrm>
                  <a:off x="4249550" y="3718489"/>
                  <a:ext cx="245182" cy="315828"/>
                </a:xfrm>
                <a:custGeom>
                  <a:avLst/>
                  <a:gdLst>
                    <a:gd name="T0" fmla="*/ 42 w 50"/>
                    <a:gd name="T1" fmla="*/ 0 h 64"/>
                    <a:gd name="T2" fmla="*/ 42 w 50"/>
                    <a:gd name="T3" fmla="*/ 0 h 64"/>
                    <a:gd name="T4" fmla="*/ 4 w 50"/>
                    <a:gd name="T5" fmla="*/ 36 h 64"/>
                    <a:gd name="T6" fmla="*/ 0 w 50"/>
                    <a:gd name="T7" fmla="*/ 64 h 64"/>
                    <a:gd name="T8" fmla="*/ 0 w 50"/>
                    <a:gd name="T9" fmla="*/ 64 h 64"/>
                    <a:gd name="T10" fmla="*/ 50 w 50"/>
                    <a:gd name="T11" fmla="*/ 25 h 64"/>
                    <a:gd name="T12" fmla="*/ 42 w 50"/>
                    <a:gd name="T13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64">
                      <a:moveTo>
                        <a:pt x="42" y="0"/>
                      </a:move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2" y="0"/>
                        <a:pt x="34" y="16"/>
                        <a:pt x="4" y="36"/>
                      </a:cubicBezTo>
                      <a:cubicBezTo>
                        <a:pt x="3" y="44"/>
                        <a:pt x="1" y="54"/>
                        <a:pt x="0" y="64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0" y="64"/>
                        <a:pt x="34" y="53"/>
                        <a:pt x="50" y="25"/>
                      </a:cubicBezTo>
                      <a:cubicBezTo>
                        <a:pt x="47" y="17"/>
                        <a:pt x="44" y="8"/>
                        <a:pt x="42" y="0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" name="Freeform 119"/>
                <p:cNvSpPr/>
                <p:nvPr/>
              </p:nvSpPr>
              <p:spPr bwMode="auto">
                <a:xfrm>
                  <a:off x="4195527" y="4013540"/>
                  <a:ext cx="378162" cy="374006"/>
                </a:xfrm>
                <a:custGeom>
                  <a:avLst/>
                  <a:gdLst>
                    <a:gd name="T0" fmla="*/ 77 w 77"/>
                    <a:gd name="T1" fmla="*/ 28 h 76"/>
                    <a:gd name="T2" fmla="*/ 77 w 77"/>
                    <a:gd name="T3" fmla="*/ 28 h 76"/>
                    <a:gd name="T4" fmla="*/ 70 w 77"/>
                    <a:gd name="T5" fmla="*/ 0 h 76"/>
                    <a:gd name="T6" fmla="*/ 70 w 77"/>
                    <a:gd name="T7" fmla="*/ 0 h 76"/>
                    <a:gd name="T8" fmla="*/ 4 w 77"/>
                    <a:gd name="T9" fmla="*/ 46 h 76"/>
                    <a:gd name="T10" fmla="*/ 4 w 77"/>
                    <a:gd name="T11" fmla="*/ 46 h 76"/>
                    <a:gd name="T12" fmla="*/ 0 w 77"/>
                    <a:gd name="T13" fmla="*/ 76 h 76"/>
                    <a:gd name="T14" fmla="*/ 77 w 77"/>
                    <a:gd name="T15" fmla="*/ 2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7" h="76">
                      <a:moveTo>
                        <a:pt x="77" y="28"/>
                      </a:moveTo>
                      <a:cubicBezTo>
                        <a:pt x="77" y="28"/>
                        <a:pt x="77" y="28"/>
                        <a:pt x="77" y="28"/>
                      </a:cubicBezTo>
                      <a:cubicBezTo>
                        <a:pt x="75" y="19"/>
                        <a:pt x="73" y="1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35" y="31"/>
                        <a:pt x="4" y="46"/>
                        <a:pt x="4" y="46"/>
                      </a:cubicBezTo>
                      <a:cubicBezTo>
                        <a:pt x="4" y="46"/>
                        <a:pt x="4" y="46"/>
                        <a:pt x="4" y="46"/>
                      </a:cubicBezTo>
                      <a:cubicBezTo>
                        <a:pt x="3" y="56"/>
                        <a:pt x="1" y="66"/>
                        <a:pt x="0" y="76"/>
                      </a:cubicBezTo>
                      <a:cubicBezTo>
                        <a:pt x="45" y="71"/>
                        <a:pt x="77" y="28"/>
                        <a:pt x="77" y="28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" name="Freeform 120"/>
                <p:cNvSpPr/>
                <p:nvPr/>
              </p:nvSpPr>
              <p:spPr bwMode="auto">
                <a:xfrm>
                  <a:off x="4257862" y="4333523"/>
                  <a:ext cx="380240" cy="423874"/>
                </a:xfrm>
                <a:custGeom>
                  <a:avLst/>
                  <a:gdLst>
                    <a:gd name="T0" fmla="*/ 12 w 77"/>
                    <a:gd name="T1" fmla="*/ 86 h 86"/>
                    <a:gd name="T2" fmla="*/ 77 w 77"/>
                    <a:gd name="T3" fmla="*/ 24 h 86"/>
                    <a:gd name="T4" fmla="*/ 77 w 77"/>
                    <a:gd name="T5" fmla="*/ 24 h 86"/>
                    <a:gd name="T6" fmla="*/ 72 w 77"/>
                    <a:gd name="T7" fmla="*/ 0 h 86"/>
                    <a:gd name="T8" fmla="*/ 72 w 77"/>
                    <a:gd name="T9" fmla="*/ 0 h 86"/>
                    <a:gd name="T10" fmla="*/ 0 w 77"/>
                    <a:gd name="T11" fmla="*/ 68 h 86"/>
                    <a:gd name="T12" fmla="*/ 12 w 77"/>
                    <a:gd name="T13" fmla="*/ 8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7" h="86">
                      <a:moveTo>
                        <a:pt x="12" y="86"/>
                      </a:moveTo>
                      <a:cubicBezTo>
                        <a:pt x="46" y="73"/>
                        <a:pt x="77" y="24"/>
                        <a:pt x="77" y="24"/>
                      </a:cubicBezTo>
                      <a:cubicBezTo>
                        <a:pt x="77" y="24"/>
                        <a:pt x="77" y="24"/>
                        <a:pt x="77" y="24"/>
                      </a:cubicBezTo>
                      <a:cubicBezTo>
                        <a:pt x="75" y="17"/>
                        <a:pt x="74" y="9"/>
                        <a:pt x="72" y="0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46" y="40"/>
                        <a:pt x="0" y="68"/>
                        <a:pt x="0" y="68"/>
                      </a:cubicBezTo>
                      <a:lnTo>
                        <a:pt x="12" y="86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1" name="Freeform 121"/>
                <p:cNvSpPr/>
                <p:nvPr/>
              </p:nvSpPr>
              <p:spPr bwMode="auto">
                <a:xfrm>
                  <a:off x="4274484" y="3492008"/>
                  <a:ext cx="226482" cy="153758"/>
                </a:xfrm>
                <a:custGeom>
                  <a:avLst/>
                  <a:gdLst>
                    <a:gd name="T0" fmla="*/ 1 w 46"/>
                    <a:gd name="T1" fmla="*/ 3 h 31"/>
                    <a:gd name="T2" fmla="*/ 8 w 46"/>
                    <a:gd name="T3" fmla="*/ 30 h 31"/>
                    <a:gd name="T4" fmla="*/ 29 w 46"/>
                    <a:gd name="T5" fmla="*/ 29 h 31"/>
                    <a:gd name="T6" fmla="*/ 41 w 46"/>
                    <a:gd name="T7" fmla="*/ 0 h 31"/>
                    <a:gd name="T8" fmla="*/ 1 w 46"/>
                    <a:gd name="T9" fmla="*/ 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1">
                      <a:moveTo>
                        <a:pt x="1" y="3"/>
                      </a:moveTo>
                      <a:cubicBezTo>
                        <a:pt x="0" y="8"/>
                        <a:pt x="1" y="26"/>
                        <a:pt x="8" y="30"/>
                      </a:cubicBezTo>
                      <a:cubicBezTo>
                        <a:pt x="12" y="31"/>
                        <a:pt x="20" y="31"/>
                        <a:pt x="29" y="29"/>
                      </a:cubicBezTo>
                      <a:cubicBezTo>
                        <a:pt x="46" y="26"/>
                        <a:pt x="41" y="0"/>
                        <a:pt x="41" y="0"/>
                      </a:cubicBez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rgbClr val="8C8C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1" name="Group 52"/>
              <p:cNvGrpSpPr>
                <a:grpSpLocks noChangeAspect="1"/>
              </p:cNvGrpSpPr>
              <p:nvPr/>
            </p:nvGrpSpPr>
            <p:grpSpPr bwMode="auto">
              <a:xfrm>
                <a:off x="3648215" y="2141778"/>
                <a:ext cx="1389286" cy="1462210"/>
                <a:chOff x="4122" y="-208"/>
                <a:chExt cx="743" cy="782"/>
              </a:xfrm>
            </p:grpSpPr>
            <p:sp>
              <p:nvSpPr>
                <p:cNvPr id="93" name="Freeform 53"/>
                <p:cNvSpPr/>
                <p:nvPr/>
              </p:nvSpPr>
              <p:spPr bwMode="auto">
                <a:xfrm>
                  <a:off x="4226" y="-180"/>
                  <a:ext cx="545" cy="754"/>
                </a:xfrm>
                <a:custGeom>
                  <a:avLst/>
                  <a:gdLst>
                    <a:gd name="T0" fmla="*/ 8 w 331"/>
                    <a:gd name="T1" fmla="*/ 221 h 458"/>
                    <a:gd name="T2" fmla="*/ 21 w 331"/>
                    <a:gd name="T3" fmla="*/ 379 h 458"/>
                    <a:gd name="T4" fmla="*/ 58 w 331"/>
                    <a:gd name="T5" fmla="*/ 424 h 458"/>
                    <a:gd name="T6" fmla="*/ 143 w 331"/>
                    <a:gd name="T7" fmla="*/ 434 h 458"/>
                    <a:gd name="T8" fmla="*/ 183 w 331"/>
                    <a:gd name="T9" fmla="*/ 456 h 458"/>
                    <a:gd name="T10" fmla="*/ 200 w 331"/>
                    <a:gd name="T11" fmla="*/ 452 h 458"/>
                    <a:gd name="T12" fmla="*/ 219 w 331"/>
                    <a:gd name="T13" fmla="*/ 437 h 458"/>
                    <a:gd name="T14" fmla="*/ 308 w 331"/>
                    <a:gd name="T15" fmla="*/ 416 h 458"/>
                    <a:gd name="T16" fmla="*/ 327 w 331"/>
                    <a:gd name="T17" fmla="*/ 374 h 458"/>
                    <a:gd name="T18" fmla="*/ 318 w 331"/>
                    <a:gd name="T19" fmla="*/ 186 h 458"/>
                    <a:gd name="T20" fmla="*/ 263 w 331"/>
                    <a:gd name="T21" fmla="*/ 72 h 458"/>
                    <a:gd name="T22" fmla="*/ 8 w 331"/>
                    <a:gd name="T23" fmla="*/ 221 h 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1" h="458">
                      <a:moveTo>
                        <a:pt x="8" y="221"/>
                      </a:moveTo>
                      <a:cubicBezTo>
                        <a:pt x="8" y="221"/>
                        <a:pt x="12" y="342"/>
                        <a:pt x="21" y="379"/>
                      </a:cubicBezTo>
                      <a:cubicBezTo>
                        <a:pt x="29" y="416"/>
                        <a:pt x="36" y="420"/>
                        <a:pt x="58" y="424"/>
                      </a:cubicBezTo>
                      <a:cubicBezTo>
                        <a:pt x="80" y="428"/>
                        <a:pt x="133" y="428"/>
                        <a:pt x="143" y="434"/>
                      </a:cubicBezTo>
                      <a:cubicBezTo>
                        <a:pt x="153" y="440"/>
                        <a:pt x="168" y="458"/>
                        <a:pt x="183" y="456"/>
                      </a:cubicBezTo>
                      <a:cubicBezTo>
                        <a:pt x="189" y="455"/>
                        <a:pt x="196" y="455"/>
                        <a:pt x="200" y="452"/>
                      </a:cubicBezTo>
                      <a:cubicBezTo>
                        <a:pt x="205" y="447"/>
                        <a:pt x="214" y="438"/>
                        <a:pt x="219" y="437"/>
                      </a:cubicBezTo>
                      <a:cubicBezTo>
                        <a:pt x="228" y="434"/>
                        <a:pt x="297" y="420"/>
                        <a:pt x="308" y="416"/>
                      </a:cubicBezTo>
                      <a:cubicBezTo>
                        <a:pt x="319" y="412"/>
                        <a:pt x="327" y="401"/>
                        <a:pt x="327" y="374"/>
                      </a:cubicBezTo>
                      <a:cubicBezTo>
                        <a:pt x="327" y="348"/>
                        <a:pt x="331" y="238"/>
                        <a:pt x="318" y="186"/>
                      </a:cubicBezTo>
                      <a:cubicBezTo>
                        <a:pt x="305" y="134"/>
                        <a:pt x="297" y="91"/>
                        <a:pt x="263" y="72"/>
                      </a:cubicBezTo>
                      <a:cubicBezTo>
                        <a:pt x="252" y="62"/>
                        <a:pt x="0" y="0"/>
                        <a:pt x="8" y="221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54"/>
                <p:cNvSpPr/>
                <p:nvPr/>
              </p:nvSpPr>
              <p:spPr bwMode="auto">
                <a:xfrm>
                  <a:off x="4732" y="179"/>
                  <a:ext cx="112" cy="156"/>
                </a:xfrm>
                <a:custGeom>
                  <a:avLst/>
                  <a:gdLst>
                    <a:gd name="T0" fmla="*/ 11 w 68"/>
                    <a:gd name="T1" fmla="*/ 95 h 95"/>
                    <a:gd name="T2" fmla="*/ 42 w 68"/>
                    <a:gd name="T3" fmla="*/ 14 h 95"/>
                    <a:gd name="T4" fmla="*/ 0 w 68"/>
                    <a:gd name="T5" fmla="*/ 32 h 95"/>
                    <a:gd name="T6" fmla="*/ 11 w 68"/>
                    <a:gd name="T7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95">
                      <a:moveTo>
                        <a:pt x="11" y="95"/>
                      </a:moveTo>
                      <a:cubicBezTo>
                        <a:pt x="67" y="93"/>
                        <a:pt x="68" y="29"/>
                        <a:pt x="42" y="14"/>
                      </a:cubicBezTo>
                      <a:cubicBezTo>
                        <a:pt x="17" y="0"/>
                        <a:pt x="0" y="32"/>
                        <a:pt x="0" y="32"/>
                      </a:cubicBezTo>
                      <a:lnTo>
                        <a:pt x="11" y="95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55"/>
                <p:cNvSpPr/>
                <p:nvPr/>
              </p:nvSpPr>
              <p:spPr bwMode="auto">
                <a:xfrm>
                  <a:off x="4156" y="215"/>
                  <a:ext cx="107" cy="140"/>
                </a:xfrm>
                <a:custGeom>
                  <a:avLst/>
                  <a:gdLst>
                    <a:gd name="T0" fmla="*/ 61 w 65"/>
                    <a:gd name="T1" fmla="*/ 81 h 85"/>
                    <a:gd name="T2" fmla="*/ 19 w 65"/>
                    <a:gd name="T3" fmla="*/ 69 h 85"/>
                    <a:gd name="T4" fmla="*/ 33 w 65"/>
                    <a:gd name="T5" fmla="*/ 2 h 85"/>
                    <a:gd name="T6" fmla="*/ 64 w 65"/>
                    <a:gd name="T7" fmla="*/ 35 h 85"/>
                    <a:gd name="T8" fmla="*/ 61 w 65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85">
                      <a:moveTo>
                        <a:pt x="61" y="81"/>
                      </a:moveTo>
                      <a:cubicBezTo>
                        <a:pt x="61" y="81"/>
                        <a:pt x="38" y="85"/>
                        <a:pt x="19" y="69"/>
                      </a:cubicBezTo>
                      <a:cubicBezTo>
                        <a:pt x="0" y="52"/>
                        <a:pt x="2" y="5"/>
                        <a:pt x="33" y="2"/>
                      </a:cubicBezTo>
                      <a:cubicBezTo>
                        <a:pt x="65" y="0"/>
                        <a:pt x="64" y="35"/>
                        <a:pt x="64" y="35"/>
                      </a:cubicBezTo>
                      <a:lnTo>
                        <a:pt x="61" y="81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56"/>
                <p:cNvSpPr/>
                <p:nvPr/>
              </p:nvSpPr>
              <p:spPr bwMode="auto">
                <a:xfrm>
                  <a:off x="4237" y="-207"/>
                  <a:ext cx="516" cy="735"/>
                </a:xfrm>
                <a:custGeom>
                  <a:avLst/>
                  <a:gdLst>
                    <a:gd name="T0" fmla="*/ 7 w 313"/>
                    <a:gd name="T1" fmla="*/ 221 h 446"/>
                    <a:gd name="T2" fmla="*/ 9 w 313"/>
                    <a:gd name="T3" fmla="*/ 342 h 446"/>
                    <a:gd name="T4" fmla="*/ 15 w 313"/>
                    <a:gd name="T5" fmla="*/ 384 h 446"/>
                    <a:gd name="T6" fmla="*/ 56 w 313"/>
                    <a:gd name="T7" fmla="*/ 424 h 446"/>
                    <a:gd name="T8" fmla="*/ 94 w 313"/>
                    <a:gd name="T9" fmla="*/ 434 h 446"/>
                    <a:gd name="T10" fmla="*/ 150 w 313"/>
                    <a:gd name="T11" fmla="*/ 445 h 446"/>
                    <a:gd name="T12" fmla="*/ 182 w 313"/>
                    <a:gd name="T13" fmla="*/ 445 h 446"/>
                    <a:gd name="T14" fmla="*/ 295 w 313"/>
                    <a:gd name="T15" fmla="*/ 417 h 446"/>
                    <a:gd name="T16" fmla="*/ 313 w 313"/>
                    <a:gd name="T17" fmla="*/ 375 h 446"/>
                    <a:gd name="T18" fmla="*/ 300 w 313"/>
                    <a:gd name="T19" fmla="*/ 187 h 446"/>
                    <a:gd name="T20" fmla="*/ 252 w 313"/>
                    <a:gd name="T21" fmla="*/ 72 h 446"/>
                    <a:gd name="T22" fmla="*/ 7 w 313"/>
                    <a:gd name="T23" fmla="*/ 221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3" h="446">
                      <a:moveTo>
                        <a:pt x="7" y="221"/>
                      </a:moveTo>
                      <a:cubicBezTo>
                        <a:pt x="7" y="221"/>
                        <a:pt x="5" y="292"/>
                        <a:pt x="9" y="342"/>
                      </a:cubicBezTo>
                      <a:cubicBezTo>
                        <a:pt x="11" y="357"/>
                        <a:pt x="13" y="376"/>
                        <a:pt x="15" y="384"/>
                      </a:cubicBezTo>
                      <a:cubicBezTo>
                        <a:pt x="23" y="422"/>
                        <a:pt x="35" y="420"/>
                        <a:pt x="56" y="424"/>
                      </a:cubicBezTo>
                      <a:cubicBezTo>
                        <a:pt x="69" y="427"/>
                        <a:pt x="82" y="430"/>
                        <a:pt x="94" y="434"/>
                      </a:cubicBezTo>
                      <a:cubicBezTo>
                        <a:pt x="111" y="438"/>
                        <a:pt x="132" y="444"/>
                        <a:pt x="150" y="445"/>
                      </a:cubicBezTo>
                      <a:cubicBezTo>
                        <a:pt x="161" y="446"/>
                        <a:pt x="171" y="445"/>
                        <a:pt x="182" y="445"/>
                      </a:cubicBezTo>
                      <a:cubicBezTo>
                        <a:pt x="222" y="445"/>
                        <a:pt x="259" y="431"/>
                        <a:pt x="295" y="417"/>
                      </a:cubicBezTo>
                      <a:cubicBezTo>
                        <a:pt x="306" y="412"/>
                        <a:pt x="313" y="402"/>
                        <a:pt x="313" y="375"/>
                      </a:cubicBezTo>
                      <a:cubicBezTo>
                        <a:pt x="313" y="348"/>
                        <a:pt x="312" y="239"/>
                        <a:pt x="300" y="187"/>
                      </a:cubicBezTo>
                      <a:cubicBezTo>
                        <a:pt x="287" y="135"/>
                        <a:pt x="284" y="91"/>
                        <a:pt x="252" y="72"/>
                      </a:cubicBezTo>
                      <a:cubicBezTo>
                        <a:pt x="242" y="63"/>
                        <a:pt x="0" y="0"/>
                        <a:pt x="7" y="221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57"/>
                <p:cNvSpPr/>
                <p:nvPr/>
              </p:nvSpPr>
              <p:spPr bwMode="auto">
                <a:xfrm>
                  <a:off x="4249" y="-200"/>
                  <a:ext cx="468" cy="349"/>
                </a:xfrm>
                <a:custGeom>
                  <a:avLst/>
                  <a:gdLst>
                    <a:gd name="T0" fmla="*/ 155 w 284"/>
                    <a:gd name="T1" fmla="*/ 205 h 212"/>
                    <a:gd name="T2" fmla="*/ 284 w 284"/>
                    <a:gd name="T3" fmla="*/ 142 h 212"/>
                    <a:gd name="T4" fmla="*/ 245 w 284"/>
                    <a:gd name="T5" fmla="*/ 68 h 212"/>
                    <a:gd name="T6" fmla="*/ 0 w 284"/>
                    <a:gd name="T7" fmla="*/ 196 h 212"/>
                    <a:gd name="T8" fmla="*/ 112 w 284"/>
                    <a:gd name="T9" fmla="*/ 212 h 212"/>
                    <a:gd name="T10" fmla="*/ 155 w 284"/>
                    <a:gd name="T11" fmla="*/ 205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4" h="212">
                      <a:moveTo>
                        <a:pt x="155" y="205"/>
                      </a:moveTo>
                      <a:cubicBezTo>
                        <a:pt x="201" y="190"/>
                        <a:pt x="245" y="168"/>
                        <a:pt x="284" y="142"/>
                      </a:cubicBezTo>
                      <a:cubicBezTo>
                        <a:pt x="277" y="109"/>
                        <a:pt x="268" y="82"/>
                        <a:pt x="245" y="68"/>
                      </a:cubicBezTo>
                      <a:cubicBezTo>
                        <a:pt x="235" y="59"/>
                        <a:pt x="9" y="0"/>
                        <a:pt x="0" y="196"/>
                      </a:cubicBezTo>
                      <a:cubicBezTo>
                        <a:pt x="38" y="202"/>
                        <a:pt x="74" y="209"/>
                        <a:pt x="112" y="212"/>
                      </a:cubicBezTo>
                      <a:cubicBezTo>
                        <a:pt x="126" y="210"/>
                        <a:pt x="140" y="207"/>
                        <a:pt x="155" y="205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58"/>
                <p:cNvSpPr/>
                <p:nvPr/>
              </p:nvSpPr>
              <p:spPr bwMode="auto">
                <a:xfrm>
                  <a:off x="4186" y="-15"/>
                  <a:ext cx="107" cy="382"/>
                </a:xfrm>
                <a:custGeom>
                  <a:avLst/>
                  <a:gdLst>
                    <a:gd name="T0" fmla="*/ 1 w 65"/>
                    <a:gd name="T1" fmla="*/ 0 h 232"/>
                    <a:gd name="T2" fmla="*/ 6 w 65"/>
                    <a:gd name="T3" fmla="*/ 144 h 232"/>
                    <a:gd name="T4" fmla="*/ 21 w 65"/>
                    <a:gd name="T5" fmla="*/ 142 h 232"/>
                    <a:gd name="T6" fmla="*/ 46 w 65"/>
                    <a:gd name="T7" fmla="*/ 169 h 232"/>
                    <a:gd name="T8" fmla="*/ 44 w 65"/>
                    <a:gd name="T9" fmla="*/ 228 h 232"/>
                    <a:gd name="T10" fmla="*/ 55 w 65"/>
                    <a:gd name="T11" fmla="*/ 231 h 232"/>
                    <a:gd name="T12" fmla="*/ 65 w 65"/>
                    <a:gd name="T13" fmla="*/ 226 h 232"/>
                    <a:gd name="T14" fmla="*/ 64 w 65"/>
                    <a:gd name="T15" fmla="*/ 19 h 232"/>
                    <a:gd name="T16" fmla="*/ 1 w 65"/>
                    <a:gd name="T17" fmla="*/ 0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5" h="232">
                      <a:moveTo>
                        <a:pt x="1" y="0"/>
                      </a:moveTo>
                      <a:cubicBezTo>
                        <a:pt x="1" y="0"/>
                        <a:pt x="0" y="106"/>
                        <a:pt x="6" y="144"/>
                      </a:cubicBezTo>
                      <a:cubicBezTo>
                        <a:pt x="6" y="144"/>
                        <a:pt x="13" y="142"/>
                        <a:pt x="21" y="142"/>
                      </a:cubicBezTo>
                      <a:cubicBezTo>
                        <a:pt x="28" y="142"/>
                        <a:pt x="42" y="147"/>
                        <a:pt x="46" y="169"/>
                      </a:cubicBezTo>
                      <a:cubicBezTo>
                        <a:pt x="53" y="210"/>
                        <a:pt x="44" y="228"/>
                        <a:pt x="44" y="228"/>
                      </a:cubicBezTo>
                      <a:cubicBezTo>
                        <a:pt x="44" y="228"/>
                        <a:pt x="45" y="232"/>
                        <a:pt x="55" y="231"/>
                      </a:cubicBezTo>
                      <a:cubicBezTo>
                        <a:pt x="65" y="231"/>
                        <a:pt x="65" y="226"/>
                        <a:pt x="65" y="226"/>
                      </a:cubicBezTo>
                      <a:cubicBezTo>
                        <a:pt x="64" y="19"/>
                        <a:pt x="64" y="19"/>
                        <a:pt x="64" y="19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59"/>
                <p:cNvSpPr/>
                <p:nvPr/>
              </p:nvSpPr>
              <p:spPr bwMode="auto">
                <a:xfrm>
                  <a:off x="4191" y="172"/>
                  <a:ext cx="56" cy="60"/>
                </a:xfrm>
                <a:custGeom>
                  <a:avLst/>
                  <a:gdLst>
                    <a:gd name="T0" fmla="*/ 34 w 34"/>
                    <a:gd name="T1" fmla="*/ 36 h 36"/>
                    <a:gd name="T2" fmla="*/ 33 w 34"/>
                    <a:gd name="T3" fmla="*/ 18 h 36"/>
                    <a:gd name="T4" fmla="*/ 28 w 34"/>
                    <a:gd name="T5" fmla="*/ 12 h 36"/>
                    <a:gd name="T6" fmla="*/ 4 w 34"/>
                    <a:gd name="T7" fmla="*/ 0 h 36"/>
                    <a:gd name="T8" fmla="*/ 0 w 34"/>
                    <a:gd name="T9" fmla="*/ 0 h 36"/>
                    <a:gd name="T10" fmla="*/ 3 w 34"/>
                    <a:gd name="T11" fmla="*/ 30 h 36"/>
                    <a:gd name="T12" fmla="*/ 18 w 34"/>
                    <a:gd name="T13" fmla="*/ 28 h 36"/>
                    <a:gd name="T14" fmla="*/ 34 w 34"/>
                    <a:gd name="T15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4" h="36">
                      <a:moveTo>
                        <a:pt x="34" y="36"/>
                      </a:moveTo>
                      <a:cubicBezTo>
                        <a:pt x="34" y="30"/>
                        <a:pt x="33" y="25"/>
                        <a:pt x="33" y="18"/>
                      </a:cubicBezTo>
                      <a:cubicBezTo>
                        <a:pt x="31" y="16"/>
                        <a:pt x="29" y="14"/>
                        <a:pt x="28" y="12"/>
                      </a:cubicBezTo>
                      <a:cubicBezTo>
                        <a:pt x="20" y="9"/>
                        <a:pt x="12" y="4"/>
                        <a:pt x="4" y="0"/>
                      </a:cubicBezTo>
                      <a:cubicBezTo>
                        <a:pt x="3" y="0"/>
                        <a:pt x="2" y="0"/>
                        <a:pt x="0" y="0"/>
                      </a:cubicBezTo>
                      <a:cubicBezTo>
                        <a:pt x="1" y="12"/>
                        <a:pt x="2" y="23"/>
                        <a:pt x="3" y="30"/>
                      </a:cubicBezTo>
                      <a:cubicBezTo>
                        <a:pt x="3" y="30"/>
                        <a:pt x="10" y="28"/>
                        <a:pt x="18" y="28"/>
                      </a:cubicBezTo>
                      <a:cubicBezTo>
                        <a:pt x="22" y="28"/>
                        <a:pt x="29" y="30"/>
                        <a:pt x="34" y="36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60"/>
                <p:cNvSpPr/>
                <p:nvPr/>
              </p:nvSpPr>
              <p:spPr bwMode="auto">
                <a:xfrm>
                  <a:off x="4186" y="17"/>
                  <a:ext cx="105" cy="91"/>
                </a:xfrm>
                <a:custGeom>
                  <a:avLst/>
                  <a:gdLst>
                    <a:gd name="T0" fmla="*/ 0 w 64"/>
                    <a:gd name="T1" fmla="*/ 0 h 55"/>
                    <a:gd name="T2" fmla="*/ 1 w 64"/>
                    <a:gd name="T3" fmla="*/ 31 h 55"/>
                    <a:gd name="T4" fmla="*/ 64 w 64"/>
                    <a:gd name="T5" fmla="*/ 54 h 55"/>
                    <a:gd name="T6" fmla="*/ 64 w 64"/>
                    <a:gd name="T7" fmla="*/ 27 h 55"/>
                    <a:gd name="T8" fmla="*/ 0 w 64"/>
                    <a:gd name="T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55">
                      <a:moveTo>
                        <a:pt x="0" y="0"/>
                      </a:moveTo>
                      <a:cubicBezTo>
                        <a:pt x="1" y="31"/>
                        <a:pt x="1" y="31"/>
                        <a:pt x="1" y="31"/>
                      </a:cubicBezTo>
                      <a:cubicBezTo>
                        <a:pt x="1" y="31"/>
                        <a:pt x="33" y="55"/>
                        <a:pt x="64" y="54"/>
                      </a:cubicBezTo>
                      <a:cubicBezTo>
                        <a:pt x="64" y="27"/>
                        <a:pt x="64" y="27"/>
                        <a:pt x="64" y="2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61"/>
                <p:cNvSpPr/>
                <p:nvPr/>
              </p:nvSpPr>
              <p:spPr bwMode="auto">
                <a:xfrm>
                  <a:off x="4122" y="-203"/>
                  <a:ext cx="743" cy="542"/>
                </a:xfrm>
                <a:custGeom>
                  <a:avLst/>
                  <a:gdLst>
                    <a:gd name="T0" fmla="*/ 71 w 451"/>
                    <a:gd name="T1" fmla="*/ 17 h 329"/>
                    <a:gd name="T2" fmla="*/ 157 w 451"/>
                    <a:gd name="T3" fmla="*/ 46 h 329"/>
                    <a:gd name="T4" fmla="*/ 301 w 451"/>
                    <a:gd name="T5" fmla="*/ 0 h 329"/>
                    <a:gd name="T6" fmla="*/ 384 w 451"/>
                    <a:gd name="T7" fmla="*/ 70 h 329"/>
                    <a:gd name="T8" fmla="*/ 439 w 451"/>
                    <a:gd name="T9" fmla="*/ 93 h 329"/>
                    <a:gd name="T10" fmla="*/ 414 w 451"/>
                    <a:gd name="T11" fmla="*/ 248 h 329"/>
                    <a:gd name="T12" fmla="*/ 410 w 451"/>
                    <a:gd name="T13" fmla="*/ 245 h 329"/>
                    <a:gd name="T14" fmla="*/ 380 w 451"/>
                    <a:gd name="T15" fmla="*/ 254 h 329"/>
                    <a:gd name="T16" fmla="*/ 384 w 451"/>
                    <a:gd name="T17" fmla="*/ 322 h 329"/>
                    <a:gd name="T18" fmla="*/ 372 w 451"/>
                    <a:gd name="T19" fmla="*/ 328 h 329"/>
                    <a:gd name="T20" fmla="*/ 361 w 451"/>
                    <a:gd name="T21" fmla="*/ 319 h 329"/>
                    <a:gd name="T22" fmla="*/ 354 w 451"/>
                    <a:gd name="T23" fmla="*/ 190 h 329"/>
                    <a:gd name="T24" fmla="*/ 349 w 451"/>
                    <a:gd name="T25" fmla="*/ 134 h 329"/>
                    <a:gd name="T26" fmla="*/ 137 w 451"/>
                    <a:gd name="T27" fmla="*/ 190 h 329"/>
                    <a:gd name="T28" fmla="*/ 0 w 451"/>
                    <a:gd name="T29" fmla="*/ 55 h 329"/>
                    <a:gd name="T30" fmla="*/ 39 w 451"/>
                    <a:gd name="T31" fmla="*/ 93 h 329"/>
                    <a:gd name="T32" fmla="*/ 39 w 451"/>
                    <a:gd name="T33" fmla="*/ 15 h 329"/>
                    <a:gd name="T34" fmla="*/ 64 w 451"/>
                    <a:gd name="T35" fmla="*/ 55 h 329"/>
                    <a:gd name="T36" fmla="*/ 71 w 451"/>
                    <a:gd name="T37" fmla="*/ 17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" h="329">
                      <a:moveTo>
                        <a:pt x="71" y="17"/>
                      </a:moveTo>
                      <a:cubicBezTo>
                        <a:pt x="71" y="17"/>
                        <a:pt x="74" y="64"/>
                        <a:pt x="157" y="46"/>
                      </a:cubicBezTo>
                      <a:cubicBezTo>
                        <a:pt x="214" y="33"/>
                        <a:pt x="254" y="0"/>
                        <a:pt x="301" y="0"/>
                      </a:cubicBezTo>
                      <a:cubicBezTo>
                        <a:pt x="348" y="0"/>
                        <a:pt x="382" y="41"/>
                        <a:pt x="384" y="70"/>
                      </a:cubicBezTo>
                      <a:cubicBezTo>
                        <a:pt x="384" y="70"/>
                        <a:pt x="419" y="45"/>
                        <a:pt x="439" y="93"/>
                      </a:cubicBezTo>
                      <a:cubicBezTo>
                        <a:pt x="451" y="122"/>
                        <a:pt x="438" y="172"/>
                        <a:pt x="414" y="248"/>
                      </a:cubicBezTo>
                      <a:cubicBezTo>
                        <a:pt x="414" y="248"/>
                        <a:pt x="413" y="246"/>
                        <a:pt x="410" y="245"/>
                      </a:cubicBezTo>
                      <a:cubicBezTo>
                        <a:pt x="404" y="242"/>
                        <a:pt x="392" y="240"/>
                        <a:pt x="380" y="254"/>
                      </a:cubicBezTo>
                      <a:cubicBezTo>
                        <a:pt x="369" y="266"/>
                        <a:pt x="384" y="322"/>
                        <a:pt x="384" y="322"/>
                      </a:cubicBezTo>
                      <a:cubicBezTo>
                        <a:pt x="384" y="322"/>
                        <a:pt x="385" y="328"/>
                        <a:pt x="372" y="328"/>
                      </a:cubicBezTo>
                      <a:cubicBezTo>
                        <a:pt x="360" y="329"/>
                        <a:pt x="361" y="319"/>
                        <a:pt x="361" y="319"/>
                      </a:cubicBezTo>
                      <a:cubicBezTo>
                        <a:pt x="361" y="319"/>
                        <a:pt x="357" y="262"/>
                        <a:pt x="354" y="190"/>
                      </a:cubicBezTo>
                      <a:cubicBezTo>
                        <a:pt x="354" y="160"/>
                        <a:pt x="354" y="142"/>
                        <a:pt x="349" y="134"/>
                      </a:cubicBezTo>
                      <a:cubicBezTo>
                        <a:pt x="349" y="134"/>
                        <a:pt x="247" y="208"/>
                        <a:pt x="137" y="190"/>
                      </a:cubicBezTo>
                      <a:cubicBezTo>
                        <a:pt x="27" y="172"/>
                        <a:pt x="9" y="103"/>
                        <a:pt x="0" y="55"/>
                      </a:cubicBezTo>
                      <a:cubicBezTo>
                        <a:pt x="0" y="55"/>
                        <a:pt x="13" y="84"/>
                        <a:pt x="39" y="93"/>
                      </a:cubicBezTo>
                      <a:cubicBezTo>
                        <a:pt x="39" y="93"/>
                        <a:pt x="14" y="55"/>
                        <a:pt x="39" y="15"/>
                      </a:cubicBezTo>
                      <a:cubicBezTo>
                        <a:pt x="39" y="15"/>
                        <a:pt x="49" y="46"/>
                        <a:pt x="64" y="55"/>
                      </a:cubicBezTo>
                      <a:cubicBezTo>
                        <a:pt x="64" y="55"/>
                        <a:pt x="57" y="49"/>
                        <a:pt x="71" y="17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62"/>
                <p:cNvSpPr/>
                <p:nvPr/>
              </p:nvSpPr>
              <p:spPr bwMode="auto">
                <a:xfrm>
                  <a:off x="4740" y="166"/>
                  <a:ext cx="77" cy="52"/>
                </a:xfrm>
                <a:custGeom>
                  <a:avLst/>
                  <a:gdLst>
                    <a:gd name="T0" fmla="*/ 47 w 47"/>
                    <a:gd name="T1" fmla="*/ 0 h 32"/>
                    <a:gd name="T2" fmla="*/ 5 w 47"/>
                    <a:gd name="T3" fmla="*/ 9 h 32"/>
                    <a:gd name="T4" fmla="*/ 4 w 47"/>
                    <a:gd name="T5" fmla="*/ 11 h 32"/>
                    <a:gd name="T6" fmla="*/ 3 w 47"/>
                    <a:gd name="T7" fmla="*/ 32 h 32"/>
                    <a:gd name="T8" fmla="*/ 3 w 47"/>
                    <a:gd name="T9" fmla="*/ 32 h 32"/>
                    <a:gd name="T10" fmla="*/ 5 w 47"/>
                    <a:gd name="T11" fmla="*/ 30 h 32"/>
                    <a:gd name="T12" fmla="*/ 35 w 47"/>
                    <a:gd name="T13" fmla="*/ 21 h 32"/>
                    <a:gd name="T14" fmla="*/ 39 w 47"/>
                    <a:gd name="T15" fmla="*/ 24 h 32"/>
                    <a:gd name="T16" fmla="*/ 47 w 47"/>
                    <a:gd name="T17" fmla="*/ 0 h 32"/>
                    <a:gd name="T18" fmla="*/ 47 w 47"/>
                    <a:gd name="T1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7" h="32">
                      <a:moveTo>
                        <a:pt x="47" y="0"/>
                      </a:moveTo>
                      <a:cubicBezTo>
                        <a:pt x="31" y="1"/>
                        <a:pt x="17" y="3"/>
                        <a:pt x="5" y="9"/>
                      </a:cubicBezTo>
                      <a:cubicBezTo>
                        <a:pt x="5" y="10"/>
                        <a:pt x="4" y="10"/>
                        <a:pt x="4" y="11"/>
                      </a:cubicBezTo>
                      <a:cubicBezTo>
                        <a:pt x="2" y="17"/>
                        <a:pt x="0" y="25"/>
                        <a:pt x="3" y="32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4" y="31"/>
                        <a:pt x="4" y="31"/>
                        <a:pt x="5" y="30"/>
                      </a:cubicBezTo>
                      <a:cubicBezTo>
                        <a:pt x="17" y="16"/>
                        <a:pt x="29" y="18"/>
                        <a:pt x="35" y="21"/>
                      </a:cubicBezTo>
                      <a:cubicBezTo>
                        <a:pt x="38" y="22"/>
                        <a:pt x="39" y="24"/>
                        <a:pt x="39" y="24"/>
                      </a:cubicBezTo>
                      <a:cubicBezTo>
                        <a:pt x="42" y="15"/>
                        <a:pt x="44" y="8"/>
                        <a:pt x="47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63"/>
                <p:cNvSpPr/>
                <p:nvPr/>
              </p:nvSpPr>
              <p:spPr bwMode="auto">
                <a:xfrm>
                  <a:off x="4301" y="139"/>
                  <a:ext cx="89" cy="76"/>
                </a:xfrm>
                <a:custGeom>
                  <a:avLst/>
                  <a:gdLst>
                    <a:gd name="T0" fmla="*/ 0 w 54"/>
                    <a:gd name="T1" fmla="*/ 35 h 46"/>
                    <a:gd name="T2" fmla="*/ 36 w 54"/>
                    <a:gd name="T3" fmla="*/ 43 h 46"/>
                    <a:gd name="T4" fmla="*/ 54 w 54"/>
                    <a:gd name="T5" fmla="*/ 17 h 46"/>
                    <a:gd name="T6" fmla="*/ 54 w 54"/>
                    <a:gd name="T7" fmla="*/ 0 h 46"/>
                    <a:gd name="T8" fmla="*/ 0 w 54"/>
                    <a:gd name="T9" fmla="*/ 35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46">
                      <a:moveTo>
                        <a:pt x="0" y="35"/>
                      </a:moveTo>
                      <a:cubicBezTo>
                        <a:pt x="0" y="35"/>
                        <a:pt x="22" y="46"/>
                        <a:pt x="36" y="43"/>
                      </a:cubicBezTo>
                      <a:cubicBezTo>
                        <a:pt x="50" y="40"/>
                        <a:pt x="54" y="17"/>
                        <a:pt x="54" y="17"/>
                      </a:cubicBez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54" y="0"/>
                        <a:pt x="24" y="36"/>
                        <a:pt x="0" y="35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4" name="Freeform 64"/>
                <p:cNvSpPr/>
                <p:nvPr/>
              </p:nvSpPr>
              <p:spPr bwMode="auto">
                <a:xfrm>
                  <a:off x="4601" y="129"/>
                  <a:ext cx="89" cy="76"/>
                </a:xfrm>
                <a:custGeom>
                  <a:avLst/>
                  <a:gdLst>
                    <a:gd name="T0" fmla="*/ 41 w 54"/>
                    <a:gd name="T1" fmla="*/ 44 h 46"/>
                    <a:gd name="T2" fmla="*/ 52 w 54"/>
                    <a:gd name="T3" fmla="*/ 29 h 46"/>
                    <a:gd name="T4" fmla="*/ 1 w 54"/>
                    <a:gd name="T5" fmla="*/ 0 h 46"/>
                    <a:gd name="T6" fmla="*/ 4 w 54"/>
                    <a:gd name="T7" fmla="*/ 26 h 46"/>
                    <a:gd name="T8" fmla="*/ 41 w 54"/>
                    <a:gd name="T9" fmla="*/ 4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46">
                      <a:moveTo>
                        <a:pt x="41" y="44"/>
                      </a:moveTo>
                      <a:cubicBezTo>
                        <a:pt x="41" y="44"/>
                        <a:pt x="54" y="43"/>
                        <a:pt x="52" y="29"/>
                      </a:cubicBezTo>
                      <a:cubicBezTo>
                        <a:pt x="52" y="29"/>
                        <a:pt x="17" y="25"/>
                        <a:pt x="1" y="0"/>
                      </a:cubicBezTo>
                      <a:cubicBezTo>
                        <a:pt x="1" y="0"/>
                        <a:pt x="0" y="17"/>
                        <a:pt x="4" y="26"/>
                      </a:cubicBezTo>
                      <a:cubicBezTo>
                        <a:pt x="8" y="36"/>
                        <a:pt x="21" y="46"/>
                        <a:pt x="41" y="44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65"/>
                <p:cNvSpPr/>
                <p:nvPr/>
              </p:nvSpPr>
              <p:spPr bwMode="auto">
                <a:xfrm>
                  <a:off x="4751" y="215"/>
                  <a:ext cx="60" cy="74"/>
                </a:xfrm>
                <a:custGeom>
                  <a:avLst/>
                  <a:gdLst>
                    <a:gd name="T0" fmla="*/ 10 w 36"/>
                    <a:gd name="T1" fmla="*/ 45 h 45"/>
                    <a:gd name="T2" fmla="*/ 22 w 36"/>
                    <a:gd name="T3" fmla="*/ 6 h 45"/>
                    <a:gd name="T4" fmla="*/ 28 w 36"/>
                    <a:gd name="T5" fmla="*/ 35 h 45"/>
                    <a:gd name="T6" fmla="*/ 10 w 36"/>
                    <a:gd name="T7" fmla="*/ 4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45">
                      <a:moveTo>
                        <a:pt x="10" y="45"/>
                      </a:moveTo>
                      <a:cubicBezTo>
                        <a:pt x="10" y="45"/>
                        <a:pt x="0" y="0"/>
                        <a:pt x="22" y="6"/>
                      </a:cubicBezTo>
                      <a:cubicBezTo>
                        <a:pt x="36" y="9"/>
                        <a:pt x="35" y="25"/>
                        <a:pt x="28" y="35"/>
                      </a:cubicBezTo>
                      <a:cubicBezTo>
                        <a:pt x="23" y="41"/>
                        <a:pt x="16" y="45"/>
                        <a:pt x="10" y="45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66"/>
                <p:cNvSpPr/>
                <p:nvPr/>
              </p:nvSpPr>
              <p:spPr bwMode="auto">
                <a:xfrm>
                  <a:off x="4765" y="227"/>
                  <a:ext cx="44" cy="62"/>
                </a:xfrm>
                <a:custGeom>
                  <a:avLst/>
                  <a:gdLst>
                    <a:gd name="T0" fmla="*/ 2 w 27"/>
                    <a:gd name="T1" fmla="*/ 38 h 38"/>
                    <a:gd name="T2" fmla="*/ 0 w 27"/>
                    <a:gd name="T3" fmla="*/ 26 h 38"/>
                    <a:gd name="T4" fmla="*/ 24 w 27"/>
                    <a:gd name="T5" fmla="*/ 18 h 38"/>
                    <a:gd name="T6" fmla="*/ 2 w 27"/>
                    <a:gd name="T7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8">
                      <a:moveTo>
                        <a:pt x="2" y="38"/>
                      </a:move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27" y="0"/>
                        <a:pt x="24" y="18"/>
                      </a:cubicBezTo>
                      <a:cubicBezTo>
                        <a:pt x="21" y="37"/>
                        <a:pt x="2" y="38"/>
                        <a:pt x="2" y="38"/>
                      </a:cubicBezTo>
                      <a:close/>
                    </a:path>
                  </a:pathLst>
                </a:custGeom>
                <a:solidFill>
                  <a:srgbClr val="E5B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67"/>
                <p:cNvSpPr/>
                <p:nvPr/>
              </p:nvSpPr>
              <p:spPr bwMode="auto">
                <a:xfrm>
                  <a:off x="4179" y="237"/>
                  <a:ext cx="70" cy="85"/>
                </a:xfrm>
                <a:custGeom>
                  <a:avLst/>
                  <a:gdLst>
                    <a:gd name="T0" fmla="*/ 37 w 42"/>
                    <a:gd name="T1" fmla="*/ 51 h 52"/>
                    <a:gd name="T2" fmla="*/ 16 w 42"/>
                    <a:gd name="T3" fmla="*/ 11 h 52"/>
                    <a:gd name="T4" fmla="*/ 14 w 42"/>
                    <a:gd name="T5" fmla="*/ 43 h 52"/>
                    <a:gd name="T6" fmla="*/ 37 w 42"/>
                    <a:gd name="T7" fmla="*/ 51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2" h="52">
                      <a:moveTo>
                        <a:pt x="37" y="51"/>
                      </a:moveTo>
                      <a:cubicBezTo>
                        <a:pt x="37" y="51"/>
                        <a:pt x="42" y="0"/>
                        <a:pt x="16" y="11"/>
                      </a:cubicBezTo>
                      <a:cubicBezTo>
                        <a:pt x="0" y="17"/>
                        <a:pt x="4" y="34"/>
                        <a:pt x="14" y="43"/>
                      </a:cubicBezTo>
                      <a:cubicBezTo>
                        <a:pt x="21" y="49"/>
                        <a:pt x="31" y="52"/>
                        <a:pt x="37" y="51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68"/>
                <p:cNvSpPr/>
                <p:nvPr/>
              </p:nvSpPr>
              <p:spPr bwMode="auto">
                <a:xfrm>
                  <a:off x="4181" y="260"/>
                  <a:ext cx="61" cy="64"/>
                </a:xfrm>
                <a:custGeom>
                  <a:avLst/>
                  <a:gdLst>
                    <a:gd name="T0" fmla="*/ 36 w 37"/>
                    <a:gd name="T1" fmla="*/ 36 h 39"/>
                    <a:gd name="T2" fmla="*/ 37 w 37"/>
                    <a:gd name="T3" fmla="*/ 23 h 39"/>
                    <a:gd name="T4" fmla="*/ 6 w 37"/>
                    <a:gd name="T5" fmla="*/ 20 h 39"/>
                    <a:gd name="T6" fmla="*/ 36 w 37"/>
                    <a:gd name="T7" fmla="*/ 3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" h="39">
                      <a:moveTo>
                        <a:pt x="36" y="36"/>
                      </a:move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7" y="23"/>
                        <a:pt x="0" y="0"/>
                        <a:pt x="6" y="20"/>
                      </a:cubicBezTo>
                      <a:cubicBezTo>
                        <a:pt x="13" y="39"/>
                        <a:pt x="36" y="36"/>
                        <a:pt x="36" y="36"/>
                      </a:cubicBezTo>
                      <a:close/>
                    </a:path>
                  </a:pathLst>
                </a:custGeom>
                <a:solidFill>
                  <a:srgbClr val="E5B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69"/>
                <p:cNvSpPr/>
                <p:nvPr/>
              </p:nvSpPr>
              <p:spPr bwMode="auto">
                <a:xfrm>
                  <a:off x="4753" y="253"/>
                  <a:ext cx="89" cy="86"/>
                </a:xfrm>
                <a:custGeom>
                  <a:avLst/>
                  <a:gdLst>
                    <a:gd name="T0" fmla="*/ 6 w 54"/>
                    <a:gd name="T1" fmla="*/ 52 h 52"/>
                    <a:gd name="T2" fmla="*/ 0 w 54"/>
                    <a:gd name="T3" fmla="*/ 50 h 52"/>
                    <a:gd name="T4" fmla="*/ 42 w 54"/>
                    <a:gd name="T5" fmla="*/ 0 h 52"/>
                    <a:gd name="T6" fmla="*/ 6 w 54"/>
                    <a:gd name="T7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2">
                      <a:moveTo>
                        <a:pt x="6" y="52"/>
                      </a:move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0"/>
                        <a:pt x="43" y="31"/>
                        <a:pt x="42" y="0"/>
                      </a:cubicBezTo>
                      <a:cubicBezTo>
                        <a:pt x="42" y="0"/>
                        <a:pt x="54" y="34"/>
                        <a:pt x="6" y="52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70"/>
                <p:cNvSpPr/>
                <p:nvPr/>
              </p:nvSpPr>
              <p:spPr bwMode="auto">
                <a:xfrm>
                  <a:off x="4176" y="-104"/>
                  <a:ext cx="87" cy="84"/>
                </a:xfrm>
                <a:custGeom>
                  <a:avLst/>
                  <a:gdLst>
                    <a:gd name="T0" fmla="*/ 1 w 53"/>
                    <a:gd name="T1" fmla="*/ 1 h 51"/>
                    <a:gd name="T2" fmla="*/ 6 w 53"/>
                    <a:gd name="T3" fmla="*/ 16 h 51"/>
                    <a:gd name="T4" fmla="*/ 15 w 53"/>
                    <a:gd name="T5" fmla="*/ 32 h 51"/>
                    <a:gd name="T6" fmla="*/ 46 w 53"/>
                    <a:gd name="T7" fmla="*/ 51 h 51"/>
                    <a:gd name="T8" fmla="*/ 53 w 53"/>
                    <a:gd name="T9" fmla="*/ 51 h 51"/>
                    <a:gd name="T10" fmla="*/ 46 w 53"/>
                    <a:gd name="T11" fmla="*/ 48 h 51"/>
                    <a:gd name="T12" fmla="*/ 39 w 53"/>
                    <a:gd name="T13" fmla="*/ 43 h 51"/>
                    <a:gd name="T14" fmla="*/ 23 w 53"/>
                    <a:gd name="T15" fmla="*/ 31 h 51"/>
                    <a:gd name="T16" fmla="*/ 11 w 53"/>
                    <a:gd name="T17" fmla="*/ 16 h 51"/>
                    <a:gd name="T18" fmla="*/ 3 w 53"/>
                    <a:gd name="T19" fmla="*/ 3 h 51"/>
                    <a:gd name="T20" fmla="*/ 2 w 53"/>
                    <a:gd name="T21" fmla="*/ 0 h 51"/>
                    <a:gd name="T22" fmla="*/ 1 w 53"/>
                    <a:gd name="T23" fmla="*/ 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51">
                      <a:moveTo>
                        <a:pt x="1" y="1"/>
                      </a:moveTo>
                      <a:cubicBezTo>
                        <a:pt x="0" y="5"/>
                        <a:pt x="4" y="13"/>
                        <a:pt x="6" y="16"/>
                      </a:cubicBezTo>
                      <a:cubicBezTo>
                        <a:pt x="8" y="22"/>
                        <a:pt x="11" y="27"/>
                        <a:pt x="15" y="32"/>
                      </a:cubicBezTo>
                      <a:cubicBezTo>
                        <a:pt x="23" y="41"/>
                        <a:pt x="34" y="48"/>
                        <a:pt x="46" y="51"/>
                      </a:cubicBezTo>
                      <a:cubicBezTo>
                        <a:pt x="48" y="51"/>
                        <a:pt x="50" y="51"/>
                        <a:pt x="53" y="51"/>
                      </a:cubicBezTo>
                      <a:cubicBezTo>
                        <a:pt x="51" y="50"/>
                        <a:pt x="48" y="49"/>
                        <a:pt x="46" y="48"/>
                      </a:cubicBezTo>
                      <a:cubicBezTo>
                        <a:pt x="43" y="47"/>
                        <a:pt x="41" y="45"/>
                        <a:pt x="39" y="43"/>
                      </a:cubicBezTo>
                      <a:cubicBezTo>
                        <a:pt x="33" y="40"/>
                        <a:pt x="27" y="36"/>
                        <a:pt x="23" y="31"/>
                      </a:cubicBezTo>
                      <a:cubicBezTo>
                        <a:pt x="18" y="27"/>
                        <a:pt x="14" y="21"/>
                        <a:pt x="11" y="16"/>
                      </a:cubicBezTo>
                      <a:cubicBezTo>
                        <a:pt x="9" y="12"/>
                        <a:pt x="6" y="8"/>
                        <a:pt x="3" y="3"/>
                      </a:cubicBezTo>
                      <a:cubicBezTo>
                        <a:pt x="3" y="2"/>
                        <a:pt x="2" y="1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71"/>
                <p:cNvSpPr/>
                <p:nvPr/>
              </p:nvSpPr>
              <p:spPr bwMode="auto">
                <a:xfrm>
                  <a:off x="4226" y="-139"/>
                  <a:ext cx="51" cy="69"/>
                </a:xfrm>
                <a:custGeom>
                  <a:avLst/>
                  <a:gdLst>
                    <a:gd name="T0" fmla="*/ 4 w 31"/>
                    <a:gd name="T1" fmla="*/ 0 h 42"/>
                    <a:gd name="T2" fmla="*/ 31 w 31"/>
                    <a:gd name="T3" fmla="*/ 42 h 42"/>
                    <a:gd name="T4" fmla="*/ 4 w 31"/>
                    <a:gd name="T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" h="42">
                      <a:moveTo>
                        <a:pt x="4" y="0"/>
                      </a:moveTo>
                      <a:cubicBezTo>
                        <a:pt x="4" y="0"/>
                        <a:pt x="0" y="34"/>
                        <a:pt x="31" y="42"/>
                      </a:cubicBezTo>
                      <a:cubicBezTo>
                        <a:pt x="31" y="42"/>
                        <a:pt x="9" y="27"/>
                        <a:pt x="4" y="0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72"/>
                <p:cNvSpPr/>
                <p:nvPr/>
              </p:nvSpPr>
              <p:spPr bwMode="auto">
                <a:xfrm>
                  <a:off x="4694" y="-83"/>
                  <a:ext cx="85" cy="94"/>
                </a:xfrm>
                <a:custGeom>
                  <a:avLst/>
                  <a:gdLst>
                    <a:gd name="T0" fmla="*/ 35 w 52"/>
                    <a:gd name="T1" fmla="*/ 0 h 57"/>
                    <a:gd name="T2" fmla="*/ 0 w 52"/>
                    <a:gd name="T3" fmla="*/ 57 h 57"/>
                    <a:gd name="T4" fmla="*/ 35 w 52"/>
                    <a:gd name="T5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2" h="57">
                      <a:moveTo>
                        <a:pt x="35" y="0"/>
                      </a:moveTo>
                      <a:cubicBezTo>
                        <a:pt x="35" y="0"/>
                        <a:pt x="52" y="45"/>
                        <a:pt x="0" y="57"/>
                      </a:cubicBezTo>
                      <a:cubicBezTo>
                        <a:pt x="0" y="57"/>
                        <a:pt x="27" y="35"/>
                        <a:pt x="35" y="0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73"/>
                <p:cNvSpPr/>
                <p:nvPr/>
              </p:nvSpPr>
              <p:spPr bwMode="auto">
                <a:xfrm>
                  <a:off x="4453" y="-208"/>
                  <a:ext cx="252" cy="76"/>
                </a:xfrm>
                <a:custGeom>
                  <a:avLst/>
                  <a:gdLst>
                    <a:gd name="T0" fmla="*/ 153 w 153"/>
                    <a:gd name="T1" fmla="*/ 36 h 46"/>
                    <a:gd name="T2" fmla="*/ 83 w 153"/>
                    <a:gd name="T3" fmla="*/ 16 h 46"/>
                    <a:gd name="T4" fmla="*/ 19 w 153"/>
                    <a:gd name="T5" fmla="*/ 45 h 46"/>
                    <a:gd name="T6" fmla="*/ 104 w 153"/>
                    <a:gd name="T7" fmla="*/ 35 h 46"/>
                    <a:gd name="T8" fmla="*/ 153 w 153"/>
                    <a:gd name="T9" fmla="*/ 3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" h="46">
                      <a:moveTo>
                        <a:pt x="153" y="36"/>
                      </a:moveTo>
                      <a:cubicBezTo>
                        <a:pt x="153" y="36"/>
                        <a:pt x="128" y="0"/>
                        <a:pt x="83" y="16"/>
                      </a:cubicBezTo>
                      <a:cubicBezTo>
                        <a:pt x="38" y="33"/>
                        <a:pt x="38" y="44"/>
                        <a:pt x="19" y="45"/>
                      </a:cubicBezTo>
                      <a:cubicBezTo>
                        <a:pt x="0" y="46"/>
                        <a:pt x="68" y="46"/>
                        <a:pt x="104" y="35"/>
                      </a:cubicBezTo>
                      <a:cubicBezTo>
                        <a:pt x="140" y="24"/>
                        <a:pt x="147" y="44"/>
                        <a:pt x="153" y="36"/>
                      </a:cubicBezTo>
                      <a:close/>
                    </a:path>
                  </a:pathLst>
                </a:custGeom>
                <a:solidFill>
                  <a:srgbClr val="5139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74"/>
                <p:cNvSpPr/>
                <p:nvPr/>
              </p:nvSpPr>
              <p:spPr bwMode="auto">
                <a:xfrm>
                  <a:off x="4742" y="-50"/>
                  <a:ext cx="94" cy="138"/>
                </a:xfrm>
                <a:custGeom>
                  <a:avLst/>
                  <a:gdLst>
                    <a:gd name="T0" fmla="*/ 0 w 57"/>
                    <a:gd name="T1" fmla="*/ 50 h 84"/>
                    <a:gd name="T2" fmla="*/ 34 w 57"/>
                    <a:gd name="T3" fmla="*/ 0 h 84"/>
                    <a:gd name="T4" fmla="*/ 52 w 57"/>
                    <a:gd name="T5" fmla="*/ 32 h 84"/>
                    <a:gd name="T6" fmla="*/ 0 w 57"/>
                    <a:gd name="T7" fmla="*/ 84 h 84"/>
                    <a:gd name="T8" fmla="*/ 0 w 57"/>
                    <a:gd name="T9" fmla="*/ 5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84">
                      <a:moveTo>
                        <a:pt x="0" y="50"/>
                      </a:moveTo>
                      <a:cubicBezTo>
                        <a:pt x="0" y="50"/>
                        <a:pt x="37" y="28"/>
                        <a:pt x="34" y="0"/>
                      </a:cubicBezTo>
                      <a:cubicBezTo>
                        <a:pt x="34" y="0"/>
                        <a:pt x="57" y="5"/>
                        <a:pt x="52" y="32"/>
                      </a:cubicBezTo>
                      <a:cubicBezTo>
                        <a:pt x="47" y="60"/>
                        <a:pt x="0" y="84"/>
                        <a:pt x="0" y="84"/>
                      </a:cubicBez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5139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75"/>
                <p:cNvSpPr/>
                <p:nvPr/>
              </p:nvSpPr>
              <p:spPr bwMode="auto">
                <a:xfrm>
                  <a:off x="4318" y="302"/>
                  <a:ext cx="20" cy="9"/>
                </a:xfrm>
                <a:custGeom>
                  <a:avLst/>
                  <a:gdLst>
                    <a:gd name="T0" fmla="*/ 12 w 12"/>
                    <a:gd name="T1" fmla="*/ 2 h 5"/>
                    <a:gd name="T2" fmla="*/ 9 w 12"/>
                    <a:gd name="T3" fmla="*/ 5 h 5"/>
                    <a:gd name="T4" fmla="*/ 2 w 12"/>
                    <a:gd name="T5" fmla="*/ 5 h 5"/>
                    <a:gd name="T6" fmla="*/ 0 w 12"/>
                    <a:gd name="T7" fmla="*/ 2 h 5"/>
                    <a:gd name="T8" fmla="*/ 0 w 12"/>
                    <a:gd name="T9" fmla="*/ 2 h 5"/>
                    <a:gd name="T10" fmla="*/ 2 w 12"/>
                    <a:gd name="T11" fmla="*/ 0 h 5"/>
                    <a:gd name="T12" fmla="*/ 9 w 12"/>
                    <a:gd name="T13" fmla="*/ 0 h 5"/>
                    <a:gd name="T14" fmla="*/ 12 w 12"/>
                    <a:gd name="T15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5">
                      <a:moveTo>
                        <a:pt x="12" y="2"/>
                      </a:moveTo>
                      <a:cubicBezTo>
                        <a:pt x="12" y="4"/>
                        <a:pt x="11" y="5"/>
                        <a:pt x="9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5"/>
                        <a:pt x="0" y="4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11" y="0"/>
                        <a:pt x="12" y="1"/>
                        <a:pt x="12" y="2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76"/>
                <p:cNvSpPr/>
                <p:nvPr/>
              </p:nvSpPr>
              <p:spPr bwMode="auto">
                <a:xfrm>
                  <a:off x="4664" y="293"/>
                  <a:ext cx="17" cy="4"/>
                </a:xfrm>
                <a:custGeom>
                  <a:avLst/>
                  <a:gdLst>
                    <a:gd name="T0" fmla="*/ 10 w 10"/>
                    <a:gd name="T1" fmla="*/ 2 h 3"/>
                    <a:gd name="T2" fmla="*/ 8 w 10"/>
                    <a:gd name="T3" fmla="*/ 3 h 3"/>
                    <a:gd name="T4" fmla="*/ 1 w 10"/>
                    <a:gd name="T5" fmla="*/ 3 h 3"/>
                    <a:gd name="T6" fmla="*/ 0 w 10"/>
                    <a:gd name="T7" fmla="*/ 2 h 3"/>
                    <a:gd name="T8" fmla="*/ 0 w 10"/>
                    <a:gd name="T9" fmla="*/ 2 h 3"/>
                    <a:gd name="T10" fmla="*/ 1 w 10"/>
                    <a:gd name="T11" fmla="*/ 0 h 3"/>
                    <a:gd name="T12" fmla="*/ 8 w 10"/>
                    <a:gd name="T13" fmla="*/ 0 h 3"/>
                    <a:gd name="T14" fmla="*/ 10 w 10"/>
                    <a:gd name="T1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3">
                      <a:moveTo>
                        <a:pt x="10" y="2"/>
                      </a:move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9" y="0"/>
                        <a:pt x="10" y="1"/>
                        <a:pt x="10" y="2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77"/>
                <p:cNvSpPr/>
                <p:nvPr/>
              </p:nvSpPr>
              <p:spPr bwMode="auto">
                <a:xfrm>
                  <a:off x="4420" y="218"/>
                  <a:ext cx="178" cy="201"/>
                </a:xfrm>
                <a:custGeom>
                  <a:avLst/>
                  <a:gdLst>
                    <a:gd name="T0" fmla="*/ 26 w 108"/>
                    <a:gd name="T1" fmla="*/ 14 h 122"/>
                    <a:gd name="T2" fmla="*/ 29 w 108"/>
                    <a:gd name="T3" fmla="*/ 99 h 122"/>
                    <a:gd name="T4" fmla="*/ 99 w 108"/>
                    <a:gd name="T5" fmla="*/ 90 h 122"/>
                    <a:gd name="T6" fmla="*/ 76 w 108"/>
                    <a:gd name="T7" fmla="*/ 10 h 122"/>
                    <a:gd name="T8" fmla="*/ 52 w 108"/>
                    <a:gd name="T9" fmla="*/ 0 h 122"/>
                    <a:gd name="T10" fmla="*/ 26 w 108"/>
                    <a:gd name="T11" fmla="*/ 14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8" h="122">
                      <a:moveTo>
                        <a:pt x="26" y="14"/>
                      </a:moveTo>
                      <a:cubicBezTo>
                        <a:pt x="26" y="14"/>
                        <a:pt x="0" y="77"/>
                        <a:pt x="29" y="99"/>
                      </a:cubicBezTo>
                      <a:cubicBezTo>
                        <a:pt x="57" y="122"/>
                        <a:pt x="93" y="107"/>
                        <a:pt x="99" y="90"/>
                      </a:cubicBezTo>
                      <a:cubicBezTo>
                        <a:pt x="108" y="60"/>
                        <a:pt x="82" y="51"/>
                        <a:pt x="76" y="10"/>
                      </a:cubicBezTo>
                      <a:cubicBezTo>
                        <a:pt x="76" y="10"/>
                        <a:pt x="68" y="0"/>
                        <a:pt x="52" y="0"/>
                      </a:cubicBezTo>
                      <a:cubicBezTo>
                        <a:pt x="36" y="0"/>
                        <a:pt x="26" y="14"/>
                        <a:pt x="26" y="14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78"/>
                <p:cNvSpPr/>
                <p:nvPr/>
              </p:nvSpPr>
              <p:spPr bwMode="auto">
                <a:xfrm>
                  <a:off x="4428" y="215"/>
                  <a:ext cx="160" cy="178"/>
                </a:xfrm>
                <a:custGeom>
                  <a:avLst/>
                  <a:gdLst>
                    <a:gd name="T0" fmla="*/ 23 w 97"/>
                    <a:gd name="T1" fmla="*/ 13 h 108"/>
                    <a:gd name="T2" fmla="*/ 26 w 97"/>
                    <a:gd name="T3" fmla="*/ 87 h 108"/>
                    <a:gd name="T4" fmla="*/ 88 w 97"/>
                    <a:gd name="T5" fmla="*/ 79 h 108"/>
                    <a:gd name="T6" fmla="*/ 69 w 97"/>
                    <a:gd name="T7" fmla="*/ 8 h 108"/>
                    <a:gd name="T8" fmla="*/ 47 w 97"/>
                    <a:gd name="T9" fmla="*/ 1 h 108"/>
                    <a:gd name="T10" fmla="*/ 23 w 97"/>
                    <a:gd name="T11" fmla="*/ 13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108">
                      <a:moveTo>
                        <a:pt x="23" y="13"/>
                      </a:moveTo>
                      <a:cubicBezTo>
                        <a:pt x="23" y="13"/>
                        <a:pt x="0" y="67"/>
                        <a:pt x="26" y="87"/>
                      </a:cubicBezTo>
                      <a:cubicBezTo>
                        <a:pt x="51" y="108"/>
                        <a:pt x="83" y="94"/>
                        <a:pt x="88" y="79"/>
                      </a:cubicBezTo>
                      <a:cubicBezTo>
                        <a:pt x="97" y="51"/>
                        <a:pt x="74" y="46"/>
                        <a:pt x="69" y="8"/>
                      </a:cubicBezTo>
                      <a:cubicBezTo>
                        <a:pt x="69" y="8"/>
                        <a:pt x="61" y="0"/>
                        <a:pt x="47" y="1"/>
                      </a:cubicBezTo>
                      <a:cubicBezTo>
                        <a:pt x="32" y="1"/>
                        <a:pt x="23" y="13"/>
                        <a:pt x="23" y="13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Oval 79"/>
                <p:cNvSpPr>
                  <a:spLocks noChangeArrowheads="1"/>
                </p:cNvSpPr>
                <p:nvPr/>
              </p:nvSpPr>
              <p:spPr bwMode="auto">
                <a:xfrm>
                  <a:off x="4516" y="334"/>
                  <a:ext cx="29" cy="11"/>
                </a:xfrm>
                <a:prstGeom prst="ellipse">
                  <a:avLst/>
                </a:pr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80"/>
                <p:cNvSpPr/>
                <p:nvPr/>
              </p:nvSpPr>
              <p:spPr bwMode="auto">
                <a:xfrm>
                  <a:off x="4346" y="213"/>
                  <a:ext cx="69" cy="70"/>
                </a:xfrm>
                <a:custGeom>
                  <a:avLst/>
                  <a:gdLst>
                    <a:gd name="T0" fmla="*/ 42 w 42"/>
                    <a:gd name="T1" fmla="*/ 21 h 42"/>
                    <a:gd name="T2" fmla="*/ 21 w 42"/>
                    <a:gd name="T3" fmla="*/ 42 h 42"/>
                    <a:gd name="T4" fmla="*/ 0 w 42"/>
                    <a:gd name="T5" fmla="*/ 21 h 42"/>
                    <a:gd name="T6" fmla="*/ 21 w 42"/>
                    <a:gd name="T7" fmla="*/ 0 h 42"/>
                    <a:gd name="T8" fmla="*/ 42 w 42"/>
                    <a:gd name="T9" fmla="*/ 2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2">
                      <a:moveTo>
                        <a:pt x="42" y="21"/>
                      </a:moveTo>
                      <a:cubicBezTo>
                        <a:pt x="42" y="33"/>
                        <a:pt x="32" y="42"/>
                        <a:pt x="21" y="42"/>
                      </a:cubicBezTo>
                      <a:cubicBezTo>
                        <a:pt x="9" y="42"/>
                        <a:pt x="0" y="32"/>
                        <a:pt x="0" y="21"/>
                      </a:cubicBezTo>
                      <a:cubicBezTo>
                        <a:pt x="0" y="9"/>
                        <a:pt x="9" y="0"/>
                        <a:pt x="21" y="0"/>
                      </a:cubicBezTo>
                      <a:cubicBezTo>
                        <a:pt x="33" y="0"/>
                        <a:pt x="42" y="9"/>
                        <a:pt x="42" y="21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81"/>
                <p:cNvSpPr/>
                <p:nvPr/>
              </p:nvSpPr>
              <p:spPr bwMode="auto">
                <a:xfrm>
                  <a:off x="4376" y="227"/>
                  <a:ext cx="33" cy="29"/>
                </a:xfrm>
                <a:custGeom>
                  <a:avLst/>
                  <a:gdLst>
                    <a:gd name="T0" fmla="*/ 19 w 20"/>
                    <a:gd name="T1" fmla="*/ 12 h 18"/>
                    <a:gd name="T2" fmla="*/ 8 w 20"/>
                    <a:gd name="T3" fmla="*/ 16 h 18"/>
                    <a:gd name="T4" fmla="*/ 1 w 20"/>
                    <a:gd name="T5" fmla="*/ 6 h 18"/>
                    <a:gd name="T6" fmla="*/ 13 w 20"/>
                    <a:gd name="T7" fmla="*/ 2 h 18"/>
                    <a:gd name="T8" fmla="*/ 19 w 20"/>
                    <a:gd name="T9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8">
                      <a:moveTo>
                        <a:pt x="19" y="12"/>
                      </a:moveTo>
                      <a:cubicBezTo>
                        <a:pt x="18" y="16"/>
                        <a:pt x="12" y="18"/>
                        <a:pt x="8" y="16"/>
                      </a:cubicBezTo>
                      <a:cubicBezTo>
                        <a:pt x="3" y="14"/>
                        <a:pt x="0" y="10"/>
                        <a:pt x="1" y="6"/>
                      </a:cubicBezTo>
                      <a:cubicBezTo>
                        <a:pt x="3" y="2"/>
                        <a:pt x="8" y="0"/>
                        <a:pt x="13" y="2"/>
                      </a:cubicBezTo>
                      <a:cubicBezTo>
                        <a:pt x="18" y="3"/>
                        <a:pt x="20" y="8"/>
                        <a:pt x="19" y="12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82"/>
                <p:cNvSpPr/>
                <p:nvPr/>
              </p:nvSpPr>
              <p:spPr bwMode="auto">
                <a:xfrm>
                  <a:off x="4583" y="213"/>
                  <a:ext cx="71" cy="70"/>
                </a:xfrm>
                <a:custGeom>
                  <a:avLst/>
                  <a:gdLst>
                    <a:gd name="T0" fmla="*/ 43 w 43"/>
                    <a:gd name="T1" fmla="*/ 21 h 42"/>
                    <a:gd name="T2" fmla="*/ 21 w 43"/>
                    <a:gd name="T3" fmla="*/ 42 h 42"/>
                    <a:gd name="T4" fmla="*/ 0 w 43"/>
                    <a:gd name="T5" fmla="*/ 21 h 42"/>
                    <a:gd name="T6" fmla="*/ 22 w 43"/>
                    <a:gd name="T7" fmla="*/ 0 h 42"/>
                    <a:gd name="T8" fmla="*/ 43 w 43"/>
                    <a:gd name="T9" fmla="*/ 2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42">
                      <a:moveTo>
                        <a:pt x="43" y="21"/>
                      </a:moveTo>
                      <a:cubicBezTo>
                        <a:pt x="43" y="33"/>
                        <a:pt x="33" y="42"/>
                        <a:pt x="21" y="42"/>
                      </a:cubicBezTo>
                      <a:cubicBezTo>
                        <a:pt x="10" y="42"/>
                        <a:pt x="0" y="32"/>
                        <a:pt x="0" y="21"/>
                      </a:cubicBezTo>
                      <a:cubicBezTo>
                        <a:pt x="0" y="9"/>
                        <a:pt x="10" y="0"/>
                        <a:pt x="22" y="0"/>
                      </a:cubicBezTo>
                      <a:cubicBezTo>
                        <a:pt x="33" y="0"/>
                        <a:pt x="43" y="9"/>
                        <a:pt x="43" y="21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83"/>
                <p:cNvSpPr/>
                <p:nvPr/>
              </p:nvSpPr>
              <p:spPr bwMode="auto">
                <a:xfrm>
                  <a:off x="4613" y="227"/>
                  <a:ext cx="35" cy="29"/>
                </a:xfrm>
                <a:custGeom>
                  <a:avLst/>
                  <a:gdLst>
                    <a:gd name="T0" fmla="*/ 20 w 21"/>
                    <a:gd name="T1" fmla="*/ 12 h 18"/>
                    <a:gd name="T2" fmla="*/ 8 w 21"/>
                    <a:gd name="T3" fmla="*/ 16 h 18"/>
                    <a:gd name="T4" fmla="*/ 2 w 21"/>
                    <a:gd name="T5" fmla="*/ 6 h 18"/>
                    <a:gd name="T6" fmla="*/ 13 w 21"/>
                    <a:gd name="T7" fmla="*/ 2 h 18"/>
                    <a:gd name="T8" fmla="*/ 20 w 21"/>
                    <a:gd name="T9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8">
                      <a:moveTo>
                        <a:pt x="20" y="12"/>
                      </a:moveTo>
                      <a:cubicBezTo>
                        <a:pt x="18" y="16"/>
                        <a:pt x="13" y="18"/>
                        <a:pt x="8" y="16"/>
                      </a:cubicBezTo>
                      <a:cubicBezTo>
                        <a:pt x="3" y="14"/>
                        <a:pt x="0" y="10"/>
                        <a:pt x="2" y="6"/>
                      </a:cubicBezTo>
                      <a:cubicBezTo>
                        <a:pt x="3" y="2"/>
                        <a:pt x="8" y="0"/>
                        <a:pt x="13" y="2"/>
                      </a:cubicBezTo>
                      <a:cubicBezTo>
                        <a:pt x="18" y="3"/>
                        <a:pt x="21" y="8"/>
                        <a:pt x="20" y="12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84"/>
                <p:cNvSpPr/>
                <p:nvPr/>
              </p:nvSpPr>
              <p:spPr bwMode="auto">
                <a:xfrm>
                  <a:off x="4434" y="419"/>
                  <a:ext cx="168" cy="79"/>
                </a:xfrm>
                <a:custGeom>
                  <a:avLst/>
                  <a:gdLst>
                    <a:gd name="T0" fmla="*/ 35 w 123"/>
                    <a:gd name="T1" fmla="*/ 47 h 55"/>
                    <a:gd name="T2" fmla="*/ 113 w 123"/>
                    <a:gd name="T3" fmla="*/ 39 h 55"/>
                    <a:gd name="T4" fmla="*/ 63 w 123"/>
                    <a:gd name="T5" fmla="*/ 0 h 55"/>
                    <a:gd name="T6" fmla="*/ 35 w 123"/>
                    <a:gd name="T7" fmla="*/ 47 h 55"/>
                    <a:gd name="connsiteX0" fmla="*/ 892 w 8295"/>
                    <a:gd name="connsiteY0" fmla="*/ 8545 h 8908"/>
                    <a:gd name="connsiteX1" fmla="*/ 8174 w 8295"/>
                    <a:gd name="connsiteY1" fmla="*/ 7091 h 8908"/>
                    <a:gd name="connsiteX2" fmla="*/ 4109 w 8295"/>
                    <a:gd name="connsiteY2" fmla="*/ 0 h 8908"/>
                    <a:gd name="connsiteX3" fmla="*/ 892 w 8295"/>
                    <a:gd name="connsiteY3" fmla="*/ 8545 h 8908"/>
                    <a:gd name="connsiteX0-1" fmla="*/ 1075 w 9999"/>
                    <a:gd name="connsiteY0-2" fmla="*/ 9593 h 9593"/>
                    <a:gd name="connsiteX1-3" fmla="*/ 9854 w 9999"/>
                    <a:gd name="connsiteY1-4" fmla="*/ 7960 h 9593"/>
                    <a:gd name="connsiteX2-5" fmla="*/ 4954 w 9999"/>
                    <a:gd name="connsiteY2-6" fmla="*/ 0 h 9593"/>
                    <a:gd name="connsiteX3-7" fmla="*/ 1075 w 9999"/>
                    <a:gd name="connsiteY3-8" fmla="*/ 9593 h 9593"/>
                    <a:gd name="connsiteX0-9" fmla="*/ 1115 w 9737"/>
                    <a:gd name="connsiteY0-10" fmla="*/ 9347 h 9347"/>
                    <a:gd name="connsiteX1-11" fmla="*/ 9592 w 9737"/>
                    <a:gd name="connsiteY1-12" fmla="*/ 8298 h 9347"/>
                    <a:gd name="connsiteX2-13" fmla="*/ 4691 w 9737"/>
                    <a:gd name="connsiteY2-14" fmla="*/ 0 h 9347"/>
                    <a:gd name="connsiteX3-15" fmla="*/ 1115 w 9737"/>
                    <a:gd name="connsiteY3-16" fmla="*/ 9347 h 9347"/>
                    <a:gd name="connsiteX0-17" fmla="*/ 1145 w 10001"/>
                    <a:gd name="connsiteY0-18" fmla="*/ 10000 h 10000"/>
                    <a:gd name="connsiteX1-19" fmla="*/ 9851 w 10001"/>
                    <a:gd name="connsiteY1-20" fmla="*/ 8878 h 10000"/>
                    <a:gd name="connsiteX2-21" fmla="*/ 4818 w 10001"/>
                    <a:gd name="connsiteY2-22" fmla="*/ 0 h 10000"/>
                    <a:gd name="connsiteX3-23" fmla="*/ 1145 w 10001"/>
                    <a:gd name="connsiteY3-24" fmla="*/ 10000 h 10000"/>
                    <a:gd name="connsiteX0-25" fmla="*/ 1145 w 10001"/>
                    <a:gd name="connsiteY0-26" fmla="*/ 10000 h 10000"/>
                    <a:gd name="connsiteX1-27" fmla="*/ 9851 w 10001"/>
                    <a:gd name="connsiteY1-28" fmla="*/ 9925 h 10000"/>
                    <a:gd name="connsiteX2-29" fmla="*/ 4818 w 10001"/>
                    <a:gd name="connsiteY2-30" fmla="*/ 0 h 10000"/>
                    <a:gd name="connsiteX3-31" fmla="*/ 1145 w 10001"/>
                    <a:gd name="connsiteY3-32" fmla="*/ 10000 h 10000"/>
                    <a:gd name="connsiteX0-33" fmla="*/ 1145 w 10001"/>
                    <a:gd name="connsiteY0-34" fmla="*/ 10000 h 10373"/>
                    <a:gd name="connsiteX1-35" fmla="*/ 9851 w 10001"/>
                    <a:gd name="connsiteY1-36" fmla="*/ 9925 h 10373"/>
                    <a:gd name="connsiteX2-37" fmla="*/ 4818 w 10001"/>
                    <a:gd name="connsiteY2-38" fmla="*/ 0 h 10373"/>
                    <a:gd name="connsiteX3-39" fmla="*/ 1145 w 10001"/>
                    <a:gd name="connsiteY3-40" fmla="*/ 10000 h 10373"/>
                    <a:gd name="connsiteX0-41" fmla="*/ 1145 w 10001"/>
                    <a:gd name="connsiteY0-42" fmla="*/ 10000 h 10373"/>
                    <a:gd name="connsiteX1-43" fmla="*/ 9851 w 10001"/>
                    <a:gd name="connsiteY1-44" fmla="*/ 9925 h 10373"/>
                    <a:gd name="connsiteX2-45" fmla="*/ 4818 w 10001"/>
                    <a:gd name="connsiteY2-46" fmla="*/ 0 h 10373"/>
                    <a:gd name="connsiteX3-47" fmla="*/ 1145 w 10001"/>
                    <a:gd name="connsiteY3-48" fmla="*/ 10000 h 10373"/>
                    <a:gd name="connsiteX0-49" fmla="*/ 1145 w 10001"/>
                    <a:gd name="connsiteY0-50" fmla="*/ 10000 h 10800"/>
                    <a:gd name="connsiteX1-51" fmla="*/ 9851 w 10001"/>
                    <a:gd name="connsiteY1-52" fmla="*/ 9925 h 10800"/>
                    <a:gd name="connsiteX2-53" fmla="*/ 4818 w 10001"/>
                    <a:gd name="connsiteY2-54" fmla="*/ 0 h 10800"/>
                    <a:gd name="connsiteX3-55" fmla="*/ 1145 w 10001"/>
                    <a:gd name="connsiteY3-56" fmla="*/ 10000 h 10800"/>
                    <a:gd name="connsiteX0-57" fmla="*/ 1104 w 10271"/>
                    <a:gd name="connsiteY0-58" fmla="*/ 9652 h 10716"/>
                    <a:gd name="connsiteX1-59" fmla="*/ 10121 w 10271"/>
                    <a:gd name="connsiteY1-60" fmla="*/ 9925 h 10716"/>
                    <a:gd name="connsiteX2-61" fmla="*/ 5088 w 10271"/>
                    <a:gd name="connsiteY2-62" fmla="*/ 0 h 10716"/>
                    <a:gd name="connsiteX3-63" fmla="*/ 1104 w 10271"/>
                    <a:gd name="connsiteY3-64" fmla="*/ 9652 h 10716"/>
                    <a:gd name="connsiteX0-65" fmla="*/ 1104 w 10271"/>
                    <a:gd name="connsiteY0-66" fmla="*/ 9652 h 10489"/>
                    <a:gd name="connsiteX1-67" fmla="*/ 10121 w 10271"/>
                    <a:gd name="connsiteY1-68" fmla="*/ 9925 h 10489"/>
                    <a:gd name="connsiteX2-69" fmla="*/ 5088 w 10271"/>
                    <a:gd name="connsiteY2-70" fmla="*/ 0 h 10489"/>
                    <a:gd name="connsiteX3-71" fmla="*/ 1104 w 10271"/>
                    <a:gd name="connsiteY3-72" fmla="*/ 9652 h 10489"/>
                    <a:gd name="connsiteX0-73" fmla="*/ 1104 w 10271"/>
                    <a:gd name="connsiteY0-74" fmla="*/ 9652 h 9925"/>
                    <a:gd name="connsiteX1-75" fmla="*/ 10121 w 10271"/>
                    <a:gd name="connsiteY1-76" fmla="*/ 9925 h 9925"/>
                    <a:gd name="connsiteX2-77" fmla="*/ 5088 w 10271"/>
                    <a:gd name="connsiteY2-78" fmla="*/ 0 h 9925"/>
                    <a:gd name="connsiteX3-79" fmla="*/ 1104 w 10271"/>
                    <a:gd name="connsiteY3-80" fmla="*/ 9652 h 9925"/>
                    <a:gd name="connsiteX0-81" fmla="*/ 1075 w 10000"/>
                    <a:gd name="connsiteY0-82" fmla="*/ 9725 h 10928"/>
                    <a:gd name="connsiteX1-83" fmla="*/ 9854 w 10000"/>
                    <a:gd name="connsiteY1-84" fmla="*/ 10000 h 10928"/>
                    <a:gd name="connsiteX2-85" fmla="*/ 4954 w 10000"/>
                    <a:gd name="connsiteY2-86" fmla="*/ 0 h 10928"/>
                    <a:gd name="connsiteX3-87" fmla="*/ 1075 w 10000"/>
                    <a:gd name="connsiteY3-88" fmla="*/ 9725 h 1092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0000" h="10928">
                      <a:moveTo>
                        <a:pt x="1075" y="9725"/>
                      </a:moveTo>
                      <a:cubicBezTo>
                        <a:pt x="3748" y="8101"/>
                        <a:pt x="8088" y="12841"/>
                        <a:pt x="9854" y="10000"/>
                      </a:cubicBezTo>
                      <a:cubicBezTo>
                        <a:pt x="10834" y="6330"/>
                        <a:pt x="6621" y="230"/>
                        <a:pt x="4954" y="0"/>
                      </a:cubicBezTo>
                      <a:cubicBezTo>
                        <a:pt x="3384" y="0"/>
                        <a:pt x="-2356" y="5596"/>
                        <a:pt x="1075" y="9725"/>
                      </a:cubicBezTo>
                      <a:close/>
                    </a:path>
                  </a:pathLst>
                </a:custGeom>
                <a:solidFill>
                  <a:srgbClr val="3313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85"/>
                <p:cNvSpPr/>
                <p:nvPr/>
              </p:nvSpPr>
              <p:spPr bwMode="auto">
                <a:xfrm>
                  <a:off x="4467" y="456"/>
                  <a:ext cx="99" cy="33"/>
                </a:xfrm>
                <a:custGeom>
                  <a:avLst/>
                  <a:gdLst>
                    <a:gd name="T0" fmla="*/ 26 w 60"/>
                    <a:gd name="T1" fmla="*/ 1 h 20"/>
                    <a:gd name="T2" fmla="*/ 0 w 60"/>
                    <a:gd name="T3" fmla="*/ 15 h 20"/>
                    <a:gd name="T4" fmla="*/ 3 w 60"/>
                    <a:gd name="T5" fmla="*/ 16 h 20"/>
                    <a:gd name="T6" fmla="*/ 60 w 60"/>
                    <a:gd name="T7" fmla="*/ 17 h 20"/>
                    <a:gd name="T8" fmla="*/ 26 w 60"/>
                    <a:gd name="T9" fmla="*/ 1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20">
                      <a:moveTo>
                        <a:pt x="26" y="1"/>
                      </a:moveTo>
                      <a:cubicBezTo>
                        <a:pt x="15" y="1"/>
                        <a:pt x="8" y="7"/>
                        <a:pt x="0" y="15"/>
                      </a:cubicBezTo>
                      <a:cubicBezTo>
                        <a:pt x="1" y="15"/>
                        <a:pt x="2" y="15"/>
                        <a:pt x="3" y="16"/>
                      </a:cubicBezTo>
                      <a:cubicBezTo>
                        <a:pt x="3" y="16"/>
                        <a:pt x="37" y="20"/>
                        <a:pt x="60" y="17"/>
                      </a:cubicBezTo>
                      <a:cubicBezTo>
                        <a:pt x="50" y="9"/>
                        <a:pt x="39" y="0"/>
                        <a:pt x="26" y="1"/>
                      </a:cubicBezTo>
                      <a:close/>
                    </a:path>
                  </a:pathLst>
                </a:custGeom>
                <a:solidFill>
                  <a:srgbClr val="4F1D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2" name="Freeform 21"/>
            <p:cNvSpPr/>
            <p:nvPr/>
          </p:nvSpPr>
          <p:spPr bwMode="auto">
            <a:xfrm>
              <a:off x="3217419" y="4543225"/>
              <a:ext cx="452963" cy="270116"/>
            </a:xfrm>
            <a:custGeom>
              <a:avLst/>
              <a:gdLst>
                <a:gd name="T0" fmla="*/ 4 w 92"/>
                <a:gd name="T1" fmla="*/ 20 h 55"/>
                <a:gd name="T2" fmla="*/ 3 w 92"/>
                <a:gd name="T3" fmla="*/ 45 h 55"/>
                <a:gd name="T4" fmla="*/ 12 w 92"/>
                <a:gd name="T5" fmla="*/ 54 h 55"/>
                <a:gd name="T6" fmla="*/ 50 w 92"/>
                <a:gd name="T7" fmla="*/ 45 h 55"/>
                <a:gd name="T8" fmla="*/ 57 w 92"/>
                <a:gd name="T9" fmla="*/ 37 h 55"/>
                <a:gd name="T10" fmla="*/ 55 w 92"/>
                <a:gd name="T11" fmla="*/ 28 h 55"/>
                <a:gd name="T12" fmla="*/ 61 w 92"/>
                <a:gd name="T13" fmla="*/ 24 h 55"/>
                <a:gd name="T14" fmla="*/ 70 w 92"/>
                <a:gd name="T15" fmla="*/ 27 h 55"/>
                <a:gd name="T16" fmla="*/ 73 w 92"/>
                <a:gd name="T17" fmla="*/ 28 h 55"/>
                <a:gd name="T18" fmla="*/ 75 w 92"/>
                <a:gd name="T19" fmla="*/ 33 h 55"/>
                <a:gd name="T20" fmla="*/ 70 w 92"/>
                <a:gd name="T21" fmla="*/ 41 h 55"/>
                <a:gd name="T22" fmla="*/ 89 w 92"/>
                <a:gd name="T23" fmla="*/ 48 h 55"/>
                <a:gd name="T24" fmla="*/ 92 w 92"/>
                <a:gd name="T25" fmla="*/ 46 h 55"/>
                <a:gd name="T26" fmla="*/ 92 w 92"/>
                <a:gd name="T27" fmla="*/ 46 h 55"/>
                <a:gd name="T28" fmla="*/ 92 w 92"/>
                <a:gd name="T29" fmla="*/ 46 h 55"/>
                <a:gd name="T30" fmla="*/ 92 w 92"/>
                <a:gd name="T31" fmla="*/ 44 h 55"/>
                <a:gd name="T32" fmla="*/ 92 w 92"/>
                <a:gd name="T33" fmla="*/ 35 h 55"/>
                <a:gd name="T34" fmla="*/ 91 w 92"/>
                <a:gd name="T35" fmla="*/ 28 h 55"/>
                <a:gd name="T36" fmla="*/ 91 w 92"/>
                <a:gd name="T37" fmla="*/ 28 h 55"/>
                <a:gd name="T38" fmla="*/ 91 w 92"/>
                <a:gd name="T39" fmla="*/ 28 h 55"/>
                <a:gd name="T40" fmla="*/ 49 w 92"/>
                <a:gd name="T41" fmla="*/ 0 h 55"/>
                <a:gd name="T42" fmla="*/ 4 w 92"/>
                <a:gd name="T43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55">
                  <a:moveTo>
                    <a:pt x="4" y="20"/>
                  </a:moveTo>
                  <a:cubicBezTo>
                    <a:pt x="2" y="30"/>
                    <a:pt x="0" y="40"/>
                    <a:pt x="3" y="45"/>
                  </a:cubicBezTo>
                  <a:cubicBezTo>
                    <a:pt x="5" y="48"/>
                    <a:pt x="8" y="52"/>
                    <a:pt x="12" y="54"/>
                  </a:cubicBezTo>
                  <a:cubicBezTo>
                    <a:pt x="20" y="55"/>
                    <a:pt x="40" y="50"/>
                    <a:pt x="50" y="45"/>
                  </a:cubicBezTo>
                  <a:cubicBezTo>
                    <a:pt x="51" y="45"/>
                    <a:pt x="56" y="39"/>
                    <a:pt x="57" y="37"/>
                  </a:cubicBezTo>
                  <a:cubicBezTo>
                    <a:pt x="57" y="35"/>
                    <a:pt x="57" y="31"/>
                    <a:pt x="55" y="28"/>
                  </a:cubicBezTo>
                  <a:cubicBezTo>
                    <a:pt x="55" y="26"/>
                    <a:pt x="57" y="25"/>
                    <a:pt x="61" y="24"/>
                  </a:cubicBezTo>
                  <a:cubicBezTo>
                    <a:pt x="64" y="25"/>
                    <a:pt x="67" y="26"/>
                    <a:pt x="70" y="27"/>
                  </a:cubicBezTo>
                  <a:cubicBezTo>
                    <a:pt x="71" y="27"/>
                    <a:pt x="72" y="27"/>
                    <a:pt x="73" y="28"/>
                  </a:cubicBezTo>
                  <a:cubicBezTo>
                    <a:pt x="75" y="29"/>
                    <a:pt x="76" y="31"/>
                    <a:pt x="75" y="33"/>
                  </a:cubicBezTo>
                  <a:cubicBezTo>
                    <a:pt x="73" y="37"/>
                    <a:pt x="71" y="40"/>
                    <a:pt x="70" y="41"/>
                  </a:cubicBezTo>
                  <a:cubicBezTo>
                    <a:pt x="68" y="44"/>
                    <a:pt x="76" y="54"/>
                    <a:pt x="89" y="48"/>
                  </a:cubicBezTo>
                  <a:cubicBezTo>
                    <a:pt x="90" y="48"/>
                    <a:pt x="92" y="47"/>
                    <a:pt x="92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5"/>
                    <a:pt x="92" y="45"/>
                    <a:pt x="92" y="44"/>
                  </a:cubicBezTo>
                  <a:cubicBezTo>
                    <a:pt x="92" y="45"/>
                    <a:pt x="92" y="44"/>
                    <a:pt x="92" y="35"/>
                  </a:cubicBezTo>
                  <a:cubicBezTo>
                    <a:pt x="92" y="33"/>
                    <a:pt x="92" y="31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86" y="15"/>
                    <a:pt x="69" y="0"/>
                    <a:pt x="49" y="0"/>
                  </a:cubicBezTo>
                  <a:cubicBezTo>
                    <a:pt x="24" y="0"/>
                    <a:pt x="14" y="8"/>
                    <a:pt x="4" y="2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26" name="组合 225"/>
            <p:cNvGrpSpPr/>
            <p:nvPr/>
          </p:nvGrpSpPr>
          <p:grpSpPr>
            <a:xfrm>
              <a:off x="4884819" y="4559609"/>
              <a:ext cx="439687" cy="245288"/>
              <a:chOff x="11048503" y="-130112"/>
              <a:chExt cx="335932" cy="187406"/>
            </a:xfrm>
          </p:grpSpPr>
          <p:grpSp>
            <p:nvGrpSpPr>
              <p:cNvPr id="225" name="组合 224"/>
              <p:cNvGrpSpPr/>
              <p:nvPr/>
            </p:nvGrpSpPr>
            <p:grpSpPr>
              <a:xfrm rot="732308">
                <a:off x="11320265" y="-130112"/>
                <a:ext cx="64170" cy="179054"/>
                <a:chOff x="11431588" y="-317500"/>
                <a:chExt cx="98426" cy="274638"/>
              </a:xfrm>
            </p:grpSpPr>
            <p:sp>
              <p:nvSpPr>
                <p:cNvPr id="213" name="Freeform 173"/>
                <p:cNvSpPr/>
                <p:nvPr/>
              </p:nvSpPr>
              <p:spPr bwMode="auto">
                <a:xfrm>
                  <a:off x="11431588" y="-317500"/>
                  <a:ext cx="98425" cy="274638"/>
                </a:xfrm>
                <a:custGeom>
                  <a:avLst/>
                  <a:gdLst>
                    <a:gd name="T0" fmla="*/ 26 w 26"/>
                    <a:gd name="T1" fmla="*/ 17 h 73"/>
                    <a:gd name="T2" fmla="*/ 21 w 26"/>
                    <a:gd name="T3" fmla="*/ 66 h 73"/>
                    <a:gd name="T4" fmla="*/ 7 w 26"/>
                    <a:gd name="T5" fmla="*/ 57 h 73"/>
                    <a:gd name="T6" fmla="*/ 3 w 26"/>
                    <a:gd name="T7" fmla="*/ 10 h 73"/>
                    <a:gd name="T8" fmla="*/ 26 w 26"/>
                    <a:gd name="T9" fmla="*/ 17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73">
                      <a:moveTo>
                        <a:pt x="26" y="17"/>
                      </a:moveTo>
                      <a:cubicBezTo>
                        <a:pt x="26" y="17"/>
                        <a:pt x="25" y="63"/>
                        <a:pt x="21" y="66"/>
                      </a:cubicBezTo>
                      <a:cubicBezTo>
                        <a:pt x="16" y="69"/>
                        <a:pt x="10" y="73"/>
                        <a:pt x="7" y="57"/>
                      </a:cubicBezTo>
                      <a:cubicBezTo>
                        <a:pt x="3" y="41"/>
                        <a:pt x="0" y="14"/>
                        <a:pt x="3" y="10"/>
                      </a:cubicBezTo>
                      <a:cubicBezTo>
                        <a:pt x="7" y="7"/>
                        <a:pt x="26" y="0"/>
                        <a:pt x="26" y="17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4" name="Freeform 174"/>
                <p:cNvSpPr/>
                <p:nvPr/>
              </p:nvSpPr>
              <p:spPr bwMode="auto">
                <a:xfrm>
                  <a:off x="11439526" y="-317500"/>
                  <a:ext cx="90488" cy="247650"/>
                </a:xfrm>
                <a:custGeom>
                  <a:avLst/>
                  <a:gdLst>
                    <a:gd name="T0" fmla="*/ 0 w 24"/>
                    <a:gd name="T1" fmla="*/ 31 h 66"/>
                    <a:gd name="T2" fmla="*/ 4 w 24"/>
                    <a:gd name="T3" fmla="*/ 23 h 66"/>
                    <a:gd name="T4" fmla="*/ 14 w 24"/>
                    <a:gd name="T5" fmla="*/ 22 h 66"/>
                    <a:gd name="T6" fmla="*/ 19 w 24"/>
                    <a:gd name="T7" fmla="*/ 66 h 66"/>
                    <a:gd name="T8" fmla="*/ 24 w 24"/>
                    <a:gd name="T9" fmla="*/ 17 h 66"/>
                    <a:gd name="T10" fmla="*/ 1 w 24"/>
                    <a:gd name="T11" fmla="*/ 10 h 66"/>
                    <a:gd name="T12" fmla="*/ 0 w 24"/>
                    <a:gd name="T13" fmla="*/ 31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66">
                      <a:moveTo>
                        <a:pt x="0" y="31"/>
                      </a:moveTo>
                      <a:cubicBezTo>
                        <a:pt x="1" y="28"/>
                        <a:pt x="2" y="26"/>
                        <a:pt x="4" y="23"/>
                      </a:cubicBezTo>
                      <a:cubicBezTo>
                        <a:pt x="6" y="20"/>
                        <a:pt x="11" y="19"/>
                        <a:pt x="14" y="22"/>
                      </a:cubicBezTo>
                      <a:cubicBezTo>
                        <a:pt x="24" y="36"/>
                        <a:pt x="17" y="51"/>
                        <a:pt x="19" y="66"/>
                      </a:cubicBezTo>
                      <a:cubicBezTo>
                        <a:pt x="23" y="62"/>
                        <a:pt x="24" y="17"/>
                        <a:pt x="24" y="17"/>
                      </a:cubicBezTo>
                      <a:cubicBezTo>
                        <a:pt x="24" y="0"/>
                        <a:pt x="5" y="7"/>
                        <a:pt x="1" y="10"/>
                      </a:cubicBezTo>
                      <a:cubicBezTo>
                        <a:pt x="0" y="13"/>
                        <a:pt x="0" y="21"/>
                        <a:pt x="0" y="31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4" name="组合 223"/>
              <p:cNvGrpSpPr/>
              <p:nvPr/>
            </p:nvGrpSpPr>
            <p:grpSpPr>
              <a:xfrm rot="732308">
                <a:off x="11240579" y="-122623"/>
                <a:ext cx="73472" cy="166605"/>
                <a:chOff x="11337926" y="-298450"/>
                <a:chExt cx="112713" cy="255588"/>
              </a:xfrm>
            </p:grpSpPr>
            <p:sp>
              <p:nvSpPr>
                <p:cNvPr id="215" name="Freeform 175"/>
                <p:cNvSpPr/>
                <p:nvPr/>
              </p:nvSpPr>
              <p:spPr bwMode="auto">
                <a:xfrm>
                  <a:off x="11337926" y="-298450"/>
                  <a:ext cx="112713" cy="255588"/>
                </a:xfrm>
                <a:custGeom>
                  <a:avLst/>
                  <a:gdLst>
                    <a:gd name="T0" fmla="*/ 30 w 30"/>
                    <a:gd name="T1" fmla="*/ 54 h 68"/>
                    <a:gd name="T2" fmla="*/ 27 w 30"/>
                    <a:gd name="T3" fmla="*/ 14 h 68"/>
                    <a:gd name="T4" fmla="*/ 12 w 30"/>
                    <a:gd name="T5" fmla="*/ 5 h 68"/>
                    <a:gd name="T6" fmla="*/ 3 w 30"/>
                    <a:gd name="T7" fmla="*/ 32 h 68"/>
                    <a:gd name="T8" fmla="*/ 24 w 30"/>
                    <a:gd name="T9" fmla="*/ 65 h 68"/>
                    <a:gd name="T10" fmla="*/ 30 w 30"/>
                    <a:gd name="T11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68">
                      <a:moveTo>
                        <a:pt x="30" y="54"/>
                      </a:move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4"/>
                        <a:pt x="24" y="0"/>
                        <a:pt x="12" y="5"/>
                      </a:cubicBezTo>
                      <a:cubicBezTo>
                        <a:pt x="0" y="10"/>
                        <a:pt x="3" y="32"/>
                        <a:pt x="3" y="32"/>
                      </a:cubicBezTo>
                      <a:cubicBezTo>
                        <a:pt x="3" y="32"/>
                        <a:pt x="10" y="68"/>
                        <a:pt x="24" y="65"/>
                      </a:cubicBezTo>
                      <a:cubicBezTo>
                        <a:pt x="24" y="65"/>
                        <a:pt x="30" y="65"/>
                        <a:pt x="30" y="54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6" name="Freeform 176"/>
                <p:cNvSpPr/>
                <p:nvPr/>
              </p:nvSpPr>
              <p:spPr bwMode="auto">
                <a:xfrm>
                  <a:off x="11349038" y="-298450"/>
                  <a:ext cx="101600" cy="236538"/>
                </a:xfrm>
                <a:custGeom>
                  <a:avLst/>
                  <a:gdLst>
                    <a:gd name="T0" fmla="*/ 0 w 27"/>
                    <a:gd name="T1" fmla="*/ 21 h 63"/>
                    <a:gd name="T2" fmla="*/ 6 w 27"/>
                    <a:gd name="T3" fmla="*/ 19 h 63"/>
                    <a:gd name="T4" fmla="*/ 21 w 27"/>
                    <a:gd name="T5" fmla="*/ 40 h 63"/>
                    <a:gd name="T6" fmla="*/ 24 w 27"/>
                    <a:gd name="T7" fmla="*/ 63 h 63"/>
                    <a:gd name="T8" fmla="*/ 27 w 27"/>
                    <a:gd name="T9" fmla="*/ 54 h 63"/>
                    <a:gd name="T10" fmla="*/ 24 w 27"/>
                    <a:gd name="T11" fmla="*/ 14 h 63"/>
                    <a:gd name="T12" fmla="*/ 9 w 27"/>
                    <a:gd name="T13" fmla="*/ 5 h 63"/>
                    <a:gd name="T14" fmla="*/ 0 w 27"/>
                    <a:gd name="T15" fmla="*/ 2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63">
                      <a:moveTo>
                        <a:pt x="0" y="21"/>
                      </a:moveTo>
                      <a:cubicBezTo>
                        <a:pt x="2" y="19"/>
                        <a:pt x="4" y="19"/>
                        <a:pt x="6" y="19"/>
                      </a:cubicBezTo>
                      <a:cubicBezTo>
                        <a:pt x="16" y="19"/>
                        <a:pt x="19" y="33"/>
                        <a:pt x="21" y="40"/>
                      </a:cubicBezTo>
                      <a:cubicBezTo>
                        <a:pt x="22" y="48"/>
                        <a:pt x="23" y="56"/>
                        <a:pt x="24" y="63"/>
                      </a:cubicBezTo>
                      <a:cubicBezTo>
                        <a:pt x="26" y="62"/>
                        <a:pt x="27" y="59"/>
                        <a:pt x="27" y="5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4"/>
                        <a:pt x="21" y="0"/>
                        <a:pt x="9" y="5"/>
                      </a:cubicBezTo>
                      <a:cubicBezTo>
                        <a:pt x="3" y="8"/>
                        <a:pt x="1" y="15"/>
                        <a:pt x="0" y="21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3" name="组合 222"/>
              <p:cNvGrpSpPr/>
              <p:nvPr/>
            </p:nvGrpSpPr>
            <p:grpSpPr>
              <a:xfrm rot="732308">
                <a:off x="11154184" y="-82406"/>
                <a:ext cx="100377" cy="139700"/>
                <a:chOff x="11225213" y="-234950"/>
                <a:chExt cx="153988" cy="214313"/>
              </a:xfrm>
            </p:grpSpPr>
            <p:sp>
              <p:nvSpPr>
                <p:cNvPr id="217" name="Freeform 177"/>
                <p:cNvSpPr/>
                <p:nvPr/>
              </p:nvSpPr>
              <p:spPr bwMode="auto">
                <a:xfrm>
                  <a:off x="11225213" y="-234950"/>
                  <a:ext cx="153988" cy="214313"/>
                </a:xfrm>
                <a:custGeom>
                  <a:avLst/>
                  <a:gdLst>
                    <a:gd name="T0" fmla="*/ 37 w 41"/>
                    <a:gd name="T1" fmla="*/ 36 h 57"/>
                    <a:gd name="T2" fmla="*/ 23 w 41"/>
                    <a:gd name="T3" fmla="*/ 0 h 57"/>
                    <a:gd name="T4" fmla="*/ 3 w 41"/>
                    <a:gd name="T5" fmla="*/ 15 h 57"/>
                    <a:gd name="T6" fmla="*/ 24 w 41"/>
                    <a:gd name="T7" fmla="*/ 46 h 57"/>
                    <a:gd name="T8" fmla="*/ 37 w 41"/>
                    <a:gd name="T9" fmla="*/ 36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57">
                      <a:moveTo>
                        <a:pt x="37" y="36"/>
                      </a:moveTo>
                      <a:cubicBezTo>
                        <a:pt x="37" y="36"/>
                        <a:pt x="34" y="1"/>
                        <a:pt x="23" y="0"/>
                      </a:cubicBezTo>
                      <a:cubicBezTo>
                        <a:pt x="12" y="0"/>
                        <a:pt x="0" y="4"/>
                        <a:pt x="3" y="15"/>
                      </a:cubicBezTo>
                      <a:cubicBezTo>
                        <a:pt x="5" y="26"/>
                        <a:pt x="24" y="46"/>
                        <a:pt x="24" y="46"/>
                      </a:cubicBezTo>
                      <a:cubicBezTo>
                        <a:pt x="24" y="46"/>
                        <a:pt x="41" y="57"/>
                        <a:pt x="37" y="36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8" name="Freeform 178"/>
                <p:cNvSpPr/>
                <p:nvPr/>
              </p:nvSpPr>
              <p:spPr bwMode="auto">
                <a:xfrm>
                  <a:off x="11228388" y="-234950"/>
                  <a:ext cx="142875" cy="184150"/>
                </a:xfrm>
                <a:custGeom>
                  <a:avLst/>
                  <a:gdLst>
                    <a:gd name="T0" fmla="*/ 2 w 38"/>
                    <a:gd name="T1" fmla="*/ 14 h 49"/>
                    <a:gd name="T2" fmla="*/ 5 w 38"/>
                    <a:gd name="T3" fmla="*/ 11 h 49"/>
                    <a:gd name="T4" fmla="*/ 31 w 38"/>
                    <a:gd name="T5" fmla="*/ 48 h 49"/>
                    <a:gd name="T6" fmla="*/ 31 w 38"/>
                    <a:gd name="T7" fmla="*/ 49 h 49"/>
                    <a:gd name="T8" fmla="*/ 36 w 38"/>
                    <a:gd name="T9" fmla="*/ 36 h 49"/>
                    <a:gd name="T10" fmla="*/ 22 w 38"/>
                    <a:gd name="T11" fmla="*/ 0 h 49"/>
                    <a:gd name="T12" fmla="*/ 2 w 38"/>
                    <a:gd name="T13" fmla="*/ 1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49">
                      <a:moveTo>
                        <a:pt x="2" y="14"/>
                      </a:moveTo>
                      <a:cubicBezTo>
                        <a:pt x="2" y="12"/>
                        <a:pt x="4" y="11"/>
                        <a:pt x="5" y="11"/>
                      </a:cubicBezTo>
                      <a:cubicBezTo>
                        <a:pt x="24" y="2"/>
                        <a:pt x="27" y="37"/>
                        <a:pt x="31" y="48"/>
                      </a:cubicBezTo>
                      <a:cubicBezTo>
                        <a:pt x="31" y="48"/>
                        <a:pt x="31" y="49"/>
                        <a:pt x="31" y="49"/>
                      </a:cubicBezTo>
                      <a:cubicBezTo>
                        <a:pt x="35" y="49"/>
                        <a:pt x="38" y="47"/>
                        <a:pt x="36" y="36"/>
                      </a:cubicBezTo>
                      <a:cubicBezTo>
                        <a:pt x="36" y="36"/>
                        <a:pt x="33" y="1"/>
                        <a:pt x="22" y="0"/>
                      </a:cubicBezTo>
                      <a:cubicBezTo>
                        <a:pt x="12" y="0"/>
                        <a:pt x="0" y="3"/>
                        <a:pt x="2" y="14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2" name="组合 221"/>
              <p:cNvGrpSpPr/>
              <p:nvPr/>
            </p:nvGrpSpPr>
            <p:grpSpPr>
              <a:xfrm rot="2333601">
                <a:off x="11048503" y="-81633"/>
                <a:ext cx="130508" cy="119060"/>
                <a:chOff x="11077576" y="-147637"/>
                <a:chExt cx="180975" cy="165100"/>
              </a:xfrm>
            </p:grpSpPr>
            <p:sp>
              <p:nvSpPr>
                <p:cNvPr id="219" name="Freeform 179"/>
                <p:cNvSpPr/>
                <p:nvPr/>
              </p:nvSpPr>
              <p:spPr bwMode="auto">
                <a:xfrm>
                  <a:off x="11077576" y="-147637"/>
                  <a:ext cx="180975" cy="165100"/>
                </a:xfrm>
                <a:custGeom>
                  <a:avLst/>
                  <a:gdLst>
                    <a:gd name="T0" fmla="*/ 38 w 48"/>
                    <a:gd name="T1" fmla="*/ 24 h 44"/>
                    <a:gd name="T2" fmla="*/ 17 w 48"/>
                    <a:gd name="T3" fmla="*/ 5 h 44"/>
                    <a:gd name="T4" fmla="*/ 5 w 48"/>
                    <a:gd name="T5" fmla="*/ 27 h 44"/>
                    <a:gd name="T6" fmla="*/ 27 w 48"/>
                    <a:gd name="T7" fmla="*/ 44 h 44"/>
                    <a:gd name="T8" fmla="*/ 38 w 48"/>
                    <a:gd name="T9" fmla="*/ 2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44">
                      <a:moveTo>
                        <a:pt x="38" y="24"/>
                      </a:moveTo>
                      <a:cubicBezTo>
                        <a:pt x="38" y="24"/>
                        <a:pt x="25" y="0"/>
                        <a:pt x="17" y="5"/>
                      </a:cubicBezTo>
                      <a:cubicBezTo>
                        <a:pt x="8" y="10"/>
                        <a:pt x="0" y="20"/>
                        <a:pt x="5" y="27"/>
                      </a:cubicBezTo>
                      <a:cubicBezTo>
                        <a:pt x="10" y="34"/>
                        <a:pt x="27" y="44"/>
                        <a:pt x="27" y="44"/>
                      </a:cubicBezTo>
                      <a:cubicBezTo>
                        <a:pt x="27" y="44"/>
                        <a:pt x="48" y="38"/>
                        <a:pt x="38" y="24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0" name="Freeform 180"/>
                <p:cNvSpPr/>
                <p:nvPr/>
              </p:nvSpPr>
              <p:spPr bwMode="auto">
                <a:xfrm>
                  <a:off x="11085513" y="-106362"/>
                  <a:ext cx="147638" cy="123825"/>
                </a:xfrm>
                <a:custGeom>
                  <a:avLst/>
                  <a:gdLst>
                    <a:gd name="T0" fmla="*/ 7 w 39"/>
                    <a:gd name="T1" fmla="*/ 0 h 33"/>
                    <a:gd name="T2" fmla="*/ 3 w 39"/>
                    <a:gd name="T3" fmla="*/ 16 h 33"/>
                    <a:gd name="T4" fmla="*/ 25 w 39"/>
                    <a:gd name="T5" fmla="*/ 33 h 33"/>
                    <a:gd name="T6" fmla="*/ 39 w 39"/>
                    <a:gd name="T7" fmla="*/ 20 h 33"/>
                    <a:gd name="T8" fmla="*/ 7 w 39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3">
                      <a:moveTo>
                        <a:pt x="7" y="0"/>
                      </a:moveTo>
                      <a:cubicBezTo>
                        <a:pt x="2" y="5"/>
                        <a:pt x="0" y="11"/>
                        <a:pt x="3" y="16"/>
                      </a:cubicBezTo>
                      <a:cubicBezTo>
                        <a:pt x="8" y="23"/>
                        <a:pt x="25" y="33"/>
                        <a:pt x="25" y="33"/>
                      </a:cubicBezTo>
                      <a:cubicBezTo>
                        <a:pt x="25" y="33"/>
                        <a:pt x="39" y="29"/>
                        <a:pt x="39" y="20"/>
                      </a:cubicBezTo>
                      <a:cubicBezTo>
                        <a:pt x="25" y="21"/>
                        <a:pt x="16" y="11"/>
                        <a:pt x="7" y="0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8" name="Freeform 28"/>
          <p:cNvSpPr/>
          <p:nvPr/>
        </p:nvSpPr>
        <p:spPr bwMode="auto">
          <a:xfrm>
            <a:off x="1641913" y="5128595"/>
            <a:ext cx="5076845" cy="1736124"/>
          </a:xfrm>
          <a:custGeom>
            <a:avLst/>
            <a:gdLst>
              <a:gd name="T0" fmla="*/ 966 w 1006"/>
              <a:gd name="T1" fmla="*/ 0 h 516"/>
              <a:gd name="T2" fmla="*/ 966 w 1006"/>
              <a:gd name="T3" fmla="*/ 34 h 516"/>
              <a:gd name="T4" fmla="*/ 364 w 1006"/>
              <a:gd name="T5" fmla="*/ 34 h 516"/>
              <a:gd name="T6" fmla="*/ 364 w 1006"/>
              <a:gd name="T7" fmla="*/ 0 h 516"/>
              <a:gd name="T8" fmla="*/ 0 w 1006"/>
              <a:gd name="T9" fmla="*/ 0 h 516"/>
              <a:gd name="T10" fmla="*/ 0 w 1006"/>
              <a:gd name="T11" fmla="*/ 516 h 516"/>
              <a:gd name="T12" fmla="*/ 364 w 1006"/>
              <a:gd name="T13" fmla="*/ 516 h 516"/>
              <a:gd name="T14" fmla="*/ 364 w 1006"/>
              <a:gd name="T15" fmla="*/ 155 h 516"/>
              <a:gd name="T16" fmla="*/ 966 w 1006"/>
              <a:gd name="T17" fmla="*/ 155 h 516"/>
              <a:gd name="T18" fmla="*/ 966 w 1006"/>
              <a:gd name="T19" fmla="*/ 516 h 516"/>
              <a:gd name="T20" fmla="*/ 1006 w 1006"/>
              <a:gd name="T21" fmla="*/ 516 h 516"/>
              <a:gd name="T22" fmla="*/ 1006 w 1006"/>
              <a:gd name="T23" fmla="*/ 0 h 516"/>
              <a:gd name="T24" fmla="*/ 966 w 1006"/>
              <a:gd name="T25" fmla="*/ 0 h 516"/>
              <a:gd name="connsiteX0" fmla="*/ 9602 w 10000"/>
              <a:gd name="connsiteY0" fmla="*/ 0 h 10000"/>
              <a:gd name="connsiteX1" fmla="*/ 9602 w 10000"/>
              <a:gd name="connsiteY1" fmla="*/ 659 h 10000"/>
              <a:gd name="connsiteX2" fmla="*/ 3618 w 10000"/>
              <a:gd name="connsiteY2" fmla="*/ 659 h 10000"/>
              <a:gd name="connsiteX3" fmla="*/ 3618 w 10000"/>
              <a:gd name="connsiteY3" fmla="*/ 0 h 10000"/>
              <a:gd name="connsiteX4" fmla="*/ 0 w 10000"/>
              <a:gd name="connsiteY4" fmla="*/ 0 h 10000"/>
              <a:gd name="connsiteX5" fmla="*/ 0 w 10000"/>
              <a:gd name="connsiteY5" fmla="*/ 10000 h 10000"/>
              <a:gd name="connsiteX6" fmla="*/ 3618 w 10000"/>
              <a:gd name="connsiteY6" fmla="*/ 10000 h 10000"/>
              <a:gd name="connsiteX7" fmla="*/ 3280 w 10000"/>
              <a:gd name="connsiteY7" fmla="*/ 3114 h 10000"/>
              <a:gd name="connsiteX8" fmla="*/ 9602 w 10000"/>
              <a:gd name="connsiteY8" fmla="*/ 3004 h 10000"/>
              <a:gd name="connsiteX9" fmla="*/ 9602 w 10000"/>
              <a:gd name="connsiteY9" fmla="*/ 10000 h 10000"/>
              <a:gd name="connsiteX10" fmla="*/ 10000 w 10000"/>
              <a:gd name="connsiteY10" fmla="*/ 10000 h 10000"/>
              <a:gd name="connsiteX11" fmla="*/ 10000 w 10000"/>
              <a:gd name="connsiteY11" fmla="*/ 0 h 10000"/>
              <a:gd name="connsiteX12" fmla="*/ 9602 w 10000"/>
              <a:gd name="connsiteY12" fmla="*/ 0 h 10000"/>
              <a:gd name="connsiteX0-1" fmla="*/ 9602 w 10000"/>
              <a:gd name="connsiteY0-2" fmla="*/ 0 h 10000"/>
              <a:gd name="connsiteX1-3" fmla="*/ 9602 w 10000"/>
              <a:gd name="connsiteY1-4" fmla="*/ 659 h 10000"/>
              <a:gd name="connsiteX2-5" fmla="*/ 3618 w 10000"/>
              <a:gd name="connsiteY2-6" fmla="*/ 659 h 10000"/>
              <a:gd name="connsiteX3-7" fmla="*/ 3618 w 10000"/>
              <a:gd name="connsiteY3-8" fmla="*/ 0 h 10000"/>
              <a:gd name="connsiteX4-9" fmla="*/ 0 w 10000"/>
              <a:gd name="connsiteY4-10" fmla="*/ 0 h 10000"/>
              <a:gd name="connsiteX5-11" fmla="*/ 0 w 10000"/>
              <a:gd name="connsiteY5-12" fmla="*/ 10000 h 10000"/>
              <a:gd name="connsiteX6-13" fmla="*/ 3280 w 10000"/>
              <a:gd name="connsiteY6-14" fmla="*/ 9835 h 10000"/>
              <a:gd name="connsiteX7-15" fmla="*/ 3280 w 10000"/>
              <a:gd name="connsiteY7-16" fmla="*/ 3114 h 10000"/>
              <a:gd name="connsiteX8-17" fmla="*/ 9602 w 10000"/>
              <a:gd name="connsiteY8-18" fmla="*/ 3004 h 10000"/>
              <a:gd name="connsiteX9-19" fmla="*/ 9602 w 10000"/>
              <a:gd name="connsiteY9-20" fmla="*/ 10000 h 10000"/>
              <a:gd name="connsiteX10-21" fmla="*/ 10000 w 10000"/>
              <a:gd name="connsiteY10-22" fmla="*/ 10000 h 10000"/>
              <a:gd name="connsiteX11-23" fmla="*/ 10000 w 10000"/>
              <a:gd name="connsiteY11-24" fmla="*/ 0 h 10000"/>
              <a:gd name="connsiteX12-25" fmla="*/ 9602 w 10000"/>
              <a:gd name="connsiteY12-26" fmla="*/ 0 h 10000"/>
              <a:gd name="connsiteX0-27" fmla="*/ 9602 w 10000"/>
              <a:gd name="connsiteY0-28" fmla="*/ 0 h 10000"/>
              <a:gd name="connsiteX1-29" fmla="*/ 9602 w 10000"/>
              <a:gd name="connsiteY1-30" fmla="*/ 659 h 10000"/>
              <a:gd name="connsiteX2-31" fmla="*/ 3618 w 10000"/>
              <a:gd name="connsiteY2-32" fmla="*/ 659 h 10000"/>
              <a:gd name="connsiteX3-33" fmla="*/ 3618 w 10000"/>
              <a:gd name="connsiteY3-34" fmla="*/ 0 h 10000"/>
              <a:gd name="connsiteX4-35" fmla="*/ 0 w 10000"/>
              <a:gd name="connsiteY4-36" fmla="*/ 0 h 10000"/>
              <a:gd name="connsiteX5-37" fmla="*/ 0 w 10000"/>
              <a:gd name="connsiteY5-38" fmla="*/ 10000 h 10000"/>
              <a:gd name="connsiteX6-39" fmla="*/ 3280 w 10000"/>
              <a:gd name="connsiteY6-40" fmla="*/ 9835 h 10000"/>
              <a:gd name="connsiteX7-41" fmla="*/ 3280 w 10000"/>
              <a:gd name="connsiteY7-42" fmla="*/ 3114 h 10000"/>
              <a:gd name="connsiteX8-43" fmla="*/ 9602 w 10000"/>
              <a:gd name="connsiteY8-44" fmla="*/ 3004 h 10000"/>
              <a:gd name="connsiteX9-45" fmla="*/ 9602 w 10000"/>
              <a:gd name="connsiteY9-46" fmla="*/ 10000 h 10000"/>
              <a:gd name="connsiteX10-47" fmla="*/ 10000 w 10000"/>
              <a:gd name="connsiteY10-48" fmla="*/ 10000 h 10000"/>
              <a:gd name="connsiteX11-49" fmla="*/ 10000 w 10000"/>
              <a:gd name="connsiteY11-50" fmla="*/ 0 h 10000"/>
              <a:gd name="connsiteX12-51" fmla="*/ 9602 w 10000"/>
              <a:gd name="connsiteY12-52" fmla="*/ 0 h 10000"/>
              <a:gd name="connsiteX0-53" fmla="*/ 9602 w 10000"/>
              <a:gd name="connsiteY0-54" fmla="*/ 0 h 10000"/>
              <a:gd name="connsiteX1-55" fmla="*/ 9602 w 10000"/>
              <a:gd name="connsiteY1-56" fmla="*/ 659 h 10000"/>
              <a:gd name="connsiteX2-57" fmla="*/ 3618 w 10000"/>
              <a:gd name="connsiteY2-58" fmla="*/ 659 h 10000"/>
              <a:gd name="connsiteX3-59" fmla="*/ 3618 w 10000"/>
              <a:gd name="connsiteY3-60" fmla="*/ 0 h 10000"/>
              <a:gd name="connsiteX4-61" fmla="*/ 0 w 10000"/>
              <a:gd name="connsiteY4-62" fmla="*/ 0 h 10000"/>
              <a:gd name="connsiteX5-63" fmla="*/ 0 w 10000"/>
              <a:gd name="connsiteY5-64" fmla="*/ 10000 h 10000"/>
              <a:gd name="connsiteX6-65" fmla="*/ 3280 w 10000"/>
              <a:gd name="connsiteY6-66" fmla="*/ 9835 h 10000"/>
              <a:gd name="connsiteX7-67" fmla="*/ 3280 w 10000"/>
              <a:gd name="connsiteY7-68" fmla="*/ 3114 h 10000"/>
              <a:gd name="connsiteX8-69" fmla="*/ 9602 w 10000"/>
              <a:gd name="connsiteY8-70" fmla="*/ 3004 h 10000"/>
              <a:gd name="connsiteX9-71" fmla="*/ 9602 w 10000"/>
              <a:gd name="connsiteY9-72" fmla="*/ 10000 h 10000"/>
              <a:gd name="connsiteX10-73" fmla="*/ 10000 w 10000"/>
              <a:gd name="connsiteY10-74" fmla="*/ 10000 h 10000"/>
              <a:gd name="connsiteX11-75" fmla="*/ 10000 w 10000"/>
              <a:gd name="connsiteY11-76" fmla="*/ 0 h 10000"/>
              <a:gd name="connsiteX12-77" fmla="*/ 9602 w 10000"/>
              <a:gd name="connsiteY12-78" fmla="*/ 0 h 10000"/>
              <a:gd name="connsiteX0-79" fmla="*/ 9602 w 10000"/>
              <a:gd name="connsiteY0-80" fmla="*/ 0 h 10000"/>
              <a:gd name="connsiteX1-81" fmla="*/ 9602 w 10000"/>
              <a:gd name="connsiteY1-82" fmla="*/ 659 h 10000"/>
              <a:gd name="connsiteX2-83" fmla="*/ 3618 w 10000"/>
              <a:gd name="connsiteY2-84" fmla="*/ 659 h 10000"/>
              <a:gd name="connsiteX3-85" fmla="*/ 3618 w 10000"/>
              <a:gd name="connsiteY3-86" fmla="*/ 0 h 10000"/>
              <a:gd name="connsiteX4-87" fmla="*/ 0 w 10000"/>
              <a:gd name="connsiteY4-88" fmla="*/ 0 h 10000"/>
              <a:gd name="connsiteX5-89" fmla="*/ 0 w 10000"/>
              <a:gd name="connsiteY5-90" fmla="*/ 10000 h 10000"/>
              <a:gd name="connsiteX6-91" fmla="*/ 3267 w 10000"/>
              <a:gd name="connsiteY6-92" fmla="*/ 9981 h 10000"/>
              <a:gd name="connsiteX7-93" fmla="*/ 3280 w 10000"/>
              <a:gd name="connsiteY7-94" fmla="*/ 3114 h 10000"/>
              <a:gd name="connsiteX8-95" fmla="*/ 9602 w 10000"/>
              <a:gd name="connsiteY8-96" fmla="*/ 3004 h 10000"/>
              <a:gd name="connsiteX9-97" fmla="*/ 9602 w 10000"/>
              <a:gd name="connsiteY9-98" fmla="*/ 10000 h 10000"/>
              <a:gd name="connsiteX10-99" fmla="*/ 10000 w 10000"/>
              <a:gd name="connsiteY10-100" fmla="*/ 10000 h 10000"/>
              <a:gd name="connsiteX11-101" fmla="*/ 10000 w 10000"/>
              <a:gd name="connsiteY11-102" fmla="*/ 0 h 10000"/>
              <a:gd name="connsiteX12-103" fmla="*/ 9602 w 10000"/>
              <a:gd name="connsiteY12-104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10000" h="10000">
                <a:moveTo>
                  <a:pt x="9602" y="0"/>
                </a:moveTo>
                <a:lnTo>
                  <a:pt x="9602" y="659"/>
                </a:lnTo>
                <a:lnTo>
                  <a:pt x="3618" y="659"/>
                </a:lnTo>
                <a:lnTo>
                  <a:pt x="3618" y="0"/>
                </a:lnTo>
                <a:lnTo>
                  <a:pt x="0" y="0"/>
                </a:lnTo>
                <a:lnTo>
                  <a:pt x="0" y="10000"/>
                </a:lnTo>
                <a:lnTo>
                  <a:pt x="3267" y="9981"/>
                </a:lnTo>
                <a:cubicBezTo>
                  <a:pt x="3271" y="7692"/>
                  <a:pt x="3276" y="5403"/>
                  <a:pt x="3280" y="3114"/>
                </a:cubicBezTo>
                <a:lnTo>
                  <a:pt x="9602" y="3004"/>
                </a:lnTo>
                <a:lnTo>
                  <a:pt x="9602" y="10000"/>
                </a:lnTo>
                <a:lnTo>
                  <a:pt x="10000" y="10000"/>
                </a:lnTo>
                <a:lnTo>
                  <a:pt x="10000" y="0"/>
                </a:lnTo>
                <a:lnTo>
                  <a:pt x="9602" y="0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任意多边形 88"/>
          <p:cNvSpPr/>
          <p:nvPr/>
        </p:nvSpPr>
        <p:spPr bwMode="auto">
          <a:xfrm>
            <a:off x="1290951" y="4631531"/>
            <a:ext cx="5879781" cy="676274"/>
          </a:xfrm>
          <a:custGeom>
            <a:avLst/>
            <a:gdLst>
              <a:gd name="connsiteX0" fmla="*/ 784431 w 5879781"/>
              <a:gd name="connsiteY0" fmla="*/ 0 h 676274"/>
              <a:gd name="connsiteX1" fmla="*/ 5097651 w 5879781"/>
              <a:gd name="connsiteY1" fmla="*/ 0 h 676274"/>
              <a:gd name="connsiteX2" fmla="*/ 5879781 w 5879781"/>
              <a:gd name="connsiteY2" fmla="*/ 549275 h 676274"/>
              <a:gd name="connsiteX3" fmla="*/ 5879781 w 5879781"/>
              <a:gd name="connsiteY3" fmla="*/ 676274 h 676274"/>
              <a:gd name="connsiteX4" fmla="*/ 0 w 5879781"/>
              <a:gd name="connsiteY4" fmla="*/ 676274 h 676274"/>
              <a:gd name="connsiteX5" fmla="*/ 0 w 5879781"/>
              <a:gd name="connsiteY5" fmla="*/ 549275 h 676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9781" h="676274">
                <a:moveTo>
                  <a:pt x="784431" y="0"/>
                </a:moveTo>
                <a:lnTo>
                  <a:pt x="5097651" y="0"/>
                </a:lnTo>
                <a:lnTo>
                  <a:pt x="5879781" y="549275"/>
                </a:lnTo>
                <a:lnTo>
                  <a:pt x="5879781" y="676274"/>
                </a:lnTo>
                <a:lnTo>
                  <a:pt x="0" y="676274"/>
                </a:lnTo>
                <a:lnTo>
                  <a:pt x="0" y="549275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289052" y="5180806"/>
            <a:ext cx="5881680" cy="150017"/>
          </a:xfrm>
          <a:prstGeom prst="rect">
            <a:avLst/>
          </a:pr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8"/>
          <p:cNvSpPr/>
          <p:nvPr/>
        </p:nvSpPr>
        <p:spPr bwMode="auto">
          <a:xfrm>
            <a:off x="5445127" y="4834731"/>
            <a:ext cx="596900" cy="304800"/>
          </a:xfrm>
          <a:custGeom>
            <a:avLst/>
            <a:gdLst>
              <a:gd name="T0" fmla="*/ 10 w 159"/>
              <a:gd name="T1" fmla="*/ 81 h 81"/>
              <a:gd name="T2" fmla="*/ 159 w 159"/>
              <a:gd name="T3" fmla="*/ 81 h 81"/>
              <a:gd name="T4" fmla="*/ 114 w 159"/>
              <a:gd name="T5" fmla="*/ 0 h 81"/>
              <a:gd name="T6" fmla="*/ 0 w 159"/>
              <a:gd name="T7" fmla="*/ 0 h 81"/>
              <a:gd name="T8" fmla="*/ 10 w 159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81">
                <a:moveTo>
                  <a:pt x="10" y="81"/>
                </a:moveTo>
                <a:cubicBezTo>
                  <a:pt x="159" y="81"/>
                  <a:pt x="159" y="81"/>
                  <a:pt x="159" y="81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6" y="27"/>
                  <a:pt x="6" y="54"/>
                  <a:pt x="10" y="81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9"/>
          <p:cNvSpPr/>
          <p:nvPr/>
        </p:nvSpPr>
        <p:spPr bwMode="auto">
          <a:xfrm>
            <a:off x="4937127" y="4779168"/>
            <a:ext cx="654050" cy="285750"/>
          </a:xfrm>
          <a:custGeom>
            <a:avLst/>
            <a:gdLst>
              <a:gd name="T0" fmla="*/ 0 w 412"/>
              <a:gd name="T1" fmla="*/ 180 h 180"/>
              <a:gd name="T2" fmla="*/ 412 w 412"/>
              <a:gd name="T3" fmla="*/ 180 h 180"/>
              <a:gd name="T4" fmla="*/ 372 w 412"/>
              <a:gd name="T5" fmla="*/ 0 h 180"/>
              <a:gd name="T6" fmla="*/ 88 w 412"/>
              <a:gd name="T7" fmla="*/ 0 h 180"/>
              <a:gd name="T8" fmla="*/ 0 w 412"/>
              <a:gd name="T9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2" h="180">
                <a:moveTo>
                  <a:pt x="0" y="180"/>
                </a:moveTo>
                <a:lnTo>
                  <a:pt x="412" y="180"/>
                </a:lnTo>
                <a:lnTo>
                  <a:pt x="372" y="0"/>
                </a:lnTo>
                <a:lnTo>
                  <a:pt x="88" y="0"/>
                </a:lnTo>
                <a:lnTo>
                  <a:pt x="0" y="18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6"/>
          <p:cNvSpPr/>
          <p:nvPr/>
        </p:nvSpPr>
        <p:spPr bwMode="auto">
          <a:xfrm>
            <a:off x="96020" y="2613872"/>
            <a:ext cx="506413" cy="728662"/>
          </a:xfrm>
          <a:custGeom>
            <a:avLst/>
            <a:gdLst>
              <a:gd name="T0" fmla="*/ 21 w 135"/>
              <a:gd name="T1" fmla="*/ 0 h 194"/>
              <a:gd name="T2" fmla="*/ 135 w 135"/>
              <a:gd name="T3" fmla="*/ 29 h 194"/>
              <a:gd name="T4" fmla="*/ 95 w 135"/>
              <a:gd name="T5" fmla="*/ 175 h 194"/>
              <a:gd name="T6" fmla="*/ 16 w 135"/>
              <a:gd name="T7" fmla="*/ 194 h 194"/>
              <a:gd name="T8" fmla="*/ 21 w 135"/>
              <a:gd name="T9" fmla="*/ 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194">
                <a:moveTo>
                  <a:pt x="21" y="0"/>
                </a:moveTo>
                <a:cubicBezTo>
                  <a:pt x="59" y="10"/>
                  <a:pt x="97" y="20"/>
                  <a:pt x="135" y="29"/>
                </a:cubicBezTo>
                <a:cubicBezTo>
                  <a:pt x="110" y="79"/>
                  <a:pt x="96" y="119"/>
                  <a:pt x="95" y="175"/>
                </a:cubicBezTo>
                <a:cubicBezTo>
                  <a:pt x="69" y="181"/>
                  <a:pt x="43" y="188"/>
                  <a:pt x="16" y="194"/>
                </a:cubicBezTo>
                <a:cubicBezTo>
                  <a:pt x="0" y="123"/>
                  <a:pt x="2" y="71"/>
                  <a:pt x="21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7"/>
          <p:cNvSpPr/>
          <p:nvPr/>
        </p:nvSpPr>
        <p:spPr bwMode="auto">
          <a:xfrm rot="1723841">
            <a:off x="5835553" y="3227769"/>
            <a:ext cx="522288" cy="863600"/>
          </a:xfrm>
          <a:custGeom>
            <a:avLst/>
            <a:gdLst>
              <a:gd name="T0" fmla="*/ 139 w 139"/>
              <a:gd name="T1" fmla="*/ 51 h 230"/>
              <a:gd name="T2" fmla="*/ 35 w 139"/>
              <a:gd name="T3" fmla="*/ 0 h 230"/>
              <a:gd name="T4" fmla="*/ 0 w 139"/>
              <a:gd name="T5" fmla="*/ 187 h 230"/>
              <a:gd name="T6" fmla="*/ 79 w 139"/>
              <a:gd name="T7" fmla="*/ 230 h 230"/>
              <a:gd name="T8" fmla="*/ 139 w 139"/>
              <a:gd name="T9" fmla="*/ 51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230">
                <a:moveTo>
                  <a:pt x="139" y="51"/>
                </a:moveTo>
                <a:cubicBezTo>
                  <a:pt x="104" y="34"/>
                  <a:pt x="69" y="17"/>
                  <a:pt x="35" y="0"/>
                </a:cubicBezTo>
                <a:cubicBezTo>
                  <a:pt x="35" y="70"/>
                  <a:pt x="23" y="122"/>
                  <a:pt x="0" y="187"/>
                </a:cubicBezTo>
                <a:cubicBezTo>
                  <a:pt x="27" y="201"/>
                  <a:pt x="53" y="216"/>
                  <a:pt x="79" y="230"/>
                </a:cubicBezTo>
                <a:cubicBezTo>
                  <a:pt x="118" y="174"/>
                  <a:pt x="138" y="119"/>
                  <a:pt x="139" y="51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4041769" y="633658"/>
            <a:ext cx="901700" cy="623887"/>
            <a:chOff x="4054477" y="1383506"/>
            <a:chExt cx="901700" cy="623887"/>
          </a:xfrm>
        </p:grpSpPr>
        <p:sp>
          <p:nvSpPr>
            <p:cNvPr id="29" name="Freeform 28"/>
            <p:cNvSpPr/>
            <p:nvPr/>
          </p:nvSpPr>
          <p:spPr bwMode="auto">
            <a:xfrm>
              <a:off x="4054477" y="1383506"/>
              <a:ext cx="901700" cy="623887"/>
            </a:xfrm>
            <a:custGeom>
              <a:avLst/>
              <a:gdLst>
                <a:gd name="T0" fmla="*/ 22 w 240"/>
                <a:gd name="T1" fmla="*/ 10 h 166"/>
                <a:gd name="T2" fmla="*/ 240 w 240"/>
                <a:gd name="T3" fmla="*/ 62 h 166"/>
                <a:gd name="T4" fmla="*/ 197 w 240"/>
                <a:gd name="T5" fmla="*/ 166 h 166"/>
                <a:gd name="T6" fmla="*/ 14 w 240"/>
                <a:gd name="T7" fmla="*/ 140 h 166"/>
                <a:gd name="T8" fmla="*/ 22 w 240"/>
                <a:gd name="T9" fmla="*/ 1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166">
                  <a:moveTo>
                    <a:pt x="22" y="10"/>
                  </a:moveTo>
                  <a:cubicBezTo>
                    <a:pt x="119" y="0"/>
                    <a:pt x="155" y="28"/>
                    <a:pt x="240" y="62"/>
                  </a:cubicBezTo>
                  <a:cubicBezTo>
                    <a:pt x="214" y="102"/>
                    <a:pt x="200" y="117"/>
                    <a:pt x="197" y="166"/>
                  </a:cubicBezTo>
                  <a:cubicBezTo>
                    <a:pt x="120" y="131"/>
                    <a:pt x="99" y="122"/>
                    <a:pt x="14" y="140"/>
                  </a:cubicBezTo>
                  <a:cubicBezTo>
                    <a:pt x="0" y="85"/>
                    <a:pt x="5" y="62"/>
                    <a:pt x="22" y="1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4059239" y="1435893"/>
              <a:ext cx="319088" cy="473075"/>
            </a:xfrm>
            <a:custGeom>
              <a:avLst/>
              <a:gdLst>
                <a:gd name="T0" fmla="*/ 81 w 85"/>
                <a:gd name="T1" fmla="*/ 117 h 126"/>
                <a:gd name="T2" fmla="*/ 13 w 85"/>
                <a:gd name="T3" fmla="*/ 126 h 126"/>
                <a:gd name="T4" fmla="*/ 19 w 85"/>
                <a:gd name="T5" fmla="*/ 2 h 126"/>
                <a:gd name="T6" fmla="*/ 68 w 85"/>
                <a:gd name="T7" fmla="*/ 0 h 126"/>
                <a:gd name="T8" fmla="*/ 81 w 85"/>
                <a:gd name="T9" fmla="*/ 11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26">
                  <a:moveTo>
                    <a:pt x="81" y="117"/>
                  </a:moveTo>
                  <a:cubicBezTo>
                    <a:pt x="58" y="117"/>
                    <a:pt x="35" y="121"/>
                    <a:pt x="13" y="126"/>
                  </a:cubicBezTo>
                  <a:cubicBezTo>
                    <a:pt x="0" y="75"/>
                    <a:pt x="3" y="51"/>
                    <a:pt x="19" y="2"/>
                  </a:cubicBezTo>
                  <a:cubicBezTo>
                    <a:pt x="35" y="1"/>
                    <a:pt x="52" y="0"/>
                    <a:pt x="68" y="0"/>
                  </a:cubicBezTo>
                  <a:cubicBezTo>
                    <a:pt x="84" y="41"/>
                    <a:pt x="85" y="74"/>
                    <a:pt x="81" y="117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" name="Freeform 30"/>
          <p:cNvSpPr/>
          <p:nvPr/>
        </p:nvSpPr>
        <p:spPr bwMode="auto">
          <a:xfrm>
            <a:off x="3498853" y="1618982"/>
            <a:ext cx="641268" cy="493186"/>
          </a:xfrm>
          <a:custGeom>
            <a:avLst/>
            <a:gdLst>
              <a:gd name="T0" fmla="*/ 0 w 216"/>
              <a:gd name="T1" fmla="*/ 166 h 166"/>
              <a:gd name="T2" fmla="*/ 209 w 216"/>
              <a:gd name="T3" fmla="*/ 133 h 166"/>
              <a:gd name="T4" fmla="*/ 198 w 216"/>
              <a:gd name="T5" fmla="*/ 0 h 166"/>
              <a:gd name="T6" fmla="*/ 12 w 216"/>
              <a:gd name="T7" fmla="*/ 60 h 166"/>
              <a:gd name="T8" fmla="*/ 0 w 216"/>
              <a:gd name="T9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166">
                <a:moveTo>
                  <a:pt x="0" y="166"/>
                </a:moveTo>
                <a:cubicBezTo>
                  <a:pt x="84" y="121"/>
                  <a:pt x="119" y="130"/>
                  <a:pt x="209" y="133"/>
                </a:cubicBezTo>
                <a:cubicBezTo>
                  <a:pt x="215" y="84"/>
                  <a:pt x="216" y="48"/>
                  <a:pt x="198" y="0"/>
                </a:cubicBezTo>
                <a:cubicBezTo>
                  <a:pt x="114" y="3"/>
                  <a:pt x="83" y="12"/>
                  <a:pt x="12" y="60"/>
                </a:cubicBezTo>
                <a:cubicBezTo>
                  <a:pt x="8" y="95"/>
                  <a:pt x="5" y="130"/>
                  <a:pt x="0" y="1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1"/>
          <p:cNvSpPr/>
          <p:nvPr/>
        </p:nvSpPr>
        <p:spPr bwMode="auto">
          <a:xfrm>
            <a:off x="6021932" y="1662994"/>
            <a:ext cx="955987" cy="1104796"/>
          </a:xfrm>
          <a:custGeom>
            <a:avLst/>
            <a:gdLst>
              <a:gd name="T0" fmla="*/ 0 w 179"/>
              <a:gd name="T1" fmla="*/ 50 h 207"/>
              <a:gd name="T2" fmla="*/ 52 w 179"/>
              <a:gd name="T3" fmla="*/ 25 h 207"/>
              <a:gd name="T4" fmla="*/ 105 w 179"/>
              <a:gd name="T5" fmla="*/ 0 h 207"/>
              <a:gd name="T6" fmla="*/ 179 w 179"/>
              <a:gd name="T7" fmla="*/ 207 h 207"/>
              <a:gd name="T8" fmla="*/ 76 w 179"/>
              <a:gd name="T9" fmla="*/ 195 h 207"/>
              <a:gd name="T10" fmla="*/ 0 w 179"/>
              <a:gd name="T11" fmla="*/ 5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9" h="207">
                <a:moveTo>
                  <a:pt x="0" y="50"/>
                </a:moveTo>
                <a:cubicBezTo>
                  <a:pt x="20" y="46"/>
                  <a:pt x="37" y="37"/>
                  <a:pt x="52" y="25"/>
                </a:cubicBezTo>
                <a:cubicBezTo>
                  <a:pt x="68" y="13"/>
                  <a:pt x="85" y="4"/>
                  <a:pt x="105" y="0"/>
                </a:cubicBezTo>
                <a:cubicBezTo>
                  <a:pt x="90" y="104"/>
                  <a:pt x="178" y="128"/>
                  <a:pt x="179" y="207"/>
                </a:cubicBezTo>
                <a:cubicBezTo>
                  <a:pt x="144" y="206"/>
                  <a:pt x="111" y="197"/>
                  <a:pt x="76" y="195"/>
                </a:cubicBezTo>
                <a:cubicBezTo>
                  <a:pt x="72" y="150"/>
                  <a:pt x="10" y="132"/>
                  <a:pt x="0" y="5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2"/>
          <p:cNvSpPr/>
          <p:nvPr/>
        </p:nvSpPr>
        <p:spPr bwMode="auto">
          <a:xfrm>
            <a:off x="5868989" y="2420143"/>
            <a:ext cx="327025" cy="404812"/>
          </a:xfrm>
          <a:custGeom>
            <a:avLst/>
            <a:gdLst>
              <a:gd name="T0" fmla="*/ 0 w 87"/>
              <a:gd name="T1" fmla="*/ 27 h 108"/>
              <a:gd name="T2" fmla="*/ 55 w 87"/>
              <a:gd name="T3" fmla="*/ 0 h 108"/>
              <a:gd name="T4" fmla="*/ 87 w 87"/>
              <a:gd name="T5" fmla="*/ 108 h 108"/>
              <a:gd name="T6" fmla="*/ 19 w 87"/>
              <a:gd name="T7" fmla="*/ 84 h 108"/>
              <a:gd name="T8" fmla="*/ 0 w 87"/>
              <a:gd name="T9" fmla="*/ 27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08">
                <a:moveTo>
                  <a:pt x="0" y="27"/>
                </a:moveTo>
                <a:cubicBezTo>
                  <a:pt x="22" y="23"/>
                  <a:pt x="37" y="13"/>
                  <a:pt x="55" y="0"/>
                </a:cubicBezTo>
                <a:cubicBezTo>
                  <a:pt x="60" y="40"/>
                  <a:pt x="71" y="69"/>
                  <a:pt x="87" y="108"/>
                </a:cubicBezTo>
                <a:cubicBezTo>
                  <a:pt x="65" y="92"/>
                  <a:pt x="47" y="84"/>
                  <a:pt x="19" y="84"/>
                </a:cubicBezTo>
                <a:cubicBezTo>
                  <a:pt x="9" y="67"/>
                  <a:pt x="4" y="47"/>
                  <a:pt x="0" y="27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3"/>
          <p:cNvSpPr/>
          <p:nvPr/>
        </p:nvSpPr>
        <p:spPr bwMode="auto">
          <a:xfrm>
            <a:off x="6207127" y="3505993"/>
            <a:ext cx="320675" cy="544512"/>
          </a:xfrm>
          <a:custGeom>
            <a:avLst/>
            <a:gdLst>
              <a:gd name="T0" fmla="*/ 0 w 85"/>
              <a:gd name="T1" fmla="*/ 127 h 145"/>
              <a:gd name="T2" fmla="*/ 34 w 85"/>
              <a:gd name="T3" fmla="*/ 145 h 145"/>
              <a:gd name="T4" fmla="*/ 85 w 85"/>
              <a:gd name="T5" fmla="*/ 39 h 145"/>
              <a:gd name="T6" fmla="*/ 31 w 85"/>
              <a:gd name="T7" fmla="*/ 0 h 145"/>
              <a:gd name="T8" fmla="*/ 0 w 85"/>
              <a:gd name="T9" fmla="*/ 12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145">
                <a:moveTo>
                  <a:pt x="0" y="127"/>
                </a:moveTo>
                <a:cubicBezTo>
                  <a:pt x="12" y="133"/>
                  <a:pt x="23" y="139"/>
                  <a:pt x="34" y="145"/>
                </a:cubicBezTo>
                <a:cubicBezTo>
                  <a:pt x="57" y="112"/>
                  <a:pt x="74" y="79"/>
                  <a:pt x="85" y="39"/>
                </a:cubicBezTo>
                <a:cubicBezTo>
                  <a:pt x="66" y="27"/>
                  <a:pt x="49" y="14"/>
                  <a:pt x="31" y="0"/>
                </a:cubicBezTo>
                <a:cubicBezTo>
                  <a:pt x="28" y="48"/>
                  <a:pt x="21" y="85"/>
                  <a:pt x="0" y="127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4"/>
          <p:cNvSpPr/>
          <p:nvPr/>
        </p:nvSpPr>
        <p:spPr bwMode="auto">
          <a:xfrm>
            <a:off x="6462699" y="3762151"/>
            <a:ext cx="620713" cy="788987"/>
          </a:xfrm>
          <a:custGeom>
            <a:avLst/>
            <a:gdLst>
              <a:gd name="T0" fmla="*/ 58 w 165"/>
              <a:gd name="T1" fmla="*/ 0 h 210"/>
              <a:gd name="T2" fmla="*/ 165 w 165"/>
              <a:gd name="T3" fmla="*/ 68 h 210"/>
              <a:gd name="T4" fmla="*/ 37 w 165"/>
              <a:gd name="T5" fmla="*/ 210 h 210"/>
              <a:gd name="T6" fmla="*/ 0 w 165"/>
              <a:gd name="T7" fmla="*/ 150 h 210"/>
              <a:gd name="T8" fmla="*/ 58 w 165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" h="210">
                <a:moveTo>
                  <a:pt x="58" y="0"/>
                </a:moveTo>
                <a:cubicBezTo>
                  <a:pt x="94" y="27"/>
                  <a:pt x="125" y="47"/>
                  <a:pt x="165" y="68"/>
                </a:cubicBezTo>
                <a:cubicBezTo>
                  <a:pt x="137" y="139"/>
                  <a:pt x="98" y="168"/>
                  <a:pt x="37" y="210"/>
                </a:cubicBezTo>
                <a:cubicBezTo>
                  <a:pt x="27" y="188"/>
                  <a:pt x="15" y="170"/>
                  <a:pt x="0" y="150"/>
                </a:cubicBezTo>
                <a:cubicBezTo>
                  <a:pt x="39" y="101"/>
                  <a:pt x="54" y="64"/>
                  <a:pt x="5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5"/>
          <p:cNvSpPr/>
          <p:nvPr/>
        </p:nvSpPr>
        <p:spPr bwMode="auto">
          <a:xfrm>
            <a:off x="1334694" y="2869461"/>
            <a:ext cx="334963" cy="387350"/>
          </a:xfrm>
          <a:custGeom>
            <a:avLst/>
            <a:gdLst>
              <a:gd name="T0" fmla="*/ 5 w 89"/>
              <a:gd name="T1" fmla="*/ 0 h 103"/>
              <a:gd name="T2" fmla="*/ 89 w 89"/>
              <a:gd name="T3" fmla="*/ 21 h 103"/>
              <a:gd name="T4" fmla="*/ 57 w 89"/>
              <a:gd name="T5" fmla="*/ 103 h 103"/>
              <a:gd name="T6" fmla="*/ 0 w 89"/>
              <a:gd name="T7" fmla="*/ 84 h 103"/>
              <a:gd name="T8" fmla="*/ 5 w 89"/>
              <a:gd name="T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103">
                <a:moveTo>
                  <a:pt x="5" y="0"/>
                </a:moveTo>
                <a:cubicBezTo>
                  <a:pt x="33" y="7"/>
                  <a:pt x="61" y="14"/>
                  <a:pt x="89" y="21"/>
                </a:cubicBezTo>
                <a:cubicBezTo>
                  <a:pt x="76" y="48"/>
                  <a:pt x="65" y="74"/>
                  <a:pt x="57" y="103"/>
                </a:cubicBezTo>
                <a:cubicBezTo>
                  <a:pt x="35" y="93"/>
                  <a:pt x="27" y="85"/>
                  <a:pt x="0" y="84"/>
                </a:cubicBezTo>
                <a:cubicBezTo>
                  <a:pt x="1" y="55"/>
                  <a:pt x="1" y="28"/>
                  <a:pt x="5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6"/>
          <p:cNvSpPr/>
          <p:nvPr/>
        </p:nvSpPr>
        <p:spPr bwMode="auto">
          <a:xfrm>
            <a:off x="5745164" y="4433093"/>
            <a:ext cx="692150" cy="519112"/>
          </a:xfrm>
          <a:custGeom>
            <a:avLst/>
            <a:gdLst>
              <a:gd name="T0" fmla="*/ 83 w 184"/>
              <a:gd name="T1" fmla="*/ 0 h 138"/>
              <a:gd name="T2" fmla="*/ 184 w 184"/>
              <a:gd name="T3" fmla="*/ 12 h 138"/>
              <a:gd name="T4" fmla="*/ 51 w 184"/>
              <a:gd name="T5" fmla="*/ 138 h 138"/>
              <a:gd name="T6" fmla="*/ 0 w 184"/>
              <a:gd name="T7" fmla="*/ 88 h 138"/>
              <a:gd name="T8" fmla="*/ 83 w 184"/>
              <a:gd name="T9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38">
                <a:moveTo>
                  <a:pt x="83" y="0"/>
                </a:moveTo>
                <a:cubicBezTo>
                  <a:pt x="122" y="14"/>
                  <a:pt x="143" y="15"/>
                  <a:pt x="184" y="12"/>
                </a:cubicBezTo>
                <a:cubicBezTo>
                  <a:pt x="156" y="99"/>
                  <a:pt x="139" y="111"/>
                  <a:pt x="51" y="138"/>
                </a:cubicBezTo>
                <a:cubicBezTo>
                  <a:pt x="32" y="113"/>
                  <a:pt x="26" y="106"/>
                  <a:pt x="0" y="88"/>
                </a:cubicBezTo>
                <a:cubicBezTo>
                  <a:pt x="42" y="66"/>
                  <a:pt x="84" y="56"/>
                  <a:pt x="8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7"/>
          <p:cNvSpPr/>
          <p:nvPr/>
        </p:nvSpPr>
        <p:spPr bwMode="auto">
          <a:xfrm>
            <a:off x="2555877" y="4760118"/>
            <a:ext cx="698500" cy="285750"/>
          </a:xfrm>
          <a:custGeom>
            <a:avLst/>
            <a:gdLst>
              <a:gd name="T0" fmla="*/ 357 w 440"/>
              <a:gd name="T1" fmla="*/ 180 h 180"/>
              <a:gd name="T2" fmla="*/ 0 w 440"/>
              <a:gd name="T3" fmla="*/ 180 h 180"/>
              <a:gd name="T4" fmla="*/ 154 w 440"/>
              <a:gd name="T5" fmla="*/ 0 h 180"/>
              <a:gd name="T6" fmla="*/ 440 w 440"/>
              <a:gd name="T7" fmla="*/ 0 h 180"/>
              <a:gd name="T8" fmla="*/ 357 w 440"/>
              <a:gd name="T9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0" h="180">
                <a:moveTo>
                  <a:pt x="357" y="180"/>
                </a:moveTo>
                <a:lnTo>
                  <a:pt x="0" y="180"/>
                </a:lnTo>
                <a:lnTo>
                  <a:pt x="154" y="0"/>
                </a:lnTo>
                <a:lnTo>
                  <a:pt x="440" y="0"/>
                </a:lnTo>
                <a:lnTo>
                  <a:pt x="357" y="18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38"/>
          <p:cNvSpPr/>
          <p:nvPr/>
        </p:nvSpPr>
        <p:spPr bwMode="auto">
          <a:xfrm>
            <a:off x="4938326" y="2354762"/>
            <a:ext cx="758825" cy="566737"/>
          </a:xfrm>
          <a:custGeom>
            <a:avLst/>
            <a:gdLst>
              <a:gd name="T0" fmla="*/ 70 w 202"/>
              <a:gd name="T1" fmla="*/ 0 h 151"/>
              <a:gd name="T2" fmla="*/ 0 w 202"/>
              <a:gd name="T3" fmla="*/ 97 h 151"/>
              <a:gd name="T4" fmla="*/ 150 w 202"/>
              <a:gd name="T5" fmla="*/ 151 h 151"/>
              <a:gd name="T6" fmla="*/ 202 w 202"/>
              <a:gd name="T7" fmla="*/ 90 h 151"/>
              <a:gd name="T8" fmla="*/ 70 w 202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2" h="151">
                <a:moveTo>
                  <a:pt x="70" y="0"/>
                </a:moveTo>
                <a:cubicBezTo>
                  <a:pt x="47" y="33"/>
                  <a:pt x="24" y="65"/>
                  <a:pt x="0" y="97"/>
                </a:cubicBezTo>
                <a:cubicBezTo>
                  <a:pt x="56" y="108"/>
                  <a:pt x="102" y="121"/>
                  <a:pt x="150" y="151"/>
                </a:cubicBezTo>
                <a:cubicBezTo>
                  <a:pt x="167" y="131"/>
                  <a:pt x="184" y="110"/>
                  <a:pt x="202" y="90"/>
                </a:cubicBezTo>
                <a:cubicBezTo>
                  <a:pt x="166" y="45"/>
                  <a:pt x="124" y="16"/>
                  <a:pt x="70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40"/>
          <p:cNvSpPr/>
          <p:nvPr/>
        </p:nvSpPr>
        <p:spPr bwMode="auto">
          <a:xfrm>
            <a:off x="5390952" y="1484543"/>
            <a:ext cx="698500" cy="701675"/>
          </a:xfrm>
          <a:custGeom>
            <a:avLst/>
            <a:gdLst>
              <a:gd name="T0" fmla="*/ 0 w 186"/>
              <a:gd name="T1" fmla="*/ 13 h 187"/>
              <a:gd name="T2" fmla="*/ 125 w 186"/>
              <a:gd name="T3" fmla="*/ 14 h 187"/>
              <a:gd name="T4" fmla="*/ 186 w 186"/>
              <a:gd name="T5" fmla="*/ 187 h 187"/>
              <a:gd name="T6" fmla="*/ 78 w 186"/>
              <a:gd name="T7" fmla="*/ 165 h 187"/>
              <a:gd name="T8" fmla="*/ 0 w 186"/>
              <a:gd name="T9" fmla="*/ 1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187">
                <a:moveTo>
                  <a:pt x="0" y="13"/>
                </a:moveTo>
                <a:cubicBezTo>
                  <a:pt x="48" y="3"/>
                  <a:pt x="77" y="0"/>
                  <a:pt x="125" y="14"/>
                </a:cubicBezTo>
                <a:cubicBezTo>
                  <a:pt x="170" y="73"/>
                  <a:pt x="155" y="126"/>
                  <a:pt x="186" y="187"/>
                </a:cubicBezTo>
                <a:cubicBezTo>
                  <a:pt x="144" y="156"/>
                  <a:pt x="126" y="164"/>
                  <a:pt x="78" y="165"/>
                </a:cubicBezTo>
                <a:cubicBezTo>
                  <a:pt x="80" y="90"/>
                  <a:pt x="55" y="62"/>
                  <a:pt x="0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42"/>
          <p:cNvSpPr/>
          <p:nvPr/>
        </p:nvSpPr>
        <p:spPr bwMode="auto">
          <a:xfrm>
            <a:off x="2281239" y="4210843"/>
            <a:ext cx="720725" cy="639762"/>
          </a:xfrm>
          <a:custGeom>
            <a:avLst/>
            <a:gdLst>
              <a:gd name="T0" fmla="*/ 3 w 192"/>
              <a:gd name="T1" fmla="*/ 13 h 170"/>
              <a:gd name="T2" fmla="*/ 94 w 192"/>
              <a:gd name="T3" fmla="*/ 0 h 170"/>
              <a:gd name="T4" fmla="*/ 192 w 192"/>
              <a:gd name="T5" fmla="*/ 133 h 170"/>
              <a:gd name="T6" fmla="*/ 120 w 192"/>
              <a:gd name="T7" fmla="*/ 170 h 170"/>
              <a:gd name="T8" fmla="*/ 3 w 192"/>
              <a:gd name="T9" fmla="*/ 1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70">
                <a:moveTo>
                  <a:pt x="3" y="13"/>
                </a:moveTo>
                <a:cubicBezTo>
                  <a:pt x="33" y="8"/>
                  <a:pt x="64" y="4"/>
                  <a:pt x="94" y="0"/>
                </a:cubicBezTo>
                <a:cubicBezTo>
                  <a:pt x="99" y="75"/>
                  <a:pt x="120" y="103"/>
                  <a:pt x="192" y="133"/>
                </a:cubicBezTo>
                <a:cubicBezTo>
                  <a:pt x="168" y="145"/>
                  <a:pt x="144" y="158"/>
                  <a:pt x="120" y="170"/>
                </a:cubicBezTo>
                <a:cubicBezTo>
                  <a:pt x="35" y="143"/>
                  <a:pt x="0" y="102"/>
                  <a:pt x="3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43"/>
          <p:cNvSpPr/>
          <p:nvPr/>
        </p:nvSpPr>
        <p:spPr bwMode="auto">
          <a:xfrm>
            <a:off x="2212977" y="3358356"/>
            <a:ext cx="307975" cy="274637"/>
          </a:xfrm>
          <a:custGeom>
            <a:avLst/>
            <a:gdLst>
              <a:gd name="T0" fmla="*/ 82 w 82"/>
              <a:gd name="T1" fmla="*/ 12 h 73"/>
              <a:gd name="T2" fmla="*/ 79 w 82"/>
              <a:gd name="T3" fmla="*/ 54 h 73"/>
              <a:gd name="T4" fmla="*/ 0 w 82"/>
              <a:gd name="T5" fmla="*/ 73 h 73"/>
              <a:gd name="T6" fmla="*/ 0 w 82"/>
              <a:gd name="T7" fmla="*/ 72 h 73"/>
              <a:gd name="T8" fmla="*/ 19 w 82"/>
              <a:gd name="T9" fmla="*/ 0 h 73"/>
              <a:gd name="T10" fmla="*/ 80 w 82"/>
              <a:gd name="T11" fmla="*/ 12 h 73"/>
              <a:gd name="T12" fmla="*/ 82 w 82"/>
              <a:gd name="T13" fmla="*/ 12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73">
                <a:moveTo>
                  <a:pt x="82" y="12"/>
                </a:moveTo>
                <a:cubicBezTo>
                  <a:pt x="80" y="26"/>
                  <a:pt x="79" y="40"/>
                  <a:pt x="79" y="54"/>
                </a:cubicBezTo>
                <a:cubicBezTo>
                  <a:pt x="53" y="60"/>
                  <a:pt x="27" y="67"/>
                  <a:pt x="0" y="73"/>
                </a:cubicBezTo>
                <a:cubicBezTo>
                  <a:pt x="0" y="72"/>
                  <a:pt x="0" y="72"/>
                  <a:pt x="0" y="72"/>
                </a:cubicBezTo>
                <a:cubicBezTo>
                  <a:pt x="2" y="46"/>
                  <a:pt x="9" y="24"/>
                  <a:pt x="19" y="0"/>
                </a:cubicBezTo>
                <a:cubicBezTo>
                  <a:pt x="40" y="7"/>
                  <a:pt x="59" y="10"/>
                  <a:pt x="80" y="12"/>
                </a:cubicBezTo>
                <a:cubicBezTo>
                  <a:pt x="81" y="12"/>
                  <a:pt x="81" y="12"/>
                  <a:pt x="82" y="12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44"/>
          <p:cNvSpPr/>
          <p:nvPr/>
        </p:nvSpPr>
        <p:spPr bwMode="auto">
          <a:xfrm>
            <a:off x="1866399" y="3342761"/>
            <a:ext cx="514350" cy="754062"/>
          </a:xfrm>
          <a:custGeom>
            <a:avLst/>
            <a:gdLst>
              <a:gd name="T0" fmla="*/ 137 w 137"/>
              <a:gd name="T1" fmla="*/ 15 h 201"/>
              <a:gd name="T2" fmla="*/ 32 w 137"/>
              <a:gd name="T3" fmla="*/ 0 h 201"/>
              <a:gd name="T4" fmla="*/ 48 w 137"/>
              <a:gd name="T5" fmla="*/ 201 h 201"/>
              <a:gd name="T6" fmla="*/ 112 w 137"/>
              <a:gd name="T7" fmla="*/ 167 h 201"/>
              <a:gd name="T8" fmla="*/ 137 w 137"/>
              <a:gd name="T9" fmla="*/ 15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201">
                <a:moveTo>
                  <a:pt x="137" y="15"/>
                </a:moveTo>
                <a:cubicBezTo>
                  <a:pt x="102" y="12"/>
                  <a:pt x="66" y="11"/>
                  <a:pt x="32" y="0"/>
                </a:cubicBezTo>
                <a:cubicBezTo>
                  <a:pt x="0" y="78"/>
                  <a:pt x="15" y="127"/>
                  <a:pt x="48" y="201"/>
                </a:cubicBezTo>
                <a:cubicBezTo>
                  <a:pt x="68" y="188"/>
                  <a:pt x="90" y="178"/>
                  <a:pt x="112" y="167"/>
                </a:cubicBezTo>
                <a:cubicBezTo>
                  <a:pt x="97" y="104"/>
                  <a:pt x="98" y="68"/>
                  <a:pt x="137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45"/>
          <p:cNvSpPr/>
          <p:nvPr/>
        </p:nvSpPr>
        <p:spPr bwMode="auto">
          <a:xfrm>
            <a:off x="2133881" y="2248316"/>
            <a:ext cx="815975" cy="717550"/>
          </a:xfrm>
          <a:custGeom>
            <a:avLst/>
            <a:gdLst>
              <a:gd name="T0" fmla="*/ 117 w 217"/>
              <a:gd name="T1" fmla="*/ 0 h 191"/>
              <a:gd name="T2" fmla="*/ 217 w 217"/>
              <a:gd name="T3" fmla="*/ 60 h 191"/>
              <a:gd name="T4" fmla="*/ 79 w 217"/>
              <a:gd name="T5" fmla="*/ 191 h 191"/>
              <a:gd name="T6" fmla="*/ 0 w 217"/>
              <a:gd name="T7" fmla="*/ 148 h 191"/>
              <a:gd name="T8" fmla="*/ 117 w 217"/>
              <a:gd name="T9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191">
                <a:moveTo>
                  <a:pt x="117" y="0"/>
                </a:moveTo>
                <a:cubicBezTo>
                  <a:pt x="150" y="20"/>
                  <a:pt x="184" y="40"/>
                  <a:pt x="217" y="60"/>
                </a:cubicBezTo>
                <a:cubicBezTo>
                  <a:pt x="158" y="98"/>
                  <a:pt x="121" y="136"/>
                  <a:pt x="79" y="191"/>
                </a:cubicBezTo>
                <a:cubicBezTo>
                  <a:pt x="53" y="176"/>
                  <a:pt x="27" y="162"/>
                  <a:pt x="0" y="148"/>
                </a:cubicBezTo>
                <a:cubicBezTo>
                  <a:pt x="26" y="85"/>
                  <a:pt x="61" y="39"/>
                  <a:pt x="117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46"/>
          <p:cNvSpPr/>
          <p:nvPr/>
        </p:nvSpPr>
        <p:spPr bwMode="auto">
          <a:xfrm>
            <a:off x="2773364" y="2183606"/>
            <a:ext cx="473075" cy="379412"/>
          </a:xfrm>
          <a:custGeom>
            <a:avLst/>
            <a:gdLst>
              <a:gd name="T0" fmla="*/ 65 w 126"/>
              <a:gd name="T1" fmla="*/ 0 h 101"/>
              <a:gd name="T2" fmla="*/ 126 w 126"/>
              <a:gd name="T3" fmla="*/ 36 h 101"/>
              <a:gd name="T4" fmla="*/ 66 w 126"/>
              <a:gd name="T5" fmla="*/ 101 h 101"/>
              <a:gd name="T6" fmla="*/ 21 w 126"/>
              <a:gd name="T7" fmla="*/ 76 h 101"/>
              <a:gd name="T8" fmla="*/ 0 w 126"/>
              <a:gd name="T9" fmla="*/ 58 h 101"/>
              <a:gd name="T10" fmla="*/ 65 w 126"/>
              <a:gd name="T1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6" h="101">
                <a:moveTo>
                  <a:pt x="65" y="0"/>
                </a:moveTo>
                <a:cubicBezTo>
                  <a:pt x="85" y="12"/>
                  <a:pt x="105" y="24"/>
                  <a:pt x="126" y="36"/>
                </a:cubicBezTo>
                <a:cubicBezTo>
                  <a:pt x="98" y="53"/>
                  <a:pt x="76" y="74"/>
                  <a:pt x="66" y="101"/>
                </a:cubicBezTo>
                <a:cubicBezTo>
                  <a:pt x="47" y="98"/>
                  <a:pt x="33" y="88"/>
                  <a:pt x="21" y="76"/>
                </a:cubicBezTo>
                <a:cubicBezTo>
                  <a:pt x="15" y="69"/>
                  <a:pt x="8" y="63"/>
                  <a:pt x="0" y="58"/>
                </a:cubicBezTo>
                <a:cubicBezTo>
                  <a:pt x="20" y="35"/>
                  <a:pt x="40" y="17"/>
                  <a:pt x="65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47"/>
          <p:cNvSpPr/>
          <p:nvPr/>
        </p:nvSpPr>
        <p:spPr bwMode="auto">
          <a:xfrm>
            <a:off x="2478137" y="1271888"/>
            <a:ext cx="814388" cy="758825"/>
          </a:xfrm>
          <a:custGeom>
            <a:avLst/>
            <a:gdLst>
              <a:gd name="T0" fmla="*/ 110 w 217"/>
              <a:gd name="T1" fmla="*/ 0 h 202"/>
              <a:gd name="T2" fmla="*/ 217 w 217"/>
              <a:gd name="T3" fmla="*/ 66 h 202"/>
              <a:gd name="T4" fmla="*/ 89 w 217"/>
              <a:gd name="T5" fmla="*/ 202 h 202"/>
              <a:gd name="T6" fmla="*/ 0 w 217"/>
              <a:gd name="T7" fmla="*/ 151 h 202"/>
              <a:gd name="T8" fmla="*/ 110 w 217"/>
              <a:gd name="T9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02">
                <a:moveTo>
                  <a:pt x="110" y="0"/>
                </a:moveTo>
                <a:cubicBezTo>
                  <a:pt x="158" y="13"/>
                  <a:pt x="169" y="54"/>
                  <a:pt x="217" y="66"/>
                </a:cubicBezTo>
                <a:cubicBezTo>
                  <a:pt x="192" y="133"/>
                  <a:pt x="114" y="135"/>
                  <a:pt x="89" y="202"/>
                </a:cubicBezTo>
                <a:cubicBezTo>
                  <a:pt x="46" y="194"/>
                  <a:pt x="43" y="159"/>
                  <a:pt x="0" y="151"/>
                </a:cubicBezTo>
                <a:cubicBezTo>
                  <a:pt x="21" y="83"/>
                  <a:pt x="89" y="69"/>
                  <a:pt x="11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48"/>
          <p:cNvSpPr/>
          <p:nvPr/>
        </p:nvSpPr>
        <p:spPr bwMode="auto">
          <a:xfrm>
            <a:off x="3143224" y="2665144"/>
            <a:ext cx="455613" cy="398462"/>
          </a:xfrm>
          <a:custGeom>
            <a:avLst/>
            <a:gdLst>
              <a:gd name="T0" fmla="*/ 121 w 121"/>
              <a:gd name="T1" fmla="*/ 54 h 106"/>
              <a:gd name="T2" fmla="*/ 79 w 121"/>
              <a:gd name="T3" fmla="*/ 106 h 106"/>
              <a:gd name="T4" fmla="*/ 0 w 121"/>
              <a:gd name="T5" fmla="*/ 63 h 106"/>
              <a:gd name="T6" fmla="*/ 34 w 121"/>
              <a:gd name="T7" fmla="*/ 0 h 106"/>
              <a:gd name="T8" fmla="*/ 71 w 121"/>
              <a:gd name="T9" fmla="*/ 25 h 106"/>
              <a:gd name="T10" fmla="*/ 121 w 121"/>
              <a:gd name="T11" fmla="*/ 5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106">
                <a:moveTo>
                  <a:pt x="121" y="54"/>
                </a:moveTo>
                <a:cubicBezTo>
                  <a:pt x="106" y="71"/>
                  <a:pt x="93" y="89"/>
                  <a:pt x="79" y="106"/>
                </a:cubicBezTo>
                <a:cubicBezTo>
                  <a:pt x="53" y="92"/>
                  <a:pt x="26" y="78"/>
                  <a:pt x="0" y="63"/>
                </a:cubicBezTo>
                <a:cubicBezTo>
                  <a:pt x="10" y="37"/>
                  <a:pt x="18" y="23"/>
                  <a:pt x="34" y="0"/>
                </a:cubicBezTo>
                <a:cubicBezTo>
                  <a:pt x="47" y="5"/>
                  <a:pt x="60" y="16"/>
                  <a:pt x="71" y="25"/>
                </a:cubicBezTo>
                <a:cubicBezTo>
                  <a:pt x="88" y="39"/>
                  <a:pt x="100" y="50"/>
                  <a:pt x="121" y="54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49"/>
          <p:cNvSpPr/>
          <p:nvPr/>
        </p:nvSpPr>
        <p:spPr bwMode="auto">
          <a:xfrm rot="17826345">
            <a:off x="2403907" y="2950818"/>
            <a:ext cx="571500" cy="758825"/>
          </a:xfrm>
          <a:custGeom>
            <a:avLst/>
            <a:gdLst>
              <a:gd name="T0" fmla="*/ 41 w 152"/>
              <a:gd name="T1" fmla="*/ 0 h 202"/>
              <a:gd name="T2" fmla="*/ 152 w 152"/>
              <a:gd name="T3" fmla="*/ 60 h 202"/>
              <a:gd name="T4" fmla="*/ 90 w 152"/>
              <a:gd name="T5" fmla="*/ 202 h 202"/>
              <a:gd name="T6" fmla="*/ 45 w 152"/>
              <a:gd name="T7" fmla="*/ 189 h 202"/>
              <a:gd name="T8" fmla="*/ 0 w 152"/>
              <a:gd name="T9" fmla="*/ 176 h 202"/>
              <a:gd name="T10" fmla="*/ 41 w 152"/>
              <a:gd name="T11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2" h="202">
                <a:moveTo>
                  <a:pt x="41" y="0"/>
                </a:moveTo>
                <a:cubicBezTo>
                  <a:pt x="88" y="7"/>
                  <a:pt x="104" y="53"/>
                  <a:pt x="152" y="60"/>
                </a:cubicBezTo>
                <a:cubicBezTo>
                  <a:pt x="105" y="104"/>
                  <a:pt x="92" y="139"/>
                  <a:pt x="90" y="202"/>
                </a:cubicBezTo>
                <a:cubicBezTo>
                  <a:pt x="71" y="201"/>
                  <a:pt x="62" y="197"/>
                  <a:pt x="45" y="189"/>
                </a:cubicBezTo>
                <a:cubicBezTo>
                  <a:pt x="28" y="180"/>
                  <a:pt x="20" y="177"/>
                  <a:pt x="0" y="176"/>
                </a:cubicBezTo>
                <a:cubicBezTo>
                  <a:pt x="1" y="117"/>
                  <a:pt x="0" y="47"/>
                  <a:pt x="4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>
            <a:off x="3415667" y="3764839"/>
            <a:ext cx="1801510" cy="1357744"/>
            <a:chOff x="6978037" y="3491419"/>
            <a:chExt cx="1801510" cy="1357744"/>
          </a:xfrm>
        </p:grpSpPr>
        <p:sp>
          <p:nvSpPr>
            <p:cNvPr id="84" name="Freeform 34"/>
            <p:cNvSpPr/>
            <p:nvPr/>
          </p:nvSpPr>
          <p:spPr bwMode="auto">
            <a:xfrm>
              <a:off x="6978037" y="3491419"/>
              <a:ext cx="1801510" cy="1065318"/>
            </a:xfrm>
            <a:custGeom>
              <a:avLst/>
              <a:gdLst>
                <a:gd name="T0" fmla="*/ 74 w 80"/>
                <a:gd name="T1" fmla="*/ 0 h 64"/>
                <a:gd name="T2" fmla="*/ 6 w 80"/>
                <a:gd name="T3" fmla="*/ 0 h 64"/>
                <a:gd name="T4" fmla="*/ 0 w 80"/>
                <a:gd name="T5" fmla="*/ 6 h 64"/>
                <a:gd name="T6" fmla="*/ 0 w 80"/>
                <a:gd name="T7" fmla="*/ 49 h 64"/>
                <a:gd name="T8" fmla="*/ 0 w 80"/>
                <a:gd name="T9" fmla="*/ 57 h 64"/>
                <a:gd name="T10" fmla="*/ 6 w 80"/>
                <a:gd name="T11" fmla="*/ 64 h 64"/>
                <a:gd name="T12" fmla="*/ 74 w 80"/>
                <a:gd name="T13" fmla="*/ 64 h 64"/>
                <a:gd name="T14" fmla="*/ 80 w 80"/>
                <a:gd name="T15" fmla="*/ 57 h 64"/>
                <a:gd name="T16" fmla="*/ 80 w 80"/>
                <a:gd name="T17" fmla="*/ 49 h 64"/>
                <a:gd name="T18" fmla="*/ 80 w 80"/>
                <a:gd name="T19" fmla="*/ 6 h 64"/>
                <a:gd name="T20" fmla="*/ 74 w 80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64">
                  <a:moveTo>
                    <a:pt x="7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2" y="64"/>
                    <a:pt x="6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7" y="64"/>
                    <a:pt x="80" y="61"/>
                    <a:pt x="80" y="57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3"/>
                    <a:pt x="77" y="0"/>
                    <a:pt x="74" y="0"/>
                  </a:cubicBezTo>
                  <a:close/>
                </a:path>
              </a:pathLst>
            </a:custGeom>
            <a:solidFill>
              <a:srgbClr val="251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Rectangle 35"/>
            <p:cNvSpPr>
              <a:spLocks noChangeArrowheads="1"/>
            </p:cNvSpPr>
            <p:nvPr/>
          </p:nvSpPr>
          <p:spPr bwMode="auto">
            <a:xfrm>
              <a:off x="7671239" y="4418962"/>
              <a:ext cx="400719" cy="40031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36"/>
            <p:cNvSpPr/>
            <p:nvPr/>
          </p:nvSpPr>
          <p:spPr bwMode="auto">
            <a:xfrm>
              <a:off x="7547056" y="4770644"/>
              <a:ext cx="657492" cy="78519"/>
            </a:xfrm>
            <a:custGeom>
              <a:avLst/>
              <a:gdLst>
                <a:gd name="T0" fmla="*/ 38 w 38"/>
                <a:gd name="T1" fmla="*/ 3 h 5"/>
                <a:gd name="T2" fmla="*/ 35 w 38"/>
                <a:gd name="T3" fmla="*/ 0 h 5"/>
                <a:gd name="T4" fmla="*/ 2 w 38"/>
                <a:gd name="T5" fmla="*/ 0 h 5"/>
                <a:gd name="T6" fmla="*/ 0 w 38"/>
                <a:gd name="T7" fmla="*/ 3 h 5"/>
                <a:gd name="T8" fmla="*/ 0 w 38"/>
                <a:gd name="T9" fmla="*/ 5 h 5"/>
                <a:gd name="T10" fmla="*/ 38 w 38"/>
                <a:gd name="T11" fmla="*/ 5 h 5"/>
                <a:gd name="T12" fmla="*/ 38 w 38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8" y="5"/>
                    <a:pt x="38" y="5"/>
                    <a:pt x="38" y="5"/>
                  </a:cubicBezTo>
                  <a:lnTo>
                    <a:pt x="38" y="3"/>
                  </a:lnTo>
                  <a:close/>
                </a:path>
              </a:pathLst>
            </a:custGeom>
            <a:solidFill>
              <a:srgbClr val="251F2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5" name="Freeform 36"/>
          <p:cNvSpPr/>
          <p:nvPr/>
        </p:nvSpPr>
        <p:spPr bwMode="auto">
          <a:xfrm>
            <a:off x="7298747" y="3071086"/>
            <a:ext cx="1156642" cy="867481"/>
          </a:xfrm>
          <a:custGeom>
            <a:avLst/>
            <a:gdLst>
              <a:gd name="T0" fmla="*/ 83 w 184"/>
              <a:gd name="T1" fmla="*/ 0 h 138"/>
              <a:gd name="T2" fmla="*/ 184 w 184"/>
              <a:gd name="T3" fmla="*/ 12 h 138"/>
              <a:gd name="T4" fmla="*/ 51 w 184"/>
              <a:gd name="T5" fmla="*/ 138 h 138"/>
              <a:gd name="T6" fmla="*/ 0 w 184"/>
              <a:gd name="T7" fmla="*/ 88 h 138"/>
              <a:gd name="T8" fmla="*/ 83 w 184"/>
              <a:gd name="T9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38">
                <a:moveTo>
                  <a:pt x="83" y="0"/>
                </a:moveTo>
                <a:cubicBezTo>
                  <a:pt x="122" y="14"/>
                  <a:pt x="143" y="15"/>
                  <a:pt x="184" y="12"/>
                </a:cubicBezTo>
                <a:cubicBezTo>
                  <a:pt x="156" y="99"/>
                  <a:pt x="139" y="111"/>
                  <a:pt x="51" y="138"/>
                </a:cubicBezTo>
                <a:cubicBezTo>
                  <a:pt x="32" y="113"/>
                  <a:pt x="26" y="106"/>
                  <a:pt x="0" y="88"/>
                </a:cubicBezTo>
                <a:cubicBezTo>
                  <a:pt x="42" y="66"/>
                  <a:pt x="84" y="56"/>
                  <a:pt x="8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6" name="Freeform 27"/>
          <p:cNvSpPr/>
          <p:nvPr/>
        </p:nvSpPr>
        <p:spPr bwMode="auto">
          <a:xfrm>
            <a:off x="9540277" y="1469231"/>
            <a:ext cx="522288" cy="863600"/>
          </a:xfrm>
          <a:custGeom>
            <a:avLst/>
            <a:gdLst>
              <a:gd name="T0" fmla="*/ 139 w 139"/>
              <a:gd name="T1" fmla="*/ 51 h 230"/>
              <a:gd name="T2" fmla="*/ 35 w 139"/>
              <a:gd name="T3" fmla="*/ 0 h 230"/>
              <a:gd name="T4" fmla="*/ 0 w 139"/>
              <a:gd name="T5" fmla="*/ 187 h 230"/>
              <a:gd name="T6" fmla="*/ 79 w 139"/>
              <a:gd name="T7" fmla="*/ 230 h 230"/>
              <a:gd name="T8" fmla="*/ 139 w 139"/>
              <a:gd name="T9" fmla="*/ 51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230">
                <a:moveTo>
                  <a:pt x="139" y="51"/>
                </a:moveTo>
                <a:cubicBezTo>
                  <a:pt x="104" y="34"/>
                  <a:pt x="69" y="17"/>
                  <a:pt x="35" y="0"/>
                </a:cubicBezTo>
                <a:cubicBezTo>
                  <a:pt x="35" y="70"/>
                  <a:pt x="23" y="122"/>
                  <a:pt x="0" y="187"/>
                </a:cubicBezTo>
                <a:cubicBezTo>
                  <a:pt x="27" y="201"/>
                  <a:pt x="53" y="216"/>
                  <a:pt x="79" y="230"/>
                </a:cubicBezTo>
                <a:cubicBezTo>
                  <a:pt x="118" y="174"/>
                  <a:pt x="138" y="119"/>
                  <a:pt x="139" y="51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1" name="Freeform 44"/>
          <p:cNvSpPr/>
          <p:nvPr/>
        </p:nvSpPr>
        <p:spPr bwMode="auto">
          <a:xfrm rot="5669143">
            <a:off x="1211392" y="1533121"/>
            <a:ext cx="927248" cy="1359390"/>
          </a:xfrm>
          <a:custGeom>
            <a:avLst/>
            <a:gdLst>
              <a:gd name="T0" fmla="*/ 137 w 137"/>
              <a:gd name="T1" fmla="*/ 15 h 201"/>
              <a:gd name="T2" fmla="*/ 32 w 137"/>
              <a:gd name="T3" fmla="*/ 0 h 201"/>
              <a:gd name="T4" fmla="*/ 48 w 137"/>
              <a:gd name="T5" fmla="*/ 201 h 201"/>
              <a:gd name="T6" fmla="*/ 112 w 137"/>
              <a:gd name="T7" fmla="*/ 167 h 201"/>
              <a:gd name="T8" fmla="*/ 137 w 137"/>
              <a:gd name="T9" fmla="*/ 15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201">
                <a:moveTo>
                  <a:pt x="137" y="15"/>
                </a:moveTo>
                <a:cubicBezTo>
                  <a:pt x="102" y="12"/>
                  <a:pt x="66" y="11"/>
                  <a:pt x="32" y="0"/>
                </a:cubicBezTo>
                <a:cubicBezTo>
                  <a:pt x="0" y="78"/>
                  <a:pt x="15" y="127"/>
                  <a:pt x="48" y="201"/>
                </a:cubicBezTo>
                <a:cubicBezTo>
                  <a:pt x="68" y="188"/>
                  <a:pt x="90" y="178"/>
                  <a:pt x="112" y="167"/>
                </a:cubicBezTo>
                <a:cubicBezTo>
                  <a:pt x="97" y="104"/>
                  <a:pt x="98" y="68"/>
                  <a:pt x="137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67" name="Group 193"/>
          <p:cNvGrpSpPr>
            <a:grpSpLocks noChangeAspect="1"/>
          </p:cNvGrpSpPr>
          <p:nvPr/>
        </p:nvGrpSpPr>
        <p:grpSpPr bwMode="auto">
          <a:xfrm rot="6466361" flipH="1">
            <a:off x="187141" y="988038"/>
            <a:ext cx="884238" cy="1968500"/>
            <a:chOff x="4984" y="605"/>
            <a:chExt cx="557" cy="1240"/>
          </a:xfrm>
        </p:grpSpPr>
        <p:sp>
          <p:nvSpPr>
            <p:cNvPr id="269" name="Freeform 194"/>
            <p:cNvSpPr/>
            <p:nvPr/>
          </p:nvSpPr>
          <p:spPr bwMode="auto">
            <a:xfrm>
              <a:off x="4984" y="605"/>
              <a:ext cx="523" cy="698"/>
            </a:xfrm>
            <a:custGeom>
              <a:avLst/>
              <a:gdLst>
                <a:gd name="T0" fmla="*/ 219 w 219"/>
                <a:gd name="T1" fmla="*/ 77 h 294"/>
                <a:gd name="T2" fmla="*/ 203 w 219"/>
                <a:gd name="T3" fmla="*/ 61 h 294"/>
                <a:gd name="T4" fmla="*/ 187 w 219"/>
                <a:gd name="T5" fmla="*/ 75 h 294"/>
                <a:gd name="T6" fmla="*/ 187 w 219"/>
                <a:gd name="T7" fmla="*/ 84 h 294"/>
                <a:gd name="T8" fmla="*/ 181 w 219"/>
                <a:gd name="T9" fmla="*/ 88 h 294"/>
                <a:gd name="T10" fmla="*/ 175 w 219"/>
                <a:gd name="T11" fmla="*/ 84 h 294"/>
                <a:gd name="T12" fmla="*/ 175 w 219"/>
                <a:gd name="T13" fmla="*/ 80 h 294"/>
                <a:gd name="T14" fmla="*/ 175 w 219"/>
                <a:gd name="T15" fmla="*/ 63 h 294"/>
                <a:gd name="T16" fmla="*/ 158 w 219"/>
                <a:gd name="T17" fmla="*/ 46 h 294"/>
                <a:gd name="T18" fmla="*/ 142 w 219"/>
                <a:gd name="T19" fmla="*/ 63 h 294"/>
                <a:gd name="T20" fmla="*/ 142 w 219"/>
                <a:gd name="T21" fmla="*/ 80 h 294"/>
                <a:gd name="T22" fmla="*/ 142 w 219"/>
                <a:gd name="T23" fmla="*/ 84 h 294"/>
                <a:gd name="T24" fmla="*/ 135 w 219"/>
                <a:gd name="T25" fmla="*/ 88 h 294"/>
                <a:gd name="T26" fmla="*/ 128 w 219"/>
                <a:gd name="T27" fmla="*/ 84 h 294"/>
                <a:gd name="T28" fmla="*/ 128 w 219"/>
                <a:gd name="T29" fmla="*/ 80 h 294"/>
                <a:gd name="T30" fmla="*/ 128 w 219"/>
                <a:gd name="T31" fmla="*/ 55 h 294"/>
                <a:gd name="T32" fmla="*/ 128 w 219"/>
                <a:gd name="T33" fmla="*/ 46 h 294"/>
                <a:gd name="T34" fmla="*/ 111 w 219"/>
                <a:gd name="T35" fmla="*/ 29 h 294"/>
                <a:gd name="T36" fmla="*/ 94 w 219"/>
                <a:gd name="T37" fmla="*/ 46 h 294"/>
                <a:gd name="T38" fmla="*/ 94 w 219"/>
                <a:gd name="T39" fmla="*/ 55 h 294"/>
                <a:gd name="T40" fmla="*/ 94 w 219"/>
                <a:gd name="T41" fmla="*/ 80 h 294"/>
                <a:gd name="T42" fmla="*/ 94 w 219"/>
                <a:gd name="T43" fmla="*/ 84 h 294"/>
                <a:gd name="T44" fmla="*/ 89 w 219"/>
                <a:gd name="T45" fmla="*/ 88 h 294"/>
                <a:gd name="T46" fmla="*/ 84 w 219"/>
                <a:gd name="T47" fmla="*/ 84 h 294"/>
                <a:gd name="T48" fmla="*/ 84 w 219"/>
                <a:gd name="T49" fmla="*/ 80 h 294"/>
                <a:gd name="T50" fmla="*/ 84 w 219"/>
                <a:gd name="T51" fmla="*/ 55 h 294"/>
                <a:gd name="T52" fmla="*/ 84 w 219"/>
                <a:gd name="T53" fmla="*/ 17 h 294"/>
                <a:gd name="T54" fmla="*/ 67 w 219"/>
                <a:gd name="T55" fmla="*/ 0 h 294"/>
                <a:gd name="T56" fmla="*/ 50 w 219"/>
                <a:gd name="T57" fmla="*/ 15 h 294"/>
                <a:gd name="T58" fmla="*/ 50 w 219"/>
                <a:gd name="T59" fmla="*/ 106 h 294"/>
                <a:gd name="T60" fmla="*/ 50 w 219"/>
                <a:gd name="T61" fmla="*/ 117 h 294"/>
                <a:gd name="T62" fmla="*/ 45 w 219"/>
                <a:gd name="T63" fmla="*/ 164 h 294"/>
                <a:gd name="T64" fmla="*/ 35 w 219"/>
                <a:gd name="T65" fmla="*/ 161 h 294"/>
                <a:gd name="T66" fmla="*/ 34 w 219"/>
                <a:gd name="T67" fmla="*/ 97 h 294"/>
                <a:gd name="T68" fmla="*/ 17 w 219"/>
                <a:gd name="T69" fmla="*/ 80 h 294"/>
                <a:gd name="T70" fmla="*/ 0 w 219"/>
                <a:gd name="T71" fmla="*/ 97 h 294"/>
                <a:gd name="T72" fmla="*/ 0 w 219"/>
                <a:gd name="T73" fmla="*/ 161 h 294"/>
                <a:gd name="T74" fmla="*/ 7 w 219"/>
                <a:gd name="T75" fmla="*/ 180 h 294"/>
                <a:gd name="T76" fmla="*/ 7 w 219"/>
                <a:gd name="T77" fmla="*/ 180 h 294"/>
                <a:gd name="T78" fmla="*/ 7 w 219"/>
                <a:gd name="T79" fmla="*/ 180 h 294"/>
                <a:gd name="T80" fmla="*/ 12 w 219"/>
                <a:gd name="T81" fmla="*/ 185 h 294"/>
                <a:gd name="T82" fmla="*/ 84 w 219"/>
                <a:gd name="T83" fmla="*/ 261 h 294"/>
                <a:gd name="T84" fmla="*/ 84 w 219"/>
                <a:gd name="T85" fmla="*/ 294 h 294"/>
                <a:gd name="T86" fmla="*/ 207 w 219"/>
                <a:gd name="T87" fmla="*/ 294 h 294"/>
                <a:gd name="T88" fmla="*/ 207 w 219"/>
                <a:gd name="T89" fmla="*/ 244 h 294"/>
                <a:gd name="T90" fmla="*/ 219 w 219"/>
                <a:gd name="T91" fmla="*/ 194 h 294"/>
                <a:gd name="T92" fmla="*/ 219 w 219"/>
                <a:gd name="T93" fmla="*/ 120 h 294"/>
                <a:gd name="T94" fmla="*/ 218 w 219"/>
                <a:gd name="T95" fmla="*/ 114 h 294"/>
                <a:gd name="T96" fmla="*/ 219 w 219"/>
                <a:gd name="T97" fmla="*/ 112 h 294"/>
                <a:gd name="T98" fmla="*/ 219 w 219"/>
                <a:gd name="T99" fmla="*/ 77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9" h="294">
                  <a:moveTo>
                    <a:pt x="219" y="77"/>
                  </a:moveTo>
                  <a:cubicBezTo>
                    <a:pt x="219" y="68"/>
                    <a:pt x="211" y="61"/>
                    <a:pt x="203" y="61"/>
                  </a:cubicBezTo>
                  <a:cubicBezTo>
                    <a:pt x="194" y="61"/>
                    <a:pt x="188" y="68"/>
                    <a:pt x="187" y="75"/>
                  </a:cubicBezTo>
                  <a:cubicBezTo>
                    <a:pt x="187" y="84"/>
                    <a:pt x="187" y="84"/>
                    <a:pt x="187" y="84"/>
                  </a:cubicBezTo>
                  <a:cubicBezTo>
                    <a:pt x="187" y="86"/>
                    <a:pt x="184" y="88"/>
                    <a:pt x="181" y="88"/>
                  </a:cubicBezTo>
                  <a:cubicBezTo>
                    <a:pt x="177" y="88"/>
                    <a:pt x="175" y="86"/>
                    <a:pt x="175" y="84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75" y="54"/>
                    <a:pt x="167" y="46"/>
                    <a:pt x="158" y="46"/>
                  </a:cubicBezTo>
                  <a:cubicBezTo>
                    <a:pt x="149" y="46"/>
                    <a:pt x="142" y="54"/>
                    <a:pt x="142" y="63"/>
                  </a:cubicBezTo>
                  <a:cubicBezTo>
                    <a:pt x="142" y="80"/>
                    <a:pt x="142" y="80"/>
                    <a:pt x="142" y="80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6"/>
                    <a:pt x="139" y="88"/>
                    <a:pt x="135" y="88"/>
                  </a:cubicBezTo>
                  <a:cubicBezTo>
                    <a:pt x="131" y="88"/>
                    <a:pt x="128" y="86"/>
                    <a:pt x="128" y="84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28" y="37"/>
                    <a:pt x="121" y="29"/>
                    <a:pt x="111" y="29"/>
                  </a:cubicBezTo>
                  <a:cubicBezTo>
                    <a:pt x="101" y="29"/>
                    <a:pt x="94" y="37"/>
                    <a:pt x="94" y="46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4" y="86"/>
                    <a:pt x="92" y="88"/>
                    <a:pt x="89" y="88"/>
                  </a:cubicBezTo>
                  <a:cubicBezTo>
                    <a:pt x="86" y="88"/>
                    <a:pt x="84" y="86"/>
                    <a:pt x="84" y="84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7"/>
                    <a:pt x="76" y="0"/>
                    <a:pt x="67" y="0"/>
                  </a:cubicBezTo>
                  <a:cubicBezTo>
                    <a:pt x="58" y="0"/>
                    <a:pt x="50" y="7"/>
                    <a:pt x="50" y="1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13"/>
                    <a:pt x="50" y="115"/>
                    <a:pt x="50" y="117"/>
                  </a:cubicBezTo>
                  <a:cubicBezTo>
                    <a:pt x="45" y="164"/>
                    <a:pt x="45" y="164"/>
                    <a:pt x="45" y="164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87"/>
                    <a:pt x="27" y="80"/>
                    <a:pt x="17" y="80"/>
                  </a:cubicBezTo>
                  <a:cubicBezTo>
                    <a:pt x="8" y="80"/>
                    <a:pt x="0" y="87"/>
                    <a:pt x="0" y="97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7"/>
                    <a:pt x="3" y="174"/>
                    <a:pt x="7" y="180"/>
                  </a:cubicBezTo>
                  <a:cubicBezTo>
                    <a:pt x="7" y="180"/>
                    <a:pt x="7" y="180"/>
                    <a:pt x="7" y="180"/>
                  </a:cubicBezTo>
                  <a:cubicBezTo>
                    <a:pt x="7" y="180"/>
                    <a:pt x="7" y="180"/>
                    <a:pt x="7" y="180"/>
                  </a:cubicBezTo>
                  <a:cubicBezTo>
                    <a:pt x="8" y="182"/>
                    <a:pt x="10" y="184"/>
                    <a:pt x="12" y="185"/>
                  </a:cubicBezTo>
                  <a:cubicBezTo>
                    <a:pt x="84" y="261"/>
                    <a:pt x="84" y="261"/>
                    <a:pt x="84" y="261"/>
                  </a:cubicBezTo>
                  <a:cubicBezTo>
                    <a:pt x="84" y="294"/>
                    <a:pt x="84" y="294"/>
                    <a:pt x="84" y="294"/>
                  </a:cubicBezTo>
                  <a:cubicBezTo>
                    <a:pt x="207" y="294"/>
                    <a:pt x="207" y="294"/>
                    <a:pt x="207" y="294"/>
                  </a:cubicBezTo>
                  <a:cubicBezTo>
                    <a:pt x="207" y="244"/>
                    <a:pt x="207" y="244"/>
                    <a:pt x="207" y="244"/>
                  </a:cubicBezTo>
                  <a:cubicBezTo>
                    <a:pt x="217" y="230"/>
                    <a:pt x="219" y="208"/>
                    <a:pt x="219" y="194"/>
                  </a:cubicBezTo>
                  <a:cubicBezTo>
                    <a:pt x="219" y="120"/>
                    <a:pt x="219" y="120"/>
                    <a:pt x="219" y="120"/>
                  </a:cubicBezTo>
                  <a:cubicBezTo>
                    <a:pt x="219" y="118"/>
                    <a:pt x="218" y="116"/>
                    <a:pt x="218" y="114"/>
                  </a:cubicBezTo>
                  <a:cubicBezTo>
                    <a:pt x="218" y="113"/>
                    <a:pt x="219" y="113"/>
                    <a:pt x="219" y="112"/>
                  </a:cubicBezTo>
                  <a:lnTo>
                    <a:pt x="219" y="77"/>
                  </a:lnTo>
                  <a:close/>
                </a:path>
              </a:pathLst>
            </a:custGeom>
            <a:solidFill>
              <a:srgbClr val="FFF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Rectangle 195"/>
            <p:cNvSpPr>
              <a:spLocks noChangeArrowheads="1"/>
            </p:cNvSpPr>
            <p:nvPr/>
          </p:nvSpPr>
          <p:spPr bwMode="auto">
            <a:xfrm>
              <a:off x="5123" y="1346"/>
              <a:ext cx="210" cy="499"/>
            </a:xfrm>
            <a:prstGeom prst="rect">
              <a:avLst/>
            </a:prstGeom>
            <a:solidFill>
              <a:srgbClr val="11B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Rectangle 196"/>
            <p:cNvSpPr>
              <a:spLocks noChangeArrowheads="1"/>
            </p:cNvSpPr>
            <p:nvPr/>
          </p:nvSpPr>
          <p:spPr bwMode="auto">
            <a:xfrm>
              <a:off x="5135" y="1303"/>
              <a:ext cx="198" cy="43"/>
            </a:xfrm>
            <a:prstGeom prst="rect">
              <a:avLst/>
            </a:prstGeom>
            <a:solidFill>
              <a:srgbClr val="70C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Rectangle 197"/>
            <p:cNvSpPr>
              <a:spLocks noChangeArrowheads="1"/>
            </p:cNvSpPr>
            <p:nvPr/>
          </p:nvSpPr>
          <p:spPr bwMode="auto">
            <a:xfrm>
              <a:off x="5333" y="1346"/>
              <a:ext cx="208" cy="499"/>
            </a:xfrm>
            <a:prstGeom prst="rect">
              <a:avLst/>
            </a:prstGeom>
            <a:solidFill>
              <a:srgbClr val="189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Rectangle 198"/>
            <p:cNvSpPr>
              <a:spLocks noChangeArrowheads="1"/>
            </p:cNvSpPr>
            <p:nvPr/>
          </p:nvSpPr>
          <p:spPr bwMode="auto">
            <a:xfrm>
              <a:off x="5333" y="1303"/>
              <a:ext cx="196" cy="43"/>
            </a:xfrm>
            <a:prstGeom prst="rect">
              <a:avLst/>
            </a:prstGeom>
            <a:solidFill>
              <a:srgbClr val="216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Oval 199"/>
            <p:cNvSpPr>
              <a:spLocks noChangeArrowheads="1"/>
            </p:cNvSpPr>
            <p:nvPr/>
          </p:nvSpPr>
          <p:spPr bwMode="auto">
            <a:xfrm>
              <a:off x="5443" y="1391"/>
              <a:ext cx="55" cy="5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2" name="Freeform 42"/>
          <p:cNvSpPr/>
          <p:nvPr/>
        </p:nvSpPr>
        <p:spPr bwMode="auto">
          <a:xfrm>
            <a:off x="2380750" y="353517"/>
            <a:ext cx="836670" cy="742682"/>
          </a:xfrm>
          <a:custGeom>
            <a:avLst/>
            <a:gdLst>
              <a:gd name="T0" fmla="*/ 3 w 192"/>
              <a:gd name="T1" fmla="*/ 13 h 170"/>
              <a:gd name="T2" fmla="*/ 94 w 192"/>
              <a:gd name="T3" fmla="*/ 0 h 170"/>
              <a:gd name="T4" fmla="*/ 192 w 192"/>
              <a:gd name="T5" fmla="*/ 133 h 170"/>
              <a:gd name="T6" fmla="*/ 120 w 192"/>
              <a:gd name="T7" fmla="*/ 170 h 170"/>
              <a:gd name="T8" fmla="*/ 3 w 192"/>
              <a:gd name="T9" fmla="*/ 1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70">
                <a:moveTo>
                  <a:pt x="3" y="13"/>
                </a:moveTo>
                <a:cubicBezTo>
                  <a:pt x="33" y="8"/>
                  <a:pt x="64" y="4"/>
                  <a:pt x="94" y="0"/>
                </a:cubicBezTo>
                <a:cubicBezTo>
                  <a:pt x="99" y="75"/>
                  <a:pt x="120" y="103"/>
                  <a:pt x="192" y="133"/>
                </a:cubicBezTo>
                <a:cubicBezTo>
                  <a:pt x="168" y="145"/>
                  <a:pt x="144" y="158"/>
                  <a:pt x="120" y="170"/>
                </a:cubicBezTo>
                <a:cubicBezTo>
                  <a:pt x="35" y="143"/>
                  <a:pt x="0" y="102"/>
                  <a:pt x="3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3" name="Freeform 49"/>
          <p:cNvSpPr/>
          <p:nvPr/>
        </p:nvSpPr>
        <p:spPr bwMode="auto">
          <a:xfrm>
            <a:off x="622490" y="4381254"/>
            <a:ext cx="421821" cy="560085"/>
          </a:xfrm>
          <a:custGeom>
            <a:avLst/>
            <a:gdLst>
              <a:gd name="T0" fmla="*/ 41 w 152"/>
              <a:gd name="T1" fmla="*/ 0 h 202"/>
              <a:gd name="T2" fmla="*/ 152 w 152"/>
              <a:gd name="T3" fmla="*/ 60 h 202"/>
              <a:gd name="T4" fmla="*/ 90 w 152"/>
              <a:gd name="T5" fmla="*/ 202 h 202"/>
              <a:gd name="T6" fmla="*/ 45 w 152"/>
              <a:gd name="T7" fmla="*/ 189 h 202"/>
              <a:gd name="T8" fmla="*/ 0 w 152"/>
              <a:gd name="T9" fmla="*/ 176 h 202"/>
              <a:gd name="T10" fmla="*/ 41 w 152"/>
              <a:gd name="T11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2" h="202">
                <a:moveTo>
                  <a:pt x="41" y="0"/>
                </a:moveTo>
                <a:cubicBezTo>
                  <a:pt x="88" y="7"/>
                  <a:pt x="104" y="53"/>
                  <a:pt x="152" y="60"/>
                </a:cubicBezTo>
                <a:cubicBezTo>
                  <a:pt x="105" y="104"/>
                  <a:pt x="92" y="139"/>
                  <a:pt x="90" y="202"/>
                </a:cubicBezTo>
                <a:cubicBezTo>
                  <a:pt x="71" y="201"/>
                  <a:pt x="62" y="197"/>
                  <a:pt x="45" y="189"/>
                </a:cubicBezTo>
                <a:cubicBezTo>
                  <a:pt x="28" y="180"/>
                  <a:pt x="20" y="177"/>
                  <a:pt x="0" y="176"/>
                </a:cubicBezTo>
                <a:cubicBezTo>
                  <a:pt x="1" y="117"/>
                  <a:pt x="0" y="47"/>
                  <a:pt x="4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4" name="Freeform 49"/>
          <p:cNvSpPr/>
          <p:nvPr/>
        </p:nvSpPr>
        <p:spPr bwMode="auto">
          <a:xfrm rot="19523361">
            <a:off x="2592274" y="3755501"/>
            <a:ext cx="421821" cy="560085"/>
          </a:xfrm>
          <a:custGeom>
            <a:avLst/>
            <a:gdLst>
              <a:gd name="T0" fmla="*/ 41 w 152"/>
              <a:gd name="T1" fmla="*/ 0 h 202"/>
              <a:gd name="T2" fmla="*/ 152 w 152"/>
              <a:gd name="T3" fmla="*/ 60 h 202"/>
              <a:gd name="T4" fmla="*/ 90 w 152"/>
              <a:gd name="T5" fmla="*/ 202 h 202"/>
              <a:gd name="T6" fmla="*/ 45 w 152"/>
              <a:gd name="T7" fmla="*/ 189 h 202"/>
              <a:gd name="T8" fmla="*/ 0 w 152"/>
              <a:gd name="T9" fmla="*/ 176 h 202"/>
              <a:gd name="T10" fmla="*/ 41 w 152"/>
              <a:gd name="T11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2" h="202">
                <a:moveTo>
                  <a:pt x="41" y="0"/>
                </a:moveTo>
                <a:cubicBezTo>
                  <a:pt x="88" y="7"/>
                  <a:pt x="104" y="53"/>
                  <a:pt x="152" y="60"/>
                </a:cubicBezTo>
                <a:cubicBezTo>
                  <a:pt x="105" y="104"/>
                  <a:pt x="92" y="139"/>
                  <a:pt x="90" y="202"/>
                </a:cubicBezTo>
                <a:cubicBezTo>
                  <a:pt x="71" y="201"/>
                  <a:pt x="62" y="197"/>
                  <a:pt x="45" y="189"/>
                </a:cubicBezTo>
                <a:cubicBezTo>
                  <a:pt x="28" y="180"/>
                  <a:pt x="20" y="177"/>
                  <a:pt x="0" y="176"/>
                </a:cubicBezTo>
                <a:cubicBezTo>
                  <a:pt x="1" y="117"/>
                  <a:pt x="0" y="47"/>
                  <a:pt x="4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5" name="Freeform 38"/>
          <p:cNvSpPr/>
          <p:nvPr/>
        </p:nvSpPr>
        <p:spPr bwMode="auto">
          <a:xfrm>
            <a:off x="5065714" y="562551"/>
            <a:ext cx="758825" cy="566737"/>
          </a:xfrm>
          <a:custGeom>
            <a:avLst/>
            <a:gdLst>
              <a:gd name="T0" fmla="*/ 70 w 202"/>
              <a:gd name="T1" fmla="*/ 0 h 151"/>
              <a:gd name="T2" fmla="*/ 0 w 202"/>
              <a:gd name="T3" fmla="*/ 97 h 151"/>
              <a:gd name="T4" fmla="*/ 150 w 202"/>
              <a:gd name="T5" fmla="*/ 151 h 151"/>
              <a:gd name="T6" fmla="*/ 202 w 202"/>
              <a:gd name="T7" fmla="*/ 90 h 151"/>
              <a:gd name="T8" fmla="*/ 70 w 202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2" h="151">
                <a:moveTo>
                  <a:pt x="70" y="0"/>
                </a:moveTo>
                <a:cubicBezTo>
                  <a:pt x="47" y="33"/>
                  <a:pt x="24" y="65"/>
                  <a:pt x="0" y="97"/>
                </a:cubicBezTo>
                <a:cubicBezTo>
                  <a:pt x="56" y="108"/>
                  <a:pt x="102" y="121"/>
                  <a:pt x="150" y="151"/>
                </a:cubicBezTo>
                <a:cubicBezTo>
                  <a:pt x="167" y="131"/>
                  <a:pt x="184" y="110"/>
                  <a:pt x="202" y="90"/>
                </a:cubicBezTo>
                <a:cubicBezTo>
                  <a:pt x="166" y="45"/>
                  <a:pt x="124" y="16"/>
                  <a:pt x="70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6" name="Freeform 36"/>
          <p:cNvSpPr/>
          <p:nvPr/>
        </p:nvSpPr>
        <p:spPr bwMode="auto">
          <a:xfrm rot="6757991">
            <a:off x="7163023" y="5277980"/>
            <a:ext cx="692150" cy="519112"/>
          </a:xfrm>
          <a:custGeom>
            <a:avLst/>
            <a:gdLst>
              <a:gd name="T0" fmla="*/ 83 w 184"/>
              <a:gd name="T1" fmla="*/ 0 h 138"/>
              <a:gd name="T2" fmla="*/ 184 w 184"/>
              <a:gd name="T3" fmla="*/ 12 h 138"/>
              <a:gd name="T4" fmla="*/ 51 w 184"/>
              <a:gd name="T5" fmla="*/ 138 h 138"/>
              <a:gd name="T6" fmla="*/ 0 w 184"/>
              <a:gd name="T7" fmla="*/ 88 h 138"/>
              <a:gd name="T8" fmla="*/ 83 w 184"/>
              <a:gd name="T9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38">
                <a:moveTo>
                  <a:pt x="83" y="0"/>
                </a:moveTo>
                <a:cubicBezTo>
                  <a:pt x="122" y="14"/>
                  <a:pt x="143" y="15"/>
                  <a:pt x="184" y="12"/>
                </a:cubicBezTo>
                <a:cubicBezTo>
                  <a:pt x="156" y="99"/>
                  <a:pt x="139" y="111"/>
                  <a:pt x="51" y="138"/>
                </a:cubicBezTo>
                <a:cubicBezTo>
                  <a:pt x="32" y="113"/>
                  <a:pt x="26" y="106"/>
                  <a:pt x="0" y="88"/>
                </a:cubicBezTo>
                <a:cubicBezTo>
                  <a:pt x="42" y="66"/>
                  <a:pt x="84" y="56"/>
                  <a:pt x="8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8" name="Group 227"/>
          <p:cNvGrpSpPr>
            <a:grpSpLocks noChangeAspect="1"/>
          </p:cNvGrpSpPr>
          <p:nvPr/>
        </p:nvGrpSpPr>
        <p:grpSpPr bwMode="auto">
          <a:xfrm rot="1705968">
            <a:off x="6547637" y="-799503"/>
            <a:ext cx="1333580" cy="2867820"/>
            <a:chOff x="4511" y="904"/>
            <a:chExt cx="1070" cy="2301"/>
          </a:xfrm>
        </p:grpSpPr>
        <p:sp>
          <p:nvSpPr>
            <p:cNvPr id="310" name="Freeform 228"/>
            <p:cNvSpPr/>
            <p:nvPr/>
          </p:nvSpPr>
          <p:spPr bwMode="auto">
            <a:xfrm>
              <a:off x="4779" y="904"/>
              <a:ext cx="578" cy="1452"/>
            </a:xfrm>
            <a:custGeom>
              <a:avLst/>
              <a:gdLst>
                <a:gd name="T0" fmla="*/ 578 w 578"/>
                <a:gd name="T1" fmla="*/ 0 h 1452"/>
                <a:gd name="T2" fmla="*/ 357 w 578"/>
                <a:gd name="T3" fmla="*/ 0 h 1452"/>
                <a:gd name="T4" fmla="*/ 0 w 578"/>
                <a:gd name="T5" fmla="*/ 1397 h 1452"/>
                <a:gd name="T6" fmla="*/ 208 w 578"/>
                <a:gd name="T7" fmla="*/ 1452 h 1452"/>
                <a:gd name="T8" fmla="*/ 578 w 578"/>
                <a:gd name="T9" fmla="*/ 0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" h="1452">
                  <a:moveTo>
                    <a:pt x="578" y="0"/>
                  </a:moveTo>
                  <a:lnTo>
                    <a:pt x="357" y="0"/>
                  </a:lnTo>
                  <a:lnTo>
                    <a:pt x="0" y="1397"/>
                  </a:lnTo>
                  <a:lnTo>
                    <a:pt x="208" y="1452"/>
                  </a:lnTo>
                  <a:lnTo>
                    <a:pt x="578" y="0"/>
                  </a:lnTo>
                  <a:close/>
                </a:path>
              </a:pathLst>
            </a:custGeom>
            <a:solidFill>
              <a:srgbClr val="F17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229"/>
            <p:cNvSpPr/>
            <p:nvPr/>
          </p:nvSpPr>
          <p:spPr bwMode="auto">
            <a:xfrm>
              <a:off x="4779" y="2305"/>
              <a:ext cx="208" cy="94"/>
            </a:xfrm>
            <a:custGeom>
              <a:avLst/>
              <a:gdLst>
                <a:gd name="T0" fmla="*/ 208 w 208"/>
                <a:gd name="T1" fmla="*/ 51 h 94"/>
                <a:gd name="T2" fmla="*/ 11 w 208"/>
                <a:gd name="T3" fmla="*/ 0 h 94"/>
                <a:gd name="T4" fmla="*/ 0 w 208"/>
                <a:gd name="T5" fmla="*/ 43 h 94"/>
                <a:gd name="T6" fmla="*/ 196 w 208"/>
                <a:gd name="T7" fmla="*/ 94 h 94"/>
                <a:gd name="T8" fmla="*/ 208 w 208"/>
                <a:gd name="T9" fmla="*/ 5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94">
                  <a:moveTo>
                    <a:pt x="208" y="51"/>
                  </a:moveTo>
                  <a:lnTo>
                    <a:pt x="11" y="0"/>
                  </a:lnTo>
                  <a:lnTo>
                    <a:pt x="0" y="43"/>
                  </a:lnTo>
                  <a:lnTo>
                    <a:pt x="196" y="94"/>
                  </a:lnTo>
                  <a:lnTo>
                    <a:pt x="208" y="51"/>
                  </a:lnTo>
                  <a:close/>
                </a:path>
              </a:pathLst>
            </a:custGeom>
            <a:solidFill>
              <a:srgbClr val="D1E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230"/>
            <p:cNvSpPr/>
            <p:nvPr/>
          </p:nvSpPr>
          <p:spPr bwMode="auto">
            <a:xfrm>
              <a:off x="4987" y="904"/>
              <a:ext cx="594" cy="1503"/>
            </a:xfrm>
            <a:custGeom>
              <a:avLst/>
              <a:gdLst>
                <a:gd name="T0" fmla="*/ 370 w 594"/>
                <a:gd name="T1" fmla="*/ 0 h 1503"/>
                <a:gd name="T2" fmla="*/ 594 w 594"/>
                <a:gd name="T3" fmla="*/ 0 h 1503"/>
                <a:gd name="T4" fmla="*/ 208 w 594"/>
                <a:gd name="T5" fmla="*/ 1503 h 1503"/>
                <a:gd name="T6" fmla="*/ 0 w 594"/>
                <a:gd name="T7" fmla="*/ 1452 h 1503"/>
                <a:gd name="T8" fmla="*/ 370 w 594"/>
                <a:gd name="T9" fmla="*/ 0 h 1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1503">
                  <a:moveTo>
                    <a:pt x="370" y="0"/>
                  </a:moveTo>
                  <a:lnTo>
                    <a:pt x="594" y="0"/>
                  </a:lnTo>
                  <a:lnTo>
                    <a:pt x="208" y="1503"/>
                  </a:lnTo>
                  <a:lnTo>
                    <a:pt x="0" y="1452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D46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231"/>
            <p:cNvSpPr/>
            <p:nvPr/>
          </p:nvSpPr>
          <p:spPr bwMode="auto">
            <a:xfrm>
              <a:off x="4975" y="2356"/>
              <a:ext cx="209" cy="94"/>
            </a:xfrm>
            <a:custGeom>
              <a:avLst/>
              <a:gdLst>
                <a:gd name="T0" fmla="*/ 12 w 209"/>
                <a:gd name="T1" fmla="*/ 0 h 94"/>
                <a:gd name="T2" fmla="*/ 209 w 209"/>
                <a:gd name="T3" fmla="*/ 51 h 94"/>
                <a:gd name="T4" fmla="*/ 201 w 209"/>
                <a:gd name="T5" fmla="*/ 94 h 94"/>
                <a:gd name="T6" fmla="*/ 0 w 209"/>
                <a:gd name="T7" fmla="*/ 43 h 94"/>
                <a:gd name="T8" fmla="*/ 12 w 209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94">
                  <a:moveTo>
                    <a:pt x="12" y="0"/>
                  </a:moveTo>
                  <a:lnTo>
                    <a:pt x="209" y="51"/>
                  </a:lnTo>
                  <a:lnTo>
                    <a:pt x="201" y="94"/>
                  </a:lnTo>
                  <a:lnTo>
                    <a:pt x="0" y="4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B0CC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232"/>
            <p:cNvSpPr/>
            <p:nvPr/>
          </p:nvSpPr>
          <p:spPr bwMode="auto">
            <a:xfrm>
              <a:off x="4511" y="2360"/>
              <a:ext cx="614" cy="845"/>
            </a:xfrm>
            <a:custGeom>
              <a:avLst/>
              <a:gdLst>
                <a:gd name="T0" fmla="*/ 2 w 156"/>
                <a:gd name="T1" fmla="*/ 99 h 216"/>
                <a:gd name="T2" fmla="*/ 10 w 156"/>
                <a:gd name="T3" fmla="*/ 112 h 216"/>
                <a:gd name="T4" fmla="*/ 23 w 156"/>
                <a:gd name="T5" fmla="*/ 104 h 216"/>
                <a:gd name="T6" fmla="*/ 31 w 156"/>
                <a:gd name="T7" fmla="*/ 73 h 216"/>
                <a:gd name="T8" fmla="*/ 37 w 156"/>
                <a:gd name="T9" fmla="*/ 73 h 216"/>
                <a:gd name="T10" fmla="*/ 33 w 156"/>
                <a:gd name="T11" fmla="*/ 102 h 216"/>
                <a:gd name="T12" fmla="*/ 31 w 156"/>
                <a:gd name="T13" fmla="*/ 109 h 216"/>
                <a:gd name="T14" fmla="*/ 14 w 156"/>
                <a:gd name="T15" fmla="*/ 178 h 216"/>
                <a:gd name="T16" fmla="*/ 22 w 156"/>
                <a:gd name="T17" fmla="*/ 190 h 216"/>
                <a:gd name="T18" fmla="*/ 35 w 156"/>
                <a:gd name="T19" fmla="*/ 182 h 216"/>
                <a:gd name="T20" fmla="*/ 44 w 156"/>
                <a:gd name="T21" fmla="*/ 145 h 216"/>
                <a:gd name="T22" fmla="*/ 48 w 156"/>
                <a:gd name="T23" fmla="*/ 130 h 216"/>
                <a:gd name="T24" fmla="*/ 48 w 156"/>
                <a:gd name="T25" fmla="*/ 128 h 216"/>
                <a:gd name="T26" fmla="*/ 52 w 156"/>
                <a:gd name="T27" fmla="*/ 126 h 216"/>
                <a:gd name="T28" fmla="*/ 54 w 156"/>
                <a:gd name="T29" fmla="*/ 130 h 216"/>
                <a:gd name="T30" fmla="*/ 54 w 156"/>
                <a:gd name="T31" fmla="*/ 132 h 216"/>
                <a:gd name="T32" fmla="*/ 50 w 156"/>
                <a:gd name="T33" fmla="*/ 147 h 216"/>
                <a:gd name="T34" fmla="*/ 49 w 156"/>
                <a:gd name="T35" fmla="*/ 152 h 216"/>
                <a:gd name="T36" fmla="*/ 49 w 156"/>
                <a:gd name="T37" fmla="*/ 152 h 216"/>
                <a:gd name="T38" fmla="*/ 36 w 156"/>
                <a:gd name="T39" fmla="*/ 201 h 216"/>
                <a:gd name="T40" fmla="*/ 44 w 156"/>
                <a:gd name="T41" fmla="*/ 214 h 216"/>
                <a:gd name="T42" fmla="*/ 57 w 156"/>
                <a:gd name="T43" fmla="*/ 207 h 216"/>
                <a:gd name="T44" fmla="*/ 70 w 156"/>
                <a:gd name="T45" fmla="*/ 158 h 216"/>
                <a:gd name="T46" fmla="*/ 70 w 156"/>
                <a:gd name="T47" fmla="*/ 157 h 216"/>
                <a:gd name="T48" fmla="*/ 71 w 156"/>
                <a:gd name="T49" fmla="*/ 152 h 216"/>
                <a:gd name="T50" fmla="*/ 75 w 156"/>
                <a:gd name="T51" fmla="*/ 137 h 216"/>
                <a:gd name="T52" fmla="*/ 75 w 156"/>
                <a:gd name="T53" fmla="*/ 135 h 216"/>
                <a:gd name="T54" fmla="*/ 80 w 156"/>
                <a:gd name="T55" fmla="*/ 133 h 216"/>
                <a:gd name="T56" fmla="*/ 84 w 156"/>
                <a:gd name="T57" fmla="*/ 137 h 216"/>
                <a:gd name="T58" fmla="*/ 83 w 156"/>
                <a:gd name="T59" fmla="*/ 139 h 216"/>
                <a:gd name="T60" fmla="*/ 81 w 156"/>
                <a:gd name="T61" fmla="*/ 148 h 216"/>
                <a:gd name="T62" fmla="*/ 81 w 156"/>
                <a:gd name="T63" fmla="*/ 149 h 216"/>
                <a:gd name="T64" fmla="*/ 70 w 156"/>
                <a:gd name="T65" fmla="*/ 192 h 216"/>
                <a:gd name="T66" fmla="*/ 77 w 156"/>
                <a:gd name="T67" fmla="*/ 204 h 216"/>
                <a:gd name="T68" fmla="*/ 90 w 156"/>
                <a:gd name="T69" fmla="*/ 197 h 216"/>
                <a:gd name="T70" fmla="*/ 100 w 156"/>
                <a:gd name="T71" fmla="*/ 155 h 216"/>
                <a:gd name="T72" fmla="*/ 101 w 156"/>
                <a:gd name="T73" fmla="*/ 154 h 216"/>
                <a:gd name="T74" fmla="*/ 103 w 156"/>
                <a:gd name="T75" fmla="*/ 144 h 216"/>
                <a:gd name="T76" fmla="*/ 104 w 156"/>
                <a:gd name="T77" fmla="*/ 142 h 216"/>
                <a:gd name="T78" fmla="*/ 108 w 156"/>
                <a:gd name="T79" fmla="*/ 140 h 216"/>
                <a:gd name="T80" fmla="*/ 111 w 156"/>
                <a:gd name="T81" fmla="*/ 144 h 216"/>
                <a:gd name="T82" fmla="*/ 110 w 156"/>
                <a:gd name="T83" fmla="*/ 149 h 216"/>
                <a:gd name="T84" fmla="*/ 105 w 156"/>
                <a:gd name="T85" fmla="*/ 169 h 216"/>
                <a:gd name="T86" fmla="*/ 112 w 156"/>
                <a:gd name="T87" fmla="*/ 181 h 216"/>
                <a:gd name="T88" fmla="*/ 124 w 156"/>
                <a:gd name="T89" fmla="*/ 174 h 216"/>
                <a:gd name="T90" fmla="*/ 129 w 156"/>
                <a:gd name="T91" fmla="*/ 153 h 216"/>
                <a:gd name="T92" fmla="*/ 135 w 156"/>
                <a:gd name="T93" fmla="*/ 132 h 216"/>
                <a:gd name="T94" fmla="*/ 135 w 156"/>
                <a:gd name="T95" fmla="*/ 131 h 216"/>
                <a:gd name="T96" fmla="*/ 136 w 156"/>
                <a:gd name="T97" fmla="*/ 127 h 216"/>
                <a:gd name="T98" fmla="*/ 147 w 156"/>
                <a:gd name="T99" fmla="*/ 82 h 216"/>
                <a:gd name="T100" fmla="*/ 148 w 156"/>
                <a:gd name="T101" fmla="*/ 50 h 216"/>
                <a:gd name="T102" fmla="*/ 156 w 156"/>
                <a:gd name="T103" fmla="*/ 19 h 216"/>
                <a:gd name="T104" fmla="*/ 81 w 156"/>
                <a:gd name="T105" fmla="*/ 0 h 216"/>
                <a:gd name="T106" fmla="*/ 76 w 156"/>
                <a:gd name="T107" fmla="*/ 20 h 216"/>
                <a:gd name="T108" fmla="*/ 20 w 156"/>
                <a:gd name="T109" fmla="*/ 55 h 216"/>
                <a:gd name="T110" fmla="*/ 17 w 156"/>
                <a:gd name="T111" fmla="*/ 57 h 216"/>
                <a:gd name="T112" fmla="*/ 16 w 156"/>
                <a:gd name="T113" fmla="*/ 58 h 216"/>
                <a:gd name="T114" fmla="*/ 16 w 156"/>
                <a:gd name="T115" fmla="*/ 58 h 216"/>
                <a:gd name="T116" fmla="*/ 10 w 156"/>
                <a:gd name="T117" fmla="*/ 68 h 216"/>
                <a:gd name="T118" fmla="*/ 2 w 156"/>
                <a:gd name="T119" fmla="*/ 9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6" h="216">
                  <a:moveTo>
                    <a:pt x="2" y="99"/>
                  </a:moveTo>
                  <a:cubicBezTo>
                    <a:pt x="0" y="104"/>
                    <a:pt x="4" y="110"/>
                    <a:pt x="10" y="112"/>
                  </a:cubicBezTo>
                  <a:cubicBezTo>
                    <a:pt x="15" y="113"/>
                    <a:pt x="21" y="110"/>
                    <a:pt x="23" y="104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4"/>
                    <a:pt x="32" y="105"/>
                    <a:pt x="31" y="109"/>
                  </a:cubicBezTo>
                  <a:cubicBezTo>
                    <a:pt x="14" y="178"/>
                    <a:pt x="14" y="178"/>
                    <a:pt x="14" y="178"/>
                  </a:cubicBezTo>
                  <a:cubicBezTo>
                    <a:pt x="13" y="183"/>
                    <a:pt x="16" y="188"/>
                    <a:pt x="22" y="190"/>
                  </a:cubicBezTo>
                  <a:cubicBezTo>
                    <a:pt x="27" y="191"/>
                    <a:pt x="33" y="188"/>
                    <a:pt x="35" y="182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9" y="126"/>
                    <a:pt x="50" y="125"/>
                    <a:pt x="52" y="126"/>
                  </a:cubicBezTo>
                  <a:cubicBezTo>
                    <a:pt x="54" y="126"/>
                    <a:pt x="55" y="128"/>
                    <a:pt x="54" y="130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5" y="207"/>
                    <a:pt x="38" y="213"/>
                    <a:pt x="44" y="214"/>
                  </a:cubicBezTo>
                  <a:cubicBezTo>
                    <a:pt x="50" y="216"/>
                    <a:pt x="56" y="212"/>
                    <a:pt x="57" y="207"/>
                  </a:cubicBezTo>
                  <a:cubicBezTo>
                    <a:pt x="70" y="158"/>
                    <a:pt x="70" y="158"/>
                    <a:pt x="70" y="158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75" y="137"/>
                    <a:pt x="75" y="137"/>
                    <a:pt x="75" y="137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6" y="133"/>
                    <a:pt x="78" y="132"/>
                    <a:pt x="80" y="133"/>
                  </a:cubicBezTo>
                  <a:cubicBezTo>
                    <a:pt x="83" y="134"/>
                    <a:pt x="84" y="135"/>
                    <a:pt x="84" y="137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1" y="148"/>
                    <a:pt x="81" y="148"/>
                    <a:pt x="81" y="148"/>
                  </a:cubicBezTo>
                  <a:cubicBezTo>
                    <a:pt x="81" y="148"/>
                    <a:pt x="81" y="148"/>
                    <a:pt x="81" y="149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69" y="197"/>
                    <a:pt x="72" y="203"/>
                    <a:pt x="77" y="204"/>
                  </a:cubicBezTo>
                  <a:cubicBezTo>
                    <a:pt x="83" y="205"/>
                    <a:pt x="88" y="202"/>
                    <a:pt x="90" y="197"/>
                  </a:cubicBezTo>
                  <a:cubicBezTo>
                    <a:pt x="100" y="155"/>
                    <a:pt x="100" y="155"/>
                    <a:pt x="100" y="155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0"/>
                    <a:pt x="106" y="140"/>
                    <a:pt x="108" y="140"/>
                  </a:cubicBezTo>
                  <a:cubicBezTo>
                    <a:pt x="110" y="141"/>
                    <a:pt x="111" y="142"/>
                    <a:pt x="111" y="144"/>
                  </a:cubicBezTo>
                  <a:cubicBezTo>
                    <a:pt x="110" y="149"/>
                    <a:pt x="110" y="149"/>
                    <a:pt x="110" y="149"/>
                  </a:cubicBezTo>
                  <a:cubicBezTo>
                    <a:pt x="105" y="169"/>
                    <a:pt x="105" y="169"/>
                    <a:pt x="105" y="169"/>
                  </a:cubicBezTo>
                  <a:cubicBezTo>
                    <a:pt x="103" y="175"/>
                    <a:pt x="106" y="180"/>
                    <a:pt x="112" y="181"/>
                  </a:cubicBezTo>
                  <a:cubicBezTo>
                    <a:pt x="117" y="183"/>
                    <a:pt x="123" y="179"/>
                    <a:pt x="124" y="174"/>
                  </a:cubicBezTo>
                  <a:cubicBezTo>
                    <a:pt x="129" y="153"/>
                    <a:pt x="129" y="153"/>
                    <a:pt x="129" y="153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5" y="132"/>
                    <a:pt x="135" y="131"/>
                    <a:pt x="135" y="131"/>
                  </a:cubicBezTo>
                  <a:cubicBezTo>
                    <a:pt x="135" y="130"/>
                    <a:pt x="136" y="128"/>
                    <a:pt x="136" y="127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9" y="74"/>
                    <a:pt x="152" y="59"/>
                    <a:pt x="148" y="50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56"/>
                    <a:pt x="18" y="57"/>
                    <a:pt x="17" y="57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3" y="60"/>
                    <a:pt x="10" y="65"/>
                    <a:pt x="10" y="68"/>
                  </a:cubicBezTo>
                  <a:lnTo>
                    <a:pt x="2" y="99"/>
                  </a:lnTo>
                  <a:close/>
                </a:path>
              </a:pathLst>
            </a:custGeom>
            <a:solidFill>
              <a:srgbClr val="FFF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7" name="Freeform 31"/>
          <p:cNvSpPr/>
          <p:nvPr/>
        </p:nvSpPr>
        <p:spPr bwMode="auto">
          <a:xfrm>
            <a:off x="10200105" y="3832712"/>
            <a:ext cx="989996" cy="1144099"/>
          </a:xfrm>
          <a:custGeom>
            <a:avLst/>
            <a:gdLst>
              <a:gd name="T0" fmla="*/ 0 w 179"/>
              <a:gd name="T1" fmla="*/ 50 h 207"/>
              <a:gd name="T2" fmla="*/ 52 w 179"/>
              <a:gd name="T3" fmla="*/ 25 h 207"/>
              <a:gd name="T4" fmla="*/ 105 w 179"/>
              <a:gd name="T5" fmla="*/ 0 h 207"/>
              <a:gd name="T6" fmla="*/ 179 w 179"/>
              <a:gd name="T7" fmla="*/ 207 h 207"/>
              <a:gd name="T8" fmla="*/ 76 w 179"/>
              <a:gd name="T9" fmla="*/ 195 h 207"/>
              <a:gd name="T10" fmla="*/ 0 w 179"/>
              <a:gd name="T11" fmla="*/ 5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9" h="207">
                <a:moveTo>
                  <a:pt x="0" y="50"/>
                </a:moveTo>
                <a:cubicBezTo>
                  <a:pt x="20" y="46"/>
                  <a:pt x="37" y="37"/>
                  <a:pt x="52" y="25"/>
                </a:cubicBezTo>
                <a:cubicBezTo>
                  <a:pt x="68" y="13"/>
                  <a:pt x="85" y="4"/>
                  <a:pt x="105" y="0"/>
                </a:cubicBezTo>
                <a:cubicBezTo>
                  <a:pt x="90" y="104"/>
                  <a:pt x="178" y="128"/>
                  <a:pt x="179" y="207"/>
                </a:cubicBezTo>
                <a:cubicBezTo>
                  <a:pt x="144" y="206"/>
                  <a:pt x="111" y="197"/>
                  <a:pt x="76" y="195"/>
                </a:cubicBezTo>
                <a:cubicBezTo>
                  <a:pt x="72" y="150"/>
                  <a:pt x="10" y="132"/>
                  <a:pt x="0" y="5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91" name="Group 210"/>
          <p:cNvGrpSpPr>
            <a:grpSpLocks noChangeAspect="1"/>
          </p:cNvGrpSpPr>
          <p:nvPr/>
        </p:nvGrpSpPr>
        <p:grpSpPr bwMode="auto">
          <a:xfrm rot="16200000" flipV="1">
            <a:off x="11171050" y="3994784"/>
            <a:ext cx="1276351" cy="2466976"/>
            <a:chOff x="5592" y="-631"/>
            <a:chExt cx="804" cy="155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3" name="Freeform 211"/>
            <p:cNvSpPr/>
            <p:nvPr/>
          </p:nvSpPr>
          <p:spPr bwMode="auto">
            <a:xfrm>
              <a:off x="5914" y="370"/>
              <a:ext cx="482" cy="553"/>
            </a:xfrm>
            <a:custGeom>
              <a:avLst/>
              <a:gdLst>
                <a:gd name="T0" fmla="*/ 34 w 204"/>
                <a:gd name="T1" fmla="*/ 200 h 274"/>
                <a:gd name="T2" fmla="*/ 50 w 204"/>
                <a:gd name="T3" fmla="*/ 209 h 274"/>
                <a:gd name="T4" fmla="*/ 60 w 204"/>
                <a:gd name="T5" fmla="*/ 195 h 274"/>
                <a:gd name="T6" fmla="*/ 58 w 204"/>
                <a:gd name="T7" fmla="*/ 188 h 274"/>
                <a:gd name="T8" fmla="*/ 62 w 204"/>
                <a:gd name="T9" fmla="*/ 183 h 274"/>
                <a:gd name="T10" fmla="*/ 68 w 204"/>
                <a:gd name="T11" fmla="*/ 186 h 274"/>
                <a:gd name="T12" fmla="*/ 69 w 204"/>
                <a:gd name="T13" fmla="*/ 189 h 274"/>
                <a:gd name="T14" fmla="*/ 72 w 204"/>
                <a:gd name="T15" fmla="*/ 203 h 274"/>
                <a:gd name="T16" fmla="*/ 88 w 204"/>
                <a:gd name="T17" fmla="*/ 213 h 274"/>
                <a:gd name="T18" fmla="*/ 98 w 204"/>
                <a:gd name="T19" fmla="*/ 196 h 274"/>
                <a:gd name="T20" fmla="*/ 95 w 204"/>
                <a:gd name="T21" fmla="*/ 183 h 274"/>
                <a:gd name="T22" fmla="*/ 94 w 204"/>
                <a:gd name="T23" fmla="*/ 179 h 274"/>
                <a:gd name="T24" fmla="*/ 98 w 204"/>
                <a:gd name="T25" fmla="*/ 174 h 274"/>
                <a:gd name="T26" fmla="*/ 105 w 204"/>
                <a:gd name="T27" fmla="*/ 177 h 274"/>
                <a:gd name="T28" fmla="*/ 106 w 204"/>
                <a:gd name="T29" fmla="*/ 180 h 274"/>
                <a:gd name="T30" fmla="*/ 111 w 204"/>
                <a:gd name="T31" fmla="*/ 199 h 274"/>
                <a:gd name="T32" fmla="*/ 112 w 204"/>
                <a:gd name="T33" fmla="*/ 207 h 274"/>
                <a:gd name="T34" fmla="*/ 130 w 204"/>
                <a:gd name="T35" fmla="*/ 217 h 274"/>
                <a:gd name="T36" fmla="*/ 140 w 204"/>
                <a:gd name="T37" fmla="*/ 200 h 274"/>
                <a:gd name="T38" fmla="*/ 138 w 204"/>
                <a:gd name="T39" fmla="*/ 192 h 274"/>
                <a:gd name="T40" fmla="*/ 133 w 204"/>
                <a:gd name="T41" fmla="*/ 173 h 274"/>
                <a:gd name="T42" fmla="*/ 133 w 204"/>
                <a:gd name="T43" fmla="*/ 170 h 274"/>
                <a:gd name="T44" fmla="*/ 135 w 204"/>
                <a:gd name="T45" fmla="*/ 165 h 274"/>
                <a:gd name="T46" fmla="*/ 140 w 204"/>
                <a:gd name="T47" fmla="*/ 168 h 274"/>
                <a:gd name="T48" fmla="*/ 141 w 204"/>
                <a:gd name="T49" fmla="*/ 171 h 274"/>
                <a:gd name="T50" fmla="*/ 146 w 204"/>
                <a:gd name="T51" fmla="*/ 190 h 274"/>
                <a:gd name="T52" fmla="*/ 164 w 204"/>
                <a:gd name="T53" fmla="*/ 262 h 274"/>
                <a:gd name="T54" fmla="*/ 181 w 204"/>
                <a:gd name="T55" fmla="*/ 272 h 274"/>
                <a:gd name="T56" fmla="*/ 191 w 204"/>
                <a:gd name="T57" fmla="*/ 257 h 274"/>
                <a:gd name="T58" fmla="*/ 163 w 204"/>
                <a:gd name="T59" fmla="*/ 143 h 274"/>
                <a:gd name="T60" fmla="*/ 161 w 204"/>
                <a:gd name="T61" fmla="*/ 134 h 274"/>
                <a:gd name="T62" fmla="*/ 155 w 204"/>
                <a:gd name="T63" fmla="*/ 96 h 274"/>
                <a:gd name="T64" fmla="*/ 164 w 204"/>
                <a:gd name="T65" fmla="*/ 96 h 274"/>
                <a:gd name="T66" fmla="*/ 174 w 204"/>
                <a:gd name="T67" fmla="*/ 136 h 274"/>
                <a:gd name="T68" fmla="*/ 191 w 204"/>
                <a:gd name="T69" fmla="*/ 146 h 274"/>
                <a:gd name="T70" fmla="*/ 202 w 204"/>
                <a:gd name="T71" fmla="*/ 129 h 274"/>
                <a:gd name="T72" fmla="*/ 191 w 204"/>
                <a:gd name="T73" fmla="*/ 89 h 274"/>
                <a:gd name="T74" fmla="*/ 183 w 204"/>
                <a:gd name="T75" fmla="*/ 75 h 274"/>
                <a:gd name="T76" fmla="*/ 183 w 204"/>
                <a:gd name="T77" fmla="*/ 75 h 274"/>
                <a:gd name="T78" fmla="*/ 182 w 204"/>
                <a:gd name="T79" fmla="*/ 75 h 274"/>
                <a:gd name="T80" fmla="*/ 178 w 204"/>
                <a:gd name="T81" fmla="*/ 72 h 274"/>
                <a:gd name="T82" fmla="*/ 105 w 204"/>
                <a:gd name="T83" fmla="*/ 26 h 274"/>
                <a:gd name="T84" fmla="*/ 98 w 204"/>
                <a:gd name="T85" fmla="*/ 0 h 274"/>
                <a:gd name="T86" fmla="*/ 0 w 204"/>
                <a:gd name="T87" fmla="*/ 25 h 274"/>
                <a:gd name="T88" fmla="*/ 10 w 204"/>
                <a:gd name="T89" fmla="*/ 65 h 274"/>
                <a:gd name="T90" fmla="*/ 11 w 204"/>
                <a:gd name="T91" fmla="*/ 106 h 274"/>
                <a:gd name="T92" fmla="*/ 25 w 204"/>
                <a:gd name="T93" fmla="*/ 166 h 274"/>
                <a:gd name="T94" fmla="*/ 27 w 204"/>
                <a:gd name="T95" fmla="*/ 170 h 274"/>
                <a:gd name="T96" fmla="*/ 27 w 204"/>
                <a:gd name="T97" fmla="*/ 172 h 274"/>
                <a:gd name="T98" fmla="*/ 34 w 204"/>
                <a:gd name="T99" fmla="*/ 200 h 274"/>
                <a:gd name="connsiteX0" fmla="*/ 1667 w 9923"/>
                <a:gd name="connsiteY0" fmla="*/ 7299 h 9945"/>
                <a:gd name="connsiteX1" fmla="*/ 2451 w 9923"/>
                <a:gd name="connsiteY1" fmla="*/ 7628 h 9945"/>
                <a:gd name="connsiteX2" fmla="*/ 2941 w 9923"/>
                <a:gd name="connsiteY2" fmla="*/ 7117 h 9945"/>
                <a:gd name="connsiteX3" fmla="*/ 2843 w 9923"/>
                <a:gd name="connsiteY3" fmla="*/ 6861 h 9945"/>
                <a:gd name="connsiteX4" fmla="*/ 3039 w 9923"/>
                <a:gd name="connsiteY4" fmla="*/ 6679 h 9945"/>
                <a:gd name="connsiteX5" fmla="*/ 3333 w 9923"/>
                <a:gd name="connsiteY5" fmla="*/ 6788 h 9945"/>
                <a:gd name="connsiteX6" fmla="*/ 3382 w 9923"/>
                <a:gd name="connsiteY6" fmla="*/ 6898 h 9945"/>
                <a:gd name="connsiteX7" fmla="*/ 3529 w 9923"/>
                <a:gd name="connsiteY7" fmla="*/ 7409 h 9945"/>
                <a:gd name="connsiteX8" fmla="*/ 4314 w 9923"/>
                <a:gd name="connsiteY8" fmla="*/ 7774 h 9945"/>
                <a:gd name="connsiteX9" fmla="*/ 4804 w 9923"/>
                <a:gd name="connsiteY9" fmla="*/ 7153 h 9945"/>
                <a:gd name="connsiteX10" fmla="*/ 4657 w 9923"/>
                <a:gd name="connsiteY10" fmla="*/ 6679 h 9945"/>
                <a:gd name="connsiteX11" fmla="*/ 4608 w 9923"/>
                <a:gd name="connsiteY11" fmla="*/ 6533 h 9945"/>
                <a:gd name="connsiteX12" fmla="*/ 4804 w 9923"/>
                <a:gd name="connsiteY12" fmla="*/ 6350 h 9945"/>
                <a:gd name="connsiteX13" fmla="*/ 5147 w 9923"/>
                <a:gd name="connsiteY13" fmla="*/ 6460 h 9945"/>
                <a:gd name="connsiteX14" fmla="*/ 5196 w 9923"/>
                <a:gd name="connsiteY14" fmla="*/ 6569 h 9945"/>
                <a:gd name="connsiteX15" fmla="*/ 5441 w 9923"/>
                <a:gd name="connsiteY15" fmla="*/ 7263 h 9945"/>
                <a:gd name="connsiteX16" fmla="*/ 5490 w 9923"/>
                <a:gd name="connsiteY16" fmla="*/ 7555 h 9945"/>
                <a:gd name="connsiteX17" fmla="*/ 6373 w 9923"/>
                <a:gd name="connsiteY17" fmla="*/ 7920 h 9945"/>
                <a:gd name="connsiteX18" fmla="*/ 6863 w 9923"/>
                <a:gd name="connsiteY18" fmla="*/ 7299 h 9945"/>
                <a:gd name="connsiteX19" fmla="*/ 6765 w 9923"/>
                <a:gd name="connsiteY19" fmla="*/ 7007 h 9945"/>
                <a:gd name="connsiteX20" fmla="*/ 6520 w 9923"/>
                <a:gd name="connsiteY20" fmla="*/ 6314 h 9945"/>
                <a:gd name="connsiteX21" fmla="*/ 6520 w 9923"/>
                <a:gd name="connsiteY21" fmla="*/ 6204 h 9945"/>
                <a:gd name="connsiteX22" fmla="*/ 6618 w 9923"/>
                <a:gd name="connsiteY22" fmla="*/ 6022 h 9945"/>
                <a:gd name="connsiteX23" fmla="*/ 6863 w 9923"/>
                <a:gd name="connsiteY23" fmla="*/ 6131 h 9945"/>
                <a:gd name="connsiteX24" fmla="*/ 6912 w 9923"/>
                <a:gd name="connsiteY24" fmla="*/ 6241 h 9945"/>
                <a:gd name="connsiteX25" fmla="*/ 7157 w 9923"/>
                <a:gd name="connsiteY25" fmla="*/ 6934 h 9945"/>
                <a:gd name="connsiteX26" fmla="*/ 8039 w 9923"/>
                <a:gd name="connsiteY26" fmla="*/ 9562 h 9945"/>
                <a:gd name="connsiteX27" fmla="*/ 8873 w 9923"/>
                <a:gd name="connsiteY27" fmla="*/ 9927 h 9945"/>
                <a:gd name="connsiteX28" fmla="*/ 9363 w 9923"/>
                <a:gd name="connsiteY28" fmla="*/ 9380 h 9945"/>
                <a:gd name="connsiteX29" fmla="*/ 8635 w 9923"/>
                <a:gd name="connsiteY29" fmla="*/ 7354 h 9945"/>
                <a:gd name="connsiteX30" fmla="*/ 7990 w 9923"/>
                <a:gd name="connsiteY30" fmla="*/ 5219 h 9945"/>
                <a:gd name="connsiteX31" fmla="*/ 7892 w 9923"/>
                <a:gd name="connsiteY31" fmla="*/ 4891 h 9945"/>
                <a:gd name="connsiteX32" fmla="*/ 7598 w 9923"/>
                <a:gd name="connsiteY32" fmla="*/ 3504 h 9945"/>
                <a:gd name="connsiteX33" fmla="*/ 8039 w 9923"/>
                <a:gd name="connsiteY33" fmla="*/ 3504 h 9945"/>
                <a:gd name="connsiteX34" fmla="*/ 8529 w 9923"/>
                <a:gd name="connsiteY34" fmla="*/ 4964 h 9945"/>
                <a:gd name="connsiteX35" fmla="*/ 9363 w 9923"/>
                <a:gd name="connsiteY35" fmla="*/ 5328 h 9945"/>
                <a:gd name="connsiteX36" fmla="*/ 9902 w 9923"/>
                <a:gd name="connsiteY36" fmla="*/ 4708 h 9945"/>
                <a:gd name="connsiteX37" fmla="*/ 9363 w 9923"/>
                <a:gd name="connsiteY37" fmla="*/ 3248 h 9945"/>
                <a:gd name="connsiteX38" fmla="*/ 8971 w 9923"/>
                <a:gd name="connsiteY38" fmla="*/ 2737 h 9945"/>
                <a:gd name="connsiteX39" fmla="*/ 8971 w 9923"/>
                <a:gd name="connsiteY39" fmla="*/ 2737 h 9945"/>
                <a:gd name="connsiteX40" fmla="*/ 8922 w 9923"/>
                <a:gd name="connsiteY40" fmla="*/ 2737 h 9945"/>
                <a:gd name="connsiteX41" fmla="*/ 8725 w 9923"/>
                <a:gd name="connsiteY41" fmla="*/ 2628 h 9945"/>
                <a:gd name="connsiteX42" fmla="*/ 5147 w 9923"/>
                <a:gd name="connsiteY42" fmla="*/ 949 h 9945"/>
                <a:gd name="connsiteX43" fmla="*/ 4804 w 9923"/>
                <a:gd name="connsiteY43" fmla="*/ 0 h 9945"/>
                <a:gd name="connsiteX44" fmla="*/ 0 w 9923"/>
                <a:gd name="connsiteY44" fmla="*/ 912 h 9945"/>
                <a:gd name="connsiteX45" fmla="*/ 490 w 9923"/>
                <a:gd name="connsiteY45" fmla="*/ 2372 h 9945"/>
                <a:gd name="connsiteX46" fmla="*/ 539 w 9923"/>
                <a:gd name="connsiteY46" fmla="*/ 3869 h 9945"/>
                <a:gd name="connsiteX47" fmla="*/ 1225 w 9923"/>
                <a:gd name="connsiteY47" fmla="*/ 6058 h 9945"/>
                <a:gd name="connsiteX48" fmla="*/ 1324 w 9923"/>
                <a:gd name="connsiteY48" fmla="*/ 6204 h 9945"/>
                <a:gd name="connsiteX49" fmla="*/ 1324 w 9923"/>
                <a:gd name="connsiteY49" fmla="*/ 6277 h 9945"/>
                <a:gd name="connsiteX50" fmla="*/ 1667 w 9923"/>
                <a:gd name="connsiteY50" fmla="*/ 7299 h 9945"/>
                <a:gd name="connsiteX0-1" fmla="*/ 1680 w 10000"/>
                <a:gd name="connsiteY0-2" fmla="*/ 7339 h 10000"/>
                <a:gd name="connsiteX1-3" fmla="*/ 2470 w 10000"/>
                <a:gd name="connsiteY1-4" fmla="*/ 7670 h 10000"/>
                <a:gd name="connsiteX2-5" fmla="*/ 2964 w 10000"/>
                <a:gd name="connsiteY2-6" fmla="*/ 7156 h 10000"/>
                <a:gd name="connsiteX3-7" fmla="*/ 2865 w 10000"/>
                <a:gd name="connsiteY3-8" fmla="*/ 6899 h 10000"/>
                <a:gd name="connsiteX4-9" fmla="*/ 3063 w 10000"/>
                <a:gd name="connsiteY4-10" fmla="*/ 6716 h 10000"/>
                <a:gd name="connsiteX5-11" fmla="*/ 3359 w 10000"/>
                <a:gd name="connsiteY5-12" fmla="*/ 6826 h 10000"/>
                <a:gd name="connsiteX6-13" fmla="*/ 3408 w 10000"/>
                <a:gd name="connsiteY6-14" fmla="*/ 6936 h 10000"/>
                <a:gd name="connsiteX7-15" fmla="*/ 3556 w 10000"/>
                <a:gd name="connsiteY7-16" fmla="*/ 7450 h 10000"/>
                <a:gd name="connsiteX8-17" fmla="*/ 4347 w 10000"/>
                <a:gd name="connsiteY8-18" fmla="*/ 7817 h 10000"/>
                <a:gd name="connsiteX9-19" fmla="*/ 4841 w 10000"/>
                <a:gd name="connsiteY9-20" fmla="*/ 7193 h 10000"/>
                <a:gd name="connsiteX10-21" fmla="*/ 4693 w 10000"/>
                <a:gd name="connsiteY10-22" fmla="*/ 6716 h 10000"/>
                <a:gd name="connsiteX11-23" fmla="*/ 4644 w 10000"/>
                <a:gd name="connsiteY11-24" fmla="*/ 6569 h 10000"/>
                <a:gd name="connsiteX12-25" fmla="*/ 4841 w 10000"/>
                <a:gd name="connsiteY12-26" fmla="*/ 6385 h 10000"/>
                <a:gd name="connsiteX13-27" fmla="*/ 5187 w 10000"/>
                <a:gd name="connsiteY13-28" fmla="*/ 6496 h 10000"/>
                <a:gd name="connsiteX14-29" fmla="*/ 5236 w 10000"/>
                <a:gd name="connsiteY14-30" fmla="*/ 6605 h 10000"/>
                <a:gd name="connsiteX15-31" fmla="*/ 5483 w 10000"/>
                <a:gd name="connsiteY15-32" fmla="*/ 7303 h 10000"/>
                <a:gd name="connsiteX16-33" fmla="*/ 5533 w 10000"/>
                <a:gd name="connsiteY16-34" fmla="*/ 7597 h 10000"/>
                <a:gd name="connsiteX17-35" fmla="*/ 6422 w 10000"/>
                <a:gd name="connsiteY17-36" fmla="*/ 7964 h 10000"/>
                <a:gd name="connsiteX18-37" fmla="*/ 6916 w 10000"/>
                <a:gd name="connsiteY18-38" fmla="*/ 7339 h 10000"/>
                <a:gd name="connsiteX19-39" fmla="*/ 6817 w 10000"/>
                <a:gd name="connsiteY19-40" fmla="*/ 7046 h 10000"/>
                <a:gd name="connsiteX20-41" fmla="*/ 6571 w 10000"/>
                <a:gd name="connsiteY20-42" fmla="*/ 6349 h 10000"/>
                <a:gd name="connsiteX21-43" fmla="*/ 6571 w 10000"/>
                <a:gd name="connsiteY21-44" fmla="*/ 6238 h 10000"/>
                <a:gd name="connsiteX22-45" fmla="*/ 6669 w 10000"/>
                <a:gd name="connsiteY22-46" fmla="*/ 6055 h 10000"/>
                <a:gd name="connsiteX23-47" fmla="*/ 6916 w 10000"/>
                <a:gd name="connsiteY23-48" fmla="*/ 6165 h 10000"/>
                <a:gd name="connsiteX24-49" fmla="*/ 6966 w 10000"/>
                <a:gd name="connsiteY24-50" fmla="*/ 6276 h 10000"/>
                <a:gd name="connsiteX25-51" fmla="*/ 7213 w 10000"/>
                <a:gd name="connsiteY25-52" fmla="*/ 6972 h 10000"/>
                <a:gd name="connsiteX26-53" fmla="*/ 7479 w 10000"/>
                <a:gd name="connsiteY26-54" fmla="*/ 7693 h 10000"/>
                <a:gd name="connsiteX27-55" fmla="*/ 8101 w 10000"/>
                <a:gd name="connsiteY27-56" fmla="*/ 9615 h 10000"/>
                <a:gd name="connsiteX28-57" fmla="*/ 8942 w 10000"/>
                <a:gd name="connsiteY28-58" fmla="*/ 9982 h 10000"/>
                <a:gd name="connsiteX29-59" fmla="*/ 9436 w 10000"/>
                <a:gd name="connsiteY29-60" fmla="*/ 9432 h 10000"/>
                <a:gd name="connsiteX30-61" fmla="*/ 8702 w 10000"/>
                <a:gd name="connsiteY30-62" fmla="*/ 7395 h 10000"/>
                <a:gd name="connsiteX31-63" fmla="*/ 8052 w 10000"/>
                <a:gd name="connsiteY31-64" fmla="*/ 5248 h 10000"/>
                <a:gd name="connsiteX32-65" fmla="*/ 7953 w 10000"/>
                <a:gd name="connsiteY32-66" fmla="*/ 4918 h 10000"/>
                <a:gd name="connsiteX33-67" fmla="*/ 7657 w 10000"/>
                <a:gd name="connsiteY33-68" fmla="*/ 3523 h 10000"/>
                <a:gd name="connsiteX34-69" fmla="*/ 8101 w 10000"/>
                <a:gd name="connsiteY34-70" fmla="*/ 3523 h 10000"/>
                <a:gd name="connsiteX35-71" fmla="*/ 8595 w 10000"/>
                <a:gd name="connsiteY35-72" fmla="*/ 4991 h 10000"/>
                <a:gd name="connsiteX36-73" fmla="*/ 9436 w 10000"/>
                <a:gd name="connsiteY36-74" fmla="*/ 5357 h 10000"/>
                <a:gd name="connsiteX37-75" fmla="*/ 9979 w 10000"/>
                <a:gd name="connsiteY37-76" fmla="*/ 4734 h 10000"/>
                <a:gd name="connsiteX38-77" fmla="*/ 9436 w 10000"/>
                <a:gd name="connsiteY38-78" fmla="*/ 3266 h 10000"/>
                <a:gd name="connsiteX39-79" fmla="*/ 9041 w 10000"/>
                <a:gd name="connsiteY39-80" fmla="*/ 2752 h 10000"/>
                <a:gd name="connsiteX40-81" fmla="*/ 9041 w 10000"/>
                <a:gd name="connsiteY40-82" fmla="*/ 2752 h 10000"/>
                <a:gd name="connsiteX41-83" fmla="*/ 8991 w 10000"/>
                <a:gd name="connsiteY41-84" fmla="*/ 2752 h 10000"/>
                <a:gd name="connsiteX42-85" fmla="*/ 8793 w 10000"/>
                <a:gd name="connsiteY42-86" fmla="*/ 2643 h 10000"/>
                <a:gd name="connsiteX43-87" fmla="*/ 5187 w 10000"/>
                <a:gd name="connsiteY43-88" fmla="*/ 954 h 10000"/>
                <a:gd name="connsiteX44-89" fmla="*/ 4841 w 10000"/>
                <a:gd name="connsiteY44-90" fmla="*/ 0 h 10000"/>
                <a:gd name="connsiteX45-91" fmla="*/ 0 w 10000"/>
                <a:gd name="connsiteY45-92" fmla="*/ 917 h 10000"/>
                <a:gd name="connsiteX46-93" fmla="*/ 494 w 10000"/>
                <a:gd name="connsiteY46-94" fmla="*/ 2385 h 10000"/>
                <a:gd name="connsiteX47-95" fmla="*/ 543 w 10000"/>
                <a:gd name="connsiteY47-96" fmla="*/ 3890 h 10000"/>
                <a:gd name="connsiteX48-97" fmla="*/ 1235 w 10000"/>
                <a:gd name="connsiteY48-98" fmla="*/ 6092 h 10000"/>
                <a:gd name="connsiteX49-99" fmla="*/ 1334 w 10000"/>
                <a:gd name="connsiteY49-100" fmla="*/ 6238 h 10000"/>
                <a:gd name="connsiteX50-101" fmla="*/ 1334 w 10000"/>
                <a:gd name="connsiteY50-102" fmla="*/ 6312 h 10000"/>
                <a:gd name="connsiteX51" fmla="*/ 1680 w 10000"/>
                <a:gd name="connsiteY51" fmla="*/ 7339 h 10000"/>
                <a:gd name="connsiteX0-103" fmla="*/ 1680 w 10629"/>
                <a:gd name="connsiteY0-104" fmla="*/ 7339 h 10000"/>
                <a:gd name="connsiteX1-105" fmla="*/ 2470 w 10629"/>
                <a:gd name="connsiteY1-106" fmla="*/ 7670 h 10000"/>
                <a:gd name="connsiteX2-107" fmla="*/ 2964 w 10629"/>
                <a:gd name="connsiteY2-108" fmla="*/ 7156 h 10000"/>
                <a:gd name="connsiteX3-109" fmla="*/ 2865 w 10629"/>
                <a:gd name="connsiteY3-110" fmla="*/ 6899 h 10000"/>
                <a:gd name="connsiteX4-111" fmla="*/ 3063 w 10629"/>
                <a:gd name="connsiteY4-112" fmla="*/ 6716 h 10000"/>
                <a:gd name="connsiteX5-113" fmla="*/ 3359 w 10629"/>
                <a:gd name="connsiteY5-114" fmla="*/ 6826 h 10000"/>
                <a:gd name="connsiteX6-115" fmla="*/ 3408 w 10629"/>
                <a:gd name="connsiteY6-116" fmla="*/ 6936 h 10000"/>
                <a:gd name="connsiteX7-117" fmla="*/ 3556 w 10629"/>
                <a:gd name="connsiteY7-118" fmla="*/ 7450 h 10000"/>
                <a:gd name="connsiteX8-119" fmla="*/ 4347 w 10629"/>
                <a:gd name="connsiteY8-120" fmla="*/ 7817 h 10000"/>
                <a:gd name="connsiteX9-121" fmla="*/ 4841 w 10629"/>
                <a:gd name="connsiteY9-122" fmla="*/ 7193 h 10000"/>
                <a:gd name="connsiteX10-123" fmla="*/ 4693 w 10629"/>
                <a:gd name="connsiteY10-124" fmla="*/ 6716 h 10000"/>
                <a:gd name="connsiteX11-125" fmla="*/ 4644 w 10629"/>
                <a:gd name="connsiteY11-126" fmla="*/ 6569 h 10000"/>
                <a:gd name="connsiteX12-127" fmla="*/ 4841 w 10629"/>
                <a:gd name="connsiteY12-128" fmla="*/ 6385 h 10000"/>
                <a:gd name="connsiteX13-129" fmla="*/ 5187 w 10629"/>
                <a:gd name="connsiteY13-130" fmla="*/ 6496 h 10000"/>
                <a:gd name="connsiteX14-131" fmla="*/ 5236 w 10629"/>
                <a:gd name="connsiteY14-132" fmla="*/ 6605 h 10000"/>
                <a:gd name="connsiteX15-133" fmla="*/ 5483 w 10629"/>
                <a:gd name="connsiteY15-134" fmla="*/ 7303 h 10000"/>
                <a:gd name="connsiteX16-135" fmla="*/ 5533 w 10629"/>
                <a:gd name="connsiteY16-136" fmla="*/ 7597 h 10000"/>
                <a:gd name="connsiteX17-137" fmla="*/ 6422 w 10629"/>
                <a:gd name="connsiteY17-138" fmla="*/ 7964 h 10000"/>
                <a:gd name="connsiteX18-139" fmla="*/ 6916 w 10629"/>
                <a:gd name="connsiteY18-140" fmla="*/ 7339 h 10000"/>
                <a:gd name="connsiteX19-141" fmla="*/ 6817 w 10629"/>
                <a:gd name="connsiteY19-142" fmla="*/ 7046 h 10000"/>
                <a:gd name="connsiteX20-143" fmla="*/ 6571 w 10629"/>
                <a:gd name="connsiteY20-144" fmla="*/ 6349 h 10000"/>
                <a:gd name="connsiteX21-145" fmla="*/ 6571 w 10629"/>
                <a:gd name="connsiteY21-146" fmla="*/ 6238 h 10000"/>
                <a:gd name="connsiteX22-147" fmla="*/ 6669 w 10629"/>
                <a:gd name="connsiteY22-148" fmla="*/ 6055 h 10000"/>
                <a:gd name="connsiteX23-149" fmla="*/ 6916 w 10629"/>
                <a:gd name="connsiteY23-150" fmla="*/ 6165 h 10000"/>
                <a:gd name="connsiteX24-151" fmla="*/ 6966 w 10629"/>
                <a:gd name="connsiteY24-152" fmla="*/ 6276 h 10000"/>
                <a:gd name="connsiteX25-153" fmla="*/ 7213 w 10629"/>
                <a:gd name="connsiteY25-154" fmla="*/ 6972 h 10000"/>
                <a:gd name="connsiteX26-155" fmla="*/ 7479 w 10629"/>
                <a:gd name="connsiteY26-156" fmla="*/ 7693 h 10000"/>
                <a:gd name="connsiteX27-157" fmla="*/ 8101 w 10629"/>
                <a:gd name="connsiteY27-158" fmla="*/ 9615 h 10000"/>
                <a:gd name="connsiteX28-159" fmla="*/ 8942 w 10629"/>
                <a:gd name="connsiteY28-160" fmla="*/ 9982 h 10000"/>
                <a:gd name="connsiteX29-161" fmla="*/ 10625 w 10629"/>
                <a:gd name="connsiteY29-162" fmla="*/ 7268 h 10000"/>
                <a:gd name="connsiteX30-163" fmla="*/ 8702 w 10629"/>
                <a:gd name="connsiteY30-164" fmla="*/ 7395 h 10000"/>
                <a:gd name="connsiteX31-165" fmla="*/ 8052 w 10629"/>
                <a:gd name="connsiteY31-166" fmla="*/ 5248 h 10000"/>
                <a:gd name="connsiteX32-167" fmla="*/ 7953 w 10629"/>
                <a:gd name="connsiteY32-168" fmla="*/ 4918 h 10000"/>
                <a:gd name="connsiteX33-169" fmla="*/ 7657 w 10629"/>
                <a:gd name="connsiteY33-170" fmla="*/ 3523 h 10000"/>
                <a:gd name="connsiteX34-171" fmla="*/ 8101 w 10629"/>
                <a:gd name="connsiteY34-172" fmla="*/ 3523 h 10000"/>
                <a:gd name="connsiteX35-173" fmla="*/ 8595 w 10629"/>
                <a:gd name="connsiteY35-174" fmla="*/ 4991 h 10000"/>
                <a:gd name="connsiteX36-175" fmla="*/ 9436 w 10629"/>
                <a:gd name="connsiteY36-176" fmla="*/ 5357 h 10000"/>
                <a:gd name="connsiteX37-177" fmla="*/ 9979 w 10629"/>
                <a:gd name="connsiteY37-178" fmla="*/ 4734 h 10000"/>
                <a:gd name="connsiteX38-179" fmla="*/ 9436 w 10629"/>
                <a:gd name="connsiteY38-180" fmla="*/ 3266 h 10000"/>
                <a:gd name="connsiteX39-181" fmla="*/ 9041 w 10629"/>
                <a:gd name="connsiteY39-182" fmla="*/ 2752 h 10000"/>
                <a:gd name="connsiteX40-183" fmla="*/ 9041 w 10629"/>
                <a:gd name="connsiteY40-184" fmla="*/ 2752 h 10000"/>
                <a:gd name="connsiteX41-185" fmla="*/ 8991 w 10629"/>
                <a:gd name="connsiteY41-186" fmla="*/ 2752 h 10000"/>
                <a:gd name="connsiteX42-187" fmla="*/ 8793 w 10629"/>
                <a:gd name="connsiteY42-188" fmla="*/ 2643 h 10000"/>
                <a:gd name="connsiteX43-189" fmla="*/ 5187 w 10629"/>
                <a:gd name="connsiteY43-190" fmla="*/ 954 h 10000"/>
                <a:gd name="connsiteX44-191" fmla="*/ 4841 w 10629"/>
                <a:gd name="connsiteY44-192" fmla="*/ 0 h 10000"/>
                <a:gd name="connsiteX45-193" fmla="*/ 0 w 10629"/>
                <a:gd name="connsiteY45-194" fmla="*/ 917 h 10000"/>
                <a:gd name="connsiteX46-195" fmla="*/ 494 w 10629"/>
                <a:gd name="connsiteY46-196" fmla="*/ 2385 h 10000"/>
                <a:gd name="connsiteX47-197" fmla="*/ 543 w 10629"/>
                <a:gd name="connsiteY47-198" fmla="*/ 3890 h 10000"/>
                <a:gd name="connsiteX48-199" fmla="*/ 1235 w 10629"/>
                <a:gd name="connsiteY48-200" fmla="*/ 6092 h 10000"/>
                <a:gd name="connsiteX49-201" fmla="*/ 1334 w 10629"/>
                <a:gd name="connsiteY49-202" fmla="*/ 6238 h 10000"/>
                <a:gd name="connsiteX50-203" fmla="*/ 1334 w 10629"/>
                <a:gd name="connsiteY50-204" fmla="*/ 6312 h 10000"/>
                <a:gd name="connsiteX51-205" fmla="*/ 1680 w 10629"/>
                <a:gd name="connsiteY51-206" fmla="*/ 7339 h 10000"/>
                <a:gd name="connsiteX0-207" fmla="*/ 1680 w 11193"/>
                <a:gd name="connsiteY0-208" fmla="*/ 7339 h 9621"/>
                <a:gd name="connsiteX1-209" fmla="*/ 2470 w 11193"/>
                <a:gd name="connsiteY1-210" fmla="*/ 7670 h 9621"/>
                <a:gd name="connsiteX2-211" fmla="*/ 2964 w 11193"/>
                <a:gd name="connsiteY2-212" fmla="*/ 7156 h 9621"/>
                <a:gd name="connsiteX3-213" fmla="*/ 2865 w 11193"/>
                <a:gd name="connsiteY3-214" fmla="*/ 6899 h 9621"/>
                <a:gd name="connsiteX4-215" fmla="*/ 3063 w 11193"/>
                <a:gd name="connsiteY4-216" fmla="*/ 6716 h 9621"/>
                <a:gd name="connsiteX5-217" fmla="*/ 3359 w 11193"/>
                <a:gd name="connsiteY5-218" fmla="*/ 6826 h 9621"/>
                <a:gd name="connsiteX6-219" fmla="*/ 3408 w 11193"/>
                <a:gd name="connsiteY6-220" fmla="*/ 6936 h 9621"/>
                <a:gd name="connsiteX7-221" fmla="*/ 3556 w 11193"/>
                <a:gd name="connsiteY7-222" fmla="*/ 7450 h 9621"/>
                <a:gd name="connsiteX8-223" fmla="*/ 4347 w 11193"/>
                <a:gd name="connsiteY8-224" fmla="*/ 7817 h 9621"/>
                <a:gd name="connsiteX9-225" fmla="*/ 4841 w 11193"/>
                <a:gd name="connsiteY9-226" fmla="*/ 7193 h 9621"/>
                <a:gd name="connsiteX10-227" fmla="*/ 4693 w 11193"/>
                <a:gd name="connsiteY10-228" fmla="*/ 6716 h 9621"/>
                <a:gd name="connsiteX11-229" fmla="*/ 4644 w 11193"/>
                <a:gd name="connsiteY11-230" fmla="*/ 6569 h 9621"/>
                <a:gd name="connsiteX12-231" fmla="*/ 4841 w 11193"/>
                <a:gd name="connsiteY12-232" fmla="*/ 6385 h 9621"/>
                <a:gd name="connsiteX13-233" fmla="*/ 5187 w 11193"/>
                <a:gd name="connsiteY13-234" fmla="*/ 6496 h 9621"/>
                <a:gd name="connsiteX14-235" fmla="*/ 5236 w 11193"/>
                <a:gd name="connsiteY14-236" fmla="*/ 6605 h 9621"/>
                <a:gd name="connsiteX15-237" fmla="*/ 5483 w 11193"/>
                <a:gd name="connsiteY15-238" fmla="*/ 7303 h 9621"/>
                <a:gd name="connsiteX16-239" fmla="*/ 5533 w 11193"/>
                <a:gd name="connsiteY16-240" fmla="*/ 7597 h 9621"/>
                <a:gd name="connsiteX17-241" fmla="*/ 6422 w 11193"/>
                <a:gd name="connsiteY17-242" fmla="*/ 7964 h 9621"/>
                <a:gd name="connsiteX18-243" fmla="*/ 6916 w 11193"/>
                <a:gd name="connsiteY18-244" fmla="*/ 7339 h 9621"/>
                <a:gd name="connsiteX19-245" fmla="*/ 6817 w 11193"/>
                <a:gd name="connsiteY19-246" fmla="*/ 7046 h 9621"/>
                <a:gd name="connsiteX20-247" fmla="*/ 6571 w 11193"/>
                <a:gd name="connsiteY20-248" fmla="*/ 6349 h 9621"/>
                <a:gd name="connsiteX21-249" fmla="*/ 6571 w 11193"/>
                <a:gd name="connsiteY21-250" fmla="*/ 6238 h 9621"/>
                <a:gd name="connsiteX22-251" fmla="*/ 6669 w 11193"/>
                <a:gd name="connsiteY22-252" fmla="*/ 6055 h 9621"/>
                <a:gd name="connsiteX23-253" fmla="*/ 6916 w 11193"/>
                <a:gd name="connsiteY23-254" fmla="*/ 6165 h 9621"/>
                <a:gd name="connsiteX24-255" fmla="*/ 6966 w 11193"/>
                <a:gd name="connsiteY24-256" fmla="*/ 6276 h 9621"/>
                <a:gd name="connsiteX25-257" fmla="*/ 7213 w 11193"/>
                <a:gd name="connsiteY25-258" fmla="*/ 6972 h 9621"/>
                <a:gd name="connsiteX26-259" fmla="*/ 7479 w 11193"/>
                <a:gd name="connsiteY26-260" fmla="*/ 7693 h 9621"/>
                <a:gd name="connsiteX27-261" fmla="*/ 8101 w 11193"/>
                <a:gd name="connsiteY27-262" fmla="*/ 9615 h 9621"/>
                <a:gd name="connsiteX28-263" fmla="*/ 11101 w 11193"/>
                <a:gd name="connsiteY28-264" fmla="*/ 8339 h 9621"/>
                <a:gd name="connsiteX29-265" fmla="*/ 10625 w 11193"/>
                <a:gd name="connsiteY29-266" fmla="*/ 7268 h 9621"/>
                <a:gd name="connsiteX30-267" fmla="*/ 8702 w 11193"/>
                <a:gd name="connsiteY30-268" fmla="*/ 7395 h 9621"/>
                <a:gd name="connsiteX31-269" fmla="*/ 8052 w 11193"/>
                <a:gd name="connsiteY31-270" fmla="*/ 5248 h 9621"/>
                <a:gd name="connsiteX32-271" fmla="*/ 7953 w 11193"/>
                <a:gd name="connsiteY32-272" fmla="*/ 4918 h 9621"/>
                <a:gd name="connsiteX33-273" fmla="*/ 7657 w 11193"/>
                <a:gd name="connsiteY33-274" fmla="*/ 3523 h 9621"/>
                <a:gd name="connsiteX34-275" fmla="*/ 8101 w 11193"/>
                <a:gd name="connsiteY34-276" fmla="*/ 3523 h 9621"/>
                <a:gd name="connsiteX35-277" fmla="*/ 8595 w 11193"/>
                <a:gd name="connsiteY35-278" fmla="*/ 4991 h 9621"/>
                <a:gd name="connsiteX36-279" fmla="*/ 9436 w 11193"/>
                <a:gd name="connsiteY36-280" fmla="*/ 5357 h 9621"/>
                <a:gd name="connsiteX37-281" fmla="*/ 9979 w 11193"/>
                <a:gd name="connsiteY37-282" fmla="*/ 4734 h 9621"/>
                <a:gd name="connsiteX38-283" fmla="*/ 9436 w 11193"/>
                <a:gd name="connsiteY38-284" fmla="*/ 3266 h 9621"/>
                <a:gd name="connsiteX39-285" fmla="*/ 9041 w 11193"/>
                <a:gd name="connsiteY39-286" fmla="*/ 2752 h 9621"/>
                <a:gd name="connsiteX40-287" fmla="*/ 9041 w 11193"/>
                <a:gd name="connsiteY40-288" fmla="*/ 2752 h 9621"/>
                <a:gd name="connsiteX41-289" fmla="*/ 8991 w 11193"/>
                <a:gd name="connsiteY41-290" fmla="*/ 2752 h 9621"/>
                <a:gd name="connsiteX42-291" fmla="*/ 8793 w 11193"/>
                <a:gd name="connsiteY42-292" fmla="*/ 2643 h 9621"/>
                <a:gd name="connsiteX43-293" fmla="*/ 5187 w 11193"/>
                <a:gd name="connsiteY43-294" fmla="*/ 954 h 9621"/>
                <a:gd name="connsiteX44-295" fmla="*/ 4841 w 11193"/>
                <a:gd name="connsiteY44-296" fmla="*/ 0 h 9621"/>
                <a:gd name="connsiteX45-297" fmla="*/ 0 w 11193"/>
                <a:gd name="connsiteY45-298" fmla="*/ 917 h 9621"/>
                <a:gd name="connsiteX46-299" fmla="*/ 494 w 11193"/>
                <a:gd name="connsiteY46-300" fmla="*/ 2385 h 9621"/>
                <a:gd name="connsiteX47-301" fmla="*/ 543 w 11193"/>
                <a:gd name="connsiteY47-302" fmla="*/ 3890 h 9621"/>
                <a:gd name="connsiteX48-303" fmla="*/ 1235 w 11193"/>
                <a:gd name="connsiteY48-304" fmla="*/ 6092 h 9621"/>
                <a:gd name="connsiteX49-305" fmla="*/ 1334 w 11193"/>
                <a:gd name="connsiteY49-306" fmla="*/ 6238 h 9621"/>
                <a:gd name="connsiteX50-307" fmla="*/ 1334 w 11193"/>
                <a:gd name="connsiteY50-308" fmla="*/ 6312 h 9621"/>
                <a:gd name="connsiteX51-309" fmla="*/ 1680 w 11193"/>
                <a:gd name="connsiteY51-310" fmla="*/ 7339 h 9621"/>
                <a:gd name="connsiteX0-311" fmla="*/ 1501 w 10000"/>
                <a:gd name="connsiteY0-312" fmla="*/ 7628 h 8875"/>
                <a:gd name="connsiteX1-313" fmla="*/ 2207 w 10000"/>
                <a:gd name="connsiteY1-314" fmla="*/ 7972 h 8875"/>
                <a:gd name="connsiteX2-315" fmla="*/ 2648 w 10000"/>
                <a:gd name="connsiteY2-316" fmla="*/ 7438 h 8875"/>
                <a:gd name="connsiteX3-317" fmla="*/ 2560 w 10000"/>
                <a:gd name="connsiteY3-318" fmla="*/ 7171 h 8875"/>
                <a:gd name="connsiteX4-319" fmla="*/ 2737 w 10000"/>
                <a:gd name="connsiteY4-320" fmla="*/ 6981 h 8875"/>
                <a:gd name="connsiteX5-321" fmla="*/ 3001 w 10000"/>
                <a:gd name="connsiteY5-322" fmla="*/ 7095 h 8875"/>
                <a:gd name="connsiteX6-323" fmla="*/ 3045 w 10000"/>
                <a:gd name="connsiteY6-324" fmla="*/ 7209 h 8875"/>
                <a:gd name="connsiteX7-325" fmla="*/ 3177 w 10000"/>
                <a:gd name="connsiteY7-326" fmla="*/ 7743 h 8875"/>
                <a:gd name="connsiteX8-327" fmla="*/ 3884 w 10000"/>
                <a:gd name="connsiteY8-328" fmla="*/ 8125 h 8875"/>
                <a:gd name="connsiteX9-329" fmla="*/ 4325 w 10000"/>
                <a:gd name="connsiteY9-330" fmla="*/ 7476 h 8875"/>
                <a:gd name="connsiteX10-331" fmla="*/ 4193 w 10000"/>
                <a:gd name="connsiteY10-332" fmla="*/ 6981 h 8875"/>
                <a:gd name="connsiteX11-333" fmla="*/ 4149 w 10000"/>
                <a:gd name="connsiteY11-334" fmla="*/ 6828 h 8875"/>
                <a:gd name="connsiteX12-335" fmla="*/ 4325 w 10000"/>
                <a:gd name="connsiteY12-336" fmla="*/ 6637 h 8875"/>
                <a:gd name="connsiteX13-337" fmla="*/ 4634 w 10000"/>
                <a:gd name="connsiteY13-338" fmla="*/ 6752 h 8875"/>
                <a:gd name="connsiteX14-339" fmla="*/ 4678 w 10000"/>
                <a:gd name="connsiteY14-340" fmla="*/ 6865 h 8875"/>
                <a:gd name="connsiteX15-341" fmla="*/ 4899 w 10000"/>
                <a:gd name="connsiteY15-342" fmla="*/ 7591 h 8875"/>
                <a:gd name="connsiteX16-343" fmla="*/ 4943 w 10000"/>
                <a:gd name="connsiteY16-344" fmla="*/ 7896 h 8875"/>
                <a:gd name="connsiteX17-345" fmla="*/ 5738 w 10000"/>
                <a:gd name="connsiteY17-346" fmla="*/ 8278 h 8875"/>
                <a:gd name="connsiteX18-347" fmla="*/ 6179 w 10000"/>
                <a:gd name="connsiteY18-348" fmla="*/ 7628 h 8875"/>
                <a:gd name="connsiteX19-349" fmla="*/ 6090 w 10000"/>
                <a:gd name="connsiteY19-350" fmla="*/ 7324 h 8875"/>
                <a:gd name="connsiteX20-351" fmla="*/ 5871 w 10000"/>
                <a:gd name="connsiteY20-352" fmla="*/ 6599 h 8875"/>
                <a:gd name="connsiteX21-353" fmla="*/ 5871 w 10000"/>
                <a:gd name="connsiteY21-354" fmla="*/ 6484 h 8875"/>
                <a:gd name="connsiteX22-355" fmla="*/ 5958 w 10000"/>
                <a:gd name="connsiteY22-356" fmla="*/ 6294 h 8875"/>
                <a:gd name="connsiteX23-357" fmla="*/ 6179 w 10000"/>
                <a:gd name="connsiteY23-358" fmla="*/ 6408 h 8875"/>
                <a:gd name="connsiteX24-359" fmla="*/ 6224 w 10000"/>
                <a:gd name="connsiteY24-360" fmla="*/ 6523 h 8875"/>
                <a:gd name="connsiteX25-361" fmla="*/ 6444 w 10000"/>
                <a:gd name="connsiteY25-362" fmla="*/ 7247 h 8875"/>
                <a:gd name="connsiteX26-363" fmla="*/ 6682 w 10000"/>
                <a:gd name="connsiteY26-364" fmla="*/ 7996 h 8875"/>
                <a:gd name="connsiteX27-365" fmla="*/ 7451 w 10000"/>
                <a:gd name="connsiteY27-366" fmla="*/ 8844 h 8875"/>
                <a:gd name="connsiteX28-367" fmla="*/ 9918 w 10000"/>
                <a:gd name="connsiteY28-368" fmla="*/ 8667 h 8875"/>
                <a:gd name="connsiteX29-369" fmla="*/ 9493 w 10000"/>
                <a:gd name="connsiteY29-370" fmla="*/ 7554 h 8875"/>
                <a:gd name="connsiteX30-371" fmla="*/ 7775 w 10000"/>
                <a:gd name="connsiteY30-372" fmla="*/ 7686 h 8875"/>
                <a:gd name="connsiteX31-373" fmla="*/ 7194 w 10000"/>
                <a:gd name="connsiteY31-374" fmla="*/ 5455 h 8875"/>
                <a:gd name="connsiteX32-375" fmla="*/ 7105 w 10000"/>
                <a:gd name="connsiteY32-376" fmla="*/ 5112 h 8875"/>
                <a:gd name="connsiteX33-377" fmla="*/ 6841 w 10000"/>
                <a:gd name="connsiteY33-378" fmla="*/ 3662 h 8875"/>
                <a:gd name="connsiteX34-379" fmla="*/ 7238 w 10000"/>
                <a:gd name="connsiteY34-380" fmla="*/ 3662 h 8875"/>
                <a:gd name="connsiteX35-381" fmla="*/ 7679 w 10000"/>
                <a:gd name="connsiteY35-382" fmla="*/ 5188 h 8875"/>
                <a:gd name="connsiteX36-383" fmla="*/ 8430 w 10000"/>
                <a:gd name="connsiteY36-384" fmla="*/ 5568 h 8875"/>
                <a:gd name="connsiteX37-385" fmla="*/ 8915 w 10000"/>
                <a:gd name="connsiteY37-386" fmla="*/ 4920 h 8875"/>
                <a:gd name="connsiteX38-387" fmla="*/ 8430 w 10000"/>
                <a:gd name="connsiteY38-388" fmla="*/ 3395 h 8875"/>
                <a:gd name="connsiteX39-389" fmla="*/ 8077 w 10000"/>
                <a:gd name="connsiteY39-390" fmla="*/ 2860 h 8875"/>
                <a:gd name="connsiteX40-391" fmla="*/ 8077 w 10000"/>
                <a:gd name="connsiteY40-392" fmla="*/ 2860 h 8875"/>
                <a:gd name="connsiteX41-393" fmla="*/ 8033 w 10000"/>
                <a:gd name="connsiteY41-394" fmla="*/ 2860 h 8875"/>
                <a:gd name="connsiteX42-395" fmla="*/ 7856 w 10000"/>
                <a:gd name="connsiteY42-396" fmla="*/ 2747 h 8875"/>
                <a:gd name="connsiteX43-397" fmla="*/ 4634 w 10000"/>
                <a:gd name="connsiteY43-398" fmla="*/ 992 h 8875"/>
                <a:gd name="connsiteX44-399" fmla="*/ 4325 w 10000"/>
                <a:gd name="connsiteY44-400" fmla="*/ 0 h 8875"/>
                <a:gd name="connsiteX45-401" fmla="*/ 0 w 10000"/>
                <a:gd name="connsiteY45-402" fmla="*/ 953 h 8875"/>
                <a:gd name="connsiteX46-403" fmla="*/ 441 w 10000"/>
                <a:gd name="connsiteY46-404" fmla="*/ 2479 h 8875"/>
                <a:gd name="connsiteX47-405" fmla="*/ 485 w 10000"/>
                <a:gd name="connsiteY47-406" fmla="*/ 4043 h 8875"/>
                <a:gd name="connsiteX48-407" fmla="*/ 1103 w 10000"/>
                <a:gd name="connsiteY48-408" fmla="*/ 6332 h 8875"/>
                <a:gd name="connsiteX49-409" fmla="*/ 1192 w 10000"/>
                <a:gd name="connsiteY49-410" fmla="*/ 6484 h 8875"/>
                <a:gd name="connsiteX50-411" fmla="*/ 1192 w 10000"/>
                <a:gd name="connsiteY50-412" fmla="*/ 6561 h 8875"/>
                <a:gd name="connsiteX51-413" fmla="*/ 1501 w 10000"/>
                <a:gd name="connsiteY51-414" fmla="*/ 7628 h 8875"/>
                <a:gd name="connsiteX0-415" fmla="*/ 1501 w 9991"/>
                <a:gd name="connsiteY0-416" fmla="*/ 8595 h 10000"/>
                <a:gd name="connsiteX1-417" fmla="*/ 2207 w 9991"/>
                <a:gd name="connsiteY1-418" fmla="*/ 8983 h 10000"/>
                <a:gd name="connsiteX2-419" fmla="*/ 2648 w 9991"/>
                <a:gd name="connsiteY2-420" fmla="*/ 8381 h 10000"/>
                <a:gd name="connsiteX3-421" fmla="*/ 2560 w 9991"/>
                <a:gd name="connsiteY3-422" fmla="*/ 8080 h 10000"/>
                <a:gd name="connsiteX4-423" fmla="*/ 2737 w 9991"/>
                <a:gd name="connsiteY4-424" fmla="*/ 7866 h 10000"/>
                <a:gd name="connsiteX5-425" fmla="*/ 3001 w 9991"/>
                <a:gd name="connsiteY5-426" fmla="*/ 7994 h 10000"/>
                <a:gd name="connsiteX6-427" fmla="*/ 3045 w 9991"/>
                <a:gd name="connsiteY6-428" fmla="*/ 8123 h 10000"/>
                <a:gd name="connsiteX7-429" fmla="*/ 3177 w 9991"/>
                <a:gd name="connsiteY7-430" fmla="*/ 8725 h 10000"/>
                <a:gd name="connsiteX8-431" fmla="*/ 3884 w 9991"/>
                <a:gd name="connsiteY8-432" fmla="*/ 9155 h 10000"/>
                <a:gd name="connsiteX9-433" fmla="*/ 4325 w 9991"/>
                <a:gd name="connsiteY9-434" fmla="*/ 8424 h 10000"/>
                <a:gd name="connsiteX10-435" fmla="*/ 4193 w 9991"/>
                <a:gd name="connsiteY10-436" fmla="*/ 7866 h 10000"/>
                <a:gd name="connsiteX11-437" fmla="*/ 4149 w 9991"/>
                <a:gd name="connsiteY11-438" fmla="*/ 7694 h 10000"/>
                <a:gd name="connsiteX12-439" fmla="*/ 4325 w 9991"/>
                <a:gd name="connsiteY12-440" fmla="*/ 7478 h 10000"/>
                <a:gd name="connsiteX13-441" fmla="*/ 4634 w 9991"/>
                <a:gd name="connsiteY13-442" fmla="*/ 7608 h 10000"/>
                <a:gd name="connsiteX14-443" fmla="*/ 4678 w 9991"/>
                <a:gd name="connsiteY14-444" fmla="*/ 7735 h 10000"/>
                <a:gd name="connsiteX15-445" fmla="*/ 4899 w 9991"/>
                <a:gd name="connsiteY15-446" fmla="*/ 8553 h 10000"/>
                <a:gd name="connsiteX16-447" fmla="*/ 4943 w 9991"/>
                <a:gd name="connsiteY16-448" fmla="*/ 8897 h 10000"/>
                <a:gd name="connsiteX17-449" fmla="*/ 5738 w 9991"/>
                <a:gd name="connsiteY17-450" fmla="*/ 9327 h 10000"/>
                <a:gd name="connsiteX18-451" fmla="*/ 6179 w 9991"/>
                <a:gd name="connsiteY18-452" fmla="*/ 8595 h 10000"/>
                <a:gd name="connsiteX19-453" fmla="*/ 6090 w 9991"/>
                <a:gd name="connsiteY19-454" fmla="*/ 8252 h 10000"/>
                <a:gd name="connsiteX20-455" fmla="*/ 5871 w 9991"/>
                <a:gd name="connsiteY20-456" fmla="*/ 7435 h 10000"/>
                <a:gd name="connsiteX21-457" fmla="*/ 5871 w 9991"/>
                <a:gd name="connsiteY21-458" fmla="*/ 7306 h 10000"/>
                <a:gd name="connsiteX22-459" fmla="*/ 5958 w 9991"/>
                <a:gd name="connsiteY22-460" fmla="*/ 7092 h 10000"/>
                <a:gd name="connsiteX23-461" fmla="*/ 6179 w 9991"/>
                <a:gd name="connsiteY23-462" fmla="*/ 7220 h 10000"/>
                <a:gd name="connsiteX24-463" fmla="*/ 6224 w 9991"/>
                <a:gd name="connsiteY24-464" fmla="*/ 7350 h 10000"/>
                <a:gd name="connsiteX25-465" fmla="*/ 6444 w 9991"/>
                <a:gd name="connsiteY25-466" fmla="*/ 8166 h 10000"/>
                <a:gd name="connsiteX26-467" fmla="*/ 6682 w 9991"/>
                <a:gd name="connsiteY26-468" fmla="*/ 9010 h 10000"/>
                <a:gd name="connsiteX27-469" fmla="*/ 7451 w 9991"/>
                <a:gd name="connsiteY27-470" fmla="*/ 9965 h 10000"/>
                <a:gd name="connsiteX28-471" fmla="*/ 9918 w 9991"/>
                <a:gd name="connsiteY28-472" fmla="*/ 9766 h 10000"/>
                <a:gd name="connsiteX29-473" fmla="*/ 9384 w 9991"/>
                <a:gd name="connsiteY29-474" fmla="*/ 7129 h 10000"/>
                <a:gd name="connsiteX30-475" fmla="*/ 7775 w 9991"/>
                <a:gd name="connsiteY30-476" fmla="*/ 8660 h 10000"/>
                <a:gd name="connsiteX31-477" fmla="*/ 7194 w 9991"/>
                <a:gd name="connsiteY31-478" fmla="*/ 6146 h 10000"/>
                <a:gd name="connsiteX32-479" fmla="*/ 7105 w 9991"/>
                <a:gd name="connsiteY32-480" fmla="*/ 5760 h 10000"/>
                <a:gd name="connsiteX33-481" fmla="*/ 6841 w 9991"/>
                <a:gd name="connsiteY33-482" fmla="*/ 4126 h 10000"/>
                <a:gd name="connsiteX34-483" fmla="*/ 7238 w 9991"/>
                <a:gd name="connsiteY34-484" fmla="*/ 4126 h 10000"/>
                <a:gd name="connsiteX35-485" fmla="*/ 7679 w 9991"/>
                <a:gd name="connsiteY35-486" fmla="*/ 5846 h 10000"/>
                <a:gd name="connsiteX36-487" fmla="*/ 8430 w 9991"/>
                <a:gd name="connsiteY36-488" fmla="*/ 6274 h 10000"/>
                <a:gd name="connsiteX37-489" fmla="*/ 8915 w 9991"/>
                <a:gd name="connsiteY37-490" fmla="*/ 5544 h 10000"/>
                <a:gd name="connsiteX38-491" fmla="*/ 8430 w 9991"/>
                <a:gd name="connsiteY38-492" fmla="*/ 3825 h 10000"/>
                <a:gd name="connsiteX39-493" fmla="*/ 8077 w 9991"/>
                <a:gd name="connsiteY39-494" fmla="*/ 3223 h 10000"/>
                <a:gd name="connsiteX40-495" fmla="*/ 8077 w 9991"/>
                <a:gd name="connsiteY40-496" fmla="*/ 3223 h 10000"/>
                <a:gd name="connsiteX41-497" fmla="*/ 8033 w 9991"/>
                <a:gd name="connsiteY41-498" fmla="*/ 3223 h 10000"/>
                <a:gd name="connsiteX42-499" fmla="*/ 7856 w 9991"/>
                <a:gd name="connsiteY42-500" fmla="*/ 3095 h 10000"/>
                <a:gd name="connsiteX43-501" fmla="*/ 4634 w 9991"/>
                <a:gd name="connsiteY43-502" fmla="*/ 1118 h 10000"/>
                <a:gd name="connsiteX44-503" fmla="*/ 4325 w 9991"/>
                <a:gd name="connsiteY44-504" fmla="*/ 0 h 10000"/>
                <a:gd name="connsiteX45-505" fmla="*/ 0 w 9991"/>
                <a:gd name="connsiteY45-506" fmla="*/ 1074 h 10000"/>
                <a:gd name="connsiteX46-507" fmla="*/ 441 w 9991"/>
                <a:gd name="connsiteY46-508" fmla="*/ 2793 h 10000"/>
                <a:gd name="connsiteX47-509" fmla="*/ 485 w 9991"/>
                <a:gd name="connsiteY47-510" fmla="*/ 4555 h 10000"/>
                <a:gd name="connsiteX48-511" fmla="*/ 1103 w 9991"/>
                <a:gd name="connsiteY48-512" fmla="*/ 7135 h 10000"/>
                <a:gd name="connsiteX49-513" fmla="*/ 1192 w 9991"/>
                <a:gd name="connsiteY49-514" fmla="*/ 7306 h 10000"/>
                <a:gd name="connsiteX50-515" fmla="*/ 1192 w 9991"/>
                <a:gd name="connsiteY50-516" fmla="*/ 7393 h 10000"/>
                <a:gd name="connsiteX51-517" fmla="*/ 1501 w 9991"/>
                <a:gd name="connsiteY51-518" fmla="*/ 8595 h 10000"/>
                <a:gd name="connsiteX0-519" fmla="*/ 1502 w 10072"/>
                <a:gd name="connsiteY0-520" fmla="*/ 8595 h 9997"/>
                <a:gd name="connsiteX1-521" fmla="*/ 2209 w 10072"/>
                <a:gd name="connsiteY1-522" fmla="*/ 8983 h 9997"/>
                <a:gd name="connsiteX2-523" fmla="*/ 2650 w 10072"/>
                <a:gd name="connsiteY2-524" fmla="*/ 8381 h 9997"/>
                <a:gd name="connsiteX3-525" fmla="*/ 2562 w 10072"/>
                <a:gd name="connsiteY3-526" fmla="*/ 8080 h 9997"/>
                <a:gd name="connsiteX4-527" fmla="*/ 2739 w 10072"/>
                <a:gd name="connsiteY4-528" fmla="*/ 7866 h 9997"/>
                <a:gd name="connsiteX5-529" fmla="*/ 3004 w 10072"/>
                <a:gd name="connsiteY5-530" fmla="*/ 7994 h 9997"/>
                <a:gd name="connsiteX6-531" fmla="*/ 3048 w 10072"/>
                <a:gd name="connsiteY6-532" fmla="*/ 8123 h 9997"/>
                <a:gd name="connsiteX7-533" fmla="*/ 3180 w 10072"/>
                <a:gd name="connsiteY7-534" fmla="*/ 8725 h 9997"/>
                <a:gd name="connsiteX8-535" fmla="*/ 3887 w 10072"/>
                <a:gd name="connsiteY8-536" fmla="*/ 9155 h 9997"/>
                <a:gd name="connsiteX9-537" fmla="*/ 4329 w 10072"/>
                <a:gd name="connsiteY9-538" fmla="*/ 8424 h 9997"/>
                <a:gd name="connsiteX10-539" fmla="*/ 4197 w 10072"/>
                <a:gd name="connsiteY10-540" fmla="*/ 7866 h 9997"/>
                <a:gd name="connsiteX11-541" fmla="*/ 4153 w 10072"/>
                <a:gd name="connsiteY11-542" fmla="*/ 7694 h 9997"/>
                <a:gd name="connsiteX12-543" fmla="*/ 4329 w 10072"/>
                <a:gd name="connsiteY12-544" fmla="*/ 7478 h 9997"/>
                <a:gd name="connsiteX13-545" fmla="*/ 4638 w 10072"/>
                <a:gd name="connsiteY13-546" fmla="*/ 7608 h 9997"/>
                <a:gd name="connsiteX14-547" fmla="*/ 4682 w 10072"/>
                <a:gd name="connsiteY14-548" fmla="*/ 7735 h 9997"/>
                <a:gd name="connsiteX15-549" fmla="*/ 4903 w 10072"/>
                <a:gd name="connsiteY15-550" fmla="*/ 8553 h 9997"/>
                <a:gd name="connsiteX16-551" fmla="*/ 4947 w 10072"/>
                <a:gd name="connsiteY16-552" fmla="*/ 8897 h 9997"/>
                <a:gd name="connsiteX17-553" fmla="*/ 5743 w 10072"/>
                <a:gd name="connsiteY17-554" fmla="*/ 9327 h 9997"/>
                <a:gd name="connsiteX18-555" fmla="*/ 6185 w 10072"/>
                <a:gd name="connsiteY18-556" fmla="*/ 8595 h 9997"/>
                <a:gd name="connsiteX19-557" fmla="*/ 6095 w 10072"/>
                <a:gd name="connsiteY19-558" fmla="*/ 8252 h 9997"/>
                <a:gd name="connsiteX20-559" fmla="*/ 5876 w 10072"/>
                <a:gd name="connsiteY20-560" fmla="*/ 7435 h 9997"/>
                <a:gd name="connsiteX21-561" fmla="*/ 5876 w 10072"/>
                <a:gd name="connsiteY21-562" fmla="*/ 7306 h 9997"/>
                <a:gd name="connsiteX22-563" fmla="*/ 5963 w 10072"/>
                <a:gd name="connsiteY22-564" fmla="*/ 7092 h 9997"/>
                <a:gd name="connsiteX23-565" fmla="*/ 6185 w 10072"/>
                <a:gd name="connsiteY23-566" fmla="*/ 7220 h 9997"/>
                <a:gd name="connsiteX24-567" fmla="*/ 6230 w 10072"/>
                <a:gd name="connsiteY24-568" fmla="*/ 7350 h 9997"/>
                <a:gd name="connsiteX25-569" fmla="*/ 6450 w 10072"/>
                <a:gd name="connsiteY25-570" fmla="*/ 8166 h 9997"/>
                <a:gd name="connsiteX26-571" fmla="*/ 6688 w 10072"/>
                <a:gd name="connsiteY26-572" fmla="*/ 9010 h 9997"/>
                <a:gd name="connsiteX27-573" fmla="*/ 7458 w 10072"/>
                <a:gd name="connsiteY27-574" fmla="*/ 9965 h 9997"/>
                <a:gd name="connsiteX28-575" fmla="*/ 10004 w 10072"/>
                <a:gd name="connsiteY28-576" fmla="*/ 8133 h 9997"/>
                <a:gd name="connsiteX29-577" fmla="*/ 9392 w 10072"/>
                <a:gd name="connsiteY29-578" fmla="*/ 7129 h 9997"/>
                <a:gd name="connsiteX30-579" fmla="*/ 7782 w 10072"/>
                <a:gd name="connsiteY30-580" fmla="*/ 8660 h 9997"/>
                <a:gd name="connsiteX31-581" fmla="*/ 7200 w 10072"/>
                <a:gd name="connsiteY31-582" fmla="*/ 6146 h 9997"/>
                <a:gd name="connsiteX32-583" fmla="*/ 7111 w 10072"/>
                <a:gd name="connsiteY32-584" fmla="*/ 5760 h 9997"/>
                <a:gd name="connsiteX33-585" fmla="*/ 6847 w 10072"/>
                <a:gd name="connsiteY33-586" fmla="*/ 4126 h 9997"/>
                <a:gd name="connsiteX34-587" fmla="*/ 7245 w 10072"/>
                <a:gd name="connsiteY34-588" fmla="*/ 4126 h 9997"/>
                <a:gd name="connsiteX35-589" fmla="*/ 7686 w 10072"/>
                <a:gd name="connsiteY35-590" fmla="*/ 5846 h 9997"/>
                <a:gd name="connsiteX36-591" fmla="*/ 8438 w 10072"/>
                <a:gd name="connsiteY36-592" fmla="*/ 6274 h 9997"/>
                <a:gd name="connsiteX37-593" fmla="*/ 8923 w 10072"/>
                <a:gd name="connsiteY37-594" fmla="*/ 5544 h 9997"/>
                <a:gd name="connsiteX38-595" fmla="*/ 8438 w 10072"/>
                <a:gd name="connsiteY38-596" fmla="*/ 3825 h 9997"/>
                <a:gd name="connsiteX39-597" fmla="*/ 8084 w 10072"/>
                <a:gd name="connsiteY39-598" fmla="*/ 3223 h 9997"/>
                <a:gd name="connsiteX40-599" fmla="*/ 8084 w 10072"/>
                <a:gd name="connsiteY40-600" fmla="*/ 3223 h 9997"/>
                <a:gd name="connsiteX41-601" fmla="*/ 8040 w 10072"/>
                <a:gd name="connsiteY41-602" fmla="*/ 3223 h 9997"/>
                <a:gd name="connsiteX42-603" fmla="*/ 7863 w 10072"/>
                <a:gd name="connsiteY42-604" fmla="*/ 3095 h 9997"/>
                <a:gd name="connsiteX43-605" fmla="*/ 4638 w 10072"/>
                <a:gd name="connsiteY43-606" fmla="*/ 1118 h 9997"/>
                <a:gd name="connsiteX44-607" fmla="*/ 4329 w 10072"/>
                <a:gd name="connsiteY44-608" fmla="*/ 0 h 9997"/>
                <a:gd name="connsiteX45-609" fmla="*/ 0 w 10072"/>
                <a:gd name="connsiteY45-610" fmla="*/ 1074 h 9997"/>
                <a:gd name="connsiteX46-611" fmla="*/ 441 w 10072"/>
                <a:gd name="connsiteY46-612" fmla="*/ 2793 h 9997"/>
                <a:gd name="connsiteX47-613" fmla="*/ 485 w 10072"/>
                <a:gd name="connsiteY47-614" fmla="*/ 4555 h 9997"/>
                <a:gd name="connsiteX48-615" fmla="*/ 1104 w 10072"/>
                <a:gd name="connsiteY48-616" fmla="*/ 7135 h 9997"/>
                <a:gd name="connsiteX49-617" fmla="*/ 1193 w 10072"/>
                <a:gd name="connsiteY49-618" fmla="*/ 7306 h 9997"/>
                <a:gd name="connsiteX50-619" fmla="*/ 1193 w 10072"/>
                <a:gd name="connsiteY50-620" fmla="*/ 7393 h 9997"/>
                <a:gd name="connsiteX51-621" fmla="*/ 1502 w 10072"/>
                <a:gd name="connsiteY51-622" fmla="*/ 8595 h 9997"/>
                <a:gd name="connsiteX0-623" fmla="*/ 1491 w 9967"/>
                <a:gd name="connsiteY0-624" fmla="*/ 8598 h 10000"/>
                <a:gd name="connsiteX1-625" fmla="*/ 2193 w 9967"/>
                <a:gd name="connsiteY1-626" fmla="*/ 8986 h 10000"/>
                <a:gd name="connsiteX2-627" fmla="*/ 2631 w 9967"/>
                <a:gd name="connsiteY2-628" fmla="*/ 8384 h 10000"/>
                <a:gd name="connsiteX3-629" fmla="*/ 2544 w 9967"/>
                <a:gd name="connsiteY3-630" fmla="*/ 8082 h 10000"/>
                <a:gd name="connsiteX4-631" fmla="*/ 2719 w 9967"/>
                <a:gd name="connsiteY4-632" fmla="*/ 7868 h 10000"/>
                <a:gd name="connsiteX5-633" fmla="*/ 2983 w 9967"/>
                <a:gd name="connsiteY5-634" fmla="*/ 7996 h 10000"/>
                <a:gd name="connsiteX6-635" fmla="*/ 3026 w 9967"/>
                <a:gd name="connsiteY6-636" fmla="*/ 8125 h 10000"/>
                <a:gd name="connsiteX7-637" fmla="*/ 3157 w 9967"/>
                <a:gd name="connsiteY7-638" fmla="*/ 8728 h 10000"/>
                <a:gd name="connsiteX8-639" fmla="*/ 3859 w 9967"/>
                <a:gd name="connsiteY8-640" fmla="*/ 9158 h 10000"/>
                <a:gd name="connsiteX9-641" fmla="*/ 4298 w 9967"/>
                <a:gd name="connsiteY9-642" fmla="*/ 8427 h 10000"/>
                <a:gd name="connsiteX10-643" fmla="*/ 4167 w 9967"/>
                <a:gd name="connsiteY10-644" fmla="*/ 7868 h 10000"/>
                <a:gd name="connsiteX11-645" fmla="*/ 4123 w 9967"/>
                <a:gd name="connsiteY11-646" fmla="*/ 7696 h 10000"/>
                <a:gd name="connsiteX12-647" fmla="*/ 4298 w 9967"/>
                <a:gd name="connsiteY12-648" fmla="*/ 7480 h 10000"/>
                <a:gd name="connsiteX13-649" fmla="*/ 4605 w 9967"/>
                <a:gd name="connsiteY13-650" fmla="*/ 7610 h 10000"/>
                <a:gd name="connsiteX14-651" fmla="*/ 4649 w 9967"/>
                <a:gd name="connsiteY14-652" fmla="*/ 7737 h 10000"/>
                <a:gd name="connsiteX15-653" fmla="*/ 4868 w 9967"/>
                <a:gd name="connsiteY15-654" fmla="*/ 8556 h 10000"/>
                <a:gd name="connsiteX16-655" fmla="*/ 4912 w 9967"/>
                <a:gd name="connsiteY16-656" fmla="*/ 8900 h 10000"/>
                <a:gd name="connsiteX17-657" fmla="*/ 5702 w 9967"/>
                <a:gd name="connsiteY17-658" fmla="*/ 9330 h 10000"/>
                <a:gd name="connsiteX18-659" fmla="*/ 6141 w 9967"/>
                <a:gd name="connsiteY18-660" fmla="*/ 8598 h 10000"/>
                <a:gd name="connsiteX19-661" fmla="*/ 6051 w 9967"/>
                <a:gd name="connsiteY19-662" fmla="*/ 8254 h 10000"/>
                <a:gd name="connsiteX20-663" fmla="*/ 5834 w 9967"/>
                <a:gd name="connsiteY20-664" fmla="*/ 7437 h 10000"/>
                <a:gd name="connsiteX21-665" fmla="*/ 5834 w 9967"/>
                <a:gd name="connsiteY21-666" fmla="*/ 7308 h 10000"/>
                <a:gd name="connsiteX22-667" fmla="*/ 5920 w 9967"/>
                <a:gd name="connsiteY22-668" fmla="*/ 7094 h 10000"/>
                <a:gd name="connsiteX23-669" fmla="*/ 6141 w 9967"/>
                <a:gd name="connsiteY23-670" fmla="*/ 7222 h 10000"/>
                <a:gd name="connsiteX24-671" fmla="*/ 6185 w 9967"/>
                <a:gd name="connsiteY24-672" fmla="*/ 7352 h 10000"/>
                <a:gd name="connsiteX25-673" fmla="*/ 6404 w 9967"/>
                <a:gd name="connsiteY25-674" fmla="*/ 8168 h 10000"/>
                <a:gd name="connsiteX26-675" fmla="*/ 6640 w 9967"/>
                <a:gd name="connsiteY26-676" fmla="*/ 9013 h 10000"/>
                <a:gd name="connsiteX27-677" fmla="*/ 7405 w 9967"/>
                <a:gd name="connsiteY27-678" fmla="*/ 9968 h 10000"/>
                <a:gd name="connsiteX28-679" fmla="*/ 9932 w 9967"/>
                <a:gd name="connsiteY28-680" fmla="*/ 8135 h 10000"/>
                <a:gd name="connsiteX29-681" fmla="*/ 8370 w 9967"/>
                <a:gd name="connsiteY29-682" fmla="*/ 6721 h 10000"/>
                <a:gd name="connsiteX30-683" fmla="*/ 7726 w 9967"/>
                <a:gd name="connsiteY30-684" fmla="*/ 8663 h 10000"/>
                <a:gd name="connsiteX31-685" fmla="*/ 7149 w 9967"/>
                <a:gd name="connsiteY31-686" fmla="*/ 6148 h 10000"/>
                <a:gd name="connsiteX32-687" fmla="*/ 7060 w 9967"/>
                <a:gd name="connsiteY32-688" fmla="*/ 5762 h 10000"/>
                <a:gd name="connsiteX33-689" fmla="*/ 6798 w 9967"/>
                <a:gd name="connsiteY33-690" fmla="*/ 4127 h 10000"/>
                <a:gd name="connsiteX34-691" fmla="*/ 7193 w 9967"/>
                <a:gd name="connsiteY34-692" fmla="*/ 4127 h 10000"/>
                <a:gd name="connsiteX35-693" fmla="*/ 7631 w 9967"/>
                <a:gd name="connsiteY35-694" fmla="*/ 5848 h 10000"/>
                <a:gd name="connsiteX36-695" fmla="*/ 8378 w 9967"/>
                <a:gd name="connsiteY36-696" fmla="*/ 6276 h 10000"/>
                <a:gd name="connsiteX37-697" fmla="*/ 8859 w 9967"/>
                <a:gd name="connsiteY37-698" fmla="*/ 5546 h 10000"/>
                <a:gd name="connsiteX38-699" fmla="*/ 8378 w 9967"/>
                <a:gd name="connsiteY38-700" fmla="*/ 3826 h 10000"/>
                <a:gd name="connsiteX39-701" fmla="*/ 8026 w 9967"/>
                <a:gd name="connsiteY39-702" fmla="*/ 3224 h 10000"/>
                <a:gd name="connsiteX40-703" fmla="*/ 8026 w 9967"/>
                <a:gd name="connsiteY40-704" fmla="*/ 3224 h 10000"/>
                <a:gd name="connsiteX41-705" fmla="*/ 7983 w 9967"/>
                <a:gd name="connsiteY41-706" fmla="*/ 3224 h 10000"/>
                <a:gd name="connsiteX42-707" fmla="*/ 7807 w 9967"/>
                <a:gd name="connsiteY42-708" fmla="*/ 3096 h 10000"/>
                <a:gd name="connsiteX43-709" fmla="*/ 4605 w 9967"/>
                <a:gd name="connsiteY43-710" fmla="*/ 1118 h 10000"/>
                <a:gd name="connsiteX44-711" fmla="*/ 4298 w 9967"/>
                <a:gd name="connsiteY44-712" fmla="*/ 0 h 10000"/>
                <a:gd name="connsiteX45-713" fmla="*/ 0 w 9967"/>
                <a:gd name="connsiteY45-714" fmla="*/ 1074 h 10000"/>
                <a:gd name="connsiteX46-715" fmla="*/ 438 w 9967"/>
                <a:gd name="connsiteY46-716" fmla="*/ 2794 h 10000"/>
                <a:gd name="connsiteX47-717" fmla="*/ 482 w 9967"/>
                <a:gd name="connsiteY47-718" fmla="*/ 4556 h 10000"/>
                <a:gd name="connsiteX48-719" fmla="*/ 1096 w 9967"/>
                <a:gd name="connsiteY48-720" fmla="*/ 7137 h 10000"/>
                <a:gd name="connsiteX49-721" fmla="*/ 1184 w 9967"/>
                <a:gd name="connsiteY49-722" fmla="*/ 7308 h 10000"/>
                <a:gd name="connsiteX50-723" fmla="*/ 1184 w 9967"/>
                <a:gd name="connsiteY50-724" fmla="*/ 7395 h 10000"/>
                <a:gd name="connsiteX51-725" fmla="*/ 1491 w 9967"/>
                <a:gd name="connsiteY51-726" fmla="*/ 8598 h 10000"/>
                <a:gd name="connsiteX0-727" fmla="*/ 1496 w 9376"/>
                <a:gd name="connsiteY0-728" fmla="*/ 8598 h 10010"/>
                <a:gd name="connsiteX1-729" fmla="*/ 2200 w 9376"/>
                <a:gd name="connsiteY1-730" fmla="*/ 8986 h 10010"/>
                <a:gd name="connsiteX2-731" fmla="*/ 2640 w 9376"/>
                <a:gd name="connsiteY2-732" fmla="*/ 8384 h 10010"/>
                <a:gd name="connsiteX3-733" fmla="*/ 2552 w 9376"/>
                <a:gd name="connsiteY3-734" fmla="*/ 8082 h 10010"/>
                <a:gd name="connsiteX4-735" fmla="*/ 2728 w 9376"/>
                <a:gd name="connsiteY4-736" fmla="*/ 7868 h 10010"/>
                <a:gd name="connsiteX5-737" fmla="*/ 2993 w 9376"/>
                <a:gd name="connsiteY5-738" fmla="*/ 7996 h 10010"/>
                <a:gd name="connsiteX6-739" fmla="*/ 3036 w 9376"/>
                <a:gd name="connsiteY6-740" fmla="*/ 8125 h 10010"/>
                <a:gd name="connsiteX7-741" fmla="*/ 3167 w 9376"/>
                <a:gd name="connsiteY7-742" fmla="*/ 8728 h 10010"/>
                <a:gd name="connsiteX8-743" fmla="*/ 3872 w 9376"/>
                <a:gd name="connsiteY8-744" fmla="*/ 9158 h 10010"/>
                <a:gd name="connsiteX9-745" fmla="*/ 4312 w 9376"/>
                <a:gd name="connsiteY9-746" fmla="*/ 8427 h 10010"/>
                <a:gd name="connsiteX10-747" fmla="*/ 4181 w 9376"/>
                <a:gd name="connsiteY10-748" fmla="*/ 7868 h 10010"/>
                <a:gd name="connsiteX11-749" fmla="*/ 4137 w 9376"/>
                <a:gd name="connsiteY11-750" fmla="*/ 7696 h 10010"/>
                <a:gd name="connsiteX12-751" fmla="*/ 4312 w 9376"/>
                <a:gd name="connsiteY12-752" fmla="*/ 7480 h 10010"/>
                <a:gd name="connsiteX13-753" fmla="*/ 4620 w 9376"/>
                <a:gd name="connsiteY13-754" fmla="*/ 7610 h 10010"/>
                <a:gd name="connsiteX14-755" fmla="*/ 4664 w 9376"/>
                <a:gd name="connsiteY14-756" fmla="*/ 7737 h 10010"/>
                <a:gd name="connsiteX15-757" fmla="*/ 4884 w 9376"/>
                <a:gd name="connsiteY15-758" fmla="*/ 8556 h 10010"/>
                <a:gd name="connsiteX16-759" fmla="*/ 4928 w 9376"/>
                <a:gd name="connsiteY16-760" fmla="*/ 8900 h 10010"/>
                <a:gd name="connsiteX17-761" fmla="*/ 5721 w 9376"/>
                <a:gd name="connsiteY17-762" fmla="*/ 9330 h 10010"/>
                <a:gd name="connsiteX18-763" fmla="*/ 6161 w 9376"/>
                <a:gd name="connsiteY18-764" fmla="*/ 8598 h 10010"/>
                <a:gd name="connsiteX19-765" fmla="*/ 6071 w 9376"/>
                <a:gd name="connsiteY19-766" fmla="*/ 8254 h 10010"/>
                <a:gd name="connsiteX20-767" fmla="*/ 5853 w 9376"/>
                <a:gd name="connsiteY20-768" fmla="*/ 7437 h 10010"/>
                <a:gd name="connsiteX21-769" fmla="*/ 5853 w 9376"/>
                <a:gd name="connsiteY21-770" fmla="*/ 7308 h 10010"/>
                <a:gd name="connsiteX22-771" fmla="*/ 5940 w 9376"/>
                <a:gd name="connsiteY22-772" fmla="*/ 7094 h 10010"/>
                <a:gd name="connsiteX23-773" fmla="*/ 6161 w 9376"/>
                <a:gd name="connsiteY23-774" fmla="*/ 7222 h 10010"/>
                <a:gd name="connsiteX24-775" fmla="*/ 6205 w 9376"/>
                <a:gd name="connsiteY24-776" fmla="*/ 7352 h 10010"/>
                <a:gd name="connsiteX25-777" fmla="*/ 6425 w 9376"/>
                <a:gd name="connsiteY25-778" fmla="*/ 8168 h 10010"/>
                <a:gd name="connsiteX26-779" fmla="*/ 6662 w 9376"/>
                <a:gd name="connsiteY26-780" fmla="*/ 9013 h 10010"/>
                <a:gd name="connsiteX27-781" fmla="*/ 7430 w 9376"/>
                <a:gd name="connsiteY27-782" fmla="*/ 9968 h 10010"/>
                <a:gd name="connsiteX28-783" fmla="*/ 9324 w 9376"/>
                <a:gd name="connsiteY28-784" fmla="*/ 7961 h 10010"/>
                <a:gd name="connsiteX29-785" fmla="*/ 8398 w 9376"/>
                <a:gd name="connsiteY29-786" fmla="*/ 6721 h 10010"/>
                <a:gd name="connsiteX30-787" fmla="*/ 7752 w 9376"/>
                <a:gd name="connsiteY30-788" fmla="*/ 8663 h 10010"/>
                <a:gd name="connsiteX31-789" fmla="*/ 7173 w 9376"/>
                <a:gd name="connsiteY31-790" fmla="*/ 6148 h 10010"/>
                <a:gd name="connsiteX32-791" fmla="*/ 7083 w 9376"/>
                <a:gd name="connsiteY32-792" fmla="*/ 5762 h 10010"/>
                <a:gd name="connsiteX33-793" fmla="*/ 6821 w 9376"/>
                <a:gd name="connsiteY33-794" fmla="*/ 4127 h 10010"/>
                <a:gd name="connsiteX34-795" fmla="*/ 7217 w 9376"/>
                <a:gd name="connsiteY34-796" fmla="*/ 4127 h 10010"/>
                <a:gd name="connsiteX35-797" fmla="*/ 7656 w 9376"/>
                <a:gd name="connsiteY35-798" fmla="*/ 5848 h 10010"/>
                <a:gd name="connsiteX36-799" fmla="*/ 8406 w 9376"/>
                <a:gd name="connsiteY36-800" fmla="*/ 6276 h 10010"/>
                <a:gd name="connsiteX37-801" fmla="*/ 8888 w 9376"/>
                <a:gd name="connsiteY37-802" fmla="*/ 5546 h 10010"/>
                <a:gd name="connsiteX38-803" fmla="*/ 8406 w 9376"/>
                <a:gd name="connsiteY38-804" fmla="*/ 3826 h 10010"/>
                <a:gd name="connsiteX39-805" fmla="*/ 8053 w 9376"/>
                <a:gd name="connsiteY39-806" fmla="*/ 3224 h 10010"/>
                <a:gd name="connsiteX40-807" fmla="*/ 8053 w 9376"/>
                <a:gd name="connsiteY40-808" fmla="*/ 3224 h 10010"/>
                <a:gd name="connsiteX41-809" fmla="*/ 8009 w 9376"/>
                <a:gd name="connsiteY41-810" fmla="*/ 3224 h 10010"/>
                <a:gd name="connsiteX42-811" fmla="*/ 7833 w 9376"/>
                <a:gd name="connsiteY42-812" fmla="*/ 3096 h 10010"/>
                <a:gd name="connsiteX43-813" fmla="*/ 4620 w 9376"/>
                <a:gd name="connsiteY43-814" fmla="*/ 1118 h 10010"/>
                <a:gd name="connsiteX44-815" fmla="*/ 4312 w 9376"/>
                <a:gd name="connsiteY44-816" fmla="*/ 0 h 10010"/>
                <a:gd name="connsiteX45-817" fmla="*/ 0 w 9376"/>
                <a:gd name="connsiteY45-818" fmla="*/ 1074 h 10010"/>
                <a:gd name="connsiteX46-819" fmla="*/ 439 w 9376"/>
                <a:gd name="connsiteY46-820" fmla="*/ 2794 h 10010"/>
                <a:gd name="connsiteX47-821" fmla="*/ 484 w 9376"/>
                <a:gd name="connsiteY47-822" fmla="*/ 4556 h 10010"/>
                <a:gd name="connsiteX48-823" fmla="*/ 1100 w 9376"/>
                <a:gd name="connsiteY48-824" fmla="*/ 7137 h 10010"/>
                <a:gd name="connsiteX49-825" fmla="*/ 1188 w 9376"/>
                <a:gd name="connsiteY49-826" fmla="*/ 7308 h 10010"/>
                <a:gd name="connsiteX50-827" fmla="*/ 1188 w 9376"/>
                <a:gd name="connsiteY50-828" fmla="*/ 7395 h 10010"/>
                <a:gd name="connsiteX51-829" fmla="*/ 1496 w 9376"/>
                <a:gd name="connsiteY51-830" fmla="*/ 8598 h 10010"/>
                <a:gd name="connsiteX0-831" fmla="*/ 1596 w 9989"/>
                <a:gd name="connsiteY0-832" fmla="*/ 8589 h 10000"/>
                <a:gd name="connsiteX1-833" fmla="*/ 2346 w 9989"/>
                <a:gd name="connsiteY1-834" fmla="*/ 8977 h 10000"/>
                <a:gd name="connsiteX2-835" fmla="*/ 2816 w 9989"/>
                <a:gd name="connsiteY2-836" fmla="*/ 8376 h 10000"/>
                <a:gd name="connsiteX3-837" fmla="*/ 2722 w 9989"/>
                <a:gd name="connsiteY3-838" fmla="*/ 8074 h 10000"/>
                <a:gd name="connsiteX4-839" fmla="*/ 2910 w 9989"/>
                <a:gd name="connsiteY4-840" fmla="*/ 7860 h 10000"/>
                <a:gd name="connsiteX5-841" fmla="*/ 3192 w 9989"/>
                <a:gd name="connsiteY5-842" fmla="*/ 7988 h 10000"/>
                <a:gd name="connsiteX6-843" fmla="*/ 3238 w 9989"/>
                <a:gd name="connsiteY6-844" fmla="*/ 8117 h 10000"/>
                <a:gd name="connsiteX7-845" fmla="*/ 3378 w 9989"/>
                <a:gd name="connsiteY7-846" fmla="*/ 8719 h 10000"/>
                <a:gd name="connsiteX8-847" fmla="*/ 4130 w 9989"/>
                <a:gd name="connsiteY8-848" fmla="*/ 9149 h 10000"/>
                <a:gd name="connsiteX9-849" fmla="*/ 4599 w 9989"/>
                <a:gd name="connsiteY9-850" fmla="*/ 8419 h 10000"/>
                <a:gd name="connsiteX10-851" fmla="*/ 4459 w 9989"/>
                <a:gd name="connsiteY10-852" fmla="*/ 7860 h 10000"/>
                <a:gd name="connsiteX11-853" fmla="*/ 4412 w 9989"/>
                <a:gd name="connsiteY11-854" fmla="*/ 7688 h 10000"/>
                <a:gd name="connsiteX12-855" fmla="*/ 4599 w 9989"/>
                <a:gd name="connsiteY12-856" fmla="*/ 7473 h 10000"/>
                <a:gd name="connsiteX13-857" fmla="*/ 4927 w 9989"/>
                <a:gd name="connsiteY13-858" fmla="*/ 7602 h 10000"/>
                <a:gd name="connsiteX14-859" fmla="*/ 4974 w 9989"/>
                <a:gd name="connsiteY14-860" fmla="*/ 7729 h 10000"/>
                <a:gd name="connsiteX15-861" fmla="*/ 5209 w 9989"/>
                <a:gd name="connsiteY15-862" fmla="*/ 8547 h 10000"/>
                <a:gd name="connsiteX16-863" fmla="*/ 5256 w 9989"/>
                <a:gd name="connsiteY16-864" fmla="*/ 8891 h 10000"/>
                <a:gd name="connsiteX17-865" fmla="*/ 6102 w 9989"/>
                <a:gd name="connsiteY17-866" fmla="*/ 9321 h 10000"/>
                <a:gd name="connsiteX18-867" fmla="*/ 6571 w 9989"/>
                <a:gd name="connsiteY18-868" fmla="*/ 8589 h 10000"/>
                <a:gd name="connsiteX19-869" fmla="*/ 6475 w 9989"/>
                <a:gd name="connsiteY19-870" fmla="*/ 8246 h 10000"/>
                <a:gd name="connsiteX20-871" fmla="*/ 6243 w 9989"/>
                <a:gd name="connsiteY20-872" fmla="*/ 7430 h 10000"/>
                <a:gd name="connsiteX21-873" fmla="*/ 6243 w 9989"/>
                <a:gd name="connsiteY21-874" fmla="*/ 7301 h 10000"/>
                <a:gd name="connsiteX22-875" fmla="*/ 6335 w 9989"/>
                <a:gd name="connsiteY22-876" fmla="*/ 7087 h 10000"/>
                <a:gd name="connsiteX23-877" fmla="*/ 6571 w 9989"/>
                <a:gd name="connsiteY23-878" fmla="*/ 7215 h 10000"/>
                <a:gd name="connsiteX24-879" fmla="*/ 6618 w 9989"/>
                <a:gd name="connsiteY24-880" fmla="*/ 7345 h 10000"/>
                <a:gd name="connsiteX25-881" fmla="*/ 6853 w 9989"/>
                <a:gd name="connsiteY25-882" fmla="*/ 8160 h 10000"/>
                <a:gd name="connsiteX26-883" fmla="*/ 7105 w 9989"/>
                <a:gd name="connsiteY26-884" fmla="*/ 9004 h 10000"/>
                <a:gd name="connsiteX27-885" fmla="*/ 7924 w 9989"/>
                <a:gd name="connsiteY27-886" fmla="*/ 9958 h 10000"/>
                <a:gd name="connsiteX28-887" fmla="*/ 9945 w 9989"/>
                <a:gd name="connsiteY28-888" fmla="*/ 7953 h 10000"/>
                <a:gd name="connsiteX29-889" fmla="*/ 8579 w 9989"/>
                <a:gd name="connsiteY29-890" fmla="*/ 6881 h 10000"/>
                <a:gd name="connsiteX30-891" fmla="*/ 8268 w 9989"/>
                <a:gd name="connsiteY30-892" fmla="*/ 8654 h 10000"/>
                <a:gd name="connsiteX31-893" fmla="*/ 7650 w 9989"/>
                <a:gd name="connsiteY31-894" fmla="*/ 6142 h 10000"/>
                <a:gd name="connsiteX32-895" fmla="*/ 7554 w 9989"/>
                <a:gd name="connsiteY32-896" fmla="*/ 5756 h 10000"/>
                <a:gd name="connsiteX33-897" fmla="*/ 7275 w 9989"/>
                <a:gd name="connsiteY33-898" fmla="*/ 4123 h 10000"/>
                <a:gd name="connsiteX34-899" fmla="*/ 7697 w 9989"/>
                <a:gd name="connsiteY34-900" fmla="*/ 4123 h 10000"/>
                <a:gd name="connsiteX35-901" fmla="*/ 8166 w 9989"/>
                <a:gd name="connsiteY35-902" fmla="*/ 5842 h 10000"/>
                <a:gd name="connsiteX36-903" fmla="*/ 8965 w 9989"/>
                <a:gd name="connsiteY36-904" fmla="*/ 6270 h 10000"/>
                <a:gd name="connsiteX37-905" fmla="*/ 9480 w 9989"/>
                <a:gd name="connsiteY37-906" fmla="*/ 5540 h 10000"/>
                <a:gd name="connsiteX38-907" fmla="*/ 8965 w 9989"/>
                <a:gd name="connsiteY38-908" fmla="*/ 3822 h 10000"/>
                <a:gd name="connsiteX39-909" fmla="*/ 8589 w 9989"/>
                <a:gd name="connsiteY39-910" fmla="*/ 3221 h 10000"/>
                <a:gd name="connsiteX40-911" fmla="*/ 8589 w 9989"/>
                <a:gd name="connsiteY40-912" fmla="*/ 3221 h 10000"/>
                <a:gd name="connsiteX41-913" fmla="*/ 8542 w 9989"/>
                <a:gd name="connsiteY41-914" fmla="*/ 3221 h 10000"/>
                <a:gd name="connsiteX42-915" fmla="*/ 8354 w 9989"/>
                <a:gd name="connsiteY42-916" fmla="*/ 3093 h 10000"/>
                <a:gd name="connsiteX43-917" fmla="*/ 4927 w 9989"/>
                <a:gd name="connsiteY43-918" fmla="*/ 1117 h 10000"/>
                <a:gd name="connsiteX44-919" fmla="*/ 4599 w 9989"/>
                <a:gd name="connsiteY44-920" fmla="*/ 0 h 10000"/>
                <a:gd name="connsiteX45-921" fmla="*/ 0 w 9989"/>
                <a:gd name="connsiteY45-922" fmla="*/ 1073 h 10000"/>
                <a:gd name="connsiteX46-923" fmla="*/ 468 w 9989"/>
                <a:gd name="connsiteY46-924" fmla="*/ 2791 h 10000"/>
                <a:gd name="connsiteX47-925" fmla="*/ 516 w 9989"/>
                <a:gd name="connsiteY47-926" fmla="*/ 4551 h 10000"/>
                <a:gd name="connsiteX48-927" fmla="*/ 1173 w 9989"/>
                <a:gd name="connsiteY48-928" fmla="*/ 7130 h 10000"/>
                <a:gd name="connsiteX49-929" fmla="*/ 1267 w 9989"/>
                <a:gd name="connsiteY49-930" fmla="*/ 7301 h 10000"/>
                <a:gd name="connsiteX50-931" fmla="*/ 1267 w 9989"/>
                <a:gd name="connsiteY50-932" fmla="*/ 7388 h 10000"/>
                <a:gd name="connsiteX51-933" fmla="*/ 1596 w 9989"/>
                <a:gd name="connsiteY51-934" fmla="*/ 8589 h 10000"/>
                <a:gd name="connsiteX0-935" fmla="*/ 1598 w 10031"/>
                <a:gd name="connsiteY0-936" fmla="*/ 8589 h 10000"/>
                <a:gd name="connsiteX1-937" fmla="*/ 2349 w 10031"/>
                <a:gd name="connsiteY1-938" fmla="*/ 8977 h 10000"/>
                <a:gd name="connsiteX2-939" fmla="*/ 2819 w 10031"/>
                <a:gd name="connsiteY2-940" fmla="*/ 8376 h 10000"/>
                <a:gd name="connsiteX3-941" fmla="*/ 2725 w 10031"/>
                <a:gd name="connsiteY3-942" fmla="*/ 8074 h 10000"/>
                <a:gd name="connsiteX4-943" fmla="*/ 2913 w 10031"/>
                <a:gd name="connsiteY4-944" fmla="*/ 7860 h 10000"/>
                <a:gd name="connsiteX5-945" fmla="*/ 3196 w 10031"/>
                <a:gd name="connsiteY5-946" fmla="*/ 7988 h 10000"/>
                <a:gd name="connsiteX6-947" fmla="*/ 3242 w 10031"/>
                <a:gd name="connsiteY6-948" fmla="*/ 8117 h 10000"/>
                <a:gd name="connsiteX7-949" fmla="*/ 3382 w 10031"/>
                <a:gd name="connsiteY7-950" fmla="*/ 8719 h 10000"/>
                <a:gd name="connsiteX8-951" fmla="*/ 4135 w 10031"/>
                <a:gd name="connsiteY8-952" fmla="*/ 9149 h 10000"/>
                <a:gd name="connsiteX9-953" fmla="*/ 4604 w 10031"/>
                <a:gd name="connsiteY9-954" fmla="*/ 8419 h 10000"/>
                <a:gd name="connsiteX10-955" fmla="*/ 4464 w 10031"/>
                <a:gd name="connsiteY10-956" fmla="*/ 7860 h 10000"/>
                <a:gd name="connsiteX11-957" fmla="*/ 4417 w 10031"/>
                <a:gd name="connsiteY11-958" fmla="*/ 7688 h 10000"/>
                <a:gd name="connsiteX12-959" fmla="*/ 4604 w 10031"/>
                <a:gd name="connsiteY12-960" fmla="*/ 7473 h 10000"/>
                <a:gd name="connsiteX13-961" fmla="*/ 4932 w 10031"/>
                <a:gd name="connsiteY13-962" fmla="*/ 7602 h 10000"/>
                <a:gd name="connsiteX14-963" fmla="*/ 4979 w 10031"/>
                <a:gd name="connsiteY14-964" fmla="*/ 7729 h 10000"/>
                <a:gd name="connsiteX15-965" fmla="*/ 5215 w 10031"/>
                <a:gd name="connsiteY15-966" fmla="*/ 8547 h 10000"/>
                <a:gd name="connsiteX16-967" fmla="*/ 5262 w 10031"/>
                <a:gd name="connsiteY16-968" fmla="*/ 8891 h 10000"/>
                <a:gd name="connsiteX17-969" fmla="*/ 6109 w 10031"/>
                <a:gd name="connsiteY17-970" fmla="*/ 9321 h 10000"/>
                <a:gd name="connsiteX18-971" fmla="*/ 6578 w 10031"/>
                <a:gd name="connsiteY18-972" fmla="*/ 8589 h 10000"/>
                <a:gd name="connsiteX19-973" fmla="*/ 6482 w 10031"/>
                <a:gd name="connsiteY19-974" fmla="*/ 8246 h 10000"/>
                <a:gd name="connsiteX20-975" fmla="*/ 6250 w 10031"/>
                <a:gd name="connsiteY20-976" fmla="*/ 7430 h 10000"/>
                <a:gd name="connsiteX21-977" fmla="*/ 6250 w 10031"/>
                <a:gd name="connsiteY21-978" fmla="*/ 7301 h 10000"/>
                <a:gd name="connsiteX22-979" fmla="*/ 6342 w 10031"/>
                <a:gd name="connsiteY22-980" fmla="*/ 7087 h 10000"/>
                <a:gd name="connsiteX23-981" fmla="*/ 6578 w 10031"/>
                <a:gd name="connsiteY23-982" fmla="*/ 7215 h 10000"/>
                <a:gd name="connsiteX24-983" fmla="*/ 6625 w 10031"/>
                <a:gd name="connsiteY24-984" fmla="*/ 7345 h 10000"/>
                <a:gd name="connsiteX25-985" fmla="*/ 6861 w 10031"/>
                <a:gd name="connsiteY25-986" fmla="*/ 8160 h 10000"/>
                <a:gd name="connsiteX26-987" fmla="*/ 7113 w 10031"/>
                <a:gd name="connsiteY26-988" fmla="*/ 9004 h 10000"/>
                <a:gd name="connsiteX27-989" fmla="*/ 7933 w 10031"/>
                <a:gd name="connsiteY27-990" fmla="*/ 9958 h 10000"/>
                <a:gd name="connsiteX28-991" fmla="*/ 9956 w 10031"/>
                <a:gd name="connsiteY28-992" fmla="*/ 7953 h 10000"/>
                <a:gd name="connsiteX29-993" fmla="*/ 8588 w 10031"/>
                <a:gd name="connsiteY29-994" fmla="*/ 6881 h 10000"/>
                <a:gd name="connsiteX30-995" fmla="*/ 8277 w 10031"/>
                <a:gd name="connsiteY30-996" fmla="*/ 8654 h 10000"/>
                <a:gd name="connsiteX31-997" fmla="*/ 7658 w 10031"/>
                <a:gd name="connsiteY31-998" fmla="*/ 6142 h 10000"/>
                <a:gd name="connsiteX32-999" fmla="*/ 7562 w 10031"/>
                <a:gd name="connsiteY32-1000" fmla="*/ 5756 h 10000"/>
                <a:gd name="connsiteX33-1001" fmla="*/ 7283 w 10031"/>
                <a:gd name="connsiteY33-1002" fmla="*/ 4123 h 10000"/>
                <a:gd name="connsiteX34-1003" fmla="*/ 7705 w 10031"/>
                <a:gd name="connsiteY34-1004" fmla="*/ 4123 h 10000"/>
                <a:gd name="connsiteX35-1005" fmla="*/ 8175 w 10031"/>
                <a:gd name="connsiteY35-1006" fmla="*/ 5842 h 10000"/>
                <a:gd name="connsiteX36-1007" fmla="*/ 8975 w 10031"/>
                <a:gd name="connsiteY36-1008" fmla="*/ 6270 h 10000"/>
                <a:gd name="connsiteX37-1009" fmla="*/ 9490 w 10031"/>
                <a:gd name="connsiteY37-1010" fmla="*/ 5540 h 10000"/>
                <a:gd name="connsiteX38-1011" fmla="*/ 8975 w 10031"/>
                <a:gd name="connsiteY38-1012" fmla="*/ 3822 h 10000"/>
                <a:gd name="connsiteX39-1013" fmla="*/ 8598 w 10031"/>
                <a:gd name="connsiteY39-1014" fmla="*/ 3221 h 10000"/>
                <a:gd name="connsiteX40-1015" fmla="*/ 8598 w 10031"/>
                <a:gd name="connsiteY40-1016" fmla="*/ 3221 h 10000"/>
                <a:gd name="connsiteX41-1017" fmla="*/ 8551 w 10031"/>
                <a:gd name="connsiteY41-1018" fmla="*/ 3221 h 10000"/>
                <a:gd name="connsiteX42-1019" fmla="*/ 8363 w 10031"/>
                <a:gd name="connsiteY42-1020" fmla="*/ 3093 h 10000"/>
                <a:gd name="connsiteX43-1021" fmla="*/ 4932 w 10031"/>
                <a:gd name="connsiteY43-1022" fmla="*/ 1117 h 10000"/>
                <a:gd name="connsiteX44-1023" fmla="*/ 4604 w 10031"/>
                <a:gd name="connsiteY44-1024" fmla="*/ 0 h 10000"/>
                <a:gd name="connsiteX45-1025" fmla="*/ 0 w 10031"/>
                <a:gd name="connsiteY45-1026" fmla="*/ 1073 h 10000"/>
                <a:gd name="connsiteX46-1027" fmla="*/ 469 w 10031"/>
                <a:gd name="connsiteY46-1028" fmla="*/ 2791 h 10000"/>
                <a:gd name="connsiteX47-1029" fmla="*/ 517 w 10031"/>
                <a:gd name="connsiteY47-1030" fmla="*/ 4551 h 10000"/>
                <a:gd name="connsiteX48-1031" fmla="*/ 1174 w 10031"/>
                <a:gd name="connsiteY48-1032" fmla="*/ 7130 h 10000"/>
                <a:gd name="connsiteX49-1033" fmla="*/ 1268 w 10031"/>
                <a:gd name="connsiteY49-1034" fmla="*/ 7301 h 10000"/>
                <a:gd name="connsiteX50-1035" fmla="*/ 1268 w 10031"/>
                <a:gd name="connsiteY50-1036" fmla="*/ 7388 h 10000"/>
                <a:gd name="connsiteX51-1037" fmla="*/ 1598 w 10031"/>
                <a:gd name="connsiteY51-1038" fmla="*/ 8589 h 10000"/>
                <a:gd name="connsiteX0-1039" fmla="*/ 1598 w 9744"/>
                <a:gd name="connsiteY0-1040" fmla="*/ 8589 h 10002"/>
                <a:gd name="connsiteX1-1041" fmla="*/ 2349 w 9744"/>
                <a:gd name="connsiteY1-1042" fmla="*/ 8977 h 10002"/>
                <a:gd name="connsiteX2-1043" fmla="*/ 2819 w 9744"/>
                <a:gd name="connsiteY2-1044" fmla="*/ 8376 h 10002"/>
                <a:gd name="connsiteX3-1045" fmla="*/ 2725 w 9744"/>
                <a:gd name="connsiteY3-1046" fmla="*/ 8074 h 10002"/>
                <a:gd name="connsiteX4-1047" fmla="*/ 2913 w 9744"/>
                <a:gd name="connsiteY4-1048" fmla="*/ 7860 h 10002"/>
                <a:gd name="connsiteX5-1049" fmla="*/ 3196 w 9744"/>
                <a:gd name="connsiteY5-1050" fmla="*/ 7988 h 10002"/>
                <a:gd name="connsiteX6-1051" fmla="*/ 3242 w 9744"/>
                <a:gd name="connsiteY6-1052" fmla="*/ 8117 h 10002"/>
                <a:gd name="connsiteX7-1053" fmla="*/ 3382 w 9744"/>
                <a:gd name="connsiteY7-1054" fmla="*/ 8719 h 10002"/>
                <a:gd name="connsiteX8-1055" fmla="*/ 4135 w 9744"/>
                <a:gd name="connsiteY8-1056" fmla="*/ 9149 h 10002"/>
                <a:gd name="connsiteX9-1057" fmla="*/ 4604 w 9744"/>
                <a:gd name="connsiteY9-1058" fmla="*/ 8419 h 10002"/>
                <a:gd name="connsiteX10-1059" fmla="*/ 4464 w 9744"/>
                <a:gd name="connsiteY10-1060" fmla="*/ 7860 h 10002"/>
                <a:gd name="connsiteX11-1061" fmla="*/ 4417 w 9744"/>
                <a:gd name="connsiteY11-1062" fmla="*/ 7688 h 10002"/>
                <a:gd name="connsiteX12-1063" fmla="*/ 4604 w 9744"/>
                <a:gd name="connsiteY12-1064" fmla="*/ 7473 h 10002"/>
                <a:gd name="connsiteX13-1065" fmla="*/ 4932 w 9744"/>
                <a:gd name="connsiteY13-1066" fmla="*/ 7602 h 10002"/>
                <a:gd name="connsiteX14-1067" fmla="*/ 4979 w 9744"/>
                <a:gd name="connsiteY14-1068" fmla="*/ 7729 h 10002"/>
                <a:gd name="connsiteX15-1069" fmla="*/ 5215 w 9744"/>
                <a:gd name="connsiteY15-1070" fmla="*/ 8547 h 10002"/>
                <a:gd name="connsiteX16-1071" fmla="*/ 5262 w 9744"/>
                <a:gd name="connsiteY16-1072" fmla="*/ 8891 h 10002"/>
                <a:gd name="connsiteX17-1073" fmla="*/ 6109 w 9744"/>
                <a:gd name="connsiteY17-1074" fmla="*/ 9321 h 10002"/>
                <a:gd name="connsiteX18-1075" fmla="*/ 6578 w 9744"/>
                <a:gd name="connsiteY18-1076" fmla="*/ 8589 h 10002"/>
                <a:gd name="connsiteX19-1077" fmla="*/ 6482 w 9744"/>
                <a:gd name="connsiteY19-1078" fmla="*/ 8246 h 10002"/>
                <a:gd name="connsiteX20-1079" fmla="*/ 6250 w 9744"/>
                <a:gd name="connsiteY20-1080" fmla="*/ 7430 h 10002"/>
                <a:gd name="connsiteX21-1081" fmla="*/ 6250 w 9744"/>
                <a:gd name="connsiteY21-1082" fmla="*/ 7301 h 10002"/>
                <a:gd name="connsiteX22-1083" fmla="*/ 6342 w 9744"/>
                <a:gd name="connsiteY22-1084" fmla="*/ 7087 h 10002"/>
                <a:gd name="connsiteX23-1085" fmla="*/ 6578 w 9744"/>
                <a:gd name="connsiteY23-1086" fmla="*/ 7215 h 10002"/>
                <a:gd name="connsiteX24-1087" fmla="*/ 6625 w 9744"/>
                <a:gd name="connsiteY24-1088" fmla="*/ 7345 h 10002"/>
                <a:gd name="connsiteX25-1089" fmla="*/ 6861 w 9744"/>
                <a:gd name="connsiteY25-1090" fmla="*/ 8160 h 10002"/>
                <a:gd name="connsiteX26-1091" fmla="*/ 7113 w 9744"/>
                <a:gd name="connsiteY26-1092" fmla="*/ 9004 h 10002"/>
                <a:gd name="connsiteX27-1093" fmla="*/ 7933 w 9744"/>
                <a:gd name="connsiteY27-1094" fmla="*/ 9958 h 10002"/>
                <a:gd name="connsiteX28-1095" fmla="*/ 9641 w 9744"/>
                <a:gd name="connsiteY28-1096" fmla="*/ 7911 h 10002"/>
                <a:gd name="connsiteX29-1097" fmla="*/ 8588 w 9744"/>
                <a:gd name="connsiteY29-1098" fmla="*/ 6881 h 10002"/>
                <a:gd name="connsiteX30-1099" fmla="*/ 8277 w 9744"/>
                <a:gd name="connsiteY30-1100" fmla="*/ 8654 h 10002"/>
                <a:gd name="connsiteX31-1101" fmla="*/ 7658 w 9744"/>
                <a:gd name="connsiteY31-1102" fmla="*/ 6142 h 10002"/>
                <a:gd name="connsiteX32-1103" fmla="*/ 7562 w 9744"/>
                <a:gd name="connsiteY32-1104" fmla="*/ 5756 h 10002"/>
                <a:gd name="connsiteX33-1105" fmla="*/ 7283 w 9744"/>
                <a:gd name="connsiteY33-1106" fmla="*/ 4123 h 10002"/>
                <a:gd name="connsiteX34-1107" fmla="*/ 7705 w 9744"/>
                <a:gd name="connsiteY34-1108" fmla="*/ 4123 h 10002"/>
                <a:gd name="connsiteX35-1109" fmla="*/ 8175 w 9744"/>
                <a:gd name="connsiteY35-1110" fmla="*/ 5842 h 10002"/>
                <a:gd name="connsiteX36-1111" fmla="*/ 8975 w 9744"/>
                <a:gd name="connsiteY36-1112" fmla="*/ 6270 h 10002"/>
                <a:gd name="connsiteX37-1113" fmla="*/ 9490 w 9744"/>
                <a:gd name="connsiteY37-1114" fmla="*/ 5540 h 10002"/>
                <a:gd name="connsiteX38-1115" fmla="*/ 8975 w 9744"/>
                <a:gd name="connsiteY38-1116" fmla="*/ 3822 h 10002"/>
                <a:gd name="connsiteX39-1117" fmla="*/ 8598 w 9744"/>
                <a:gd name="connsiteY39-1118" fmla="*/ 3221 h 10002"/>
                <a:gd name="connsiteX40-1119" fmla="*/ 8598 w 9744"/>
                <a:gd name="connsiteY40-1120" fmla="*/ 3221 h 10002"/>
                <a:gd name="connsiteX41-1121" fmla="*/ 8551 w 9744"/>
                <a:gd name="connsiteY41-1122" fmla="*/ 3221 h 10002"/>
                <a:gd name="connsiteX42-1123" fmla="*/ 8363 w 9744"/>
                <a:gd name="connsiteY42-1124" fmla="*/ 3093 h 10002"/>
                <a:gd name="connsiteX43-1125" fmla="*/ 4932 w 9744"/>
                <a:gd name="connsiteY43-1126" fmla="*/ 1117 h 10002"/>
                <a:gd name="connsiteX44-1127" fmla="*/ 4604 w 9744"/>
                <a:gd name="connsiteY44-1128" fmla="*/ 0 h 10002"/>
                <a:gd name="connsiteX45-1129" fmla="*/ 0 w 9744"/>
                <a:gd name="connsiteY45-1130" fmla="*/ 1073 h 10002"/>
                <a:gd name="connsiteX46-1131" fmla="*/ 469 w 9744"/>
                <a:gd name="connsiteY46-1132" fmla="*/ 2791 h 10002"/>
                <a:gd name="connsiteX47-1133" fmla="*/ 517 w 9744"/>
                <a:gd name="connsiteY47-1134" fmla="*/ 4551 h 10002"/>
                <a:gd name="connsiteX48-1135" fmla="*/ 1174 w 9744"/>
                <a:gd name="connsiteY48-1136" fmla="*/ 7130 h 10002"/>
                <a:gd name="connsiteX49-1137" fmla="*/ 1268 w 9744"/>
                <a:gd name="connsiteY49-1138" fmla="*/ 7301 h 10002"/>
                <a:gd name="connsiteX50-1139" fmla="*/ 1268 w 9744"/>
                <a:gd name="connsiteY50-1140" fmla="*/ 7388 h 10002"/>
                <a:gd name="connsiteX51-1141" fmla="*/ 1598 w 9744"/>
                <a:gd name="connsiteY51-1142" fmla="*/ 8589 h 10002"/>
                <a:gd name="connsiteX0-1143" fmla="*/ 1640 w 10000"/>
                <a:gd name="connsiteY0-1144" fmla="*/ 8587 h 10000"/>
                <a:gd name="connsiteX1-1145" fmla="*/ 2411 w 10000"/>
                <a:gd name="connsiteY1-1146" fmla="*/ 8975 h 10000"/>
                <a:gd name="connsiteX2-1147" fmla="*/ 2893 w 10000"/>
                <a:gd name="connsiteY2-1148" fmla="*/ 8374 h 10000"/>
                <a:gd name="connsiteX3-1149" fmla="*/ 2797 w 10000"/>
                <a:gd name="connsiteY3-1150" fmla="*/ 8072 h 10000"/>
                <a:gd name="connsiteX4-1151" fmla="*/ 2990 w 10000"/>
                <a:gd name="connsiteY4-1152" fmla="*/ 7858 h 10000"/>
                <a:gd name="connsiteX5-1153" fmla="*/ 3280 w 10000"/>
                <a:gd name="connsiteY5-1154" fmla="*/ 7986 h 10000"/>
                <a:gd name="connsiteX6-1155" fmla="*/ 3327 w 10000"/>
                <a:gd name="connsiteY6-1156" fmla="*/ 8115 h 10000"/>
                <a:gd name="connsiteX7-1157" fmla="*/ 3471 w 10000"/>
                <a:gd name="connsiteY7-1158" fmla="*/ 8717 h 10000"/>
                <a:gd name="connsiteX8-1159" fmla="*/ 4244 w 10000"/>
                <a:gd name="connsiteY8-1160" fmla="*/ 9147 h 10000"/>
                <a:gd name="connsiteX9-1161" fmla="*/ 4725 w 10000"/>
                <a:gd name="connsiteY9-1162" fmla="*/ 8417 h 10000"/>
                <a:gd name="connsiteX10-1163" fmla="*/ 4581 w 10000"/>
                <a:gd name="connsiteY10-1164" fmla="*/ 7858 h 10000"/>
                <a:gd name="connsiteX11-1165" fmla="*/ 4533 w 10000"/>
                <a:gd name="connsiteY11-1166" fmla="*/ 7686 h 10000"/>
                <a:gd name="connsiteX12-1167" fmla="*/ 4725 w 10000"/>
                <a:gd name="connsiteY12-1168" fmla="*/ 7472 h 10000"/>
                <a:gd name="connsiteX13-1169" fmla="*/ 5062 w 10000"/>
                <a:gd name="connsiteY13-1170" fmla="*/ 7600 h 10000"/>
                <a:gd name="connsiteX14-1171" fmla="*/ 5110 w 10000"/>
                <a:gd name="connsiteY14-1172" fmla="*/ 7727 h 10000"/>
                <a:gd name="connsiteX15-1173" fmla="*/ 5352 w 10000"/>
                <a:gd name="connsiteY15-1174" fmla="*/ 8545 h 10000"/>
                <a:gd name="connsiteX16-1175" fmla="*/ 5400 w 10000"/>
                <a:gd name="connsiteY16-1176" fmla="*/ 8889 h 10000"/>
                <a:gd name="connsiteX17-1177" fmla="*/ 6269 w 10000"/>
                <a:gd name="connsiteY17-1178" fmla="*/ 9319 h 10000"/>
                <a:gd name="connsiteX18-1179" fmla="*/ 6751 w 10000"/>
                <a:gd name="connsiteY18-1180" fmla="*/ 8587 h 10000"/>
                <a:gd name="connsiteX19-1181" fmla="*/ 6652 w 10000"/>
                <a:gd name="connsiteY19-1182" fmla="*/ 8244 h 10000"/>
                <a:gd name="connsiteX20-1183" fmla="*/ 6414 w 10000"/>
                <a:gd name="connsiteY20-1184" fmla="*/ 7429 h 10000"/>
                <a:gd name="connsiteX21-1185" fmla="*/ 6414 w 10000"/>
                <a:gd name="connsiteY21-1186" fmla="*/ 7300 h 10000"/>
                <a:gd name="connsiteX22-1187" fmla="*/ 6509 w 10000"/>
                <a:gd name="connsiteY22-1188" fmla="*/ 7086 h 10000"/>
                <a:gd name="connsiteX23-1189" fmla="*/ 6751 w 10000"/>
                <a:gd name="connsiteY23-1190" fmla="*/ 7214 h 10000"/>
                <a:gd name="connsiteX24-1191" fmla="*/ 6799 w 10000"/>
                <a:gd name="connsiteY24-1192" fmla="*/ 7344 h 10000"/>
                <a:gd name="connsiteX25-1193" fmla="*/ 7041 w 10000"/>
                <a:gd name="connsiteY25-1194" fmla="*/ 8158 h 10000"/>
                <a:gd name="connsiteX26-1195" fmla="*/ 7300 w 10000"/>
                <a:gd name="connsiteY26-1196" fmla="*/ 9002 h 10000"/>
                <a:gd name="connsiteX27-1197" fmla="*/ 8141 w 10000"/>
                <a:gd name="connsiteY27-1198" fmla="*/ 9956 h 10000"/>
                <a:gd name="connsiteX28-1199" fmla="*/ 9894 w 10000"/>
                <a:gd name="connsiteY28-1200" fmla="*/ 7909 h 10000"/>
                <a:gd name="connsiteX29-1201" fmla="*/ 8814 w 10000"/>
                <a:gd name="connsiteY29-1202" fmla="*/ 6880 h 10000"/>
                <a:gd name="connsiteX30-1203" fmla="*/ 8494 w 10000"/>
                <a:gd name="connsiteY30-1204" fmla="*/ 8652 h 10000"/>
                <a:gd name="connsiteX31-1205" fmla="*/ 7859 w 10000"/>
                <a:gd name="connsiteY31-1206" fmla="*/ 6141 h 10000"/>
                <a:gd name="connsiteX32-1207" fmla="*/ 7761 w 10000"/>
                <a:gd name="connsiteY32-1208" fmla="*/ 5755 h 10000"/>
                <a:gd name="connsiteX33-1209" fmla="*/ 7474 w 10000"/>
                <a:gd name="connsiteY33-1210" fmla="*/ 4122 h 10000"/>
                <a:gd name="connsiteX34-1211" fmla="*/ 7907 w 10000"/>
                <a:gd name="connsiteY34-1212" fmla="*/ 4122 h 10000"/>
                <a:gd name="connsiteX35-1213" fmla="*/ 8390 w 10000"/>
                <a:gd name="connsiteY35-1214" fmla="*/ 5841 h 10000"/>
                <a:gd name="connsiteX36-1215" fmla="*/ 9211 w 10000"/>
                <a:gd name="connsiteY36-1216" fmla="*/ 6269 h 10000"/>
                <a:gd name="connsiteX37-1217" fmla="*/ 9739 w 10000"/>
                <a:gd name="connsiteY37-1218" fmla="*/ 5539 h 10000"/>
                <a:gd name="connsiteX38-1219" fmla="*/ 9211 w 10000"/>
                <a:gd name="connsiteY38-1220" fmla="*/ 3821 h 10000"/>
                <a:gd name="connsiteX39-1221" fmla="*/ 8824 w 10000"/>
                <a:gd name="connsiteY39-1222" fmla="*/ 3220 h 10000"/>
                <a:gd name="connsiteX40-1223" fmla="*/ 8824 w 10000"/>
                <a:gd name="connsiteY40-1224" fmla="*/ 3220 h 10000"/>
                <a:gd name="connsiteX41-1225" fmla="*/ 8776 w 10000"/>
                <a:gd name="connsiteY41-1226" fmla="*/ 3220 h 10000"/>
                <a:gd name="connsiteX42-1227" fmla="*/ 8583 w 10000"/>
                <a:gd name="connsiteY42-1228" fmla="*/ 3092 h 10000"/>
                <a:gd name="connsiteX43-1229" fmla="*/ 5062 w 10000"/>
                <a:gd name="connsiteY43-1230" fmla="*/ 1117 h 10000"/>
                <a:gd name="connsiteX44-1231" fmla="*/ 4725 w 10000"/>
                <a:gd name="connsiteY44-1232" fmla="*/ 0 h 10000"/>
                <a:gd name="connsiteX45-1233" fmla="*/ 0 w 10000"/>
                <a:gd name="connsiteY45-1234" fmla="*/ 1073 h 10000"/>
                <a:gd name="connsiteX46-1235" fmla="*/ 481 w 10000"/>
                <a:gd name="connsiteY46-1236" fmla="*/ 2790 h 10000"/>
                <a:gd name="connsiteX47-1237" fmla="*/ 531 w 10000"/>
                <a:gd name="connsiteY47-1238" fmla="*/ 4550 h 10000"/>
                <a:gd name="connsiteX48-1239" fmla="*/ 1205 w 10000"/>
                <a:gd name="connsiteY48-1240" fmla="*/ 7129 h 10000"/>
                <a:gd name="connsiteX49-1241" fmla="*/ 1301 w 10000"/>
                <a:gd name="connsiteY49-1242" fmla="*/ 7300 h 10000"/>
                <a:gd name="connsiteX50-1243" fmla="*/ 1301 w 10000"/>
                <a:gd name="connsiteY50-1244" fmla="*/ 7387 h 10000"/>
                <a:gd name="connsiteX51-1245" fmla="*/ 1640 w 10000"/>
                <a:gd name="connsiteY51-1246" fmla="*/ 8587 h 10000"/>
                <a:gd name="connsiteX0-1247" fmla="*/ 1640 w 9894"/>
                <a:gd name="connsiteY0-1248" fmla="*/ 8587 h 10000"/>
                <a:gd name="connsiteX1-1249" fmla="*/ 2411 w 9894"/>
                <a:gd name="connsiteY1-1250" fmla="*/ 8975 h 10000"/>
                <a:gd name="connsiteX2-1251" fmla="*/ 2893 w 9894"/>
                <a:gd name="connsiteY2-1252" fmla="*/ 8374 h 10000"/>
                <a:gd name="connsiteX3-1253" fmla="*/ 2797 w 9894"/>
                <a:gd name="connsiteY3-1254" fmla="*/ 8072 h 10000"/>
                <a:gd name="connsiteX4-1255" fmla="*/ 2990 w 9894"/>
                <a:gd name="connsiteY4-1256" fmla="*/ 7858 h 10000"/>
                <a:gd name="connsiteX5-1257" fmla="*/ 3280 w 9894"/>
                <a:gd name="connsiteY5-1258" fmla="*/ 7986 h 10000"/>
                <a:gd name="connsiteX6-1259" fmla="*/ 3327 w 9894"/>
                <a:gd name="connsiteY6-1260" fmla="*/ 8115 h 10000"/>
                <a:gd name="connsiteX7-1261" fmla="*/ 3471 w 9894"/>
                <a:gd name="connsiteY7-1262" fmla="*/ 8717 h 10000"/>
                <a:gd name="connsiteX8-1263" fmla="*/ 4244 w 9894"/>
                <a:gd name="connsiteY8-1264" fmla="*/ 9147 h 10000"/>
                <a:gd name="connsiteX9-1265" fmla="*/ 4725 w 9894"/>
                <a:gd name="connsiteY9-1266" fmla="*/ 8417 h 10000"/>
                <a:gd name="connsiteX10-1267" fmla="*/ 4581 w 9894"/>
                <a:gd name="connsiteY10-1268" fmla="*/ 7858 h 10000"/>
                <a:gd name="connsiteX11-1269" fmla="*/ 4533 w 9894"/>
                <a:gd name="connsiteY11-1270" fmla="*/ 7686 h 10000"/>
                <a:gd name="connsiteX12-1271" fmla="*/ 4725 w 9894"/>
                <a:gd name="connsiteY12-1272" fmla="*/ 7472 h 10000"/>
                <a:gd name="connsiteX13-1273" fmla="*/ 5062 w 9894"/>
                <a:gd name="connsiteY13-1274" fmla="*/ 7600 h 10000"/>
                <a:gd name="connsiteX14-1275" fmla="*/ 5110 w 9894"/>
                <a:gd name="connsiteY14-1276" fmla="*/ 7727 h 10000"/>
                <a:gd name="connsiteX15-1277" fmla="*/ 5352 w 9894"/>
                <a:gd name="connsiteY15-1278" fmla="*/ 8545 h 10000"/>
                <a:gd name="connsiteX16-1279" fmla="*/ 5400 w 9894"/>
                <a:gd name="connsiteY16-1280" fmla="*/ 8889 h 10000"/>
                <a:gd name="connsiteX17-1281" fmla="*/ 6269 w 9894"/>
                <a:gd name="connsiteY17-1282" fmla="*/ 9319 h 10000"/>
                <a:gd name="connsiteX18-1283" fmla="*/ 6751 w 9894"/>
                <a:gd name="connsiteY18-1284" fmla="*/ 8587 h 10000"/>
                <a:gd name="connsiteX19-1285" fmla="*/ 6652 w 9894"/>
                <a:gd name="connsiteY19-1286" fmla="*/ 8244 h 10000"/>
                <a:gd name="connsiteX20-1287" fmla="*/ 6414 w 9894"/>
                <a:gd name="connsiteY20-1288" fmla="*/ 7429 h 10000"/>
                <a:gd name="connsiteX21-1289" fmla="*/ 6414 w 9894"/>
                <a:gd name="connsiteY21-1290" fmla="*/ 7300 h 10000"/>
                <a:gd name="connsiteX22-1291" fmla="*/ 6509 w 9894"/>
                <a:gd name="connsiteY22-1292" fmla="*/ 7086 h 10000"/>
                <a:gd name="connsiteX23-1293" fmla="*/ 6751 w 9894"/>
                <a:gd name="connsiteY23-1294" fmla="*/ 7214 h 10000"/>
                <a:gd name="connsiteX24-1295" fmla="*/ 6799 w 9894"/>
                <a:gd name="connsiteY24-1296" fmla="*/ 7344 h 10000"/>
                <a:gd name="connsiteX25-1297" fmla="*/ 7041 w 9894"/>
                <a:gd name="connsiteY25-1298" fmla="*/ 8158 h 10000"/>
                <a:gd name="connsiteX26-1299" fmla="*/ 7300 w 9894"/>
                <a:gd name="connsiteY26-1300" fmla="*/ 9002 h 10000"/>
                <a:gd name="connsiteX27-1301" fmla="*/ 8141 w 9894"/>
                <a:gd name="connsiteY27-1302" fmla="*/ 9956 h 10000"/>
                <a:gd name="connsiteX28-1303" fmla="*/ 9894 w 9894"/>
                <a:gd name="connsiteY28-1304" fmla="*/ 7909 h 10000"/>
                <a:gd name="connsiteX29-1305" fmla="*/ 8814 w 9894"/>
                <a:gd name="connsiteY29-1306" fmla="*/ 6880 h 10000"/>
                <a:gd name="connsiteX30-1307" fmla="*/ 8494 w 9894"/>
                <a:gd name="connsiteY30-1308" fmla="*/ 8652 h 10000"/>
                <a:gd name="connsiteX31-1309" fmla="*/ 7859 w 9894"/>
                <a:gd name="connsiteY31-1310" fmla="*/ 6141 h 10000"/>
                <a:gd name="connsiteX32-1311" fmla="*/ 7761 w 9894"/>
                <a:gd name="connsiteY32-1312" fmla="*/ 5755 h 10000"/>
                <a:gd name="connsiteX33-1313" fmla="*/ 7474 w 9894"/>
                <a:gd name="connsiteY33-1314" fmla="*/ 4122 h 10000"/>
                <a:gd name="connsiteX34-1315" fmla="*/ 7907 w 9894"/>
                <a:gd name="connsiteY34-1316" fmla="*/ 4122 h 10000"/>
                <a:gd name="connsiteX35-1317" fmla="*/ 8390 w 9894"/>
                <a:gd name="connsiteY35-1318" fmla="*/ 5841 h 10000"/>
                <a:gd name="connsiteX36-1319" fmla="*/ 9211 w 9894"/>
                <a:gd name="connsiteY36-1320" fmla="*/ 6269 h 10000"/>
                <a:gd name="connsiteX37-1321" fmla="*/ 9739 w 9894"/>
                <a:gd name="connsiteY37-1322" fmla="*/ 5539 h 10000"/>
                <a:gd name="connsiteX38-1323" fmla="*/ 9211 w 9894"/>
                <a:gd name="connsiteY38-1324" fmla="*/ 3821 h 10000"/>
                <a:gd name="connsiteX39-1325" fmla="*/ 8824 w 9894"/>
                <a:gd name="connsiteY39-1326" fmla="*/ 3220 h 10000"/>
                <a:gd name="connsiteX40-1327" fmla="*/ 8824 w 9894"/>
                <a:gd name="connsiteY40-1328" fmla="*/ 3220 h 10000"/>
                <a:gd name="connsiteX41-1329" fmla="*/ 8776 w 9894"/>
                <a:gd name="connsiteY41-1330" fmla="*/ 3220 h 10000"/>
                <a:gd name="connsiteX42-1331" fmla="*/ 8583 w 9894"/>
                <a:gd name="connsiteY42-1332" fmla="*/ 3092 h 10000"/>
                <a:gd name="connsiteX43-1333" fmla="*/ 5062 w 9894"/>
                <a:gd name="connsiteY43-1334" fmla="*/ 1117 h 10000"/>
                <a:gd name="connsiteX44-1335" fmla="*/ 4725 w 9894"/>
                <a:gd name="connsiteY44-1336" fmla="*/ 0 h 10000"/>
                <a:gd name="connsiteX45-1337" fmla="*/ 0 w 9894"/>
                <a:gd name="connsiteY45-1338" fmla="*/ 1073 h 10000"/>
                <a:gd name="connsiteX46-1339" fmla="*/ 481 w 9894"/>
                <a:gd name="connsiteY46-1340" fmla="*/ 2790 h 10000"/>
                <a:gd name="connsiteX47-1341" fmla="*/ 531 w 9894"/>
                <a:gd name="connsiteY47-1342" fmla="*/ 4550 h 10000"/>
                <a:gd name="connsiteX48-1343" fmla="*/ 1205 w 9894"/>
                <a:gd name="connsiteY48-1344" fmla="*/ 7129 h 10000"/>
                <a:gd name="connsiteX49-1345" fmla="*/ 1301 w 9894"/>
                <a:gd name="connsiteY49-1346" fmla="*/ 7300 h 10000"/>
                <a:gd name="connsiteX50-1347" fmla="*/ 1301 w 9894"/>
                <a:gd name="connsiteY50-1348" fmla="*/ 7387 h 10000"/>
                <a:gd name="connsiteX51-1349" fmla="*/ 1640 w 9894"/>
                <a:gd name="connsiteY51-1350" fmla="*/ 8587 h 10000"/>
                <a:gd name="connsiteX0-1351" fmla="*/ 1658 w 10000"/>
                <a:gd name="connsiteY0-1352" fmla="*/ 8587 h 9970"/>
                <a:gd name="connsiteX1-1353" fmla="*/ 2437 w 10000"/>
                <a:gd name="connsiteY1-1354" fmla="*/ 8975 h 9970"/>
                <a:gd name="connsiteX2-1355" fmla="*/ 2924 w 10000"/>
                <a:gd name="connsiteY2-1356" fmla="*/ 8374 h 9970"/>
                <a:gd name="connsiteX3-1357" fmla="*/ 2827 w 10000"/>
                <a:gd name="connsiteY3-1358" fmla="*/ 8072 h 9970"/>
                <a:gd name="connsiteX4-1359" fmla="*/ 3022 w 10000"/>
                <a:gd name="connsiteY4-1360" fmla="*/ 7858 h 9970"/>
                <a:gd name="connsiteX5-1361" fmla="*/ 3315 w 10000"/>
                <a:gd name="connsiteY5-1362" fmla="*/ 7986 h 9970"/>
                <a:gd name="connsiteX6-1363" fmla="*/ 3363 w 10000"/>
                <a:gd name="connsiteY6-1364" fmla="*/ 8115 h 9970"/>
                <a:gd name="connsiteX7-1365" fmla="*/ 3508 w 10000"/>
                <a:gd name="connsiteY7-1366" fmla="*/ 8717 h 9970"/>
                <a:gd name="connsiteX8-1367" fmla="*/ 4289 w 10000"/>
                <a:gd name="connsiteY8-1368" fmla="*/ 9147 h 9970"/>
                <a:gd name="connsiteX9-1369" fmla="*/ 4776 w 10000"/>
                <a:gd name="connsiteY9-1370" fmla="*/ 8417 h 9970"/>
                <a:gd name="connsiteX10-1371" fmla="*/ 4630 w 10000"/>
                <a:gd name="connsiteY10-1372" fmla="*/ 7858 h 9970"/>
                <a:gd name="connsiteX11-1373" fmla="*/ 4582 w 10000"/>
                <a:gd name="connsiteY11-1374" fmla="*/ 7686 h 9970"/>
                <a:gd name="connsiteX12-1375" fmla="*/ 4776 w 10000"/>
                <a:gd name="connsiteY12-1376" fmla="*/ 7472 h 9970"/>
                <a:gd name="connsiteX13-1377" fmla="*/ 5116 w 10000"/>
                <a:gd name="connsiteY13-1378" fmla="*/ 7600 h 9970"/>
                <a:gd name="connsiteX14-1379" fmla="*/ 5165 w 10000"/>
                <a:gd name="connsiteY14-1380" fmla="*/ 7727 h 9970"/>
                <a:gd name="connsiteX15-1381" fmla="*/ 5409 w 10000"/>
                <a:gd name="connsiteY15-1382" fmla="*/ 8545 h 9970"/>
                <a:gd name="connsiteX16-1383" fmla="*/ 5458 w 10000"/>
                <a:gd name="connsiteY16-1384" fmla="*/ 8889 h 9970"/>
                <a:gd name="connsiteX17-1385" fmla="*/ 6336 w 10000"/>
                <a:gd name="connsiteY17-1386" fmla="*/ 9319 h 9970"/>
                <a:gd name="connsiteX18-1387" fmla="*/ 6823 w 10000"/>
                <a:gd name="connsiteY18-1388" fmla="*/ 8587 h 9970"/>
                <a:gd name="connsiteX19-1389" fmla="*/ 6723 w 10000"/>
                <a:gd name="connsiteY19-1390" fmla="*/ 8244 h 9970"/>
                <a:gd name="connsiteX20-1391" fmla="*/ 6483 w 10000"/>
                <a:gd name="connsiteY20-1392" fmla="*/ 7429 h 9970"/>
                <a:gd name="connsiteX21-1393" fmla="*/ 6483 w 10000"/>
                <a:gd name="connsiteY21-1394" fmla="*/ 7300 h 9970"/>
                <a:gd name="connsiteX22-1395" fmla="*/ 6579 w 10000"/>
                <a:gd name="connsiteY22-1396" fmla="*/ 7086 h 9970"/>
                <a:gd name="connsiteX23-1397" fmla="*/ 6823 w 10000"/>
                <a:gd name="connsiteY23-1398" fmla="*/ 7214 h 9970"/>
                <a:gd name="connsiteX24-1399" fmla="*/ 6872 w 10000"/>
                <a:gd name="connsiteY24-1400" fmla="*/ 7344 h 9970"/>
                <a:gd name="connsiteX25-1401" fmla="*/ 7116 w 10000"/>
                <a:gd name="connsiteY25-1402" fmla="*/ 8158 h 9970"/>
                <a:gd name="connsiteX26-1403" fmla="*/ 7378 w 10000"/>
                <a:gd name="connsiteY26-1404" fmla="*/ 9002 h 9970"/>
                <a:gd name="connsiteX27-1405" fmla="*/ 8228 w 10000"/>
                <a:gd name="connsiteY27-1406" fmla="*/ 9956 h 9970"/>
                <a:gd name="connsiteX28-1407" fmla="*/ 10000 w 10000"/>
                <a:gd name="connsiteY28-1408" fmla="*/ 7909 h 9970"/>
                <a:gd name="connsiteX29-1409" fmla="*/ 8908 w 10000"/>
                <a:gd name="connsiteY29-1410" fmla="*/ 6880 h 9970"/>
                <a:gd name="connsiteX30-1411" fmla="*/ 8585 w 10000"/>
                <a:gd name="connsiteY30-1412" fmla="*/ 8652 h 9970"/>
                <a:gd name="connsiteX31-1413" fmla="*/ 7943 w 10000"/>
                <a:gd name="connsiteY31-1414" fmla="*/ 6141 h 9970"/>
                <a:gd name="connsiteX32-1415" fmla="*/ 7844 w 10000"/>
                <a:gd name="connsiteY32-1416" fmla="*/ 5755 h 9970"/>
                <a:gd name="connsiteX33-1417" fmla="*/ 7554 w 10000"/>
                <a:gd name="connsiteY33-1418" fmla="*/ 4122 h 9970"/>
                <a:gd name="connsiteX34-1419" fmla="*/ 7992 w 10000"/>
                <a:gd name="connsiteY34-1420" fmla="*/ 4122 h 9970"/>
                <a:gd name="connsiteX35-1421" fmla="*/ 8480 w 10000"/>
                <a:gd name="connsiteY35-1422" fmla="*/ 5841 h 9970"/>
                <a:gd name="connsiteX36-1423" fmla="*/ 9310 w 10000"/>
                <a:gd name="connsiteY36-1424" fmla="*/ 6269 h 9970"/>
                <a:gd name="connsiteX37-1425" fmla="*/ 9843 w 10000"/>
                <a:gd name="connsiteY37-1426" fmla="*/ 5539 h 9970"/>
                <a:gd name="connsiteX38-1427" fmla="*/ 9310 w 10000"/>
                <a:gd name="connsiteY38-1428" fmla="*/ 3821 h 9970"/>
                <a:gd name="connsiteX39-1429" fmla="*/ 8919 w 10000"/>
                <a:gd name="connsiteY39-1430" fmla="*/ 3220 h 9970"/>
                <a:gd name="connsiteX40-1431" fmla="*/ 8919 w 10000"/>
                <a:gd name="connsiteY40-1432" fmla="*/ 3220 h 9970"/>
                <a:gd name="connsiteX41-1433" fmla="*/ 8870 w 10000"/>
                <a:gd name="connsiteY41-1434" fmla="*/ 3220 h 9970"/>
                <a:gd name="connsiteX42-1435" fmla="*/ 8675 w 10000"/>
                <a:gd name="connsiteY42-1436" fmla="*/ 3092 h 9970"/>
                <a:gd name="connsiteX43-1437" fmla="*/ 5116 w 10000"/>
                <a:gd name="connsiteY43-1438" fmla="*/ 1117 h 9970"/>
                <a:gd name="connsiteX44-1439" fmla="*/ 4776 w 10000"/>
                <a:gd name="connsiteY44-1440" fmla="*/ 0 h 9970"/>
                <a:gd name="connsiteX45-1441" fmla="*/ 0 w 10000"/>
                <a:gd name="connsiteY45-1442" fmla="*/ 1073 h 9970"/>
                <a:gd name="connsiteX46-1443" fmla="*/ 486 w 10000"/>
                <a:gd name="connsiteY46-1444" fmla="*/ 2790 h 9970"/>
                <a:gd name="connsiteX47-1445" fmla="*/ 537 w 10000"/>
                <a:gd name="connsiteY47-1446" fmla="*/ 4550 h 9970"/>
                <a:gd name="connsiteX48-1447" fmla="*/ 1218 w 10000"/>
                <a:gd name="connsiteY48-1448" fmla="*/ 7129 h 9970"/>
                <a:gd name="connsiteX49-1449" fmla="*/ 1315 w 10000"/>
                <a:gd name="connsiteY49-1450" fmla="*/ 7300 h 9970"/>
                <a:gd name="connsiteX50-1451" fmla="*/ 1315 w 10000"/>
                <a:gd name="connsiteY50-1452" fmla="*/ 7387 h 9970"/>
                <a:gd name="connsiteX51-1453" fmla="*/ 1658 w 10000"/>
                <a:gd name="connsiteY51-1454" fmla="*/ 8587 h 9970"/>
                <a:gd name="connsiteX0-1455" fmla="*/ 1658 w 9865"/>
                <a:gd name="connsiteY0-1456" fmla="*/ 8613 h 10036"/>
                <a:gd name="connsiteX1-1457" fmla="*/ 2437 w 9865"/>
                <a:gd name="connsiteY1-1458" fmla="*/ 9002 h 10036"/>
                <a:gd name="connsiteX2-1459" fmla="*/ 2924 w 9865"/>
                <a:gd name="connsiteY2-1460" fmla="*/ 8399 h 10036"/>
                <a:gd name="connsiteX3-1461" fmla="*/ 2827 w 9865"/>
                <a:gd name="connsiteY3-1462" fmla="*/ 8096 h 10036"/>
                <a:gd name="connsiteX4-1463" fmla="*/ 3022 w 9865"/>
                <a:gd name="connsiteY4-1464" fmla="*/ 7882 h 10036"/>
                <a:gd name="connsiteX5-1465" fmla="*/ 3315 w 9865"/>
                <a:gd name="connsiteY5-1466" fmla="*/ 8010 h 10036"/>
                <a:gd name="connsiteX6-1467" fmla="*/ 3363 w 9865"/>
                <a:gd name="connsiteY6-1468" fmla="*/ 8139 h 10036"/>
                <a:gd name="connsiteX7-1469" fmla="*/ 3508 w 9865"/>
                <a:gd name="connsiteY7-1470" fmla="*/ 8743 h 10036"/>
                <a:gd name="connsiteX8-1471" fmla="*/ 4289 w 9865"/>
                <a:gd name="connsiteY8-1472" fmla="*/ 9175 h 10036"/>
                <a:gd name="connsiteX9-1473" fmla="*/ 4776 w 9865"/>
                <a:gd name="connsiteY9-1474" fmla="*/ 8442 h 10036"/>
                <a:gd name="connsiteX10-1475" fmla="*/ 4630 w 9865"/>
                <a:gd name="connsiteY10-1476" fmla="*/ 7882 h 10036"/>
                <a:gd name="connsiteX11-1477" fmla="*/ 4582 w 9865"/>
                <a:gd name="connsiteY11-1478" fmla="*/ 7709 h 10036"/>
                <a:gd name="connsiteX12-1479" fmla="*/ 4776 w 9865"/>
                <a:gd name="connsiteY12-1480" fmla="*/ 7494 h 10036"/>
                <a:gd name="connsiteX13-1481" fmla="*/ 5116 w 9865"/>
                <a:gd name="connsiteY13-1482" fmla="*/ 7623 h 10036"/>
                <a:gd name="connsiteX14-1483" fmla="*/ 5165 w 9865"/>
                <a:gd name="connsiteY14-1484" fmla="*/ 7750 h 10036"/>
                <a:gd name="connsiteX15-1485" fmla="*/ 5409 w 9865"/>
                <a:gd name="connsiteY15-1486" fmla="*/ 8571 h 10036"/>
                <a:gd name="connsiteX16-1487" fmla="*/ 5458 w 9865"/>
                <a:gd name="connsiteY16-1488" fmla="*/ 8916 h 10036"/>
                <a:gd name="connsiteX17-1489" fmla="*/ 6336 w 9865"/>
                <a:gd name="connsiteY17-1490" fmla="*/ 9347 h 10036"/>
                <a:gd name="connsiteX18-1491" fmla="*/ 6823 w 9865"/>
                <a:gd name="connsiteY18-1492" fmla="*/ 8613 h 10036"/>
                <a:gd name="connsiteX19-1493" fmla="*/ 6723 w 9865"/>
                <a:gd name="connsiteY19-1494" fmla="*/ 8269 h 10036"/>
                <a:gd name="connsiteX20-1495" fmla="*/ 6483 w 9865"/>
                <a:gd name="connsiteY20-1496" fmla="*/ 7451 h 10036"/>
                <a:gd name="connsiteX21-1497" fmla="*/ 6483 w 9865"/>
                <a:gd name="connsiteY21-1498" fmla="*/ 7322 h 10036"/>
                <a:gd name="connsiteX22-1499" fmla="*/ 6579 w 9865"/>
                <a:gd name="connsiteY22-1500" fmla="*/ 7107 h 10036"/>
                <a:gd name="connsiteX23-1501" fmla="*/ 6823 w 9865"/>
                <a:gd name="connsiteY23-1502" fmla="*/ 7236 h 10036"/>
                <a:gd name="connsiteX24-1503" fmla="*/ 6872 w 9865"/>
                <a:gd name="connsiteY24-1504" fmla="*/ 7366 h 10036"/>
                <a:gd name="connsiteX25-1505" fmla="*/ 7116 w 9865"/>
                <a:gd name="connsiteY25-1506" fmla="*/ 8183 h 10036"/>
                <a:gd name="connsiteX26-1507" fmla="*/ 7378 w 9865"/>
                <a:gd name="connsiteY26-1508" fmla="*/ 9029 h 10036"/>
                <a:gd name="connsiteX27-1509" fmla="*/ 8228 w 9865"/>
                <a:gd name="connsiteY27-1510" fmla="*/ 9986 h 10036"/>
                <a:gd name="connsiteX28-1511" fmla="*/ 9839 w 9865"/>
                <a:gd name="connsiteY28-1512" fmla="*/ 7837 h 10036"/>
                <a:gd name="connsiteX29-1513" fmla="*/ 8908 w 9865"/>
                <a:gd name="connsiteY29-1514" fmla="*/ 6901 h 10036"/>
                <a:gd name="connsiteX30-1515" fmla="*/ 8585 w 9865"/>
                <a:gd name="connsiteY30-1516" fmla="*/ 8678 h 10036"/>
                <a:gd name="connsiteX31-1517" fmla="*/ 7943 w 9865"/>
                <a:gd name="connsiteY31-1518" fmla="*/ 6159 h 10036"/>
                <a:gd name="connsiteX32-1519" fmla="*/ 7844 w 9865"/>
                <a:gd name="connsiteY32-1520" fmla="*/ 5772 h 10036"/>
                <a:gd name="connsiteX33-1521" fmla="*/ 7554 w 9865"/>
                <a:gd name="connsiteY33-1522" fmla="*/ 4134 h 10036"/>
                <a:gd name="connsiteX34-1523" fmla="*/ 7992 w 9865"/>
                <a:gd name="connsiteY34-1524" fmla="*/ 4134 h 10036"/>
                <a:gd name="connsiteX35-1525" fmla="*/ 8480 w 9865"/>
                <a:gd name="connsiteY35-1526" fmla="*/ 5859 h 10036"/>
                <a:gd name="connsiteX36-1527" fmla="*/ 9310 w 9865"/>
                <a:gd name="connsiteY36-1528" fmla="*/ 6288 h 10036"/>
                <a:gd name="connsiteX37-1529" fmla="*/ 9843 w 9865"/>
                <a:gd name="connsiteY37-1530" fmla="*/ 5556 h 10036"/>
                <a:gd name="connsiteX38-1531" fmla="*/ 9310 w 9865"/>
                <a:gd name="connsiteY38-1532" fmla="*/ 3832 h 10036"/>
                <a:gd name="connsiteX39-1533" fmla="*/ 8919 w 9865"/>
                <a:gd name="connsiteY39-1534" fmla="*/ 3230 h 10036"/>
                <a:gd name="connsiteX40-1535" fmla="*/ 8919 w 9865"/>
                <a:gd name="connsiteY40-1536" fmla="*/ 3230 h 10036"/>
                <a:gd name="connsiteX41-1537" fmla="*/ 8870 w 9865"/>
                <a:gd name="connsiteY41-1538" fmla="*/ 3230 h 10036"/>
                <a:gd name="connsiteX42-1539" fmla="*/ 8675 w 9865"/>
                <a:gd name="connsiteY42-1540" fmla="*/ 3101 h 10036"/>
                <a:gd name="connsiteX43-1541" fmla="*/ 5116 w 9865"/>
                <a:gd name="connsiteY43-1542" fmla="*/ 1120 h 10036"/>
                <a:gd name="connsiteX44-1543" fmla="*/ 4776 w 9865"/>
                <a:gd name="connsiteY44-1544" fmla="*/ 0 h 10036"/>
                <a:gd name="connsiteX45-1545" fmla="*/ 0 w 9865"/>
                <a:gd name="connsiteY45-1546" fmla="*/ 1076 h 10036"/>
                <a:gd name="connsiteX46-1547" fmla="*/ 486 w 9865"/>
                <a:gd name="connsiteY46-1548" fmla="*/ 2798 h 10036"/>
                <a:gd name="connsiteX47-1549" fmla="*/ 537 w 9865"/>
                <a:gd name="connsiteY47-1550" fmla="*/ 4564 h 10036"/>
                <a:gd name="connsiteX48-1551" fmla="*/ 1218 w 9865"/>
                <a:gd name="connsiteY48-1552" fmla="*/ 7150 h 10036"/>
                <a:gd name="connsiteX49-1553" fmla="*/ 1315 w 9865"/>
                <a:gd name="connsiteY49-1554" fmla="*/ 7322 h 10036"/>
                <a:gd name="connsiteX50-1555" fmla="*/ 1315 w 9865"/>
                <a:gd name="connsiteY50-1556" fmla="*/ 7409 h 10036"/>
                <a:gd name="connsiteX51-1557" fmla="*/ 1658 w 9865"/>
                <a:gd name="connsiteY51-1558" fmla="*/ 8613 h 10036"/>
                <a:gd name="connsiteX0-1559" fmla="*/ 1681 w 10028"/>
                <a:gd name="connsiteY0-1560" fmla="*/ 8582 h 10000"/>
                <a:gd name="connsiteX1-1561" fmla="*/ 2470 w 10028"/>
                <a:gd name="connsiteY1-1562" fmla="*/ 8970 h 10000"/>
                <a:gd name="connsiteX2-1563" fmla="*/ 2964 w 10028"/>
                <a:gd name="connsiteY2-1564" fmla="*/ 8369 h 10000"/>
                <a:gd name="connsiteX3-1565" fmla="*/ 2866 w 10028"/>
                <a:gd name="connsiteY3-1566" fmla="*/ 8067 h 10000"/>
                <a:gd name="connsiteX4-1567" fmla="*/ 3063 w 10028"/>
                <a:gd name="connsiteY4-1568" fmla="*/ 7854 h 10000"/>
                <a:gd name="connsiteX5-1569" fmla="*/ 3360 w 10028"/>
                <a:gd name="connsiteY5-1570" fmla="*/ 7981 h 10000"/>
                <a:gd name="connsiteX6-1571" fmla="*/ 3409 w 10028"/>
                <a:gd name="connsiteY6-1572" fmla="*/ 8110 h 10000"/>
                <a:gd name="connsiteX7-1573" fmla="*/ 3556 w 10028"/>
                <a:gd name="connsiteY7-1574" fmla="*/ 8712 h 10000"/>
                <a:gd name="connsiteX8-1575" fmla="*/ 4348 w 10028"/>
                <a:gd name="connsiteY8-1576" fmla="*/ 9142 h 10000"/>
                <a:gd name="connsiteX9-1577" fmla="*/ 4841 w 10028"/>
                <a:gd name="connsiteY9-1578" fmla="*/ 8412 h 10000"/>
                <a:gd name="connsiteX10-1579" fmla="*/ 4693 w 10028"/>
                <a:gd name="connsiteY10-1580" fmla="*/ 7854 h 10000"/>
                <a:gd name="connsiteX11-1581" fmla="*/ 4645 w 10028"/>
                <a:gd name="connsiteY11-1582" fmla="*/ 7681 h 10000"/>
                <a:gd name="connsiteX12-1583" fmla="*/ 4841 w 10028"/>
                <a:gd name="connsiteY12-1584" fmla="*/ 7467 h 10000"/>
                <a:gd name="connsiteX13-1585" fmla="*/ 5186 w 10028"/>
                <a:gd name="connsiteY13-1586" fmla="*/ 7596 h 10000"/>
                <a:gd name="connsiteX14-1587" fmla="*/ 5236 w 10028"/>
                <a:gd name="connsiteY14-1588" fmla="*/ 7722 h 10000"/>
                <a:gd name="connsiteX15-1589" fmla="*/ 5483 w 10028"/>
                <a:gd name="connsiteY15-1590" fmla="*/ 8540 h 10000"/>
                <a:gd name="connsiteX16-1591" fmla="*/ 5533 w 10028"/>
                <a:gd name="connsiteY16-1592" fmla="*/ 8884 h 10000"/>
                <a:gd name="connsiteX17-1593" fmla="*/ 6423 w 10028"/>
                <a:gd name="connsiteY17-1594" fmla="*/ 9313 h 10000"/>
                <a:gd name="connsiteX18-1595" fmla="*/ 6916 w 10028"/>
                <a:gd name="connsiteY18-1596" fmla="*/ 8582 h 10000"/>
                <a:gd name="connsiteX19-1597" fmla="*/ 6815 w 10028"/>
                <a:gd name="connsiteY19-1598" fmla="*/ 8239 h 10000"/>
                <a:gd name="connsiteX20-1599" fmla="*/ 6572 w 10028"/>
                <a:gd name="connsiteY20-1600" fmla="*/ 7424 h 10000"/>
                <a:gd name="connsiteX21-1601" fmla="*/ 6572 w 10028"/>
                <a:gd name="connsiteY21-1602" fmla="*/ 7296 h 10000"/>
                <a:gd name="connsiteX22-1603" fmla="*/ 6669 w 10028"/>
                <a:gd name="connsiteY22-1604" fmla="*/ 7082 h 10000"/>
                <a:gd name="connsiteX23-1605" fmla="*/ 6916 w 10028"/>
                <a:gd name="connsiteY23-1606" fmla="*/ 7210 h 10000"/>
                <a:gd name="connsiteX24-1607" fmla="*/ 6966 w 10028"/>
                <a:gd name="connsiteY24-1608" fmla="*/ 7340 h 10000"/>
                <a:gd name="connsiteX25-1609" fmla="*/ 7213 w 10028"/>
                <a:gd name="connsiteY25-1610" fmla="*/ 8154 h 10000"/>
                <a:gd name="connsiteX26-1611" fmla="*/ 7479 w 10028"/>
                <a:gd name="connsiteY26-1612" fmla="*/ 8997 h 10000"/>
                <a:gd name="connsiteX27-1613" fmla="*/ 8341 w 10028"/>
                <a:gd name="connsiteY27-1614" fmla="*/ 9950 h 10000"/>
                <a:gd name="connsiteX28-1615" fmla="*/ 9974 w 10028"/>
                <a:gd name="connsiteY28-1616" fmla="*/ 7809 h 10000"/>
                <a:gd name="connsiteX29-1617" fmla="*/ 9030 w 10028"/>
                <a:gd name="connsiteY29-1618" fmla="*/ 6876 h 10000"/>
                <a:gd name="connsiteX30-1619" fmla="*/ 8702 w 10028"/>
                <a:gd name="connsiteY30-1620" fmla="*/ 8647 h 10000"/>
                <a:gd name="connsiteX31-1621" fmla="*/ 8052 w 10028"/>
                <a:gd name="connsiteY31-1622" fmla="*/ 6137 h 10000"/>
                <a:gd name="connsiteX32-1623" fmla="*/ 7951 w 10028"/>
                <a:gd name="connsiteY32-1624" fmla="*/ 5751 h 10000"/>
                <a:gd name="connsiteX33-1625" fmla="*/ 7657 w 10028"/>
                <a:gd name="connsiteY33-1626" fmla="*/ 4119 h 10000"/>
                <a:gd name="connsiteX34-1627" fmla="*/ 8101 w 10028"/>
                <a:gd name="connsiteY34-1628" fmla="*/ 4119 h 10000"/>
                <a:gd name="connsiteX35-1629" fmla="*/ 8596 w 10028"/>
                <a:gd name="connsiteY35-1630" fmla="*/ 5838 h 10000"/>
                <a:gd name="connsiteX36-1631" fmla="*/ 9437 w 10028"/>
                <a:gd name="connsiteY36-1632" fmla="*/ 6265 h 10000"/>
                <a:gd name="connsiteX37-1633" fmla="*/ 9978 w 10028"/>
                <a:gd name="connsiteY37-1634" fmla="*/ 5536 h 10000"/>
                <a:gd name="connsiteX38-1635" fmla="*/ 9437 w 10028"/>
                <a:gd name="connsiteY38-1636" fmla="*/ 3818 h 10000"/>
                <a:gd name="connsiteX39-1637" fmla="*/ 9041 w 10028"/>
                <a:gd name="connsiteY39-1638" fmla="*/ 3218 h 10000"/>
                <a:gd name="connsiteX40-1639" fmla="*/ 9041 w 10028"/>
                <a:gd name="connsiteY40-1640" fmla="*/ 3218 h 10000"/>
                <a:gd name="connsiteX41-1641" fmla="*/ 8991 w 10028"/>
                <a:gd name="connsiteY41-1642" fmla="*/ 3218 h 10000"/>
                <a:gd name="connsiteX42-1643" fmla="*/ 8794 w 10028"/>
                <a:gd name="connsiteY42-1644" fmla="*/ 3090 h 10000"/>
                <a:gd name="connsiteX43-1645" fmla="*/ 5186 w 10028"/>
                <a:gd name="connsiteY43-1646" fmla="*/ 1116 h 10000"/>
                <a:gd name="connsiteX44-1647" fmla="*/ 4841 w 10028"/>
                <a:gd name="connsiteY44-1648" fmla="*/ 0 h 10000"/>
                <a:gd name="connsiteX45-1649" fmla="*/ 0 w 10028"/>
                <a:gd name="connsiteY45-1650" fmla="*/ 1072 h 10000"/>
                <a:gd name="connsiteX46-1651" fmla="*/ 493 w 10028"/>
                <a:gd name="connsiteY46-1652" fmla="*/ 2788 h 10000"/>
                <a:gd name="connsiteX47-1653" fmla="*/ 544 w 10028"/>
                <a:gd name="connsiteY47-1654" fmla="*/ 4548 h 10000"/>
                <a:gd name="connsiteX48-1655" fmla="*/ 1235 w 10028"/>
                <a:gd name="connsiteY48-1656" fmla="*/ 7124 h 10000"/>
                <a:gd name="connsiteX49-1657" fmla="*/ 1333 w 10028"/>
                <a:gd name="connsiteY49-1658" fmla="*/ 7296 h 10000"/>
                <a:gd name="connsiteX50-1659" fmla="*/ 1333 w 10028"/>
                <a:gd name="connsiteY50-1660" fmla="*/ 7382 h 10000"/>
                <a:gd name="connsiteX51-1661" fmla="*/ 1681 w 10028"/>
                <a:gd name="connsiteY51-1662" fmla="*/ 8582 h 10000"/>
                <a:gd name="connsiteX0-1663" fmla="*/ 1681 w 10028"/>
                <a:gd name="connsiteY0-1664" fmla="*/ 8582 h 10000"/>
                <a:gd name="connsiteX1-1665" fmla="*/ 2470 w 10028"/>
                <a:gd name="connsiteY1-1666" fmla="*/ 8970 h 10000"/>
                <a:gd name="connsiteX2-1667" fmla="*/ 2964 w 10028"/>
                <a:gd name="connsiteY2-1668" fmla="*/ 8369 h 10000"/>
                <a:gd name="connsiteX3-1669" fmla="*/ 2866 w 10028"/>
                <a:gd name="connsiteY3-1670" fmla="*/ 8067 h 10000"/>
                <a:gd name="connsiteX4-1671" fmla="*/ 3063 w 10028"/>
                <a:gd name="connsiteY4-1672" fmla="*/ 7854 h 10000"/>
                <a:gd name="connsiteX5-1673" fmla="*/ 3360 w 10028"/>
                <a:gd name="connsiteY5-1674" fmla="*/ 7981 h 10000"/>
                <a:gd name="connsiteX6-1675" fmla="*/ 3409 w 10028"/>
                <a:gd name="connsiteY6-1676" fmla="*/ 8110 h 10000"/>
                <a:gd name="connsiteX7-1677" fmla="*/ 3556 w 10028"/>
                <a:gd name="connsiteY7-1678" fmla="*/ 8712 h 10000"/>
                <a:gd name="connsiteX8-1679" fmla="*/ 4348 w 10028"/>
                <a:gd name="connsiteY8-1680" fmla="*/ 9142 h 10000"/>
                <a:gd name="connsiteX9-1681" fmla="*/ 4841 w 10028"/>
                <a:gd name="connsiteY9-1682" fmla="*/ 8412 h 10000"/>
                <a:gd name="connsiteX10-1683" fmla="*/ 4693 w 10028"/>
                <a:gd name="connsiteY10-1684" fmla="*/ 7854 h 10000"/>
                <a:gd name="connsiteX11-1685" fmla="*/ 4645 w 10028"/>
                <a:gd name="connsiteY11-1686" fmla="*/ 7681 h 10000"/>
                <a:gd name="connsiteX12-1687" fmla="*/ 4841 w 10028"/>
                <a:gd name="connsiteY12-1688" fmla="*/ 7467 h 10000"/>
                <a:gd name="connsiteX13-1689" fmla="*/ 5186 w 10028"/>
                <a:gd name="connsiteY13-1690" fmla="*/ 7596 h 10000"/>
                <a:gd name="connsiteX14-1691" fmla="*/ 5236 w 10028"/>
                <a:gd name="connsiteY14-1692" fmla="*/ 7722 h 10000"/>
                <a:gd name="connsiteX15-1693" fmla="*/ 5483 w 10028"/>
                <a:gd name="connsiteY15-1694" fmla="*/ 8540 h 10000"/>
                <a:gd name="connsiteX16-1695" fmla="*/ 5533 w 10028"/>
                <a:gd name="connsiteY16-1696" fmla="*/ 8884 h 10000"/>
                <a:gd name="connsiteX17-1697" fmla="*/ 6423 w 10028"/>
                <a:gd name="connsiteY17-1698" fmla="*/ 9313 h 10000"/>
                <a:gd name="connsiteX18-1699" fmla="*/ 6916 w 10028"/>
                <a:gd name="connsiteY18-1700" fmla="*/ 8582 h 10000"/>
                <a:gd name="connsiteX19-1701" fmla="*/ 6815 w 10028"/>
                <a:gd name="connsiteY19-1702" fmla="*/ 8239 h 10000"/>
                <a:gd name="connsiteX20-1703" fmla="*/ 6572 w 10028"/>
                <a:gd name="connsiteY20-1704" fmla="*/ 7424 h 10000"/>
                <a:gd name="connsiteX21-1705" fmla="*/ 6572 w 10028"/>
                <a:gd name="connsiteY21-1706" fmla="*/ 7296 h 10000"/>
                <a:gd name="connsiteX22-1707" fmla="*/ 6669 w 10028"/>
                <a:gd name="connsiteY22-1708" fmla="*/ 7082 h 10000"/>
                <a:gd name="connsiteX23-1709" fmla="*/ 6916 w 10028"/>
                <a:gd name="connsiteY23-1710" fmla="*/ 7210 h 10000"/>
                <a:gd name="connsiteX24-1711" fmla="*/ 6966 w 10028"/>
                <a:gd name="connsiteY24-1712" fmla="*/ 7340 h 10000"/>
                <a:gd name="connsiteX25-1713" fmla="*/ 7213 w 10028"/>
                <a:gd name="connsiteY25-1714" fmla="*/ 8154 h 10000"/>
                <a:gd name="connsiteX26-1715" fmla="*/ 7479 w 10028"/>
                <a:gd name="connsiteY26-1716" fmla="*/ 8997 h 10000"/>
                <a:gd name="connsiteX27-1717" fmla="*/ 8341 w 10028"/>
                <a:gd name="connsiteY27-1718" fmla="*/ 9950 h 10000"/>
                <a:gd name="connsiteX28-1719" fmla="*/ 9974 w 10028"/>
                <a:gd name="connsiteY28-1720" fmla="*/ 7809 h 10000"/>
                <a:gd name="connsiteX29-1721" fmla="*/ 9030 w 10028"/>
                <a:gd name="connsiteY29-1722" fmla="*/ 6876 h 10000"/>
                <a:gd name="connsiteX30-1723" fmla="*/ 8702 w 10028"/>
                <a:gd name="connsiteY30-1724" fmla="*/ 8647 h 10000"/>
                <a:gd name="connsiteX31-1725" fmla="*/ 8052 w 10028"/>
                <a:gd name="connsiteY31-1726" fmla="*/ 6137 h 10000"/>
                <a:gd name="connsiteX32-1727" fmla="*/ 7951 w 10028"/>
                <a:gd name="connsiteY32-1728" fmla="*/ 5751 h 10000"/>
                <a:gd name="connsiteX33-1729" fmla="*/ 7657 w 10028"/>
                <a:gd name="connsiteY33-1730" fmla="*/ 4119 h 10000"/>
                <a:gd name="connsiteX34-1731" fmla="*/ 8101 w 10028"/>
                <a:gd name="connsiteY34-1732" fmla="*/ 4119 h 10000"/>
                <a:gd name="connsiteX35-1733" fmla="*/ 8596 w 10028"/>
                <a:gd name="connsiteY35-1734" fmla="*/ 5838 h 10000"/>
                <a:gd name="connsiteX36-1735" fmla="*/ 9437 w 10028"/>
                <a:gd name="connsiteY36-1736" fmla="*/ 6265 h 10000"/>
                <a:gd name="connsiteX37-1737" fmla="*/ 9978 w 10028"/>
                <a:gd name="connsiteY37-1738" fmla="*/ 5536 h 10000"/>
                <a:gd name="connsiteX38-1739" fmla="*/ 9437 w 10028"/>
                <a:gd name="connsiteY38-1740" fmla="*/ 3818 h 10000"/>
                <a:gd name="connsiteX39-1741" fmla="*/ 9041 w 10028"/>
                <a:gd name="connsiteY39-1742" fmla="*/ 3218 h 10000"/>
                <a:gd name="connsiteX40-1743" fmla="*/ 9041 w 10028"/>
                <a:gd name="connsiteY40-1744" fmla="*/ 3218 h 10000"/>
                <a:gd name="connsiteX41-1745" fmla="*/ 8991 w 10028"/>
                <a:gd name="connsiteY41-1746" fmla="*/ 3218 h 10000"/>
                <a:gd name="connsiteX42-1747" fmla="*/ 8794 w 10028"/>
                <a:gd name="connsiteY42-1748" fmla="*/ 3090 h 10000"/>
                <a:gd name="connsiteX43-1749" fmla="*/ 5186 w 10028"/>
                <a:gd name="connsiteY43-1750" fmla="*/ 1116 h 10000"/>
                <a:gd name="connsiteX44-1751" fmla="*/ 4841 w 10028"/>
                <a:gd name="connsiteY44-1752" fmla="*/ 0 h 10000"/>
                <a:gd name="connsiteX45-1753" fmla="*/ 0 w 10028"/>
                <a:gd name="connsiteY45-1754" fmla="*/ 1072 h 10000"/>
                <a:gd name="connsiteX46-1755" fmla="*/ 493 w 10028"/>
                <a:gd name="connsiteY46-1756" fmla="*/ 2788 h 10000"/>
                <a:gd name="connsiteX47-1757" fmla="*/ 544 w 10028"/>
                <a:gd name="connsiteY47-1758" fmla="*/ 4548 h 10000"/>
                <a:gd name="connsiteX48-1759" fmla="*/ 1235 w 10028"/>
                <a:gd name="connsiteY48-1760" fmla="*/ 7124 h 10000"/>
                <a:gd name="connsiteX49-1761" fmla="*/ 1333 w 10028"/>
                <a:gd name="connsiteY49-1762" fmla="*/ 7296 h 10000"/>
                <a:gd name="connsiteX50-1763" fmla="*/ 1333 w 10028"/>
                <a:gd name="connsiteY50-1764" fmla="*/ 7382 h 10000"/>
                <a:gd name="connsiteX51-1765" fmla="*/ 1681 w 10028"/>
                <a:gd name="connsiteY51-1766" fmla="*/ 8582 h 10000"/>
                <a:gd name="connsiteX0-1767" fmla="*/ 1681 w 10028"/>
                <a:gd name="connsiteY0-1768" fmla="*/ 8582 h 10000"/>
                <a:gd name="connsiteX1-1769" fmla="*/ 2470 w 10028"/>
                <a:gd name="connsiteY1-1770" fmla="*/ 8970 h 10000"/>
                <a:gd name="connsiteX2-1771" fmla="*/ 2964 w 10028"/>
                <a:gd name="connsiteY2-1772" fmla="*/ 8369 h 10000"/>
                <a:gd name="connsiteX3-1773" fmla="*/ 2866 w 10028"/>
                <a:gd name="connsiteY3-1774" fmla="*/ 8067 h 10000"/>
                <a:gd name="connsiteX4-1775" fmla="*/ 3063 w 10028"/>
                <a:gd name="connsiteY4-1776" fmla="*/ 7854 h 10000"/>
                <a:gd name="connsiteX5-1777" fmla="*/ 3360 w 10028"/>
                <a:gd name="connsiteY5-1778" fmla="*/ 7981 h 10000"/>
                <a:gd name="connsiteX6-1779" fmla="*/ 3409 w 10028"/>
                <a:gd name="connsiteY6-1780" fmla="*/ 8110 h 10000"/>
                <a:gd name="connsiteX7-1781" fmla="*/ 3556 w 10028"/>
                <a:gd name="connsiteY7-1782" fmla="*/ 8712 h 10000"/>
                <a:gd name="connsiteX8-1783" fmla="*/ 4348 w 10028"/>
                <a:gd name="connsiteY8-1784" fmla="*/ 9142 h 10000"/>
                <a:gd name="connsiteX9-1785" fmla="*/ 4841 w 10028"/>
                <a:gd name="connsiteY9-1786" fmla="*/ 8412 h 10000"/>
                <a:gd name="connsiteX10-1787" fmla="*/ 4693 w 10028"/>
                <a:gd name="connsiteY10-1788" fmla="*/ 7854 h 10000"/>
                <a:gd name="connsiteX11-1789" fmla="*/ 4645 w 10028"/>
                <a:gd name="connsiteY11-1790" fmla="*/ 7681 h 10000"/>
                <a:gd name="connsiteX12-1791" fmla="*/ 4841 w 10028"/>
                <a:gd name="connsiteY12-1792" fmla="*/ 7467 h 10000"/>
                <a:gd name="connsiteX13-1793" fmla="*/ 5186 w 10028"/>
                <a:gd name="connsiteY13-1794" fmla="*/ 7596 h 10000"/>
                <a:gd name="connsiteX14-1795" fmla="*/ 5236 w 10028"/>
                <a:gd name="connsiteY14-1796" fmla="*/ 7722 h 10000"/>
                <a:gd name="connsiteX15-1797" fmla="*/ 5483 w 10028"/>
                <a:gd name="connsiteY15-1798" fmla="*/ 8540 h 10000"/>
                <a:gd name="connsiteX16-1799" fmla="*/ 5533 w 10028"/>
                <a:gd name="connsiteY16-1800" fmla="*/ 8884 h 10000"/>
                <a:gd name="connsiteX17-1801" fmla="*/ 6423 w 10028"/>
                <a:gd name="connsiteY17-1802" fmla="*/ 9313 h 10000"/>
                <a:gd name="connsiteX18-1803" fmla="*/ 6916 w 10028"/>
                <a:gd name="connsiteY18-1804" fmla="*/ 8582 h 10000"/>
                <a:gd name="connsiteX19-1805" fmla="*/ 6815 w 10028"/>
                <a:gd name="connsiteY19-1806" fmla="*/ 8239 h 10000"/>
                <a:gd name="connsiteX20-1807" fmla="*/ 6572 w 10028"/>
                <a:gd name="connsiteY20-1808" fmla="*/ 7424 h 10000"/>
                <a:gd name="connsiteX21-1809" fmla="*/ 6572 w 10028"/>
                <a:gd name="connsiteY21-1810" fmla="*/ 7296 h 10000"/>
                <a:gd name="connsiteX22-1811" fmla="*/ 6669 w 10028"/>
                <a:gd name="connsiteY22-1812" fmla="*/ 7082 h 10000"/>
                <a:gd name="connsiteX23-1813" fmla="*/ 6916 w 10028"/>
                <a:gd name="connsiteY23-1814" fmla="*/ 7210 h 10000"/>
                <a:gd name="connsiteX24-1815" fmla="*/ 6966 w 10028"/>
                <a:gd name="connsiteY24-1816" fmla="*/ 7340 h 10000"/>
                <a:gd name="connsiteX25-1817" fmla="*/ 7213 w 10028"/>
                <a:gd name="connsiteY25-1818" fmla="*/ 8154 h 10000"/>
                <a:gd name="connsiteX26-1819" fmla="*/ 7479 w 10028"/>
                <a:gd name="connsiteY26-1820" fmla="*/ 8997 h 10000"/>
                <a:gd name="connsiteX27-1821" fmla="*/ 8341 w 10028"/>
                <a:gd name="connsiteY27-1822" fmla="*/ 9950 h 10000"/>
                <a:gd name="connsiteX28-1823" fmla="*/ 9974 w 10028"/>
                <a:gd name="connsiteY28-1824" fmla="*/ 7809 h 10000"/>
                <a:gd name="connsiteX29-1825" fmla="*/ 9030 w 10028"/>
                <a:gd name="connsiteY29-1826" fmla="*/ 6876 h 10000"/>
                <a:gd name="connsiteX30-1827" fmla="*/ 8702 w 10028"/>
                <a:gd name="connsiteY30-1828" fmla="*/ 8647 h 10000"/>
                <a:gd name="connsiteX31-1829" fmla="*/ 8052 w 10028"/>
                <a:gd name="connsiteY31-1830" fmla="*/ 6137 h 10000"/>
                <a:gd name="connsiteX32-1831" fmla="*/ 7951 w 10028"/>
                <a:gd name="connsiteY32-1832" fmla="*/ 5751 h 10000"/>
                <a:gd name="connsiteX33-1833" fmla="*/ 7657 w 10028"/>
                <a:gd name="connsiteY33-1834" fmla="*/ 4119 h 10000"/>
                <a:gd name="connsiteX34-1835" fmla="*/ 8101 w 10028"/>
                <a:gd name="connsiteY34-1836" fmla="*/ 4119 h 10000"/>
                <a:gd name="connsiteX35-1837" fmla="*/ 8596 w 10028"/>
                <a:gd name="connsiteY35-1838" fmla="*/ 5838 h 10000"/>
                <a:gd name="connsiteX36-1839" fmla="*/ 9437 w 10028"/>
                <a:gd name="connsiteY36-1840" fmla="*/ 6265 h 10000"/>
                <a:gd name="connsiteX37-1841" fmla="*/ 9978 w 10028"/>
                <a:gd name="connsiteY37-1842" fmla="*/ 5536 h 10000"/>
                <a:gd name="connsiteX38-1843" fmla="*/ 9437 w 10028"/>
                <a:gd name="connsiteY38-1844" fmla="*/ 3818 h 10000"/>
                <a:gd name="connsiteX39-1845" fmla="*/ 9041 w 10028"/>
                <a:gd name="connsiteY39-1846" fmla="*/ 3218 h 10000"/>
                <a:gd name="connsiteX40-1847" fmla="*/ 9041 w 10028"/>
                <a:gd name="connsiteY40-1848" fmla="*/ 3218 h 10000"/>
                <a:gd name="connsiteX41-1849" fmla="*/ 8991 w 10028"/>
                <a:gd name="connsiteY41-1850" fmla="*/ 3218 h 10000"/>
                <a:gd name="connsiteX42-1851" fmla="*/ 8794 w 10028"/>
                <a:gd name="connsiteY42-1852" fmla="*/ 3090 h 10000"/>
                <a:gd name="connsiteX43-1853" fmla="*/ 5186 w 10028"/>
                <a:gd name="connsiteY43-1854" fmla="*/ 1116 h 10000"/>
                <a:gd name="connsiteX44-1855" fmla="*/ 4841 w 10028"/>
                <a:gd name="connsiteY44-1856" fmla="*/ 0 h 10000"/>
                <a:gd name="connsiteX45-1857" fmla="*/ 0 w 10028"/>
                <a:gd name="connsiteY45-1858" fmla="*/ 1072 h 10000"/>
                <a:gd name="connsiteX46-1859" fmla="*/ 493 w 10028"/>
                <a:gd name="connsiteY46-1860" fmla="*/ 2788 h 10000"/>
                <a:gd name="connsiteX47-1861" fmla="*/ 544 w 10028"/>
                <a:gd name="connsiteY47-1862" fmla="*/ 4548 h 10000"/>
                <a:gd name="connsiteX48-1863" fmla="*/ 1235 w 10028"/>
                <a:gd name="connsiteY48-1864" fmla="*/ 7124 h 10000"/>
                <a:gd name="connsiteX49-1865" fmla="*/ 1333 w 10028"/>
                <a:gd name="connsiteY49-1866" fmla="*/ 7296 h 10000"/>
                <a:gd name="connsiteX50-1867" fmla="*/ 1333 w 10028"/>
                <a:gd name="connsiteY50-1868" fmla="*/ 7382 h 10000"/>
                <a:gd name="connsiteX51-1869" fmla="*/ 1681 w 10028"/>
                <a:gd name="connsiteY51-1870" fmla="*/ 8582 h 10000"/>
                <a:gd name="connsiteX0-1871" fmla="*/ 1681 w 10028"/>
                <a:gd name="connsiteY0-1872" fmla="*/ 8582 h 10000"/>
                <a:gd name="connsiteX1-1873" fmla="*/ 2470 w 10028"/>
                <a:gd name="connsiteY1-1874" fmla="*/ 8970 h 10000"/>
                <a:gd name="connsiteX2-1875" fmla="*/ 2964 w 10028"/>
                <a:gd name="connsiteY2-1876" fmla="*/ 8369 h 10000"/>
                <a:gd name="connsiteX3-1877" fmla="*/ 2866 w 10028"/>
                <a:gd name="connsiteY3-1878" fmla="*/ 8067 h 10000"/>
                <a:gd name="connsiteX4-1879" fmla="*/ 3063 w 10028"/>
                <a:gd name="connsiteY4-1880" fmla="*/ 7854 h 10000"/>
                <a:gd name="connsiteX5-1881" fmla="*/ 3360 w 10028"/>
                <a:gd name="connsiteY5-1882" fmla="*/ 7981 h 10000"/>
                <a:gd name="connsiteX6-1883" fmla="*/ 3409 w 10028"/>
                <a:gd name="connsiteY6-1884" fmla="*/ 8110 h 10000"/>
                <a:gd name="connsiteX7-1885" fmla="*/ 3556 w 10028"/>
                <a:gd name="connsiteY7-1886" fmla="*/ 8712 h 10000"/>
                <a:gd name="connsiteX8-1887" fmla="*/ 4348 w 10028"/>
                <a:gd name="connsiteY8-1888" fmla="*/ 9142 h 10000"/>
                <a:gd name="connsiteX9-1889" fmla="*/ 4841 w 10028"/>
                <a:gd name="connsiteY9-1890" fmla="*/ 8412 h 10000"/>
                <a:gd name="connsiteX10-1891" fmla="*/ 4693 w 10028"/>
                <a:gd name="connsiteY10-1892" fmla="*/ 7854 h 10000"/>
                <a:gd name="connsiteX11-1893" fmla="*/ 4645 w 10028"/>
                <a:gd name="connsiteY11-1894" fmla="*/ 7681 h 10000"/>
                <a:gd name="connsiteX12-1895" fmla="*/ 4841 w 10028"/>
                <a:gd name="connsiteY12-1896" fmla="*/ 7467 h 10000"/>
                <a:gd name="connsiteX13-1897" fmla="*/ 5186 w 10028"/>
                <a:gd name="connsiteY13-1898" fmla="*/ 7596 h 10000"/>
                <a:gd name="connsiteX14-1899" fmla="*/ 5236 w 10028"/>
                <a:gd name="connsiteY14-1900" fmla="*/ 7722 h 10000"/>
                <a:gd name="connsiteX15-1901" fmla="*/ 5483 w 10028"/>
                <a:gd name="connsiteY15-1902" fmla="*/ 8540 h 10000"/>
                <a:gd name="connsiteX16-1903" fmla="*/ 5533 w 10028"/>
                <a:gd name="connsiteY16-1904" fmla="*/ 8884 h 10000"/>
                <a:gd name="connsiteX17-1905" fmla="*/ 6423 w 10028"/>
                <a:gd name="connsiteY17-1906" fmla="*/ 9313 h 10000"/>
                <a:gd name="connsiteX18-1907" fmla="*/ 6916 w 10028"/>
                <a:gd name="connsiteY18-1908" fmla="*/ 8582 h 10000"/>
                <a:gd name="connsiteX19-1909" fmla="*/ 6815 w 10028"/>
                <a:gd name="connsiteY19-1910" fmla="*/ 8239 h 10000"/>
                <a:gd name="connsiteX20-1911" fmla="*/ 6572 w 10028"/>
                <a:gd name="connsiteY20-1912" fmla="*/ 7424 h 10000"/>
                <a:gd name="connsiteX21-1913" fmla="*/ 6572 w 10028"/>
                <a:gd name="connsiteY21-1914" fmla="*/ 7296 h 10000"/>
                <a:gd name="connsiteX22-1915" fmla="*/ 6669 w 10028"/>
                <a:gd name="connsiteY22-1916" fmla="*/ 7082 h 10000"/>
                <a:gd name="connsiteX23-1917" fmla="*/ 6916 w 10028"/>
                <a:gd name="connsiteY23-1918" fmla="*/ 7210 h 10000"/>
                <a:gd name="connsiteX24-1919" fmla="*/ 6966 w 10028"/>
                <a:gd name="connsiteY24-1920" fmla="*/ 7340 h 10000"/>
                <a:gd name="connsiteX25-1921" fmla="*/ 7213 w 10028"/>
                <a:gd name="connsiteY25-1922" fmla="*/ 8154 h 10000"/>
                <a:gd name="connsiteX26-1923" fmla="*/ 7479 w 10028"/>
                <a:gd name="connsiteY26-1924" fmla="*/ 8997 h 10000"/>
                <a:gd name="connsiteX27-1925" fmla="*/ 8341 w 10028"/>
                <a:gd name="connsiteY27-1926" fmla="*/ 9950 h 10000"/>
                <a:gd name="connsiteX28-1927" fmla="*/ 9974 w 10028"/>
                <a:gd name="connsiteY28-1928" fmla="*/ 7809 h 10000"/>
                <a:gd name="connsiteX29-1929" fmla="*/ 9030 w 10028"/>
                <a:gd name="connsiteY29-1930" fmla="*/ 6876 h 10000"/>
                <a:gd name="connsiteX30-1931" fmla="*/ 8702 w 10028"/>
                <a:gd name="connsiteY30-1932" fmla="*/ 8647 h 10000"/>
                <a:gd name="connsiteX31-1933" fmla="*/ 8052 w 10028"/>
                <a:gd name="connsiteY31-1934" fmla="*/ 6137 h 10000"/>
                <a:gd name="connsiteX32-1935" fmla="*/ 7951 w 10028"/>
                <a:gd name="connsiteY32-1936" fmla="*/ 5751 h 10000"/>
                <a:gd name="connsiteX33-1937" fmla="*/ 7657 w 10028"/>
                <a:gd name="connsiteY33-1938" fmla="*/ 4119 h 10000"/>
                <a:gd name="connsiteX34-1939" fmla="*/ 8101 w 10028"/>
                <a:gd name="connsiteY34-1940" fmla="*/ 4119 h 10000"/>
                <a:gd name="connsiteX35-1941" fmla="*/ 8596 w 10028"/>
                <a:gd name="connsiteY35-1942" fmla="*/ 5838 h 10000"/>
                <a:gd name="connsiteX36-1943" fmla="*/ 9437 w 10028"/>
                <a:gd name="connsiteY36-1944" fmla="*/ 6265 h 10000"/>
                <a:gd name="connsiteX37-1945" fmla="*/ 9978 w 10028"/>
                <a:gd name="connsiteY37-1946" fmla="*/ 5536 h 10000"/>
                <a:gd name="connsiteX38-1947" fmla="*/ 9437 w 10028"/>
                <a:gd name="connsiteY38-1948" fmla="*/ 3818 h 10000"/>
                <a:gd name="connsiteX39-1949" fmla="*/ 9041 w 10028"/>
                <a:gd name="connsiteY39-1950" fmla="*/ 3218 h 10000"/>
                <a:gd name="connsiteX40-1951" fmla="*/ 9041 w 10028"/>
                <a:gd name="connsiteY40-1952" fmla="*/ 3218 h 10000"/>
                <a:gd name="connsiteX41-1953" fmla="*/ 8991 w 10028"/>
                <a:gd name="connsiteY41-1954" fmla="*/ 3218 h 10000"/>
                <a:gd name="connsiteX42-1955" fmla="*/ 8794 w 10028"/>
                <a:gd name="connsiteY42-1956" fmla="*/ 3090 h 10000"/>
                <a:gd name="connsiteX43-1957" fmla="*/ 5186 w 10028"/>
                <a:gd name="connsiteY43-1958" fmla="*/ 1116 h 10000"/>
                <a:gd name="connsiteX44-1959" fmla="*/ 4841 w 10028"/>
                <a:gd name="connsiteY44-1960" fmla="*/ 0 h 10000"/>
                <a:gd name="connsiteX45-1961" fmla="*/ 0 w 10028"/>
                <a:gd name="connsiteY45-1962" fmla="*/ 1072 h 10000"/>
                <a:gd name="connsiteX46-1963" fmla="*/ 493 w 10028"/>
                <a:gd name="connsiteY46-1964" fmla="*/ 2788 h 10000"/>
                <a:gd name="connsiteX47-1965" fmla="*/ 544 w 10028"/>
                <a:gd name="connsiteY47-1966" fmla="*/ 4548 h 10000"/>
                <a:gd name="connsiteX48-1967" fmla="*/ 1235 w 10028"/>
                <a:gd name="connsiteY48-1968" fmla="*/ 7124 h 10000"/>
                <a:gd name="connsiteX49-1969" fmla="*/ 1333 w 10028"/>
                <a:gd name="connsiteY49-1970" fmla="*/ 7296 h 10000"/>
                <a:gd name="connsiteX50-1971" fmla="*/ 1333 w 10028"/>
                <a:gd name="connsiteY50-1972" fmla="*/ 7382 h 10000"/>
                <a:gd name="connsiteX51-1973" fmla="*/ 1681 w 10028"/>
                <a:gd name="connsiteY51-1974" fmla="*/ 8582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  <a:cxn ang="0">
                  <a:pos x="connsiteX47-95" y="connsiteY47-96"/>
                </a:cxn>
                <a:cxn ang="0">
                  <a:pos x="connsiteX48-97" y="connsiteY48-98"/>
                </a:cxn>
                <a:cxn ang="0">
                  <a:pos x="connsiteX49-99" y="connsiteY49-100"/>
                </a:cxn>
                <a:cxn ang="0">
                  <a:pos x="connsiteX50-101" y="connsiteY50-102"/>
                </a:cxn>
                <a:cxn ang="0">
                  <a:pos x="connsiteX51-205" y="connsiteY51-206"/>
                </a:cxn>
              </a:cxnLst>
              <a:rect l="l" t="t" r="r" b="b"/>
              <a:pathLst>
                <a:path w="10028" h="10000">
                  <a:moveTo>
                    <a:pt x="1681" y="8582"/>
                  </a:moveTo>
                  <a:cubicBezTo>
                    <a:pt x="1778" y="8884"/>
                    <a:pt x="2124" y="9055"/>
                    <a:pt x="2470" y="8970"/>
                  </a:cubicBezTo>
                  <a:cubicBezTo>
                    <a:pt x="2815" y="8927"/>
                    <a:pt x="3014" y="8627"/>
                    <a:pt x="2964" y="8369"/>
                  </a:cubicBezTo>
                  <a:cubicBezTo>
                    <a:pt x="2932" y="8268"/>
                    <a:pt x="2897" y="8168"/>
                    <a:pt x="2866" y="8067"/>
                  </a:cubicBezTo>
                  <a:cubicBezTo>
                    <a:pt x="2866" y="7981"/>
                    <a:pt x="2913" y="7896"/>
                    <a:pt x="3063" y="7854"/>
                  </a:cubicBezTo>
                  <a:cubicBezTo>
                    <a:pt x="3210" y="7854"/>
                    <a:pt x="3310" y="7896"/>
                    <a:pt x="3360" y="7981"/>
                  </a:cubicBezTo>
                  <a:cubicBezTo>
                    <a:pt x="3375" y="8024"/>
                    <a:pt x="3392" y="8067"/>
                    <a:pt x="3409" y="8110"/>
                  </a:cubicBezTo>
                  <a:cubicBezTo>
                    <a:pt x="3458" y="8310"/>
                    <a:pt x="3508" y="8512"/>
                    <a:pt x="3556" y="8712"/>
                  </a:cubicBezTo>
                  <a:cubicBezTo>
                    <a:pt x="3655" y="9012"/>
                    <a:pt x="4001" y="9184"/>
                    <a:pt x="4348" y="9142"/>
                  </a:cubicBezTo>
                  <a:cubicBezTo>
                    <a:pt x="4744" y="9055"/>
                    <a:pt x="4940" y="8712"/>
                    <a:pt x="4841" y="8412"/>
                  </a:cubicBezTo>
                  <a:cubicBezTo>
                    <a:pt x="4792" y="8226"/>
                    <a:pt x="4744" y="8039"/>
                    <a:pt x="4693" y="7854"/>
                  </a:cubicBezTo>
                  <a:cubicBezTo>
                    <a:pt x="4678" y="7795"/>
                    <a:pt x="4660" y="7738"/>
                    <a:pt x="4645" y="7681"/>
                  </a:cubicBezTo>
                  <a:cubicBezTo>
                    <a:pt x="4595" y="7596"/>
                    <a:pt x="4693" y="7509"/>
                    <a:pt x="4841" y="7467"/>
                  </a:cubicBezTo>
                  <a:cubicBezTo>
                    <a:pt x="5040" y="7424"/>
                    <a:pt x="5137" y="7509"/>
                    <a:pt x="5186" y="7596"/>
                  </a:cubicBezTo>
                  <a:cubicBezTo>
                    <a:pt x="5201" y="7638"/>
                    <a:pt x="5219" y="7681"/>
                    <a:pt x="5236" y="7722"/>
                  </a:cubicBezTo>
                  <a:cubicBezTo>
                    <a:pt x="5319" y="7995"/>
                    <a:pt x="5400" y="8268"/>
                    <a:pt x="5483" y="8540"/>
                  </a:cubicBezTo>
                  <a:cubicBezTo>
                    <a:pt x="5500" y="8655"/>
                    <a:pt x="5516" y="8768"/>
                    <a:pt x="5533" y="8884"/>
                  </a:cubicBezTo>
                  <a:cubicBezTo>
                    <a:pt x="5633" y="9184"/>
                    <a:pt x="6026" y="9399"/>
                    <a:pt x="6423" y="9313"/>
                  </a:cubicBezTo>
                  <a:cubicBezTo>
                    <a:pt x="6768" y="9228"/>
                    <a:pt x="7015" y="8884"/>
                    <a:pt x="6916" y="8582"/>
                  </a:cubicBezTo>
                  <a:cubicBezTo>
                    <a:pt x="6883" y="8468"/>
                    <a:pt x="6850" y="8354"/>
                    <a:pt x="6815" y="8239"/>
                  </a:cubicBezTo>
                  <a:cubicBezTo>
                    <a:pt x="6734" y="7967"/>
                    <a:pt x="6653" y="7694"/>
                    <a:pt x="6572" y="7424"/>
                  </a:cubicBezTo>
                  <a:lnTo>
                    <a:pt x="6572" y="7296"/>
                  </a:lnTo>
                  <a:cubicBezTo>
                    <a:pt x="6521" y="7210"/>
                    <a:pt x="6572" y="7082"/>
                    <a:pt x="6669" y="7082"/>
                  </a:cubicBezTo>
                  <a:cubicBezTo>
                    <a:pt x="6815" y="7038"/>
                    <a:pt x="6916" y="7124"/>
                    <a:pt x="6916" y="7210"/>
                  </a:cubicBezTo>
                  <a:cubicBezTo>
                    <a:pt x="6933" y="7253"/>
                    <a:pt x="6950" y="7297"/>
                    <a:pt x="6966" y="7340"/>
                  </a:cubicBezTo>
                  <a:cubicBezTo>
                    <a:pt x="7049" y="7611"/>
                    <a:pt x="7131" y="7882"/>
                    <a:pt x="7213" y="8154"/>
                  </a:cubicBezTo>
                  <a:cubicBezTo>
                    <a:pt x="7302" y="8435"/>
                    <a:pt x="7391" y="8716"/>
                    <a:pt x="7479" y="8997"/>
                  </a:cubicBezTo>
                  <a:cubicBezTo>
                    <a:pt x="7687" y="9745"/>
                    <a:pt x="7925" y="10148"/>
                    <a:pt x="8341" y="9950"/>
                  </a:cubicBezTo>
                  <a:cubicBezTo>
                    <a:pt x="8756" y="9752"/>
                    <a:pt x="9046" y="10032"/>
                    <a:pt x="9974" y="7809"/>
                  </a:cubicBezTo>
                  <a:cubicBezTo>
                    <a:pt x="10133" y="7132"/>
                    <a:pt x="9976" y="6816"/>
                    <a:pt x="9030" y="6876"/>
                  </a:cubicBezTo>
                  <a:cubicBezTo>
                    <a:pt x="8709" y="7415"/>
                    <a:pt x="8812" y="8056"/>
                    <a:pt x="8702" y="8647"/>
                  </a:cubicBezTo>
                  <a:lnTo>
                    <a:pt x="8052" y="6137"/>
                  </a:lnTo>
                  <a:cubicBezTo>
                    <a:pt x="8003" y="5880"/>
                    <a:pt x="7951" y="5838"/>
                    <a:pt x="7951" y="5751"/>
                  </a:cubicBezTo>
                  <a:cubicBezTo>
                    <a:pt x="7854" y="5208"/>
                    <a:pt x="7756" y="4663"/>
                    <a:pt x="7657" y="4119"/>
                  </a:cubicBezTo>
                  <a:lnTo>
                    <a:pt x="8101" y="4119"/>
                  </a:lnTo>
                  <a:lnTo>
                    <a:pt x="8596" y="5838"/>
                  </a:lnTo>
                  <a:cubicBezTo>
                    <a:pt x="8693" y="6180"/>
                    <a:pt x="9091" y="6352"/>
                    <a:pt x="9437" y="6265"/>
                  </a:cubicBezTo>
                  <a:cubicBezTo>
                    <a:pt x="9832" y="6180"/>
                    <a:pt x="10080" y="5880"/>
                    <a:pt x="9978" y="5536"/>
                  </a:cubicBezTo>
                  <a:lnTo>
                    <a:pt x="9437" y="3818"/>
                  </a:lnTo>
                  <a:cubicBezTo>
                    <a:pt x="9389" y="3647"/>
                    <a:pt x="9239" y="3390"/>
                    <a:pt x="9041" y="3218"/>
                  </a:cubicBezTo>
                  <a:lnTo>
                    <a:pt x="9041" y="3218"/>
                  </a:lnTo>
                  <a:lnTo>
                    <a:pt x="8991" y="3218"/>
                  </a:lnTo>
                  <a:cubicBezTo>
                    <a:pt x="8941" y="3177"/>
                    <a:pt x="8841" y="3133"/>
                    <a:pt x="8794" y="3090"/>
                  </a:cubicBezTo>
                  <a:lnTo>
                    <a:pt x="5186" y="1116"/>
                  </a:lnTo>
                  <a:cubicBezTo>
                    <a:pt x="5072" y="743"/>
                    <a:pt x="4957" y="373"/>
                    <a:pt x="4841" y="0"/>
                  </a:cubicBezTo>
                  <a:lnTo>
                    <a:pt x="0" y="1072"/>
                  </a:lnTo>
                  <a:lnTo>
                    <a:pt x="493" y="2788"/>
                  </a:lnTo>
                  <a:cubicBezTo>
                    <a:pt x="247" y="3304"/>
                    <a:pt x="393" y="4119"/>
                    <a:pt x="544" y="4548"/>
                  </a:cubicBezTo>
                  <a:lnTo>
                    <a:pt x="1235" y="7124"/>
                  </a:lnTo>
                  <a:cubicBezTo>
                    <a:pt x="1284" y="7167"/>
                    <a:pt x="1284" y="7253"/>
                    <a:pt x="1333" y="7296"/>
                  </a:cubicBezTo>
                  <a:lnTo>
                    <a:pt x="1333" y="7382"/>
                  </a:lnTo>
                  <a:lnTo>
                    <a:pt x="1681" y="8582"/>
                  </a:lnTo>
                  <a:close/>
                </a:path>
              </a:pathLst>
            </a:custGeom>
            <a:solidFill>
              <a:srgbClr val="FFF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12"/>
            <p:cNvSpPr/>
            <p:nvPr/>
          </p:nvSpPr>
          <p:spPr bwMode="auto">
            <a:xfrm>
              <a:off x="5759" y="-631"/>
              <a:ext cx="417" cy="996"/>
            </a:xfrm>
            <a:custGeom>
              <a:avLst/>
              <a:gdLst>
                <a:gd name="T0" fmla="*/ 0 w 417"/>
                <a:gd name="T1" fmla="*/ 0 h 996"/>
                <a:gd name="T2" fmla="*/ 176 w 417"/>
                <a:gd name="T3" fmla="*/ 0 h 996"/>
                <a:gd name="T4" fmla="*/ 417 w 417"/>
                <a:gd name="T5" fmla="*/ 954 h 996"/>
                <a:gd name="T6" fmla="*/ 250 w 417"/>
                <a:gd name="T7" fmla="*/ 996 h 996"/>
                <a:gd name="T8" fmla="*/ 0 w 417"/>
                <a:gd name="T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7" h="996">
                  <a:moveTo>
                    <a:pt x="0" y="0"/>
                  </a:moveTo>
                  <a:lnTo>
                    <a:pt x="176" y="0"/>
                  </a:lnTo>
                  <a:lnTo>
                    <a:pt x="417" y="954"/>
                  </a:lnTo>
                  <a:lnTo>
                    <a:pt x="250" y="9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13"/>
            <p:cNvSpPr/>
            <p:nvPr/>
          </p:nvSpPr>
          <p:spPr bwMode="auto">
            <a:xfrm>
              <a:off x="6018" y="324"/>
              <a:ext cx="167" cy="74"/>
            </a:xfrm>
            <a:custGeom>
              <a:avLst/>
              <a:gdLst>
                <a:gd name="T0" fmla="*/ 0 w 167"/>
                <a:gd name="T1" fmla="*/ 40 h 74"/>
                <a:gd name="T2" fmla="*/ 158 w 167"/>
                <a:gd name="T3" fmla="*/ 0 h 74"/>
                <a:gd name="T4" fmla="*/ 167 w 167"/>
                <a:gd name="T5" fmla="*/ 36 h 74"/>
                <a:gd name="T6" fmla="*/ 10 w 167"/>
                <a:gd name="T7" fmla="*/ 74 h 74"/>
                <a:gd name="T8" fmla="*/ 0 w 167"/>
                <a:gd name="T9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74">
                  <a:moveTo>
                    <a:pt x="0" y="40"/>
                  </a:moveTo>
                  <a:lnTo>
                    <a:pt x="158" y="0"/>
                  </a:lnTo>
                  <a:lnTo>
                    <a:pt x="167" y="36"/>
                  </a:lnTo>
                  <a:lnTo>
                    <a:pt x="10" y="74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E2E8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214"/>
            <p:cNvSpPr/>
            <p:nvPr/>
          </p:nvSpPr>
          <p:spPr bwMode="auto">
            <a:xfrm>
              <a:off x="5592" y="-631"/>
              <a:ext cx="429" cy="1037"/>
            </a:xfrm>
            <a:custGeom>
              <a:avLst/>
              <a:gdLst>
                <a:gd name="T0" fmla="*/ 179 w 429"/>
                <a:gd name="T1" fmla="*/ 0 h 1037"/>
                <a:gd name="T2" fmla="*/ 0 w 429"/>
                <a:gd name="T3" fmla="*/ 0 h 1037"/>
                <a:gd name="T4" fmla="*/ 263 w 429"/>
                <a:gd name="T5" fmla="*/ 1037 h 1037"/>
                <a:gd name="T6" fmla="*/ 429 w 429"/>
                <a:gd name="T7" fmla="*/ 996 h 1037"/>
                <a:gd name="T8" fmla="*/ 179 w 429"/>
                <a:gd name="T9" fmla="*/ 0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037">
                  <a:moveTo>
                    <a:pt x="179" y="0"/>
                  </a:moveTo>
                  <a:lnTo>
                    <a:pt x="0" y="0"/>
                  </a:lnTo>
                  <a:lnTo>
                    <a:pt x="263" y="1037"/>
                  </a:lnTo>
                  <a:lnTo>
                    <a:pt x="429" y="996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D9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215"/>
            <p:cNvSpPr/>
            <p:nvPr/>
          </p:nvSpPr>
          <p:spPr bwMode="auto">
            <a:xfrm>
              <a:off x="5864" y="365"/>
              <a:ext cx="167" cy="74"/>
            </a:xfrm>
            <a:custGeom>
              <a:avLst/>
              <a:gdLst>
                <a:gd name="T0" fmla="*/ 157 w 167"/>
                <a:gd name="T1" fmla="*/ 0 h 74"/>
                <a:gd name="T2" fmla="*/ 0 w 167"/>
                <a:gd name="T3" fmla="*/ 38 h 74"/>
                <a:gd name="T4" fmla="*/ 10 w 167"/>
                <a:gd name="T5" fmla="*/ 74 h 74"/>
                <a:gd name="T6" fmla="*/ 167 w 167"/>
                <a:gd name="T7" fmla="*/ 34 h 74"/>
                <a:gd name="T8" fmla="*/ 157 w 167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74">
                  <a:moveTo>
                    <a:pt x="157" y="0"/>
                  </a:moveTo>
                  <a:lnTo>
                    <a:pt x="0" y="38"/>
                  </a:lnTo>
                  <a:lnTo>
                    <a:pt x="10" y="74"/>
                  </a:lnTo>
                  <a:lnTo>
                    <a:pt x="167" y="34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B0CC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0" name="Freeform 30"/>
          <p:cNvSpPr/>
          <p:nvPr/>
        </p:nvSpPr>
        <p:spPr bwMode="auto">
          <a:xfrm>
            <a:off x="9329581" y="2834563"/>
            <a:ext cx="1416517" cy="1089414"/>
          </a:xfrm>
          <a:custGeom>
            <a:avLst/>
            <a:gdLst>
              <a:gd name="T0" fmla="*/ 0 w 216"/>
              <a:gd name="T1" fmla="*/ 166 h 166"/>
              <a:gd name="T2" fmla="*/ 209 w 216"/>
              <a:gd name="T3" fmla="*/ 133 h 166"/>
              <a:gd name="T4" fmla="*/ 198 w 216"/>
              <a:gd name="T5" fmla="*/ 0 h 166"/>
              <a:gd name="T6" fmla="*/ 12 w 216"/>
              <a:gd name="T7" fmla="*/ 60 h 166"/>
              <a:gd name="T8" fmla="*/ 0 w 216"/>
              <a:gd name="T9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166">
                <a:moveTo>
                  <a:pt x="0" y="166"/>
                </a:moveTo>
                <a:cubicBezTo>
                  <a:pt x="84" y="121"/>
                  <a:pt x="119" y="130"/>
                  <a:pt x="209" y="133"/>
                </a:cubicBezTo>
                <a:cubicBezTo>
                  <a:pt x="215" y="84"/>
                  <a:pt x="216" y="48"/>
                  <a:pt x="198" y="0"/>
                </a:cubicBezTo>
                <a:cubicBezTo>
                  <a:pt x="114" y="3"/>
                  <a:pt x="83" y="12"/>
                  <a:pt x="12" y="60"/>
                </a:cubicBezTo>
                <a:cubicBezTo>
                  <a:pt x="8" y="95"/>
                  <a:pt x="5" y="130"/>
                  <a:pt x="0" y="1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83" name="Group 202"/>
          <p:cNvGrpSpPr>
            <a:grpSpLocks noChangeAspect="1"/>
          </p:cNvGrpSpPr>
          <p:nvPr/>
        </p:nvGrpSpPr>
        <p:grpSpPr bwMode="auto">
          <a:xfrm flipV="1">
            <a:off x="9940737" y="1835393"/>
            <a:ext cx="2784477" cy="1543051"/>
            <a:chOff x="-800" y="-8"/>
            <a:chExt cx="1754" cy="972"/>
          </a:xfrm>
        </p:grpSpPr>
        <p:sp>
          <p:nvSpPr>
            <p:cNvPr id="285" name="Freeform 203"/>
            <p:cNvSpPr/>
            <p:nvPr/>
          </p:nvSpPr>
          <p:spPr bwMode="auto">
            <a:xfrm>
              <a:off x="-72" y="263"/>
              <a:ext cx="1026" cy="526"/>
            </a:xfrm>
            <a:custGeom>
              <a:avLst/>
              <a:gdLst>
                <a:gd name="T0" fmla="*/ 894 w 894"/>
                <a:gd name="T1" fmla="*/ 495 h 495"/>
                <a:gd name="T2" fmla="*/ 894 w 894"/>
                <a:gd name="T3" fmla="*/ 292 h 495"/>
                <a:gd name="T4" fmla="*/ 64 w 894"/>
                <a:gd name="T5" fmla="*/ 0 h 495"/>
                <a:gd name="T6" fmla="*/ 0 w 894"/>
                <a:gd name="T7" fmla="*/ 181 h 495"/>
                <a:gd name="T8" fmla="*/ 894 w 894"/>
                <a:gd name="T9" fmla="*/ 495 h 495"/>
                <a:gd name="connsiteX0" fmla="*/ 10000 w 11275"/>
                <a:gd name="connsiteY0" fmla="*/ 10000 h 10000"/>
                <a:gd name="connsiteX1" fmla="*/ 11275 w 11275"/>
                <a:gd name="connsiteY1" fmla="*/ 6717 h 10000"/>
                <a:gd name="connsiteX2" fmla="*/ 716 w 11275"/>
                <a:gd name="connsiteY2" fmla="*/ 0 h 10000"/>
                <a:gd name="connsiteX3" fmla="*/ 0 w 11275"/>
                <a:gd name="connsiteY3" fmla="*/ 3657 h 10000"/>
                <a:gd name="connsiteX4" fmla="*/ 10000 w 11275"/>
                <a:gd name="connsiteY4" fmla="*/ 10000 h 10000"/>
                <a:gd name="connsiteX0-1" fmla="*/ 10705 w 11275"/>
                <a:gd name="connsiteY0-2" fmla="*/ 10636 h 10636"/>
                <a:gd name="connsiteX1-3" fmla="*/ 11275 w 11275"/>
                <a:gd name="connsiteY1-4" fmla="*/ 6717 h 10636"/>
                <a:gd name="connsiteX2-5" fmla="*/ 716 w 11275"/>
                <a:gd name="connsiteY2-6" fmla="*/ 0 h 10636"/>
                <a:gd name="connsiteX3-7" fmla="*/ 0 w 11275"/>
                <a:gd name="connsiteY3-8" fmla="*/ 3657 h 10636"/>
                <a:gd name="connsiteX4-9" fmla="*/ 10705 w 11275"/>
                <a:gd name="connsiteY4-10" fmla="*/ 10636 h 10636"/>
                <a:gd name="connsiteX0-11" fmla="*/ 10705 w 11376"/>
                <a:gd name="connsiteY0-12" fmla="*/ 10636 h 10636"/>
                <a:gd name="connsiteX1-13" fmla="*/ 11376 w 11376"/>
                <a:gd name="connsiteY1-14" fmla="*/ 6838 h 10636"/>
                <a:gd name="connsiteX2-15" fmla="*/ 716 w 11376"/>
                <a:gd name="connsiteY2-16" fmla="*/ 0 h 10636"/>
                <a:gd name="connsiteX3-17" fmla="*/ 0 w 11376"/>
                <a:gd name="connsiteY3-18" fmla="*/ 3657 h 10636"/>
                <a:gd name="connsiteX4-19" fmla="*/ 10705 w 11376"/>
                <a:gd name="connsiteY4-20" fmla="*/ 10636 h 10636"/>
                <a:gd name="connsiteX0-21" fmla="*/ 10705 w 11477"/>
                <a:gd name="connsiteY0-22" fmla="*/ 10636 h 10636"/>
                <a:gd name="connsiteX1-23" fmla="*/ 11477 w 11477"/>
                <a:gd name="connsiteY1-24" fmla="*/ 6838 h 10636"/>
                <a:gd name="connsiteX2-25" fmla="*/ 716 w 11477"/>
                <a:gd name="connsiteY2-26" fmla="*/ 0 h 10636"/>
                <a:gd name="connsiteX3-27" fmla="*/ 0 w 11477"/>
                <a:gd name="connsiteY3-28" fmla="*/ 3657 h 10636"/>
                <a:gd name="connsiteX4-29" fmla="*/ 10705 w 11477"/>
                <a:gd name="connsiteY4-30" fmla="*/ 10636 h 106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77" h="10636">
                  <a:moveTo>
                    <a:pt x="10705" y="10636"/>
                  </a:moveTo>
                  <a:lnTo>
                    <a:pt x="11477" y="6838"/>
                  </a:lnTo>
                  <a:lnTo>
                    <a:pt x="716" y="0"/>
                  </a:lnTo>
                  <a:lnTo>
                    <a:pt x="0" y="3657"/>
                  </a:lnTo>
                  <a:lnTo>
                    <a:pt x="10705" y="10636"/>
                  </a:lnTo>
                  <a:close/>
                </a:path>
              </a:pathLst>
            </a:custGeom>
            <a:solidFill>
              <a:srgbClr val="FF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04"/>
            <p:cNvSpPr/>
            <p:nvPr/>
          </p:nvSpPr>
          <p:spPr bwMode="auto">
            <a:xfrm>
              <a:off x="-110" y="258"/>
              <a:ext cx="97" cy="186"/>
            </a:xfrm>
            <a:custGeom>
              <a:avLst/>
              <a:gdLst>
                <a:gd name="T0" fmla="*/ 38 w 97"/>
                <a:gd name="T1" fmla="*/ 186 h 186"/>
                <a:gd name="T2" fmla="*/ 97 w 97"/>
                <a:gd name="T3" fmla="*/ 14 h 186"/>
                <a:gd name="T4" fmla="*/ 62 w 97"/>
                <a:gd name="T5" fmla="*/ 0 h 186"/>
                <a:gd name="T6" fmla="*/ 0 w 97"/>
                <a:gd name="T7" fmla="*/ 171 h 186"/>
                <a:gd name="T8" fmla="*/ 38 w 97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86">
                  <a:moveTo>
                    <a:pt x="38" y="186"/>
                  </a:moveTo>
                  <a:lnTo>
                    <a:pt x="97" y="14"/>
                  </a:lnTo>
                  <a:lnTo>
                    <a:pt x="62" y="0"/>
                  </a:lnTo>
                  <a:lnTo>
                    <a:pt x="0" y="171"/>
                  </a:lnTo>
                  <a:lnTo>
                    <a:pt x="38" y="186"/>
                  </a:lnTo>
                  <a:close/>
                </a:path>
              </a:pathLst>
            </a:custGeom>
            <a:solidFill>
              <a:srgbClr val="E2E8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05"/>
            <p:cNvSpPr/>
            <p:nvPr/>
          </p:nvSpPr>
          <p:spPr bwMode="auto">
            <a:xfrm>
              <a:off x="-136" y="433"/>
              <a:ext cx="1026" cy="531"/>
            </a:xfrm>
            <a:custGeom>
              <a:avLst/>
              <a:gdLst>
                <a:gd name="T0" fmla="*/ 958 w 958"/>
                <a:gd name="T1" fmla="*/ 314 h 520"/>
                <a:gd name="T2" fmla="*/ 958 w 958"/>
                <a:gd name="T3" fmla="*/ 520 h 520"/>
                <a:gd name="T4" fmla="*/ 0 w 958"/>
                <a:gd name="T5" fmla="*/ 180 h 520"/>
                <a:gd name="T6" fmla="*/ 64 w 958"/>
                <a:gd name="T7" fmla="*/ 0 h 520"/>
                <a:gd name="T8" fmla="*/ 958 w 958"/>
                <a:gd name="T9" fmla="*/ 314 h 520"/>
                <a:gd name="connsiteX0" fmla="*/ 10000 w 10000"/>
                <a:gd name="connsiteY0" fmla="*/ 6211 h 10173"/>
                <a:gd name="connsiteX1" fmla="*/ 10000 w 10000"/>
                <a:gd name="connsiteY1" fmla="*/ 10173 h 10173"/>
                <a:gd name="connsiteX2" fmla="*/ 0 w 10000"/>
                <a:gd name="connsiteY2" fmla="*/ 3635 h 10173"/>
                <a:gd name="connsiteX3" fmla="*/ 731 w 10000"/>
                <a:gd name="connsiteY3" fmla="*/ 0 h 10173"/>
                <a:gd name="connsiteX4" fmla="*/ 10000 w 10000"/>
                <a:gd name="connsiteY4" fmla="*/ 6211 h 10173"/>
                <a:gd name="connsiteX0-1" fmla="*/ 10000 w 10000"/>
                <a:gd name="connsiteY0-2" fmla="*/ 6240 h 10202"/>
                <a:gd name="connsiteX1-3" fmla="*/ 10000 w 10000"/>
                <a:gd name="connsiteY1-4" fmla="*/ 10202 h 10202"/>
                <a:gd name="connsiteX2-5" fmla="*/ 0 w 10000"/>
                <a:gd name="connsiteY2-6" fmla="*/ 3664 h 10202"/>
                <a:gd name="connsiteX3-7" fmla="*/ 731 w 10000"/>
                <a:gd name="connsiteY3-8" fmla="*/ 0 h 10202"/>
                <a:gd name="connsiteX4-9" fmla="*/ 10000 w 10000"/>
                <a:gd name="connsiteY4-10" fmla="*/ 6240 h 10202"/>
                <a:gd name="connsiteX0-11" fmla="*/ 10705 w 10705"/>
                <a:gd name="connsiteY0-12" fmla="*/ 6643 h 10202"/>
                <a:gd name="connsiteX1-13" fmla="*/ 10000 w 10705"/>
                <a:gd name="connsiteY1-14" fmla="*/ 10202 h 10202"/>
                <a:gd name="connsiteX2-15" fmla="*/ 0 w 10705"/>
                <a:gd name="connsiteY2-16" fmla="*/ 3664 h 10202"/>
                <a:gd name="connsiteX3-17" fmla="*/ 731 w 10705"/>
                <a:gd name="connsiteY3-18" fmla="*/ 0 h 10202"/>
                <a:gd name="connsiteX4-19" fmla="*/ 10705 w 10705"/>
                <a:gd name="connsiteY4-20" fmla="*/ 6643 h 102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705" h="10202">
                  <a:moveTo>
                    <a:pt x="10705" y="6643"/>
                  </a:moveTo>
                  <a:lnTo>
                    <a:pt x="10000" y="10202"/>
                  </a:lnTo>
                  <a:lnTo>
                    <a:pt x="0" y="3664"/>
                  </a:lnTo>
                  <a:lnTo>
                    <a:pt x="731" y="0"/>
                  </a:lnTo>
                  <a:lnTo>
                    <a:pt x="10705" y="6643"/>
                  </a:lnTo>
                  <a:close/>
                </a:path>
              </a:pathLst>
            </a:custGeom>
            <a:solidFill>
              <a:srgbClr val="F5C3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06"/>
            <p:cNvSpPr/>
            <p:nvPr/>
          </p:nvSpPr>
          <p:spPr bwMode="auto">
            <a:xfrm>
              <a:off x="-169" y="429"/>
              <a:ext cx="97" cy="183"/>
            </a:xfrm>
            <a:custGeom>
              <a:avLst/>
              <a:gdLst>
                <a:gd name="T0" fmla="*/ 97 w 97"/>
                <a:gd name="T1" fmla="*/ 15 h 183"/>
                <a:gd name="T2" fmla="*/ 38 w 97"/>
                <a:gd name="T3" fmla="*/ 183 h 183"/>
                <a:gd name="T4" fmla="*/ 0 w 97"/>
                <a:gd name="T5" fmla="*/ 172 h 183"/>
                <a:gd name="T6" fmla="*/ 59 w 97"/>
                <a:gd name="T7" fmla="*/ 0 h 183"/>
                <a:gd name="T8" fmla="*/ 97 w 97"/>
                <a:gd name="T9" fmla="*/ 1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83">
                  <a:moveTo>
                    <a:pt x="97" y="15"/>
                  </a:moveTo>
                  <a:lnTo>
                    <a:pt x="38" y="183"/>
                  </a:lnTo>
                  <a:lnTo>
                    <a:pt x="0" y="172"/>
                  </a:lnTo>
                  <a:lnTo>
                    <a:pt x="59" y="0"/>
                  </a:lnTo>
                  <a:lnTo>
                    <a:pt x="97" y="15"/>
                  </a:lnTo>
                  <a:close/>
                </a:path>
              </a:pathLst>
            </a:custGeom>
            <a:solidFill>
              <a:srgbClr val="B0CC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07"/>
            <p:cNvSpPr/>
            <p:nvPr/>
          </p:nvSpPr>
          <p:spPr bwMode="auto">
            <a:xfrm>
              <a:off x="-800" y="-8"/>
              <a:ext cx="735" cy="563"/>
            </a:xfrm>
            <a:custGeom>
              <a:avLst/>
              <a:gdLst>
                <a:gd name="T0" fmla="*/ 177 w 310"/>
                <a:gd name="T1" fmla="*/ 2 h 237"/>
                <a:gd name="T2" fmla="*/ 158 w 310"/>
                <a:gd name="T3" fmla="*/ 12 h 237"/>
                <a:gd name="T4" fmla="*/ 167 w 310"/>
                <a:gd name="T5" fmla="*/ 32 h 237"/>
                <a:gd name="T6" fmla="*/ 210 w 310"/>
                <a:gd name="T7" fmla="*/ 48 h 237"/>
                <a:gd name="T8" fmla="*/ 210 w 310"/>
                <a:gd name="T9" fmla="*/ 57 h 237"/>
                <a:gd name="T10" fmla="*/ 168 w 310"/>
                <a:gd name="T11" fmla="*/ 47 h 237"/>
                <a:gd name="T12" fmla="*/ 158 w 310"/>
                <a:gd name="T13" fmla="*/ 44 h 237"/>
                <a:gd name="T14" fmla="*/ 60 w 310"/>
                <a:gd name="T15" fmla="*/ 10 h 237"/>
                <a:gd name="T16" fmla="*/ 42 w 310"/>
                <a:gd name="T17" fmla="*/ 20 h 237"/>
                <a:gd name="T18" fmla="*/ 51 w 310"/>
                <a:gd name="T19" fmla="*/ 39 h 237"/>
                <a:gd name="T20" fmla="*/ 104 w 310"/>
                <a:gd name="T21" fmla="*/ 58 h 237"/>
                <a:gd name="T22" fmla="*/ 125 w 310"/>
                <a:gd name="T23" fmla="*/ 65 h 237"/>
                <a:gd name="T24" fmla="*/ 128 w 310"/>
                <a:gd name="T25" fmla="*/ 66 h 237"/>
                <a:gd name="T26" fmla="*/ 131 w 310"/>
                <a:gd name="T27" fmla="*/ 72 h 237"/>
                <a:gd name="T28" fmla="*/ 125 w 310"/>
                <a:gd name="T29" fmla="*/ 75 h 237"/>
                <a:gd name="T30" fmla="*/ 122 w 310"/>
                <a:gd name="T31" fmla="*/ 74 h 237"/>
                <a:gd name="T32" fmla="*/ 101 w 310"/>
                <a:gd name="T33" fmla="*/ 66 h 237"/>
                <a:gd name="T34" fmla="*/ 93 w 310"/>
                <a:gd name="T35" fmla="*/ 63 h 237"/>
                <a:gd name="T36" fmla="*/ 93 w 310"/>
                <a:gd name="T37" fmla="*/ 63 h 237"/>
                <a:gd name="T38" fmla="*/ 23 w 310"/>
                <a:gd name="T39" fmla="*/ 39 h 237"/>
                <a:gd name="T40" fmla="*/ 3 w 310"/>
                <a:gd name="T41" fmla="*/ 49 h 237"/>
                <a:gd name="T42" fmla="*/ 13 w 310"/>
                <a:gd name="T43" fmla="*/ 69 h 237"/>
                <a:gd name="T44" fmla="*/ 82 w 310"/>
                <a:gd name="T45" fmla="*/ 93 h 237"/>
                <a:gd name="T46" fmla="*/ 83 w 310"/>
                <a:gd name="T47" fmla="*/ 94 h 237"/>
                <a:gd name="T48" fmla="*/ 90 w 310"/>
                <a:gd name="T49" fmla="*/ 96 h 237"/>
                <a:gd name="T50" fmla="*/ 112 w 310"/>
                <a:gd name="T51" fmla="*/ 104 h 237"/>
                <a:gd name="T52" fmla="*/ 115 w 310"/>
                <a:gd name="T53" fmla="*/ 105 h 237"/>
                <a:gd name="T54" fmla="*/ 117 w 310"/>
                <a:gd name="T55" fmla="*/ 112 h 237"/>
                <a:gd name="T56" fmla="*/ 111 w 310"/>
                <a:gd name="T57" fmla="*/ 117 h 237"/>
                <a:gd name="T58" fmla="*/ 107 w 310"/>
                <a:gd name="T59" fmla="*/ 116 h 237"/>
                <a:gd name="T60" fmla="*/ 95 w 310"/>
                <a:gd name="T61" fmla="*/ 111 h 237"/>
                <a:gd name="T62" fmla="*/ 94 w 310"/>
                <a:gd name="T63" fmla="*/ 111 h 237"/>
                <a:gd name="T64" fmla="*/ 33 w 310"/>
                <a:gd name="T65" fmla="*/ 89 h 237"/>
                <a:gd name="T66" fmla="*/ 14 w 310"/>
                <a:gd name="T67" fmla="*/ 99 h 237"/>
                <a:gd name="T68" fmla="*/ 23 w 310"/>
                <a:gd name="T69" fmla="*/ 118 h 237"/>
                <a:gd name="T70" fmla="*/ 82 w 310"/>
                <a:gd name="T71" fmla="*/ 139 h 237"/>
                <a:gd name="T72" fmla="*/ 84 w 310"/>
                <a:gd name="T73" fmla="*/ 139 h 237"/>
                <a:gd name="T74" fmla="*/ 97 w 310"/>
                <a:gd name="T75" fmla="*/ 144 h 237"/>
                <a:gd name="T76" fmla="*/ 101 w 310"/>
                <a:gd name="T77" fmla="*/ 145 h 237"/>
                <a:gd name="T78" fmla="*/ 103 w 310"/>
                <a:gd name="T79" fmla="*/ 152 h 237"/>
                <a:gd name="T80" fmla="*/ 97 w 310"/>
                <a:gd name="T81" fmla="*/ 156 h 237"/>
                <a:gd name="T82" fmla="*/ 90 w 310"/>
                <a:gd name="T83" fmla="*/ 153 h 237"/>
                <a:gd name="T84" fmla="*/ 61 w 310"/>
                <a:gd name="T85" fmla="*/ 143 h 237"/>
                <a:gd name="T86" fmla="*/ 42 w 310"/>
                <a:gd name="T87" fmla="*/ 152 h 237"/>
                <a:gd name="T88" fmla="*/ 51 w 310"/>
                <a:gd name="T89" fmla="*/ 170 h 237"/>
                <a:gd name="T90" fmla="*/ 82 w 310"/>
                <a:gd name="T91" fmla="*/ 181 h 237"/>
                <a:gd name="T92" fmla="*/ 112 w 310"/>
                <a:gd name="T93" fmla="*/ 192 h 237"/>
                <a:gd name="T94" fmla="*/ 112 w 310"/>
                <a:gd name="T95" fmla="*/ 192 h 237"/>
                <a:gd name="T96" fmla="*/ 119 w 310"/>
                <a:gd name="T97" fmla="*/ 194 h 237"/>
                <a:gd name="T98" fmla="*/ 183 w 310"/>
                <a:gd name="T99" fmla="*/ 217 h 237"/>
                <a:gd name="T100" fmla="*/ 229 w 310"/>
                <a:gd name="T101" fmla="*/ 222 h 237"/>
                <a:gd name="T102" fmla="*/ 273 w 310"/>
                <a:gd name="T103" fmla="*/ 237 h 237"/>
                <a:gd name="T104" fmla="*/ 310 w 310"/>
                <a:gd name="T105" fmla="*/ 131 h 237"/>
                <a:gd name="T106" fmla="*/ 282 w 310"/>
                <a:gd name="T107" fmla="*/ 121 h 237"/>
                <a:gd name="T108" fmla="*/ 238 w 310"/>
                <a:gd name="T109" fmla="*/ 35 h 237"/>
                <a:gd name="T110" fmla="*/ 235 w 310"/>
                <a:gd name="T111" fmla="*/ 29 h 237"/>
                <a:gd name="T112" fmla="*/ 235 w 310"/>
                <a:gd name="T113" fmla="*/ 29 h 237"/>
                <a:gd name="T114" fmla="*/ 235 w 310"/>
                <a:gd name="T115" fmla="*/ 29 h 237"/>
                <a:gd name="T116" fmla="*/ 221 w 310"/>
                <a:gd name="T117" fmla="*/ 18 h 237"/>
                <a:gd name="T118" fmla="*/ 177 w 310"/>
                <a:gd name="T119" fmla="*/ 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0" h="237">
                  <a:moveTo>
                    <a:pt x="177" y="2"/>
                  </a:moveTo>
                  <a:cubicBezTo>
                    <a:pt x="169" y="0"/>
                    <a:pt x="160" y="4"/>
                    <a:pt x="158" y="12"/>
                  </a:cubicBezTo>
                  <a:cubicBezTo>
                    <a:pt x="155" y="20"/>
                    <a:pt x="159" y="29"/>
                    <a:pt x="167" y="32"/>
                  </a:cubicBezTo>
                  <a:cubicBezTo>
                    <a:pt x="210" y="48"/>
                    <a:pt x="210" y="48"/>
                    <a:pt x="210" y="48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168" y="47"/>
                    <a:pt x="168" y="47"/>
                    <a:pt x="168" y="47"/>
                  </a:cubicBezTo>
                  <a:cubicBezTo>
                    <a:pt x="166" y="47"/>
                    <a:pt x="164" y="46"/>
                    <a:pt x="158" y="4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3" y="7"/>
                    <a:pt x="45" y="12"/>
                    <a:pt x="42" y="20"/>
                  </a:cubicBezTo>
                  <a:cubicBezTo>
                    <a:pt x="39" y="28"/>
                    <a:pt x="43" y="36"/>
                    <a:pt x="51" y="39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31" y="67"/>
                    <a:pt x="132" y="70"/>
                    <a:pt x="131" y="72"/>
                  </a:cubicBezTo>
                  <a:cubicBezTo>
                    <a:pt x="130" y="74"/>
                    <a:pt x="128" y="76"/>
                    <a:pt x="125" y="75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15" y="36"/>
                    <a:pt x="6" y="40"/>
                    <a:pt x="3" y="49"/>
                  </a:cubicBezTo>
                  <a:cubicBezTo>
                    <a:pt x="0" y="57"/>
                    <a:pt x="4" y="66"/>
                    <a:pt x="13" y="69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18" y="109"/>
                    <a:pt x="117" y="112"/>
                  </a:cubicBezTo>
                  <a:cubicBezTo>
                    <a:pt x="116" y="116"/>
                    <a:pt x="113" y="118"/>
                    <a:pt x="111" y="117"/>
                  </a:cubicBezTo>
                  <a:cubicBezTo>
                    <a:pt x="107" y="116"/>
                    <a:pt x="107" y="116"/>
                    <a:pt x="107" y="116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5" y="111"/>
                    <a:pt x="94" y="111"/>
                    <a:pt x="94" y="111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25" y="87"/>
                    <a:pt x="17" y="91"/>
                    <a:pt x="14" y="99"/>
                  </a:cubicBezTo>
                  <a:cubicBezTo>
                    <a:pt x="11" y="106"/>
                    <a:pt x="15" y="115"/>
                    <a:pt x="23" y="118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4" y="139"/>
                    <a:pt x="84" y="139"/>
                    <a:pt x="84" y="139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101" y="145"/>
                    <a:pt x="101" y="145"/>
                    <a:pt x="101" y="145"/>
                  </a:cubicBezTo>
                  <a:cubicBezTo>
                    <a:pt x="103" y="146"/>
                    <a:pt x="104" y="149"/>
                    <a:pt x="103" y="152"/>
                  </a:cubicBezTo>
                  <a:cubicBezTo>
                    <a:pt x="102" y="155"/>
                    <a:pt x="99" y="156"/>
                    <a:pt x="97" y="156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61" y="143"/>
                    <a:pt x="61" y="143"/>
                    <a:pt x="61" y="143"/>
                  </a:cubicBezTo>
                  <a:cubicBezTo>
                    <a:pt x="53" y="140"/>
                    <a:pt x="45" y="144"/>
                    <a:pt x="42" y="152"/>
                  </a:cubicBezTo>
                  <a:cubicBezTo>
                    <a:pt x="40" y="159"/>
                    <a:pt x="44" y="168"/>
                    <a:pt x="51" y="170"/>
                  </a:cubicBezTo>
                  <a:cubicBezTo>
                    <a:pt x="82" y="181"/>
                    <a:pt x="82" y="181"/>
                    <a:pt x="82" y="181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114" y="192"/>
                    <a:pt x="117" y="194"/>
                    <a:pt x="119" y="194"/>
                  </a:cubicBezTo>
                  <a:cubicBezTo>
                    <a:pt x="183" y="217"/>
                    <a:pt x="183" y="217"/>
                    <a:pt x="183" y="217"/>
                  </a:cubicBezTo>
                  <a:cubicBezTo>
                    <a:pt x="194" y="221"/>
                    <a:pt x="215" y="227"/>
                    <a:pt x="229" y="222"/>
                  </a:cubicBezTo>
                  <a:cubicBezTo>
                    <a:pt x="273" y="237"/>
                    <a:pt x="273" y="237"/>
                    <a:pt x="273" y="237"/>
                  </a:cubicBezTo>
                  <a:cubicBezTo>
                    <a:pt x="310" y="131"/>
                    <a:pt x="310" y="131"/>
                    <a:pt x="310" y="131"/>
                  </a:cubicBezTo>
                  <a:cubicBezTo>
                    <a:pt x="282" y="121"/>
                    <a:pt x="282" y="121"/>
                    <a:pt x="282" y="121"/>
                  </a:cubicBezTo>
                  <a:cubicBezTo>
                    <a:pt x="238" y="35"/>
                    <a:pt x="238" y="35"/>
                    <a:pt x="238" y="35"/>
                  </a:cubicBezTo>
                  <a:cubicBezTo>
                    <a:pt x="238" y="33"/>
                    <a:pt x="237" y="31"/>
                    <a:pt x="235" y="29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2" y="24"/>
                    <a:pt x="226" y="19"/>
                    <a:pt x="221" y="18"/>
                  </a:cubicBezTo>
                  <a:lnTo>
                    <a:pt x="177" y="2"/>
                  </a:lnTo>
                  <a:close/>
                </a:path>
              </a:pathLst>
            </a:custGeom>
            <a:solidFill>
              <a:srgbClr val="FFF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1" name="等腰三角形 274"/>
          <p:cNvSpPr/>
          <p:nvPr/>
        </p:nvSpPr>
        <p:spPr>
          <a:xfrm>
            <a:off x="4752201" y="2775342"/>
            <a:ext cx="132020" cy="349800"/>
          </a:xfrm>
          <a:custGeom>
            <a:avLst/>
            <a:gdLst>
              <a:gd name="connsiteX0" fmla="*/ 0 w 174625"/>
              <a:gd name="connsiteY0" fmla="*/ 359395 h 359395"/>
              <a:gd name="connsiteX1" fmla="*/ 87313 w 174625"/>
              <a:gd name="connsiteY1" fmla="*/ 0 h 359395"/>
              <a:gd name="connsiteX2" fmla="*/ 174625 w 174625"/>
              <a:gd name="connsiteY2" fmla="*/ 359395 h 359395"/>
              <a:gd name="connsiteX3" fmla="*/ 0 w 174625"/>
              <a:gd name="connsiteY3" fmla="*/ 359395 h 359395"/>
              <a:gd name="connsiteX0-1" fmla="*/ 0 w 174625"/>
              <a:gd name="connsiteY0-2" fmla="*/ 359395 h 427128"/>
              <a:gd name="connsiteX1-3" fmla="*/ 87313 w 174625"/>
              <a:gd name="connsiteY1-4" fmla="*/ 0 h 427128"/>
              <a:gd name="connsiteX2-5" fmla="*/ 174625 w 174625"/>
              <a:gd name="connsiteY2-6" fmla="*/ 359395 h 427128"/>
              <a:gd name="connsiteX3-7" fmla="*/ 0 w 174625"/>
              <a:gd name="connsiteY3-8" fmla="*/ 359395 h 427128"/>
              <a:gd name="connsiteX0-9" fmla="*/ 0 w 174625"/>
              <a:gd name="connsiteY0-10" fmla="*/ 359395 h 468984"/>
              <a:gd name="connsiteX1-11" fmla="*/ 87313 w 174625"/>
              <a:gd name="connsiteY1-12" fmla="*/ 0 h 468984"/>
              <a:gd name="connsiteX2-13" fmla="*/ 174625 w 174625"/>
              <a:gd name="connsiteY2-14" fmla="*/ 359395 h 468984"/>
              <a:gd name="connsiteX3-15" fmla="*/ 0 w 174625"/>
              <a:gd name="connsiteY3-16" fmla="*/ 359395 h 468984"/>
              <a:gd name="connsiteX0-17" fmla="*/ 0 w 174625"/>
              <a:gd name="connsiteY0-18" fmla="*/ 359395 h 468984"/>
              <a:gd name="connsiteX1-19" fmla="*/ 87313 w 174625"/>
              <a:gd name="connsiteY1-20" fmla="*/ 0 h 468984"/>
              <a:gd name="connsiteX2-21" fmla="*/ 174625 w 174625"/>
              <a:gd name="connsiteY2-22" fmla="*/ 359395 h 468984"/>
              <a:gd name="connsiteX3-23" fmla="*/ 0 w 174625"/>
              <a:gd name="connsiteY3-24" fmla="*/ 359395 h 468984"/>
              <a:gd name="connsiteX0-25" fmla="*/ 0 w 174625"/>
              <a:gd name="connsiteY0-26" fmla="*/ 359395 h 468984"/>
              <a:gd name="connsiteX1-27" fmla="*/ 87313 w 174625"/>
              <a:gd name="connsiteY1-28" fmla="*/ 0 h 468984"/>
              <a:gd name="connsiteX2-29" fmla="*/ 174625 w 174625"/>
              <a:gd name="connsiteY2-30" fmla="*/ 359395 h 468984"/>
              <a:gd name="connsiteX3-31" fmla="*/ 0 w 174625"/>
              <a:gd name="connsiteY3-32" fmla="*/ 359395 h 468984"/>
              <a:gd name="connsiteX0-33" fmla="*/ 0 w 174625"/>
              <a:gd name="connsiteY0-34" fmla="*/ 359395 h 468984"/>
              <a:gd name="connsiteX1-35" fmla="*/ 87313 w 174625"/>
              <a:gd name="connsiteY1-36" fmla="*/ 0 h 468984"/>
              <a:gd name="connsiteX2-37" fmla="*/ 174625 w 174625"/>
              <a:gd name="connsiteY2-38" fmla="*/ 359395 h 468984"/>
              <a:gd name="connsiteX3-39" fmla="*/ 0 w 174625"/>
              <a:gd name="connsiteY3-40" fmla="*/ 359395 h 468984"/>
              <a:gd name="connsiteX0-41" fmla="*/ 0 w 174625"/>
              <a:gd name="connsiteY0-42" fmla="*/ 359395 h 462686"/>
              <a:gd name="connsiteX1-43" fmla="*/ 87313 w 174625"/>
              <a:gd name="connsiteY1-44" fmla="*/ 0 h 462686"/>
              <a:gd name="connsiteX2-45" fmla="*/ 174625 w 174625"/>
              <a:gd name="connsiteY2-46" fmla="*/ 359395 h 462686"/>
              <a:gd name="connsiteX3-47" fmla="*/ 0 w 174625"/>
              <a:gd name="connsiteY3-48" fmla="*/ 359395 h 4626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4625" h="462686">
                <a:moveTo>
                  <a:pt x="0" y="359395"/>
                </a:moveTo>
                <a:cubicBezTo>
                  <a:pt x="2910" y="213403"/>
                  <a:pt x="58209" y="119798"/>
                  <a:pt x="87313" y="0"/>
                </a:cubicBezTo>
                <a:cubicBezTo>
                  <a:pt x="116417" y="119798"/>
                  <a:pt x="174096" y="227690"/>
                  <a:pt x="174625" y="359395"/>
                </a:cubicBezTo>
                <a:cubicBezTo>
                  <a:pt x="156898" y="499095"/>
                  <a:pt x="19314" y="495126"/>
                  <a:pt x="0" y="359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等腰三角形 274"/>
          <p:cNvSpPr/>
          <p:nvPr/>
        </p:nvSpPr>
        <p:spPr>
          <a:xfrm>
            <a:off x="4669957" y="2619424"/>
            <a:ext cx="75251" cy="199385"/>
          </a:xfrm>
          <a:custGeom>
            <a:avLst/>
            <a:gdLst>
              <a:gd name="connsiteX0" fmla="*/ 0 w 174625"/>
              <a:gd name="connsiteY0" fmla="*/ 359395 h 359395"/>
              <a:gd name="connsiteX1" fmla="*/ 87313 w 174625"/>
              <a:gd name="connsiteY1" fmla="*/ 0 h 359395"/>
              <a:gd name="connsiteX2" fmla="*/ 174625 w 174625"/>
              <a:gd name="connsiteY2" fmla="*/ 359395 h 359395"/>
              <a:gd name="connsiteX3" fmla="*/ 0 w 174625"/>
              <a:gd name="connsiteY3" fmla="*/ 359395 h 359395"/>
              <a:gd name="connsiteX0-1" fmla="*/ 0 w 174625"/>
              <a:gd name="connsiteY0-2" fmla="*/ 359395 h 427128"/>
              <a:gd name="connsiteX1-3" fmla="*/ 87313 w 174625"/>
              <a:gd name="connsiteY1-4" fmla="*/ 0 h 427128"/>
              <a:gd name="connsiteX2-5" fmla="*/ 174625 w 174625"/>
              <a:gd name="connsiteY2-6" fmla="*/ 359395 h 427128"/>
              <a:gd name="connsiteX3-7" fmla="*/ 0 w 174625"/>
              <a:gd name="connsiteY3-8" fmla="*/ 359395 h 427128"/>
              <a:gd name="connsiteX0-9" fmla="*/ 0 w 174625"/>
              <a:gd name="connsiteY0-10" fmla="*/ 359395 h 468984"/>
              <a:gd name="connsiteX1-11" fmla="*/ 87313 w 174625"/>
              <a:gd name="connsiteY1-12" fmla="*/ 0 h 468984"/>
              <a:gd name="connsiteX2-13" fmla="*/ 174625 w 174625"/>
              <a:gd name="connsiteY2-14" fmla="*/ 359395 h 468984"/>
              <a:gd name="connsiteX3-15" fmla="*/ 0 w 174625"/>
              <a:gd name="connsiteY3-16" fmla="*/ 359395 h 468984"/>
              <a:gd name="connsiteX0-17" fmla="*/ 0 w 174625"/>
              <a:gd name="connsiteY0-18" fmla="*/ 359395 h 468984"/>
              <a:gd name="connsiteX1-19" fmla="*/ 87313 w 174625"/>
              <a:gd name="connsiteY1-20" fmla="*/ 0 h 468984"/>
              <a:gd name="connsiteX2-21" fmla="*/ 174625 w 174625"/>
              <a:gd name="connsiteY2-22" fmla="*/ 359395 h 468984"/>
              <a:gd name="connsiteX3-23" fmla="*/ 0 w 174625"/>
              <a:gd name="connsiteY3-24" fmla="*/ 359395 h 468984"/>
              <a:gd name="connsiteX0-25" fmla="*/ 0 w 174625"/>
              <a:gd name="connsiteY0-26" fmla="*/ 359395 h 468984"/>
              <a:gd name="connsiteX1-27" fmla="*/ 87313 w 174625"/>
              <a:gd name="connsiteY1-28" fmla="*/ 0 h 468984"/>
              <a:gd name="connsiteX2-29" fmla="*/ 174625 w 174625"/>
              <a:gd name="connsiteY2-30" fmla="*/ 359395 h 468984"/>
              <a:gd name="connsiteX3-31" fmla="*/ 0 w 174625"/>
              <a:gd name="connsiteY3-32" fmla="*/ 359395 h 468984"/>
              <a:gd name="connsiteX0-33" fmla="*/ 0 w 174625"/>
              <a:gd name="connsiteY0-34" fmla="*/ 359395 h 468984"/>
              <a:gd name="connsiteX1-35" fmla="*/ 87313 w 174625"/>
              <a:gd name="connsiteY1-36" fmla="*/ 0 h 468984"/>
              <a:gd name="connsiteX2-37" fmla="*/ 174625 w 174625"/>
              <a:gd name="connsiteY2-38" fmla="*/ 359395 h 468984"/>
              <a:gd name="connsiteX3-39" fmla="*/ 0 w 174625"/>
              <a:gd name="connsiteY3-40" fmla="*/ 359395 h 468984"/>
              <a:gd name="connsiteX0-41" fmla="*/ 0 w 174625"/>
              <a:gd name="connsiteY0-42" fmla="*/ 359395 h 462686"/>
              <a:gd name="connsiteX1-43" fmla="*/ 87313 w 174625"/>
              <a:gd name="connsiteY1-44" fmla="*/ 0 h 462686"/>
              <a:gd name="connsiteX2-45" fmla="*/ 174625 w 174625"/>
              <a:gd name="connsiteY2-46" fmla="*/ 359395 h 462686"/>
              <a:gd name="connsiteX3-47" fmla="*/ 0 w 174625"/>
              <a:gd name="connsiteY3-48" fmla="*/ 359395 h 4626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4625" h="462686">
                <a:moveTo>
                  <a:pt x="0" y="359395"/>
                </a:moveTo>
                <a:cubicBezTo>
                  <a:pt x="2910" y="213403"/>
                  <a:pt x="58209" y="119798"/>
                  <a:pt x="87313" y="0"/>
                </a:cubicBezTo>
                <a:cubicBezTo>
                  <a:pt x="116417" y="119798"/>
                  <a:pt x="174096" y="227690"/>
                  <a:pt x="174625" y="359395"/>
                </a:cubicBezTo>
                <a:cubicBezTo>
                  <a:pt x="156898" y="499095"/>
                  <a:pt x="19314" y="495126"/>
                  <a:pt x="0" y="359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等腰三角形 274"/>
          <p:cNvSpPr/>
          <p:nvPr/>
        </p:nvSpPr>
        <p:spPr>
          <a:xfrm>
            <a:off x="4554203" y="2747527"/>
            <a:ext cx="47124" cy="124860"/>
          </a:xfrm>
          <a:custGeom>
            <a:avLst/>
            <a:gdLst>
              <a:gd name="connsiteX0" fmla="*/ 0 w 174625"/>
              <a:gd name="connsiteY0" fmla="*/ 359395 h 359395"/>
              <a:gd name="connsiteX1" fmla="*/ 87313 w 174625"/>
              <a:gd name="connsiteY1" fmla="*/ 0 h 359395"/>
              <a:gd name="connsiteX2" fmla="*/ 174625 w 174625"/>
              <a:gd name="connsiteY2" fmla="*/ 359395 h 359395"/>
              <a:gd name="connsiteX3" fmla="*/ 0 w 174625"/>
              <a:gd name="connsiteY3" fmla="*/ 359395 h 359395"/>
              <a:gd name="connsiteX0-1" fmla="*/ 0 w 174625"/>
              <a:gd name="connsiteY0-2" fmla="*/ 359395 h 427128"/>
              <a:gd name="connsiteX1-3" fmla="*/ 87313 w 174625"/>
              <a:gd name="connsiteY1-4" fmla="*/ 0 h 427128"/>
              <a:gd name="connsiteX2-5" fmla="*/ 174625 w 174625"/>
              <a:gd name="connsiteY2-6" fmla="*/ 359395 h 427128"/>
              <a:gd name="connsiteX3-7" fmla="*/ 0 w 174625"/>
              <a:gd name="connsiteY3-8" fmla="*/ 359395 h 427128"/>
              <a:gd name="connsiteX0-9" fmla="*/ 0 w 174625"/>
              <a:gd name="connsiteY0-10" fmla="*/ 359395 h 468984"/>
              <a:gd name="connsiteX1-11" fmla="*/ 87313 w 174625"/>
              <a:gd name="connsiteY1-12" fmla="*/ 0 h 468984"/>
              <a:gd name="connsiteX2-13" fmla="*/ 174625 w 174625"/>
              <a:gd name="connsiteY2-14" fmla="*/ 359395 h 468984"/>
              <a:gd name="connsiteX3-15" fmla="*/ 0 w 174625"/>
              <a:gd name="connsiteY3-16" fmla="*/ 359395 h 468984"/>
              <a:gd name="connsiteX0-17" fmla="*/ 0 w 174625"/>
              <a:gd name="connsiteY0-18" fmla="*/ 359395 h 468984"/>
              <a:gd name="connsiteX1-19" fmla="*/ 87313 w 174625"/>
              <a:gd name="connsiteY1-20" fmla="*/ 0 h 468984"/>
              <a:gd name="connsiteX2-21" fmla="*/ 174625 w 174625"/>
              <a:gd name="connsiteY2-22" fmla="*/ 359395 h 468984"/>
              <a:gd name="connsiteX3-23" fmla="*/ 0 w 174625"/>
              <a:gd name="connsiteY3-24" fmla="*/ 359395 h 468984"/>
              <a:gd name="connsiteX0-25" fmla="*/ 0 w 174625"/>
              <a:gd name="connsiteY0-26" fmla="*/ 359395 h 468984"/>
              <a:gd name="connsiteX1-27" fmla="*/ 87313 w 174625"/>
              <a:gd name="connsiteY1-28" fmla="*/ 0 h 468984"/>
              <a:gd name="connsiteX2-29" fmla="*/ 174625 w 174625"/>
              <a:gd name="connsiteY2-30" fmla="*/ 359395 h 468984"/>
              <a:gd name="connsiteX3-31" fmla="*/ 0 w 174625"/>
              <a:gd name="connsiteY3-32" fmla="*/ 359395 h 468984"/>
              <a:gd name="connsiteX0-33" fmla="*/ 0 w 174625"/>
              <a:gd name="connsiteY0-34" fmla="*/ 359395 h 468984"/>
              <a:gd name="connsiteX1-35" fmla="*/ 87313 w 174625"/>
              <a:gd name="connsiteY1-36" fmla="*/ 0 h 468984"/>
              <a:gd name="connsiteX2-37" fmla="*/ 174625 w 174625"/>
              <a:gd name="connsiteY2-38" fmla="*/ 359395 h 468984"/>
              <a:gd name="connsiteX3-39" fmla="*/ 0 w 174625"/>
              <a:gd name="connsiteY3-40" fmla="*/ 359395 h 468984"/>
              <a:gd name="connsiteX0-41" fmla="*/ 0 w 174625"/>
              <a:gd name="connsiteY0-42" fmla="*/ 359395 h 462686"/>
              <a:gd name="connsiteX1-43" fmla="*/ 87313 w 174625"/>
              <a:gd name="connsiteY1-44" fmla="*/ 0 h 462686"/>
              <a:gd name="connsiteX2-45" fmla="*/ 174625 w 174625"/>
              <a:gd name="connsiteY2-46" fmla="*/ 359395 h 462686"/>
              <a:gd name="connsiteX3-47" fmla="*/ 0 w 174625"/>
              <a:gd name="connsiteY3-48" fmla="*/ 359395 h 4626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4625" h="462686">
                <a:moveTo>
                  <a:pt x="0" y="359395"/>
                </a:moveTo>
                <a:cubicBezTo>
                  <a:pt x="2910" y="213403"/>
                  <a:pt x="58209" y="119798"/>
                  <a:pt x="87313" y="0"/>
                </a:cubicBezTo>
                <a:cubicBezTo>
                  <a:pt x="116417" y="119798"/>
                  <a:pt x="174096" y="227690"/>
                  <a:pt x="174625" y="359395"/>
                </a:cubicBezTo>
                <a:cubicBezTo>
                  <a:pt x="156898" y="499095"/>
                  <a:pt x="19314" y="495126"/>
                  <a:pt x="0" y="359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空心弧 229"/>
          <p:cNvSpPr/>
          <p:nvPr/>
        </p:nvSpPr>
        <p:spPr>
          <a:xfrm rot="2718595">
            <a:off x="4957916" y="3611056"/>
            <a:ext cx="431977" cy="430995"/>
          </a:xfrm>
          <a:prstGeom prst="blockArc">
            <a:avLst>
              <a:gd name="adj1" fmla="val 13309495"/>
              <a:gd name="adj2" fmla="val 18981775"/>
              <a:gd name="adj3" fmla="val 507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4" name="空心弧 233"/>
          <p:cNvSpPr/>
          <p:nvPr/>
        </p:nvSpPr>
        <p:spPr>
          <a:xfrm rot="2718595">
            <a:off x="4907674" y="3519556"/>
            <a:ext cx="631484" cy="516039"/>
          </a:xfrm>
          <a:prstGeom prst="blockArc">
            <a:avLst>
              <a:gd name="adj1" fmla="val 13309495"/>
              <a:gd name="adj2" fmla="val 18981775"/>
              <a:gd name="adj3" fmla="val 507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5" name="空心弧 234"/>
          <p:cNvSpPr/>
          <p:nvPr/>
        </p:nvSpPr>
        <p:spPr>
          <a:xfrm rot="2718595">
            <a:off x="4886742" y="3407193"/>
            <a:ext cx="778813" cy="636433"/>
          </a:xfrm>
          <a:prstGeom prst="blockArc">
            <a:avLst>
              <a:gd name="adj1" fmla="val 13309495"/>
              <a:gd name="adj2" fmla="val 18981775"/>
              <a:gd name="adj3" fmla="val 507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25809" y="-799888"/>
            <a:ext cx="359056" cy="4069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7" name="Cartoon3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02327" y="-167806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3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3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800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25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25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2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2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2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3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25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25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25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nodeType="withEffect">
                                      <p:stCondLst>
                                        <p:cond delay="128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25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25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fill="hold" grpId="0" nodeType="withEffect">
                                      <p:stCondLst>
                                        <p:cond delay="128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250" fill="hold"/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250" fill="hold"/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25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25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25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25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25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25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21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21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28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28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9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21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21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9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28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28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9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28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28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9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28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28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1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26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26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9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2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2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26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26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9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10" presetClass="entr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21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21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22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22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22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2" dur="22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3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26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6" dur="26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22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0" dur="22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1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3" dur="22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4" dur="22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5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1" dur="26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2" dur="26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3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5" dur="3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6" dur="3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accel="50000" decel="50000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4.58333E-6 2.59259E-6 L -0.01719 0.2331 " pathEditMode="relative" rAng="0" ptsTypes="AA">
                                          <p:cBhvr>
                                            <p:cTn id="188" dur="75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9" y="1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3.75E-6 -3.33333E-6 L -0.10157 0.32037 " pathEditMode="relative" rAng="0" ptsTypes="AA">
                                          <p:cBhvr>
                                            <p:cTn id="190" dur="75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78" y="16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6.25E-7 3.7037E-7 L 0.02292 0.32037 " pathEditMode="relative" rAng="0" ptsTypes="AA">
                                          <p:cBhvr>
                                            <p:cTn id="192" dur="75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6" y="16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4.375E-6 7.40741E-7 L -0.04258 0.42106 " pathEditMode="relative" rAng="0" ptsTypes="AA">
                                          <p:cBhvr>
                                            <p:cTn id="19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35" y="2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42" presetClass="path" presetSubtype="0" accel="50000" decel="5000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3.33333E-6 3.33333E-6 L 1.04167E-6 -4.81481E-6 " pathEditMode="relative" rAng="0" ptsTypes="AA">
                                          <p:cBhvr>
                                            <p:cTn id="19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5" y="17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7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1.25E-6 -4.81481E-6 L -1.25E-6 0.00024 " pathEditMode="relative" rAng="0" ptsTypes="AA">
                                          <p:cBhvr>
                                            <p:cTn id="19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9" presetID="42" presetClass="path" presetSubtype="0" accel="50000" decel="5000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200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6.25E-7 -7.40741E-7 L -0.00573 0.20972 " pathEditMode="relative" rAng="0" ptsTypes="AA">
                                          <p:cBhvr>
                                            <p:cTn id="202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" y="10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20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5E-6 -3.33333E-6 L -0.00859 0.36898 " pathEditMode="relative" rAng="0" ptsTypes="AA">
                                          <p:cBhvr>
                                            <p:cTn id="206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7" y="18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1.45833E-6 -7.40741E-7 L -0.0082 0.52616 " pathEditMode="relative" rAng="0" ptsTypes="AA">
                                          <p:cBhvr>
                                            <p:cTn id="20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7" y="26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2.29167E-6 -2.59259E-6 L -0.02083 0.45093 " pathEditMode="relative" rAng="0" ptsTypes="AA">
                                          <p:cBhvr>
                                            <p:cTn id="210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42" y="22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1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2.96296E-6 L -0.03711 0.77754 " pathEditMode="relative" rAng="0" ptsTypes="AA">
                                          <p:cBhvr>
                                            <p:cTn id="212" dur="7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62" y="388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1.25E-6 -1.11111E-6 L -0.01979 0.17408 " pathEditMode="relative" rAng="0" ptsTypes="AA">
                                          <p:cBhvr>
                                            <p:cTn id="214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90" y="8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21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1.25E-6 -7.40741E-7 L -0.01341 0.48472 " pathEditMode="relative" rAng="0" ptsTypes="AA">
                                          <p:cBhvr>
                                            <p:cTn id="21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242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accel="50000" decel="5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4.16667E-7 -1.48148E-6 L 0.13112 0.54629 " pathEditMode="relative" rAng="0" ptsTypes="AA">
                                          <p:cBhvr>
                                            <p:cTn id="22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82" y="263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4.58333E-6 1.85185E-6 L -0.03619 0.63217 " pathEditMode="relative" rAng="0" ptsTypes="AA">
                                          <p:cBhvr>
                                            <p:cTn id="222" dur="7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10" y="3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3.33333E-6 -2.59259E-6 L 0.0767 0.49584 " pathEditMode="relative" rAng="0" ptsTypes="AA">
                                          <p:cBhvr>
                                            <p:cTn id="224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28" y="247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42" presetClass="path" presetSubtype="0" accel="50000" decel="50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1.66667E-6 4.07407E-6 L -0.0306 0.28657 " pathEditMode="relative" rAng="0" ptsTypes="AA">
                                          <p:cBhvr>
                                            <p:cTn id="22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1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7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08333E-6 -7.40741E-7 L 0.01549 0.24097 " pathEditMode="relative" rAng="0" ptsTypes="AA">
                                          <p:cBhvr>
                                            <p:cTn id="22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8" y="1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9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0 -4.81481E-6 L -0.04349 0.1632 " pathEditMode="relative" rAng="0" ptsTypes="AA">
                                          <p:cBhvr>
                                            <p:cTn id="230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4" y="81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1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4.375E-6 -4.44444E-6 L 0.02695 0.14769 " pathEditMode="relative" rAng="0" ptsTypes="AA">
                                          <p:cBhvr>
                                            <p:cTn id="23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1" y="7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6.25E-7 2.22222E-6 L 0.02253 0.29143 " pathEditMode="relative" rAng="0" ptsTypes="AA">
                                          <p:cBhvr>
                                            <p:cTn id="23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20" y="145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42" presetClass="path" presetSubtype="0" accel="50000" decel="5000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1.25E-6 1.48148E-6 L 0.02825 0.18634 " pathEditMode="relative" rAng="0" ptsTypes="AA">
                                          <p:cBhvr>
                                            <p:cTn id="23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06" y="9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7" presetID="42" presetClass="path" presetSubtype="0" accel="50000" decel="5000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-3.75E-6 -1.11111E-6 L -0.05299 0.34421 " pathEditMode="relative" rAng="0" ptsTypes="AA">
                                          <p:cBhvr>
                                            <p:cTn id="238" dur="75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17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9" presetID="42" presetClass="path" presetSubtype="0" accel="50000" decel="5000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2.08333E-6 4.07407E-6 L -0.01172 0.39467 " pathEditMode="relative" rAng="0" ptsTypes="AA">
                                          <p:cBhvr>
                                            <p:cTn id="240" dur="100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86" y="19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1" presetID="1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3" dur="500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44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5" presetID="1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7" dur="500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48" dur="5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9" presetID="1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1" dur="500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2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29167E-6 -2.59259E-6 L 0.00039 0.05463 " pathEditMode="relative" rAng="0" ptsTypes="AA">
                                          <p:cBhvr>
                                            <p:cTn id="254" dur="1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9167E-6 2.22222E-6 L -0.00039 0.06389 " pathEditMode="relative" rAng="0" ptsTypes="AA">
                                          <p:cBhvr>
                                            <p:cTn id="256" dur="15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7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6.25E-7 -2.22222E-6 L 0.00013 0.03935 " pathEditMode="relative" rAng="0" ptsTypes="AA">
                                          <p:cBhvr>
                                            <p:cTn id="258" dur="1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9" presetID="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10" presetClass="exit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2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" presetID="10" presetClass="exit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5" dur="5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repeatCount="2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5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1" presetClass="mediacall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74" dur="673" fill="hold"/>
                                            <p:tgtEl>
                                              <p:spTgt spid="17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75" presetID="26" presetClass="emph" presetSubtype="0" repeatCount="200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6" dur="300" tmFilter="0, 0; .2, .5; .8, .5; 1, 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7" dur="150" autoRev="1" fill="hold"/>
                                            <p:tgtEl>
                                              <p:spTgt spid="2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8" presetID="10" presetClass="exit" presetSubtype="0" repeatCount="2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9" dur="5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10" presetClass="entr" presetSubtype="0" repeatCount="200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3" dur="5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4" presetID="26" presetClass="emph" presetSubtype="0" repeatCount="200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5" dur="300" tmFilter="0, 0; .2, .5; .8, .5; 1, 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86" dur="150" autoRev="1" fill="hold"/>
                                            <p:tgtEl>
                                              <p:spTgt spid="23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repeatCount="2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5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10" presetClass="entr" presetSubtype="0" repeatCount="200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2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26" presetClass="emph" presetSubtype="0" repeatCount="2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4" dur="300" tmFilter="0, 0; .2, .5; .8, .5; 1, 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5" dur="150" autoRev="1" fill="hold"/>
                                            <p:tgtEl>
                                              <p:spTgt spid="2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6" presetID="10" presetClass="exit" presetSubtype="0" repeatCount="2000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7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>
                    <p:cTn id="29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7"/>
                    </p:tgtEl>
                  </p:cMediaNode>
                </p:audio>
              </p:childTnLst>
            </p:cTn>
          </p:par>
        </p:tnLst>
        <p:bldLst>
          <p:bldP spid="51" grpId="0" animBg="1"/>
          <p:bldP spid="78" grpId="0" animBg="1"/>
          <p:bldP spid="89" grpId="0" animBg="1"/>
          <p:bldP spid="8" grpId="0" animBg="1"/>
          <p:bldP spid="9" grpId="0" animBg="1"/>
          <p:bldP spid="10" grpId="0" animBg="1"/>
          <p:bldP spid="27" grpId="0" animBg="1"/>
          <p:bldP spid="27" grpId="1" animBg="1"/>
          <p:bldP spid="28" grpId="0" animBg="1"/>
          <p:bldP spid="28" grpId="1" animBg="1"/>
          <p:bldP spid="31" grpId="0" animBg="1"/>
          <p:bldP spid="31" grpId="1" animBg="1"/>
          <p:bldP spid="32" grpId="0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1" grpId="0" animBg="1"/>
          <p:bldP spid="41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315" grpId="0" animBg="1"/>
          <p:bldP spid="315" grpId="1" animBg="1"/>
          <p:bldP spid="316" grpId="0" animBg="1"/>
          <p:bldP spid="316" grpId="1" animBg="1"/>
          <p:bldP spid="321" grpId="0" animBg="1"/>
          <p:bldP spid="322" grpId="0" animBg="1"/>
          <p:bldP spid="322" grpId="1" animBg="1"/>
          <p:bldP spid="323" grpId="0" animBg="1"/>
          <p:bldP spid="323" grpId="1" animBg="1"/>
          <p:bldP spid="324" grpId="0" animBg="1"/>
          <p:bldP spid="324" grpId="1" animBg="1"/>
          <p:bldP spid="325" grpId="0" animBg="1"/>
          <p:bldP spid="325" grpId="1" animBg="1"/>
          <p:bldP spid="326" grpId="0" animBg="1"/>
          <p:bldP spid="326" grpId="1" animBg="1"/>
          <p:bldP spid="317" grpId="0" animBg="1"/>
          <p:bldP spid="320" grpId="0" animBg="1"/>
          <p:bldP spid="221" grpId="0" animBg="1"/>
          <p:bldP spid="221" grpId="1" animBg="1"/>
          <p:bldP spid="221" grpId="2" animBg="1"/>
          <p:bldP spid="227" grpId="0" animBg="1"/>
          <p:bldP spid="227" grpId="1" animBg="1"/>
          <p:bldP spid="227" grpId="2" animBg="1"/>
          <p:bldP spid="229" grpId="0" animBg="1"/>
          <p:bldP spid="229" grpId="1" animBg="1"/>
          <p:bldP spid="229" grpId="2" animBg="1"/>
          <p:bldP spid="230" grpId="0" animBg="1"/>
          <p:bldP spid="230" grpId="1" animBg="1"/>
          <p:bldP spid="230" grpId="2" animBg="1"/>
          <p:bldP spid="234" grpId="0" animBg="1"/>
          <p:bldP spid="234" grpId="1" animBg="1"/>
          <p:bldP spid="234" grpId="2" animBg="1"/>
          <p:bldP spid="235" grpId="0" animBg="1"/>
          <p:bldP spid="235" grpId="1" animBg="1"/>
          <p:bldP spid="235" grpId="2" animBg="1"/>
          <p:bldP spid="1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3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3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25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25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2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2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2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3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25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25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25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nodeType="withEffect">
                                      <p:stCondLst>
                                        <p:cond delay="128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25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25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fill="hold" grpId="0" nodeType="withEffect">
                                      <p:stCondLst>
                                        <p:cond delay="128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250" fill="hold"/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250" fill="hold"/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25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25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25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25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25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25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21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21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28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28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9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21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21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9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28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28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9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28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28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9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28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28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1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26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26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9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2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2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26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26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9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10" presetClass="entr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21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21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22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22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22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2" dur="22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3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26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6" dur="26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22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0" dur="22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1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3" dur="22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4" dur="22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5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1" dur="26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2" dur="26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3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5" dur="3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6" dur="3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accel="50000" decel="50000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4.58333E-6 2.59259E-6 L -0.01719 0.2331 " pathEditMode="relative" rAng="0" ptsTypes="AA">
                                          <p:cBhvr>
                                            <p:cTn id="188" dur="75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9" y="1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3.75E-6 -3.33333E-6 L -0.10157 0.32037 " pathEditMode="relative" rAng="0" ptsTypes="AA">
                                          <p:cBhvr>
                                            <p:cTn id="190" dur="75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78" y="16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6.25E-7 3.7037E-7 L 0.02292 0.32037 " pathEditMode="relative" rAng="0" ptsTypes="AA">
                                          <p:cBhvr>
                                            <p:cTn id="192" dur="75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6" y="16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4.375E-6 7.40741E-7 L -0.04258 0.42106 " pathEditMode="relative" rAng="0" ptsTypes="AA">
                                          <p:cBhvr>
                                            <p:cTn id="19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35" y="2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42" presetClass="path" presetSubtype="0" accel="50000" decel="5000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3.33333E-6 3.33333E-6 L 1.04167E-6 -4.81481E-6 " pathEditMode="relative" rAng="0" ptsTypes="AA">
                                          <p:cBhvr>
                                            <p:cTn id="19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5" y="17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7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1.25E-6 -4.81481E-6 L -1.25E-6 0.00024 " pathEditMode="relative" rAng="0" ptsTypes="AA">
                                          <p:cBhvr>
                                            <p:cTn id="19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9" presetID="42" presetClass="path" presetSubtype="0" accel="50000" decel="5000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200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6.25E-7 -7.40741E-7 L -0.00573 0.20972 " pathEditMode="relative" rAng="0" ptsTypes="AA">
                                          <p:cBhvr>
                                            <p:cTn id="202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" y="10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20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5E-6 -3.33333E-6 L -0.00859 0.36898 " pathEditMode="relative" rAng="0" ptsTypes="AA">
                                          <p:cBhvr>
                                            <p:cTn id="206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7" y="18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1.45833E-6 -7.40741E-7 L -0.0082 0.52616 " pathEditMode="relative" rAng="0" ptsTypes="AA">
                                          <p:cBhvr>
                                            <p:cTn id="20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7" y="26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2.29167E-6 -2.59259E-6 L -0.02083 0.45093 " pathEditMode="relative" rAng="0" ptsTypes="AA">
                                          <p:cBhvr>
                                            <p:cTn id="210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42" y="22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1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2.96296E-6 L -0.03711 0.77754 " pathEditMode="relative" rAng="0" ptsTypes="AA">
                                          <p:cBhvr>
                                            <p:cTn id="212" dur="7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62" y="388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1.25E-6 -1.11111E-6 L -0.01979 0.17408 " pathEditMode="relative" rAng="0" ptsTypes="AA">
                                          <p:cBhvr>
                                            <p:cTn id="214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90" y="8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21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1.25E-6 -7.40741E-7 L -0.01341 0.48472 " pathEditMode="relative" rAng="0" ptsTypes="AA">
                                          <p:cBhvr>
                                            <p:cTn id="21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242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accel="50000" decel="5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4.16667E-7 -1.48148E-6 L 0.13112 0.54629 " pathEditMode="relative" rAng="0" ptsTypes="AA">
                                          <p:cBhvr>
                                            <p:cTn id="22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82" y="263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4.58333E-6 1.85185E-6 L -0.03619 0.63217 " pathEditMode="relative" rAng="0" ptsTypes="AA">
                                          <p:cBhvr>
                                            <p:cTn id="222" dur="7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10" y="3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3.33333E-6 -2.59259E-6 L 0.0767 0.49584 " pathEditMode="relative" rAng="0" ptsTypes="AA">
                                          <p:cBhvr>
                                            <p:cTn id="224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28" y="247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42" presetClass="path" presetSubtype="0" accel="50000" decel="50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1.66667E-6 4.07407E-6 L -0.0306 0.28657 " pathEditMode="relative" rAng="0" ptsTypes="AA">
                                          <p:cBhvr>
                                            <p:cTn id="22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1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7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08333E-6 -7.40741E-7 L 0.01549 0.24097 " pathEditMode="relative" rAng="0" ptsTypes="AA">
                                          <p:cBhvr>
                                            <p:cTn id="22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8" y="1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9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0 -4.81481E-6 L -0.04349 0.1632 " pathEditMode="relative" rAng="0" ptsTypes="AA">
                                          <p:cBhvr>
                                            <p:cTn id="230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4" y="81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1" presetID="42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4.375E-6 -4.44444E-6 L 0.02695 0.14769 " pathEditMode="relative" rAng="0" ptsTypes="AA">
                                          <p:cBhvr>
                                            <p:cTn id="23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1" y="7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accel="50000" decel="5000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6.25E-7 2.22222E-6 L 0.02253 0.29143 " pathEditMode="relative" rAng="0" ptsTypes="AA">
                                          <p:cBhvr>
                                            <p:cTn id="23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20" y="145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42" presetClass="path" presetSubtype="0" accel="50000" decel="5000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1.25E-6 1.48148E-6 L 0.02825 0.18634 " pathEditMode="relative" rAng="0" ptsTypes="AA">
                                          <p:cBhvr>
                                            <p:cTn id="23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06" y="9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7" presetID="42" presetClass="path" presetSubtype="0" accel="50000" decel="5000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-3.75E-6 -1.11111E-6 L -0.05299 0.34421 " pathEditMode="relative" rAng="0" ptsTypes="AA">
                                          <p:cBhvr>
                                            <p:cTn id="238" dur="75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17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9" presetID="42" presetClass="path" presetSubtype="0" accel="50000" decel="5000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2.08333E-6 4.07407E-6 L -0.01172 0.39467 " pathEditMode="relative" rAng="0" ptsTypes="AA">
                                          <p:cBhvr>
                                            <p:cTn id="240" dur="100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86" y="19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1" presetID="1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3" dur="500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44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5" presetID="1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7" dur="500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48" dur="5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9" presetID="1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1" dur="500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2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29167E-6 -2.59259E-6 L 0.00039 0.05463 " pathEditMode="relative" rAng="0" ptsTypes="AA">
                                          <p:cBhvr>
                                            <p:cTn id="254" dur="1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9167E-6 2.22222E-6 L -0.00039 0.06389 " pathEditMode="relative" rAng="0" ptsTypes="AA">
                                          <p:cBhvr>
                                            <p:cTn id="256" dur="15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7" presetID="42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6.25E-7 -2.22222E-6 L 0.00013 0.03935 " pathEditMode="relative" rAng="0" ptsTypes="AA">
                                          <p:cBhvr>
                                            <p:cTn id="258" dur="1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9" presetID="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10" presetClass="exit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2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" presetID="10" presetClass="exit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5" dur="5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repeatCount="2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5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1" presetClass="mediacall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74" dur="673" fill="hold"/>
                                            <p:tgtEl>
                                              <p:spTgt spid="17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75" presetID="26" presetClass="emph" presetSubtype="0" repeatCount="200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6" dur="300" tmFilter="0, 0; .2, .5; .8, .5; 1, 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7" dur="150" autoRev="1" fill="hold"/>
                                            <p:tgtEl>
                                              <p:spTgt spid="2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8" presetID="10" presetClass="exit" presetSubtype="0" repeatCount="2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9" dur="5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10" presetClass="entr" presetSubtype="0" repeatCount="200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3" dur="5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4" presetID="26" presetClass="emph" presetSubtype="0" repeatCount="200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5" dur="300" tmFilter="0, 0; .2, .5; .8, .5; 1, 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86" dur="150" autoRev="1" fill="hold"/>
                                            <p:tgtEl>
                                              <p:spTgt spid="23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repeatCount="2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5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10" presetClass="entr" presetSubtype="0" repeatCount="200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2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26" presetClass="emph" presetSubtype="0" repeatCount="2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4" dur="300" tmFilter="0, 0; .2, .5; .8, .5; 1, 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5" dur="150" autoRev="1" fill="hold"/>
                                            <p:tgtEl>
                                              <p:spTgt spid="2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6" presetID="10" presetClass="exit" presetSubtype="0" repeatCount="2000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7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>
                    <p:cTn id="29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7"/>
                    </p:tgtEl>
                  </p:cMediaNode>
                </p:audio>
              </p:childTnLst>
            </p:cTn>
          </p:par>
        </p:tnLst>
        <p:bldLst>
          <p:bldP spid="51" grpId="0" animBg="1"/>
          <p:bldP spid="78" grpId="0" animBg="1"/>
          <p:bldP spid="89" grpId="0" animBg="1"/>
          <p:bldP spid="8" grpId="0" animBg="1"/>
          <p:bldP spid="9" grpId="0" animBg="1"/>
          <p:bldP spid="10" grpId="0" animBg="1"/>
          <p:bldP spid="27" grpId="0" animBg="1"/>
          <p:bldP spid="27" grpId="1" animBg="1"/>
          <p:bldP spid="28" grpId="0" animBg="1"/>
          <p:bldP spid="28" grpId="1" animBg="1"/>
          <p:bldP spid="31" grpId="0" animBg="1"/>
          <p:bldP spid="31" grpId="1" animBg="1"/>
          <p:bldP spid="32" grpId="0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1" grpId="0" animBg="1"/>
          <p:bldP spid="41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315" grpId="0" animBg="1"/>
          <p:bldP spid="315" grpId="1" animBg="1"/>
          <p:bldP spid="316" grpId="0" animBg="1"/>
          <p:bldP spid="316" grpId="1" animBg="1"/>
          <p:bldP spid="321" grpId="0" animBg="1"/>
          <p:bldP spid="322" grpId="0" animBg="1"/>
          <p:bldP spid="322" grpId="1" animBg="1"/>
          <p:bldP spid="323" grpId="0" animBg="1"/>
          <p:bldP spid="323" grpId="1" animBg="1"/>
          <p:bldP spid="324" grpId="0" animBg="1"/>
          <p:bldP spid="324" grpId="1" animBg="1"/>
          <p:bldP spid="325" grpId="0" animBg="1"/>
          <p:bldP spid="325" grpId="1" animBg="1"/>
          <p:bldP spid="326" grpId="0" animBg="1"/>
          <p:bldP spid="326" grpId="1" animBg="1"/>
          <p:bldP spid="317" grpId="0" animBg="1"/>
          <p:bldP spid="320" grpId="0" animBg="1"/>
          <p:bldP spid="221" grpId="0" animBg="1"/>
          <p:bldP spid="221" grpId="1" animBg="1"/>
          <p:bldP spid="221" grpId="2" animBg="1"/>
          <p:bldP spid="227" grpId="0" animBg="1"/>
          <p:bldP spid="227" grpId="1" animBg="1"/>
          <p:bldP spid="227" grpId="2" animBg="1"/>
          <p:bldP spid="229" grpId="0" animBg="1"/>
          <p:bldP spid="229" grpId="1" animBg="1"/>
          <p:bldP spid="229" grpId="2" animBg="1"/>
          <p:bldP spid="230" grpId="0" animBg="1"/>
          <p:bldP spid="230" grpId="1" animBg="1"/>
          <p:bldP spid="230" grpId="2" animBg="1"/>
          <p:bldP spid="234" grpId="0" animBg="1"/>
          <p:bldP spid="234" grpId="1" animBg="1"/>
          <p:bldP spid="234" grpId="2" animBg="1"/>
          <p:bldP spid="235" grpId="0" animBg="1"/>
          <p:bldP spid="235" grpId="1" animBg="1"/>
          <p:bldP spid="235" grpId="2" animBg="1"/>
          <p:bldP spid="16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0" y="0"/>
            <a:ext cx="12263147" cy="6858000"/>
          </a:xfrm>
          <a:prstGeom prst="rect">
            <a:avLst/>
          </a:prstGeom>
          <a:solidFill>
            <a:srgbClr val="20A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0" y="5600060"/>
            <a:ext cx="12263147" cy="125794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535"/>
          <p:cNvSpPr/>
          <p:nvPr/>
        </p:nvSpPr>
        <p:spPr bwMode="auto">
          <a:xfrm>
            <a:off x="556492" y="548783"/>
            <a:ext cx="8948270" cy="5114498"/>
          </a:xfrm>
          <a:custGeom>
            <a:avLst/>
            <a:gdLst>
              <a:gd name="T0" fmla="*/ 1062 w 1062"/>
              <a:gd name="T1" fmla="*/ 0 h 607"/>
              <a:gd name="T2" fmla="*/ 1062 w 1062"/>
              <a:gd name="T3" fmla="*/ 607 h 607"/>
              <a:gd name="T4" fmla="*/ 0 w 1062"/>
              <a:gd name="T5" fmla="*/ 607 h 607"/>
              <a:gd name="T6" fmla="*/ 0 w 1062"/>
              <a:gd name="T7" fmla="*/ 0 h 607"/>
              <a:gd name="T8" fmla="*/ 1062 w 1062"/>
              <a:gd name="T9" fmla="*/ 0 h 607"/>
              <a:gd name="T10" fmla="*/ 1062 w 1062"/>
              <a:gd name="T11" fmla="*/ 0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2" h="607">
                <a:moveTo>
                  <a:pt x="1062" y="0"/>
                </a:moveTo>
                <a:lnTo>
                  <a:pt x="1062" y="607"/>
                </a:lnTo>
                <a:lnTo>
                  <a:pt x="0" y="607"/>
                </a:lnTo>
                <a:lnTo>
                  <a:pt x="0" y="0"/>
                </a:lnTo>
                <a:lnTo>
                  <a:pt x="1062" y="0"/>
                </a:lnTo>
                <a:lnTo>
                  <a:pt x="1062" y="0"/>
                </a:lnTo>
                <a:close/>
              </a:path>
            </a:pathLst>
          </a:cu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611"/>
          <p:cNvSpPr/>
          <p:nvPr/>
        </p:nvSpPr>
        <p:spPr bwMode="auto">
          <a:xfrm>
            <a:off x="556492" y="548783"/>
            <a:ext cx="8948270" cy="5434682"/>
          </a:xfrm>
          <a:custGeom>
            <a:avLst/>
            <a:gdLst>
              <a:gd name="T0" fmla="*/ 1062 w 1062"/>
              <a:gd name="T1" fmla="*/ 0 h 645"/>
              <a:gd name="T2" fmla="*/ 1062 w 1062"/>
              <a:gd name="T3" fmla="*/ 645 h 645"/>
              <a:gd name="T4" fmla="*/ 0 w 1062"/>
              <a:gd name="T5" fmla="*/ 645 h 645"/>
              <a:gd name="T6" fmla="*/ 0 w 1062"/>
              <a:gd name="T7" fmla="*/ 0 h 645"/>
              <a:gd name="T8" fmla="*/ 1062 w 1062"/>
              <a:gd name="T9" fmla="*/ 0 h 645"/>
              <a:gd name="T10" fmla="*/ 1062 w 1062"/>
              <a:gd name="T11" fmla="*/ 0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2" h="645">
                <a:moveTo>
                  <a:pt x="1062" y="0"/>
                </a:moveTo>
                <a:lnTo>
                  <a:pt x="1062" y="645"/>
                </a:lnTo>
                <a:lnTo>
                  <a:pt x="0" y="645"/>
                </a:lnTo>
                <a:lnTo>
                  <a:pt x="0" y="0"/>
                </a:lnTo>
                <a:lnTo>
                  <a:pt x="1062" y="0"/>
                </a:lnTo>
                <a:lnTo>
                  <a:pt x="106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8"/>
          <p:cNvSpPr/>
          <p:nvPr/>
        </p:nvSpPr>
        <p:spPr bwMode="auto">
          <a:xfrm>
            <a:off x="10215880" y="5971205"/>
            <a:ext cx="1910150" cy="975396"/>
          </a:xfrm>
          <a:custGeom>
            <a:avLst/>
            <a:gdLst>
              <a:gd name="T0" fmla="*/ 10 w 159"/>
              <a:gd name="T1" fmla="*/ 81 h 81"/>
              <a:gd name="T2" fmla="*/ 159 w 159"/>
              <a:gd name="T3" fmla="*/ 81 h 81"/>
              <a:gd name="T4" fmla="*/ 114 w 159"/>
              <a:gd name="T5" fmla="*/ 0 h 81"/>
              <a:gd name="T6" fmla="*/ 0 w 159"/>
              <a:gd name="T7" fmla="*/ 0 h 81"/>
              <a:gd name="T8" fmla="*/ 10 w 159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81">
                <a:moveTo>
                  <a:pt x="10" y="81"/>
                </a:moveTo>
                <a:cubicBezTo>
                  <a:pt x="159" y="81"/>
                  <a:pt x="159" y="81"/>
                  <a:pt x="159" y="81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6" y="27"/>
                  <a:pt x="6" y="54"/>
                  <a:pt x="10" y="81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9"/>
          <p:cNvSpPr/>
          <p:nvPr/>
        </p:nvSpPr>
        <p:spPr bwMode="auto">
          <a:xfrm>
            <a:off x="8534195" y="6391908"/>
            <a:ext cx="2093037" cy="914434"/>
          </a:xfrm>
          <a:custGeom>
            <a:avLst/>
            <a:gdLst>
              <a:gd name="T0" fmla="*/ 0 w 412"/>
              <a:gd name="T1" fmla="*/ 180 h 180"/>
              <a:gd name="T2" fmla="*/ 412 w 412"/>
              <a:gd name="T3" fmla="*/ 180 h 180"/>
              <a:gd name="T4" fmla="*/ 372 w 412"/>
              <a:gd name="T5" fmla="*/ 0 h 180"/>
              <a:gd name="T6" fmla="*/ 88 w 412"/>
              <a:gd name="T7" fmla="*/ 0 h 180"/>
              <a:gd name="T8" fmla="*/ 0 w 412"/>
              <a:gd name="T9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2" h="180">
                <a:moveTo>
                  <a:pt x="0" y="180"/>
                </a:moveTo>
                <a:lnTo>
                  <a:pt x="412" y="180"/>
                </a:lnTo>
                <a:lnTo>
                  <a:pt x="372" y="0"/>
                </a:lnTo>
                <a:lnTo>
                  <a:pt x="88" y="0"/>
                </a:lnTo>
                <a:lnTo>
                  <a:pt x="0" y="18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任意多边形 95"/>
          <p:cNvSpPr/>
          <p:nvPr/>
        </p:nvSpPr>
        <p:spPr>
          <a:xfrm>
            <a:off x="5755255" y="6689034"/>
            <a:ext cx="3071031" cy="168966"/>
          </a:xfrm>
          <a:custGeom>
            <a:avLst/>
            <a:gdLst>
              <a:gd name="connsiteX0" fmla="*/ 0 w 3071031"/>
              <a:gd name="connsiteY0" fmla="*/ 0 h 168966"/>
              <a:gd name="connsiteX1" fmla="*/ 3071031 w 3071031"/>
              <a:gd name="connsiteY1" fmla="*/ 0 h 168966"/>
              <a:gd name="connsiteX2" fmla="*/ 2994941 w 3071031"/>
              <a:gd name="connsiteY2" fmla="*/ 168966 h 168966"/>
              <a:gd name="connsiteX3" fmla="*/ 0 w 3071031"/>
              <a:gd name="connsiteY3" fmla="*/ 168966 h 168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1031" h="168966">
                <a:moveTo>
                  <a:pt x="0" y="0"/>
                </a:moveTo>
                <a:lnTo>
                  <a:pt x="3071031" y="0"/>
                </a:lnTo>
                <a:lnTo>
                  <a:pt x="2994941" y="168966"/>
                </a:lnTo>
                <a:lnTo>
                  <a:pt x="0" y="16896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0" y="0"/>
            <a:ext cx="9824946" cy="228600"/>
          </a:xfrm>
          <a:prstGeom prst="rect">
            <a:avLst/>
          </a:prstGeom>
          <a:solidFill>
            <a:srgbClr val="20A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0" y="-828986"/>
            <a:ext cx="556487" cy="3780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Cartoon3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912473" y="-1804934"/>
            <a:ext cx="60960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b="19414"/>
          <a:stretch>
            <a:fillRect/>
          </a:stretch>
        </p:blipFill>
        <p:spPr>
          <a:xfrm>
            <a:off x="559630" y="543406"/>
            <a:ext cx="8950166" cy="5440058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-8600392" y="527723"/>
            <a:ext cx="18111441" cy="11323707"/>
            <a:chOff x="-8619442" y="546773"/>
            <a:chExt cx="18111441" cy="11323707"/>
          </a:xfrm>
        </p:grpSpPr>
        <p:grpSp>
          <p:nvGrpSpPr>
            <p:cNvPr id="37" name="组合 36"/>
            <p:cNvGrpSpPr/>
            <p:nvPr/>
          </p:nvGrpSpPr>
          <p:grpSpPr>
            <a:xfrm>
              <a:off x="506934" y="546773"/>
              <a:ext cx="8985065" cy="5468065"/>
              <a:chOff x="525903" y="524257"/>
              <a:chExt cx="8985065" cy="546806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525903" y="524257"/>
                <a:ext cx="8985065" cy="5468065"/>
                <a:chOff x="2281116" y="1191436"/>
                <a:chExt cx="5422131" cy="4313855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2281116" y="1191436"/>
                  <a:ext cx="5418386" cy="4313855"/>
                </a:xfrm>
                <a:prstGeom prst="roundRect">
                  <a:avLst>
                    <a:gd name="adj" fmla="val 1190"/>
                  </a:avLst>
                </a:prstGeom>
                <a:solidFill>
                  <a:schemeClr val="bg1"/>
                </a:solidFill>
                <a:ln>
                  <a:solidFill>
                    <a:srgbClr val="0CA0E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圆角矩形 129"/>
                <p:cNvSpPr/>
                <p:nvPr/>
              </p:nvSpPr>
              <p:spPr>
                <a:xfrm>
                  <a:off x="2284861" y="1199449"/>
                  <a:ext cx="5418386" cy="409291"/>
                </a:xfrm>
                <a:prstGeom prst="roundRect">
                  <a:avLst>
                    <a:gd name="adj" fmla="val 9196"/>
                  </a:avLst>
                </a:prstGeom>
                <a:solidFill>
                  <a:srgbClr val="11A5ED"/>
                </a:solidFill>
                <a:ln>
                  <a:solidFill>
                    <a:srgbClr val="0CA0E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圆角矩形 130"/>
                <p:cNvSpPr/>
                <p:nvPr/>
              </p:nvSpPr>
              <p:spPr>
                <a:xfrm>
                  <a:off x="2308412" y="4808361"/>
                  <a:ext cx="5386076" cy="69106"/>
                </a:xfrm>
                <a:prstGeom prst="roundRect">
                  <a:avLst>
                    <a:gd name="adj" fmla="val 13602"/>
                  </a:avLst>
                </a:prstGeom>
                <a:solidFill>
                  <a:srgbClr val="CEE1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圆角矩形 132"/>
                <p:cNvSpPr/>
                <p:nvPr/>
              </p:nvSpPr>
              <p:spPr>
                <a:xfrm>
                  <a:off x="7035385" y="5258328"/>
                  <a:ext cx="555383" cy="204929"/>
                </a:xfrm>
                <a:prstGeom prst="roundRect">
                  <a:avLst>
                    <a:gd name="adj" fmla="val 13602"/>
                  </a:avLst>
                </a:prstGeom>
                <a:solidFill>
                  <a:srgbClr val="CEE1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圆角矩形 133"/>
                <p:cNvSpPr/>
                <p:nvPr/>
              </p:nvSpPr>
              <p:spPr>
                <a:xfrm>
                  <a:off x="6481652" y="5245705"/>
                  <a:ext cx="506646" cy="232066"/>
                </a:xfrm>
                <a:prstGeom prst="roundRect">
                  <a:avLst>
                    <a:gd name="adj" fmla="val 13602"/>
                  </a:avLst>
                </a:prstGeom>
                <a:solidFill>
                  <a:srgbClr val="CEE1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圆角矩形 49"/>
                <p:cNvSpPr/>
                <p:nvPr/>
              </p:nvSpPr>
              <p:spPr>
                <a:xfrm>
                  <a:off x="2308412" y="1600506"/>
                  <a:ext cx="5386076" cy="69106"/>
                </a:xfrm>
                <a:prstGeom prst="roundRect">
                  <a:avLst>
                    <a:gd name="adj" fmla="val 13602"/>
                  </a:avLst>
                </a:prstGeom>
                <a:solidFill>
                  <a:srgbClr val="CEE1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1350112" y="1439160"/>
                <a:ext cx="7607549" cy="1053156"/>
                <a:chOff x="3928832" y="8584493"/>
                <a:chExt cx="7607549" cy="1053156"/>
              </a:xfrm>
            </p:grpSpPr>
            <p:grpSp>
              <p:nvGrpSpPr>
                <p:cNvPr id="13" name="组合 12"/>
                <p:cNvGrpSpPr/>
                <p:nvPr/>
              </p:nvGrpSpPr>
              <p:grpSpPr>
                <a:xfrm>
                  <a:off x="3928832" y="9004184"/>
                  <a:ext cx="7607549" cy="633465"/>
                  <a:chOff x="2412089" y="1489475"/>
                  <a:chExt cx="7607549" cy="633465"/>
                </a:xfrm>
              </p:grpSpPr>
              <p:sp>
                <p:nvSpPr>
                  <p:cNvPr id="7" name="圆角矩形 6"/>
                  <p:cNvSpPr/>
                  <p:nvPr/>
                </p:nvSpPr>
                <p:spPr>
                  <a:xfrm>
                    <a:off x="2643289" y="1489475"/>
                    <a:ext cx="6861473" cy="633465"/>
                  </a:xfrm>
                  <a:prstGeom prst="roundRect">
                    <a:avLst/>
                  </a:pr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" name="等腰三角形 8"/>
                  <p:cNvSpPr/>
                  <p:nvPr/>
                </p:nvSpPr>
                <p:spPr>
                  <a:xfrm rot="16200000">
                    <a:off x="2456699" y="1529308"/>
                    <a:ext cx="172332" cy="261552"/>
                  </a:xfrm>
                  <a:prstGeom prst="triangle">
                    <a:avLst>
                      <a:gd name="adj" fmla="val 55493"/>
                    </a:avLst>
                  </a:pr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" name="矩形 122"/>
                  <p:cNvSpPr/>
                  <p:nvPr/>
                </p:nvSpPr>
                <p:spPr>
                  <a:xfrm>
                    <a:off x="2854881" y="1589074"/>
                    <a:ext cx="7164757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zh-CN" altLang="zh-CN" sz="2000" kern="100" dirty="0" smtClean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店家</a:t>
                    </a:r>
                    <a:r>
                      <a:rPr lang="zh-CN" altLang="zh-CN" sz="2000" kern="1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，这个模板怎么这么贵，</a:t>
                    </a:r>
                    <a:r>
                      <a:rPr lang="en-US" altLang="zh-CN" sz="2000" kern="1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30</a:t>
                    </a:r>
                    <a:r>
                      <a:rPr lang="zh-CN" altLang="zh-CN" sz="2000" kern="1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卖给我吧</a:t>
                    </a:r>
                    <a:r>
                      <a:rPr lang="zh-CN" altLang="zh-CN" sz="2000" kern="100" dirty="0" smtClean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！</a:t>
                    </a:r>
                    <a:r>
                      <a:rPr lang="zh-CN" altLang="zh-CN" sz="2000" kern="1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 （标价</a:t>
                    </a:r>
                    <a:r>
                      <a:rPr lang="en-US" altLang="zh-CN" sz="2000" kern="1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100</a:t>
                    </a:r>
                    <a:r>
                      <a:rPr lang="zh-CN" altLang="zh-CN" sz="2000" kern="1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）</a:t>
                    </a:r>
                    <a:endParaRPr lang="zh-CN" altLang="en-US" sz="20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26" name="矩形 125"/>
                <p:cNvSpPr/>
                <p:nvPr/>
              </p:nvSpPr>
              <p:spPr>
                <a:xfrm>
                  <a:off x="4134993" y="8584493"/>
                  <a:ext cx="697627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000" kern="100" dirty="0" smtClean="0">
                      <a:solidFill>
                        <a:schemeClr val="bg1">
                          <a:lumMod val="50000"/>
                        </a:schemeClr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客户</a:t>
                  </a:r>
                  <a:endParaRPr lang="zh-CN" altLang="en-US" sz="2000" dirty="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4072512" y="3087187"/>
                <a:ext cx="4993451" cy="1099805"/>
                <a:chOff x="6881514" y="9867557"/>
                <a:chExt cx="4993451" cy="1099805"/>
              </a:xfrm>
            </p:grpSpPr>
            <p:grpSp>
              <p:nvGrpSpPr>
                <p:cNvPr id="11" name="组合 10"/>
                <p:cNvGrpSpPr/>
                <p:nvPr/>
              </p:nvGrpSpPr>
              <p:grpSpPr>
                <a:xfrm>
                  <a:off x="6881514" y="10333897"/>
                  <a:ext cx="4993451" cy="633465"/>
                  <a:chOff x="6806663" y="2896813"/>
                  <a:chExt cx="4993451" cy="633465"/>
                </a:xfrm>
              </p:grpSpPr>
              <p:sp>
                <p:nvSpPr>
                  <p:cNvPr id="127" name="圆角矩形 126"/>
                  <p:cNvSpPr/>
                  <p:nvPr/>
                </p:nvSpPr>
                <p:spPr>
                  <a:xfrm>
                    <a:off x="6806663" y="2896813"/>
                    <a:ext cx="4426437" cy="633465"/>
                  </a:xfrm>
                  <a:prstGeom prst="roundRect">
                    <a:avLst/>
                  </a:prstGeom>
                  <a:solidFill>
                    <a:srgbClr val="FFC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4" name="矩形 123"/>
                  <p:cNvSpPr/>
                  <p:nvPr/>
                </p:nvSpPr>
                <p:spPr>
                  <a:xfrm>
                    <a:off x="6983906" y="3004014"/>
                    <a:ext cx="4816208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zh-CN" altLang="en-US" sz="20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做</a:t>
                    </a:r>
                    <a:r>
                      <a:rPr lang="zh-CN" altLang="en-US" sz="2000" kern="1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模板也是要花时间和精力的“亲”</a:t>
                    </a:r>
                    <a:endParaRPr lang="zh-CN" altLang="en-US" sz="2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endParaRPr>
                  </a:p>
                </p:txBody>
              </p:sp>
              <p:sp>
                <p:nvSpPr>
                  <p:cNvPr id="128" name="等腰三角形 127"/>
                  <p:cNvSpPr/>
                  <p:nvPr/>
                </p:nvSpPr>
                <p:spPr>
                  <a:xfrm rot="5400000" flipH="1">
                    <a:off x="11234020" y="2944890"/>
                    <a:ext cx="172332" cy="261552"/>
                  </a:xfrm>
                  <a:prstGeom prst="triangle">
                    <a:avLst>
                      <a:gd name="adj" fmla="val 55493"/>
                    </a:avLst>
                  </a:prstGeom>
                  <a:solidFill>
                    <a:srgbClr val="FFC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9" name="矩形 128"/>
                <p:cNvSpPr/>
                <p:nvPr/>
              </p:nvSpPr>
              <p:spPr>
                <a:xfrm>
                  <a:off x="10353844" y="9867557"/>
                  <a:ext cx="954107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000" kern="100" dirty="0">
                      <a:solidFill>
                        <a:schemeClr val="bg1">
                          <a:lumMod val="50000"/>
                        </a:schemeClr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设计师</a:t>
                  </a:r>
                  <a:endParaRPr lang="zh-CN" altLang="en-US" sz="2000" kern="100" dirty="0">
                    <a:solidFill>
                      <a:schemeClr val="bg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8734545" y="3099417"/>
                <a:ext cx="703414" cy="713202"/>
                <a:chOff x="8683765" y="2909388"/>
                <a:chExt cx="703414" cy="713202"/>
              </a:xfrm>
            </p:grpSpPr>
            <p:sp>
              <p:nvSpPr>
                <p:cNvPr id="34" name="圆角矩形 33"/>
                <p:cNvSpPr/>
                <p:nvPr/>
              </p:nvSpPr>
              <p:spPr>
                <a:xfrm>
                  <a:off x="8683765" y="2909388"/>
                  <a:ext cx="703414" cy="713202"/>
                </a:xfrm>
                <a:prstGeom prst="roundRect">
                  <a:avLst>
                    <a:gd name="adj" fmla="val 8542"/>
                  </a:avLst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" name="Freeform 5"/>
                <p:cNvSpPr>
                  <a:spLocks noEditPoints="1"/>
                </p:cNvSpPr>
                <p:nvPr/>
              </p:nvSpPr>
              <p:spPr bwMode="auto">
                <a:xfrm>
                  <a:off x="8786611" y="3003218"/>
                  <a:ext cx="515662" cy="522790"/>
                </a:xfrm>
                <a:custGeom>
                  <a:avLst/>
                  <a:gdLst>
                    <a:gd name="T0" fmla="*/ 30 w 89"/>
                    <a:gd name="T1" fmla="*/ 34 h 90"/>
                    <a:gd name="T2" fmla="*/ 32 w 89"/>
                    <a:gd name="T3" fmla="*/ 17 h 90"/>
                    <a:gd name="T4" fmla="*/ 58 w 89"/>
                    <a:gd name="T5" fmla="*/ 17 h 90"/>
                    <a:gd name="T6" fmla="*/ 59 w 89"/>
                    <a:gd name="T7" fmla="*/ 34 h 90"/>
                    <a:gd name="T8" fmla="*/ 62 w 89"/>
                    <a:gd name="T9" fmla="*/ 9 h 90"/>
                    <a:gd name="T10" fmla="*/ 28 w 89"/>
                    <a:gd name="T11" fmla="*/ 7 h 90"/>
                    <a:gd name="T12" fmla="*/ 30 w 89"/>
                    <a:gd name="T13" fmla="*/ 34 h 90"/>
                    <a:gd name="T14" fmla="*/ 4 w 89"/>
                    <a:gd name="T15" fmla="*/ 58 h 90"/>
                    <a:gd name="T16" fmla="*/ 24 w 89"/>
                    <a:gd name="T17" fmla="*/ 51 h 90"/>
                    <a:gd name="T18" fmla="*/ 23 w 89"/>
                    <a:gd name="T19" fmla="*/ 65 h 90"/>
                    <a:gd name="T20" fmla="*/ 27 w 89"/>
                    <a:gd name="T21" fmla="*/ 65 h 90"/>
                    <a:gd name="T22" fmla="*/ 24 w 89"/>
                    <a:gd name="T23" fmla="*/ 68 h 90"/>
                    <a:gd name="T24" fmla="*/ 24 w 89"/>
                    <a:gd name="T25" fmla="*/ 68 h 90"/>
                    <a:gd name="T26" fmla="*/ 35 w 89"/>
                    <a:gd name="T27" fmla="*/ 86 h 90"/>
                    <a:gd name="T28" fmla="*/ 37 w 89"/>
                    <a:gd name="T29" fmla="*/ 88 h 90"/>
                    <a:gd name="T30" fmla="*/ 26 w 89"/>
                    <a:gd name="T31" fmla="*/ 68 h 90"/>
                    <a:gd name="T32" fmla="*/ 30 w 89"/>
                    <a:gd name="T33" fmla="*/ 64 h 90"/>
                    <a:gd name="T34" fmla="*/ 29 w 89"/>
                    <a:gd name="T35" fmla="*/ 63 h 90"/>
                    <a:gd name="T36" fmla="*/ 25 w 89"/>
                    <a:gd name="T37" fmla="*/ 63 h 90"/>
                    <a:gd name="T38" fmla="*/ 25 w 89"/>
                    <a:gd name="T39" fmla="*/ 51 h 90"/>
                    <a:gd name="T40" fmla="*/ 34 w 89"/>
                    <a:gd name="T41" fmla="*/ 46 h 90"/>
                    <a:gd name="T42" fmla="*/ 34 w 89"/>
                    <a:gd name="T43" fmla="*/ 46 h 90"/>
                    <a:gd name="T44" fmla="*/ 35 w 89"/>
                    <a:gd name="T45" fmla="*/ 58 h 90"/>
                    <a:gd name="T46" fmla="*/ 40 w 89"/>
                    <a:gd name="T47" fmla="*/ 71 h 90"/>
                    <a:gd name="T48" fmla="*/ 43 w 89"/>
                    <a:gd name="T49" fmla="*/ 58 h 90"/>
                    <a:gd name="T50" fmla="*/ 41 w 89"/>
                    <a:gd name="T51" fmla="*/ 56 h 90"/>
                    <a:gd name="T52" fmla="*/ 42 w 89"/>
                    <a:gd name="T53" fmla="*/ 52 h 90"/>
                    <a:gd name="T54" fmla="*/ 48 w 89"/>
                    <a:gd name="T55" fmla="*/ 52 h 90"/>
                    <a:gd name="T56" fmla="*/ 50 w 89"/>
                    <a:gd name="T57" fmla="*/ 56 h 90"/>
                    <a:gd name="T58" fmla="*/ 48 w 89"/>
                    <a:gd name="T59" fmla="*/ 58 h 90"/>
                    <a:gd name="T60" fmla="*/ 51 w 89"/>
                    <a:gd name="T61" fmla="*/ 71 h 90"/>
                    <a:gd name="T62" fmla="*/ 56 w 89"/>
                    <a:gd name="T63" fmla="*/ 58 h 90"/>
                    <a:gd name="T64" fmla="*/ 57 w 89"/>
                    <a:gd name="T65" fmla="*/ 47 h 90"/>
                    <a:gd name="T66" fmla="*/ 64 w 89"/>
                    <a:gd name="T67" fmla="*/ 51 h 90"/>
                    <a:gd name="T68" fmla="*/ 64 w 89"/>
                    <a:gd name="T69" fmla="*/ 63 h 90"/>
                    <a:gd name="T70" fmla="*/ 60 w 89"/>
                    <a:gd name="T71" fmla="*/ 63 h 90"/>
                    <a:gd name="T72" fmla="*/ 59 w 89"/>
                    <a:gd name="T73" fmla="*/ 64 h 90"/>
                    <a:gd name="T74" fmla="*/ 63 w 89"/>
                    <a:gd name="T75" fmla="*/ 68 h 90"/>
                    <a:gd name="T76" fmla="*/ 54 w 89"/>
                    <a:gd name="T77" fmla="*/ 85 h 90"/>
                    <a:gd name="T78" fmla="*/ 54 w 89"/>
                    <a:gd name="T79" fmla="*/ 85 h 90"/>
                    <a:gd name="T80" fmla="*/ 54 w 89"/>
                    <a:gd name="T81" fmla="*/ 85 h 90"/>
                    <a:gd name="T82" fmla="*/ 52 w 89"/>
                    <a:gd name="T83" fmla="*/ 88 h 90"/>
                    <a:gd name="T84" fmla="*/ 54 w 89"/>
                    <a:gd name="T85" fmla="*/ 86 h 90"/>
                    <a:gd name="T86" fmla="*/ 65 w 89"/>
                    <a:gd name="T87" fmla="*/ 68 h 90"/>
                    <a:gd name="T88" fmla="*/ 65 w 89"/>
                    <a:gd name="T89" fmla="*/ 68 h 90"/>
                    <a:gd name="T90" fmla="*/ 62 w 89"/>
                    <a:gd name="T91" fmla="*/ 65 h 90"/>
                    <a:gd name="T92" fmla="*/ 66 w 89"/>
                    <a:gd name="T93" fmla="*/ 65 h 90"/>
                    <a:gd name="T94" fmla="*/ 65 w 89"/>
                    <a:gd name="T95" fmla="*/ 51 h 90"/>
                    <a:gd name="T96" fmla="*/ 84 w 89"/>
                    <a:gd name="T97" fmla="*/ 58 h 90"/>
                    <a:gd name="T98" fmla="*/ 88 w 89"/>
                    <a:gd name="T99" fmla="*/ 90 h 90"/>
                    <a:gd name="T100" fmla="*/ 73 w 89"/>
                    <a:gd name="T101" fmla="*/ 90 h 90"/>
                    <a:gd name="T102" fmla="*/ 73 w 89"/>
                    <a:gd name="T103" fmla="*/ 79 h 90"/>
                    <a:gd name="T104" fmla="*/ 72 w 89"/>
                    <a:gd name="T105" fmla="*/ 79 h 90"/>
                    <a:gd name="T106" fmla="*/ 69 w 89"/>
                    <a:gd name="T107" fmla="*/ 90 h 90"/>
                    <a:gd name="T108" fmla="*/ 48 w 89"/>
                    <a:gd name="T109" fmla="*/ 90 h 90"/>
                    <a:gd name="T110" fmla="*/ 43 w 89"/>
                    <a:gd name="T111" fmla="*/ 90 h 90"/>
                    <a:gd name="T112" fmla="*/ 21 w 89"/>
                    <a:gd name="T113" fmla="*/ 90 h 90"/>
                    <a:gd name="T114" fmla="*/ 18 w 89"/>
                    <a:gd name="T115" fmla="*/ 79 h 90"/>
                    <a:gd name="T116" fmla="*/ 17 w 89"/>
                    <a:gd name="T117" fmla="*/ 79 h 90"/>
                    <a:gd name="T118" fmla="*/ 18 w 89"/>
                    <a:gd name="T119" fmla="*/ 90 h 90"/>
                    <a:gd name="T120" fmla="*/ 0 w 89"/>
                    <a:gd name="T121" fmla="*/ 90 h 90"/>
                    <a:gd name="T122" fmla="*/ 4 w 89"/>
                    <a:gd name="T123" fmla="*/ 58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89" h="90">
                      <a:moveTo>
                        <a:pt x="30" y="34"/>
                      </a:moveTo>
                      <a:cubicBezTo>
                        <a:pt x="30" y="28"/>
                        <a:pt x="30" y="23"/>
                        <a:pt x="32" y="17"/>
                      </a:cubicBezTo>
                      <a:cubicBezTo>
                        <a:pt x="39" y="27"/>
                        <a:pt x="50" y="20"/>
                        <a:pt x="58" y="17"/>
                      </a:cubicBezTo>
                      <a:cubicBezTo>
                        <a:pt x="59" y="22"/>
                        <a:pt x="60" y="27"/>
                        <a:pt x="59" y="34"/>
                      </a:cubicBezTo>
                      <a:cubicBezTo>
                        <a:pt x="66" y="29"/>
                        <a:pt x="66" y="14"/>
                        <a:pt x="62" y="9"/>
                      </a:cubicBezTo>
                      <a:cubicBezTo>
                        <a:pt x="56" y="0"/>
                        <a:pt x="35" y="0"/>
                        <a:pt x="28" y="7"/>
                      </a:cubicBezTo>
                      <a:cubicBezTo>
                        <a:pt x="26" y="10"/>
                        <a:pt x="23" y="30"/>
                        <a:pt x="30" y="34"/>
                      </a:cubicBezTo>
                      <a:close/>
                      <a:moveTo>
                        <a:pt x="4" y="58"/>
                      </a:moveTo>
                      <a:cubicBezTo>
                        <a:pt x="11" y="55"/>
                        <a:pt x="17" y="54"/>
                        <a:pt x="24" y="51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4" y="68"/>
                        <a:pt x="24" y="68"/>
                        <a:pt x="24" y="68"/>
                      </a:cubicBezTo>
                      <a:cubicBezTo>
                        <a:pt x="24" y="68"/>
                        <a:pt x="24" y="68"/>
                        <a:pt x="24" y="68"/>
                      </a:cubicBezTo>
                      <a:cubicBezTo>
                        <a:pt x="24" y="68"/>
                        <a:pt x="30" y="79"/>
                        <a:pt x="35" y="86"/>
                      </a:cubicBezTo>
                      <a:cubicBezTo>
                        <a:pt x="35" y="87"/>
                        <a:pt x="36" y="87"/>
                        <a:pt x="37" y="88"/>
                      </a:cubicBezTo>
                      <a:cubicBezTo>
                        <a:pt x="33" y="82"/>
                        <a:pt x="27" y="71"/>
                        <a:pt x="26" y="68"/>
                      </a:cubicBezTo>
                      <a:cubicBezTo>
                        <a:pt x="30" y="64"/>
                        <a:pt x="30" y="64"/>
                        <a:pt x="30" y="64"/>
                      </a:cubicBezTo>
                      <a:cubicBezTo>
                        <a:pt x="29" y="63"/>
                        <a:pt x="29" y="63"/>
                        <a:pt x="29" y="63"/>
                      </a:cubicBezTo>
                      <a:cubicBezTo>
                        <a:pt x="25" y="63"/>
                        <a:pt x="25" y="63"/>
                        <a:pt x="25" y="63"/>
                      </a:cubicBezTo>
                      <a:cubicBezTo>
                        <a:pt x="25" y="51"/>
                        <a:pt x="25" y="51"/>
                        <a:pt x="25" y="51"/>
                      </a:cubicBezTo>
                      <a:cubicBezTo>
                        <a:pt x="27" y="50"/>
                        <a:pt x="32" y="47"/>
                        <a:pt x="34" y="46"/>
                      </a:cubicBezTo>
                      <a:cubicBezTo>
                        <a:pt x="34" y="46"/>
                        <a:pt x="34" y="46"/>
                        <a:pt x="34" y="46"/>
                      </a:cubicBezTo>
                      <a:cubicBezTo>
                        <a:pt x="35" y="58"/>
                        <a:pt x="35" y="58"/>
                        <a:pt x="35" y="58"/>
                      </a:cubicBezTo>
                      <a:cubicBezTo>
                        <a:pt x="40" y="71"/>
                        <a:pt x="40" y="71"/>
                        <a:pt x="40" y="71"/>
                      </a:cubicBezTo>
                      <a:cubicBezTo>
                        <a:pt x="43" y="58"/>
                        <a:pt x="43" y="58"/>
                        <a:pt x="43" y="58"/>
                      </a:cubicBezTo>
                      <a:cubicBezTo>
                        <a:pt x="41" y="56"/>
                        <a:pt x="41" y="56"/>
                        <a:pt x="41" y="56"/>
                      </a:cubicBezTo>
                      <a:cubicBezTo>
                        <a:pt x="42" y="52"/>
                        <a:pt x="42" y="52"/>
                        <a:pt x="42" y="52"/>
                      </a:cubicBezTo>
                      <a:cubicBezTo>
                        <a:pt x="48" y="52"/>
                        <a:pt x="48" y="52"/>
                        <a:pt x="48" y="52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51" y="71"/>
                        <a:pt x="51" y="71"/>
                        <a:pt x="51" y="71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7" y="47"/>
                        <a:pt x="57" y="47"/>
                        <a:pt x="57" y="47"/>
                      </a:cubicBezTo>
                      <a:cubicBezTo>
                        <a:pt x="59" y="48"/>
                        <a:pt x="62" y="50"/>
                        <a:pt x="64" y="51"/>
                      </a:cubicBezTo>
                      <a:cubicBezTo>
                        <a:pt x="64" y="63"/>
                        <a:pt x="64" y="63"/>
                        <a:pt x="64" y="63"/>
                      </a:cubicBezTo>
                      <a:cubicBezTo>
                        <a:pt x="60" y="63"/>
                        <a:pt x="60" y="63"/>
                        <a:pt x="60" y="63"/>
                      </a:cubicBezTo>
                      <a:cubicBezTo>
                        <a:pt x="59" y="64"/>
                        <a:pt x="59" y="64"/>
                        <a:pt x="59" y="64"/>
                      </a:cubicBezTo>
                      <a:cubicBezTo>
                        <a:pt x="63" y="68"/>
                        <a:pt x="63" y="68"/>
                        <a:pt x="63" y="68"/>
                      </a:cubicBezTo>
                      <a:cubicBezTo>
                        <a:pt x="62" y="70"/>
                        <a:pt x="58" y="79"/>
                        <a:pt x="54" y="85"/>
                      </a:cubicBezTo>
                      <a:cubicBezTo>
                        <a:pt x="54" y="85"/>
                        <a:pt x="54" y="85"/>
                        <a:pt x="54" y="85"/>
                      </a:cubicBezTo>
                      <a:cubicBezTo>
                        <a:pt x="54" y="85"/>
                        <a:pt x="54" y="85"/>
                        <a:pt x="54" y="85"/>
                      </a:cubicBezTo>
                      <a:cubicBezTo>
                        <a:pt x="53" y="86"/>
                        <a:pt x="53" y="87"/>
                        <a:pt x="52" y="88"/>
                      </a:cubicBezTo>
                      <a:cubicBezTo>
                        <a:pt x="53" y="87"/>
                        <a:pt x="54" y="87"/>
                        <a:pt x="54" y="86"/>
                      </a:cubicBezTo>
                      <a:cubicBezTo>
                        <a:pt x="59" y="79"/>
                        <a:pt x="65" y="68"/>
                        <a:pt x="65" y="68"/>
                      </a:cubicBezTo>
                      <a:cubicBezTo>
                        <a:pt x="65" y="68"/>
                        <a:pt x="65" y="68"/>
                        <a:pt x="65" y="68"/>
                      </a:cubicBezTo>
                      <a:cubicBezTo>
                        <a:pt x="62" y="65"/>
                        <a:pt x="62" y="65"/>
                        <a:pt x="62" y="65"/>
                      </a:cubicBezTo>
                      <a:cubicBezTo>
                        <a:pt x="66" y="65"/>
                        <a:pt x="66" y="65"/>
                        <a:pt x="66" y="65"/>
                      </a:cubicBezTo>
                      <a:cubicBezTo>
                        <a:pt x="65" y="51"/>
                        <a:pt x="65" y="51"/>
                        <a:pt x="65" y="51"/>
                      </a:cubicBezTo>
                      <a:cubicBezTo>
                        <a:pt x="84" y="58"/>
                        <a:pt x="84" y="58"/>
                        <a:pt x="84" y="58"/>
                      </a:cubicBezTo>
                      <a:cubicBezTo>
                        <a:pt x="89" y="66"/>
                        <a:pt x="89" y="78"/>
                        <a:pt x="88" y="90"/>
                      </a:cubicBezTo>
                      <a:cubicBezTo>
                        <a:pt x="73" y="90"/>
                        <a:pt x="73" y="90"/>
                        <a:pt x="73" y="90"/>
                      </a:cubicBezTo>
                      <a:cubicBezTo>
                        <a:pt x="73" y="79"/>
                        <a:pt x="73" y="79"/>
                        <a:pt x="73" y="79"/>
                      </a:cubicBezTo>
                      <a:cubicBezTo>
                        <a:pt x="72" y="79"/>
                        <a:pt x="72" y="79"/>
                        <a:pt x="72" y="79"/>
                      </a:cubicBezTo>
                      <a:cubicBezTo>
                        <a:pt x="69" y="90"/>
                        <a:pt x="69" y="90"/>
                        <a:pt x="69" y="90"/>
                      </a:cubicBezTo>
                      <a:cubicBezTo>
                        <a:pt x="48" y="90"/>
                        <a:pt x="48" y="90"/>
                        <a:pt x="48" y="90"/>
                      </a:cubicBezTo>
                      <a:cubicBezTo>
                        <a:pt x="43" y="90"/>
                        <a:pt x="43" y="90"/>
                        <a:pt x="43" y="90"/>
                      </a:cubicBezTo>
                      <a:cubicBezTo>
                        <a:pt x="21" y="90"/>
                        <a:pt x="21" y="90"/>
                        <a:pt x="21" y="90"/>
                      </a:cubicBezTo>
                      <a:cubicBezTo>
                        <a:pt x="18" y="79"/>
                        <a:pt x="18" y="79"/>
                        <a:pt x="18" y="79"/>
                      </a:cubicBezTo>
                      <a:cubicBezTo>
                        <a:pt x="17" y="79"/>
                        <a:pt x="17" y="79"/>
                        <a:pt x="17" y="79"/>
                      </a:cubicBezTo>
                      <a:cubicBezTo>
                        <a:pt x="18" y="90"/>
                        <a:pt x="18" y="90"/>
                        <a:pt x="18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74"/>
                        <a:pt x="1" y="64"/>
                        <a:pt x="4" y="5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6" name="组合 135"/>
              <p:cNvGrpSpPr/>
              <p:nvPr/>
            </p:nvGrpSpPr>
            <p:grpSpPr>
              <a:xfrm>
                <a:off x="584502" y="1372856"/>
                <a:ext cx="703414" cy="713202"/>
                <a:chOff x="8683765" y="2909388"/>
                <a:chExt cx="703414" cy="713202"/>
              </a:xfrm>
            </p:grpSpPr>
            <p:sp>
              <p:nvSpPr>
                <p:cNvPr id="137" name="圆角矩形 136"/>
                <p:cNvSpPr/>
                <p:nvPr/>
              </p:nvSpPr>
              <p:spPr>
                <a:xfrm>
                  <a:off x="8683765" y="2909388"/>
                  <a:ext cx="703414" cy="713202"/>
                </a:xfrm>
                <a:prstGeom prst="roundRect">
                  <a:avLst>
                    <a:gd name="adj" fmla="val 8542"/>
                  </a:avLst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Freeform 5"/>
                <p:cNvSpPr>
                  <a:spLocks noEditPoints="1"/>
                </p:cNvSpPr>
                <p:nvPr/>
              </p:nvSpPr>
              <p:spPr bwMode="auto">
                <a:xfrm>
                  <a:off x="8786611" y="3003218"/>
                  <a:ext cx="515662" cy="522790"/>
                </a:xfrm>
                <a:custGeom>
                  <a:avLst/>
                  <a:gdLst>
                    <a:gd name="T0" fmla="*/ 30 w 89"/>
                    <a:gd name="T1" fmla="*/ 34 h 90"/>
                    <a:gd name="T2" fmla="*/ 32 w 89"/>
                    <a:gd name="T3" fmla="*/ 17 h 90"/>
                    <a:gd name="T4" fmla="*/ 58 w 89"/>
                    <a:gd name="T5" fmla="*/ 17 h 90"/>
                    <a:gd name="T6" fmla="*/ 59 w 89"/>
                    <a:gd name="T7" fmla="*/ 34 h 90"/>
                    <a:gd name="T8" fmla="*/ 62 w 89"/>
                    <a:gd name="T9" fmla="*/ 9 h 90"/>
                    <a:gd name="T10" fmla="*/ 28 w 89"/>
                    <a:gd name="T11" fmla="*/ 7 h 90"/>
                    <a:gd name="T12" fmla="*/ 30 w 89"/>
                    <a:gd name="T13" fmla="*/ 34 h 90"/>
                    <a:gd name="T14" fmla="*/ 4 w 89"/>
                    <a:gd name="T15" fmla="*/ 58 h 90"/>
                    <a:gd name="T16" fmla="*/ 24 w 89"/>
                    <a:gd name="T17" fmla="*/ 51 h 90"/>
                    <a:gd name="T18" fmla="*/ 23 w 89"/>
                    <a:gd name="T19" fmla="*/ 65 h 90"/>
                    <a:gd name="T20" fmla="*/ 27 w 89"/>
                    <a:gd name="T21" fmla="*/ 65 h 90"/>
                    <a:gd name="T22" fmla="*/ 24 w 89"/>
                    <a:gd name="T23" fmla="*/ 68 h 90"/>
                    <a:gd name="T24" fmla="*/ 24 w 89"/>
                    <a:gd name="T25" fmla="*/ 68 h 90"/>
                    <a:gd name="T26" fmla="*/ 35 w 89"/>
                    <a:gd name="T27" fmla="*/ 86 h 90"/>
                    <a:gd name="T28" fmla="*/ 37 w 89"/>
                    <a:gd name="T29" fmla="*/ 88 h 90"/>
                    <a:gd name="T30" fmla="*/ 26 w 89"/>
                    <a:gd name="T31" fmla="*/ 68 h 90"/>
                    <a:gd name="T32" fmla="*/ 30 w 89"/>
                    <a:gd name="T33" fmla="*/ 64 h 90"/>
                    <a:gd name="T34" fmla="*/ 29 w 89"/>
                    <a:gd name="T35" fmla="*/ 63 h 90"/>
                    <a:gd name="T36" fmla="*/ 25 w 89"/>
                    <a:gd name="T37" fmla="*/ 63 h 90"/>
                    <a:gd name="T38" fmla="*/ 25 w 89"/>
                    <a:gd name="T39" fmla="*/ 51 h 90"/>
                    <a:gd name="T40" fmla="*/ 34 w 89"/>
                    <a:gd name="T41" fmla="*/ 46 h 90"/>
                    <a:gd name="T42" fmla="*/ 34 w 89"/>
                    <a:gd name="T43" fmla="*/ 46 h 90"/>
                    <a:gd name="T44" fmla="*/ 35 w 89"/>
                    <a:gd name="T45" fmla="*/ 58 h 90"/>
                    <a:gd name="T46" fmla="*/ 40 w 89"/>
                    <a:gd name="T47" fmla="*/ 71 h 90"/>
                    <a:gd name="T48" fmla="*/ 43 w 89"/>
                    <a:gd name="T49" fmla="*/ 58 h 90"/>
                    <a:gd name="T50" fmla="*/ 41 w 89"/>
                    <a:gd name="T51" fmla="*/ 56 h 90"/>
                    <a:gd name="T52" fmla="*/ 42 w 89"/>
                    <a:gd name="T53" fmla="*/ 52 h 90"/>
                    <a:gd name="T54" fmla="*/ 48 w 89"/>
                    <a:gd name="T55" fmla="*/ 52 h 90"/>
                    <a:gd name="T56" fmla="*/ 50 w 89"/>
                    <a:gd name="T57" fmla="*/ 56 h 90"/>
                    <a:gd name="T58" fmla="*/ 48 w 89"/>
                    <a:gd name="T59" fmla="*/ 58 h 90"/>
                    <a:gd name="T60" fmla="*/ 51 w 89"/>
                    <a:gd name="T61" fmla="*/ 71 h 90"/>
                    <a:gd name="T62" fmla="*/ 56 w 89"/>
                    <a:gd name="T63" fmla="*/ 58 h 90"/>
                    <a:gd name="T64" fmla="*/ 57 w 89"/>
                    <a:gd name="T65" fmla="*/ 47 h 90"/>
                    <a:gd name="T66" fmla="*/ 64 w 89"/>
                    <a:gd name="T67" fmla="*/ 51 h 90"/>
                    <a:gd name="T68" fmla="*/ 64 w 89"/>
                    <a:gd name="T69" fmla="*/ 63 h 90"/>
                    <a:gd name="T70" fmla="*/ 60 w 89"/>
                    <a:gd name="T71" fmla="*/ 63 h 90"/>
                    <a:gd name="T72" fmla="*/ 59 w 89"/>
                    <a:gd name="T73" fmla="*/ 64 h 90"/>
                    <a:gd name="T74" fmla="*/ 63 w 89"/>
                    <a:gd name="T75" fmla="*/ 68 h 90"/>
                    <a:gd name="T76" fmla="*/ 54 w 89"/>
                    <a:gd name="T77" fmla="*/ 85 h 90"/>
                    <a:gd name="T78" fmla="*/ 54 w 89"/>
                    <a:gd name="T79" fmla="*/ 85 h 90"/>
                    <a:gd name="T80" fmla="*/ 54 w 89"/>
                    <a:gd name="T81" fmla="*/ 85 h 90"/>
                    <a:gd name="T82" fmla="*/ 52 w 89"/>
                    <a:gd name="T83" fmla="*/ 88 h 90"/>
                    <a:gd name="T84" fmla="*/ 54 w 89"/>
                    <a:gd name="T85" fmla="*/ 86 h 90"/>
                    <a:gd name="T86" fmla="*/ 65 w 89"/>
                    <a:gd name="T87" fmla="*/ 68 h 90"/>
                    <a:gd name="T88" fmla="*/ 65 w 89"/>
                    <a:gd name="T89" fmla="*/ 68 h 90"/>
                    <a:gd name="T90" fmla="*/ 62 w 89"/>
                    <a:gd name="T91" fmla="*/ 65 h 90"/>
                    <a:gd name="T92" fmla="*/ 66 w 89"/>
                    <a:gd name="T93" fmla="*/ 65 h 90"/>
                    <a:gd name="T94" fmla="*/ 65 w 89"/>
                    <a:gd name="T95" fmla="*/ 51 h 90"/>
                    <a:gd name="T96" fmla="*/ 84 w 89"/>
                    <a:gd name="T97" fmla="*/ 58 h 90"/>
                    <a:gd name="T98" fmla="*/ 88 w 89"/>
                    <a:gd name="T99" fmla="*/ 90 h 90"/>
                    <a:gd name="T100" fmla="*/ 73 w 89"/>
                    <a:gd name="T101" fmla="*/ 90 h 90"/>
                    <a:gd name="T102" fmla="*/ 73 w 89"/>
                    <a:gd name="T103" fmla="*/ 79 h 90"/>
                    <a:gd name="T104" fmla="*/ 72 w 89"/>
                    <a:gd name="T105" fmla="*/ 79 h 90"/>
                    <a:gd name="T106" fmla="*/ 69 w 89"/>
                    <a:gd name="T107" fmla="*/ 90 h 90"/>
                    <a:gd name="T108" fmla="*/ 48 w 89"/>
                    <a:gd name="T109" fmla="*/ 90 h 90"/>
                    <a:gd name="T110" fmla="*/ 43 w 89"/>
                    <a:gd name="T111" fmla="*/ 90 h 90"/>
                    <a:gd name="T112" fmla="*/ 21 w 89"/>
                    <a:gd name="T113" fmla="*/ 90 h 90"/>
                    <a:gd name="T114" fmla="*/ 18 w 89"/>
                    <a:gd name="T115" fmla="*/ 79 h 90"/>
                    <a:gd name="T116" fmla="*/ 17 w 89"/>
                    <a:gd name="T117" fmla="*/ 79 h 90"/>
                    <a:gd name="T118" fmla="*/ 18 w 89"/>
                    <a:gd name="T119" fmla="*/ 90 h 90"/>
                    <a:gd name="T120" fmla="*/ 0 w 89"/>
                    <a:gd name="T121" fmla="*/ 90 h 90"/>
                    <a:gd name="T122" fmla="*/ 4 w 89"/>
                    <a:gd name="T123" fmla="*/ 58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89" h="90">
                      <a:moveTo>
                        <a:pt x="30" y="34"/>
                      </a:moveTo>
                      <a:cubicBezTo>
                        <a:pt x="30" y="28"/>
                        <a:pt x="30" y="23"/>
                        <a:pt x="32" y="17"/>
                      </a:cubicBezTo>
                      <a:cubicBezTo>
                        <a:pt x="39" y="27"/>
                        <a:pt x="50" y="20"/>
                        <a:pt x="58" y="17"/>
                      </a:cubicBezTo>
                      <a:cubicBezTo>
                        <a:pt x="59" y="22"/>
                        <a:pt x="60" y="27"/>
                        <a:pt x="59" y="34"/>
                      </a:cubicBezTo>
                      <a:cubicBezTo>
                        <a:pt x="66" y="29"/>
                        <a:pt x="66" y="14"/>
                        <a:pt x="62" y="9"/>
                      </a:cubicBezTo>
                      <a:cubicBezTo>
                        <a:pt x="56" y="0"/>
                        <a:pt x="35" y="0"/>
                        <a:pt x="28" y="7"/>
                      </a:cubicBezTo>
                      <a:cubicBezTo>
                        <a:pt x="26" y="10"/>
                        <a:pt x="23" y="30"/>
                        <a:pt x="30" y="34"/>
                      </a:cubicBezTo>
                      <a:close/>
                      <a:moveTo>
                        <a:pt x="4" y="58"/>
                      </a:moveTo>
                      <a:cubicBezTo>
                        <a:pt x="11" y="55"/>
                        <a:pt x="17" y="54"/>
                        <a:pt x="24" y="51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4" y="68"/>
                        <a:pt x="24" y="68"/>
                        <a:pt x="24" y="68"/>
                      </a:cubicBezTo>
                      <a:cubicBezTo>
                        <a:pt x="24" y="68"/>
                        <a:pt x="24" y="68"/>
                        <a:pt x="24" y="68"/>
                      </a:cubicBezTo>
                      <a:cubicBezTo>
                        <a:pt x="24" y="68"/>
                        <a:pt x="30" y="79"/>
                        <a:pt x="35" y="86"/>
                      </a:cubicBezTo>
                      <a:cubicBezTo>
                        <a:pt x="35" y="87"/>
                        <a:pt x="36" y="87"/>
                        <a:pt x="37" y="88"/>
                      </a:cubicBezTo>
                      <a:cubicBezTo>
                        <a:pt x="33" y="82"/>
                        <a:pt x="27" y="71"/>
                        <a:pt x="26" y="68"/>
                      </a:cubicBezTo>
                      <a:cubicBezTo>
                        <a:pt x="30" y="64"/>
                        <a:pt x="30" y="64"/>
                        <a:pt x="30" y="64"/>
                      </a:cubicBezTo>
                      <a:cubicBezTo>
                        <a:pt x="29" y="63"/>
                        <a:pt x="29" y="63"/>
                        <a:pt x="29" y="63"/>
                      </a:cubicBezTo>
                      <a:cubicBezTo>
                        <a:pt x="25" y="63"/>
                        <a:pt x="25" y="63"/>
                        <a:pt x="25" y="63"/>
                      </a:cubicBezTo>
                      <a:cubicBezTo>
                        <a:pt x="25" y="51"/>
                        <a:pt x="25" y="51"/>
                        <a:pt x="25" y="51"/>
                      </a:cubicBezTo>
                      <a:cubicBezTo>
                        <a:pt x="27" y="50"/>
                        <a:pt x="32" y="47"/>
                        <a:pt x="34" y="46"/>
                      </a:cubicBezTo>
                      <a:cubicBezTo>
                        <a:pt x="34" y="46"/>
                        <a:pt x="34" y="46"/>
                        <a:pt x="34" y="46"/>
                      </a:cubicBezTo>
                      <a:cubicBezTo>
                        <a:pt x="35" y="58"/>
                        <a:pt x="35" y="58"/>
                        <a:pt x="35" y="58"/>
                      </a:cubicBezTo>
                      <a:cubicBezTo>
                        <a:pt x="40" y="71"/>
                        <a:pt x="40" y="71"/>
                        <a:pt x="40" y="71"/>
                      </a:cubicBezTo>
                      <a:cubicBezTo>
                        <a:pt x="43" y="58"/>
                        <a:pt x="43" y="58"/>
                        <a:pt x="43" y="58"/>
                      </a:cubicBezTo>
                      <a:cubicBezTo>
                        <a:pt x="41" y="56"/>
                        <a:pt x="41" y="56"/>
                        <a:pt x="41" y="56"/>
                      </a:cubicBezTo>
                      <a:cubicBezTo>
                        <a:pt x="42" y="52"/>
                        <a:pt x="42" y="52"/>
                        <a:pt x="42" y="52"/>
                      </a:cubicBezTo>
                      <a:cubicBezTo>
                        <a:pt x="48" y="52"/>
                        <a:pt x="48" y="52"/>
                        <a:pt x="48" y="52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51" y="71"/>
                        <a:pt x="51" y="71"/>
                        <a:pt x="51" y="71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7" y="47"/>
                        <a:pt x="57" y="47"/>
                        <a:pt x="57" y="47"/>
                      </a:cubicBezTo>
                      <a:cubicBezTo>
                        <a:pt x="59" y="48"/>
                        <a:pt x="62" y="50"/>
                        <a:pt x="64" y="51"/>
                      </a:cubicBezTo>
                      <a:cubicBezTo>
                        <a:pt x="64" y="63"/>
                        <a:pt x="64" y="63"/>
                        <a:pt x="64" y="63"/>
                      </a:cubicBezTo>
                      <a:cubicBezTo>
                        <a:pt x="60" y="63"/>
                        <a:pt x="60" y="63"/>
                        <a:pt x="60" y="63"/>
                      </a:cubicBezTo>
                      <a:cubicBezTo>
                        <a:pt x="59" y="64"/>
                        <a:pt x="59" y="64"/>
                        <a:pt x="59" y="64"/>
                      </a:cubicBezTo>
                      <a:cubicBezTo>
                        <a:pt x="63" y="68"/>
                        <a:pt x="63" y="68"/>
                        <a:pt x="63" y="68"/>
                      </a:cubicBezTo>
                      <a:cubicBezTo>
                        <a:pt x="62" y="70"/>
                        <a:pt x="58" y="79"/>
                        <a:pt x="54" y="85"/>
                      </a:cubicBezTo>
                      <a:cubicBezTo>
                        <a:pt x="54" y="85"/>
                        <a:pt x="54" y="85"/>
                        <a:pt x="54" y="85"/>
                      </a:cubicBezTo>
                      <a:cubicBezTo>
                        <a:pt x="54" y="85"/>
                        <a:pt x="54" y="85"/>
                        <a:pt x="54" y="85"/>
                      </a:cubicBezTo>
                      <a:cubicBezTo>
                        <a:pt x="53" y="86"/>
                        <a:pt x="53" y="87"/>
                        <a:pt x="52" y="88"/>
                      </a:cubicBezTo>
                      <a:cubicBezTo>
                        <a:pt x="53" y="87"/>
                        <a:pt x="54" y="87"/>
                        <a:pt x="54" y="86"/>
                      </a:cubicBezTo>
                      <a:cubicBezTo>
                        <a:pt x="59" y="79"/>
                        <a:pt x="65" y="68"/>
                        <a:pt x="65" y="68"/>
                      </a:cubicBezTo>
                      <a:cubicBezTo>
                        <a:pt x="65" y="68"/>
                        <a:pt x="65" y="68"/>
                        <a:pt x="65" y="68"/>
                      </a:cubicBezTo>
                      <a:cubicBezTo>
                        <a:pt x="62" y="65"/>
                        <a:pt x="62" y="65"/>
                        <a:pt x="62" y="65"/>
                      </a:cubicBezTo>
                      <a:cubicBezTo>
                        <a:pt x="66" y="65"/>
                        <a:pt x="66" y="65"/>
                        <a:pt x="66" y="65"/>
                      </a:cubicBezTo>
                      <a:cubicBezTo>
                        <a:pt x="65" y="51"/>
                        <a:pt x="65" y="51"/>
                        <a:pt x="65" y="51"/>
                      </a:cubicBezTo>
                      <a:cubicBezTo>
                        <a:pt x="84" y="58"/>
                        <a:pt x="84" y="58"/>
                        <a:pt x="84" y="58"/>
                      </a:cubicBezTo>
                      <a:cubicBezTo>
                        <a:pt x="89" y="66"/>
                        <a:pt x="89" y="78"/>
                        <a:pt x="88" y="90"/>
                      </a:cubicBezTo>
                      <a:cubicBezTo>
                        <a:pt x="73" y="90"/>
                        <a:pt x="73" y="90"/>
                        <a:pt x="73" y="90"/>
                      </a:cubicBezTo>
                      <a:cubicBezTo>
                        <a:pt x="73" y="79"/>
                        <a:pt x="73" y="79"/>
                        <a:pt x="73" y="79"/>
                      </a:cubicBezTo>
                      <a:cubicBezTo>
                        <a:pt x="72" y="79"/>
                        <a:pt x="72" y="79"/>
                        <a:pt x="72" y="79"/>
                      </a:cubicBezTo>
                      <a:cubicBezTo>
                        <a:pt x="69" y="90"/>
                        <a:pt x="69" y="90"/>
                        <a:pt x="69" y="90"/>
                      </a:cubicBezTo>
                      <a:cubicBezTo>
                        <a:pt x="48" y="90"/>
                        <a:pt x="48" y="90"/>
                        <a:pt x="48" y="90"/>
                      </a:cubicBezTo>
                      <a:cubicBezTo>
                        <a:pt x="43" y="90"/>
                        <a:pt x="43" y="90"/>
                        <a:pt x="43" y="90"/>
                      </a:cubicBezTo>
                      <a:cubicBezTo>
                        <a:pt x="21" y="90"/>
                        <a:pt x="21" y="90"/>
                        <a:pt x="21" y="90"/>
                      </a:cubicBezTo>
                      <a:cubicBezTo>
                        <a:pt x="18" y="79"/>
                        <a:pt x="18" y="79"/>
                        <a:pt x="18" y="79"/>
                      </a:cubicBezTo>
                      <a:cubicBezTo>
                        <a:pt x="17" y="79"/>
                        <a:pt x="17" y="79"/>
                        <a:pt x="17" y="79"/>
                      </a:cubicBezTo>
                      <a:cubicBezTo>
                        <a:pt x="18" y="90"/>
                        <a:pt x="18" y="90"/>
                        <a:pt x="18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74"/>
                        <a:pt x="1" y="64"/>
                        <a:pt x="4" y="5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8" name="矩形 37"/>
            <p:cNvSpPr/>
            <p:nvPr/>
          </p:nvSpPr>
          <p:spPr>
            <a:xfrm>
              <a:off x="-8619442" y="5907455"/>
              <a:ext cx="9427838" cy="59630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8571" y="4453437"/>
            <a:ext cx="2562354" cy="2798571"/>
            <a:chOff x="158571" y="4453437"/>
            <a:chExt cx="2562354" cy="2798571"/>
          </a:xfrm>
        </p:grpSpPr>
        <p:sp>
          <p:nvSpPr>
            <p:cNvPr id="51" name="任意多边形 50"/>
            <p:cNvSpPr/>
            <p:nvPr/>
          </p:nvSpPr>
          <p:spPr>
            <a:xfrm rot="13405942">
              <a:off x="1265279" y="4453437"/>
              <a:ext cx="1455646" cy="1625675"/>
            </a:xfrm>
            <a:custGeom>
              <a:avLst/>
              <a:gdLst>
                <a:gd name="connsiteX0" fmla="*/ 1416502 w 1455646"/>
                <a:gd name="connsiteY0" fmla="*/ 826147 h 1625675"/>
                <a:gd name="connsiteX1" fmla="*/ 608210 w 1455646"/>
                <a:gd name="connsiteY1" fmla="*/ 1591376 h 1625675"/>
                <a:gd name="connsiteX2" fmla="*/ 431130 w 1455646"/>
                <a:gd name="connsiteY2" fmla="*/ 1586530 h 1625675"/>
                <a:gd name="connsiteX3" fmla="*/ 34298 w 1455646"/>
                <a:gd name="connsiteY3" fmla="*/ 1167367 h 1625675"/>
                <a:gd name="connsiteX4" fmla="*/ 39144 w 1455646"/>
                <a:gd name="connsiteY4" fmla="*/ 990287 h 1625675"/>
                <a:gd name="connsiteX5" fmla="*/ 650993 w 1455646"/>
                <a:gd name="connsiteY5" fmla="*/ 411036 h 1625675"/>
                <a:gd name="connsiteX6" fmla="*/ 748281 w 1455646"/>
                <a:gd name="connsiteY6" fmla="*/ 0 h 1625675"/>
                <a:gd name="connsiteX7" fmla="*/ 825241 w 1455646"/>
                <a:gd name="connsiteY7" fmla="*/ 246070 h 1625675"/>
                <a:gd name="connsiteX8" fmla="*/ 847436 w 1455646"/>
                <a:gd name="connsiteY8" fmla="*/ 225058 h 1625675"/>
                <a:gd name="connsiteX9" fmla="*/ 1024516 w 1455646"/>
                <a:gd name="connsiteY9" fmla="*/ 229904 h 1625675"/>
                <a:gd name="connsiteX10" fmla="*/ 1421348 w 1455646"/>
                <a:gd name="connsiteY10" fmla="*/ 649068 h 1625675"/>
                <a:gd name="connsiteX11" fmla="*/ 1416502 w 1455646"/>
                <a:gd name="connsiteY11" fmla="*/ 826147 h 162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5646" h="1625675">
                  <a:moveTo>
                    <a:pt x="1416502" y="826147"/>
                  </a:moveTo>
                  <a:lnTo>
                    <a:pt x="608210" y="1591376"/>
                  </a:lnTo>
                  <a:cubicBezTo>
                    <a:pt x="557972" y="1638938"/>
                    <a:pt x="478691" y="1636768"/>
                    <a:pt x="431130" y="1586530"/>
                  </a:cubicBezTo>
                  <a:lnTo>
                    <a:pt x="34298" y="1167367"/>
                  </a:lnTo>
                  <a:cubicBezTo>
                    <a:pt x="-13263" y="1117129"/>
                    <a:pt x="-11093" y="1037848"/>
                    <a:pt x="39144" y="990287"/>
                  </a:cubicBezTo>
                  <a:lnTo>
                    <a:pt x="650993" y="411036"/>
                  </a:lnTo>
                  <a:lnTo>
                    <a:pt x="748281" y="0"/>
                  </a:lnTo>
                  <a:lnTo>
                    <a:pt x="825241" y="246070"/>
                  </a:lnTo>
                  <a:lnTo>
                    <a:pt x="847436" y="225058"/>
                  </a:lnTo>
                  <a:cubicBezTo>
                    <a:pt x="897674" y="177497"/>
                    <a:pt x="976955" y="179667"/>
                    <a:pt x="1024516" y="229904"/>
                  </a:cubicBezTo>
                  <a:lnTo>
                    <a:pt x="1421348" y="649068"/>
                  </a:lnTo>
                  <a:cubicBezTo>
                    <a:pt x="1468909" y="699305"/>
                    <a:pt x="1466739" y="778586"/>
                    <a:pt x="1416502" y="826147"/>
                  </a:cubicBezTo>
                  <a:close/>
                </a:path>
              </a:pathLst>
            </a:custGeom>
            <a:solidFill>
              <a:srgbClr val="0C9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2586523">
              <a:off x="158571" y="5643218"/>
              <a:ext cx="1455482" cy="16087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椭圆 35"/>
          <p:cNvSpPr/>
          <p:nvPr/>
        </p:nvSpPr>
        <p:spPr>
          <a:xfrm>
            <a:off x="1724758" y="5100545"/>
            <a:ext cx="154624" cy="1546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977933" y="5100545"/>
            <a:ext cx="154624" cy="1546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2231108" y="5100545"/>
            <a:ext cx="154624" cy="1546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Rectangle 1543"/>
          <p:cNvSpPr>
            <a:spLocks noChangeArrowheads="1"/>
          </p:cNvSpPr>
          <p:nvPr/>
        </p:nvSpPr>
        <p:spPr bwMode="auto">
          <a:xfrm>
            <a:off x="1116806" y="5995212"/>
            <a:ext cx="383381" cy="92276"/>
          </a:xfrm>
          <a:prstGeom prst="rect">
            <a:avLst/>
          </a:prstGeom>
          <a:solidFill>
            <a:srgbClr val="0C91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19873979">
            <a:off x="6305462" y="3090735"/>
            <a:ext cx="293344" cy="533970"/>
          </a:xfrm>
          <a:custGeom>
            <a:avLst/>
            <a:gdLst>
              <a:gd name="connsiteX0" fmla="*/ 254858 w 509715"/>
              <a:gd name="connsiteY0" fmla="*/ 0 h 987170"/>
              <a:gd name="connsiteX1" fmla="*/ 509715 w 509715"/>
              <a:gd name="connsiteY1" fmla="*/ 598821 h 987170"/>
              <a:gd name="connsiteX2" fmla="*/ 306790 w 509715"/>
              <a:gd name="connsiteY2" fmla="*/ 598821 h 987170"/>
              <a:gd name="connsiteX3" fmla="*/ 306790 w 509715"/>
              <a:gd name="connsiteY3" fmla="*/ 970840 h 987170"/>
              <a:gd name="connsiteX4" fmla="*/ 290460 w 509715"/>
              <a:gd name="connsiteY4" fmla="*/ 987170 h 987170"/>
              <a:gd name="connsiteX5" fmla="*/ 225144 w 509715"/>
              <a:gd name="connsiteY5" fmla="*/ 987170 h 987170"/>
              <a:gd name="connsiteX6" fmla="*/ 208814 w 509715"/>
              <a:gd name="connsiteY6" fmla="*/ 970840 h 987170"/>
              <a:gd name="connsiteX7" fmla="*/ 208814 w 509715"/>
              <a:gd name="connsiteY7" fmla="*/ 598821 h 987170"/>
              <a:gd name="connsiteX8" fmla="*/ 0 w 509715"/>
              <a:gd name="connsiteY8" fmla="*/ 598821 h 987170"/>
              <a:gd name="connsiteX0-1" fmla="*/ 254858 w 509715"/>
              <a:gd name="connsiteY0-2" fmla="*/ 0 h 987170"/>
              <a:gd name="connsiteX1-3" fmla="*/ 509715 w 509715"/>
              <a:gd name="connsiteY1-4" fmla="*/ 598821 h 987170"/>
              <a:gd name="connsiteX2-5" fmla="*/ 306790 w 509715"/>
              <a:gd name="connsiteY2-6" fmla="*/ 598821 h 987170"/>
              <a:gd name="connsiteX3-7" fmla="*/ 306790 w 509715"/>
              <a:gd name="connsiteY3-8" fmla="*/ 970840 h 987170"/>
              <a:gd name="connsiteX4-9" fmla="*/ 290460 w 509715"/>
              <a:gd name="connsiteY4-10" fmla="*/ 987170 h 987170"/>
              <a:gd name="connsiteX5-11" fmla="*/ 225144 w 509715"/>
              <a:gd name="connsiteY5-12" fmla="*/ 987170 h 987170"/>
              <a:gd name="connsiteX6-13" fmla="*/ 208814 w 509715"/>
              <a:gd name="connsiteY6-14" fmla="*/ 970840 h 987170"/>
              <a:gd name="connsiteX7-15" fmla="*/ 198785 w 509715"/>
              <a:gd name="connsiteY7-16" fmla="*/ 522512 h 987170"/>
              <a:gd name="connsiteX8-17" fmla="*/ 0 w 509715"/>
              <a:gd name="connsiteY8-18" fmla="*/ 598821 h 987170"/>
              <a:gd name="connsiteX9" fmla="*/ 254858 w 509715"/>
              <a:gd name="connsiteY9" fmla="*/ 0 h 987170"/>
              <a:gd name="connsiteX0-19" fmla="*/ 254858 w 509715"/>
              <a:gd name="connsiteY0-20" fmla="*/ 0 h 987170"/>
              <a:gd name="connsiteX1-21" fmla="*/ 509715 w 509715"/>
              <a:gd name="connsiteY1-22" fmla="*/ 598821 h 987170"/>
              <a:gd name="connsiteX2-23" fmla="*/ 292779 w 509715"/>
              <a:gd name="connsiteY2-24" fmla="*/ 529765 h 987170"/>
              <a:gd name="connsiteX3-25" fmla="*/ 306790 w 509715"/>
              <a:gd name="connsiteY3-26" fmla="*/ 970840 h 987170"/>
              <a:gd name="connsiteX4-27" fmla="*/ 290460 w 509715"/>
              <a:gd name="connsiteY4-28" fmla="*/ 987170 h 987170"/>
              <a:gd name="connsiteX5-29" fmla="*/ 225144 w 509715"/>
              <a:gd name="connsiteY5-30" fmla="*/ 987170 h 987170"/>
              <a:gd name="connsiteX6-31" fmla="*/ 208814 w 509715"/>
              <a:gd name="connsiteY6-32" fmla="*/ 970840 h 987170"/>
              <a:gd name="connsiteX7-33" fmla="*/ 198785 w 509715"/>
              <a:gd name="connsiteY7-34" fmla="*/ 522512 h 987170"/>
              <a:gd name="connsiteX8-35" fmla="*/ 0 w 509715"/>
              <a:gd name="connsiteY8-36" fmla="*/ 598821 h 987170"/>
              <a:gd name="connsiteX9-37" fmla="*/ 254858 w 509715"/>
              <a:gd name="connsiteY9-38" fmla="*/ 0 h 987170"/>
              <a:gd name="connsiteX0-39" fmla="*/ 254858 w 509715"/>
              <a:gd name="connsiteY0-40" fmla="*/ 0 h 987170"/>
              <a:gd name="connsiteX1-41" fmla="*/ 509715 w 509715"/>
              <a:gd name="connsiteY1-42" fmla="*/ 598821 h 987170"/>
              <a:gd name="connsiteX2-43" fmla="*/ 292779 w 509715"/>
              <a:gd name="connsiteY2-44" fmla="*/ 529765 h 987170"/>
              <a:gd name="connsiteX3-45" fmla="*/ 306790 w 509715"/>
              <a:gd name="connsiteY3-46" fmla="*/ 970840 h 987170"/>
              <a:gd name="connsiteX4-47" fmla="*/ 290460 w 509715"/>
              <a:gd name="connsiteY4-48" fmla="*/ 987170 h 987170"/>
              <a:gd name="connsiteX5-49" fmla="*/ 225144 w 509715"/>
              <a:gd name="connsiteY5-50" fmla="*/ 987170 h 987170"/>
              <a:gd name="connsiteX6-51" fmla="*/ 208814 w 509715"/>
              <a:gd name="connsiteY6-52" fmla="*/ 970840 h 987170"/>
              <a:gd name="connsiteX7-53" fmla="*/ 198785 w 509715"/>
              <a:gd name="connsiteY7-54" fmla="*/ 522512 h 987170"/>
              <a:gd name="connsiteX8-55" fmla="*/ 0 w 509715"/>
              <a:gd name="connsiteY8-56" fmla="*/ 598821 h 987170"/>
              <a:gd name="connsiteX9-57" fmla="*/ 254858 w 509715"/>
              <a:gd name="connsiteY9-58" fmla="*/ 0 h 987170"/>
              <a:gd name="connsiteX0-59" fmla="*/ 254858 w 509715"/>
              <a:gd name="connsiteY0-60" fmla="*/ 0 h 987170"/>
              <a:gd name="connsiteX1-61" fmla="*/ 509715 w 509715"/>
              <a:gd name="connsiteY1-62" fmla="*/ 598821 h 987170"/>
              <a:gd name="connsiteX2-63" fmla="*/ 292779 w 509715"/>
              <a:gd name="connsiteY2-64" fmla="*/ 529765 h 987170"/>
              <a:gd name="connsiteX3-65" fmla="*/ 306790 w 509715"/>
              <a:gd name="connsiteY3-66" fmla="*/ 970840 h 987170"/>
              <a:gd name="connsiteX4-67" fmla="*/ 290460 w 509715"/>
              <a:gd name="connsiteY4-68" fmla="*/ 987170 h 987170"/>
              <a:gd name="connsiteX5-69" fmla="*/ 225144 w 509715"/>
              <a:gd name="connsiteY5-70" fmla="*/ 987170 h 987170"/>
              <a:gd name="connsiteX6-71" fmla="*/ 208814 w 509715"/>
              <a:gd name="connsiteY6-72" fmla="*/ 970840 h 987170"/>
              <a:gd name="connsiteX7-73" fmla="*/ 198785 w 509715"/>
              <a:gd name="connsiteY7-74" fmla="*/ 522512 h 987170"/>
              <a:gd name="connsiteX8-75" fmla="*/ 0 w 509715"/>
              <a:gd name="connsiteY8-76" fmla="*/ 598821 h 987170"/>
              <a:gd name="connsiteX9-77" fmla="*/ 254858 w 509715"/>
              <a:gd name="connsiteY9-78" fmla="*/ 0 h 987170"/>
              <a:gd name="connsiteX0-79" fmla="*/ 254858 w 509715"/>
              <a:gd name="connsiteY0-80" fmla="*/ 0 h 987170"/>
              <a:gd name="connsiteX1-81" fmla="*/ 509715 w 509715"/>
              <a:gd name="connsiteY1-82" fmla="*/ 598821 h 987170"/>
              <a:gd name="connsiteX2-83" fmla="*/ 292779 w 509715"/>
              <a:gd name="connsiteY2-84" fmla="*/ 529765 h 987170"/>
              <a:gd name="connsiteX3-85" fmla="*/ 306790 w 509715"/>
              <a:gd name="connsiteY3-86" fmla="*/ 970840 h 987170"/>
              <a:gd name="connsiteX4-87" fmla="*/ 290460 w 509715"/>
              <a:gd name="connsiteY4-88" fmla="*/ 987170 h 987170"/>
              <a:gd name="connsiteX5-89" fmla="*/ 225144 w 509715"/>
              <a:gd name="connsiteY5-90" fmla="*/ 987170 h 987170"/>
              <a:gd name="connsiteX6-91" fmla="*/ 208814 w 509715"/>
              <a:gd name="connsiteY6-92" fmla="*/ 970840 h 987170"/>
              <a:gd name="connsiteX7-93" fmla="*/ 198785 w 509715"/>
              <a:gd name="connsiteY7-94" fmla="*/ 522512 h 987170"/>
              <a:gd name="connsiteX8-95" fmla="*/ 0 w 509715"/>
              <a:gd name="connsiteY8-96" fmla="*/ 598821 h 987170"/>
              <a:gd name="connsiteX9-97" fmla="*/ 254858 w 509715"/>
              <a:gd name="connsiteY9-98" fmla="*/ 0 h 987170"/>
              <a:gd name="connsiteX0-99" fmla="*/ 254858 w 509715"/>
              <a:gd name="connsiteY0-100" fmla="*/ 0 h 987170"/>
              <a:gd name="connsiteX1-101" fmla="*/ 509715 w 509715"/>
              <a:gd name="connsiteY1-102" fmla="*/ 598821 h 987170"/>
              <a:gd name="connsiteX2-103" fmla="*/ 292779 w 509715"/>
              <a:gd name="connsiteY2-104" fmla="*/ 529765 h 987170"/>
              <a:gd name="connsiteX3-105" fmla="*/ 306790 w 509715"/>
              <a:gd name="connsiteY3-106" fmla="*/ 970840 h 987170"/>
              <a:gd name="connsiteX4-107" fmla="*/ 290460 w 509715"/>
              <a:gd name="connsiteY4-108" fmla="*/ 987170 h 987170"/>
              <a:gd name="connsiteX5-109" fmla="*/ 225144 w 509715"/>
              <a:gd name="connsiteY5-110" fmla="*/ 987170 h 987170"/>
              <a:gd name="connsiteX6-111" fmla="*/ 208814 w 509715"/>
              <a:gd name="connsiteY6-112" fmla="*/ 970840 h 987170"/>
              <a:gd name="connsiteX7-113" fmla="*/ 198785 w 509715"/>
              <a:gd name="connsiteY7-114" fmla="*/ 522512 h 987170"/>
              <a:gd name="connsiteX8-115" fmla="*/ 0 w 509715"/>
              <a:gd name="connsiteY8-116" fmla="*/ 598821 h 987170"/>
              <a:gd name="connsiteX9-117" fmla="*/ 254858 w 509715"/>
              <a:gd name="connsiteY9-118" fmla="*/ 0 h 987170"/>
              <a:gd name="connsiteX0-119" fmla="*/ 254858 w 509715"/>
              <a:gd name="connsiteY0-120" fmla="*/ 0 h 987170"/>
              <a:gd name="connsiteX1-121" fmla="*/ 509715 w 509715"/>
              <a:gd name="connsiteY1-122" fmla="*/ 598821 h 987170"/>
              <a:gd name="connsiteX2-123" fmla="*/ 292779 w 509715"/>
              <a:gd name="connsiteY2-124" fmla="*/ 529765 h 987170"/>
              <a:gd name="connsiteX3-125" fmla="*/ 306790 w 509715"/>
              <a:gd name="connsiteY3-126" fmla="*/ 970840 h 987170"/>
              <a:gd name="connsiteX4-127" fmla="*/ 290460 w 509715"/>
              <a:gd name="connsiteY4-128" fmla="*/ 987170 h 987170"/>
              <a:gd name="connsiteX5-129" fmla="*/ 225144 w 509715"/>
              <a:gd name="connsiteY5-130" fmla="*/ 987170 h 987170"/>
              <a:gd name="connsiteX6-131" fmla="*/ 208814 w 509715"/>
              <a:gd name="connsiteY6-132" fmla="*/ 970840 h 987170"/>
              <a:gd name="connsiteX7-133" fmla="*/ 198785 w 509715"/>
              <a:gd name="connsiteY7-134" fmla="*/ 522512 h 987170"/>
              <a:gd name="connsiteX8-135" fmla="*/ 0 w 509715"/>
              <a:gd name="connsiteY8-136" fmla="*/ 598821 h 987170"/>
              <a:gd name="connsiteX9-137" fmla="*/ 254858 w 509715"/>
              <a:gd name="connsiteY9-138" fmla="*/ 0 h 987170"/>
              <a:gd name="connsiteX0-139" fmla="*/ 234301 w 509715"/>
              <a:gd name="connsiteY0-140" fmla="*/ 0 h 1095208"/>
              <a:gd name="connsiteX1-141" fmla="*/ 509715 w 509715"/>
              <a:gd name="connsiteY1-142" fmla="*/ 706859 h 1095208"/>
              <a:gd name="connsiteX2-143" fmla="*/ 292779 w 509715"/>
              <a:gd name="connsiteY2-144" fmla="*/ 637803 h 1095208"/>
              <a:gd name="connsiteX3-145" fmla="*/ 306790 w 509715"/>
              <a:gd name="connsiteY3-146" fmla="*/ 1078878 h 1095208"/>
              <a:gd name="connsiteX4-147" fmla="*/ 290460 w 509715"/>
              <a:gd name="connsiteY4-148" fmla="*/ 1095208 h 1095208"/>
              <a:gd name="connsiteX5-149" fmla="*/ 225144 w 509715"/>
              <a:gd name="connsiteY5-150" fmla="*/ 1095208 h 1095208"/>
              <a:gd name="connsiteX6-151" fmla="*/ 208814 w 509715"/>
              <a:gd name="connsiteY6-152" fmla="*/ 1078878 h 1095208"/>
              <a:gd name="connsiteX7-153" fmla="*/ 198785 w 509715"/>
              <a:gd name="connsiteY7-154" fmla="*/ 630550 h 1095208"/>
              <a:gd name="connsiteX8-155" fmla="*/ 0 w 509715"/>
              <a:gd name="connsiteY8-156" fmla="*/ 706859 h 1095208"/>
              <a:gd name="connsiteX9-157" fmla="*/ 234301 w 509715"/>
              <a:gd name="connsiteY9-158" fmla="*/ 0 h 1095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</a:cxnLst>
            <a:rect l="l" t="t" r="r" b="b"/>
            <a:pathLst>
              <a:path w="509715" h="1095208">
                <a:moveTo>
                  <a:pt x="234301" y="0"/>
                </a:moveTo>
                <a:lnTo>
                  <a:pt x="509715" y="706859"/>
                </a:lnTo>
                <a:lnTo>
                  <a:pt x="292779" y="637803"/>
                </a:lnTo>
                <a:lnTo>
                  <a:pt x="306790" y="1078878"/>
                </a:lnTo>
                <a:cubicBezTo>
                  <a:pt x="306790" y="1087897"/>
                  <a:pt x="299479" y="1095208"/>
                  <a:pt x="290460" y="1095208"/>
                </a:cubicBezTo>
                <a:lnTo>
                  <a:pt x="225144" y="1095208"/>
                </a:lnTo>
                <a:cubicBezTo>
                  <a:pt x="216125" y="1095208"/>
                  <a:pt x="208814" y="1087897"/>
                  <a:pt x="208814" y="1078878"/>
                </a:cubicBezTo>
                <a:lnTo>
                  <a:pt x="198785" y="630550"/>
                </a:lnTo>
                <a:lnTo>
                  <a:pt x="0" y="706859"/>
                </a:lnTo>
                <a:lnTo>
                  <a:pt x="234301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>
            <a:spLocks noChangeArrowheads="1"/>
          </p:cNvSpPr>
          <p:nvPr/>
        </p:nvSpPr>
        <p:spPr bwMode="auto">
          <a:xfrm>
            <a:off x="236310" y="228600"/>
            <a:ext cx="9588636" cy="6460434"/>
          </a:xfrm>
          <a:custGeom>
            <a:avLst/>
            <a:gdLst>
              <a:gd name="connsiteX0" fmla="*/ 320177 w 9588636"/>
              <a:gd name="connsiteY0" fmla="*/ 320183 h 6460434"/>
              <a:gd name="connsiteX1" fmla="*/ 320177 w 9588636"/>
              <a:gd name="connsiteY1" fmla="*/ 5830004 h 6460434"/>
              <a:gd name="connsiteX2" fmla="*/ 9268452 w 9588636"/>
              <a:gd name="connsiteY2" fmla="*/ 5830004 h 6460434"/>
              <a:gd name="connsiteX3" fmla="*/ 9268452 w 9588636"/>
              <a:gd name="connsiteY3" fmla="*/ 320183 h 6460434"/>
              <a:gd name="connsiteX4" fmla="*/ 0 w 9588636"/>
              <a:gd name="connsiteY4" fmla="*/ 0 h 6460434"/>
              <a:gd name="connsiteX5" fmla="*/ 9588636 w 9588636"/>
              <a:gd name="connsiteY5" fmla="*/ 0 h 6460434"/>
              <a:gd name="connsiteX6" fmla="*/ 9588636 w 9588636"/>
              <a:gd name="connsiteY6" fmla="*/ 6460434 h 6460434"/>
              <a:gd name="connsiteX7" fmla="*/ 0 w 9588636"/>
              <a:gd name="connsiteY7" fmla="*/ 6460434 h 646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8636" h="6460434">
                <a:moveTo>
                  <a:pt x="320177" y="320183"/>
                </a:moveTo>
                <a:lnTo>
                  <a:pt x="320177" y="5830004"/>
                </a:lnTo>
                <a:lnTo>
                  <a:pt x="9268452" y="5830004"/>
                </a:lnTo>
                <a:lnTo>
                  <a:pt x="9268452" y="320183"/>
                </a:lnTo>
                <a:close/>
                <a:moveTo>
                  <a:pt x="0" y="0"/>
                </a:moveTo>
                <a:lnTo>
                  <a:pt x="9588636" y="0"/>
                </a:lnTo>
                <a:lnTo>
                  <a:pt x="9588636" y="6460434"/>
                </a:lnTo>
                <a:lnTo>
                  <a:pt x="0" y="646043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3909987" y="6671954"/>
            <a:ext cx="1845267" cy="42415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mph" presetSubtype="0" repeatCount="300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25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125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125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25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xit" presetSubtype="3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-3.33333E-6 L -0.4125 0.4055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25" y="2027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2" nodeType="withEffect">
                                  <p:stCondLst>
                                    <p:cond delay="1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48" grpId="0" animBg="1"/>
      <p:bldP spid="36" grpId="0" animBg="1"/>
      <p:bldP spid="36" grpId="1" animBg="1"/>
      <p:bldP spid="59" grpId="0" animBg="1"/>
      <p:bldP spid="59" grpId="1" animBg="1"/>
      <p:bldP spid="60" grpId="0" animBg="1"/>
      <p:bldP spid="60" grpId="1" animBg="1"/>
      <p:bldP spid="58" grpId="0" animBg="1"/>
      <p:bldP spid="58" grpId="1" animBg="1"/>
      <p:bldP spid="58" grpId="2" animBg="1"/>
      <p:bldP spid="98" grpId="0" animBg="1"/>
      <p:bldP spid="98" grpId="1" animBg="1"/>
      <p:bldP spid="98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矩形 501"/>
          <p:cNvSpPr/>
          <p:nvPr/>
        </p:nvSpPr>
        <p:spPr>
          <a:xfrm>
            <a:off x="0" y="0"/>
            <a:ext cx="12263147" cy="6858000"/>
          </a:xfrm>
          <a:prstGeom prst="rect">
            <a:avLst/>
          </a:prstGeom>
          <a:solidFill>
            <a:srgbClr val="20A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4" name="矩形 673"/>
          <p:cNvSpPr/>
          <p:nvPr/>
        </p:nvSpPr>
        <p:spPr>
          <a:xfrm>
            <a:off x="4520379" y="853551"/>
            <a:ext cx="6888801" cy="264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最清贫</a:t>
            </a:r>
            <a:endParaRPr lang="zh-CN" altLang="en-US" sz="166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503" name="组合 502"/>
          <p:cNvGrpSpPr/>
          <p:nvPr/>
        </p:nvGrpSpPr>
        <p:grpSpPr>
          <a:xfrm>
            <a:off x="3702497" y="2187545"/>
            <a:ext cx="1672551" cy="2856785"/>
            <a:chOff x="3790157" y="-2254686"/>
            <a:chExt cx="1867224" cy="3189295"/>
          </a:xfrm>
        </p:grpSpPr>
        <p:sp>
          <p:nvSpPr>
            <p:cNvPr id="504" name="Freeform 57"/>
            <p:cNvSpPr/>
            <p:nvPr/>
          </p:nvSpPr>
          <p:spPr bwMode="auto">
            <a:xfrm>
              <a:off x="4500569" y="-316925"/>
              <a:ext cx="746688" cy="1251534"/>
            </a:xfrm>
            <a:custGeom>
              <a:avLst/>
              <a:gdLst>
                <a:gd name="T0" fmla="*/ 33 w 313"/>
                <a:gd name="T1" fmla="*/ 21 h 525"/>
                <a:gd name="T2" fmla="*/ 234 w 313"/>
                <a:gd name="T3" fmla="*/ 5 h 525"/>
                <a:gd name="T4" fmla="*/ 260 w 313"/>
                <a:gd name="T5" fmla="*/ 35 h 525"/>
                <a:gd name="T6" fmla="*/ 296 w 313"/>
                <a:gd name="T7" fmla="*/ 289 h 525"/>
                <a:gd name="T8" fmla="*/ 291 w 313"/>
                <a:gd name="T9" fmla="*/ 525 h 525"/>
                <a:gd name="T10" fmla="*/ 31 w 313"/>
                <a:gd name="T11" fmla="*/ 525 h 525"/>
                <a:gd name="T12" fmla="*/ 33 w 313"/>
                <a:gd name="T13" fmla="*/ 21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525">
                  <a:moveTo>
                    <a:pt x="33" y="21"/>
                  </a:moveTo>
                  <a:cubicBezTo>
                    <a:pt x="33" y="21"/>
                    <a:pt x="78" y="0"/>
                    <a:pt x="234" y="5"/>
                  </a:cubicBezTo>
                  <a:cubicBezTo>
                    <a:pt x="234" y="5"/>
                    <a:pt x="254" y="11"/>
                    <a:pt x="260" y="35"/>
                  </a:cubicBezTo>
                  <a:cubicBezTo>
                    <a:pt x="264" y="49"/>
                    <a:pt x="270" y="171"/>
                    <a:pt x="296" y="289"/>
                  </a:cubicBezTo>
                  <a:cubicBezTo>
                    <a:pt x="313" y="362"/>
                    <a:pt x="291" y="525"/>
                    <a:pt x="291" y="525"/>
                  </a:cubicBezTo>
                  <a:cubicBezTo>
                    <a:pt x="31" y="525"/>
                    <a:pt x="31" y="525"/>
                    <a:pt x="31" y="525"/>
                  </a:cubicBezTo>
                  <a:cubicBezTo>
                    <a:pt x="31" y="525"/>
                    <a:pt x="0" y="62"/>
                    <a:pt x="33" y="2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60"/>
            <p:cNvSpPr/>
            <p:nvPr/>
          </p:nvSpPr>
          <p:spPr bwMode="auto">
            <a:xfrm>
              <a:off x="4555991" y="-454977"/>
              <a:ext cx="242850" cy="270057"/>
            </a:xfrm>
            <a:custGeom>
              <a:avLst/>
              <a:gdLst>
                <a:gd name="T0" fmla="*/ 9 w 102"/>
                <a:gd name="T1" fmla="*/ 0 h 113"/>
                <a:gd name="T2" fmla="*/ 5 w 102"/>
                <a:gd name="T3" fmla="*/ 80 h 113"/>
                <a:gd name="T4" fmla="*/ 40 w 102"/>
                <a:gd name="T5" fmla="*/ 107 h 113"/>
                <a:gd name="T6" fmla="*/ 100 w 102"/>
                <a:gd name="T7" fmla="*/ 94 h 113"/>
                <a:gd name="T8" fmla="*/ 102 w 102"/>
                <a:gd name="T9" fmla="*/ 71 h 113"/>
                <a:gd name="T10" fmla="*/ 9 w 102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13">
                  <a:moveTo>
                    <a:pt x="9" y="0"/>
                  </a:moveTo>
                  <a:cubicBezTo>
                    <a:pt x="9" y="0"/>
                    <a:pt x="0" y="67"/>
                    <a:pt x="5" y="80"/>
                  </a:cubicBezTo>
                  <a:cubicBezTo>
                    <a:pt x="9" y="92"/>
                    <a:pt x="22" y="104"/>
                    <a:pt x="40" y="107"/>
                  </a:cubicBezTo>
                  <a:cubicBezTo>
                    <a:pt x="83" y="113"/>
                    <a:pt x="100" y="94"/>
                    <a:pt x="100" y="94"/>
                  </a:cubicBezTo>
                  <a:cubicBezTo>
                    <a:pt x="102" y="71"/>
                    <a:pt x="102" y="71"/>
                    <a:pt x="102" y="71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61"/>
            <p:cNvSpPr/>
            <p:nvPr/>
          </p:nvSpPr>
          <p:spPr bwMode="auto">
            <a:xfrm>
              <a:off x="4543899" y="-493268"/>
              <a:ext cx="249904" cy="270057"/>
            </a:xfrm>
            <a:custGeom>
              <a:avLst/>
              <a:gdLst>
                <a:gd name="T0" fmla="*/ 8 w 105"/>
                <a:gd name="T1" fmla="*/ 0 h 113"/>
                <a:gd name="T2" fmla="*/ 4 w 105"/>
                <a:gd name="T3" fmla="*/ 80 h 113"/>
                <a:gd name="T4" fmla="*/ 39 w 105"/>
                <a:gd name="T5" fmla="*/ 107 h 113"/>
                <a:gd name="T6" fmla="*/ 96 w 105"/>
                <a:gd name="T7" fmla="*/ 108 h 113"/>
                <a:gd name="T8" fmla="*/ 105 w 105"/>
                <a:gd name="T9" fmla="*/ 63 h 113"/>
                <a:gd name="T10" fmla="*/ 8 w 105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113">
                  <a:moveTo>
                    <a:pt x="8" y="0"/>
                  </a:moveTo>
                  <a:cubicBezTo>
                    <a:pt x="8" y="0"/>
                    <a:pt x="0" y="67"/>
                    <a:pt x="4" y="80"/>
                  </a:cubicBezTo>
                  <a:cubicBezTo>
                    <a:pt x="8" y="92"/>
                    <a:pt x="22" y="105"/>
                    <a:pt x="39" y="107"/>
                  </a:cubicBezTo>
                  <a:cubicBezTo>
                    <a:pt x="83" y="113"/>
                    <a:pt x="96" y="108"/>
                    <a:pt x="96" y="108"/>
                  </a:cubicBezTo>
                  <a:cubicBezTo>
                    <a:pt x="105" y="63"/>
                    <a:pt x="105" y="63"/>
                    <a:pt x="105" y="63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62"/>
            <p:cNvSpPr/>
            <p:nvPr/>
          </p:nvSpPr>
          <p:spPr bwMode="auto">
            <a:xfrm>
              <a:off x="4887517" y="-442884"/>
              <a:ext cx="242850" cy="212620"/>
            </a:xfrm>
            <a:custGeom>
              <a:avLst/>
              <a:gdLst>
                <a:gd name="T0" fmla="*/ 102 w 102"/>
                <a:gd name="T1" fmla="*/ 0 h 89"/>
                <a:gd name="T2" fmla="*/ 94 w 102"/>
                <a:gd name="T3" fmla="*/ 61 h 89"/>
                <a:gd name="T4" fmla="*/ 0 w 102"/>
                <a:gd name="T5" fmla="*/ 89 h 89"/>
                <a:gd name="T6" fmla="*/ 16 w 102"/>
                <a:gd name="T7" fmla="*/ 20 h 89"/>
                <a:gd name="T8" fmla="*/ 102 w 102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89">
                  <a:moveTo>
                    <a:pt x="102" y="0"/>
                  </a:moveTo>
                  <a:cubicBezTo>
                    <a:pt x="102" y="0"/>
                    <a:pt x="98" y="55"/>
                    <a:pt x="94" y="61"/>
                  </a:cubicBezTo>
                  <a:cubicBezTo>
                    <a:pt x="90" y="67"/>
                    <a:pt x="86" y="86"/>
                    <a:pt x="0" y="89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63"/>
            <p:cNvSpPr/>
            <p:nvPr/>
          </p:nvSpPr>
          <p:spPr bwMode="auto">
            <a:xfrm>
              <a:off x="4903639" y="-469084"/>
              <a:ext cx="240835" cy="209597"/>
            </a:xfrm>
            <a:custGeom>
              <a:avLst/>
              <a:gdLst>
                <a:gd name="T0" fmla="*/ 101 w 101"/>
                <a:gd name="T1" fmla="*/ 0 h 88"/>
                <a:gd name="T2" fmla="*/ 93 w 101"/>
                <a:gd name="T3" fmla="*/ 61 h 88"/>
                <a:gd name="T4" fmla="*/ 0 w 101"/>
                <a:gd name="T5" fmla="*/ 88 h 88"/>
                <a:gd name="T6" fmla="*/ 16 w 101"/>
                <a:gd name="T7" fmla="*/ 20 h 88"/>
                <a:gd name="T8" fmla="*/ 101 w 101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88">
                  <a:moveTo>
                    <a:pt x="101" y="0"/>
                  </a:moveTo>
                  <a:cubicBezTo>
                    <a:pt x="101" y="0"/>
                    <a:pt x="97" y="55"/>
                    <a:pt x="93" y="61"/>
                  </a:cubicBezTo>
                  <a:cubicBezTo>
                    <a:pt x="89" y="66"/>
                    <a:pt x="85" y="85"/>
                    <a:pt x="0" y="88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01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64"/>
            <p:cNvSpPr/>
            <p:nvPr/>
          </p:nvSpPr>
          <p:spPr bwMode="auto">
            <a:xfrm>
              <a:off x="4552968" y="-467069"/>
              <a:ext cx="259980" cy="224712"/>
            </a:xfrm>
            <a:custGeom>
              <a:avLst/>
              <a:gdLst>
                <a:gd name="T0" fmla="*/ 3 w 109"/>
                <a:gd name="T1" fmla="*/ 21 h 94"/>
                <a:gd name="T2" fmla="*/ 1 w 109"/>
                <a:gd name="T3" fmla="*/ 14 h 94"/>
                <a:gd name="T4" fmla="*/ 8 w 109"/>
                <a:gd name="T5" fmla="*/ 2 h 94"/>
                <a:gd name="T6" fmla="*/ 28 w 109"/>
                <a:gd name="T7" fmla="*/ 13 h 94"/>
                <a:gd name="T8" fmla="*/ 64 w 109"/>
                <a:gd name="T9" fmla="*/ 36 h 94"/>
                <a:gd name="T10" fmla="*/ 96 w 109"/>
                <a:gd name="T11" fmla="*/ 61 h 94"/>
                <a:gd name="T12" fmla="*/ 97 w 109"/>
                <a:gd name="T13" fmla="*/ 91 h 94"/>
                <a:gd name="T14" fmla="*/ 77 w 109"/>
                <a:gd name="T15" fmla="*/ 69 h 94"/>
                <a:gd name="T16" fmla="*/ 60 w 109"/>
                <a:gd name="T17" fmla="*/ 59 h 94"/>
                <a:gd name="T18" fmla="*/ 40 w 109"/>
                <a:gd name="T19" fmla="*/ 48 h 94"/>
                <a:gd name="T20" fmla="*/ 12 w 109"/>
                <a:gd name="T21" fmla="*/ 29 h 94"/>
                <a:gd name="T22" fmla="*/ 3 w 109"/>
                <a:gd name="T23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94">
                  <a:moveTo>
                    <a:pt x="3" y="21"/>
                  </a:moveTo>
                  <a:cubicBezTo>
                    <a:pt x="2" y="19"/>
                    <a:pt x="1" y="17"/>
                    <a:pt x="1" y="14"/>
                  </a:cubicBezTo>
                  <a:cubicBezTo>
                    <a:pt x="0" y="8"/>
                    <a:pt x="0" y="0"/>
                    <a:pt x="8" y="2"/>
                  </a:cubicBezTo>
                  <a:cubicBezTo>
                    <a:pt x="15" y="3"/>
                    <a:pt x="22" y="10"/>
                    <a:pt x="28" y="13"/>
                  </a:cubicBezTo>
                  <a:cubicBezTo>
                    <a:pt x="40" y="20"/>
                    <a:pt x="52" y="27"/>
                    <a:pt x="64" y="36"/>
                  </a:cubicBezTo>
                  <a:cubicBezTo>
                    <a:pt x="74" y="45"/>
                    <a:pt x="87" y="51"/>
                    <a:pt x="96" y="61"/>
                  </a:cubicBezTo>
                  <a:cubicBezTo>
                    <a:pt x="99" y="64"/>
                    <a:pt x="109" y="89"/>
                    <a:pt x="97" y="91"/>
                  </a:cubicBezTo>
                  <a:cubicBezTo>
                    <a:pt x="83" y="94"/>
                    <a:pt x="88" y="74"/>
                    <a:pt x="77" y="69"/>
                  </a:cubicBezTo>
                  <a:cubicBezTo>
                    <a:pt x="70" y="66"/>
                    <a:pt x="66" y="63"/>
                    <a:pt x="60" y="59"/>
                  </a:cubicBezTo>
                  <a:cubicBezTo>
                    <a:pt x="54" y="54"/>
                    <a:pt x="46" y="53"/>
                    <a:pt x="40" y="48"/>
                  </a:cubicBezTo>
                  <a:cubicBezTo>
                    <a:pt x="31" y="41"/>
                    <a:pt x="22" y="35"/>
                    <a:pt x="12" y="29"/>
                  </a:cubicBezTo>
                  <a:cubicBezTo>
                    <a:pt x="9" y="27"/>
                    <a:pt x="5" y="24"/>
                    <a:pt x="3" y="2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65"/>
            <p:cNvSpPr/>
            <p:nvPr/>
          </p:nvSpPr>
          <p:spPr bwMode="auto">
            <a:xfrm>
              <a:off x="4903639" y="-442884"/>
              <a:ext cx="235796" cy="141075"/>
            </a:xfrm>
            <a:custGeom>
              <a:avLst/>
              <a:gdLst>
                <a:gd name="T0" fmla="*/ 92 w 99"/>
                <a:gd name="T1" fmla="*/ 2 h 59"/>
                <a:gd name="T2" fmla="*/ 63 w 99"/>
                <a:gd name="T3" fmla="*/ 13 h 59"/>
                <a:gd name="T4" fmla="*/ 33 w 99"/>
                <a:gd name="T5" fmla="*/ 22 h 59"/>
                <a:gd name="T6" fmla="*/ 6 w 99"/>
                <a:gd name="T7" fmla="*/ 46 h 59"/>
                <a:gd name="T8" fmla="*/ 0 w 99"/>
                <a:gd name="T9" fmla="*/ 59 h 59"/>
                <a:gd name="T10" fmla="*/ 33 w 99"/>
                <a:gd name="T11" fmla="*/ 41 h 59"/>
                <a:gd name="T12" fmla="*/ 82 w 99"/>
                <a:gd name="T13" fmla="*/ 23 h 59"/>
                <a:gd name="T14" fmla="*/ 99 w 99"/>
                <a:gd name="T15" fmla="*/ 6 h 59"/>
                <a:gd name="T16" fmla="*/ 92 w 99"/>
                <a:gd name="T17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9">
                  <a:moveTo>
                    <a:pt x="92" y="2"/>
                  </a:moveTo>
                  <a:cubicBezTo>
                    <a:pt x="82" y="1"/>
                    <a:pt x="72" y="8"/>
                    <a:pt x="63" y="13"/>
                  </a:cubicBezTo>
                  <a:cubicBezTo>
                    <a:pt x="53" y="18"/>
                    <a:pt x="44" y="19"/>
                    <a:pt x="33" y="22"/>
                  </a:cubicBezTo>
                  <a:cubicBezTo>
                    <a:pt x="21" y="24"/>
                    <a:pt x="11" y="34"/>
                    <a:pt x="6" y="46"/>
                  </a:cubicBezTo>
                  <a:cubicBezTo>
                    <a:pt x="5" y="50"/>
                    <a:pt x="4" y="56"/>
                    <a:pt x="0" y="59"/>
                  </a:cubicBezTo>
                  <a:cubicBezTo>
                    <a:pt x="12" y="57"/>
                    <a:pt x="23" y="48"/>
                    <a:pt x="33" y="41"/>
                  </a:cubicBezTo>
                  <a:cubicBezTo>
                    <a:pt x="47" y="31"/>
                    <a:pt x="64" y="23"/>
                    <a:pt x="82" y="23"/>
                  </a:cubicBezTo>
                  <a:cubicBezTo>
                    <a:pt x="91" y="22"/>
                    <a:pt x="99" y="18"/>
                    <a:pt x="99" y="6"/>
                  </a:cubicBezTo>
                  <a:cubicBezTo>
                    <a:pt x="99" y="0"/>
                    <a:pt x="99" y="3"/>
                    <a:pt x="92" y="2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66"/>
            <p:cNvSpPr/>
            <p:nvPr/>
          </p:nvSpPr>
          <p:spPr bwMode="auto">
            <a:xfrm>
              <a:off x="4660789" y="-240341"/>
              <a:ext cx="405086" cy="910939"/>
            </a:xfrm>
            <a:custGeom>
              <a:avLst/>
              <a:gdLst>
                <a:gd name="T0" fmla="*/ 113 w 402"/>
                <a:gd name="T1" fmla="*/ 3 h 904"/>
                <a:gd name="T2" fmla="*/ 0 w 402"/>
                <a:gd name="T3" fmla="*/ 663 h 904"/>
                <a:gd name="T4" fmla="*/ 137 w 402"/>
                <a:gd name="T5" fmla="*/ 904 h 904"/>
                <a:gd name="T6" fmla="*/ 298 w 402"/>
                <a:gd name="T7" fmla="*/ 904 h 904"/>
                <a:gd name="T8" fmla="*/ 402 w 402"/>
                <a:gd name="T9" fmla="*/ 698 h 904"/>
                <a:gd name="T10" fmla="*/ 239 w 402"/>
                <a:gd name="T11" fmla="*/ 0 h 904"/>
                <a:gd name="T12" fmla="*/ 113 w 402"/>
                <a:gd name="T13" fmla="*/ 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904">
                  <a:moveTo>
                    <a:pt x="113" y="3"/>
                  </a:moveTo>
                  <a:lnTo>
                    <a:pt x="0" y="663"/>
                  </a:lnTo>
                  <a:lnTo>
                    <a:pt x="137" y="904"/>
                  </a:lnTo>
                  <a:lnTo>
                    <a:pt x="298" y="904"/>
                  </a:lnTo>
                  <a:lnTo>
                    <a:pt x="402" y="698"/>
                  </a:lnTo>
                  <a:lnTo>
                    <a:pt x="239" y="0"/>
                  </a:lnTo>
                  <a:lnTo>
                    <a:pt x="113" y="3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67"/>
            <p:cNvSpPr/>
            <p:nvPr/>
          </p:nvSpPr>
          <p:spPr bwMode="auto">
            <a:xfrm>
              <a:off x="4689004" y="-237319"/>
              <a:ext cx="350671" cy="967369"/>
            </a:xfrm>
            <a:custGeom>
              <a:avLst/>
              <a:gdLst>
                <a:gd name="T0" fmla="*/ 44 w 147"/>
                <a:gd name="T1" fmla="*/ 2 h 406"/>
                <a:gd name="T2" fmla="*/ 0 w 147"/>
                <a:gd name="T3" fmla="*/ 282 h 406"/>
                <a:gd name="T4" fmla="*/ 82 w 147"/>
                <a:gd name="T5" fmla="*/ 406 h 406"/>
                <a:gd name="T6" fmla="*/ 147 w 147"/>
                <a:gd name="T7" fmla="*/ 295 h 406"/>
                <a:gd name="T8" fmla="*/ 73 w 147"/>
                <a:gd name="T9" fmla="*/ 0 h 406"/>
                <a:gd name="T10" fmla="*/ 44 w 147"/>
                <a:gd name="T11" fmla="*/ 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406">
                  <a:moveTo>
                    <a:pt x="44" y="2"/>
                  </a:moveTo>
                  <a:cubicBezTo>
                    <a:pt x="44" y="2"/>
                    <a:pt x="15" y="147"/>
                    <a:pt x="0" y="282"/>
                  </a:cubicBezTo>
                  <a:cubicBezTo>
                    <a:pt x="82" y="406"/>
                    <a:pt x="82" y="406"/>
                    <a:pt x="82" y="406"/>
                  </a:cubicBezTo>
                  <a:cubicBezTo>
                    <a:pt x="147" y="295"/>
                    <a:pt x="147" y="295"/>
                    <a:pt x="147" y="295"/>
                  </a:cubicBezTo>
                  <a:cubicBezTo>
                    <a:pt x="147" y="295"/>
                    <a:pt x="123" y="138"/>
                    <a:pt x="73" y="0"/>
                  </a:cubicBezTo>
                  <a:lnTo>
                    <a:pt x="44" y="2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68"/>
            <p:cNvSpPr/>
            <p:nvPr/>
          </p:nvSpPr>
          <p:spPr bwMode="auto">
            <a:xfrm>
              <a:off x="4844186" y="-237319"/>
              <a:ext cx="195489" cy="967369"/>
            </a:xfrm>
            <a:custGeom>
              <a:avLst/>
              <a:gdLst>
                <a:gd name="T0" fmla="*/ 8 w 82"/>
                <a:gd name="T1" fmla="*/ 0 h 406"/>
                <a:gd name="T2" fmla="*/ 3 w 82"/>
                <a:gd name="T3" fmla="*/ 1 h 406"/>
                <a:gd name="T4" fmla="*/ 0 w 82"/>
                <a:gd name="T5" fmla="*/ 3 h 406"/>
                <a:gd name="T6" fmla="*/ 17 w 82"/>
                <a:gd name="T7" fmla="*/ 406 h 406"/>
                <a:gd name="T8" fmla="*/ 82 w 82"/>
                <a:gd name="T9" fmla="*/ 295 h 406"/>
                <a:gd name="T10" fmla="*/ 8 w 82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406">
                  <a:moveTo>
                    <a:pt x="8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7" y="406"/>
                    <a:pt x="17" y="406"/>
                    <a:pt x="17" y="406"/>
                  </a:cubicBezTo>
                  <a:cubicBezTo>
                    <a:pt x="82" y="295"/>
                    <a:pt x="82" y="295"/>
                    <a:pt x="82" y="295"/>
                  </a:cubicBezTo>
                  <a:cubicBezTo>
                    <a:pt x="82" y="295"/>
                    <a:pt x="58" y="138"/>
                    <a:pt x="8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69"/>
            <p:cNvSpPr/>
            <p:nvPr/>
          </p:nvSpPr>
          <p:spPr bwMode="auto">
            <a:xfrm>
              <a:off x="4739388" y="-161743"/>
              <a:ext cx="178359" cy="226727"/>
            </a:xfrm>
            <a:custGeom>
              <a:avLst/>
              <a:gdLst>
                <a:gd name="T0" fmla="*/ 63 w 75"/>
                <a:gd name="T1" fmla="*/ 0 h 95"/>
                <a:gd name="T2" fmla="*/ 63 w 75"/>
                <a:gd name="T3" fmla="*/ 0 h 95"/>
                <a:gd name="T4" fmla="*/ 7 w 75"/>
                <a:gd name="T5" fmla="*/ 53 h 95"/>
                <a:gd name="T6" fmla="*/ 0 w 75"/>
                <a:gd name="T7" fmla="*/ 95 h 95"/>
                <a:gd name="T8" fmla="*/ 0 w 75"/>
                <a:gd name="T9" fmla="*/ 95 h 95"/>
                <a:gd name="T10" fmla="*/ 75 w 75"/>
                <a:gd name="T11" fmla="*/ 38 h 95"/>
                <a:gd name="T12" fmla="*/ 63 w 75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95"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51" y="24"/>
                    <a:pt x="7" y="53"/>
                  </a:cubicBezTo>
                  <a:cubicBezTo>
                    <a:pt x="5" y="66"/>
                    <a:pt x="3" y="80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52" y="79"/>
                    <a:pt x="75" y="38"/>
                  </a:cubicBezTo>
                  <a:cubicBezTo>
                    <a:pt x="71" y="25"/>
                    <a:pt x="67" y="13"/>
                    <a:pt x="63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70"/>
            <p:cNvSpPr/>
            <p:nvPr/>
          </p:nvSpPr>
          <p:spPr bwMode="auto">
            <a:xfrm>
              <a:off x="4701096" y="52892"/>
              <a:ext cx="277111" cy="269050"/>
            </a:xfrm>
            <a:custGeom>
              <a:avLst/>
              <a:gdLst>
                <a:gd name="T0" fmla="*/ 116 w 116"/>
                <a:gd name="T1" fmla="*/ 42 h 113"/>
                <a:gd name="T2" fmla="*/ 116 w 116"/>
                <a:gd name="T3" fmla="*/ 42 h 113"/>
                <a:gd name="T4" fmla="*/ 105 w 116"/>
                <a:gd name="T5" fmla="*/ 0 h 113"/>
                <a:gd name="T6" fmla="*/ 105 w 116"/>
                <a:gd name="T7" fmla="*/ 0 h 113"/>
                <a:gd name="T8" fmla="*/ 7 w 116"/>
                <a:gd name="T9" fmla="*/ 68 h 113"/>
                <a:gd name="T10" fmla="*/ 7 w 116"/>
                <a:gd name="T11" fmla="*/ 68 h 113"/>
                <a:gd name="T12" fmla="*/ 0 w 116"/>
                <a:gd name="T13" fmla="*/ 113 h 113"/>
                <a:gd name="T14" fmla="*/ 116 w 116"/>
                <a:gd name="T15" fmla="*/ 4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13">
                  <a:moveTo>
                    <a:pt x="116" y="42"/>
                  </a:moveTo>
                  <a:cubicBezTo>
                    <a:pt x="116" y="42"/>
                    <a:pt x="116" y="42"/>
                    <a:pt x="116" y="42"/>
                  </a:cubicBezTo>
                  <a:cubicBezTo>
                    <a:pt x="113" y="28"/>
                    <a:pt x="109" y="14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53" y="46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5" y="83"/>
                    <a:pt x="2" y="98"/>
                    <a:pt x="0" y="113"/>
                  </a:cubicBezTo>
                  <a:cubicBezTo>
                    <a:pt x="67" y="106"/>
                    <a:pt x="116" y="42"/>
                    <a:pt x="116" y="4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71"/>
            <p:cNvSpPr/>
            <p:nvPr/>
          </p:nvSpPr>
          <p:spPr bwMode="auto">
            <a:xfrm>
              <a:off x="4748457" y="281635"/>
              <a:ext cx="274088" cy="310364"/>
            </a:xfrm>
            <a:custGeom>
              <a:avLst/>
              <a:gdLst>
                <a:gd name="T0" fmla="*/ 18 w 115"/>
                <a:gd name="T1" fmla="*/ 130 h 130"/>
                <a:gd name="T2" fmla="*/ 115 w 115"/>
                <a:gd name="T3" fmla="*/ 36 h 130"/>
                <a:gd name="T4" fmla="*/ 115 w 115"/>
                <a:gd name="T5" fmla="*/ 36 h 130"/>
                <a:gd name="T6" fmla="*/ 108 w 115"/>
                <a:gd name="T7" fmla="*/ 0 h 130"/>
                <a:gd name="T8" fmla="*/ 108 w 115"/>
                <a:gd name="T9" fmla="*/ 0 h 130"/>
                <a:gd name="T10" fmla="*/ 0 w 115"/>
                <a:gd name="T11" fmla="*/ 102 h 130"/>
                <a:gd name="T12" fmla="*/ 18 w 115"/>
                <a:gd name="T13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30">
                  <a:moveTo>
                    <a:pt x="18" y="130"/>
                  </a:moveTo>
                  <a:cubicBezTo>
                    <a:pt x="68" y="109"/>
                    <a:pt x="115" y="36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3" y="26"/>
                    <a:pt x="110" y="14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68" y="60"/>
                    <a:pt x="0" y="102"/>
                    <a:pt x="0" y="102"/>
                  </a:cubicBezTo>
                  <a:lnTo>
                    <a:pt x="18" y="13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72"/>
            <p:cNvSpPr/>
            <p:nvPr/>
          </p:nvSpPr>
          <p:spPr bwMode="auto">
            <a:xfrm>
              <a:off x="4758534" y="-323979"/>
              <a:ext cx="166267" cy="109837"/>
            </a:xfrm>
            <a:custGeom>
              <a:avLst/>
              <a:gdLst>
                <a:gd name="T0" fmla="*/ 2 w 70"/>
                <a:gd name="T1" fmla="*/ 3 h 46"/>
                <a:gd name="T2" fmla="*/ 13 w 70"/>
                <a:gd name="T3" fmla="*/ 43 h 46"/>
                <a:gd name="T4" fmla="*/ 44 w 70"/>
                <a:gd name="T5" fmla="*/ 43 h 46"/>
                <a:gd name="T6" fmla="*/ 62 w 70"/>
                <a:gd name="T7" fmla="*/ 0 h 46"/>
                <a:gd name="T8" fmla="*/ 2 w 70"/>
                <a:gd name="T9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6">
                  <a:moveTo>
                    <a:pt x="2" y="3"/>
                  </a:moveTo>
                  <a:cubicBezTo>
                    <a:pt x="0" y="11"/>
                    <a:pt x="2" y="38"/>
                    <a:pt x="13" y="43"/>
                  </a:cubicBezTo>
                  <a:cubicBezTo>
                    <a:pt x="19" y="46"/>
                    <a:pt x="31" y="46"/>
                    <a:pt x="44" y="43"/>
                  </a:cubicBezTo>
                  <a:cubicBezTo>
                    <a:pt x="70" y="38"/>
                    <a:pt x="62" y="0"/>
                    <a:pt x="62" y="0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73"/>
            <p:cNvSpPr/>
            <p:nvPr/>
          </p:nvSpPr>
          <p:spPr bwMode="auto">
            <a:xfrm>
              <a:off x="4970146" y="-99267"/>
              <a:ext cx="119914" cy="166267"/>
            </a:xfrm>
            <a:custGeom>
              <a:avLst/>
              <a:gdLst>
                <a:gd name="T0" fmla="*/ 0 w 119"/>
                <a:gd name="T1" fmla="*/ 9 h 165"/>
                <a:gd name="T2" fmla="*/ 112 w 119"/>
                <a:gd name="T3" fmla="*/ 0 h 165"/>
                <a:gd name="T4" fmla="*/ 119 w 119"/>
                <a:gd name="T5" fmla="*/ 118 h 165"/>
                <a:gd name="T6" fmla="*/ 83 w 119"/>
                <a:gd name="T7" fmla="*/ 165 h 165"/>
                <a:gd name="T8" fmla="*/ 29 w 119"/>
                <a:gd name="T9" fmla="*/ 135 h 165"/>
                <a:gd name="T10" fmla="*/ 0 w 119"/>
                <a:gd name="T11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65">
                  <a:moveTo>
                    <a:pt x="0" y="9"/>
                  </a:moveTo>
                  <a:lnTo>
                    <a:pt x="112" y="0"/>
                  </a:lnTo>
                  <a:lnTo>
                    <a:pt x="119" y="118"/>
                  </a:lnTo>
                  <a:lnTo>
                    <a:pt x="83" y="165"/>
                  </a:lnTo>
                  <a:lnTo>
                    <a:pt x="29" y="135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74"/>
            <p:cNvSpPr/>
            <p:nvPr/>
          </p:nvSpPr>
          <p:spPr bwMode="auto">
            <a:xfrm>
              <a:off x="4980223" y="-99267"/>
              <a:ext cx="104798" cy="150144"/>
            </a:xfrm>
            <a:custGeom>
              <a:avLst/>
              <a:gdLst>
                <a:gd name="T0" fmla="*/ 0 w 104"/>
                <a:gd name="T1" fmla="*/ 14 h 149"/>
                <a:gd name="T2" fmla="*/ 102 w 104"/>
                <a:gd name="T3" fmla="*/ 0 h 149"/>
                <a:gd name="T4" fmla="*/ 104 w 104"/>
                <a:gd name="T5" fmla="*/ 113 h 149"/>
                <a:gd name="T6" fmla="*/ 73 w 104"/>
                <a:gd name="T7" fmla="*/ 149 h 149"/>
                <a:gd name="T8" fmla="*/ 21 w 104"/>
                <a:gd name="T9" fmla="*/ 132 h 149"/>
                <a:gd name="T10" fmla="*/ 0 w 104"/>
                <a:gd name="T11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49">
                  <a:moveTo>
                    <a:pt x="0" y="14"/>
                  </a:moveTo>
                  <a:lnTo>
                    <a:pt x="102" y="0"/>
                  </a:lnTo>
                  <a:lnTo>
                    <a:pt x="104" y="113"/>
                  </a:lnTo>
                  <a:lnTo>
                    <a:pt x="73" y="149"/>
                  </a:lnTo>
                  <a:lnTo>
                    <a:pt x="21" y="132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Freeform 75"/>
            <p:cNvSpPr/>
            <p:nvPr/>
          </p:nvSpPr>
          <p:spPr bwMode="auto">
            <a:xfrm>
              <a:off x="4985261" y="-97251"/>
              <a:ext cx="94722" cy="136037"/>
            </a:xfrm>
            <a:custGeom>
              <a:avLst/>
              <a:gdLst>
                <a:gd name="T0" fmla="*/ 0 w 94"/>
                <a:gd name="T1" fmla="*/ 14 h 135"/>
                <a:gd name="T2" fmla="*/ 92 w 94"/>
                <a:gd name="T3" fmla="*/ 0 h 135"/>
                <a:gd name="T4" fmla="*/ 94 w 94"/>
                <a:gd name="T5" fmla="*/ 104 h 135"/>
                <a:gd name="T6" fmla="*/ 66 w 94"/>
                <a:gd name="T7" fmla="*/ 135 h 135"/>
                <a:gd name="T8" fmla="*/ 19 w 94"/>
                <a:gd name="T9" fmla="*/ 121 h 135"/>
                <a:gd name="T10" fmla="*/ 0 w 94"/>
                <a:gd name="T11" fmla="*/ 1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35">
                  <a:moveTo>
                    <a:pt x="0" y="14"/>
                  </a:moveTo>
                  <a:lnTo>
                    <a:pt x="92" y="0"/>
                  </a:lnTo>
                  <a:lnTo>
                    <a:pt x="94" y="104"/>
                  </a:lnTo>
                  <a:lnTo>
                    <a:pt x="66" y="135"/>
                  </a:lnTo>
                  <a:lnTo>
                    <a:pt x="19" y="121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76"/>
            <p:cNvSpPr/>
            <p:nvPr/>
          </p:nvSpPr>
          <p:spPr bwMode="auto">
            <a:xfrm>
              <a:off x="4048122" y="-2185156"/>
              <a:ext cx="1375478" cy="1899470"/>
            </a:xfrm>
            <a:custGeom>
              <a:avLst/>
              <a:gdLst>
                <a:gd name="T0" fmla="*/ 14 w 577"/>
                <a:gd name="T1" fmla="*/ 384 h 797"/>
                <a:gd name="T2" fmla="*/ 37 w 577"/>
                <a:gd name="T3" fmla="*/ 659 h 797"/>
                <a:gd name="T4" fmla="*/ 101 w 577"/>
                <a:gd name="T5" fmla="*/ 737 h 797"/>
                <a:gd name="T6" fmla="*/ 249 w 577"/>
                <a:gd name="T7" fmla="*/ 755 h 797"/>
                <a:gd name="T8" fmla="*/ 332 w 577"/>
                <a:gd name="T9" fmla="*/ 792 h 797"/>
                <a:gd name="T10" fmla="*/ 361 w 577"/>
                <a:gd name="T11" fmla="*/ 786 h 797"/>
                <a:gd name="T12" fmla="*/ 382 w 577"/>
                <a:gd name="T13" fmla="*/ 760 h 797"/>
                <a:gd name="T14" fmla="*/ 536 w 577"/>
                <a:gd name="T15" fmla="*/ 724 h 797"/>
                <a:gd name="T16" fmla="*/ 569 w 577"/>
                <a:gd name="T17" fmla="*/ 651 h 797"/>
                <a:gd name="T18" fmla="*/ 554 w 577"/>
                <a:gd name="T19" fmla="*/ 324 h 797"/>
                <a:gd name="T20" fmla="*/ 457 w 577"/>
                <a:gd name="T21" fmla="*/ 125 h 797"/>
                <a:gd name="T22" fmla="*/ 14 w 577"/>
                <a:gd name="T23" fmla="*/ 384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7" h="797">
                  <a:moveTo>
                    <a:pt x="14" y="384"/>
                  </a:moveTo>
                  <a:cubicBezTo>
                    <a:pt x="14" y="384"/>
                    <a:pt x="21" y="594"/>
                    <a:pt x="37" y="659"/>
                  </a:cubicBezTo>
                  <a:cubicBezTo>
                    <a:pt x="52" y="724"/>
                    <a:pt x="64" y="730"/>
                    <a:pt x="101" y="737"/>
                  </a:cubicBezTo>
                  <a:cubicBezTo>
                    <a:pt x="139" y="745"/>
                    <a:pt x="231" y="745"/>
                    <a:pt x="249" y="755"/>
                  </a:cubicBezTo>
                  <a:cubicBezTo>
                    <a:pt x="267" y="766"/>
                    <a:pt x="306" y="797"/>
                    <a:pt x="332" y="792"/>
                  </a:cubicBezTo>
                  <a:cubicBezTo>
                    <a:pt x="342" y="791"/>
                    <a:pt x="354" y="792"/>
                    <a:pt x="361" y="786"/>
                  </a:cubicBezTo>
                  <a:cubicBezTo>
                    <a:pt x="370" y="777"/>
                    <a:pt x="373" y="763"/>
                    <a:pt x="382" y="760"/>
                  </a:cubicBezTo>
                  <a:cubicBezTo>
                    <a:pt x="397" y="755"/>
                    <a:pt x="516" y="731"/>
                    <a:pt x="536" y="724"/>
                  </a:cubicBezTo>
                  <a:cubicBezTo>
                    <a:pt x="555" y="716"/>
                    <a:pt x="569" y="698"/>
                    <a:pt x="569" y="651"/>
                  </a:cubicBezTo>
                  <a:cubicBezTo>
                    <a:pt x="569" y="605"/>
                    <a:pt x="577" y="415"/>
                    <a:pt x="554" y="324"/>
                  </a:cubicBezTo>
                  <a:cubicBezTo>
                    <a:pt x="531" y="234"/>
                    <a:pt x="516" y="158"/>
                    <a:pt x="457" y="125"/>
                  </a:cubicBezTo>
                  <a:cubicBezTo>
                    <a:pt x="439" y="108"/>
                    <a:pt x="0" y="0"/>
                    <a:pt x="14" y="38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Freeform 77"/>
            <p:cNvSpPr/>
            <p:nvPr/>
          </p:nvSpPr>
          <p:spPr bwMode="auto">
            <a:xfrm>
              <a:off x="5323840" y="-1282278"/>
              <a:ext cx="279127" cy="396017"/>
            </a:xfrm>
            <a:custGeom>
              <a:avLst/>
              <a:gdLst>
                <a:gd name="T0" fmla="*/ 19 w 117"/>
                <a:gd name="T1" fmla="*/ 166 h 166"/>
                <a:gd name="T2" fmla="*/ 73 w 117"/>
                <a:gd name="T3" fmla="*/ 25 h 166"/>
                <a:gd name="T4" fmla="*/ 0 w 117"/>
                <a:gd name="T5" fmla="*/ 56 h 166"/>
                <a:gd name="T6" fmla="*/ 19 w 117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66">
                  <a:moveTo>
                    <a:pt x="19" y="166"/>
                  </a:moveTo>
                  <a:cubicBezTo>
                    <a:pt x="115" y="162"/>
                    <a:pt x="117" y="50"/>
                    <a:pt x="73" y="25"/>
                  </a:cubicBezTo>
                  <a:cubicBezTo>
                    <a:pt x="28" y="0"/>
                    <a:pt x="0" y="56"/>
                    <a:pt x="0" y="56"/>
                  </a:cubicBezTo>
                  <a:lnTo>
                    <a:pt x="19" y="16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Freeform 78"/>
            <p:cNvSpPr/>
            <p:nvPr/>
          </p:nvSpPr>
          <p:spPr bwMode="auto">
            <a:xfrm>
              <a:off x="3875810" y="-1191587"/>
              <a:ext cx="267034" cy="355710"/>
            </a:xfrm>
            <a:custGeom>
              <a:avLst/>
              <a:gdLst>
                <a:gd name="T0" fmla="*/ 105 w 112"/>
                <a:gd name="T1" fmla="*/ 141 h 149"/>
                <a:gd name="T2" fmla="*/ 33 w 112"/>
                <a:gd name="T3" fmla="*/ 120 h 149"/>
                <a:gd name="T4" fmla="*/ 57 w 112"/>
                <a:gd name="T5" fmla="*/ 4 h 149"/>
                <a:gd name="T6" fmla="*/ 111 w 112"/>
                <a:gd name="T7" fmla="*/ 61 h 149"/>
                <a:gd name="T8" fmla="*/ 105 w 112"/>
                <a:gd name="T9" fmla="*/ 14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49">
                  <a:moveTo>
                    <a:pt x="105" y="141"/>
                  </a:moveTo>
                  <a:cubicBezTo>
                    <a:pt x="105" y="141"/>
                    <a:pt x="66" y="149"/>
                    <a:pt x="33" y="120"/>
                  </a:cubicBezTo>
                  <a:cubicBezTo>
                    <a:pt x="0" y="90"/>
                    <a:pt x="3" y="8"/>
                    <a:pt x="57" y="4"/>
                  </a:cubicBezTo>
                  <a:cubicBezTo>
                    <a:pt x="112" y="0"/>
                    <a:pt x="111" y="61"/>
                    <a:pt x="111" y="61"/>
                  </a:cubicBezTo>
                  <a:lnTo>
                    <a:pt x="105" y="14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4" name="Freeform 79"/>
            <p:cNvSpPr/>
            <p:nvPr/>
          </p:nvSpPr>
          <p:spPr bwMode="auto">
            <a:xfrm>
              <a:off x="4076337" y="-2249647"/>
              <a:ext cx="1301917" cy="1902492"/>
            </a:xfrm>
            <a:custGeom>
              <a:avLst/>
              <a:gdLst>
                <a:gd name="T0" fmla="*/ 13 w 546"/>
                <a:gd name="T1" fmla="*/ 384 h 798"/>
                <a:gd name="T2" fmla="*/ 17 w 546"/>
                <a:gd name="T3" fmla="*/ 595 h 798"/>
                <a:gd name="T4" fmla="*/ 26 w 546"/>
                <a:gd name="T5" fmla="*/ 668 h 798"/>
                <a:gd name="T6" fmla="*/ 97 w 546"/>
                <a:gd name="T7" fmla="*/ 737 h 798"/>
                <a:gd name="T8" fmla="*/ 214 w 546"/>
                <a:gd name="T9" fmla="*/ 767 h 798"/>
                <a:gd name="T10" fmla="*/ 315 w 546"/>
                <a:gd name="T11" fmla="*/ 797 h 798"/>
                <a:gd name="T12" fmla="*/ 393 w 546"/>
                <a:gd name="T13" fmla="*/ 767 h 798"/>
                <a:gd name="T14" fmla="*/ 514 w 546"/>
                <a:gd name="T15" fmla="*/ 724 h 798"/>
                <a:gd name="T16" fmla="*/ 546 w 546"/>
                <a:gd name="T17" fmla="*/ 651 h 798"/>
                <a:gd name="T18" fmla="*/ 522 w 546"/>
                <a:gd name="T19" fmla="*/ 324 h 798"/>
                <a:gd name="T20" fmla="*/ 439 w 546"/>
                <a:gd name="T21" fmla="*/ 125 h 798"/>
                <a:gd name="T22" fmla="*/ 13 w 546"/>
                <a:gd name="T23" fmla="*/ 38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6" h="798">
                  <a:moveTo>
                    <a:pt x="13" y="384"/>
                  </a:moveTo>
                  <a:cubicBezTo>
                    <a:pt x="13" y="384"/>
                    <a:pt x="9" y="508"/>
                    <a:pt x="17" y="595"/>
                  </a:cubicBezTo>
                  <a:cubicBezTo>
                    <a:pt x="20" y="621"/>
                    <a:pt x="23" y="653"/>
                    <a:pt x="26" y="668"/>
                  </a:cubicBezTo>
                  <a:cubicBezTo>
                    <a:pt x="41" y="733"/>
                    <a:pt x="61" y="730"/>
                    <a:pt x="97" y="737"/>
                  </a:cubicBezTo>
                  <a:cubicBezTo>
                    <a:pt x="108" y="739"/>
                    <a:pt x="161" y="751"/>
                    <a:pt x="214" y="767"/>
                  </a:cubicBezTo>
                  <a:cubicBezTo>
                    <a:pt x="249" y="778"/>
                    <a:pt x="278" y="798"/>
                    <a:pt x="315" y="797"/>
                  </a:cubicBezTo>
                  <a:cubicBezTo>
                    <a:pt x="344" y="796"/>
                    <a:pt x="368" y="776"/>
                    <a:pt x="393" y="767"/>
                  </a:cubicBezTo>
                  <a:cubicBezTo>
                    <a:pt x="456" y="747"/>
                    <a:pt x="507" y="726"/>
                    <a:pt x="514" y="724"/>
                  </a:cubicBezTo>
                  <a:cubicBezTo>
                    <a:pt x="533" y="716"/>
                    <a:pt x="546" y="698"/>
                    <a:pt x="546" y="651"/>
                  </a:cubicBezTo>
                  <a:cubicBezTo>
                    <a:pt x="546" y="604"/>
                    <a:pt x="544" y="414"/>
                    <a:pt x="522" y="324"/>
                  </a:cubicBezTo>
                  <a:cubicBezTo>
                    <a:pt x="500" y="233"/>
                    <a:pt x="495" y="158"/>
                    <a:pt x="439" y="125"/>
                  </a:cubicBezTo>
                  <a:cubicBezTo>
                    <a:pt x="421" y="108"/>
                    <a:pt x="0" y="0"/>
                    <a:pt x="13" y="38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Freeform 80"/>
            <p:cNvSpPr/>
            <p:nvPr/>
          </p:nvSpPr>
          <p:spPr bwMode="auto">
            <a:xfrm>
              <a:off x="4109591" y="-2233524"/>
              <a:ext cx="1172935" cy="875671"/>
            </a:xfrm>
            <a:custGeom>
              <a:avLst/>
              <a:gdLst>
                <a:gd name="T0" fmla="*/ 269 w 492"/>
                <a:gd name="T1" fmla="*/ 356 h 367"/>
                <a:gd name="T2" fmla="*/ 492 w 492"/>
                <a:gd name="T3" fmla="*/ 247 h 367"/>
                <a:gd name="T4" fmla="*/ 425 w 492"/>
                <a:gd name="T5" fmla="*/ 118 h 367"/>
                <a:gd name="T6" fmla="*/ 0 w 492"/>
                <a:gd name="T7" fmla="*/ 340 h 367"/>
                <a:gd name="T8" fmla="*/ 194 w 492"/>
                <a:gd name="T9" fmla="*/ 367 h 367"/>
                <a:gd name="T10" fmla="*/ 269 w 492"/>
                <a:gd name="T11" fmla="*/ 35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2" h="367">
                  <a:moveTo>
                    <a:pt x="269" y="356"/>
                  </a:moveTo>
                  <a:cubicBezTo>
                    <a:pt x="347" y="330"/>
                    <a:pt x="424" y="292"/>
                    <a:pt x="492" y="247"/>
                  </a:cubicBezTo>
                  <a:cubicBezTo>
                    <a:pt x="480" y="188"/>
                    <a:pt x="466" y="142"/>
                    <a:pt x="425" y="118"/>
                  </a:cubicBezTo>
                  <a:cubicBezTo>
                    <a:pt x="408" y="102"/>
                    <a:pt x="15" y="0"/>
                    <a:pt x="0" y="340"/>
                  </a:cubicBezTo>
                  <a:cubicBezTo>
                    <a:pt x="64" y="351"/>
                    <a:pt x="128" y="363"/>
                    <a:pt x="194" y="367"/>
                  </a:cubicBezTo>
                  <a:cubicBezTo>
                    <a:pt x="218" y="364"/>
                    <a:pt x="243" y="359"/>
                    <a:pt x="269" y="35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Freeform 81"/>
            <p:cNvSpPr/>
            <p:nvPr/>
          </p:nvSpPr>
          <p:spPr bwMode="auto">
            <a:xfrm>
              <a:off x="3947355" y="-1767978"/>
              <a:ext cx="272073" cy="958300"/>
            </a:xfrm>
            <a:custGeom>
              <a:avLst/>
              <a:gdLst>
                <a:gd name="T0" fmla="*/ 3 w 114"/>
                <a:gd name="T1" fmla="*/ 0 h 402"/>
                <a:gd name="T2" fmla="*/ 12 w 114"/>
                <a:gd name="T3" fmla="*/ 250 h 402"/>
                <a:gd name="T4" fmla="*/ 34 w 114"/>
                <a:gd name="T5" fmla="*/ 246 h 402"/>
                <a:gd name="T6" fmla="*/ 68 w 114"/>
                <a:gd name="T7" fmla="*/ 292 h 402"/>
                <a:gd name="T8" fmla="*/ 77 w 114"/>
                <a:gd name="T9" fmla="*/ 395 h 402"/>
                <a:gd name="T10" fmla="*/ 96 w 114"/>
                <a:gd name="T11" fmla="*/ 401 h 402"/>
                <a:gd name="T12" fmla="*/ 114 w 114"/>
                <a:gd name="T13" fmla="*/ 392 h 402"/>
                <a:gd name="T14" fmla="*/ 112 w 114"/>
                <a:gd name="T15" fmla="*/ 33 h 402"/>
                <a:gd name="T16" fmla="*/ 3 w 114"/>
                <a:gd name="T1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02">
                  <a:moveTo>
                    <a:pt x="3" y="0"/>
                  </a:moveTo>
                  <a:cubicBezTo>
                    <a:pt x="3" y="0"/>
                    <a:pt x="0" y="184"/>
                    <a:pt x="12" y="250"/>
                  </a:cubicBezTo>
                  <a:cubicBezTo>
                    <a:pt x="12" y="250"/>
                    <a:pt x="21" y="246"/>
                    <a:pt x="34" y="246"/>
                  </a:cubicBezTo>
                  <a:cubicBezTo>
                    <a:pt x="46" y="246"/>
                    <a:pt x="62" y="253"/>
                    <a:pt x="68" y="292"/>
                  </a:cubicBezTo>
                  <a:cubicBezTo>
                    <a:pt x="79" y="364"/>
                    <a:pt x="77" y="395"/>
                    <a:pt x="77" y="395"/>
                  </a:cubicBezTo>
                  <a:cubicBezTo>
                    <a:pt x="77" y="395"/>
                    <a:pt x="79" y="402"/>
                    <a:pt x="96" y="401"/>
                  </a:cubicBezTo>
                  <a:cubicBezTo>
                    <a:pt x="114" y="401"/>
                    <a:pt x="114" y="392"/>
                    <a:pt x="114" y="392"/>
                  </a:cubicBezTo>
                  <a:cubicBezTo>
                    <a:pt x="112" y="33"/>
                    <a:pt x="112" y="33"/>
                    <a:pt x="112" y="3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Freeform 82"/>
            <p:cNvSpPr/>
            <p:nvPr/>
          </p:nvSpPr>
          <p:spPr bwMode="auto">
            <a:xfrm>
              <a:off x="3961462" y="-1296386"/>
              <a:ext cx="136037" cy="174328"/>
            </a:xfrm>
            <a:custGeom>
              <a:avLst/>
              <a:gdLst>
                <a:gd name="T0" fmla="*/ 48 w 57"/>
                <a:gd name="T1" fmla="*/ 20 h 73"/>
                <a:gd name="T2" fmla="*/ 8 w 57"/>
                <a:gd name="T3" fmla="*/ 0 h 73"/>
                <a:gd name="T4" fmla="*/ 0 w 57"/>
                <a:gd name="T5" fmla="*/ 0 h 73"/>
                <a:gd name="T6" fmla="*/ 0 w 57"/>
                <a:gd name="T7" fmla="*/ 0 h 73"/>
                <a:gd name="T8" fmla="*/ 6 w 57"/>
                <a:gd name="T9" fmla="*/ 52 h 73"/>
                <a:gd name="T10" fmla="*/ 28 w 57"/>
                <a:gd name="T11" fmla="*/ 48 h 73"/>
                <a:gd name="T12" fmla="*/ 56 w 57"/>
                <a:gd name="T13" fmla="*/ 73 h 73"/>
                <a:gd name="T14" fmla="*/ 57 w 57"/>
                <a:gd name="T15" fmla="*/ 31 h 73"/>
                <a:gd name="T16" fmla="*/ 48 w 57"/>
                <a:gd name="T1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73">
                  <a:moveTo>
                    <a:pt x="48" y="20"/>
                  </a:moveTo>
                  <a:cubicBezTo>
                    <a:pt x="34" y="14"/>
                    <a:pt x="21" y="6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0"/>
                    <a:pt x="3" y="39"/>
                    <a:pt x="6" y="52"/>
                  </a:cubicBezTo>
                  <a:cubicBezTo>
                    <a:pt x="6" y="52"/>
                    <a:pt x="15" y="48"/>
                    <a:pt x="28" y="48"/>
                  </a:cubicBezTo>
                  <a:cubicBezTo>
                    <a:pt x="38" y="48"/>
                    <a:pt x="49" y="52"/>
                    <a:pt x="56" y="73"/>
                  </a:cubicBezTo>
                  <a:cubicBezTo>
                    <a:pt x="57" y="59"/>
                    <a:pt x="57" y="45"/>
                    <a:pt x="57" y="31"/>
                  </a:cubicBezTo>
                  <a:cubicBezTo>
                    <a:pt x="54" y="28"/>
                    <a:pt x="51" y="24"/>
                    <a:pt x="48" y="2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Freeform 83"/>
            <p:cNvSpPr/>
            <p:nvPr/>
          </p:nvSpPr>
          <p:spPr bwMode="auto">
            <a:xfrm>
              <a:off x="3950378" y="-1687364"/>
              <a:ext cx="264011" cy="228743"/>
            </a:xfrm>
            <a:custGeom>
              <a:avLst/>
              <a:gdLst>
                <a:gd name="T0" fmla="*/ 0 w 111"/>
                <a:gd name="T1" fmla="*/ 0 h 96"/>
                <a:gd name="T2" fmla="*/ 2 w 111"/>
                <a:gd name="T3" fmla="*/ 54 h 96"/>
                <a:gd name="T4" fmla="*/ 111 w 111"/>
                <a:gd name="T5" fmla="*/ 94 h 96"/>
                <a:gd name="T6" fmla="*/ 111 w 111"/>
                <a:gd name="T7" fmla="*/ 47 h 96"/>
                <a:gd name="T8" fmla="*/ 0 w 111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96">
                  <a:moveTo>
                    <a:pt x="0" y="0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57" y="96"/>
                    <a:pt x="111" y="94"/>
                  </a:cubicBezTo>
                  <a:cubicBezTo>
                    <a:pt x="111" y="47"/>
                    <a:pt x="111" y="47"/>
                    <a:pt x="111" y="4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Freeform 84"/>
            <p:cNvSpPr/>
            <p:nvPr/>
          </p:nvSpPr>
          <p:spPr bwMode="auto">
            <a:xfrm>
              <a:off x="3790157" y="-2242594"/>
              <a:ext cx="1867224" cy="1363386"/>
            </a:xfrm>
            <a:custGeom>
              <a:avLst/>
              <a:gdLst>
                <a:gd name="T0" fmla="*/ 122 w 783"/>
                <a:gd name="T1" fmla="*/ 29 h 572"/>
                <a:gd name="T2" fmla="*/ 273 w 783"/>
                <a:gd name="T3" fmla="*/ 80 h 572"/>
                <a:gd name="T4" fmla="*/ 522 w 783"/>
                <a:gd name="T5" fmla="*/ 0 h 572"/>
                <a:gd name="T6" fmla="*/ 667 w 783"/>
                <a:gd name="T7" fmla="*/ 122 h 572"/>
                <a:gd name="T8" fmla="*/ 762 w 783"/>
                <a:gd name="T9" fmla="*/ 161 h 572"/>
                <a:gd name="T10" fmla="*/ 720 w 783"/>
                <a:gd name="T11" fmla="*/ 430 h 572"/>
                <a:gd name="T12" fmla="*/ 713 w 783"/>
                <a:gd name="T13" fmla="*/ 427 h 572"/>
                <a:gd name="T14" fmla="*/ 659 w 783"/>
                <a:gd name="T15" fmla="*/ 442 h 572"/>
                <a:gd name="T16" fmla="*/ 666 w 783"/>
                <a:gd name="T17" fmla="*/ 560 h 572"/>
                <a:gd name="T18" fmla="*/ 647 w 783"/>
                <a:gd name="T19" fmla="*/ 571 h 572"/>
                <a:gd name="T20" fmla="*/ 626 w 783"/>
                <a:gd name="T21" fmla="*/ 554 h 572"/>
                <a:gd name="T22" fmla="*/ 615 w 783"/>
                <a:gd name="T23" fmla="*/ 331 h 572"/>
                <a:gd name="T24" fmla="*/ 606 w 783"/>
                <a:gd name="T25" fmla="*/ 233 h 572"/>
                <a:gd name="T26" fmla="*/ 237 w 783"/>
                <a:gd name="T27" fmla="*/ 331 h 572"/>
                <a:gd name="T28" fmla="*/ 0 w 783"/>
                <a:gd name="T29" fmla="*/ 95 h 572"/>
                <a:gd name="T30" fmla="*/ 67 w 783"/>
                <a:gd name="T31" fmla="*/ 161 h 572"/>
                <a:gd name="T32" fmla="*/ 67 w 783"/>
                <a:gd name="T33" fmla="*/ 27 h 572"/>
                <a:gd name="T34" fmla="*/ 111 w 783"/>
                <a:gd name="T35" fmla="*/ 95 h 572"/>
                <a:gd name="T36" fmla="*/ 122 w 783"/>
                <a:gd name="T37" fmla="*/ 29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3" h="572">
                  <a:moveTo>
                    <a:pt x="122" y="29"/>
                  </a:moveTo>
                  <a:cubicBezTo>
                    <a:pt x="122" y="29"/>
                    <a:pt x="128" y="111"/>
                    <a:pt x="273" y="80"/>
                  </a:cubicBezTo>
                  <a:cubicBezTo>
                    <a:pt x="372" y="58"/>
                    <a:pt x="440" y="0"/>
                    <a:pt x="522" y="0"/>
                  </a:cubicBezTo>
                  <a:cubicBezTo>
                    <a:pt x="603" y="0"/>
                    <a:pt x="664" y="71"/>
                    <a:pt x="667" y="122"/>
                  </a:cubicBezTo>
                  <a:cubicBezTo>
                    <a:pt x="667" y="122"/>
                    <a:pt x="727" y="79"/>
                    <a:pt x="762" y="161"/>
                  </a:cubicBezTo>
                  <a:cubicBezTo>
                    <a:pt x="783" y="211"/>
                    <a:pt x="760" y="300"/>
                    <a:pt x="720" y="430"/>
                  </a:cubicBezTo>
                  <a:cubicBezTo>
                    <a:pt x="720" y="430"/>
                    <a:pt x="716" y="428"/>
                    <a:pt x="713" y="427"/>
                  </a:cubicBezTo>
                  <a:cubicBezTo>
                    <a:pt x="703" y="422"/>
                    <a:pt x="681" y="416"/>
                    <a:pt x="659" y="442"/>
                  </a:cubicBezTo>
                  <a:cubicBezTo>
                    <a:pt x="641" y="462"/>
                    <a:pt x="666" y="560"/>
                    <a:pt x="666" y="560"/>
                  </a:cubicBezTo>
                  <a:cubicBezTo>
                    <a:pt x="666" y="560"/>
                    <a:pt x="669" y="570"/>
                    <a:pt x="647" y="571"/>
                  </a:cubicBezTo>
                  <a:cubicBezTo>
                    <a:pt x="624" y="572"/>
                    <a:pt x="626" y="554"/>
                    <a:pt x="626" y="554"/>
                  </a:cubicBezTo>
                  <a:cubicBezTo>
                    <a:pt x="626" y="554"/>
                    <a:pt x="619" y="455"/>
                    <a:pt x="615" y="331"/>
                  </a:cubicBezTo>
                  <a:cubicBezTo>
                    <a:pt x="614" y="279"/>
                    <a:pt x="615" y="248"/>
                    <a:pt x="606" y="233"/>
                  </a:cubicBezTo>
                  <a:cubicBezTo>
                    <a:pt x="606" y="233"/>
                    <a:pt x="429" y="362"/>
                    <a:pt x="237" y="331"/>
                  </a:cubicBezTo>
                  <a:cubicBezTo>
                    <a:pt x="45" y="299"/>
                    <a:pt x="15" y="180"/>
                    <a:pt x="0" y="95"/>
                  </a:cubicBezTo>
                  <a:cubicBezTo>
                    <a:pt x="0" y="95"/>
                    <a:pt x="21" y="146"/>
                    <a:pt x="67" y="161"/>
                  </a:cubicBezTo>
                  <a:cubicBezTo>
                    <a:pt x="67" y="161"/>
                    <a:pt x="24" y="95"/>
                    <a:pt x="67" y="27"/>
                  </a:cubicBezTo>
                  <a:cubicBezTo>
                    <a:pt x="67" y="27"/>
                    <a:pt x="84" y="80"/>
                    <a:pt x="111" y="95"/>
                  </a:cubicBezTo>
                  <a:cubicBezTo>
                    <a:pt x="111" y="95"/>
                    <a:pt x="98" y="85"/>
                    <a:pt x="122" y="2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85"/>
            <p:cNvSpPr/>
            <p:nvPr/>
          </p:nvSpPr>
          <p:spPr bwMode="auto">
            <a:xfrm>
              <a:off x="5347017" y="-1312509"/>
              <a:ext cx="188436" cy="135029"/>
            </a:xfrm>
            <a:custGeom>
              <a:avLst/>
              <a:gdLst>
                <a:gd name="T0" fmla="*/ 6 w 79"/>
                <a:gd name="T1" fmla="*/ 16 h 57"/>
                <a:gd name="T2" fmla="*/ 5 w 79"/>
                <a:gd name="T3" fmla="*/ 18 h 57"/>
                <a:gd name="T4" fmla="*/ 0 w 79"/>
                <a:gd name="T5" fmla="*/ 53 h 57"/>
                <a:gd name="T6" fmla="*/ 3 w 79"/>
                <a:gd name="T7" fmla="*/ 57 h 57"/>
                <a:gd name="T8" fmla="*/ 3 w 79"/>
                <a:gd name="T9" fmla="*/ 57 h 57"/>
                <a:gd name="T10" fmla="*/ 6 w 79"/>
                <a:gd name="T11" fmla="*/ 52 h 57"/>
                <a:gd name="T12" fmla="*/ 60 w 79"/>
                <a:gd name="T13" fmla="*/ 37 h 57"/>
                <a:gd name="T14" fmla="*/ 67 w 79"/>
                <a:gd name="T15" fmla="*/ 40 h 57"/>
                <a:gd name="T16" fmla="*/ 78 w 79"/>
                <a:gd name="T17" fmla="*/ 2 h 57"/>
                <a:gd name="T18" fmla="*/ 79 w 79"/>
                <a:gd name="T19" fmla="*/ 0 h 57"/>
                <a:gd name="T20" fmla="*/ 6 w 79"/>
                <a:gd name="T21" fmla="*/ 1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57">
                  <a:moveTo>
                    <a:pt x="6" y="16"/>
                  </a:moveTo>
                  <a:cubicBezTo>
                    <a:pt x="6" y="16"/>
                    <a:pt x="5" y="17"/>
                    <a:pt x="5" y="18"/>
                  </a:cubicBezTo>
                  <a:cubicBezTo>
                    <a:pt x="2" y="29"/>
                    <a:pt x="0" y="40"/>
                    <a:pt x="0" y="53"/>
                  </a:cubicBezTo>
                  <a:cubicBezTo>
                    <a:pt x="1" y="54"/>
                    <a:pt x="2" y="55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5"/>
                    <a:pt x="5" y="53"/>
                    <a:pt x="6" y="52"/>
                  </a:cubicBezTo>
                  <a:cubicBezTo>
                    <a:pt x="28" y="26"/>
                    <a:pt x="50" y="32"/>
                    <a:pt x="60" y="37"/>
                  </a:cubicBezTo>
                  <a:cubicBezTo>
                    <a:pt x="63" y="38"/>
                    <a:pt x="67" y="40"/>
                    <a:pt x="67" y="40"/>
                  </a:cubicBezTo>
                  <a:cubicBezTo>
                    <a:pt x="71" y="27"/>
                    <a:pt x="74" y="14"/>
                    <a:pt x="78" y="2"/>
                  </a:cubicBezTo>
                  <a:cubicBezTo>
                    <a:pt x="78" y="1"/>
                    <a:pt x="79" y="0"/>
                    <a:pt x="79" y="0"/>
                  </a:cubicBezTo>
                  <a:cubicBezTo>
                    <a:pt x="52" y="0"/>
                    <a:pt x="28" y="4"/>
                    <a:pt x="6" y="16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Freeform 86"/>
            <p:cNvSpPr/>
            <p:nvPr/>
          </p:nvSpPr>
          <p:spPr bwMode="auto">
            <a:xfrm>
              <a:off x="5371201" y="-1191587"/>
              <a:ext cx="148129" cy="188436"/>
            </a:xfrm>
            <a:custGeom>
              <a:avLst/>
              <a:gdLst>
                <a:gd name="T0" fmla="*/ 18 w 62"/>
                <a:gd name="T1" fmla="*/ 79 h 79"/>
                <a:gd name="T2" fmla="*/ 39 w 62"/>
                <a:gd name="T3" fmla="*/ 11 h 79"/>
                <a:gd name="T4" fmla="*/ 49 w 62"/>
                <a:gd name="T5" fmla="*/ 61 h 79"/>
                <a:gd name="T6" fmla="*/ 18 w 62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79">
                  <a:moveTo>
                    <a:pt x="18" y="79"/>
                  </a:moveTo>
                  <a:cubicBezTo>
                    <a:pt x="18" y="79"/>
                    <a:pt x="0" y="0"/>
                    <a:pt x="39" y="11"/>
                  </a:cubicBezTo>
                  <a:cubicBezTo>
                    <a:pt x="62" y="17"/>
                    <a:pt x="61" y="44"/>
                    <a:pt x="49" y="61"/>
                  </a:cubicBezTo>
                  <a:cubicBezTo>
                    <a:pt x="41" y="72"/>
                    <a:pt x="28" y="79"/>
                    <a:pt x="18" y="7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Freeform 87"/>
            <p:cNvSpPr/>
            <p:nvPr/>
          </p:nvSpPr>
          <p:spPr bwMode="auto">
            <a:xfrm>
              <a:off x="5406470" y="-1162365"/>
              <a:ext cx="109837" cy="157197"/>
            </a:xfrm>
            <a:custGeom>
              <a:avLst/>
              <a:gdLst>
                <a:gd name="T0" fmla="*/ 3 w 46"/>
                <a:gd name="T1" fmla="*/ 66 h 66"/>
                <a:gd name="T2" fmla="*/ 0 w 46"/>
                <a:gd name="T3" fmla="*/ 46 h 66"/>
                <a:gd name="T4" fmla="*/ 41 w 46"/>
                <a:gd name="T5" fmla="*/ 33 h 66"/>
                <a:gd name="T6" fmla="*/ 3 w 46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66">
                  <a:moveTo>
                    <a:pt x="3" y="6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46" y="0"/>
                    <a:pt x="41" y="33"/>
                  </a:cubicBezTo>
                  <a:cubicBezTo>
                    <a:pt x="36" y="65"/>
                    <a:pt x="3" y="66"/>
                    <a:pt x="3" y="66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Freeform 88"/>
            <p:cNvSpPr/>
            <p:nvPr/>
          </p:nvSpPr>
          <p:spPr bwMode="auto">
            <a:xfrm>
              <a:off x="3933247" y="-1136166"/>
              <a:ext cx="174328" cy="214635"/>
            </a:xfrm>
            <a:custGeom>
              <a:avLst/>
              <a:gdLst>
                <a:gd name="T0" fmla="*/ 65 w 73"/>
                <a:gd name="T1" fmla="*/ 88 h 90"/>
                <a:gd name="T2" fmla="*/ 28 w 73"/>
                <a:gd name="T3" fmla="*/ 19 h 90"/>
                <a:gd name="T4" fmla="*/ 25 w 73"/>
                <a:gd name="T5" fmla="*/ 75 h 90"/>
                <a:gd name="T6" fmla="*/ 65 w 73"/>
                <a:gd name="T7" fmla="*/ 8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90">
                  <a:moveTo>
                    <a:pt x="65" y="88"/>
                  </a:moveTo>
                  <a:cubicBezTo>
                    <a:pt x="65" y="88"/>
                    <a:pt x="73" y="0"/>
                    <a:pt x="28" y="19"/>
                  </a:cubicBezTo>
                  <a:cubicBezTo>
                    <a:pt x="0" y="30"/>
                    <a:pt x="7" y="59"/>
                    <a:pt x="25" y="75"/>
                  </a:cubicBezTo>
                  <a:cubicBezTo>
                    <a:pt x="36" y="85"/>
                    <a:pt x="53" y="90"/>
                    <a:pt x="65" y="8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Freeform 89"/>
            <p:cNvSpPr/>
            <p:nvPr/>
          </p:nvSpPr>
          <p:spPr bwMode="auto">
            <a:xfrm>
              <a:off x="3935262" y="-1076712"/>
              <a:ext cx="153167" cy="159213"/>
            </a:xfrm>
            <a:custGeom>
              <a:avLst/>
              <a:gdLst>
                <a:gd name="T0" fmla="*/ 64 w 64"/>
                <a:gd name="T1" fmla="*/ 62 h 67"/>
                <a:gd name="T2" fmla="*/ 64 w 64"/>
                <a:gd name="T3" fmla="*/ 40 h 67"/>
                <a:gd name="T4" fmla="*/ 12 w 64"/>
                <a:gd name="T5" fmla="*/ 34 h 67"/>
                <a:gd name="T6" fmla="*/ 64 w 64"/>
                <a:gd name="T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7">
                  <a:moveTo>
                    <a:pt x="64" y="62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0" y="0"/>
                    <a:pt x="12" y="34"/>
                  </a:cubicBezTo>
                  <a:cubicBezTo>
                    <a:pt x="23" y="67"/>
                    <a:pt x="64" y="62"/>
                    <a:pt x="64" y="62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Oval 90"/>
            <p:cNvSpPr>
              <a:spLocks noChangeArrowheads="1"/>
            </p:cNvSpPr>
            <p:nvPr/>
          </p:nvSpPr>
          <p:spPr bwMode="auto">
            <a:xfrm>
              <a:off x="4753495" y="-416685"/>
              <a:ext cx="125960" cy="40307"/>
            </a:xfrm>
            <a:prstGeom prst="ellipse">
              <a:avLst/>
            </a:pr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Freeform 91"/>
            <p:cNvSpPr/>
            <p:nvPr/>
          </p:nvSpPr>
          <p:spPr bwMode="auto">
            <a:xfrm>
              <a:off x="5371201" y="-1093843"/>
              <a:ext cx="228743" cy="214635"/>
            </a:xfrm>
            <a:custGeom>
              <a:avLst/>
              <a:gdLst>
                <a:gd name="T0" fmla="*/ 11 w 96"/>
                <a:gd name="T1" fmla="*/ 90 h 90"/>
                <a:gd name="T2" fmla="*/ 0 w 96"/>
                <a:gd name="T3" fmla="*/ 84 h 90"/>
                <a:gd name="T4" fmla="*/ 75 w 96"/>
                <a:gd name="T5" fmla="*/ 0 h 90"/>
                <a:gd name="T6" fmla="*/ 11 w 96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90">
                  <a:moveTo>
                    <a:pt x="11" y="90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77" y="54"/>
                    <a:pt x="75" y="0"/>
                  </a:cubicBezTo>
                  <a:cubicBezTo>
                    <a:pt x="75" y="0"/>
                    <a:pt x="96" y="58"/>
                    <a:pt x="11" y="9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Freeform 92"/>
            <p:cNvSpPr/>
            <p:nvPr/>
          </p:nvSpPr>
          <p:spPr bwMode="auto">
            <a:xfrm>
              <a:off x="3924178" y="-1994706"/>
              <a:ext cx="218666" cy="214635"/>
            </a:xfrm>
            <a:custGeom>
              <a:avLst/>
              <a:gdLst>
                <a:gd name="T0" fmla="*/ 2 w 92"/>
                <a:gd name="T1" fmla="*/ 2 h 90"/>
                <a:gd name="T2" fmla="*/ 10 w 92"/>
                <a:gd name="T3" fmla="*/ 28 h 90"/>
                <a:gd name="T4" fmla="*/ 27 w 92"/>
                <a:gd name="T5" fmla="*/ 56 h 90"/>
                <a:gd name="T6" fmla="*/ 81 w 92"/>
                <a:gd name="T7" fmla="*/ 88 h 90"/>
                <a:gd name="T8" fmla="*/ 92 w 92"/>
                <a:gd name="T9" fmla="*/ 89 h 90"/>
                <a:gd name="T10" fmla="*/ 80 w 92"/>
                <a:gd name="T11" fmla="*/ 84 h 90"/>
                <a:gd name="T12" fmla="*/ 68 w 92"/>
                <a:gd name="T13" fmla="*/ 75 h 90"/>
                <a:gd name="T14" fmla="*/ 40 w 92"/>
                <a:gd name="T15" fmla="*/ 54 h 90"/>
                <a:gd name="T16" fmla="*/ 20 w 92"/>
                <a:gd name="T17" fmla="*/ 28 h 90"/>
                <a:gd name="T18" fmla="*/ 6 w 92"/>
                <a:gd name="T19" fmla="*/ 6 h 90"/>
                <a:gd name="T20" fmla="*/ 3 w 92"/>
                <a:gd name="T21" fmla="*/ 0 h 90"/>
                <a:gd name="T22" fmla="*/ 2 w 92"/>
                <a:gd name="T23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90">
                  <a:moveTo>
                    <a:pt x="2" y="2"/>
                  </a:moveTo>
                  <a:cubicBezTo>
                    <a:pt x="0" y="10"/>
                    <a:pt x="8" y="23"/>
                    <a:pt x="10" y="28"/>
                  </a:cubicBezTo>
                  <a:cubicBezTo>
                    <a:pt x="14" y="38"/>
                    <a:pt x="20" y="48"/>
                    <a:pt x="27" y="56"/>
                  </a:cubicBezTo>
                  <a:cubicBezTo>
                    <a:pt x="41" y="72"/>
                    <a:pt x="60" y="84"/>
                    <a:pt x="81" y="88"/>
                  </a:cubicBezTo>
                  <a:cubicBezTo>
                    <a:pt x="84" y="89"/>
                    <a:pt x="88" y="90"/>
                    <a:pt x="92" y="89"/>
                  </a:cubicBezTo>
                  <a:cubicBezTo>
                    <a:pt x="89" y="87"/>
                    <a:pt x="84" y="85"/>
                    <a:pt x="80" y="84"/>
                  </a:cubicBezTo>
                  <a:cubicBezTo>
                    <a:pt x="76" y="81"/>
                    <a:pt x="72" y="78"/>
                    <a:pt x="68" y="75"/>
                  </a:cubicBezTo>
                  <a:cubicBezTo>
                    <a:pt x="58" y="69"/>
                    <a:pt x="48" y="63"/>
                    <a:pt x="40" y="54"/>
                  </a:cubicBezTo>
                  <a:cubicBezTo>
                    <a:pt x="32" y="47"/>
                    <a:pt x="25" y="37"/>
                    <a:pt x="20" y="28"/>
                  </a:cubicBezTo>
                  <a:cubicBezTo>
                    <a:pt x="15" y="20"/>
                    <a:pt x="10" y="14"/>
                    <a:pt x="6" y="6"/>
                  </a:cubicBezTo>
                  <a:cubicBezTo>
                    <a:pt x="5" y="4"/>
                    <a:pt x="4" y="2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Freeform 93"/>
            <p:cNvSpPr/>
            <p:nvPr/>
          </p:nvSpPr>
          <p:spPr bwMode="auto">
            <a:xfrm>
              <a:off x="4048122" y="-2080358"/>
              <a:ext cx="130998" cy="171305"/>
            </a:xfrm>
            <a:custGeom>
              <a:avLst/>
              <a:gdLst>
                <a:gd name="T0" fmla="*/ 7 w 55"/>
                <a:gd name="T1" fmla="*/ 0 h 72"/>
                <a:gd name="T2" fmla="*/ 55 w 55"/>
                <a:gd name="T3" fmla="*/ 72 h 72"/>
                <a:gd name="T4" fmla="*/ 7 w 55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72">
                  <a:moveTo>
                    <a:pt x="7" y="0"/>
                  </a:moveTo>
                  <a:cubicBezTo>
                    <a:pt x="7" y="0"/>
                    <a:pt x="0" y="58"/>
                    <a:pt x="55" y="72"/>
                  </a:cubicBezTo>
                  <a:cubicBezTo>
                    <a:pt x="55" y="72"/>
                    <a:pt x="17" y="47"/>
                    <a:pt x="7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Freeform 94"/>
            <p:cNvSpPr/>
            <p:nvPr/>
          </p:nvSpPr>
          <p:spPr bwMode="auto">
            <a:xfrm>
              <a:off x="5226096" y="-1937268"/>
              <a:ext cx="216651" cy="235796"/>
            </a:xfrm>
            <a:custGeom>
              <a:avLst/>
              <a:gdLst>
                <a:gd name="T0" fmla="*/ 61 w 91"/>
                <a:gd name="T1" fmla="*/ 0 h 99"/>
                <a:gd name="T2" fmla="*/ 0 w 91"/>
                <a:gd name="T3" fmla="*/ 99 h 99"/>
                <a:gd name="T4" fmla="*/ 61 w 91"/>
                <a:gd name="T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9">
                  <a:moveTo>
                    <a:pt x="61" y="0"/>
                  </a:moveTo>
                  <a:cubicBezTo>
                    <a:pt x="61" y="0"/>
                    <a:pt x="91" y="78"/>
                    <a:pt x="0" y="99"/>
                  </a:cubicBezTo>
                  <a:cubicBezTo>
                    <a:pt x="0" y="99"/>
                    <a:pt x="48" y="59"/>
                    <a:pt x="61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Freeform 95"/>
            <p:cNvSpPr/>
            <p:nvPr/>
          </p:nvSpPr>
          <p:spPr bwMode="auto">
            <a:xfrm>
              <a:off x="4622498" y="-2254686"/>
              <a:ext cx="631813" cy="193474"/>
            </a:xfrm>
            <a:custGeom>
              <a:avLst/>
              <a:gdLst>
                <a:gd name="T0" fmla="*/ 265 w 265"/>
                <a:gd name="T1" fmla="*/ 62 h 81"/>
                <a:gd name="T2" fmla="*/ 144 w 265"/>
                <a:gd name="T3" fmla="*/ 28 h 81"/>
                <a:gd name="T4" fmla="*/ 33 w 265"/>
                <a:gd name="T5" fmla="*/ 78 h 81"/>
                <a:gd name="T6" fmla="*/ 181 w 265"/>
                <a:gd name="T7" fmla="*/ 60 h 81"/>
                <a:gd name="T8" fmla="*/ 265 w 265"/>
                <a:gd name="T9" fmla="*/ 6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81">
                  <a:moveTo>
                    <a:pt x="265" y="62"/>
                  </a:moveTo>
                  <a:cubicBezTo>
                    <a:pt x="265" y="62"/>
                    <a:pt x="223" y="0"/>
                    <a:pt x="144" y="28"/>
                  </a:cubicBezTo>
                  <a:cubicBezTo>
                    <a:pt x="65" y="57"/>
                    <a:pt x="66" y="76"/>
                    <a:pt x="33" y="78"/>
                  </a:cubicBezTo>
                  <a:cubicBezTo>
                    <a:pt x="0" y="81"/>
                    <a:pt x="118" y="79"/>
                    <a:pt x="181" y="60"/>
                  </a:cubicBezTo>
                  <a:cubicBezTo>
                    <a:pt x="243" y="41"/>
                    <a:pt x="254" y="76"/>
                    <a:pt x="265" y="62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Freeform 96"/>
            <p:cNvSpPr/>
            <p:nvPr/>
          </p:nvSpPr>
          <p:spPr bwMode="auto">
            <a:xfrm>
              <a:off x="5347017" y="-1858669"/>
              <a:ext cx="238820" cy="350671"/>
            </a:xfrm>
            <a:custGeom>
              <a:avLst/>
              <a:gdLst>
                <a:gd name="T0" fmla="*/ 0 w 100"/>
                <a:gd name="T1" fmla="*/ 87 h 147"/>
                <a:gd name="T2" fmla="*/ 58 w 100"/>
                <a:gd name="T3" fmla="*/ 0 h 147"/>
                <a:gd name="T4" fmla="*/ 91 w 100"/>
                <a:gd name="T5" fmla="*/ 57 h 147"/>
                <a:gd name="T6" fmla="*/ 0 w 100"/>
                <a:gd name="T7" fmla="*/ 147 h 147"/>
                <a:gd name="T8" fmla="*/ 0 w 100"/>
                <a:gd name="T9" fmla="*/ 8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7">
                  <a:moveTo>
                    <a:pt x="0" y="87"/>
                  </a:moveTo>
                  <a:cubicBezTo>
                    <a:pt x="0" y="87"/>
                    <a:pt x="64" y="50"/>
                    <a:pt x="58" y="0"/>
                  </a:cubicBezTo>
                  <a:cubicBezTo>
                    <a:pt x="58" y="0"/>
                    <a:pt x="100" y="9"/>
                    <a:pt x="91" y="57"/>
                  </a:cubicBezTo>
                  <a:cubicBezTo>
                    <a:pt x="82" y="105"/>
                    <a:pt x="0" y="147"/>
                    <a:pt x="0" y="147"/>
                  </a:cubicBezTo>
                  <a:lnTo>
                    <a:pt x="0" y="87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Freeform 97"/>
            <p:cNvSpPr/>
            <p:nvPr/>
          </p:nvSpPr>
          <p:spPr bwMode="auto">
            <a:xfrm>
              <a:off x="4243611" y="-947730"/>
              <a:ext cx="47361" cy="18138"/>
            </a:xfrm>
            <a:custGeom>
              <a:avLst/>
              <a:gdLst>
                <a:gd name="T0" fmla="*/ 20 w 20"/>
                <a:gd name="T1" fmla="*/ 4 h 8"/>
                <a:gd name="T2" fmla="*/ 17 w 20"/>
                <a:gd name="T3" fmla="*/ 8 h 8"/>
                <a:gd name="T4" fmla="*/ 4 w 20"/>
                <a:gd name="T5" fmla="*/ 8 h 8"/>
                <a:gd name="T6" fmla="*/ 0 w 20"/>
                <a:gd name="T7" fmla="*/ 4 h 8"/>
                <a:gd name="T8" fmla="*/ 0 w 20"/>
                <a:gd name="T9" fmla="*/ 4 h 8"/>
                <a:gd name="T10" fmla="*/ 4 w 20"/>
                <a:gd name="T11" fmla="*/ 0 h 8"/>
                <a:gd name="T12" fmla="*/ 17 w 20"/>
                <a:gd name="T13" fmla="*/ 0 h 8"/>
                <a:gd name="T14" fmla="*/ 20 w 20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8">
                  <a:moveTo>
                    <a:pt x="20" y="4"/>
                  </a:moveTo>
                  <a:cubicBezTo>
                    <a:pt x="20" y="6"/>
                    <a:pt x="19" y="8"/>
                    <a:pt x="1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2"/>
                    <a:pt x="20" y="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98"/>
            <p:cNvSpPr/>
            <p:nvPr/>
          </p:nvSpPr>
          <p:spPr bwMode="auto">
            <a:xfrm>
              <a:off x="5175712" y="-964861"/>
              <a:ext cx="71545" cy="26200"/>
            </a:xfrm>
            <a:custGeom>
              <a:avLst/>
              <a:gdLst>
                <a:gd name="T0" fmla="*/ 30 w 30"/>
                <a:gd name="T1" fmla="*/ 6 h 11"/>
                <a:gd name="T2" fmla="*/ 25 w 30"/>
                <a:gd name="T3" fmla="*/ 11 h 11"/>
                <a:gd name="T4" fmla="*/ 4 w 30"/>
                <a:gd name="T5" fmla="*/ 11 h 11"/>
                <a:gd name="T6" fmla="*/ 0 w 30"/>
                <a:gd name="T7" fmla="*/ 6 h 11"/>
                <a:gd name="T8" fmla="*/ 0 w 30"/>
                <a:gd name="T9" fmla="*/ 6 h 11"/>
                <a:gd name="T10" fmla="*/ 4 w 30"/>
                <a:gd name="T11" fmla="*/ 0 h 11"/>
                <a:gd name="T12" fmla="*/ 25 w 30"/>
                <a:gd name="T13" fmla="*/ 0 h 11"/>
                <a:gd name="T14" fmla="*/ 30 w 30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1">
                  <a:moveTo>
                    <a:pt x="30" y="6"/>
                  </a:moveTo>
                  <a:cubicBezTo>
                    <a:pt x="30" y="9"/>
                    <a:pt x="28" y="11"/>
                    <a:pt x="2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99"/>
            <p:cNvSpPr/>
            <p:nvPr/>
          </p:nvSpPr>
          <p:spPr bwMode="auto">
            <a:xfrm>
              <a:off x="4507622" y="-1207710"/>
              <a:ext cx="479654" cy="450432"/>
            </a:xfrm>
            <a:custGeom>
              <a:avLst/>
              <a:gdLst>
                <a:gd name="T0" fmla="*/ 47 w 201"/>
                <a:gd name="T1" fmla="*/ 22 h 189"/>
                <a:gd name="T2" fmla="*/ 53 w 201"/>
                <a:gd name="T3" fmla="*/ 154 h 189"/>
                <a:gd name="T4" fmla="*/ 183 w 201"/>
                <a:gd name="T5" fmla="*/ 139 h 189"/>
                <a:gd name="T6" fmla="*/ 141 w 201"/>
                <a:gd name="T7" fmla="*/ 17 h 189"/>
                <a:gd name="T8" fmla="*/ 96 w 201"/>
                <a:gd name="T9" fmla="*/ 1 h 189"/>
                <a:gd name="T10" fmla="*/ 47 w 201"/>
                <a:gd name="T11" fmla="*/ 2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189">
                  <a:moveTo>
                    <a:pt x="47" y="22"/>
                  </a:moveTo>
                  <a:cubicBezTo>
                    <a:pt x="47" y="22"/>
                    <a:pt x="0" y="119"/>
                    <a:pt x="53" y="154"/>
                  </a:cubicBezTo>
                  <a:cubicBezTo>
                    <a:pt x="106" y="189"/>
                    <a:pt x="172" y="166"/>
                    <a:pt x="183" y="139"/>
                  </a:cubicBezTo>
                  <a:cubicBezTo>
                    <a:pt x="201" y="93"/>
                    <a:pt x="153" y="80"/>
                    <a:pt x="141" y="17"/>
                  </a:cubicBezTo>
                  <a:cubicBezTo>
                    <a:pt x="141" y="17"/>
                    <a:pt x="126" y="0"/>
                    <a:pt x="96" y="1"/>
                  </a:cubicBezTo>
                  <a:cubicBezTo>
                    <a:pt x="67" y="1"/>
                    <a:pt x="47" y="22"/>
                    <a:pt x="47" y="2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100"/>
            <p:cNvSpPr/>
            <p:nvPr/>
          </p:nvSpPr>
          <p:spPr bwMode="auto">
            <a:xfrm>
              <a:off x="4529791" y="-1212749"/>
              <a:ext cx="426247" cy="396017"/>
            </a:xfrm>
            <a:custGeom>
              <a:avLst/>
              <a:gdLst>
                <a:gd name="T0" fmla="*/ 43 w 179"/>
                <a:gd name="T1" fmla="*/ 20 h 166"/>
                <a:gd name="T2" fmla="*/ 48 w 179"/>
                <a:gd name="T3" fmla="*/ 134 h 166"/>
                <a:gd name="T4" fmla="*/ 163 w 179"/>
                <a:gd name="T5" fmla="*/ 121 h 166"/>
                <a:gd name="T6" fmla="*/ 127 w 179"/>
                <a:gd name="T7" fmla="*/ 12 h 166"/>
                <a:gd name="T8" fmla="*/ 86 w 179"/>
                <a:gd name="T9" fmla="*/ 0 h 166"/>
                <a:gd name="T10" fmla="*/ 43 w 179"/>
                <a:gd name="T11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166">
                  <a:moveTo>
                    <a:pt x="43" y="20"/>
                  </a:moveTo>
                  <a:cubicBezTo>
                    <a:pt x="43" y="20"/>
                    <a:pt x="0" y="102"/>
                    <a:pt x="48" y="134"/>
                  </a:cubicBezTo>
                  <a:cubicBezTo>
                    <a:pt x="95" y="166"/>
                    <a:pt x="154" y="145"/>
                    <a:pt x="163" y="121"/>
                  </a:cubicBezTo>
                  <a:cubicBezTo>
                    <a:pt x="179" y="78"/>
                    <a:pt x="137" y="70"/>
                    <a:pt x="127" y="12"/>
                  </a:cubicBezTo>
                  <a:cubicBezTo>
                    <a:pt x="127" y="12"/>
                    <a:pt x="113" y="0"/>
                    <a:pt x="86" y="0"/>
                  </a:cubicBezTo>
                  <a:cubicBezTo>
                    <a:pt x="60" y="1"/>
                    <a:pt x="43" y="20"/>
                    <a:pt x="43" y="2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Oval 101"/>
            <p:cNvSpPr>
              <a:spLocks noChangeArrowheads="1"/>
            </p:cNvSpPr>
            <p:nvPr/>
          </p:nvSpPr>
          <p:spPr bwMode="auto">
            <a:xfrm>
              <a:off x="4763572" y="-950753"/>
              <a:ext cx="80614" cy="29223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102"/>
            <p:cNvSpPr/>
            <p:nvPr/>
          </p:nvSpPr>
          <p:spPr bwMode="auto">
            <a:xfrm>
              <a:off x="4910693" y="-1481798"/>
              <a:ext cx="341603" cy="225719"/>
            </a:xfrm>
            <a:custGeom>
              <a:avLst/>
              <a:gdLst>
                <a:gd name="T0" fmla="*/ 6 w 143"/>
                <a:gd name="T1" fmla="*/ 76 h 95"/>
                <a:gd name="T2" fmla="*/ 18 w 143"/>
                <a:gd name="T3" fmla="*/ 93 h 95"/>
                <a:gd name="T4" fmla="*/ 81 w 143"/>
                <a:gd name="T5" fmla="*/ 46 h 95"/>
                <a:gd name="T6" fmla="*/ 123 w 143"/>
                <a:gd name="T7" fmla="*/ 23 h 95"/>
                <a:gd name="T8" fmla="*/ 101 w 143"/>
                <a:gd name="T9" fmla="*/ 16 h 95"/>
                <a:gd name="T10" fmla="*/ 6 w 143"/>
                <a:gd name="T11" fmla="*/ 7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95">
                  <a:moveTo>
                    <a:pt x="6" y="76"/>
                  </a:moveTo>
                  <a:cubicBezTo>
                    <a:pt x="6" y="76"/>
                    <a:pt x="0" y="91"/>
                    <a:pt x="18" y="93"/>
                  </a:cubicBezTo>
                  <a:cubicBezTo>
                    <a:pt x="39" y="95"/>
                    <a:pt x="62" y="56"/>
                    <a:pt x="81" y="46"/>
                  </a:cubicBezTo>
                  <a:cubicBezTo>
                    <a:pt x="94" y="39"/>
                    <a:pt x="112" y="35"/>
                    <a:pt x="123" y="23"/>
                  </a:cubicBezTo>
                  <a:cubicBezTo>
                    <a:pt x="143" y="0"/>
                    <a:pt x="114" y="11"/>
                    <a:pt x="101" y="16"/>
                  </a:cubicBezTo>
                  <a:cubicBezTo>
                    <a:pt x="68" y="28"/>
                    <a:pt x="20" y="39"/>
                    <a:pt x="6" y="7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103"/>
            <p:cNvSpPr/>
            <p:nvPr/>
          </p:nvSpPr>
          <p:spPr bwMode="auto">
            <a:xfrm>
              <a:off x="4238573" y="-1217787"/>
              <a:ext cx="212620" cy="207581"/>
            </a:xfrm>
            <a:custGeom>
              <a:avLst/>
              <a:gdLst>
                <a:gd name="T0" fmla="*/ 88 w 89"/>
                <a:gd name="T1" fmla="*/ 46 h 87"/>
                <a:gd name="T2" fmla="*/ 42 w 89"/>
                <a:gd name="T3" fmla="*/ 86 h 87"/>
                <a:gd name="T4" fmla="*/ 2 w 89"/>
                <a:gd name="T5" fmla="*/ 42 h 87"/>
                <a:gd name="T6" fmla="*/ 47 w 89"/>
                <a:gd name="T7" fmla="*/ 2 h 87"/>
                <a:gd name="T8" fmla="*/ 88 w 89"/>
                <a:gd name="T9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8" y="46"/>
                  </a:moveTo>
                  <a:cubicBezTo>
                    <a:pt x="86" y="69"/>
                    <a:pt x="66" y="87"/>
                    <a:pt x="42" y="86"/>
                  </a:cubicBezTo>
                  <a:cubicBezTo>
                    <a:pt x="19" y="85"/>
                    <a:pt x="0" y="65"/>
                    <a:pt x="2" y="42"/>
                  </a:cubicBezTo>
                  <a:cubicBezTo>
                    <a:pt x="3" y="18"/>
                    <a:pt x="23" y="0"/>
                    <a:pt x="47" y="2"/>
                  </a:cubicBezTo>
                  <a:cubicBezTo>
                    <a:pt x="71" y="3"/>
                    <a:pt x="89" y="23"/>
                    <a:pt x="88" y="46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104"/>
            <p:cNvSpPr/>
            <p:nvPr/>
          </p:nvSpPr>
          <p:spPr bwMode="auto">
            <a:xfrm>
              <a:off x="5001384" y="-1277240"/>
              <a:ext cx="231765" cy="226727"/>
            </a:xfrm>
            <a:custGeom>
              <a:avLst/>
              <a:gdLst>
                <a:gd name="T0" fmla="*/ 95 w 97"/>
                <a:gd name="T1" fmla="*/ 50 h 95"/>
                <a:gd name="T2" fmla="*/ 46 w 97"/>
                <a:gd name="T3" fmla="*/ 94 h 95"/>
                <a:gd name="T4" fmla="*/ 1 w 97"/>
                <a:gd name="T5" fmla="*/ 45 h 95"/>
                <a:gd name="T6" fmla="*/ 51 w 97"/>
                <a:gd name="T7" fmla="*/ 1 h 95"/>
                <a:gd name="T8" fmla="*/ 95 w 97"/>
                <a:gd name="T9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5">
                  <a:moveTo>
                    <a:pt x="95" y="50"/>
                  </a:moveTo>
                  <a:cubicBezTo>
                    <a:pt x="94" y="76"/>
                    <a:pt x="72" y="95"/>
                    <a:pt x="46" y="94"/>
                  </a:cubicBezTo>
                  <a:cubicBezTo>
                    <a:pt x="20" y="92"/>
                    <a:pt x="0" y="71"/>
                    <a:pt x="1" y="45"/>
                  </a:cubicBezTo>
                  <a:cubicBezTo>
                    <a:pt x="3" y="20"/>
                    <a:pt x="25" y="0"/>
                    <a:pt x="51" y="1"/>
                  </a:cubicBezTo>
                  <a:cubicBezTo>
                    <a:pt x="77" y="3"/>
                    <a:pt x="97" y="25"/>
                    <a:pt x="95" y="5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105"/>
            <p:cNvSpPr/>
            <p:nvPr/>
          </p:nvSpPr>
          <p:spPr bwMode="auto">
            <a:xfrm>
              <a:off x="4254696" y="-1102912"/>
              <a:ext cx="76583" cy="71545"/>
            </a:xfrm>
            <a:custGeom>
              <a:avLst/>
              <a:gdLst>
                <a:gd name="T0" fmla="*/ 29 w 32"/>
                <a:gd name="T1" fmla="*/ 20 h 30"/>
                <a:gd name="T2" fmla="*/ 11 w 32"/>
                <a:gd name="T3" fmla="*/ 27 h 30"/>
                <a:gd name="T4" fmla="*/ 3 w 32"/>
                <a:gd name="T5" fmla="*/ 10 h 30"/>
                <a:gd name="T6" fmla="*/ 21 w 32"/>
                <a:gd name="T7" fmla="*/ 3 h 30"/>
                <a:gd name="T8" fmla="*/ 29 w 32"/>
                <a:gd name="T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0">
                  <a:moveTo>
                    <a:pt x="29" y="20"/>
                  </a:moveTo>
                  <a:cubicBezTo>
                    <a:pt x="26" y="27"/>
                    <a:pt x="18" y="30"/>
                    <a:pt x="11" y="27"/>
                  </a:cubicBezTo>
                  <a:cubicBezTo>
                    <a:pt x="4" y="24"/>
                    <a:pt x="0" y="16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28" y="5"/>
                    <a:pt x="32" y="13"/>
                    <a:pt x="29" y="2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106"/>
            <p:cNvSpPr/>
            <p:nvPr/>
          </p:nvSpPr>
          <p:spPr bwMode="auto">
            <a:xfrm>
              <a:off x="5032622" y="-1165388"/>
              <a:ext cx="92706" cy="90691"/>
            </a:xfrm>
            <a:custGeom>
              <a:avLst/>
              <a:gdLst>
                <a:gd name="T0" fmla="*/ 35 w 39"/>
                <a:gd name="T1" fmla="*/ 25 h 38"/>
                <a:gd name="T2" fmla="*/ 13 w 39"/>
                <a:gd name="T3" fmla="*/ 34 h 38"/>
                <a:gd name="T4" fmla="*/ 3 w 39"/>
                <a:gd name="T5" fmla="*/ 13 h 38"/>
                <a:gd name="T6" fmla="*/ 26 w 39"/>
                <a:gd name="T7" fmla="*/ 4 h 38"/>
                <a:gd name="T8" fmla="*/ 35 w 39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35" y="25"/>
                  </a:moveTo>
                  <a:cubicBezTo>
                    <a:pt x="32" y="34"/>
                    <a:pt x="22" y="38"/>
                    <a:pt x="13" y="34"/>
                  </a:cubicBezTo>
                  <a:cubicBezTo>
                    <a:pt x="4" y="30"/>
                    <a:pt x="0" y="21"/>
                    <a:pt x="3" y="13"/>
                  </a:cubicBezTo>
                  <a:cubicBezTo>
                    <a:pt x="7" y="4"/>
                    <a:pt x="17" y="0"/>
                    <a:pt x="26" y="4"/>
                  </a:cubicBezTo>
                  <a:cubicBezTo>
                    <a:pt x="34" y="7"/>
                    <a:pt x="39" y="17"/>
                    <a:pt x="35" y="2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107"/>
            <p:cNvSpPr/>
            <p:nvPr/>
          </p:nvSpPr>
          <p:spPr bwMode="auto">
            <a:xfrm>
              <a:off x="4174082" y="-1369946"/>
              <a:ext cx="300287" cy="169290"/>
            </a:xfrm>
            <a:custGeom>
              <a:avLst/>
              <a:gdLst>
                <a:gd name="T0" fmla="*/ 79 w 126"/>
                <a:gd name="T1" fmla="*/ 45 h 71"/>
                <a:gd name="T2" fmla="*/ 112 w 126"/>
                <a:gd name="T3" fmla="*/ 66 h 71"/>
                <a:gd name="T4" fmla="*/ 121 w 126"/>
                <a:gd name="T5" fmla="*/ 67 h 71"/>
                <a:gd name="T6" fmla="*/ 125 w 126"/>
                <a:gd name="T7" fmla="*/ 52 h 71"/>
                <a:gd name="T8" fmla="*/ 80 w 126"/>
                <a:gd name="T9" fmla="*/ 21 h 71"/>
                <a:gd name="T10" fmla="*/ 5 w 126"/>
                <a:gd name="T11" fmla="*/ 8 h 71"/>
                <a:gd name="T12" fmla="*/ 42 w 126"/>
                <a:gd name="T13" fmla="*/ 26 h 71"/>
                <a:gd name="T14" fmla="*/ 79 w 126"/>
                <a:gd name="T15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71">
                  <a:moveTo>
                    <a:pt x="79" y="45"/>
                  </a:moveTo>
                  <a:cubicBezTo>
                    <a:pt x="90" y="52"/>
                    <a:pt x="101" y="59"/>
                    <a:pt x="112" y="66"/>
                  </a:cubicBezTo>
                  <a:cubicBezTo>
                    <a:pt x="116" y="68"/>
                    <a:pt x="116" y="71"/>
                    <a:pt x="121" y="67"/>
                  </a:cubicBezTo>
                  <a:cubicBezTo>
                    <a:pt x="124" y="65"/>
                    <a:pt x="126" y="56"/>
                    <a:pt x="125" y="52"/>
                  </a:cubicBezTo>
                  <a:cubicBezTo>
                    <a:pt x="120" y="34"/>
                    <a:pt x="95" y="29"/>
                    <a:pt x="80" y="21"/>
                  </a:cubicBezTo>
                  <a:cubicBezTo>
                    <a:pt x="50" y="6"/>
                    <a:pt x="31" y="0"/>
                    <a:pt x="5" y="8"/>
                  </a:cubicBezTo>
                  <a:cubicBezTo>
                    <a:pt x="0" y="27"/>
                    <a:pt x="31" y="23"/>
                    <a:pt x="42" y="26"/>
                  </a:cubicBezTo>
                  <a:cubicBezTo>
                    <a:pt x="55" y="29"/>
                    <a:pt x="67" y="37"/>
                    <a:pt x="79" y="4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108"/>
            <p:cNvSpPr/>
            <p:nvPr/>
          </p:nvSpPr>
          <p:spPr bwMode="auto">
            <a:xfrm>
              <a:off x="4555991" y="-778440"/>
              <a:ext cx="445393" cy="251919"/>
            </a:xfrm>
            <a:custGeom>
              <a:avLst/>
              <a:gdLst>
                <a:gd name="T0" fmla="*/ 135 w 155"/>
                <a:gd name="T1" fmla="*/ 106 h 106"/>
                <a:gd name="T2" fmla="*/ 155 w 155"/>
                <a:gd name="T3" fmla="*/ 30 h 106"/>
                <a:gd name="T4" fmla="*/ 58 w 155"/>
                <a:gd name="T5" fmla="*/ 45 h 106"/>
                <a:gd name="T6" fmla="*/ 7 w 155"/>
                <a:gd name="T7" fmla="*/ 106 h 106"/>
                <a:gd name="T8" fmla="*/ 135 w 155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06">
                  <a:moveTo>
                    <a:pt x="135" y="106"/>
                  </a:move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16" y="0"/>
                    <a:pt x="58" y="45"/>
                  </a:cubicBezTo>
                  <a:cubicBezTo>
                    <a:pt x="0" y="90"/>
                    <a:pt x="7" y="106"/>
                    <a:pt x="7" y="106"/>
                  </a:cubicBezTo>
                  <a:lnTo>
                    <a:pt x="135" y="106"/>
                  </a:ln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109"/>
            <p:cNvSpPr/>
            <p:nvPr/>
          </p:nvSpPr>
          <p:spPr bwMode="auto">
            <a:xfrm>
              <a:off x="4576145" y="-659535"/>
              <a:ext cx="339522" cy="133013"/>
            </a:xfrm>
            <a:custGeom>
              <a:avLst/>
              <a:gdLst>
                <a:gd name="T0" fmla="*/ 53 w 118"/>
                <a:gd name="T1" fmla="*/ 0 h 56"/>
                <a:gd name="T2" fmla="*/ 7 w 118"/>
                <a:gd name="T3" fmla="*/ 56 h 56"/>
                <a:gd name="T4" fmla="*/ 118 w 118"/>
                <a:gd name="T5" fmla="*/ 56 h 56"/>
                <a:gd name="T6" fmla="*/ 53 w 118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56">
                  <a:moveTo>
                    <a:pt x="53" y="0"/>
                  </a:moveTo>
                  <a:cubicBezTo>
                    <a:pt x="0" y="41"/>
                    <a:pt x="7" y="56"/>
                    <a:pt x="7" y="56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06" y="26"/>
                    <a:pt x="81" y="9"/>
                    <a:pt x="53" y="0"/>
                  </a:cubicBezTo>
                  <a:close/>
                </a:path>
              </a:pathLst>
            </a:custGeom>
            <a:solidFill>
              <a:srgbClr val="4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110"/>
            <p:cNvSpPr/>
            <p:nvPr/>
          </p:nvSpPr>
          <p:spPr bwMode="auto">
            <a:xfrm>
              <a:off x="4488477" y="-578920"/>
              <a:ext cx="45346" cy="90691"/>
            </a:xfrm>
            <a:custGeom>
              <a:avLst/>
              <a:gdLst>
                <a:gd name="T0" fmla="*/ 12 w 19"/>
                <a:gd name="T1" fmla="*/ 2 h 38"/>
                <a:gd name="T2" fmla="*/ 12 w 19"/>
                <a:gd name="T3" fmla="*/ 12 h 38"/>
                <a:gd name="T4" fmla="*/ 12 w 19"/>
                <a:gd name="T5" fmla="*/ 28 h 38"/>
                <a:gd name="T6" fmla="*/ 19 w 19"/>
                <a:gd name="T7" fmla="*/ 37 h 38"/>
                <a:gd name="T8" fmla="*/ 7 w 19"/>
                <a:gd name="T9" fmla="*/ 34 h 38"/>
                <a:gd name="T10" fmla="*/ 1 w 19"/>
                <a:gd name="T11" fmla="*/ 18 h 38"/>
                <a:gd name="T12" fmla="*/ 9 w 19"/>
                <a:gd name="T13" fmla="*/ 1 h 38"/>
                <a:gd name="T14" fmla="*/ 12 w 19"/>
                <a:gd name="T1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8">
                  <a:moveTo>
                    <a:pt x="12" y="2"/>
                  </a:moveTo>
                  <a:cubicBezTo>
                    <a:pt x="14" y="5"/>
                    <a:pt x="13" y="9"/>
                    <a:pt x="12" y="12"/>
                  </a:cubicBezTo>
                  <a:cubicBezTo>
                    <a:pt x="10" y="19"/>
                    <a:pt x="8" y="20"/>
                    <a:pt x="12" y="28"/>
                  </a:cubicBezTo>
                  <a:cubicBezTo>
                    <a:pt x="13" y="29"/>
                    <a:pt x="17" y="37"/>
                    <a:pt x="19" y="37"/>
                  </a:cubicBezTo>
                  <a:cubicBezTo>
                    <a:pt x="15" y="38"/>
                    <a:pt x="10" y="36"/>
                    <a:pt x="7" y="34"/>
                  </a:cubicBezTo>
                  <a:cubicBezTo>
                    <a:pt x="4" y="28"/>
                    <a:pt x="0" y="25"/>
                    <a:pt x="1" y="18"/>
                  </a:cubicBezTo>
                  <a:cubicBezTo>
                    <a:pt x="1" y="15"/>
                    <a:pt x="5" y="1"/>
                    <a:pt x="9" y="1"/>
                  </a:cubicBezTo>
                  <a:cubicBezTo>
                    <a:pt x="11" y="0"/>
                    <a:pt x="12" y="1"/>
                    <a:pt x="12" y="2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56" name="组合 555"/>
            <p:cNvGrpSpPr/>
            <p:nvPr/>
          </p:nvGrpSpPr>
          <p:grpSpPr>
            <a:xfrm>
              <a:off x="5015491" y="-294944"/>
              <a:ext cx="496785" cy="839394"/>
              <a:chOff x="5015491" y="-123451"/>
              <a:chExt cx="496785" cy="839394"/>
            </a:xfrm>
          </p:grpSpPr>
          <p:sp>
            <p:nvSpPr>
              <p:cNvPr id="565" name="Freeform 5"/>
              <p:cNvSpPr/>
              <p:nvPr/>
            </p:nvSpPr>
            <p:spPr bwMode="auto">
              <a:xfrm>
                <a:off x="5067890" y="-123451"/>
                <a:ext cx="444385" cy="738627"/>
              </a:xfrm>
              <a:custGeom>
                <a:avLst/>
                <a:gdLst>
                  <a:gd name="T0" fmla="*/ 186 w 186"/>
                  <a:gd name="T1" fmla="*/ 207 h 310"/>
                  <a:gd name="T2" fmla="*/ 92 w 186"/>
                  <a:gd name="T3" fmla="*/ 310 h 310"/>
                  <a:gd name="T4" fmla="*/ 66 w 186"/>
                  <a:gd name="T5" fmla="*/ 242 h 310"/>
                  <a:gd name="T6" fmla="*/ 100 w 186"/>
                  <a:gd name="T7" fmla="*/ 187 h 310"/>
                  <a:gd name="T8" fmla="*/ 22 w 186"/>
                  <a:gd name="T9" fmla="*/ 43 h 310"/>
                  <a:gd name="T10" fmla="*/ 14 w 186"/>
                  <a:gd name="T11" fmla="*/ 7 h 310"/>
                  <a:gd name="T12" fmla="*/ 63 w 186"/>
                  <a:gd name="T13" fmla="*/ 5 h 310"/>
                  <a:gd name="T14" fmla="*/ 186 w 186"/>
                  <a:gd name="T15" fmla="*/ 20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310">
                    <a:moveTo>
                      <a:pt x="186" y="207"/>
                    </a:moveTo>
                    <a:cubicBezTo>
                      <a:pt x="186" y="207"/>
                      <a:pt x="165" y="299"/>
                      <a:pt x="92" y="310"/>
                    </a:cubicBezTo>
                    <a:cubicBezTo>
                      <a:pt x="92" y="310"/>
                      <a:pt x="96" y="266"/>
                      <a:pt x="66" y="242"/>
                    </a:cubicBezTo>
                    <a:cubicBezTo>
                      <a:pt x="66" y="242"/>
                      <a:pt x="85" y="230"/>
                      <a:pt x="100" y="187"/>
                    </a:cubicBezTo>
                    <a:cubicBezTo>
                      <a:pt x="100" y="187"/>
                      <a:pt x="76" y="52"/>
                      <a:pt x="22" y="43"/>
                    </a:cubicBezTo>
                    <a:cubicBezTo>
                      <a:pt x="0" y="40"/>
                      <a:pt x="14" y="7"/>
                      <a:pt x="14" y="7"/>
                    </a:cubicBezTo>
                    <a:cubicBezTo>
                      <a:pt x="14" y="7"/>
                      <a:pt x="31" y="0"/>
                      <a:pt x="63" y="5"/>
                    </a:cubicBezTo>
                    <a:cubicBezTo>
                      <a:pt x="133" y="17"/>
                      <a:pt x="186" y="207"/>
                      <a:pt x="186" y="20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6" name="Freeform 7"/>
              <p:cNvSpPr/>
              <p:nvPr/>
            </p:nvSpPr>
            <p:spPr bwMode="auto">
              <a:xfrm>
                <a:off x="5226096" y="317911"/>
                <a:ext cx="286180" cy="297265"/>
              </a:xfrm>
              <a:custGeom>
                <a:avLst/>
                <a:gdLst>
                  <a:gd name="T0" fmla="*/ 113 w 120"/>
                  <a:gd name="T1" fmla="*/ 0 h 125"/>
                  <a:gd name="T2" fmla="*/ 94 w 120"/>
                  <a:gd name="T3" fmla="*/ 57 h 125"/>
                  <a:gd name="T4" fmla="*/ 58 w 120"/>
                  <a:gd name="T5" fmla="*/ 78 h 125"/>
                  <a:gd name="T6" fmla="*/ 12 w 120"/>
                  <a:gd name="T7" fmla="*/ 45 h 125"/>
                  <a:gd name="T8" fmla="*/ 0 w 120"/>
                  <a:gd name="T9" fmla="*/ 57 h 125"/>
                  <a:gd name="T10" fmla="*/ 26 w 120"/>
                  <a:gd name="T11" fmla="*/ 125 h 125"/>
                  <a:gd name="T12" fmla="*/ 120 w 120"/>
                  <a:gd name="T13" fmla="*/ 22 h 125"/>
                  <a:gd name="T14" fmla="*/ 113 w 120"/>
                  <a:gd name="T1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125">
                    <a:moveTo>
                      <a:pt x="113" y="0"/>
                    </a:moveTo>
                    <a:cubicBezTo>
                      <a:pt x="111" y="21"/>
                      <a:pt x="105" y="41"/>
                      <a:pt x="94" y="57"/>
                    </a:cubicBezTo>
                    <a:cubicBezTo>
                      <a:pt x="86" y="69"/>
                      <a:pt x="74" y="82"/>
                      <a:pt x="58" y="78"/>
                    </a:cubicBezTo>
                    <a:cubicBezTo>
                      <a:pt x="38" y="74"/>
                      <a:pt x="27" y="57"/>
                      <a:pt x="12" y="45"/>
                    </a:cubicBezTo>
                    <a:cubicBezTo>
                      <a:pt x="5" y="54"/>
                      <a:pt x="0" y="57"/>
                      <a:pt x="0" y="57"/>
                    </a:cubicBezTo>
                    <a:cubicBezTo>
                      <a:pt x="30" y="81"/>
                      <a:pt x="26" y="125"/>
                      <a:pt x="26" y="125"/>
                    </a:cubicBezTo>
                    <a:cubicBezTo>
                      <a:pt x="99" y="114"/>
                      <a:pt x="120" y="22"/>
                      <a:pt x="120" y="22"/>
                    </a:cubicBezTo>
                    <a:cubicBezTo>
                      <a:pt x="120" y="22"/>
                      <a:pt x="117" y="14"/>
                      <a:pt x="113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7" name="Freeform 155"/>
              <p:cNvSpPr/>
              <p:nvPr/>
            </p:nvSpPr>
            <p:spPr bwMode="auto">
              <a:xfrm>
                <a:off x="5015491" y="441855"/>
                <a:ext cx="245873" cy="274088"/>
              </a:xfrm>
              <a:custGeom>
                <a:avLst/>
                <a:gdLst>
                  <a:gd name="T0" fmla="*/ 96 w 103"/>
                  <a:gd name="T1" fmla="*/ 35 h 115"/>
                  <a:gd name="T2" fmla="*/ 64 w 103"/>
                  <a:gd name="T3" fmla="*/ 3 h 115"/>
                  <a:gd name="T4" fmla="*/ 40 w 103"/>
                  <a:gd name="T5" fmla="*/ 3 h 115"/>
                  <a:gd name="T6" fmla="*/ 35 w 103"/>
                  <a:gd name="T7" fmla="*/ 26 h 115"/>
                  <a:gd name="T8" fmla="*/ 0 w 103"/>
                  <a:gd name="T9" fmla="*/ 52 h 115"/>
                  <a:gd name="T10" fmla="*/ 8 w 103"/>
                  <a:gd name="T11" fmla="*/ 77 h 115"/>
                  <a:gd name="T12" fmla="*/ 16 w 103"/>
                  <a:gd name="T13" fmla="*/ 102 h 115"/>
                  <a:gd name="T14" fmla="*/ 66 w 103"/>
                  <a:gd name="T15" fmla="*/ 107 h 115"/>
                  <a:gd name="T16" fmla="*/ 88 w 103"/>
                  <a:gd name="T17" fmla="*/ 90 h 115"/>
                  <a:gd name="T18" fmla="*/ 103 w 103"/>
                  <a:gd name="T19" fmla="*/ 71 h 115"/>
                  <a:gd name="T20" fmla="*/ 96 w 103"/>
                  <a:gd name="T21" fmla="*/ 3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115">
                    <a:moveTo>
                      <a:pt x="96" y="35"/>
                    </a:moveTo>
                    <a:cubicBezTo>
                      <a:pt x="83" y="24"/>
                      <a:pt x="82" y="8"/>
                      <a:pt x="64" y="3"/>
                    </a:cubicBezTo>
                    <a:cubicBezTo>
                      <a:pt x="58" y="1"/>
                      <a:pt x="46" y="0"/>
                      <a:pt x="40" y="3"/>
                    </a:cubicBezTo>
                    <a:cubicBezTo>
                      <a:pt x="29" y="8"/>
                      <a:pt x="33" y="15"/>
                      <a:pt x="35" y="26"/>
                    </a:cubicBezTo>
                    <a:cubicBezTo>
                      <a:pt x="17" y="31"/>
                      <a:pt x="2" y="31"/>
                      <a:pt x="0" y="52"/>
                    </a:cubicBezTo>
                    <a:cubicBezTo>
                      <a:pt x="0" y="62"/>
                      <a:pt x="6" y="69"/>
                      <a:pt x="8" y="77"/>
                    </a:cubicBezTo>
                    <a:cubicBezTo>
                      <a:pt x="11" y="85"/>
                      <a:pt x="10" y="95"/>
                      <a:pt x="16" y="102"/>
                    </a:cubicBezTo>
                    <a:cubicBezTo>
                      <a:pt x="27" y="115"/>
                      <a:pt x="52" y="112"/>
                      <a:pt x="66" y="107"/>
                    </a:cubicBezTo>
                    <a:cubicBezTo>
                      <a:pt x="75" y="103"/>
                      <a:pt x="83" y="98"/>
                      <a:pt x="88" y="90"/>
                    </a:cubicBezTo>
                    <a:cubicBezTo>
                      <a:pt x="93" y="82"/>
                      <a:pt x="91" y="72"/>
                      <a:pt x="103" y="71"/>
                    </a:cubicBezTo>
                    <a:lnTo>
                      <a:pt x="96" y="3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8" name="Freeform 156"/>
              <p:cNvSpPr/>
              <p:nvPr/>
            </p:nvSpPr>
            <p:spPr bwMode="auto">
              <a:xfrm>
                <a:off x="5067890" y="463017"/>
                <a:ext cx="71545" cy="85653"/>
              </a:xfrm>
              <a:custGeom>
                <a:avLst/>
                <a:gdLst>
                  <a:gd name="T0" fmla="*/ 21 w 30"/>
                  <a:gd name="T1" fmla="*/ 12 h 36"/>
                  <a:gd name="T2" fmla="*/ 22 w 30"/>
                  <a:gd name="T3" fmla="*/ 17 h 36"/>
                  <a:gd name="T4" fmla="*/ 25 w 30"/>
                  <a:gd name="T5" fmla="*/ 26 h 36"/>
                  <a:gd name="T6" fmla="*/ 30 w 30"/>
                  <a:gd name="T7" fmla="*/ 36 h 36"/>
                  <a:gd name="T8" fmla="*/ 19 w 30"/>
                  <a:gd name="T9" fmla="*/ 29 h 36"/>
                  <a:gd name="T10" fmla="*/ 13 w 30"/>
                  <a:gd name="T11" fmla="*/ 17 h 36"/>
                  <a:gd name="T12" fmla="*/ 12 w 30"/>
                  <a:gd name="T13" fmla="*/ 0 h 36"/>
                  <a:gd name="T14" fmla="*/ 21 w 30"/>
                  <a:gd name="T15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6">
                    <a:moveTo>
                      <a:pt x="21" y="12"/>
                    </a:moveTo>
                    <a:cubicBezTo>
                      <a:pt x="22" y="14"/>
                      <a:pt x="22" y="15"/>
                      <a:pt x="22" y="17"/>
                    </a:cubicBezTo>
                    <a:cubicBezTo>
                      <a:pt x="23" y="20"/>
                      <a:pt x="24" y="23"/>
                      <a:pt x="25" y="26"/>
                    </a:cubicBezTo>
                    <a:cubicBezTo>
                      <a:pt x="26" y="30"/>
                      <a:pt x="29" y="32"/>
                      <a:pt x="30" y="36"/>
                    </a:cubicBezTo>
                    <a:cubicBezTo>
                      <a:pt x="26" y="34"/>
                      <a:pt x="23" y="31"/>
                      <a:pt x="19" y="29"/>
                    </a:cubicBezTo>
                    <a:cubicBezTo>
                      <a:pt x="13" y="25"/>
                      <a:pt x="0" y="20"/>
                      <a:pt x="13" y="17"/>
                    </a:cubicBezTo>
                    <a:cubicBezTo>
                      <a:pt x="12" y="12"/>
                      <a:pt x="9" y="5"/>
                      <a:pt x="12" y="0"/>
                    </a:cubicBezTo>
                    <a:cubicBezTo>
                      <a:pt x="16" y="4"/>
                      <a:pt x="19" y="7"/>
                      <a:pt x="21" y="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9" name="Freeform 157"/>
              <p:cNvSpPr/>
              <p:nvPr/>
            </p:nvSpPr>
            <p:spPr bwMode="auto">
              <a:xfrm>
                <a:off x="5018515" y="457978"/>
                <a:ext cx="242850" cy="257965"/>
              </a:xfrm>
              <a:custGeom>
                <a:avLst/>
                <a:gdLst>
                  <a:gd name="T0" fmla="*/ 7 w 102"/>
                  <a:gd name="T1" fmla="*/ 70 h 108"/>
                  <a:gd name="T2" fmla="*/ 0 w 102"/>
                  <a:gd name="T3" fmla="*/ 52 h 108"/>
                  <a:gd name="T4" fmla="*/ 8 w 102"/>
                  <a:gd name="T5" fmla="*/ 49 h 108"/>
                  <a:gd name="T6" fmla="*/ 17 w 102"/>
                  <a:gd name="T7" fmla="*/ 62 h 108"/>
                  <a:gd name="T8" fmla="*/ 54 w 102"/>
                  <a:gd name="T9" fmla="*/ 82 h 108"/>
                  <a:gd name="T10" fmla="*/ 72 w 102"/>
                  <a:gd name="T11" fmla="*/ 75 h 108"/>
                  <a:gd name="T12" fmla="*/ 78 w 102"/>
                  <a:gd name="T13" fmla="*/ 59 h 108"/>
                  <a:gd name="T14" fmla="*/ 73 w 102"/>
                  <a:gd name="T15" fmla="*/ 33 h 108"/>
                  <a:gd name="T16" fmla="*/ 72 w 102"/>
                  <a:gd name="T17" fmla="*/ 0 h 108"/>
                  <a:gd name="T18" fmla="*/ 95 w 102"/>
                  <a:gd name="T19" fmla="*/ 28 h 108"/>
                  <a:gd name="T20" fmla="*/ 102 w 102"/>
                  <a:gd name="T21" fmla="*/ 64 h 108"/>
                  <a:gd name="T22" fmla="*/ 87 w 102"/>
                  <a:gd name="T23" fmla="*/ 83 h 108"/>
                  <a:gd name="T24" fmla="*/ 65 w 102"/>
                  <a:gd name="T25" fmla="*/ 100 h 108"/>
                  <a:gd name="T26" fmla="*/ 15 w 102"/>
                  <a:gd name="T27" fmla="*/ 95 h 108"/>
                  <a:gd name="T28" fmla="*/ 7 w 102"/>
                  <a:gd name="T29" fmla="*/ 7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08">
                    <a:moveTo>
                      <a:pt x="7" y="70"/>
                    </a:moveTo>
                    <a:cubicBezTo>
                      <a:pt x="5" y="64"/>
                      <a:pt x="2" y="58"/>
                      <a:pt x="0" y="52"/>
                    </a:cubicBezTo>
                    <a:cubicBezTo>
                      <a:pt x="3" y="51"/>
                      <a:pt x="5" y="50"/>
                      <a:pt x="8" y="49"/>
                    </a:cubicBezTo>
                    <a:cubicBezTo>
                      <a:pt x="11" y="54"/>
                      <a:pt x="14" y="58"/>
                      <a:pt x="17" y="62"/>
                    </a:cubicBezTo>
                    <a:cubicBezTo>
                      <a:pt x="26" y="73"/>
                      <a:pt x="39" y="86"/>
                      <a:pt x="54" y="82"/>
                    </a:cubicBezTo>
                    <a:cubicBezTo>
                      <a:pt x="60" y="80"/>
                      <a:pt x="68" y="80"/>
                      <a:pt x="72" y="75"/>
                    </a:cubicBezTo>
                    <a:cubicBezTo>
                      <a:pt x="75" y="71"/>
                      <a:pt x="78" y="64"/>
                      <a:pt x="78" y="59"/>
                    </a:cubicBezTo>
                    <a:cubicBezTo>
                      <a:pt x="78" y="51"/>
                      <a:pt x="75" y="41"/>
                      <a:pt x="73" y="33"/>
                    </a:cubicBezTo>
                    <a:cubicBezTo>
                      <a:pt x="70" y="22"/>
                      <a:pt x="75" y="10"/>
                      <a:pt x="72" y="0"/>
                    </a:cubicBezTo>
                    <a:cubicBezTo>
                      <a:pt x="82" y="7"/>
                      <a:pt x="84" y="19"/>
                      <a:pt x="95" y="28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90" y="65"/>
                      <a:pt x="92" y="75"/>
                      <a:pt x="87" y="83"/>
                    </a:cubicBezTo>
                    <a:cubicBezTo>
                      <a:pt x="82" y="91"/>
                      <a:pt x="74" y="96"/>
                      <a:pt x="65" y="100"/>
                    </a:cubicBezTo>
                    <a:cubicBezTo>
                      <a:pt x="51" y="105"/>
                      <a:pt x="26" y="108"/>
                      <a:pt x="15" y="95"/>
                    </a:cubicBezTo>
                    <a:cubicBezTo>
                      <a:pt x="9" y="88"/>
                      <a:pt x="10" y="78"/>
                      <a:pt x="7" y="7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0" name="Freeform 158"/>
              <p:cNvSpPr/>
              <p:nvPr/>
            </p:nvSpPr>
            <p:spPr bwMode="auto">
              <a:xfrm>
                <a:off x="5192842" y="431778"/>
                <a:ext cx="135029" cy="209597"/>
              </a:xfrm>
              <a:custGeom>
                <a:avLst/>
                <a:gdLst>
                  <a:gd name="T0" fmla="*/ 55 w 57"/>
                  <a:gd name="T1" fmla="*/ 79 h 88"/>
                  <a:gd name="T2" fmla="*/ 17 w 57"/>
                  <a:gd name="T3" fmla="*/ 85 h 88"/>
                  <a:gd name="T4" fmla="*/ 0 w 57"/>
                  <a:gd name="T5" fmla="*/ 11 h 88"/>
                  <a:gd name="T6" fmla="*/ 17 w 57"/>
                  <a:gd name="T7" fmla="*/ 0 h 88"/>
                  <a:gd name="T8" fmla="*/ 55 w 57"/>
                  <a:gd name="T9" fmla="*/ 7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55" y="79"/>
                    </a:moveTo>
                    <a:cubicBezTo>
                      <a:pt x="55" y="79"/>
                      <a:pt x="46" y="88"/>
                      <a:pt x="17" y="85"/>
                    </a:cubicBezTo>
                    <a:cubicBezTo>
                      <a:pt x="17" y="85"/>
                      <a:pt x="25" y="38"/>
                      <a:pt x="0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57" y="20"/>
                      <a:pt x="55" y="7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7" name="组合 556"/>
            <p:cNvGrpSpPr/>
            <p:nvPr/>
          </p:nvGrpSpPr>
          <p:grpSpPr>
            <a:xfrm>
              <a:off x="4166021" y="-266724"/>
              <a:ext cx="598560" cy="762811"/>
              <a:chOff x="4166021" y="-266724"/>
              <a:chExt cx="598560" cy="762811"/>
            </a:xfrm>
          </p:grpSpPr>
          <p:sp>
            <p:nvSpPr>
              <p:cNvPr id="558" name="Freeform 8"/>
              <p:cNvSpPr/>
              <p:nvPr/>
            </p:nvSpPr>
            <p:spPr bwMode="auto">
              <a:xfrm>
                <a:off x="4166021" y="-266724"/>
                <a:ext cx="441362" cy="738627"/>
              </a:xfrm>
              <a:custGeom>
                <a:avLst/>
                <a:gdLst>
                  <a:gd name="T0" fmla="*/ 0 w 185"/>
                  <a:gd name="T1" fmla="*/ 207 h 310"/>
                  <a:gd name="T2" fmla="*/ 93 w 185"/>
                  <a:gd name="T3" fmla="*/ 310 h 310"/>
                  <a:gd name="T4" fmla="*/ 119 w 185"/>
                  <a:gd name="T5" fmla="*/ 242 h 310"/>
                  <a:gd name="T6" fmla="*/ 86 w 185"/>
                  <a:gd name="T7" fmla="*/ 187 h 310"/>
                  <a:gd name="T8" fmla="*/ 163 w 185"/>
                  <a:gd name="T9" fmla="*/ 43 h 310"/>
                  <a:gd name="T10" fmla="*/ 172 w 185"/>
                  <a:gd name="T11" fmla="*/ 6 h 310"/>
                  <a:gd name="T12" fmla="*/ 123 w 185"/>
                  <a:gd name="T13" fmla="*/ 5 h 310"/>
                  <a:gd name="T14" fmla="*/ 0 w 185"/>
                  <a:gd name="T15" fmla="*/ 20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5" h="310">
                    <a:moveTo>
                      <a:pt x="0" y="207"/>
                    </a:moveTo>
                    <a:cubicBezTo>
                      <a:pt x="0" y="207"/>
                      <a:pt x="21" y="298"/>
                      <a:pt x="93" y="310"/>
                    </a:cubicBezTo>
                    <a:cubicBezTo>
                      <a:pt x="93" y="310"/>
                      <a:pt x="90" y="265"/>
                      <a:pt x="119" y="242"/>
                    </a:cubicBezTo>
                    <a:cubicBezTo>
                      <a:pt x="119" y="242"/>
                      <a:pt x="101" y="229"/>
                      <a:pt x="86" y="187"/>
                    </a:cubicBezTo>
                    <a:cubicBezTo>
                      <a:pt x="86" y="187"/>
                      <a:pt x="109" y="52"/>
                      <a:pt x="163" y="43"/>
                    </a:cubicBezTo>
                    <a:cubicBezTo>
                      <a:pt x="185" y="39"/>
                      <a:pt x="172" y="6"/>
                      <a:pt x="172" y="6"/>
                    </a:cubicBezTo>
                    <a:cubicBezTo>
                      <a:pt x="172" y="6"/>
                      <a:pt x="155" y="0"/>
                      <a:pt x="123" y="5"/>
                    </a:cubicBezTo>
                    <a:cubicBezTo>
                      <a:pt x="52" y="16"/>
                      <a:pt x="0" y="207"/>
                      <a:pt x="0" y="20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9" name="Freeform 111"/>
              <p:cNvSpPr/>
              <p:nvPr/>
            </p:nvSpPr>
            <p:spPr bwMode="auto">
              <a:xfrm>
                <a:off x="4392748" y="274398"/>
                <a:ext cx="371833" cy="221689"/>
              </a:xfrm>
              <a:custGeom>
                <a:avLst/>
                <a:gdLst>
                  <a:gd name="T0" fmla="*/ 0 w 156"/>
                  <a:gd name="T1" fmla="*/ 75 h 93"/>
                  <a:gd name="T2" fmla="*/ 37 w 156"/>
                  <a:gd name="T3" fmla="*/ 89 h 93"/>
                  <a:gd name="T4" fmla="*/ 75 w 156"/>
                  <a:gd name="T5" fmla="*/ 92 h 93"/>
                  <a:gd name="T6" fmla="*/ 116 w 156"/>
                  <a:gd name="T7" fmla="*/ 76 h 93"/>
                  <a:gd name="T8" fmla="*/ 122 w 156"/>
                  <a:gd name="T9" fmla="*/ 61 h 93"/>
                  <a:gd name="T10" fmla="*/ 106 w 156"/>
                  <a:gd name="T11" fmla="*/ 56 h 93"/>
                  <a:gd name="T12" fmla="*/ 114 w 156"/>
                  <a:gd name="T13" fmla="*/ 48 h 93"/>
                  <a:gd name="T14" fmla="*/ 100 w 156"/>
                  <a:gd name="T15" fmla="*/ 31 h 93"/>
                  <a:gd name="T16" fmla="*/ 139 w 156"/>
                  <a:gd name="T17" fmla="*/ 34 h 93"/>
                  <a:gd name="T18" fmla="*/ 136 w 156"/>
                  <a:gd name="T19" fmla="*/ 9 h 93"/>
                  <a:gd name="T20" fmla="*/ 100 w 156"/>
                  <a:gd name="T21" fmla="*/ 1 h 93"/>
                  <a:gd name="T22" fmla="*/ 62 w 156"/>
                  <a:gd name="T23" fmla="*/ 7 h 93"/>
                  <a:gd name="T24" fmla="*/ 17 w 156"/>
                  <a:gd name="T25" fmla="*/ 34 h 93"/>
                  <a:gd name="T26" fmla="*/ 0 w 156"/>
                  <a:gd name="T27" fmla="*/ 7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93">
                    <a:moveTo>
                      <a:pt x="0" y="75"/>
                    </a:moveTo>
                    <a:cubicBezTo>
                      <a:pt x="13" y="76"/>
                      <a:pt x="25" y="86"/>
                      <a:pt x="37" y="89"/>
                    </a:cubicBezTo>
                    <a:cubicBezTo>
                      <a:pt x="49" y="92"/>
                      <a:pt x="64" y="93"/>
                      <a:pt x="75" y="92"/>
                    </a:cubicBezTo>
                    <a:cubicBezTo>
                      <a:pt x="88" y="91"/>
                      <a:pt x="106" y="83"/>
                      <a:pt x="116" y="76"/>
                    </a:cubicBezTo>
                    <a:cubicBezTo>
                      <a:pt x="121" y="72"/>
                      <a:pt x="125" y="67"/>
                      <a:pt x="122" y="61"/>
                    </a:cubicBezTo>
                    <a:cubicBezTo>
                      <a:pt x="118" y="54"/>
                      <a:pt x="112" y="56"/>
                      <a:pt x="106" y="56"/>
                    </a:cubicBezTo>
                    <a:cubicBezTo>
                      <a:pt x="109" y="53"/>
                      <a:pt x="111" y="50"/>
                      <a:pt x="114" y="48"/>
                    </a:cubicBezTo>
                    <a:cubicBezTo>
                      <a:pt x="111" y="39"/>
                      <a:pt x="108" y="36"/>
                      <a:pt x="100" y="31"/>
                    </a:cubicBezTo>
                    <a:cubicBezTo>
                      <a:pt x="110" y="21"/>
                      <a:pt x="128" y="32"/>
                      <a:pt x="139" y="34"/>
                    </a:cubicBezTo>
                    <a:cubicBezTo>
                      <a:pt x="156" y="36"/>
                      <a:pt x="145" y="14"/>
                      <a:pt x="136" y="9"/>
                    </a:cubicBezTo>
                    <a:cubicBezTo>
                      <a:pt x="127" y="4"/>
                      <a:pt x="111" y="2"/>
                      <a:pt x="100" y="1"/>
                    </a:cubicBezTo>
                    <a:cubicBezTo>
                      <a:pt x="89" y="0"/>
                      <a:pt x="73" y="3"/>
                      <a:pt x="62" y="7"/>
                    </a:cubicBezTo>
                    <a:cubicBezTo>
                      <a:pt x="46" y="13"/>
                      <a:pt x="32" y="25"/>
                      <a:pt x="17" y="34"/>
                    </a:cubicBez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0" name="Freeform 112"/>
              <p:cNvSpPr/>
              <p:nvPr/>
            </p:nvSpPr>
            <p:spPr bwMode="auto">
              <a:xfrm>
                <a:off x="4392748" y="338889"/>
                <a:ext cx="290211" cy="157197"/>
              </a:xfrm>
              <a:custGeom>
                <a:avLst/>
                <a:gdLst>
                  <a:gd name="T0" fmla="*/ 41 w 122"/>
                  <a:gd name="T1" fmla="*/ 47 h 66"/>
                  <a:gd name="T2" fmla="*/ 28 w 122"/>
                  <a:gd name="T3" fmla="*/ 0 h 66"/>
                  <a:gd name="T4" fmla="*/ 17 w 122"/>
                  <a:gd name="T5" fmla="*/ 7 h 66"/>
                  <a:gd name="T6" fmla="*/ 0 w 122"/>
                  <a:gd name="T7" fmla="*/ 48 h 66"/>
                  <a:gd name="T8" fmla="*/ 37 w 122"/>
                  <a:gd name="T9" fmla="*/ 62 h 66"/>
                  <a:gd name="T10" fmla="*/ 75 w 122"/>
                  <a:gd name="T11" fmla="*/ 65 h 66"/>
                  <a:gd name="T12" fmla="*/ 116 w 122"/>
                  <a:gd name="T13" fmla="*/ 49 h 66"/>
                  <a:gd name="T14" fmla="*/ 122 w 122"/>
                  <a:gd name="T15" fmla="*/ 41 h 66"/>
                  <a:gd name="T16" fmla="*/ 41 w 122"/>
                  <a:gd name="T17" fmla="*/ 4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66">
                    <a:moveTo>
                      <a:pt x="41" y="47"/>
                    </a:moveTo>
                    <a:cubicBezTo>
                      <a:pt x="20" y="39"/>
                      <a:pt x="21" y="19"/>
                      <a:pt x="28" y="0"/>
                    </a:cubicBezTo>
                    <a:cubicBezTo>
                      <a:pt x="24" y="3"/>
                      <a:pt x="21" y="5"/>
                      <a:pt x="17" y="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9"/>
                      <a:pt x="25" y="59"/>
                      <a:pt x="37" y="62"/>
                    </a:cubicBezTo>
                    <a:cubicBezTo>
                      <a:pt x="49" y="65"/>
                      <a:pt x="64" y="66"/>
                      <a:pt x="75" y="65"/>
                    </a:cubicBezTo>
                    <a:cubicBezTo>
                      <a:pt x="88" y="64"/>
                      <a:pt x="106" y="56"/>
                      <a:pt x="116" y="49"/>
                    </a:cubicBezTo>
                    <a:cubicBezTo>
                      <a:pt x="119" y="47"/>
                      <a:pt x="121" y="44"/>
                      <a:pt x="122" y="41"/>
                    </a:cubicBezTo>
                    <a:cubicBezTo>
                      <a:pt x="97" y="54"/>
                      <a:pt x="70" y="59"/>
                      <a:pt x="41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1" name="Freeform 113"/>
              <p:cNvSpPr/>
              <p:nvPr/>
            </p:nvSpPr>
            <p:spPr bwMode="auto">
              <a:xfrm>
                <a:off x="4569092" y="388265"/>
                <a:ext cx="106814" cy="52399"/>
              </a:xfrm>
              <a:custGeom>
                <a:avLst/>
                <a:gdLst>
                  <a:gd name="T0" fmla="*/ 37 w 45"/>
                  <a:gd name="T1" fmla="*/ 0 h 22"/>
                  <a:gd name="T2" fmla="*/ 4 w 45"/>
                  <a:gd name="T3" fmla="*/ 4 h 22"/>
                  <a:gd name="T4" fmla="*/ 4 w 45"/>
                  <a:gd name="T5" fmla="*/ 11 h 22"/>
                  <a:gd name="T6" fmla="*/ 0 w 45"/>
                  <a:gd name="T7" fmla="*/ 22 h 22"/>
                  <a:gd name="T8" fmla="*/ 45 w 45"/>
                  <a:gd name="T9" fmla="*/ 9 h 22"/>
                  <a:gd name="T10" fmla="*/ 32 w 45"/>
                  <a:gd name="T11" fmla="*/ 8 h 22"/>
                  <a:gd name="T12" fmla="*/ 40 w 45"/>
                  <a:gd name="T13" fmla="*/ 0 h 22"/>
                  <a:gd name="T14" fmla="*/ 40 w 45"/>
                  <a:gd name="T15" fmla="*/ 0 h 22"/>
                  <a:gd name="T16" fmla="*/ 37 w 45"/>
                  <a:gd name="T17" fmla="*/ 0 h 22"/>
                  <a:gd name="T18" fmla="*/ 37 w 45"/>
                  <a:gd name="T1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22">
                    <a:moveTo>
                      <a:pt x="37" y="0"/>
                    </a:moveTo>
                    <a:cubicBezTo>
                      <a:pt x="27" y="4"/>
                      <a:pt x="15" y="3"/>
                      <a:pt x="4" y="4"/>
                    </a:cubicBezTo>
                    <a:cubicBezTo>
                      <a:pt x="4" y="6"/>
                      <a:pt x="4" y="9"/>
                      <a:pt x="4" y="11"/>
                    </a:cubicBezTo>
                    <a:cubicBezTo>
                      <a:pt x="4" y="16"/>
                      <a:pt x="2" y="19"/>
                      <a:pt x="0" y="22"/>
                    </a:cubicBezTo>
                    <a:cubicBezTo>
                      <a:pt x="17" y="22"/>
                      <a:pt x="31" y="17"/>
                      <a:pt x="45" y="9"/>
                    </a:cubicBezTo>
                    <a:cubicBezTo>
                      <a:pt x="42" y="7"/>
                      <a:pt x="37" y="8"/>
                      <a:pt x="32" y="8"/>
                    </a:cubicBezTo>
                    <a:cubicBezTo>
                      <a:pt x="35" y="5"/>
                      <a:pt x="37" y="2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2" name="Freeform 114"/>
              <p:cNvSpPr/>
              <p:nvPr/>
            </p:nvSpPr>
            <p:spPr bwMode="auto">
              <a:xfrm>
                <a:off x="4576145" y="300598"/>
                <a:ext cx="162236" cy="59453"/>
              </a:xfrm>
              <a:custGeom>
                <a:avLst/>
                <a:gdLst>
                  <a:gd name="T0" fmla="*/ 65 w 68"/>
                  <a:gd name="T1" fmla="*/ 21 h 25"/>
                  <a:gd name="T2" fmla="*/ 36 w 68"/>
                  <a:gd name="T3" fmla="*/ 3 h 25"/>
                  <a:gd name="T4" fmla="*/ 2 w 68"/>
                  <a:gd name="T5" fmla="*/ 15 h 25"/>
                  <a:gd name="T6" fmla="*/ 0 w 68"/>
                  <a:gd name="T7" fmla="*/ 16 h 25"/>
                  <a:gd name="T8" fmla="*/ 0 w 68"/>
                  <a:gd name="T9" fmla="*/ 25 h 25"/>
                  <a:gd name="T10" fmla="*/ 30 w 68"/>
                  <a:gd name="T11" fmla="*/ 25 h 25"/>
                  <a:gd name="T12" fmla="*/ 23 w 68"/>
                  <a:gd name="T13" fmla="*/ 20 h 25"/>
                  <a:gd name="T14" fmla="*/ 62 w 68"/>
                  <a:gd name="T15" fmla="*/ 23 h 25"/>
                  <a:gd name="T16" fmla="*/ 68 w 68"/>
                  <a:gd name="T17" fmla="*/ 22 h 25"/>
                  <a:gd name="T18" fmla="*/ 65 w 68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25">
                    <a:moveTo>
                      <a:pt x="65" y="21"/>
                    </a:moveTo>
                    <a:cubicBezTo>
                      <a:pt x="56" y="15"/>
                      <a:pt x="47" y="5"/>
                      <a:pt x="36" y="3"/>
                    </a:cubicBezTo>
                    <a:cubicBezTo>
                      <a:pt x="23" y="0"/>
                      <a:pt x="12" y="9"/>
                      <a:pt x="2" y="15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9"/>
                      <a:pt x="0" y="22"/>
                      <a:pt x="0" y="25"/>
                    </a:cubicBezTo>
                    <a:cubicBezTo>
                      <a:pt x="8" y="22"/>
                      <a:pt x="21" y="23"/>
                      <a:pt x="30" y="25"/>
                    </a:cubicBezTo>
                    <a:cubicBezTo>
                      <a:pt x="28" y="23"/>
                      <a:pt x="26" y="22"/>
                      <a:pt x="23" y="20"/>
                    </a:cubicBezTo>
                    <a:cubicBezTo>
                      <a:pt x="33" y="10"/>
                      <a:pt x="51" y="21"/>
                      <a:pt x="62" y="23"/>
                    </a:cubicBezTo>
                    <a:cubicBezTo>
                      <a:pt x="65" y="23"/>
                      <a:pt x="67" y="23"/>
                      <a:pt x="68" y="22"/>
                    </a:cubicBezTo>
                    <a:cubicBezTo>
                      <a:pt x="67" y="22"/>
                      <a:pt x="66" y="22"/>
                      <a:pt x="65" y="2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3" name="Freeform 115"/>
              <p:cNvSpPr/>
              <p:nvPr/>
            </p:nvSpPr>
            <p:spPr bwMode="auto">
              <a:xfrm rot="586214">
                <a:off x="4361485" y="302012"/>
                <a:ext cx="107822" cy="190918"/>
              </a:xfrm>
              <a:custGeom>
                <a:avLst/>
                <a:gdLst>
                  <a:gd name="T0" fmla="*/ 2 w 45"/>
                  <a:gd name="T1" fmla="*/ 63 h 70"/>
                  <a:gd name="T2" fmla="*/ 31 w 45"/>
                  <a:gd name="T3" fmla="*/ 67 h 70"/>
                  <a:gd name="T4" fmla="*/ 45 w 45"/>
                  <a:gd name="T5" fmla="*/ 8 h 70"/>
                  <a:gd name="T6" fmla="*/ 32 w 45"/>
                  <a:gd name="T7" fmla="*/ 0 h 70"/>
                  <a:gd name="T8" fmla="*/ 2 w 45"/>
                  <a:gd name="T9" fmla="*/ 6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70">
                    <a:moveTo>
                      <a:pt x="2" y="63"/>
                    </a:moveTo>
                    <a:cubicBezTo>
                      <a:pt x="2" y="63"/>
                      <a:pt x="9" y="70"/>
                      <a:pt x="31" y="67"/>
                    </a:cubicBezTo>
                    <a:cubicBezTo>
                      <a:pt x="31" y="67"/>
                      <a:pt x="25" y="30"/>
                      <a:pt x="45" y="8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0" y="16"/>
                      <a:pt x="2" y="6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4" name="Freeform 175"/>
              <p:cNvSpPr/>
              <p:nvPr/>
            </p:nvSpPr>
            <p:spPr bwMode="auto">
              <a:xfrm>
                <a:off x="4542892" y="326797"/>
                <a:ext cx="23177" cy="26200"/>
              </a:xfrm>
              <a:custGeom>
                <a:avLst/>
                <a:gdLst>
                  <a:gd name="T0" fmla="*/ 1 w 10"/>
                  <a:gd name="T1" fmla="*/ 6 h 11"/>
                  <a:gd name="T2" fmla="*/ 9 w 10"/>
                  <a:gd name="T3" fmla="*/ 10 h 11"/>
                  <a:gd name="T4" fmla="*/ 9 w 10"/>
                  <a:gd name="T5" fmla="*/ 3 h 11"/>
                  <a:gd name="T6" fmla="*/ 1 w 10"/>
                  <a:gd name="T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1" y="6"/>
                    </a:moveTo>
                    <a:cubicBezTo>
                      <a:pt x="4" y="9"/>
                      <a:pt x="7" y="11"/>
                      <a:pt x="9" y="10"/>
                    </a:cubicBezTo>
                    <a:cubicBezTo>
                      <a:pt x="10" y="9"/>
                      <a:pt x="10" y="6"/>
                      <a:pt x="9" y="3"/>
                    </a:cubicBezTo>
                    <a:cubicBezTo>
                      <a:pt x="9" y="0"/>
                      <a:pt x="0" y="4"/>
                      <a:pt x="1" y="6"/>
                    </a:cubicBez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71" name="组合 570"/>
          <p:cNvGrpSpPr/>
          <p:nvPr/>
        </p:nvGrpSpPr>
        <p:grpSpPr>
          <a:xfrm rot="20542442">
            <a:off x="3524637" y="2175442"/>
            <a:ext cx="1685205" cy="2878399"/>
            <a:chOff x="3790157" y="-2254686"/>
            <a:chExt cx="1867224" cy="3189295"/>
          </a:xfrm>
        </p:grpSpPr>
        <p:sp>
          <p:nvSpPr>
            <p:cNvPr id="572" name="Freeform 57"/>
            <p:cNvSpPr/>
            <p:nvPr/>
          </p:nvSpPr>
          <p:spPr bwMode="auto">
            <a:xfrm>
              <a:off x="4500569" y="-316925"/>
              <a:ext cx="746688" cy="1251534"/>
            </a:xfrm>
            <a:custGeom>
              <a:avLst/>
              <a:gdLst>
                <a:gd name="T0" fmla="*/ 33 w 313"/>
                <a:gd name="T1" fmla="*/ 21 h 525"/>
                <a:gd name="T2" fmla="*/ 234 w 313"/>
                <a:gd name="T3" fmla="*/ 5 h 525"/>
                <a:gd name="T4" fmla="*/ 260 w 313"/>
                <a:gd name="T5" fmla="*/ 35 h 525"/>
                <a:gd name="T6" fmla="*/ 296 w 313"/>
                <a:gd name="T7" fmla="*/ 289 h 525"/>
                <a:gd name="T8" fmla="*/ 291 w 313"/>
                <a:gd name="T9" fmla="*/ 525 h 525"/>
                <a:gd name="T10" fmla="*/ 31 w 313"/>
                <a:gd name="T11" fmla="*/ 525 h 525"/>
                <a:gd name="T12" fmla="*/ 33 w 313"/>
                <a:gd name="T13" fmla="*/ 21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525">
                  <a:moveTo>
                    <a:pt x="33" y="21"/>
                  </a:moveTo>
                  <a:cubicBezTo>
                    <a:pt x="33" y="21"/>
                    <a:pt x="78" y="0"/>
                    <a:pt x="234" y="5"/>
                  </a:cubicBezTo>
                  <a:cubicBezTo>
                    <a:pt x="234" y="5"/>
                    <a:pt x="254" y="11"/>
                    <a:pt x="260" y="35"/>
                  </a:cubicBezTo>
                  <a:cubicBezTo>
                    <a:pt x="264" y="49"/>
                    <a:pt x="270" y="171"/>
                    <a:pt x="296" y="289"/>
                  </a:cubicBezTo>
                  <a:cubicBezTo>
                    <a:pt x="313" y="362"/>
                    <a:pt x="291" y="525"/>
                    <a:pt x="291" y="525"/>
                  </a:cubicBezTo>
                  <a:cubicBezTo>
                    <a:pt x="31" y="525"/>
                    <a:pt x="31" y="525"/>
                    <a:pt x="31" y="525"/>
                  </a:cubicBezTo>
                  <a:cubicBezTo>
                    <a:pt x="31" y="525"/>
                    <a:pt x="0" y="62"/>
                    <a:pt x="33" y="2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60"/>
            <p:cNvSpPr/>
            <p:nvPr/>
          </p:nvSpPr>
          <p:spPr bwMode="auto">
            <a:xfrm>
              <a:off x="4555991" y="-454977"/>
              <a:ext cx="242850" cy="270057"/>
            </a:xfrm>
            <a:custGeom>
              <a:avLst/>
              <a:gdLst>
                <a:gd name="T0" fmla="*/ 9 w 102"/>
                <a:gd name="T1" fmla="*/ 0 h 113"/>
                <a:gd name="T2" fmla="*/ 5 w 102"/>
                <a:gd name="T3" fmla="*/ 80 h 113"/>
                <a:gd name="T4" fmla="*/ 40 w 102"/>
                <a:gd name="T5" fmla="*/ 107 h 113"/>
                <a:gd name="T6" fmla="*/ 100 w 102"/>
                <a:gd name="T7" fmla="*/ 94 h 113"/>
                <a:gd name="T8" fmla="*/ 102 w 102"/>
                <a:gd name="T9" fmla="*/ 71 h 113"/>
                <a:gd name="T10" fmla="*/ 9 w 102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13">
                  <a:moveTo>
                    <a:pt x="9" y="0"/>
                  </a:moveTo>
                  <a:cubicBezTo>
                    <a:pt x="9" y="0"/>
                    <a:pt x="0" y="67"/>
                    <a:pt x="5" y="80"/>
                  </a:cubicBezTo>
                  <a:cubicBezTo>
                    <a:pt x="9" y="92"/>
                    <a:pt x="22" y="104"/>
                    <a:pt x="40" y="107"/>
                  </a:cubicBezTo>
                  <a:cubicBezTo>
                    <a:pt x="83" y="113"/>
                    <a:pt x="100" y="94"/>
                    <a:pt x="100" y="94"/>
                  </a:cubicBezTo>
                  <a:cubicBezTo>
                    <a:pt x="102" y="71"/>
                    <a:pt x="102" y="71"/>
                    <a:pt x="102" y="71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61"/>
            <p:cNvSpPr/>
            <p:nvPr/>
          </p:nvSpPr>
          <p:spPr bwMode="auto">
            <a:xfrm>
              <a:off x="4543899" y="-493268"/>
              <a:ext cx="249904" cy="270057"/>
            </a:xfrm>
            <a:custGeom>
              <a:avLst/>
              <a:gdLst>
                <a:gd name="T0" fmla="*/ 8 w 105"/>
                <a:gd name="T1" fmla="*/ 0 h 113"/>
                <a:gd name="T2" fmla="*/ 4 w 105"/>
                <a:gd name="T3" fmla="*/ 80 h 113"/>
                <a:gd name="T4" fmla="*/ 39 w 105"/>
                <a:gd name="T5" fmla="*/ 107 h 113"/>
                <a:gd name="T6" fmla="*/ 96 w 105"/>
                <a:gd name="T7" fmla="*/ 108 h 113"/>
                <a:gd name="T8" fmla="*/ 105 w 105"/>
                <a:gd name="T9" fmla="*/ 63 h 113"/>
                <a:gd name="T10" fmla="*/ 8 w 105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113">
                  <a:moveTo>
                    <a:pt x="8" y="0"/>
                  </a:moveTo>
                  <a:cubicBezTo>
                    <a:pt x="8" y="0"/>
                    <a:pt x="0" y="67"/>
                    <a:pt x="4" y="80"/>
                  </a:cubicBezTo>
                  <a:cubicBezTo>
                    <a:pt x="8" y="92"/>
                    <a:pt x="22" y="105"/>
                    <a:pt x="39" y="107"/>
                  </a:cubicBezTo>
                  <a:cubicBezTo>
                    <a:pt x="83" y="113"/>
                    <a:pt x="96" y="108"/>
                    <a:pt x="96" y="108"/>
                  </a:cubicBezTo>
                  <a:cubicBezTo>
                    <a:pt x="105" y="63"/>
                    <a:pt x="105" y="63"/>
                    <a:pt x="105" y="63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62"/>
            <p:cNvSpPr/>
            <p:nvPr/>
          </p:nvSpPr>
          <p:spPr bwMode="auto">
            <a:xfrm>
              <a:off x="4887517" y="-442884"/>
              <a:ext cx="242850" cy="212620"/>
            </a:xfrm>
            <a:custGeom>
              <a:avLst/>
              <a:gdLst>
                <a:gd name="T0" fmla="*/ 102 w 102"/>
                <a:gd name="T1" fmla="*/ 0 h 89"/>
                <a:gd name="T2" fmla="*/ 94 w 102"/>
                <a:gd name="T3" fmla="*/ 61 h 89"/>
                <a:gd name="T4" fmla="*/ 0 w 102"/>
                <a:gd name="T5" fmla="*/ 89 h 89"/>
                <a:gd name="T6" fmla="*/ 16 w 102"/>
                <a:gd name="T7" fmla="*/ 20 h 89"/>
                <a:gd name="T8" fmla="*/ 102 w 102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89">
                  <a:moveTo>
                    <a:pt x="102" y="0"/>
                  </a:moveTo>
                  <a:cubicBezTo>
                    <a:pt x="102" y="0"/>
                    <a:pt x="98" y="55"/>
                    <a:pt x="94" y="61"/>
                  </a:cubicBezTo>
                  <a:cubicBezTo>
                    <a:pt x="90" y="67"/>
                    <a:pt x="86" y="86"/>
                    <a:pt x="0" y="89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63"/>
            <p:cNvSpPr/>
            <p:nvPr/>
          </p:nvSpPr>
          <p:spPr bwMode="auto">
            <a:xfrm>
              <a:off x="4903639" y="-469084"/>
              <a:ext cx="240835" cy="209597"/>
            </a:xfrm>
            <a:custGeom>
              <a:avLst/>
              <a:gdLst>
                <a:gd name="T0" fmla="*/ 101 w 101"/>
                <a:gd name="T1" fmla="*/ 0 h 88"/>
                <a:gd name="T2" fmla="*/ 93 w 101"/>
                <a:gd name="T3" fmla="*/ 61 h 88"/>
                <a:gd name="T4" fmla="*/ 0 w 101"/>
                <a:gd name="T5" fmla="*/ 88 h 88"/>
                <a:gd name="T6" fmla="*/ 16 w 101"/>
                <a:gd name="T7" fmla="*/ 20 h 88"/>
                <a:gd name="T8" fmla="*/ 101 w 101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88">
                  <a:moveTo>
                    <a:pt x="101" y="0"/>
                  </a:moveTo>
                  <a:cubicBezTo>
                    <a:pt x="101" y="0"/>
                    <a:pt x="97" y="55"/>
                    <a:pt x="93" y="61"/>
                  </a:cubicBezTo>
                  <a:cubicBezTo>
                    <a:pt x="89" y="66"/>
                    <a:pt x="85" y="85"/>
                    <a:pt x="0" y="88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01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64"/>
            <p:cNvSpPr/>
            <p:nvPr/>
          </p:nvSpPr>
          <p:spPr bwMode="auto">
            <a:xfrm>
              <a:off x="4552968" y="-467069"/>
              <a:ext cx="259980" cy="224712"/>
            </a:xfrm>
            <a:custGeom>
              <a:avLst/>
              <a:gdLst>
                <a:gd name="T0" fmla="*/ 3 w 109"/>
                <a:gd name="T1" fmla="*/ 21 h 94"/>
                <a:gd name="T2" fmla="*/ 1 w 109"/>
                <a:gd name="T3" fmla="*/ 14 h 94"/>
                <a:gd name="T4" fmla="*/ 8 w 109"/>
                <a:gd name="T5" fmla="*/ 2 h 94"/>
                <a:gd name="T6" fmla="*/ 28 w 109"/>
                <a:gd name="T7" fmla="*/ 13 h 94"/>
                <a:gd name="T8" fmla="*/ 64 w 109"/>
                <a:gd name="T9" fmla="*/ 36 h 94"/>
                <a:gd name="T10" fmla="*/ 96 w 109"/>
                <a:gd name="T11" fmla="*/ 61 h 94"/>
                <a:gd name="T12" fmla="*/ 97 w 109"/>
                <a:gd name="T13" fmla="*/ 91 h 94"/>
                <a:gd name="T14" fmla="*/ 77 w 109"/>
                <a:gd name="T15" fmla="*/ 69 h 94"/>
                <a:gd name="T16" fmla="*/ 60 w 109"/>
                <a:gd name="T17" fmla="*/ 59 h 94"/>
                <a:gd name="T18" fmla="*/ 40 w 109"/>
                <a:gd name="T19" fmla="*/ 48 h 94"/>
                <a:gd name="T20" fmla="*/ 12 w 109"/>
                <a:gd name="T21" fmla="*/ 29 h 94"/>
                <a:gd name="T22" fmla="*/ 3 w 109"/>
                <a:gd name="T23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94">
                  <a:moveTo>
                    <a:pt x="3" y="21"/>
                  </a:moveTo>
                  <a:cubicBezTo>
                    <a:pt x="2" y="19"/>
                    <a:pt x="1" y="17"/>
                    <a:pt x="1" y="14"/>
                  </a:cubicBezTo>
                  <a:cubicBezTo>
                    <a:pt x="0" y="8"/>
                    <a:pt x="0" y="0"/>
                    <a:pt x="8" y="2"/>
                  </a:cubicBezTo>
                  <a:cubicBezTo>
                    <a:pt x="15" y="3"/>
                    <a:pt x="22" y="10"/>
                    <a:pt x="28" y="13"/>
                  </a:cubicBezTo>
                  <a:cubicBezTo>
                    <a:pt x="40" y="20"/>
                    <a:pt x="52" y="27"/>
                    <a:pt x="64" y="36"/>
                  </a:cubicBezTo>
                  <a:cubicBezTo>
                    <a:pt x="74" y="45"/>
                    <a:pt x="87" y="51"/>
                    <a:pt x="96" y="61"/>
                  </a:cubicBezTo>
                  <a:cubicBezTo>
                    <a:pt x="99" y="64"/>
                    <a:pt x="109" y="89"/>
                    <a:pt x="97" y="91"/>
                  </a:cubicBezTo>
                  <a:cubicBezTo>
                    <a:pt x="83" y="94"/>
                    <a:pt x="88" y="74"/>
                    <a:pt x="77" y="69"/>
                  </a:cubicBezTo>
                  <a:cubicBezTo>
                    <a:pt x="70" y="66"/>
                    <a:pt x="66" y="63"/>
                    <a:pt x="60" y="59"/>
                  </a:cubicBezTo>
                  <a:cubicBezTo>
                    <a:pt x="54" y="54"/>
                    <a:pt x="46" y="53"/>
                    <a:pt x="40" y="48"/>
                  </a:cubicBezTo>
                  <a:cubicBezTo>
                    <a:pt x="31" y="41"/>
                    <a:pt x="22" y="35"/>
                    <a:pt x="12" y="29"/>
                  </a:cubicBezTo>
                  <a:cubicBezTo>
                    <a:pt x="9" y="27"/>
                    <a:pt x="5" y="24"/>
                    <a:pt x="3" y="2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65"/>
            <p:cNvSpPr/>
            <p:nvPr/>
          </p:nvSpPr>
          <p:spPr bwMode="auto">
            <a:xfrm>
              <a:off x="4903639" y="-442884"/>
              <a:ext cx="235796" cy="141075"/>
            </a:xfrm>
            <a:custGeom>
              <a:avLst/>
              <a:gdLst>
                <a:gd name="T0" fmla="*/ 92 w 99"/>
                <a:gd name="T1" fmla="*/ 2 h 59"/>
                <a:gd name="T2" fmla="*/ 63 w 99"/>
                <a:gd name="T3" fmla="*/ 13 h 59"/>
                <a:gd name="T4" fmla="*/ 33 w 99"/>
                <a:gd name="T5" fmla="*/ 22 h 59"/>
                <a:gd name="T6" fmla="*/ 6 w 99"/>
                <a:gd name="T7" fmla="*/ 46 h 59"/>
                <a:gd name="T8" fmla="*/ 0 w 99"/>
                <a:gd name="T9" fmla="*/ 59 h 59"/>
                <a:gd name="T10" fmla="*/ 33 w 99"/>
                <a:gd name="T11" fmla="*/ 41 h 59"/>
                <a:gd name="T12" fmla="*/ 82 w 99"/>
                <a:gd name="T13" fmla="*/ 23 h 59"/>
                <a:gd name="T14" fmla="*/ 99 w 99"/>
                <a:gd name="T15" fmla="*/ 6 h 59"/>
                <a:gd name="T16" fmla="*/ 92 w 99"/>
                <a:gd name="T17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9">
                  <a:moveTo>
                    <a:pt x="92" y="2"/>
                  </a:moveTo>
                  <a:cubicBezTo>
                    <a:pt x="82" y="1"/>
                    <a:pt x="72" y="8"/>
                    <a:pt x="63" y="13"/>
                  </a:cubicBezTo>
                  <a:cubicBezTo>
                    <a:pt x="53" y="18"/>
                    <a:pt x="44" y="19"/>
                    <a:pt x="33" y="22"/>
                  </a:cubicBezTo>
                  <a:cubicBezTo>
                    <a:pt x="21" y="24"/>
                    <a:pt x="11" y="34"/>
                    <a:pt x="6" y="46"/>
                  </a:cubicBezTo>
                  <a:cubicBezTo>
                    <a:pt x="5" y="50"/>
                    <a:pt x="4" y="56"/>
                    <a:pt x="0" y="59"/>
                  </a:cubicBezTo>
                  <a:cubicBezTo>
                    <a:pt x="12" y="57"/>
                    <a:pt x="23" y="48"/>
                    <a:pt x="33" y="41"/>
                  </a:cubicBezTo>
                  <a:cubicBezTo>
                    <a:pt x="47" y="31"/>
                    <a:pt x="64" y="23"/>
                    <a:pt x="82" y="23"/>
                  </a:cubicBezTo>
                  <a:cubicBezTo>
                    <a:pt x="91" y="22"/>
                    <a:pt x="99" y="18"/>
                    <a:pt x="99" y="6"/>
                  </a:cubicBezTo>
                  <a:cubicBezTo>
                    <a:pt x="99" y="0"/>
                    <a:pt x="99" y="3"/>
                    <a:pt x="92" y="2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66"/>
            <p:cNvSpPr/>
            <p:nvPr/>
          </p:nvSpPr>
          <p:spPr bwMode="auto">
            <a:xfrm>
              <a:off x="4660789" y="-240341"/>
              <a:ext cx="405086" cy="910939"/>
            </a:xfrm>
            <a:custGeom>
              <a:avLst/>
              <a:gdLst>
                <a:gd name="T0" fmla="*/ 113 w 402"/>
                <a:gd name="T1" fmla="*/ 3 h 904"/>
                <a:gd name="T2" fmla="*/ 0 w 402"/>
                <a:gd name="T3" fmla="*/ 663 h 904"/>
                <a:gd name="T4" fmla="*/ 137 w 402"/>
                <a:gd name="T5" fmla="*/ 904 h 904"/>
                <a:gd name="T6" fmla="*/ 298 w 402"/>
                <a:gd name="T7" fmla="*/ 904 h 904"/>
                <a:gd name="T8" fmla="*/ 402 w 402"/>
                <a:gd name="T9" fmla="*/ 698 h 904"/>
                <a:gd name="T10" fmla="*/ 239 w 402"/>
                <a:gd name="T11" fmla="*/ 0 h 904"/>
                <a:gd name="T12" fmla="*/ 113 w 402"/>
                <a:gd name="T13" fmla="*/ 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904">
                  <a:moveTo>
                    <a:pt x="113" y="3"/>
                  </a:moveTo>
                  <a:lnTo>
                    <a:pt x="0" y="663"/>
                  </a:lnTo>
                  <a:lnTo>
                    <a:pt x="137" y="904"/>
                  </a:lnTo>
                  <a:lnTo>
                    <a:pt x="298" y="904"/>
                  </a:lnTo>
                  <a:lnTo>
                    <a:pt x="402" y="698"/>
                  </a:lnTo>
                  <a:lnTo>
                    <a:pt x="239" y="0"/>
                  </a:lnTo>
                  <a:lnTo>
                    <a:pt x="113" y="3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67"/>
            <p:cNvSpPr/>
            <p:nvPr/>
          </p:nvSpPr>
          <p:spPr bwMode="auto">
            <a:xfrm>
              <a:off x="4689004" y="-237319"/>
              <a:ext cx="350671" cy="967369"/>
            </a:xfrm>
            <a:custGeom>
              <a:avLst/>
              <a:gdLst>
                <a:gd name="T0" fmla="*/ 44 w 147"/>
                <a:gd name="T1" fmla="*/ 2 h 406"/>
                <a:gd name="T2" fmla="*/ 0 w 147"/>
                <a:gd name="T3" fmla="*/ 282 h 406"/>
                <a:gd name="T4" fmla="*/ 82 w 147"/>
                <a:gd name="T5" fmla="*/ 406 h 406"/>
                <a:gd name="T6" fmla="*/ 147 w 147"/>
                <a:gd name="T7" fmla="*/ 295 h 406"/>
                <a:gd name="T8" fmla="*/ 73 w 147"/>
                <a:gd name="T9" fmla="*/ 0 h 406"/>
                <a:gd name="T10" fmla="*/ 44 w 147"/>
                <a:gd name="T11" fmla="*/ 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406">
                  <a:moveTo>
                    <a:pt x="44" y="2"/>
                  </a:moveTo>
                  <a:cubicBezTo>
                    <a:pt x="44" y="2"/>
                    <a:pt x="15" y="147"/>
                    <a:pt x="0" y="282"/>
                  </a:cubicBezTo>
                  <a:cubicBezTo>
                    <a:pt x="82" y="406"/>
                    <a:pt x="82" y="406"/>
                    <a:pt x="82" y="406"/>
                  </a:cubicBezTo>
                  <a:cubicBezTo>
                    <a:pt x="147" y="295"/>
                    <a:pt x="147" y="295"/>
                    <a:pt x="147" y="295"/>
                  </a:cubicBezTo>
                  <a:cubicBezTo>
                    <a:pt x="147" y="295"/>
                    <a:pt x="123" y="138"/>
                    <a:pt x="73" y="0"/>
                  </a:cubicBezTo>
                  <a:lnTo>
                    <a:pt x="44" y="2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68"/>
            <p:cNvSpPr/>
            <p:nvPr/>
          </p:nvSpPr>
          <p:spPr bwMode="auto">
            <a:xfrm>
              <a:off x="4844186" y="-237319"/>
              <a:ext cx="195489" cy="967369"/>
            </a:xfrm>
            <a:custGeom>
              <a:avLst/>
              <a:gdLst>
                <a:gd name="T0" fmla="*/ 8 w 82"/>
                <a:gd name="T1" fmla="*/ 0 h 406"/>
                <a:gd name="T2" fmla="*/ 3 w 82"/>
                <a:gd name="T3" fmla="*/ 1 h 406"/>
                <a:gd name="T4" fmla="*/ 0 w 82"/>
                <a:gd name="T5" fmla="*/ 3 h 406"/>
                <a:gd name="T6" fmla="*/ 17 w 82"/>
                <a:gd name="T7" fmla="*/ 406 h 406"/>
                <a:gd name="T8" fmla="*/ 82 w 82"/>
                <a:gd name="T9" fmla="*/ 295 h 406"/>
                <a:gd name="T10" fmla="*/ 8 w 82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406">
                  <a:moveTo>
                    <a:pt x="8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7" y="406"/>
                    <a:pt x="17" y="406"/>
                    <a:pt x="17" y="406"/>
                  </a:cubicBezTo>
                  <a:cubicBezTo>
                    <a:pt x="82" y="295"/>
                    <a:pt x="82" y="295"/>
                    <a:pt x="82" y="295"/>
                  </a:cubicBezTo>
                  <a:cubicBezTo>
                    <a:pt x="82" y="295"/>
                    <a:pt x="58" y="138"/>
                    <a:pt x="8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69"/>
            <p:cNvSpPr/>
            <p:nvPr/>
          </p:nvSpPr>
          <p:spPr bwMode="auto">
            <a:xfrm>
              <a:off x="4739388" y="-161743"/>
              <a:ext cx="178359" cy="226727"/>
            </a:xfrm>
            <a:custGeom>
              <a:avLst/>
              <a:gdLst>
                <a:gd name="T0" fmla="*/ 63 w 75"/>
                <a:gd name="T1" fmla="*/ 0 h 95"/>
                <a:gd name="T2" fmla="*/ 63 w 75"/>
                <a:gd name="T3" fmla="*/ 0 h 95"/>
                <a:gd name="T4" fmla="*/ 7 w 75"/>
                <a:gd name="T5" fmla="*/ 53 h 95"/>
                <a:gd name="T6" fmla="*/ 0 w 75"/>
                <a:gd name="T7" fmla="*/ 95 h 95"/>
                <a:gd name="T8" fmla="*/ 0 w 75"/>
                <a:gd name="T9" fmla="*/ 95 h 95"/>
                <a:gd name="T10" fmla="*/ 75 w 75"/>
                <a:gd name="T11" fmla="*/ 38 h 95"/>
                <a:gd name="T12" fmla="*/ 63 w 75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95"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51" y="24"/>
                    <a:pt x="7" y="53"/>
                  </a:cubicBezTo>
                  <a:cubicBezTo>
                    <a:pt x="5" y="66"/>
                    <a:pt x="3" y="80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52" y="79"/>
                    <a:pt x="75" y="38"/>
                  </a:cubicBezTo>
                  <a:cubicBezTo>
                    <a:pt x="71" y="25"/>
                    <a:pt x="67" y="13"/>
                    <a:pt x="63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70"/>
            <p:cNvSpPr/>
            <p:nvPr/>
          </p:nvSpPr>
          <p:spPr bwMode="auto">
            <a:xfrm>
              <a:off x="4701096" y="52892"/>
              <a:ext cx="277111" cy="269050"/>
            </a:xfrm>
            <a:custGeom>
              <a:avLst/>
              <a:gdLst>
                <a:gd name="T0" fmla="*/ 116 w 116"/>
                <a:gd name="T1" fmla="*/ 42 h 113"/>
                <a:gd name="T2" fmla="*/ 116 w 116"/>
                <a:gd name="T3" fmla="*/ 42 h 113"/>
                <a:gd name="T4" fmla="*/ 105 w 116"/>
                <a:gd name="T5" fmla="*/ 0 h 113"/>
                <a:gd name="T6" fmla="*/ 105 w 116"/>
                <a:gd name="T7" fmla="*/ 0 h 113"/>
                <a:gd name="T8" fmla="*/ 7 w 116"/>
                <a:gd name="T9" fmla="*/ 68 h 113"/>
                <a:gd name="T10" fmla="*/ 7 w 116"/>
                <a:gd name="T11" fmla="*/ 68 h 113"/>
                <a:gd name="T12" fmla="*/ 0 w 116"/>
                <a:gd name="T13" fmla="*/ 113 h 113"/>
                <a:gd name="T14" fmla="*/ 116 w 116"/>
                <a:gd name="T15" fmla="*/ 4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13">
                  <a:moveTo>
                    <a:pt x="116" y="42"/>
                  </a:moveTo>
                  <a:cubicBezTo>
                    <a:pt x="116" y="42"/>
                    <a:pt x="116" y="42"/>
                    <a:pt x="116" y="42"/>
                  </a:cubicBezTo>
                  <a:cubicBezTo>
                    <a:pt x="113" y="28"/>
                    <a:pt x="109" y="14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53" y="46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5" y="83"/>
                    <a:pt x="2" y="98"/>
                    <a:pt x="0" y="113"/>
                  </a:cubicBezTo>
                  <a:cubicBezTo>
                    <a:pt x="67" y="106"/>
                    <a:pt x="116" y="42"/>
                    <a:pt x="116" y="4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71"/>
            <p:cNvSpPr/>
            <p:nvPr/>
          </p:nvSpPr>
          <p:spPr bwMode="auto">
            <a:xfrm>
              <a:off x="4748457" y="281635"/>
              <a:ext cx="274088" cy="310364"/>
            </a:xfrm>
            <a:custGeom>
              <a:avLst/>
              <a:gdLst>
                <a:gd name="T0" fmla="*/ 18 w 115"/>
                <a:gd name="T1" fmla="*/ 130 h 130"/>
                <a:gd name="T2" fmla="*/ 115 w 115"/>
                <a:gd name="T3" fmla="*/ 36 h 130"/>
                <a:gd name="T4" fmla="*/ 115 w 115"/>
                <a:gd name="T5" fmla="*/ 36 h 130"/>
                <a:gd name="T6" fmla="*/ 108 w 115"/>
                <a:gd name="T7" fmla="*/ 0 h 130"/>
                <a:gd name="T8" fmla="*/ 108 w 115"/>
                <a:gd name="T9" fmla="*/ 0 h 130"/>
                <a:gd name="T10" fmla="*/ 0 w 115"/>
                <a:gd name="T11" fmla="*/ 102 h 130"/>
                <a:gd name="T12" fmla="*/ 18 w 115"/>
                <a:gd name="T13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30">
                  <a:moveTo>
                    <a:pt x="18" y="130"/>
                  </a:moveTo>
                  <a:cubicBezTo>
                    <a:pt x="68" y="109"/>
                    <a:pt x="115" y="36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3" y="26"/>
                    <a:pt x="110" y="14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68" y="60"/>
                    <a:pt x="0" y="102"/>
                    <a:pt x="0" y="102"/>
                  </a:cubicBezTo>
                  <a:lnTo>
                    <a:pt x="18" y="13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72"/>
            <p:cNvSpPr/>
            <p:nvPr/>
          </p:nvSpPr>
          <p:spPr bwMode="auto">
            <a:xfrm>
              <a:off x="4758534" y="-323979"/>
              <a:ext cx="166267" cy="109837"/>
            </a:xfrm>
            <a:custGeom>
              <a:avLst/>
              <a:gdLst>
                <a:gd name="T0" fmla="*/ 2 w 70"/>
                <a:gd name="T1" fmla="*/ 3 h 46"/>
                <a:gd name="T2" fmla="*/ 13 w 70"/>
                <a:gd name="T3" fmla="*/ 43 h 46"/>
                <a:gd name="T4" fmla="*/ 44 w 70"/>
                <a:gd name="T5" fmla="*/ 43 h 46"/>
                <a:gd name="T6" fmla="*/ 62 w 70"/>
                <a:gd name="T7" fmla="*/ 0 h 46"/>
                <a:gd name="T8" fmla="*/ 2 w 70"/>
                <a:gd name="T9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6">
                  <a:moveTo>
                    <a:pt x="2" y="3"/>
                  </a:moveTo>
                  <a:cubicBezTo>
                    <a:pt x="0" y="11"/>
                    <a:pt x="2" y="38"/>
                    <a:pt x="13" y="43"/>
                  </a:cubicBezTo>
                  <a:cubicBezTo>
                    <a:pt x="19" y="46"/>
                    <a:pt x="31" y="46"/>
                    <a:pt x="44" y="43"/>
                  </a:cubicBezTo>
                  <a:cubicBezTo>
                    <a:pt x="70" y="38"/>
                    <a:pt x="62" y="0"/>
                    <a:pt x="62" y="0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6" name="Freeform 73"/>
            <p:cNvSpPr/>
            <p:nvPr/>
          </p:nvSpPr>
          <p:spPr bwMode="auto">
            <a:xfrm>
              <a:off x="4970146" y="-99267"/>
              <a:ext cx="119914" cy="166267"/>
            </a:xfrm>
            <a:custGeom>
              <a:avLst/>
              <a:gdLst>
                <a:gd name="T0" fmla="*/ 0 w 119"/>
                <a:gd name="T1" fmla="*/ 9 h 165"/>
                <a:gd name="T2" fmla="*/ 112 w 119"/>
                <a:gd name="T3" fmla="*/ 0 h 165"/>
                <a:gd name="T4" fmla="*/ 119 w 119"/>
                <a:gd name="T5" fmla="*/ 118 h 165"/>
                <a:gd name="T6" fmla="*/ 83 w 119"/>
                <a:gd name="T7" fmla="*/ 165 h 165"/>
                <a:gd name="T8" fmla="*/ 29 w 119"/>
                <a:gd name="T9" fmla="*/ 135 h 165"/>
                <a:gd name="T10" fmla="*/ 0 w 119"/>
                <a:gd name="T11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65">
                  <a:moveTo>
                    <a:pt x="0" y="9"/>
                  </a:moveTo>
                  <a:lnTo>
                    <a:pt x="112" y="0"/>
                  </a:lnTo>
                  <a:lnTo>
                    <a:pt x="119" y="118"/>
                  </a:lnTo>
                  <a:lnTo>
                    <a:pt x="83" y="165"/>
                  </a:lnTo>
                  <a:lnTo>
                    <a:pt x="29" y="135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74"/>
            <p:cNvSpPr/>
            <p:nvPr/>
          </p:nvSpPr>
          <p:spPr bwMode="auto">
            <a:xfrm>
              <a:off x="4980223" y="-99267"/>
              <a:ext cx="104798" cy="150144"/>
            </a:xfrm>
            <a:custGeom>
              <a:avLst/>
              <a:gdLst>
                <a:gd name="T0" fmla="*/ 0 w 104"/>
                <a:gd name="T1" fmla="*/ 14 h 149"/>
                <a:gd name="T2" fmla="*/ 102 w 104"/>
                <a:gd name="T3" fmla="*/ 0 h 149"/>
                <a:gd name="T4" fmla="*/ 104 w 104"/>
                <a:gd name="T5" fmla="*/ 113 h 149"/>
                <a:gd name="T6" fmla="*/ 73 w 104"/>
                <a:gd name="T7" fmla="*/ 149 h 149"/>
                <a:gd name="T8" fmla="*/ 21 w 104"/>
                <a:gd name="T9" fmla="*/ 132 h 149"/>
                <a:gd name="T10" fmla="*/ 0 w 104"/>
                <a:gd name="T11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49">
                  <a:moveTo>
                    <a:pt x="0" y="14"/>
                  </a:moveTo>
                  <a:lnTo>
                    <a:pt x="102" y="0"/>
                  </a:lnTo>
                  <a:lnTo>
                    <a:pt x="104" y="113"/>
                  </a:lnTo>
                  <a:lnTo>
                    <a:pt x="73" y="149"/>
                  </a:lnTo>
                  <a:lnTo>
                    <a:pt x="21" y="132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75"/>
            <p:cNvSpPr/>
            <p:nvPr/>
          </p:nvSpPr>
          <p:spPr bwMode="auto">
            <a:xfrm>
              <a:off x="4985261" y="-97251"/>
              <a:ext cx="94722" cy="136037"/>
            </a:xfrm>
            <a:custGeom>
              <a:avLst/>
              <a:gdLst>
                <a:gd name="T0" fmla="*/ 0 w 94"/>
                <a:gd name="T1" fmla="*/ 14 h 135"/>
                <a:gd name="T2" fmla="*/ 92 w 94"/>
                <a:gd name="T3" fmla="*/ 0 h 135"/>
                <a:gd name="T4" fmla="*/ 94 w 94"/>
                <a:gd name="T5" fmla="*/ 104 h 135"/>
                <a:gd name="T6" fmla="*/ 66 w 94"/>
                <a:gd name="T7" fmla="*/ 135 h 135"/>
                <a:gd name="T8" fmla="*/ 19 w 94"/>
                <a:gd name="T9" fmla="*/ 121 h 135"/>
                <a:gd name="T10" fmla="*/ 0 w 94"/>
                <a:gd name="T11" fmla="*/ 1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35">
                  <a:moveTo>
                    <a:pt x="0" y="14"/>
                  </a:moveTo>
                  <a:lnTo>
                    <a:pt x="92" y="0"/>
                  </a:lnTo>
                  <a:lnTo>
                    <a:pt x="94" y="104"/>
                  </a:lnTo>
                  <a:lnTo>
                    <a:pt x="66" y="135"/>
                  </a:lnTo>
                  <a:lnTo>
                    <a:pt x="19" y="121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9" name="Freeform 76"/>
            <p:cNvSpPr/>
            <p:nvPr/>
          </p:nvSpPr>
          <p:spPr bwMode="auto">
            <a:xfrm>
              <a:off x="4048122" y="-2185156"/>
              <a:ext cx="1375478" cy="1899470"/>
            </a:xfrm>
            <a:custGeom>
              <a:avLst/>
              <a:gdLst>
                <a:gd name="T0" fmla="*/ 14 w 577"/>
                <a:gd name="T1" fmla="*/ 384 h 797"/>
                <a:gd name="T2" fmla="*/ 37 w 577"/>
                <a:gd name="T3" fmla="*/ 659 h 797"/>
                <a:gd name="T4" fmla="*/ 101 w 577"/>
                <a:gd name="T5" fmla="*/ 737 h 797"/>
                <a:gd name="T6" fmla="*/ 249 w 577"/>
                <a:gd name="T7" fmla="*/ 755 h 797"/>
                <a:gd name="T8" fmla="*/ 332 w 577"/>
                <a:gd name="T9" fmla="*/ 792 h 797"/>
                <a:gd name="T10" fmla="*/ 361 w 577"/>
                <a:gd name="T11" fmla="*/ 786 h 797"/>
                <a:gd name="T12" fmla="*/ 382 w 577"/>
                <a:gd name="T13" fmla="*/ 760 h 797"/>
                <a:gd name="T14" fmla="*/ 536 w 577"/>
                <a:gd name="T15" fmla="*/ 724 h 797"/>
                <a:gd name="T16" fmla="*/ 569 w 577"/>
                <a:gd name="T17" fmla="*/ 651 h 797"/>
                <a:gd name="T18" fmla="*/ 554 w 577"/>
                <a:gd name="T19" fmla="*/ 324 h 797"/>
                <a:gd name="T20" fmla="*/ 457 w 577"/>
                <a:gd name="T21" fmla="*/ 125 h 797"/>
                <a:gd name="T22" fmla="*/ 14 w 577"/>
                <a:gd name="T23" fmla="*/ 384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7" h="797">
                  <a:moveTo>
                    <a:pt x="14" y="384"/>
                  </a:moveTo>
                  <a:cubicBezTo>
                    <a:pt x="14" y="384"/>
                    <a:pt x="21" y="594"/>
                    <a:pt x="37" y="659"/>
                  </a:cubicBezTo>
                  <a:cubicBezTo>
                    <a:pt x="52" y="724"/>
                    <a:pt x="64" y="730"/>
                    <a:pt x="101" y="737"/>
                  </a:cubicBezTo>
                  <a:cubicBezTo>
                    <a:pt x="139" y="745"/>
                    <a:pt x="231" y="745"/>
                    <a:pt x="249" y="755"/>
                  </a:cubicBezTo>
                  <a:cubicBezTo>
                    <a:pt x="267" y="766"/>
                    <a:pt x="306" y="797"/>
                    <a:pt x="332" y="792"/>
                  </a:cubicBezTo>
                  <a:cubicBezTo>
                    <a:pt x="342" y="791"/>
                    <a:pt x="354" y="792"/>
                    <a:pt x="361" y="786"/>
                  </a:cubicBezTo>
                  <a:cubicBezTo>
                    <a:pt x="370" y="777"/>
                    <a:pt x="373" y="763"/>
                    <a:pt x="382" y="760"/>
                  </a:cubicBezTo>
                  <a:cubicBezTo>
                    <a:pt x="397" y="755"/>
                    <a:pt x="516" y="731"/>
                    <a:pt x="536" y="724"/>
                  </a:cubicBezTo>
                  <a:cubicBezTo>
                    <a:pt x="555" y="716"/>
                    <a:pt x="569" y="698"/>
                    <a:pt x="569" y="651"/>
                  </a:cubicBezTo>
                  <a:cubicBezTo>
                    <a:pt x="569" y="605"/>
                    <a:pt x="577" y="415"/>
                    <a:pt x="554" y="324"/>
                  </a:cubicBezTo>
                  <a:cubicBezTo>
                    <a:pt x="531" y="234"/>
                    <a:pt x="516" y="158"/>
                    <a:pt x="457" y="125"/>
                  </a:cubicBezTo>
                  <a:cubicBezTo>
                    <a:pt x="439" y="108"/>
                    <a:pt x="0" y="0"/>
                    <a:pt x="14" y="38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0" name="Freeform 77"/>
            <p:cNvSpPr/>
            <p:nvPr/>
          </p:nvSpPr>
          <p:spPr bwMode="auto">
            <a:xfrm>
              <a:off x="5323840" y="-1282278"/>
              <a:ext cx="279127" cy="396017"/>
            </a:xfrm>
            <a:custGeom>
              <a:avLst/>
              <a:gdLst>
                <a:gd name="T0" fmla="*/ 19 w 117"/>
                <a:gd name="T1" fmla="*/ 166 h 166"/>
                <a:gd name="T2" fmla="*/ 73 w 117"/>
                <a:gd name="T3" fmla="*/ 25 h 166"/>
                <a:gd name="T4" fmla="*/ 0 w 117"/>
                <a:gd name="T5" fmla="*/ 56 h 166"/>
                <a:gd name="T6" fmla="*/ 19 w 117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66">
                  <a:moveTo>
                    <a:pt x="19" y="166"/>
                  </a:moveTo>
                  <a:cubicBezTo>
                    <a:pt x="115" y="162"/>
                    <a:pt x="117" y="50"/>
                    <a:pt x="73" y="25"/>
                  </a:cubicBezTo>
                  <a:cubicBezTo>
                    <a:pt x="28" y="0"/>
                    <a:pt x="0" y="56"/>
                    <a:pt x="0" y="56"/>
                  </a:cubicBezTo>
                  <a:lnTo>
                    <a:pt x="19" y="16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1" name="Freeform 78"/>
            <p:cNvSpPr/>
            <p:nvPr/>
          </p:nvSpPr>
          <p:spPr bwMode="auto">
            <a:xfrm>
              <a:off x="3875810" y="-1191587"/>
              <a:ext cx="267034" cy="355710"/>
            </a:xfrm>
            <a:custGeom>
              <a:avLst/>
              <a:gdLst>
                <a:gd name="T0" fmla="*/ 105 w 112"/>
                <a:gd name="T1" fmla="*/ 141 h 149"/>
                <a:gd name="T2" fmla="*/ 33 w 112"/>
                <a:gd name="T3" fmla="*/ 120 h 149"/>
                <a:gd name="T4" fmla="*/ 57 w 112"/>
                <a:gd name="T5" fmla="*/ 4 h 149"/>
                <a:gd name="T6" fmla="*/ 111 w 112"/>
                <a:gd name="T7" fmla="*/ 61 h 149"/>
                <a:gd name="T8" fmla="*/ 105 w 112"/>
                <a:gd name="T9" fmla="*/ 14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49">
                  <a:moveTo>
                    <a:pt x="105" y="141"/>
                  </a:moveTo>
                  <a:cubicBezTo>
                    <a:pt x="105" y="141"/>
                    <a:pt x="66" y="149"/>
                    <a:pt x="33" y="120"/>
                  </a:cubicBezTo>
                  <a:cubicBezTo>
                    <a:pt x="0" y="90"/>
                    <a:pt x="3" y="8"/>
                    <a:pt x="57" y="4"/>
                  </a:cubicBezTo>
                  <a:cubicBezTo>
                    <a:pt x="112" y="0"/>
                    <a:pt x="111" y="61"/>
                    <a:pt x="111" y="61"/>
                  </a:cubicBezTo>
                  <a:lnTo>
                    <a:pt x="105" y="14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2" name="Freeform 79"/>
            <p:cNvSpPr/>
            <p:nvPr/>
          </p:nvSpPr>
          <p:spPr bwMode="auto">
            <a:xfrm>
              <a:off x="4076337" y="-2249647"/>
              <a:ext cx="1301917" cy="1902492"/>
            </a:xfrm>
            <a:custGeom>
              <a:avLst/>
              <a:gdLst>
                <a:gd name="T0" fmla="*/ 13 w 546"/>
                <a:gd name="T1" fmla="*/ 384 h 798"/>
                <a:gd name="T2" fmla="*/ 17 w 546"/>
                <a:gd name="T3" fmla="*/ 595 h 798"/>
                <a:gd name="T4" fmla="*/ 26 w 546"/>
                <a:gd name="T5" fmla="*/ 668 h 798"/>
                <a:gd name="T6" fmla="*/ 97 w 546"/>
                <a:gd name="T7" fmla="*/ 737 h 798"/>
                <a:gd name="T8" fmla="*/ 214 w 546"/>
                <a:gd name="T9" fmla="*/ 767 h 798"/>
                <a:gd name="T10" fmla="*/ 315 w 546"/>
                <a:gd name="T11" fmla="*/ 797 h 798"/>
                <a:gd name="T12" fmla="*/ 393 w 546"/>
                <a:gd name="T13" fmla="*/ 767 h 798"/>
                <a:gd name="T14" fmla="*/ 514 w 546"/>
                <a:gd name="T15" fmla="*/ 724 h 798"/>
                <a:gd name="T16" fmla="*/ 546 w 546"/>
                <a:gd name="T17" fmla="*/ 651 h 798"/>
                <a:gd name="T18" fmla="*/ 522 w 546"/>
                <a:gd name="T19" fmla="*/ 324 h 798"/>
                <a:gd name="T20" fmla="*/ 439 w 546"/>
                <a:gd name="T21" fmla="*/ 125 h 798"/>
                <a:gd name="T22" fmla="*/ 13 w 546"/>
                <a:gd name="T23" fmla="*/ 38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6" h="798">
                  <a:moveTo>
                    <a:pt x="13" y="384"/>
                  </a:moveTo>
                  <a:cubicBezTo>
                    <a:pt x="13" y="384"/>
                    <a:pt x="9" y="508"/>
                    <a:pt x="17" y="595"/>
                  </a:cubicBezTo>
                  <a:cubicBezTo>
                    <a:pt x="20" y="621"/>
                    <a:pt x="23" y="653"/>
                    <a:pt x="26" y="668"/>
                  </a:cubicBezTo>
                  <a:cubicBezTo>
                    <a:pt x="41" y="733"/>
                    <a:pt x="61" y="730"/>
                    <a:pt x="97" y="737"/>
                  </a:cubicBezTo>
                  <a:cubicBezTo>
                    <a:pt x="108" y="739"/>
                    <a:pt x="161" y="751"/>
                    <a:pt x="214" y="767"/>
                  </a:cubicBezTo>
                  <a:cubicBezTo>
                    <a:pt x="249" y="778"/>
                    <a:pt x="278" y="798"/>
                    <a:pt x="315" y="797"/>
                  </a:cubicBezTo>
                  <a:cubicBezTo>
                    <a:pt x="344" y="796"/>
                    <a:pt x="368" y="776"/>
                    <a:pt x="393" y="767"/>
                  </a:cubicBezTo>
                  <a:cubicBezTo>
                    <a:pt x="456" y="747"/>
                    <a:pt x="507" y="726"/>
                    <a:pt x="514" y="724"/>
                  </a:cubicBezTo>
                  <a:cubicBezTo>
                    <a:pt x="533" y="716"/>
                    <a:pt x="546" y="698"/>
                    <a:pt x="546" y="651"/>
                  </a:cubicBezTo>
                  <a:cubicBezTo>
                    <a:pt x="546" y="604"/>
                    <a:pt x="544" y="414"/>
                    <a:pt x="522" y="324"/>
                  </a:cubicBezTo>
                  <a:cubicBezTo>
                    <a:pt x="500" y="233"/>
                    <a:pt x="495" y="158"/>
                    <a:pt x="439" y="125"/>
                  </a:cubicBezTo>
                  <a:cubicBezTo>
                    <a:pt x="421" y="108"/>
                    <a:pt x="0" y="0"/>
                    <a:pt x="13" y="38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3" name="Freeform 80"/>
            <p:cNvSpPr/>
            <p:nvPr/>
          </p:nvSpPr>
          <p:spPr bwMode="auto">
            <a:xfrm>
              <a:off x="4109591" y="-2233524"/>
              <a:ext cx="1172935" cy="875671"/>
            </a:xfrm>
            <a:custGeom>
              <a:avLst/>
              <a:gdLst>
                <a:gd name="T0" fmla="*/ 269 w 492"/>
                <a:gd name="T1" fmla="*/ 356 h 367"/>
                <a:gd name="T2" fmla="*/ 492 w 492"/>
                <a:gd name="T3" fmla="*/ 247 h 367"/>
                <a:gd name="T4" fmla="*/ 425 w 492"/>
                <a:gd name="T5" fmla="*/ 118 h 367"/>
                <a:gd name="T6" fmla="*/ 0 w 492"/>
                <a:gd name="T7" fmla="*/ 340 h 367"/>
                <a:gd name="T8" fmla="*/ 194 w 492"/>
                <a:gd name="T9" fmla="*/ 367 h 367"/>
                <a:gd name="T10" fmla="*/ 269 w 492"/>
                <a:gd name="T11" fmla="*/ 35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2" h="367">
                  <a:moveTo>
                    <a:pt x="269" y="356"/>
                  </a:moveTo>
                  <a:cubicBezTo>
                    <a:pt x="347" y="330"/>
                    <a:pt x="424" y="292"/>
                    <a:pt x="492" y="247"/>
                  </a:cubicBezTo>
                  <a:cubicBezTo>
                    <a:pt x="480" y="188"/>
                    <a:pt x="466" y="142"/>
                    <a:pt x="425" y="118"/>
                  </a:cubicBezTo>
                  <a:cubicBezTo>
                    <a:pt x="408" y="102"/>
                    <a:pt x="15" y="0"/>
                    <a:pt x="0" y="340"/>
                  </a:cubicBezTo>
                  <a:cubicBezTo>
                    <a:pt x="64" y="351"/>
                    <a:pt x="128" y="363"/>
                    <a:pt x="194" y="367"/>
                  </a:cubicBezTo>
                  <a:cubicBezTo>
                    <a:pt x="218" y="364"/>
                    <a:pt x="243" y="359"/>
                    <a:pt x="269" y="35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4" name="Freeform 81"/>
            <p:cNvSpPr/>
            <p:nvPr/>
          </p:nvSpPr>
          <p:spPr bwMode="auto">
            <a:xfrm>
              <a:off x="3947355" y="-1767978"/>
              <a:ext cx="272073" cy="958300"/>
            </a:xfrm>
            <a:custGeom>
              <a:avLst/>
              <a:gdLst>
                <a:gd name="T0" fmla="*/ 3 w 114"/>
                <a:gd name="T1" fmla="*/ 0 h 402"/>
                <a:gd name="T2" fmla="*/ 12 w 114"/>
                <a:gd name="T3" fmla="*/ 250 h 402"/>
                <a:gd name="T4" fmla="*/ 34 w 114"/>
                <a:gd name="T5" fmla="*/ 246 h 402"/>
                <a:gd name="T6" fmla="*/ 68 w 114"/>
                <a:gd name="T7" fmla="*/ 292 h 402"/>
                <a:gd name="T8" fmla="*/ 77 w 114"/>
                <a:gd name="T9" fmla="*/ 395 h 402"/>
                <a:gd name="T10" fmla="*/ 96 w 114"/>
                <a:gd name="T11" fmla="*/ 401 h 402"/>
                <a:gd name="T12" fmla="*/ 114 w 114"/>
                <a:gd name="T13" fmla="*/ 392 h 402"/>
                <a:gd name="T14" fmla="*/ 112 w 114"/>
                <a:gd name="T15" fmla="*/ 33 h 402"/>
                <a:gd name="T16" fmla="*/ 3 w 114"/>
                <a:gd name="T1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02">
                  <a:moveTo>
                    <a:pt x="3" y="0"/>
                  </a:moveTo>
                  <a:cubicBezTo>
                    <a:pt x="3" y="0"/>
                    <a:pt x="0" y="184"/>
                    <a:pt x="12" y="250"/>
                  </a:cubicBezTo>
                  <a:cubicBezTo>
                    <a:pt x="12" y="250"/>
                    <a:pt x="21" y="246"/>
                    <a:pt x="34" y="246"/>
                  </a:cubicBezTo>
                  <a:cubicBezTo>
                    <a:pt x="46" y="246"/>
                    <a:pt x="62" y="253"/>
                    <a:pt x="68" y="292"/>
                  </a:cubicBezTo>
                  <a:cubicBezTo>
                    <a:pt x="79" y="364"/>
                    <a:pt x="77" y="395"/>
                    <a:pt x="77" y="395"/>
                  </a:cubicBezTo>
                  <a:cubicBezTo>
                    <a:pt x="77" y="395"/>
                    <a:pt x="79" y="402"/>
                    <a:pt x="96" y="401"/>
                  </a:cubicBezTo>
                  <a:cubicBezTo>
                    <a:pt x="114" y="401"/>
                    <a:pt x="114" y="392"/>
                    <a:pt x="114" y="392"/>
                  </a:cubicBezTo>
                  <a:cubicBezTo>
                    <a:pt x="112" y="33"/>
                    <a:pt x="112" y="33"/>
                    <a:pt x="112" y="3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5" name="Freeform 82"/>
            <p:cNvSpPr/>
            <p:nvPr/>
          </p:nvSpPr>
          <p:spPr bwMode="auto">
            <a:xfrm>
              <a:off x="3961462" y="-1296386"/>
              <a:ext cx="136037" cy="174328"/>
            </a:xfrm>
            <a:custGeom>
              <a:avLst/>
              <a:gdLst>
                <a:gd name="T0" fmla="*/ 48 w 57"/>
                <a:gd name="T1" fmla="*/ 20 h 73"/>
                <a:gd name="T2" fmla="*/ 8 w 57"/>
                <a:gd name="T3" fmla="*/ 0 h 73"/>
                <a:gd name="T4" fmla="*/ 0 w 57"/>
                <a:gd name="T5" fmla="*/ 0 h 73"/>
                <a:gd name="T6" fmla="*/ 0 w 57"/>
                <a:gd name="T7" fmla="*/ 0 h 73"/>
                <a:gd name="T8" fmla="*/ 6 w 57"/>
                <a:gd name="T9" fmla="*/ 52 h 73"/>
                <a:gd name="T10" fmla="*/ 28 w 57"/>
                <a:gd name="T11" fmla="*/ 48 h 73"/>
                <a:gd name="T12" fmla="*/ 56 w 57"/>
                <a:gd name="T13" fmla="*/ 73 h 73"/>
                <a:gd name="T14" fmla="*/ 57 w 57"/>
                <a:gd name="T15" fmla="*/ 31 h 73"/>
                <a:gd name="T16" fmla="*/ 48 w 57"/>
                <a:gd name="T1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73">
                  <a:moveTo>
                    <a:pt x="48" y="20"/>
                  </a:moveTo>
                  <a:cubicBezTo>
                    <a:pt x="34" y="14"/>
                    <a:pt x="21" y="6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0"/>
                    <a:pt x="3" y="39"/>
                    <a:pt x="6" y="52"/>
                  </a:cubicBezTo>
                  <a:cubicBezTo>
                    <a:pt x="6" y="52"/>
                    <a:pt x="15" y="48"/>
                    <a:pt x="28" y="48"/>
                  </a:cubicBezTo>
                  <a:cubicBezTo>
                    <a:pt x="38" y="48"/>
                    <a:pt x="49" y="52"/>
                    <a:pt x="56" y="73"/>
                  </a:cubicBezTo>
                  <a:cubicBezTo>
                    <a:pt x="57" y="59"/>
                    <a:pt x="57" y="45"/>
                    <a:pt x="57" y="31"/>
                  </a:cubicBezTo>
                  <a:cubicBezTo>
                    <a:pt x="54" y="28"/>
                    <a:pt x="51" y="24"/>
                    <a:pt x="48" y="2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6" name="Freeform 83"/>
            <p:cNvSpPr/>
            <p:nvPr/>
          </p:nvSpPr>
          <p:spPr bwMode="auto">
            <a:xfrm>
              <a:off x="3950378" y="-1687364"/>
              <a:ext cx="264011" cy="228743"/>
            </a:xfrm>
            <a:custGeom>
              <a:avLst/>
              <a:gdLst>
                <a:gd name="T0" fmla="*/ 0 w 111"/>
                <a:gd name="T1" fmla="*/ 0 h 96"/>
                <a:gd name="T2" fmla="*/ 2 w 111"/>
                <a:gd name="T3" fmla="*/ 54 h 96"/>
                <a:gd name="T4" fmla="*/ 111 w 111"/>
                <a:gd name="T5" fmla="*/ 94 h 96"/>
                <a:gd name="T6" fmla="*/ 111 w 111"/>
                <a:gd name="T7" fmla="*/ 47 h 96"/>
                <a:gd name="T8" fmla="*/ 0 w 111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96">
                  <a:moveTo>
                    <a:pt x="0" y="0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57" y="96"/>
                    <a:pt x="111" y="94"/>
                  </a:cubicBezTo>
                  <a:cubicBezTo>
                    <a:pt x="111" y="47"/>
                    <a:pt x="111" y="47"/>
                    <a:pt x="111" y="4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7" name="Freeform 84"/>
            <p:cNvSpPr/>
            <p:nvPr/>
          </p:nvSpPr>
          <p:spPr bwMode="auto">
            <a:xfrm>
              <a:off x="3790157" y="-2242594"/>
              <a:ext cx="1867224" cy="1363386"/>
            </a:xfrm>
            <a:custGeom>
              <a:avLst/>
              <a:gdLst>
                <a:gd name="T0" fmla="*/ 122 w 783"/>
                <a:gd name="T1" fmla="*/ 29 h 572"/>
                <a:gd name="T2" fmla="*/ 273 w 783"/>
                <a:gd name="T3" fmla="*/ 80 h 572"/>
                <a:gd name="T4" fmla="*/ 522 w 783"/>
                <a:gd name="T5" fmla="*/ 0 h 572"/>
                <a:gd name="T6" fmla="*/ 667 w 783"/>
                <a:gd name="T7" fmla="*/ 122 h 572"/>
                <a:gd name="T8" fmla="*/ 762 w 783"/>
                <a:gd name="T9" fmla="*/ 161 h 572"/>
                <a:gd name="T10" fmla="*/ 720 w 783"/>
                <a:gd name="T11" fmla="*/ 430 h 572"/>
                <a:gd name="T12" fmla="*/ 713 w 783"/>
                <a:gd name="T13" fmla="*/ 427 h 572"/>
                <a:gd name="T14" fmla="*/ 659 w 783"/>
                <a:gd name="T15" fmla="*/ 442 h 572"/>
                <a:gd name="T16" fmla="*/ 666 w 783"/>
                <a:gd name="T17" fmla="*/ 560 h 572"/>
                <a:gd name="T18" fmla="*/ 647 w 783"/>
                <a:gd name="T19" fmla="*/ 571 h 572"/>
                <a:gd name="T20" fmla="*/ 626 w 783"/>
                <a:gd name="T21" fmla="*/ 554 h 572"/>
                <a:gd name="T22" fmla="*/ 615 w 783"/>
                <a:gd name="T23" fmla="*/ 331 h 572"/>
                <a:gd name="T24" fmla="*/ 606 w 783"/>
                <a:gd name="T25" fmla="*/ 233 h 572"/>
                <a:gd name="T26" fmla="*/ 237 w 783"/>
                <a:gd name="T27" fmla="*/ 331 h 572"/>
                <a:gd name="T28" fmla="*/ 0 w 783"/>
                <a:gd name="T29" fmla="*/ 95 h 572"/>
                <a:gd name="T30" fmla="*/ 67 w 783"/>
                <a:gd name="T31" fmla="*/ 161 h 572"/>
                <a:gd name="T32" fmla="*/ 67 w 783"/>
                <a:gd name="T33" fmla="*/ 27 h 572"/>
                <a:gd name="T34" fmla="*/ 111 w 783"/>
                <a:gd name="T35" fmla="*/ 95 h 572"/>
                <a:gd name="T36" fmla="*/ 122 w 783"/>
                <a:gd name="T37" fmla="*/ 29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3" h="572">
                  <a:moveTo>
                    <a:pt x="122" y="29"/>
                  </a:moveTo>
                  <a:cubicBezTo>
                    <a:pt x="122" y="29"/>
                    <a:pt x="128" y="111"/>
                    <a:pt x="273" y="80"/>
                  </a:cubicBezTo>
                  <a:cubicBezTo>
                    <a:pt x="372" y="58"/>
                    <a:pt x="440" y="0"/>
                    <a:pt x="522" y="0"/>
                  </a:cubicBezTo>
                  <a:cubicBezTo>
                    <a:pt x="603" y="0"/>
                    <a:pt x="664" y="71"/>
                    <a:pt x="667" y="122"/>
                  </a:cubicBezTo>
                  <a:cubicBezTo>
                    <a:pt x="667" y="122"/>
                    <a:pt x="727" y="79"/>
                    <a:pt x="762" y="161"/>
                  </a:cubicBezTo>
                  <a:cubicBezTo>
                    <a:pt x="783" y="211"/>
                    <a:pt x="760" y="300"/>
                    <a:pt x="720" y="430"/>
                  </a:cubicBezTo>
                  <a:cubicBezTo>
                    <a:pt x="720" y="430"/>
                    <a:pt x="716" y="428"/>
                    <a:pt x="713" y="427"/>
                  </a:cubicBezTo>
                  <a:cubicBezTo>
                    <a:pt x="703" y="422"/>
                    <a:pt x="681" y="416"/>
                    <a:pt x="659" y="442"/>
                  </a:cubicBezTo>
                  <a:cubicBezTo>
                    <a:pt x="641" y="462"/>
                    <a:pt x="666" y="560"/>
                    <a:pt x="666" y="560"/>
                  </a:cubicBezTo>
                  <a:cubicBezTo>
                    <a:pt x="666" y="560"/>
                    <a:pt x="669" y="570"/>
                    <a:pt x="647" y="571"/>
                  </a:cubicBezTo>
                  <a:cubicBezTo>
                    <a:pt x="624" y="572"/>
                    <a:pt x="626" y="554"/>
                    <a:pt x="626" y="554"/>
                  </a:cubicBezTo>
                  <a:cubicBezTo>
                    <a:pt x="626" y="554"/>
                    <a:pt x="619" y="455"/>
                    <a:pt x="615" y="331"/>
                  </a:cubicBezTo>
                  <a:cubicBezTo>
                    <a:pt x="614" y="279"/>
                    <a:pt x="615" y="248"/>
                    <a:pt x="606" y="233"/>
                  </a:cubicBezTo>
                  <a:cubicBezTo>
                    <a:pt x="606" y="233"/>
                    <a:pt x="429" y="362"/>
                    <a:pt x="237" y="331"/>
                  </a:cubicBezTo>
                  <a:cubicBezTo>
                    <a:pt x="45" y="299"/>
                    <a:pt x="15" y="180"/>
                    <a:pt x="0" y="95"/>
                  </a:cubicBezTo>
                  <a:cubicBezTo>
                    <a:pt x="0" y="95"/>
                    <a:pt x="21" y="146"/>
                    <a:pt x="67" y="161"/>
                  </a:cubicBezTo>
                  <a:cubicBezTo>
                    <a:pt x="67" y="161"/>
                    <a:pt x="24" y="95"/>
                    <a:pt x="67" y="27"/>
                  </a:cubicBezTo>
                  <a:cubicBezTo>
                    <a:pt x="67" y="27"/>
                    <a:pt x="84" y="80"/>
                    <a:pt x="111" y="95"/>
                  </a:cubicBezTo>
                  <a:cubicBezTo>
                    <a:pt x="111" y="95"/>
                    <a:pt x="98" y="85"/>
                    <a:pt x="122" y="2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8" name="Freeform 85"/>
            <p:cNvSpPr/>
            <p:nvPr/>
          </p:nvSpPr>
          <p:spPr bwMode="auto">
            <a:xfrm>
              <a:off x="5347017" y="-1312509"/>
              <a:ext cx="188436" cy="135029"/>
            </a:xfrm>
            <a:custGeom>
              <a:avLst/>
              <a:gdLst>
                <a:gd name="T0" fmla="*/ 6 w 79"/>
                <a:gd name="T1" fmla="*/ 16 h 57"/>
                <a:gd name="T2" fmla="*/ 5 w 79"/>
                <a:gd name="T3" fmla="*/ 18 h 57"/>
                <a:gd name="T4" fmla="*/ 0 w 79"/>
                <a:gd name="T5" fmla="*/ 53 h 57"/>
                <a:gd name="T6" fmla="*/ 3 w 79"/>
                <a:gd name="T7" fmla="*/ 57 h 57"/>
                <a:gd name="T8" fmla="*/ 3 w 79"/>
                <a:gd name="T9" fmla="*/ 57 h 57"/>
                <a:gd name="T10" fmla="*/ 6 w 79"/>
                <a:gd name="T11" fmla="*/ 52 h 57"/>
                <a:gd name="T12" fmla="*/ 60 w 79"/>
                <a:gd name="T13" fmla="*/ 37 h 57"/>
                <a:gd name="T14" fmla="*/ 67 w 79"/>
                <a:gd name="T15" fmla="*/ 40 h 57"/>
                <a:gd name="T16" fmla="*/ 78 w 79"/>
                <a:gd name="T17" fmla="*/ 2 h 57"/>
                <a:gd name="T18" fmla="*/ 79 w 79"/>
                <a:gd name="T19" fmla="*/ 0 h 57"/>
                <a:gd name="T20" fmla="*/ 6 w 79"/>
                <a:gd name="T21" fmla="*/ 1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57">
                  <a:moveTo>
                    <a:pt x="6" y="16"/>
                  </a:moveTo>
                  <a:cubicBezTo>
                    <a:pt x="6" y="16"/>
                    <a:pt x="5" y="17"/>
                    <a:pt x="5" y="18"/>
                  </a:cubicBezTo>
                  <a:cubicBezTo>
                    <a:pt x="2" y="29"/>
                    <a:pt x="0" y="40"/>
                    <a:pt x="0" y="53"/>
                  </a:cubicBezTo>
                  <a:cubicBezTo>
                    <a:pt x="1" y="54"/>
                    <a:pt x="2" y="55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5"/>
                    <a:pt x="5" y="53"/>
                    <a:pt x="6" y="52"/>
                  </a:cubicBezTo>
                  <a:cubicBezTo>
                    <a:pt x="28" y="26"/>
                    <a:pt x="50" y="32"/>
                    <a:pt x="60" y="37"/>
                  </a:cubicBezTo>
                  <a:cubicBezTo>
                    <a:pt x="63" y="38"/>
                    <a:pt x="67" y="40"/>
                    <a:pt x="67" y="40"/>
                  </a:cubicBezTo>
                  <a:cubicBezTo>
                    <a:pt x="71" y="27"/>
                    <a:pt x="74" y="14"/>
                    <a:pt x="78" y="2"/>
                  </a:cubicBezTo>
                  <a:cubicBezTo>
                    <a:pt x="78" y="1"/>
                    <a:pt x="79" y="0"/>
                    <a:pt x="79" y="0"/>
                  </a:cubicBezTo>
                  <a:cubicBezTo>
                    <a:pt x="52" y="0"/>
                    <a:pt x="28" y="4"/>
                    <a:pt x="6" y="16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9" name="Freeform 86"/>
            <p:cNvSpPr/>
            <p:nvPr/>
          </p:nvSpPr>
          <p:spPr bwMode="auto">
            <a:xfrm>
              <a:off x="5371201" y="-1191587"/>
              <a:ext cx="148129" cy="188436"/>
            </a:xfrm>
            <a:custGeom>
              <a:avLst/>
              <a:gdLst>
                <a:gd name="T0" fmla="*/ 18 w 62"/>
                <a:gd name="T1" fmla="*/ 79 h 79"/>
                <a:gd name="T2" fmla="*/ 39 w 62"/>
                <a:gd name="T3" fmla="*/ 11 h 79"/>
                <a:gd name="T4" fmla="*/ 49 w 62"/>
                <a:gd name="T5" fmla="*/ 61 h 79"/>
                <a:gd name="T6" fmla="*/ 18 w 62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79">
                  <a:moveTo>
                    <a:pt x="18" y="79"/>
                  </a:moveTo>
                  <a:cubicBezTo>
                    <a:pt x="18" y="79"/>
                    <a:pt x="0" y="0"/>
                    <a:pt x="39" y="11"/>
                  </a:cubicBezTo>
                  <a:cubicBezTo>
                    <a:pt x="62" y="17"/>
                    <a:pt x="61" y="44"/>
                    <a:pt x="49" y="61"/>
                  </a:cubicBezTo>
                  <a:cubicBezTo>
                    <a:pt x="41" y="72"/>
                    <a:pt x="28" y="79"/>
                    <a:pt x="18" y="7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0" name="Freeform 87"/>
            <p:cNvSpPr/>
            <p:nvPr/>
          </p:nvSpPr>
          <p:spPr bwMode="auto">
            <a:xfrm>
              <a:off x="5406470" y="-1162365"/>
              <a:ext cx="109837" cy="157197"/>
            </a:xfrm>
            <a:custGeom>
              <a:avLst/>
              <a:gdLst>
                <a:gd name="T0" fmla="*/ 3 w 46"/>
                <a:gd name="T1" fmla="*/ 66 h 66"/>
                <a:gd name="T2" fmla="*/ 0 w 46"/>
                <a:gd name="T3" fmla="*/ 46 h 66"/>
                <a:gd name="T4" fmla="*/ 41 w 46"/>
                <a:gd name="T5" fmla="*/ 33 h 66"/>
                <a:gd name="T6" fmla="*/ 3 w 46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66">
                  <a:moveTo>
                    <a:pt x="3" y="6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46" y="0"/>
                    <a:pt x="41" y="33"/>
                  </a:cubicBezTo>
                  <a:cubicBezTo>
                    <a:pt x="36" y="65"/>
                    <a:pt x="3" y="66"/>
                    <a:pt x="3" y="66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1" name="Freeform 88"/>
            <p:cNvSpPr/>
            <p:nvPr/>
          </p:nvSpPr>
          <p:spPr bwMode="auto">
            <a:xfrm>
              <a:off x="3933247" y="-1136166"/>
              <a:ext cx="174328" cy="214635"/>
            </a:xfrm>
            <a:custGeom>
              <a:avLst/>
              <a:gdLst>
                <a:gd name="T0" fmla="*/ 65 w 73"/>
                <a:gd name="T1" fmla="*/ 88 h 90"/>
                <a:gd name="T2" fmla="*/ 28 w 73"/>
                <a:gd name="T3" fmla="*/ 19 h 90"/>
                <a:gd name="T4" fmla="*/ 25 w 73"/>
                <a:gd name="T5" fmla="*/ 75 h 90"/>
                <a:gd name="T6" fmla="*/ 65 w 73"/>
                <a:gd name="T7" fmla="*/ 8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90">
                  <a:moveTo>
                    <a:pt x="65" y="88"/>
                  </a:moveTo>
                  <a:cubicBezTo>
                    <a:pt x="65" y="88"/>
                    <a:pt x="73" y="0"/>
                    <a:pt x="28" y="19"/>
                  </a:cubicBezTo>
                  <a:cubicBezTo>
                    <a:pt x="0" y="30"/>
                    <a:pt x="7" y="59"/>
                    <a:pt x="25" y="75"/>
                  </a:cubicBezTo>
                  <a:cubicBezTo>
                    <a:pt x="36" y="85"/>
                    <a:pt x="53" y="90"/>
                    <a:pt x="65" y="8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2" name="Freeform 89"/>
            <p:cNvSpPr/>
            <p:nvPr/>
          </p:nvSpPr>
          <p:spPr bwMode="auto">
            <a:xfrm>
              <a:off x="3935262" y="-1076712"/>
              <a:ext cx="153167" cy="159213"/>
            </a:xfrm>
            <a:custGeom>
              <a:avLst/>
              <a:gdLst>
                <a:gd name="T0" fmla="*/ 64 w 64"/>
                <a:gd name="T1" fmla="*/ 62 h 67"/>
                <a:gd name="T2" fmla="*/ 64 w 64"/>
                <a:gd name="T3" fmla="*/ 40 h 67"/>
                <a:gd name="T4" fmla="*/ 12 w 64"/>
                <a:gd name="T5" fmla="*/ 34 h 67"/>
                <a:gd name="T6" fmla="*/ 64 w 64"/>
                <a:gd name="T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7">
                  <a:moveTo>
                    <a:pt x="64" y="62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0" y="0"/>
                    <a:pt x="12" y="34"/>
                  </a:cubicBezTo>
                  <a:cubicBezTo>
                    <a:pt x="23" y="67"/>
                    <a:pt x="64" y="62"/>
                    <a:pt x="64" y="62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3" name="Oval 90"/>
            <p:cNvSpPr>
              <a:spLocks noChangeArrowheads="1"/>
            </p:cNvSpPr>
            <p:nvPr/>
          </p:nvSpPr>
          <p:spPr bwMode="auto">
            <a:xfrm>
              <a:off x="4753495" y="-416685"/>
              <a:ext cx="125960" cy="40307"/>
            </a:xfrm>
            <a:prstGeom prst="ellipse">
              <a:avLst/>
            </a:pr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4" name="Freeform 91"/>
            <p:cNvSpPr/>
            <p:nvPr/>
          </p:nvSpPr>
          <p:spPr bwMode="auto">
            <a:xfrm>
              <a:off x="5371201" y="-1093843"/>
              <a:ext cx="228743" cy="214635"/>
            </a:xfrm>
            <a:custGeom>
              <a:avLst/>
              <a:gdLst>
                <a:gd name="T0" fmla="*/ 11 w 96"/>
                <a:gd name="T1" fmla="*/ 90 h 90"/>
                <a:gd name="T2" fmla="*/ 0 w 96"/>
                <a:gd name="T3" fmla="*/ 84 h 90"/>
                <a:gd name="T4" fmla="*/ 75 w 96"/>
                <a:gd name="T5" fmla="*/ 0 h 90"/>
                <a:gd name="T6" fmla="*/ 11 w 96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90">
                  <a:moveTo>
                    <a:pt x="11" y="90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77" y="54"/>
                    <a:pt x="75" y="0"/>
                  </a:cubicBezTo>
                  <a:cubicBezTo>
                    <a:pt x="75" y="0"/>
                    <a:pt x="96" y="58"/>
                    <a:pt x="11" y="9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5" name="Freeform 92"/>
            <p:cNvSpPr/>
            <p:nvPr/>
          </p:nvSpPr>
          <p:spPr bwMode="auto">
            <a:xfrm>
              <a:off x="3924178" y="-1994706"/>
              <a:ext cx="218666" cy="214635"/>
            </a:xfrm>
            <a:custGeom>
              <a:avLst/>
              <a:gdLst>
                <a:gd name="T0" fmla="*/ 2 w 92"/>
                <a:gd name="T1" fmla="*/ 2 h 90"/>
                <a:gd name="T2" fmla="*/ 10 w 92"/>
                <a:gd name="T3" fmla="*/ 28 h 90"/>
                <a:gd name="T4" fmla="*/ 27 w 92"/>
                <a:gd name="T5" fmla="*/ 56 h 90"/>
                <a:gd name="T6" fmla="*/ 81 w 92"/>
                <a:gd name="T7" fmla="*/ 88 h 90"/>
                <a:gd name="T8" fmla="*/ 92 w 92"/>
                <a:gd name="T9" fmla="*/ 89 h 90"/>
                <a:gd name="T10" fmla="*/ 80 w 92"/>
                <a:gd name="T11" fmla="*/ 84 h 90"/>
                <a:gd name="T12" fmla="*/ 68 w 92"/>
                <a:gd name="T13" fmla="*/ 75 h 90"/>
                <a:gd name="T14" fmla="*/ 40 w 92"/>
                <a:gd name="T15" fmla="*/ 54 h 90"/>
                <a:gd name="T16" fmla="*/ 20 w 92"/>
                <a:gd name="T17" fmla="*/ 28 h 90"/>
                <a:gd name="T18" fmla="*/ 6 w 92"/>
                <a:gd name="T19" fmla="*/ 6 h 90"/>
                <a:gd name="T20" fmla="*/ 3 w 92"/>
                <a:gd name="T21" fmla="*/ 0 h 90"/>
                <a:gd name="T22" fmla="*/ 2 w 92"/>
                <a:gd name="T23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90">
                  <a:moveTo>
                    <a:pt x="2" y="2"/>
                  </a:moveTo>
                  <a:cubicBezTo>
                    <a:pt x="0" y="10"/>
                    <a:pt x="8" y="23"/>
                    <a:pt x="10" y="28"/>
                  </a:cubicBezTo>
                  <a:cubicBezTo>
                    <a:pt x="14" y="38"/>
                    <a:pt x="20" y="48"/>
                    <a:pt x="27" y="56"/>
                  </a:cubicBezTo>
                  <a:cubicBezTo>
                    <a:pt x="41" y="72"/>
                    <a:pt x="60" y="84"/>
                    <a:pt x="81" y="88"/>
                  </a:cubicBezTo>
                  <a:cubicBezTo>
                    <a:pt x="84" y="89"/>
                    <a:pt x="88" y="90"/>
                    <a:pt x="92" y="89"/>
                  </a:cubicBezTo>
                  <a:cubicBezTo>
                    <a:pt x="89" y="87"/>
                    <a:pt x="84" y="85"/>
                    <a:pt x="80" y="84"/>
                  </a:cubicBezTo>
                  <a:cubicBezTo>
                    <a:pt x="76" y="81"/>
                    <a:pt x="72" y="78"/>
                    <a:pt x="68" y="75"/>
                  </a:cubicBezTo>
                  <a:cubicBezTo>
                    <a:pt x="58" y="69"/>
                    <a:pt x="48" y="63"/>
                    <a:pt x="40" y="54"/>
                  </a:cubicBezTo>
                  <a:cubicBezTo>
                    <a:pt x="32" y="47"/>
                    <a:pt x="25" y="37"/>
                    <a:pt x="20" y="28"/>
                  </a:cubicBezTo>
                  <a:cubicBezTo>
                    <a:pt x="15" y="20"/>
                    <a:pt x="10" y="14"/>
                    <a:pt x="6" y="6"/>
                  </a:cubicBezTo>
                  <a:cubicBezTo>
                    <a:pt x="5" y="4"/>
                    <a:pt x="4" y="2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6" name="Freeform 93"/>
            <p:cNvSpPr/>
            <p:nvPr/>
          </p:nvSpPr>
          <p:spPr bwMode="auto">
            <a:xfrm>
              <a:off x="4048122" y="-2080358"/>
              <a:ext cx="130998" cy="171305"/>
            </a:xfrm>
            <a:custGeom>
              <a:avLst/>
              <a:gdLst>
                <a:gd name="T0" fmla="*/ 7 w 55"/>
                <a:gd name="T1" fmla="*/ 0 h 72"/>
                <a:gd name="T2" fmla="*/ 55 w 55"/>
                <a:gd name="T3" fmla="*/ 72 h 72"/>
                <a:gd name="T4" fmla="*/ 7 w 55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72">
                  <a:moveTo>
                    <a:pt x="7" y="0"/>
                  </a:moveTo>
                  <a:cubicBezTo>
                    <a:pt x="7" y="0"/>
                    <a:pt x="0" y="58"/>
                    <a:pt x="55" y="72"/>
                  </a:cubicBezTo>
                  <a:cubicBezTo>
                    <a:pt x="55" y="72"/>
                    <a:pt x="17" y="47"/>
                    <a:pt x="7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7" name="Freeform 94"/>
            <p:cNvSpPr/>
            <p:nvPr/>
          </p:nvSpPr>
          <p:spPr bwMode="auto">
            <a:xfrm>
              <a:off x="5226096" y="-1937268"/>
              <a:ext cx="216651" cy="235796"/>
            </a:xfrm>
            <a:custGeom>
              <a:avLst/>
              <a:gdLst>
                <a:gd name="T0" fmla="*/ 61 w 91"/>
                <a:gd name="T1" fmla="*/ 0 h 99"/>
                <a:gd name="T2" fmla="*/ 0 w 91"/>
                <a:gd name="T3" fmla="*/ 99 h 99"/>
                <a:gd name="T4" fmla="*/ 61 w 91"/>
                <a:gd name="T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9">
                  <a:moveTo>
                    <a:pt x="61" y="0"/>
                  </a:moveTo>
                  <a:cubicBezTo>
                    <a:pt x="61" y="0"/>
                    <a:pt x="91" y="78"/>
                    <a:pt x="0" y="99"/>
                  </a:cubicBezTo>
                  <a:cubicBezTo>
                    <a:pt x="0" y="99"/>
                    <a:pt x="48" y="59"/>
                    <a:pt x="61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8" name="Freeform 95"/>
            <p:cNvSpPr/>
            <p:nvPr/>
          </p:nvSpPr>
          <p:spPr bwMode="auto">
            <a:xfrm>
              <a:off x="4622498" y="-2254686"/>
              <a:ext cx="631813" cy="193474"/>
            </a:xfrm>
            <a:custGeom>
              <a:avLst/>
              <a:gdLst>
                <a:gd name="T0" fmla="*/ 265 w 265"/>
                <a:gd name="T1" fmla="*/ 62 h 81"/>
                <a:gd name="T2" fmla="*/ 144 w 265"/>
                <a:gd name="T3" fmla="*/ 28 h 81"/>
                <a:gd name="T4" fmla="*/ 33 w 265"/>
                <a:gd name="T5" fmla="*/ 78 h 81"/>
                <a:gd name="T6" fmla="*/ 181 w 265"/>
                <a:gd name="T7" fmla="*/ 60 h 81"/>
                <a:gd name="T8" fmla="*/ 265 w 265"/>
                <a:gd name="T9" fmla="*/ 6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81">
                  <a:moveTo>
                    <a:pt x="265" y="62"/>
                  </a:moveTo>
                  <a:cubicBezTo>
                    <a:pt x="265" y="62"/>
                    <a:pt x="223" y="0"/>
                    <a:pt x="144" y="28"/>
                  </a:cubicBezTo>
                  <a:cubicBezTo>
                    <a:pt x="65" y="57"/>
                    <a:pt x="66" y="76"/>
                    <a:pt x="33" y="78"/>
                  </a:cubicBezTo>
                  <a:cubicBezTo>
                    <a:pt x="0" y="81"/>
                    <a:pt x="118" y="79"/>
                    <a:pt x="181" y="60"/>
                  </a:cubicBezTo>
                  <a:cubicBezTo>
                    <a:pt x="243" y="41"/>
                    <a:pt x="254" y="76"/>
                    <a:pt x="265" y="62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9" name="Freeform 96"/>
            <p:cNvSpPr/>
            <p:nvPr/>
          </p:nvSpPr>
          <p:spPr bwMode="auto">
            <a:xfrm>
              <a:off x="5347017" y="-1858669"/>
              <a:ext cx="238820" cy="350671"/>
            </a:xfrm>
            <a:custGeom>
              <a:avLst/>
              <a:gdLst>
                <a:gd name="T0" fmla="*/ 0 w 100"/>
                <a:gd name="T1" fmla="*/ 87 h 147"/>
                <a:gd name="T2" fmla="*/ 58 w 100"/>
                <a:gd name="T3" fmla="*/ 0 h 147"/>
                <a:gd name="T4" fmla="*/ 91 w 100"/>
                <a:gd name="T5" fmla="*/ 57 h 147"/>
                <a:gd name="T6" fmla="*/ 0 w 100"/>
                <a:gd name="T7" fmla="*/ 147 h 147"/>
                <a:gd name="T8" fmla="*/ 0 w 100"/>
                <a:gd name="T9" fmla="*/ 8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7">
                  <a:moveTo>
                    <a:pt x="0" y="87"/>
                  </a:moveTo>
                  <a:cubicBezTo>
                    <a:pt x="0" y="87"/>
                    <a:pt x="64" y="50"/>
                    <a:pt x="58" y="0"/>
                  </a:cubicBezTo>
                  <a:cubicBezTo>
                    <a:pt x="58" y="0"/>
                    <a:pt x="100" y="9"/>
                    <a:pt x="91" y="57"/>
                  </a:cubicBezTo>
                  <a:cubicBezTo>
                    <a:pt x="82" y="105"/>
                    <a:pt x="0" y="147"/>
                    <a:pt x="0" y="147"/>
                  </a:cubicBezTo>
                  <a:lnTo>
                    <a:pt x="0" y="87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0" name="Freeform 97"/>
            <p:cNvSpPr/>
            <p:nvPr/>
          </p:nvSpPr>
          <p:spPr bwMode="auto">
            <a:xfrm>
              <a:off x="4243611" y="-947730"/>
              <a:ext cx="47361" cy="18138"/>
            </a:xfrm>
            <a:custGeom>
              <a:avLst/>
              <a:gdLst>
                <a:gd name="T0" fmla="*/ 20 w 20"/>
                <a:gd name="T1" fmla="*/ 4 h 8"/>
                <a:gd name="T2" fmla="*/ 17 w 20"/>
                <a:gd name="T3" fmla="*/ 8 h 8"/>
                <a:gd name="T4" fmla="*/ 4 w 20"/>
                <a:gd name="T5" fmla="*/ 8 h 8"/>
                <a:gd name="T6" fmla="*/ 0 w 20"/>
                <a:gd name="T7" fmla="*/ 4 h 8"/>
                <a:gd name="T8" fmla="*/ 0 w 20"/>
                <a:gd name="T9" fmla="*/ 4 h 8"/>
                <a:gd name="T10" fmla="*/ 4 w 20"/>
                <a:gd name="T11" fmla="*/ 0 h 8"/>
                <a:gd name="T12" fmla="*/ 17 w 20"/>
                <a:gd name="T13" fmla="*/ 0 h 8"/>
                <a:gd name="T14" fmla="*/ 20 w 20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8">
                  <a:moveTo>
                    <a:pt x="20" y="4"/>
                  </a:moveTo>
                  <a:cubicBezTo>
                    <a:pt x="20" y="6"/>
                    <a:pt x="19" y="8"/>
                    <a:pt x="1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2"/>
                    <a:pt x="20" y="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1" name="Freeform 98"/>
            <p:cNvSpPr/>
            <p:nvPr/>
          </p:nvSpPr>
          <p:spPr bwMode="auto">
            <a:xfrm>
              <a:off x="5175712" y="-964861"/>
              <a:ext cx="71545" cy="26200"/>
            </a:xfrm>
            <a:custGeom>
              <a:avLst/>
              <a:gdLst>
                <a:gd name="T0" fmla="*/ 30 w 30"/>
                <a:gd name="T1" fmla="*/ 6 h 11"/>
                <a:gd name="T2" fmla="*/ 25 w 30"/>
                <a:gd name="T3" fmla="*/ 11 h 11"/>
                <a:gd name="T4" fmla="*/ 4 w 30"/>
                <a:gd name="T5" fmla="*/ 11 h 11"/>
                <a:gd name="T6" fmla="*/ 0 w 30"/>
                <a:gd name="T7" fmla="*/ 6 h 11"/>
                <a:gd name="T8" fmla="*/ 0 w 30"/>
                <a:gd name="T9" fmla="*/ 6 h 11"/>
                <a:gd name="T10" fmla="*/ 4 w 30"/>
                <a:gd name="T11" fmla="*/ 0 h 11"/>
                <a:gd name="T12" fmla="*/ 25 w 30"/>
                <a:gd name="T13" fmla="*/ 0 h 11"/>
                <a:gd name="T14" fmla="*/ 30 w 30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1">
                  <a:moveTo>
                    <a:pt x="30" y="6"/>
                  </a:moveTo>
                  <a:cubicBezTo>
                    <a:pt x="30" y="9"/>
                    <a:pt x="28" y="11"/>
                    <a:pt x="2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2" name="Freeform 99"/>
            <p:cNvSpPr/>
            <p:nvPr/>
          </p:nvSpPr>
          <p:spPr bwMode="auto">
            <a:xfrm>
              <a:off x="4507622" y="-1207710"/>
              <a:ext cx="479654" cy="450432"/>
            </a:xfrm>
            <a:custGeom>
              <a:avLst/>
              <a:gdLst>
                <a:gd name="T0" fmla="*/ 47 w 201"/>
                <a:gd name="T1" fmla="*/ 22 h 189"/>
                <a:gd name="T2" fmla="*/ 53 w 201"/>
                <a:gd name="T3" fmla="*/ 154 h 189"/>
                <a:gd name="T4" fmla="*/ 183 w 201"/>
                <a:gd name="T5" fmla="*/ 139 h 189"/>
                <a:gd name="T6" fmla="*/ 141 w 201"/>
                <a:gd name="T7" fmla="*/ 17 h 189"/>
                <a:gd name="T8" fmla="*/ 96 w 201"/>
                <a:gd name="T9" fmla="*/ 1 h 189"/>
                <a:gd name="T10" fmla="*/ 47 w 201"/>
                <a:gd name="T11" fmla="*/ 2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189">
                  <a:moveTo>
                    <a:pt x="47" y="22"/>
                  </a:moveTo>
                  <a:cubicBezTo>
                    <a:pt x="47" y="22"/>
                    <a:pt x="0" y="119"/>
                    <a:pt x="53" y="154"/>
                  </a:cubicBezTo>
                  <a:cubicBezTo>
                    <a:pt x="106" y="189"/>
                    <a:pt x="172" y="166"/>
                    <a:pt x="183" y="139"/>
                  </a:cubicBezTo>
                  <a:cubicBezTo>
                    <a:pt x="201" y="93"/>
                    <a:pt x="153" y="80"/>
                    <a:pt x="141" y="17"/>
                  </a:cubicBezTo>
                  <a:cubicBezTo>
                    <a:pt x="141" y="17"/>
                    <a:pt x="126" y="0"/>
                    <a:pt x="96" y="1"/>
                  </a:cubicBezTo>
                  <a:cubicBezTo>
                    <a:pt x="67" y="1"/>
                    <a:pt x="47" y="22"/>
                    <a:pt x="47" y="2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3" name="Freeform 100"/>
            <p:cNvSpPr/>
            <p:nvPr/>
          </p:nvSpPr>
          <p:spPr bwMode="auto">
            <a:xfrm>
              <a:off x="4529791" y="-1212749"/>
              <a:ext cx="426247" cy="396017"/>
            </a:xfrm>
            <a:custGeom>
              <a:avLst/>
              <a:gdLst>
                <a:gd name="T0" fmla="*/ 43 w 179"/>
                <a:gd name="T1" fmla="*/ 20 h 166"/>
                <a:gd name="T2" fmla="*/ 48 w 179"/>
                <a:gd name="T3" fmla="*/ 134 h 166"/>
                <a:gd name="T4" fmla="*/ 163 w 179"/>
                <a:gd name="T5" fmla="*/ 121 h 166"/>
                <a:gd name="T6" fmla="*/ 127 w 179"/>
                <a:gd name="T7" fmla="*/ 12 h 166"/>
                <a:gd name="T8" fmla="*/ 86 w 179"/>
                <a:gd name="T9" fmla="*/ 0 h 166"/>
                <a:gd name="T10" fmla="*/ 43 w 179"/>
                <a:gd name="T11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166">
                  <a:moveTo>
                    <a:pt x="43" y="20"/>
                  </a:moveTo>
                  <a:cubicBezTo>
                    <a:pt x="43" y="20"/>
                    <a:pt x="0" y="102"/>
                    <a:pt x="48" y="134"/>
                  </a:cubicBezTo>
                  <a:cubicBezTo>
                    <a:pt x="95" y="166"/>
                    <a:pt x="154" y="145"/>
                    <a:pt x="163" y="121"/>
                  </a:cubicBezTo>
                  <a:cubicBezTo>
                    <a:pt x="179" y="78"/>
                    <a:pt x="137" y="70"/>
                    <a:pt x="127" y="12"/>
                  </a:cubicBezTo>
                  <a:cubicBezTo>
                    <a:pt x="127" y="12"/>
                    <a:pt x="113" y="0"/>
                    <a:pt x="86" y="0"/>
                  </a:cubicBezTo>
                  <a:cubicBezTo>
                    <a:pt x="60" y="1"/>
                    <a:pt x="43" y="20"/>
                    <a:pt x="43" y="2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Oval 101"/>
            <p:cNvSpPr>
              <a:spLocks noChangeArrowheads="1"/>
            </p:cNvSpPr>
            <p:nvPr/>
          </p:nvSpPr>
          <p:spPr bwMode="auto">
            <a:xfrm>
              <a:off x="4763572" y="-950753"/>
              <a:ext cx="80614" cy="29223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102"/>
            <p:cNvSpPr/>
            <p:nvPr/>
          </p:nvSpPr>
          <p:spPr bwMode="auto">
            <a:xfrm rot="1295826">
              <a:off x="4910693" y="-1481798"/>
              <a:ext cx="341603" cy="225719"/>
            </a:xfrm>
            <a:custGeom>
              <a:avLst/>
              <a:gdLst>
                <a:gd name="T0" fmla="*/ 6 w 143"/>
                <a:gd name="T1" fmla="*/ 76 h 95"/>
                <a:gd name="T2" fmla="*/ 18 w 143"/>
                <a:gd name="T3" fmla="*/ 93 h 95"/>
                <a:gd name="T4" fmla="*/ 81 w 143"/>
                <a:gd name="T5" fmla="*/ 46 h 95"/>
                <a:gd name="T6" fmla="*/ 123 w 143"/>
                <a:gd name="T7" fmla="*/ 23 h 95"/>
                <a:gd name="T8" fmla="*/ 101 w 143"/>
                <a:gd name="T9" fmla="*/ 16 h 95"/>
                <a:gd name="T10" fmla="*/ 6 w 143"/>
                <a:gd name="T11" fmla="*/ 7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95">
                  <a:moveTo>
                    <a:pt x="6" y="76"/>
                  </a:moveTo>
                  <a:cubicBezTo>
                    <a:pt x="6" y="76"/>
                    <a:pt x="0" y="91"/>
                    <a:pt x="18" y="93"/>
                  </a:cubicBezTo>
                  <a:cubicBezTo>
                    <a:pt x="39" y="95"/>
                    <a:pt x="62" y="56"/>
                    <a:pt x="81" y="46"/>
                  </a:cubicBezTo>
                  <a:cubicBezTo>
                    <a:pt x="94" y="39"/>
                    <a:pt x="112" y="35"/>
                    <a:pt x="123" y="23"/>
                  </a:cubicBezTo>
                  <a:cubicBezTo>
                    <a:pt x="143" y="0"/>
                    <a:pt x="114" y="11"/>
                    <a:pt x="101" y="16"/>
                  </a:cubicBezTo>
                  <a:cubicBezTo>
                    <a:pt x="68" y="28"/>
                    <a:pt x="20" y="39"/>
                    <a:pt x="6" y="7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103"/>
            <p:cNvSpPr/>
            <p:nvPr/>
          </p:nvSpPr>
          <p:spPr bwMode="auto">
            <a:xfrm>
              <a:off x="4238573" y="-1217787"/>
              <a:ext cx="212620" cy="207581"/>
            </a:xfrm>
            <a:custGeom>
              <a:avLst/>
              <a:gdLst>
                <a:gd name="T0" fmla="*/ 88 w 89"/>
                <a:gd name="T1" fmla="*/ 46 h 87"/>
                <a:gd name="T2" fmla="*/ 42 w 89"/>
                <a:gd name="T3" fmla="*/ 86 h 87"/>
                <a:gd name="T4" fmla="*/ 2 w 89"/>
                <a:gd name="T5" fmla="*/ 42 h 87"/>
                <a:gd name="T6" fmla="*/ 47 w 89"/>
                <a:gd name="T7" fmla="*/ 2 h 87"/>
                <a:gd name="T8" fmla="*/ 88 w 89"/>
                <a:gd name="T9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8" y="46"/>
                  </a:moveTo>
                  <a:cubicBezTo>
                    <a:pt x="86" y="69"/>
                    <a:pt x="66" y="87"/>
                    <a:pt x="42" y="86"/>
                  </a:cubicBezTo>
                  <a:cubicBezTo>
                    <a:pt x="19" y="85"/>
                    <a:pt x="0" y="65"/>
                    <a:pt x="2" y="42"/>
                  </a:cubicBezTo>
                  <a:cubicBezTo>
                    <a:pt x="3" y="18"/>
                    <a:pt x="23" y="0"/>
                    <a:pt x="47" y="2"/>
                  </a:cubicBezTo>
                  <a:cubicBezTo>
                    <a:pt x="71" y="3"/>
                    <a:pt x="89" y="23"/>
                    <a:pt x="88" y="46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104"/>
            <p:cNvSpPr/>
            <p:nvPr/>
          </p:nvSpPr>
          <p:spPr bwMode="auto">
            <a:xfrm>
              <a:off x="5001384" y="-1277240"/>
              <a:ext cx="231765" cy="226727"/>
            </a:xfrm>
            <a:custGeom>
              <a:avLst/>
              <a:gdLst>
                <a:gd name="T0" fmla="*/ 95 w 97"/>
                <a:gd name="T1" fmla="*/ 50 h 95"/>
                <a:gd name="T2" fmla="*/ 46 w 97"/>
                <a:gd name="T3" fmla="*/ 94 h 95"/>
                <a:gd name="T4" fmla="*/ 1 w 97"/>
                <a:gd name="T5" fmla="*/ 45 h 95"/>
                <a:gd name="T6" fmla="*/ 51 w 97"/>
                <a:gd name="T7" fmla="*/ 1 h 95"/>
                <a:gd name="T8" fmla="*/ 95 w 97"/>
                <a:gd name="T9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5">
                  <a:moveTo>
                    <a:pt x="95" y="50"/>
                  </a:moveTo>
                  <a:cubicBezTo>
                    <a:pt x="94" y="76"/>
                    <a:pt x="72" y="95"/>
                    <a:pt x="46" y="94"/>
                  </a:cubicBezTo>
                  <a:cubicBezTo>
                    <a:pt x="20" y="92"/>
                    <a:pt x="0" y="71"/>
                    <a:pt x="1" y="45"/>
                  </a:cubicBezTo>
                  <a:cubicBezTo>
                    <a:pt x="3" y="20"/>
                    <a:pt x="25" y="0"/>
                    <a:pt x="51" y="1"/>
                  </a:cubicBezTo>
                  <a:cubicBezTo>
                    <a:pt x="77" y="3"/>
                    <a:pt x="97" y="25"/>
                    <a:pt x="95" y="5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105"/>
            <p:cNvSpPr/>
            <p:nvPr/>
          </p:nvSpPr>
          <p:spPr bwMode="auto">
            <a:xfrm>
              <a:off x="4254696" y="-1102912"/>
              <a:ext cx="76583" cy="71545"/>
            </a:xfrm>
            <a:custGeom>
              <a:avLst/>
              <a:gdLst>
                <a:gd name="T0" fmla="*/ 29 w 32"/>
                <a:gd name="T1" fmla="*/ 20 h 30"/>
                <a:gd name="T2" fmla="*/ 11 w 32"/>
                <a:gd name="T3" fmla="*/ 27 h 30"/>
                <a:gd name="T4" fmla="*/ 3 w 32"/>
                <a:gd name="T5" fmla="*/ 10 h 30"/>
                <a:gd name="T6" fmla="*/ 21 w 32"/>
                <a:gd name="T7" fmla="*/ 3 h 30"/>
                <a:gd name="T8" fmla="*/ 29 w 32"/>
                <a:gd name="T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0">
                  <a:moveTo>
                    <a:pt x="29" y="20"/>
                  </a:moveTo>
                  <a:cubicBezTo>
                    <a:pt x="26" y="27"/>
                    <a:pt x="18" y="30"/>
                    <a:pt x="11" y="27"/>
                  </a:cubicBezTo>
                  <a:cubicBezTo>
                    <a:pt x="4" y="24"/>
                    <a:pt x="0" y="16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28" y="5"/>
                    <a:pt x="32" y="13"/>
                    <a:pt x="29" y="2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106"/>
            <p:cNvSpPr/>
            <p:nvPr/>
          </p:nvSpPr>
          <p:spPr bwMode="auto">
            <a:xfrm>
              <a:off x="5032622" y="-1165388"/>
              <a:ext cx="92706" cy="90691"/>
            </a:xfrm>
            <a:custGeom>
              <a:avLst/>
              <a:gdLst>
                <a:gd name="T0" fmla="*/ 35 w 39"/>
                <a:gd name="T1" fmla="*/ 25 h 38"/>
                <a:gd name="T2" fmla="*/ 13 w 39"/>
                <a:gd name="T3" fmla="*/ 34 h 38"/>
                <a:gd name="T4" fmla="*/ 3 w 39"/>
                <a:gd name="T5" fmla="*/ 13 h 38"/>
                <a:gd name="T6" fmla="*/ 26 w 39"/>
                <a:gd name="T7" fmla="*/ 4 h 38"/>
                <a:gd name="T8" fmla="*/ 35 w 39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35" y="25"/>
                  </a:moveTo>
                  <a:cubicBezTo>
                    <a:pt x="32" y="34"/>
                    <a:pt x="22" y="38"/>
                    <a:pt x="13" y="34"/>
                  </a:cubicBezTo>
                  <a:cubicBezTo>
                    <a:pt x="4" y="30"/>
                    <a:pt x="0" y="21"/>
                    <a:pt x="3" y="13"/>
                  </a:cubicBezTo>
                  <a:cubicBezTo>
                    <a:pt x="7" y="4"/>
                    <a:pt x="17" y="0"/>
                    <a:pt x="26" y="4"/>
                  </a:cubicBezTo>
                  <a:cubicBezTo>
                    <a:pt x="34" y="7"/>
                    <a:pt x="39" y="17"/>
                    <a:pt x="35" y="2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107"/>
            <p:cNvSpPr/>
            <p:nvPr/>
          </p:nvSpPr>
          <p:spPr bwMode="auto">
            <a:xfrm rot="20314976">
              <a:off x="4174082" y="-1369946"/>
              <a:ext cx="300287" cy="169290"/>
            </a:xfrm>
            <a:custGeom>
              <a:avLst/>
              <a:gdLst>
                <a:gd name="T0" fmla="*/ 79 w 126"/>
                <a:gd name="T1" fmla="*/ 45 h 71"/>
                <a:gd name="T2" fmla="*/ 112 w 126"/>
                <a:gd name="T3" fmla="*/ 66 h 71"/>
                <a:gd name="T4" fmla="*/ 121 w 126"/>
                <a:gd name="T5" fmla="*/ 67 h 71"/>
                <a:gd name="T6" fmla="*/ 125 w 126"/>
                <a:gd name="T7" fmla="*/ 52 h 71"/>
                <a:gd name="T8" fmla="*/ 80 w 126"/>
                <a:gd name="T9" fmla="*/ 21 h 71"/>
                <a:gd name="T10" fmla="*/ 5 w 126"/>
                <a:gd name="T11" fmla="*/ 8 h 71"/>
                <a:gd name="T12" fmla="*/ 42 w 126"/>
                <a:gd name="T13" fmla="*/ 26 h 71"/>
                <a:gd name="T14" fmla="*/ 79 w 126"/>
                <a:gd name="T15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71">
                  <a:moveTo>
                    <a:pt x="79" y="45"/>
                  </a:moveTo>
                  <a:cubicBezTo>
                    <a:pt x="90" y="52"/>
                    <a:pt x="101" y="59"/>
                    <a:pt x="112" y="66"/>
                  </a:cubicBezTo>
                  <a:cubicBezTo>
                    <a:pt x="116" y="68"/>
                    <a:pt x="116" y="71"/>
                    <a:pt x="121" y="67"/>
                  </a:cubicBezTo>
                  <a:cubicBezTo>
                    <a:pt x="124" y="65"/>
                    <a:pt x="126" y="56"/>
                    <a:pt x="125" y="52"/>
                  </a:cubicBezTo>
                  <a:cubicBezTo>
                    <a:pt x="120" y="34"/>
                    <a:pt x="95" y="29"/>
                    <a:pt x="80" y="21"/>
                  </a:cubicBezTo>
                  <a:cubicBezTo>
                    <a:pt x="50" y="6"/>
                    <a:pt x="31" y="0"/>
                    <a:pt x="5" y="8"/>
                  </a:cubicBezTo>
                  <a:cubicBezTo>
                    <a:pt x="0" y="27"/>
                    <a:pt x="31" y="23"/>
                    <a:pt x="42" y="26"/>
                  </a:cubicBezTo>
                  <a:cubicBezTo>
                    <a:pt x="55" y="29"/>
                    <a:pt x="67" y="37"/>
                    <a:pt x="79" y="4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108"/>
            <p:cNvSpPr/>
            <p:nvPr/>
          </p:nvSpPr>
          <p:spPr bwMode="auto">
            <a:xfrm>
              <a:off x="4575359" y="-692001"/>
              <a:ext cx="408233" cy="185140"/>
            </a:xfrm>
            <a:custGeom>
              <a:avLst/>
              <a:gdLst>
                <a:gd name="T0" fmla="*/ 135 w 155"/>
                <a:gd name="T1" fmla="*/ 106 h 106"/>
                <a:gd name="T2" fmla="*/ 155 w 155"/>
                <a:gd name="T3" fmla="*/ 30 h 106"/>
                <a:gd name="T4" fmla="*/ 58 w 155"/>
                <a:gd name="T5" fmla="*/ 45 h 106"/>
                <a:gd name="T6" fmla="*/ 7 w 155"/>
                <a:gd name="T7" fmla="*/ 106 h 106"/>
                <a:gd name="T8" fmla="*/ 135 w 155"/>
                <a:gd name="T9" fmla="*/ 106 h 106"/>
                <a:gd name="connsiteX0" fmla="*/ 8276 w 8276"/>
                <a:gd name="connsiteY0" fmla="*/ 5755 h 5755"/>
                <a:gd name="connsiteX1" fmla="*/ 3308 w 8276"/>
                <a:gd name="connsiteY1" fmla="*/ 0 h 5755"/>
                <a:gd name="connsiteX2" fmla="*/ 18 w 8276"/>
                <a:gd name="connsiteY2" fmla="*/ 5755 h 5755"/>
                <a:gd name="connsiteX3" fmla="*/ 8276 w 8276"/>
                <a:gd name="connsiteY3" fmla="*/ 5755 h 5755"/>
                <a:gd name="connsiteX0-1" fmla="*/ 9999 w 10753"/>
                <a:gd name="connsiteY0-2" fmla="*/ 10000 h 10000"/>
                <a:gd name="connsiteX1-3" fmla="*/ 3996 w 10753"/>
                <a:gd name="connsiteY1-4" fmla="*/ 0 h 10000"/>
                <a:gd name="connsiteX2-5" fmla="*/ 21 w 10753"/>
                <a:gd name="connsiteY2-6" fmla="*/ 10000 h 10000"/>
                <a:gd name="connsiteX3-7" fmla="*/ 9999 w 10753"/>
                <a:gd name="connsiteY3-8" fmla="*/ 10000 h 10000"/>
                <a:gd name="connsiteX0-9" fmla="*/ 9999 w 11075"/>
                <a:gd name="connsiteY0-10" fmla="*/ 11414 h 11414"/>
                <a:gd name="connsiteX1-11" fmla="*/ 3996 w 11075"/>
                <a:gd name="connsiteY1-12" fmla="*/ 1414 h 11414"/>
                <a:gd name="connsiteX2-13" fmla="*/ 21 w 11075"/>
                <a:gd name="connsiteY2-14" fmla="*/ 11414 h 11414"/>
                <a:gd name="connsiteX3-15" fmla="*/ 9999 w 11075"/>
                <a:gd name="connsiteY3-16" fmla="*/ 11414 h 11414"/>
                <a:gd name="connsiteX0-17" fmla="*/ 9999 w 11075"/>
                <a:gd name="connsiteY0-18" fmla="*/ 11414 h 12770"/>
                <a:gd name="connsiteX1-19" fmla="*/ 3996 w 11075"/>
                <a:gd name="connsiteY1-20" fmla="*/ 1414 h 12770"/>
                <a:gd name="connsiteX2-21" fmla="*/ 21 w 11075"/>
                <a:gd name="connsiteY2-22" fmla="*/ 11414 h 12770"/>
                <a:gd name="connsiteX3-23" fmla="*/ 9999 w 11075"/>
                <a:gd name="connsiteY3-24" fmla="*/ 11414 h 127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1075" h="12770">
                  <a:moveTo>
                    <a:pt x="9999" y="11414"/>
                  </a:moveTo>
                  <a:cubicBezTo>
                    <a:pt x="13048" y="4331"/>
                    <a:pt x="9167" y="-3194"/>
                    <a:pt x="3996" y="1414"/>
                  </a:cubicBezTo>
                  <a:cubicBezTo>
                    <a:pt x="-525" y="8792"/>
                    <a:pt x="21" y="11414"/>
                    <a:pt x="21" y="11414"/>
                  </a:cubicBezTo>
                  <a:cubicBezTo>
                    <a:pt x="1689" y="14466"/>
                    <a:pt x="6673" y="11414"/>
                    <a:pt x="9999" y="11414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110"/>
            <p:cNvSpPr/>
            <p:nvPr/>
          </p:nvSpPr>
          <p:spPr bwMode="auto">
            <a:xfrm>
              <a:off x="4488477" y="-578920"/>
              <a:ext cx="45346" cy="90691"/>
            </a:xfrm>
            <a:custGeom>
              <a:avLst/>
              <a:gdLst>
                <a:gd name="T0" fmla="*/ 12 w 19"/>
                <a:gd name="T1" fmla="*/ 2 h 38"/>
                <a:gd name="T2" fmla="*/ 12 w 19"/>
                <a:gd name="T3" fmla="*/ 12 h 38"/>
                <a:gd name="T4" fmla="*/ 12 w 19"/>
                <a:gd name="T5" fmla="*/ 28 h 38"/>
                <a:gd name="T6" fmla="*/ 19 w 19"/>
                <a:gd name="T7" fmla="*/ 37 h 38"/>
                <a:gd name="T8" fmla="*/ 7 w 19"/>
                <a:gd name="T9" fmla="*/ 34 h 38"/>
                <a:gd name="T10" fmla="*/ 1 w 19"/>
                <a:gd name="T11" fmla="*/ 18 h 38"/>
                <a:gd name="T12" fmla="*/ 9 w 19"/>
                <a:gd name="T13" fmla="*/ 1 h 38"/>
                <a:gd name="T14" fmla="*/ 12 w 19"/>
                <a:gd name="T1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8">
                  <a:moveTo>
                    <a:pt x="12" y="2"/>
                  </a:moveTo>
                  <a:cubicBezTo>
                    <a:pt x="14" y="5"/>
                    <a:pt x="13" y="9"/>
                    <a:pt x="12" y="12"/>
                  </a:cubicBezTo>
                  <a:cubicBezTo>
                    <a:pt x="10" y="19"/>
                    <a:pt x="8" y="20"/>
                    <a:pt x="12" y="28"/>
                  </a:cubicBezTo>
                  <a:cubicBezTo>
                    <a:pt x="13" y="29"/>
                    <a:pt x="17" y="37"/>
                    <a:pt x="19" y="37"/>
                  </a:cubicBezTo>
                  <a:cubicBezTo>
                    <a:pt x="15" y="38"/>
                    <a:pt x="10" y="36"/>
                    <a:pt x="7" y="34"/>
                  </a:cubicBezTo>
                  <a:cubicBezTo>
                    <a:pt x="4" y="28"/>
                    <a:pt x="0" y="25"/>
                    <a:pt x="1" y="18"/>
                  </a:cubicBezTo>
                  <a:cubicBezTo>
                    <a:pt x="1" y="15"/>
                    <a:pt x="5" y="1"/>
                    <a:pt x="9" y="1"/>
                  </a:cubicBezTo>
                  <a:cubicBezTo>
                    <a:pt x="11" y="0"/>
                    <a:pt x="12" y="1"/>
                    <a:pt x="12" y="2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32" name="组合 631"/>
            <p:cNvGrpSpPr/>
            <p:nvPr/>
          </p:nvGrpSpPr>
          <p:grpSpPr>
            <a:xfrm>
              <a:off x="5015491" y="-294944"/>
              <a:ext cx="496785" cy="839394"/>
              <a:chOff x="5015491" y="-123451"/>
              <a:chExt cx="496785" cy="839394"/>
            </a:xfrm>
          </p:grpSpPr>
          <p:sp>
            <p:nvSpPr>
              <p:cNvPr id="641" name="Freeform 5"/>
              <p:cNvSpPr/>
              <p:nvPr/>
            </p:nvSpPr>
            <p:spPr bwMode="auto">
              <a:xfrm>
                <a:off x="5067890" y="-123451"/>
                <a:ext cx="444385" cy="738627"/>
              </a:xfrm>
              <a:custGeom>
                <a:avLst/>
                <a:gdLst>
                  <a:gd name="T0" fmla="*/ 186 w 186"/>
                  <a:gd name="T1" fmla="*/ 207 h 310"/>
                  <a:gd name="T2" fmla="*/ 92 w 186"/>
                  <a:gd name="T3" fmla="*/ 310 h 310"/>
                  <a:gd name="T4" fmla="*/ 66 w 186"/>
                  <a:gd name="T5" fmla="*/ 242 h 310"/>
                  <a:gd name="T6" fmla="*/ 100 w 186"/>
                  <a:gd name="T7" fmla="*/ 187 h 310"/>
                  <a:gd name="T8" fmla="*/ 22 w 186"/>
                  <a:gd name="T9" fmla="*/ 43 h 310"/>
                  <a:gd name="T10" fmla="*/ 14 w 186"/>
                  <a:gd name="T11" fmla="*/ 7 h 310"/>
                  <a:gd name="T12" fmla="*/ 63 w 186"/>
                  <a:gd name="T13" fmla="*/ 5 h 310"/>
                  <a:gd name="T14" fmla="*/ 186 w 186"/>
                  <a:gd name="T15" fmla="*/ 20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310">
                    <a:moveTo>
                      <a:pt x="186" y="207"/>
                    </a:moveTo>
                    <a:cubicBezTo>
                      <a:pt x="186" y="207"/>
                      <a:pt x="165" y="299"/>
                      <a:pt x="92" y="310"/>
                    </a:cubicBezTo>
                    <a:cubicBezTo>
                      <a:pt x="92" y="310"/>
                      <a:pt x="96" y="266"/>
                      <a:pt x="66" y="242"/>
                    </a:cubicBezTo>
                    <a:cubicBezTo>
                      <a:pt x="66" y="242"/>
                      <a:pt x="85" y="230"/>
                      <a:pt x="100" y="187"/>
                    </a:cubicBezTo>
                    <a:cubicBezTo>
                      <a:pt x="100" y="187"/>
                      <a:pt x="76" y="52"/>
                      <a:pt x="22" y="43"/>
                    </a:cubicBezTo>
                    <a:cubicBezTo>
                      <a:pt x="0" y="40"/>
                      <a:pt x="14" y="7"/>
                      <a:pt x="14" y="7"/>
                    </a:cubicBezTo>
                    <a:cubicBezTo>
                      <a:pt x="14" y="7"/>
                      <a:pt x="31" y="0"/>
                      <a:pt x="63" y="5"/>
                    </a:cubicBezTo>
                    <a:cubicBezTo>
                      <a:pt x="133" y="17"/>
                      <a:pt x="186" y="207"/>
                      <a:pt x="186" y="20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2" name="Freeform 7"/>
              <p:cNvSpPr/>
              <p:nvPr/>
            </p:nvSpPr>
            <p:spPr bwMode="auto">
              <a:xfrm>
                <a:off x="5226096" y="317911"/>
                <a:ext cx="286180" cy="297265"/>
              </a:xfrm>
              <a:custGeom>
                <a:avLst/>
                <a:gdLst>
                  <a:gd name="T0" fmla="*/ 113 w 120"/>
                  <a:gd name="T1" fmla="*/ 0 h 125"/>
                  <a:gd name="T2" fmla="*/ 94 w 120"/>
                  <a:gd name="T3" fmla="*/ 57 h 125"/>
                  <a:gd name="T4" fmla="*/ 58 w 120"/>
                  <a:gd name="T5" fmla="*/ 78 h 125"/>
                  <a:gd name="T6" fmla="*/ 12 w 120"/>
                  <a:gd name="T7" fmla="*/ 45 h 125"/>
                  <a:gd name="T8" fmla="*/ 0 w 120"/>
                  <a:gd name="T9" fmla="*/ 57 h 125"/>
                  <a:gd name="T10" fmla="*/ 26 w 120"/>
                  <a:gd name="T11" fmla="*/ 125 h 125"/>
                  <a:gd name="T12" fmla="*/ 120 w 120"/>
                  <a:gd name="T13" fmla="*/ 22 h 125"/>
                  <a:gd name="T14" fmla="*/ 113 w 120"/>
                  <a:gd name="T1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125">
                    <a:moveTo>
                      <a:pt x="113" y="0"/>
                    </a:moveTo>
                    <a:cubicBezTo>
                      <a:pt x="111" y="21"/>
                      <a:pt x="105" y="41"/>
                      <a:pt x="94" y="57"/>
                    </a:cubicBezTo>
                    <a:cubicBezTo>
                      <a:pt x="86" y="69"/>
                      <a:pt x="74" y="82"/>
                      <a:pt x="58" y="78"/>
                    </a:cubicBezTo>
                    <a:cubicBezTo>
                      <a:pt x="38" y="74"/>
                      <a:pt x="27" y="57"/>
                      <a:pt x="12" y="45"/>
                    </a:cubicBezTo>
                    <a:cubicBezTo>
                      <a:pt x="5" y="54"/>
                      <a:pt x="0" y="57"/>
                      <a:pt x="0" y="57"/>
                    </a:cubicBezTo>
                    <a:cubicBezTo>
                      <a:pt x="30" y="81"/>
                      <a:pt x="26" y="125"/>
                      <a:pt x="26" y="125"/>
                    </a:cubicBezTo>
                    <a:cubicBezTo>
                      <a:pt x="99" y="114"/>
                      <a:pt x="120" y="22"/>
                      <a:pt x="120" y="22"/>
                    </a:cubicBezTo>
                    <a:cubicBezTo>
                      <a:pt x="120" y="22"/>
                      <a:pt x="117" y="14"/>
                      <a:pt x="113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3" name="Freeform 155"/>
              <p:cNvSpPr/>
              <p:nvPr/>
            </p:nvSpPr>
            <p:spPr bwMode="auto">
              <a:xfrm>
                <a:off x="5015491" y="441855"/>
                <a:ext cx="245873" cy="274088"/>
              </a:xfrm>
              <a:custGeom>
                <a:avLst/>
                <a:gdLst>
                  <a:gd name="T0" fmla="*/ 96 w 103"/>
                  <a:gd name="T1" fmla="*/ 35 h 115"/>
                  <a:gd name="T2" fmla="*/ 64 w 103"/>
                  <a:gd name="T3" fmla="*/ 3 h 115"/>
                  <a:gd name="T4" fmla="*/ 40 w 103"/>
                  <a:gd name="T5" fmla="*/ 3 h 115"/>
                  <a:gd name="T6" fmla="*/ 35 w 103"/>
                  <a:gd name="T7" fmla="*/ 26 h 115"/>
                  <a:gd name="T8" fmla="*/ 0 w 103"/>
                  <a:gd name="T9" fmla="*/ 52 h 115"/>
                  <a:gd name="T10" fmla="*/ 8 w 103"/>
                  <a:gd name="T11" fmla="*/ 77 h 115"/>
                  <a:gd name="T12" fmla="*/ 16 w 103"/>
                  <a:gd name="T13" fmla="*/ 102 h 115"/>
                  <a:gd name="T14" fmla="*/ 66 w 103"/>
                  <a:gd name="T15" fmla="*/ 107 h 115"/>
                  <a:gd name="T16" fmla="*/ 88 w 103"/>
                  <a:gd name="T17" fmla="*/ 90 h 115"/>
                  <a:gd name="T18" fmla="*/ 103 w 103"/>
                  <a:gd name="T19" fmla="*/ 71 h 115"/>
                  <a:gd name="T20" fmla="*/ 96 w 103"/>
                  <a:gd name="T21" fmla="*/ 3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115">
                    <a:moveTo>
                      <a:pt x="96" y="35"/>
                    </a:moveTo>
                    <a:cubicBezTo>
                      <a:pt x="83" y="24"/>
                      <a:pt x="82" y="8"/>
                      <a:pt x="64" y="3"/>
                    </a:cubicBezTo>
                    <a:cubicBezTo>
                      <a:pt x="58" y="1"/>
                      <a:pt x="46" y="0"/>
                      <a:pt x="40" y="3"/>
                    </a:cubicBezTo>
                    <a:cubicBezTo>
                      <a:pt x="29" y="8"/>
                      <a:pt x="33" y="15"/>
                      <a:pt x="35" y="26"/>
                    </a:cubicBezTo>
                    <a:cubicBezTo>
                      <a:pt x="17" y="31"/>
                      <a:pt x="2" y="31"/>
                      <a:pt x="0" y="52"/>
                    </a:cubicBezTo>
                    <a:cubicBezTo>
                      <a:pt x="0" y="62"/>
                      <a:pt x="6" y="69"/>
                      <a:pt x="8" y="77"/>
                    </a:cubicBezTo>
                    <a:cubicBezTo>
                      <a:pt x="11" y="85"/>
                      <a:pt x="10" y="95"/>
                      <a:pt x="16" y="102"/>
                    </a:cubicBezTo>
                    <a:cubicBezTo>
                      <a:pt x="27" y="115"/>
                      <a:pt x="52" y="112"/>
                      <a:pt x="66" y="107"/>
                    </a:cubicBezTo>
                    <a:cubicBezTo>
                      <a:pt x="75" y="103"/>
                      <a:pt x="83" y="98"/>
                      <a:pt x="88" y="90"/>
                    </a:cubicBezTo>
                    <a:cubicBezTo>
                      <a:pt x="93" y="82"/>
                      <a:pt x="91" y="72"/>
                      <a:pt x="103" y="71"/>
                    </a:cubicBezTo>
                    <a:lnTo>
                      <a:pt x="96" y="3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4" name="Freeform 156"/>
              <p:cNvSpPr/>
              <p:nvPr/>
            </p:nvSpPr>
            <p:spPr bwMode="auto">
              <a:xfrm>
                <a:off x="5067890" y="463017"/>
                <a:ext cx="71545" cy="85653"/>
              </a:xfrm>
              <a:custGeom>
                <a:avLst/>
                <a:gdLst>
                  <a:gd name="T0" fmla="*/ 21 w 30"/>
                  <a:gd name="T1" fmla="*/ 12 h 36"/>
                  <a:gd name="T2" fmla="*/ 22 w 30"/>
                  <a:gd name="T3" fmla="*/ 17 h 36"/>
                  <a:gd name="T4" fmla="*/ 25 w 30"/>
                  <a:gd name="T5" fmla="*/ 26 h 36"/>
                  <a:gd name="T6" fmla="*/ 30 w 30"/>
                  <a:gd name="T7" fmla="*/ 36 h 36"/>
                  <a:gd name="T8" fmla="*/ 19 w 30"/>
                  <a:gd name="T9" fmla="*/ 29 h 36"/>
                  <a:gd name="T10" fmla="*/ 13 w 30"/>
                  <a:gd name="T11" fmla="*/ 17 h 36"/>
                  <a:gd name="T12" fmla="*/ 12 w 30"/>
                  <a:gd name="T13" fmla="*/ 0 h 36"/>
                  <a:gd name="T14" fmla="*/ 21 w 30"/>
                  <a:gd name="T15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6">
                    <a:moveTo>
                      <a:pt x="21" y="12"/>
                    </a:moveTo>
                    <a:cubicBezTo>
                      <a:pt x="22" y="14"/>
                      <a:pt x="22" y="15"/>
                      <a:pt x="22" y="17"/>
                    </a:cubicBezTo>
                    <a:cubicBezTo>
                      <a:pt x="23" y="20"/>
                      <a:pt x="24" y="23"/>
                      <a:pt x="25" y="26"/>
                    </a:cubicBezTo>
                    <a:cubicBezTo>
                      <a:pt x="26" y="30"/>
                      <a:pt x="29" y="32"/>
                      <a:pt x="30" y="36"/>
                    </a:cubicBezTo>
                    <a:cubicBezTo>
                      <a:pt x="26" y="34"/>
                      <a:pt x="23" y="31"/>
                      <a:pt x="19" y="29"/>
                    </a:cubicBezTo>
                    <a:cubicBezTo>
                      <a:pt x="13" y="25"/>
                      <a:pt x="0" y="20"/>
                      <a:pt x="13" y="17"/>
                    </a:cubicBezTo>
                    <a:cubicBezTo>
                      <a:pt x="12" y="12"/>
                      <a:pt x="9" y="5"/>
                      <a:pt x="12" y="0"/>
                    </a:cubicBezTo>
                    <a:cubicBezTo>
                      <a:pt x="16" y="4"/>
                      <a:pt x="19" y="7"/>
                      <a:pt x="21" y="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5" name="Freeform 157"/>
              <p:cNvSpPr/>
              <p:nvPr/>
            </p:nvSpPr>
            <p:spPr bwMode="auto">
              <a:xfrm>
                <a:off x="5018515" y="457978"/>
                <a:ext cx="242850" cy="257965"/>
              </a:xfrm>
              <a:custGeom>
                <a:avLst/>
                <a:gdLst>
                  <a:gd name="T0" fmla="*/ 7 w 102"/>
                  <a:gd name="T1" fmla="*/ 70 h 108"/>
                  <a:gd name="T2" fmla="*/ 0 w 102"/>
                  <a:gd name="T3" fmla="*/ 52 h 108"/>
                  <a:gd name="T4" fmla="*/ 8 w 102"/>
                  <a:gd name="T5" fmla="*/ 49 h 108"/>
                  <a:gd name="T6" fmla="*/ 17 w 102"/>
                  <a:gd name="T7" fmla="*/ 62 h 108"/>
                  <a:gd name="T8" fmla="*/ 54 w 102"/>
                  <a:gd name="T9" fmla="*/ 82 h 108"/>
                  <a:gd name="T10" fmla="*/ 72 w 102"/>
                  <a:gd name="T11" fmla="*/ 75 h 108"/>
                  <a:gd name="T12" fmla="*/ 78 w 102"/>
                  <a:gd name="T13" fmla="*/ 59 h 108"/>
                  <a:gd name="T14" fmla="*/ 73 w 102"/>
                  <a:gd name="T15" fmla="*/ 33 h 108"/>
                  <a:gd name="T16" fmla="*/ 72 w 102"/>
                  <a:gd name="T17" fmla="*/ 0 h 108"/>
                  <a:gd name="T18" fmla="*/ 95 w 102"/>
                  <a:gd name="T19" fmla="*/ 28 h 108"/>
                  <a:gd name="T20" fmla="*/ 102 w 102"/>
                  <a:gd name="T21" fmla="*/ 64 h 108"/>
                  <a:gd name="T22" fmla="*/ 87 w 102"/>
                  <a:gd name="T23" fmla="*/ 83 h 108"/>
                  <a:gd name="T24" fmla="*/ 65 w 102"/>
                  <a:gd name="T25" fmla="*/ 100 h 108"/>
                  <a:gd name="T26" fmla="*/ 15 w 102"/>
                  <a:gd name="T27" fmla="*/ 95 h 108"/>
                  <a:gd name="T28" fmla="*/ 7 w 102"/>
                  <a:gd name="T29" fmla="*/ 7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08">
                    <a:moveTo>
                      <a:pt x="7" y="70"/>
                    </a:moveTo>
                    <a:cubicBezTo>
                      <a:pt x="5" y="64"/>
                      <a:pt x="2" y="58"/>
                      <a:pt x="0" y="52"/>
                    </a:cubicBezTo>
                    <a:cubicBezTo>
                      <a:pt x="3" y="51"/>
                      <a:pt x="5" y="50"/>
                      <a:pt x="8" y="49"/>
                    </a:cubicBezTo>
                    <a:cubicBezTo>
                      <a:pt x="11" y="54"/>
                      <a:pt x="14" y="58"/>
                      <a:pt x="17" y="62"/>
                    </a:cubicBezTo>
                    <a:cubicBezTo>
                      <a:pt x="26" y="73"/>
                      <a:pt x="39" y="86"/>
                      <a:pt x="54" y="82"/>
                    </a:cubicBezTo>
                    <a:cubicBezTo>
                      <a:pt x="60" y="80"/>
                      <a:pt x="68" y="80"/>
                      <a:pt x="72" y="75"/>
                    </a:cubicBezTo>
                    <a:cubicBezTo>
                      <a:pt x="75" y="71"/>
                      <a:pt x="78" y="64"/>
                      <a:pt x="78" y="59"/>
                    </a:cubicBezTo>
                    <a:cubicBezTo>
                      <a:pt x="78" y="51"/>
                      <a:pt x="75" y="41"/>
                      <a:pt x="73" y="33"/>
                    </a:cubicBezTo>
                    <a:cubicBezTo>
                      <a:pt x="70" y="22"/>
                      <a:pt x="75" y="10"/>
                      <a:pt x="72" y="0"/>
                    </a:cubicBezTo>
                    <a:cubicBezTo>
                      <a:pt x="82" y="7"/>
                      <a:pt x="84" y="19"/>
                      <a:pt x="95" y="28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90" y="65"/>
                      <a:pt x="92" y="75"/>
                      <a:pt x="87" y="83"/>
                    </a:cubicBezTo>
                    <a:cubicBezTo>
                      <a:pt x="82" y="91"/>
                      <a:pt x="74" y="96"/>
                      <a:pt x="65" y="100"/>
                    </a:cubicBezTo>
                    <a:cubicBezTo>
                      <a:pt x="51" y="105"/>
                      <a:pt x="26" y="108"/>
                      <a:pt x="15" y="95"/>
                    </a:cubicBezTo>
                    <a:cubicBezTo>
                      <a:pt x="9" y="88"/>
                      <a:pt x="10" y="78"/>
                      <a:pt x="7" y="7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6" name="Freeform 158"/>
              <p:cNvSpPr/>
              <p:nvPr/>
            </p:nvSpPr>
            <p:spPr bwMode="auto">
              <a:xfrm>
                <a:off x="5192842" y="431778"/>
                <a:ext cx="135029" cy="209597"/>
              </a:xfrm>
              <a:custGeom>
                <a:avLst/>
                <a:gdLst>
                  <a:gd name="T0" fmla="*/ 55 w 57"/>
                  <a:gd name="T1" fmla="*/ 79 h 88"/>
                  <a:gd name="T2" fmla="*/ 17 w 57"/>
                  <a:gd name="T3" fmla="*/ 85 h 88"/>
                  <a:gd name="T4" fmla="*/ 0 w 57"/>
                  <a:gd name="T5" fmla="*/ 11 h 88"/>
                  <a:gd name="T6" fmla="*/ 17 w 57"/>
                  <a:gd name="T7" fmla="*/ 0 h 88"/>
                  <a:gd name="T8" fmla="*/ 55 w 57"/>
                  <a:gd name="T9" fmla="*/ 7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55" y="79"/>
                    </a:moveTo>
                    <a:cubicBezTo>
                      <a:pt x="55" y="79"/>
                      <a:pt x="46" y="88"/>
                      <a:pt x="17" y="85"/>
                    </a:cubicBezTo>
                    <a:cubicBezTo>
                      <a:pt x="17" y="85"/>
                      <a:pt x="25" y="38"/>
                      <a:pt x="0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57" y="20"/>
                      <a:pt x="55" y="7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33" name="组合 632"/>
            <p:cNvGrpSpPr/>
            <p:nvPr/>
          </p:nvGrpSpPr>
          <p:grpSpPr>
            <a:xfrm>
              <a:off x="4166021" y="-266724"/>
              <a:ext cx="598560" cy="762811"/>
              <a:chOff x="4166021" y="-266724"/>
              <a:chExt cx="598560" cy="762811"/>
            </a:xfrm>
          </p:grpSpPr>
          <p:sp>
            <p:nvSpPr>
              <p:cNvPr id="634" name="Freeform 8"/>
              <p:cNvSpPr/>
              <p:nvPr/>
            </p:nvSpPr>
            <p:spPr bwMode="auto">
              <a:xfrm>
                <a:off x="4166021" y="-266724"/>
                <a:ext cx="441362" cy="738627"/>
              </a:xfrm>
              <a:custGeom>
                <a:avLst/>
                <a:gdLst>
                  <a:gd name="T0" fmla="*/ 0 w 185"/>
                  <a:gd name="T1" fmla="*/ 207 h 310"/>
                  <a:gd name="T2" fmla="*/ 93 w 185"/>
                  <a:gd name="T3" fmla="*/ 310 h 310"/>
                  <a:gd name="T4" fmla="*/ 119 w 185"/>
                  <a:gd name="T5" fmla="*/ 242 h 310"/>
                  <a:gd name="T6" fmla="*/ 86 w 185"/>
                  <a:gd name="T7" fmla="*/ 187 h 310"/>
                  <a:gd name="T8" fmla="*/ 163 w 185"/>
                  <a:gd name="T9" fmla="*/ 43 h 310"/>
                  <a:gd name="T10" fmla="*/ 172 w 185"/>
                  <a:gd name="T11" fmla="*/ 6 h 310"/>
                  <a:gd name="T12" fmla="*/ 123 w 185"/>
                  <a:gd name="T13" fmla="*/ 5 h 310"/>
                  <a:gd name="T14" fmla="*/ 0 w 185"/>
                  <a:gd name="T15" fmla="*/ 20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5" h="310">
                    <a:moveTo>
                      <a:pt x="0" y="207"/>
                    </a:moveTo>
                    <a:cubicBezTo>
                      <a:pt x="0" y="207"/>
                      <a:pt x="21" y="298"/>
                      <a:pt x="93" y="310"/>
                    </a:cubicBezTo>
                    <a:cubicBezTo>
                      <a:pt x="93" y="310"/>
                      <a:pt x="90" y="265"/>
                      <a:pt x="119" y="242"/>
                    </a:cubicBezTo>
                    <a:cubicBezTo>
                      <a:pt x="119" y="242"/>
                      <a:pt x="101" y="229"/>
                      <a:pt x="86" y="187"/>
                    </a:cubicBezTo>
                    <a:cubicBezTo>
                      <a:pt x="86" y="187"/>
                      <a:pt x="109" y="52"/>
                      <a:pt x="163" y="43"/>
                    </a:cubicBezTo>
                    <a:cubicBezTo>
                      <a:pt x="185" y="39"/>
                      <a:pt x="172" y="6"/>
                      <a:pt x="172" y="6"/>
                    </a:cubicBezTo>
                    <a:cubicBezTo>
                      <a:pt x="172" y="6"/>
                      <a:pt x="155" y="0"/>
                      <a:pt x="123" y="5"/>
                    </a:cubicBezTo>
                    <a:cubicBezTo>
                      <a:pt x="52" y="16"/>
                      <a:pt x="0" y="207"/>
                      <a:pt x="0" y="20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5" name="Freeform 111"/>
              <p:cNvSpPr/>
              <p:nvPr/>
            </p:nvSpPr>
            <p:spPr bwMode="auto">
              <a:xfrm>
                <a:off x="4392748" y="274398"/>
                <a:ext cx="371833" cy="221689"/>
              </a:xfrm>
              <a:custGeom>
                <a:avLst/>
                <a:gdLst>
                  <a:gd name="T0" fmla="*/ 0 w 156"/>
                  <a:gd name="T1" fmla="*/ 75 h 93"/>
                  <a:gd name="T2" fmla="*/ 37 w 156"/>
                  <a:gd name="T3" fmla="*/ 89 h 93"/>
                  <a:gd name="T4" fmla="*/ 75 w 156"/>
                  <a:gd name="T5" fmla="*/ 92 h 93"/>
                  <a:gd name="T6" fmla="*/ 116 w 156"/>
                  <a:gd name="T7" fmla="*/ 76 h 93"/>
                  <a:gd name="T8" fmla="*/ 122 w 156"/>
                  <a:gd name="T9" fmla="*/ 61 h 93"/>
                  <a:gd name="T10" fmla="*/ 106 w 156"/>
                  <a:gd name="T11" fmla="*/ 56 h 93"/>
                  <a:gd name="T12" fmla="*/ 114 w 156"/>
                  <a:gd name="T13" fmla="*/ 48 h 93"/>
                  <a:gd name="T14" fmla="*/ 100 w 156"/>
                  <a:gd name="T15" fmla="*/ 31 h 93"/>
                  <a:gd name="T16" fmla="*/ 139 w 156"/>
                  <a:gd name="T17" fmla="*/ 34 h 93"/>
                  <a:gd name="T18" fmla="*/ 136 w 156"/>
                  <a:gd name="T19" fmla="*/ 9 h 93"/>
                  <a:gd name="T20" fmla="*/ 100 w 156"/>
                  <a:gd name="T21" fmla="*/ 1 h 93"/>
                  <a:gd name="T22" fmla="*/ 62 w 156"/>
                  <a:gd name="T23" fmla="*/ 7 h 93"/>
                  <a:gd name="T24" fmla="*/ 17 w 156"/>
                  <a:gd name="T25" fmla="*/ 34 h 93"/>
                  <a:gd name="T26" fmla="*/ 0 w 156"/>
                  <a:gd name="T27" fmla="*/ 7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93">
                    <a:moveTo>
                      <a:pt x="0" y="75"/>
                    </a:moveTo>
                    <a:cubicBezTo>
                      <a:pt x="13" y="76"/>
                      <a:pt x="25" y="86"/>
                      <a:pt x="37" y="89"/>
                    </a:cubicBezTo>
                    <a:cubicBezTo>
                      <a:pt x="49" y="92"/>
                      <a:pt x="64" y="93"/>
                      <a:pt x="75" y="92"/>
                    </a:cubicBezTo>
                    <a:cubicBezTo>
                      <a:pt x="88" y="91"/>
                      <a:pt x="106" y="83"/>
                      <a:pt x="116" y="76"/>
                    </a:cubicBezTo>
                    <a:cubicBezTo>
                      <a:pt x="121" y="72"/>
                      <a:pt x="125" y="67"/>
                      <a:pt x="122" y="61"/>
                    </a:cubicBezTo>
                    <a:cubicBezTo>
                      <a:pt x="118" y="54"/>
                      <a:pt x="112" y="56"/>
                      <a:pt x="106" y="56"/>
                    </a:cubicBezTo>
                    <a:cubicBezTo>
                      <a:pt x="109" y="53"/>
                      <a:pt x="111" y="50"/>
                      <a:pt x="114" y="48"/>
                    </a:cubicBezTo>
                    <a:cubicBezTo>
                      <a:pt x="111" y="39"/>
                      <a:pt x="108" y="36"/>
                      <a:pt x="100" y="31"/>
                    </a:cubicBezTo>
                    <a:cubicBezTo>
                      <a:pt x="110" y="21"/>
                      <a:pt x="128" y="32"/>
                      <a:pt x="139" y="34"/>
                    </a:cubicBezTo>
                    <a:cubicBezTo>
                      <a:pt x="156" y="36"/>
                      <a:pt x="145" y="14"/>
                      <a:pt x="136" y="9"/>
                    </a:cubicBezTo>
                    <a:cubicBezTo>
                      <a:pt x="127" y="4"/>
                      <a:pt x="111" y="2"/>
                      <a:pt x="100" y="1"/>
                    </a:cubicBezTo>
                    <a:cubicBezTo>
                      <a:pt x="89" y="0"/>
                      <a:pt x="73" y="3"/>
                      <a:pt x="62" y="7"/>
                    </a:cubicBezTo>
                    <a:cubicBezTo>
                      <a:pt x="46" y="13"/>
                      <a:pt x="32" y="25"/>
                      <a:pt x="17" y="34"/>
                    </a:cubicBez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6" name="Freeform 112"/>
              <p:cNvSpPr/>
              <p:nvPr/>
            </p:nvSpPr>
            <p:spPr bwMode="auto">
              <a:xfrm>
                <a:off x="4392748" y="338889"/>
                <a:ext cx="290211" cy="157197"/>
              </a:xfrm>
              <a:custGeom>
                <a:avLst/>
                <a:gdLst>
                  <a:gd name="T0" fmla="*/ 41 w 122"/>
                  <a:gd name="T1" fmla="*/ 47 h 66"/>
                  <a:gd name="T2" fmla="*/ 28 w 122"/>
                  <a:gd name="T3" fmla="*/ 0 h 66"/>
                  <a:gd name="T4" fmla="*/ 17 w 122"/>
                  <a:gd name="T5" fmla="*/ 7 h 66"/>
                  <a:gd name="T6" fmla="*/ 0 w 122"/>
                  <a:gd name="T7" fmla="*/ 48 h 66"/>
                  <a:gd name="T8" fmla="*/ 37 w 122"/>
                  <a:gd name="T9" fmla="*/ 62 h 66"/>
                  <a:gd name="T10" fmla="*/ 75 w 122"/>
                  <a:gd name="T11" fmla="*/ 65 h 66"/>
                  <a:gd name="T12" fmla="*/ 116 w 122"/>
                  <a:gd name="T13" fmla="*/ 49 h 66"/>
                  <a:gd name="T14" fmla="*/ 122 w 122"/>
                  <a:gd name="T15" fmla="*/ 41 h 66"/>
                  <a:gd name="T16" fmla="*/ 41 w 122"/>
                  <a:gd name="T17" fmla="*/ 4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66">
                    <a:moveTo>
                      <a:pt x="41" y="47"/>
                    </a:moveTo>
                    <a:cubicBezTo>
                      <a:pt x="20" y="39"/>
                      <a:pt x="21" y="19"/>
                      <a:pt x="28" y="0"/>
                    </a:cubicBezTo>
                    <a:cubicBezTo>
                      <a:pt x="24" y="3"/>
                      <a:pt x="21" y="5"/>
                      <a:pt x="17" y="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9"/>
                      <a:pt x="25" y="59"/>
                      <a:pt x="37" y="62"/>
                    </a:cubicBezTo>
                    <a:cubicBezTo>
                      <a:pt x="49" y="65"/>
                      <a:pt x="64" y="66"/>
                      <a:pt x="75" y="65"/>
                    </a:cubicBezTo>
                    <a:cubicBezTo>
                      <a:pt x="88" y="64"/>
                      <a:pt x="106" y="56"/>
                      <a:pt x="116" y="49"/>
                    </a:cubicBezTo>
                    <a:cubicBezTo>
                      <a:pt x="119" y="47"/>
                      <a:pt x="121" y="44"/>
                      <a:pt x="122" y="41"/>
                    </a:cubicBezTo>
                    <a:cubicBezTo>
                      <a:pt x="97" y="54"/>
                      <a:pt x="70" y="59"/>
                      <a:pt x="41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7" name="Freeform 113"/>
              <p:cNvSpPr/>
              <p:nvPr/>
            </p:nvSpPr>
            <p:spPr bwMode="auto">
              <a:xfrm>
                <a:off x="4569092" y="388265"/>
                <a:ext cx="106814" cy="52399"/>
              </a:xfrm>
              <a:custGeom>
                <a:avLst/>
                <a:gdLst>
                  <a:gd name="T0" fmla="*/ 37 w 45"/>
                  <a:gd name="T1" fmla="*/ 0 h 22"/>
                  <a:gd name="T2" fmla="*/ 4 w 45"/>
                  <a:gd name="T3" fmla="*/ 4 h 22"/>
                  <a:gd name="T4" fmla="*/ 4 w 45"/>
                  <a:gd name="T5" fmla="*/ 11 h 22"/>
                  <a:gd name="T6" fmla="*/ 0 w 45"/>
                  <a:gd name="T7" fmla="*/ 22 h 22"/>
                  <a:gd name="T8" fmla="*/ 45 w 45"/>
                  <a:gd name="T9" fmla="*/ 9 h 22"/>
                  <a:gd name="T10" fmla="*/ 32 w 45"/>
                  <a:gd name="T11" fmla="*/ 8 h 22"/>
                  <a:gd name="T12" fmla="*/ 40 w 45"/>
                  <a:gd name="T13" fmla="*/ 0 h 22"/>
                  <a:gd name="T14" fmla="*/ 40 w 45"/>
                  <a:gd name="T15" fmla="*/ 0 h 22"/>
                  <a:gd name="T16" fmla="*/ 37 w 45"/>
                  <a:gd name="T17" fmla="*/ 0 h 22"/>
                  <a:gd name="T18" fmla="*/ 37 w 45"/>
                  <a:gd name="T1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22">
                    <a:moveTo>
                      <a:pt x="37" y="0"/>
                    </a:moveTo>
                    <a:cubicBezTo>
                      <a:pt x="27" y="4"/>
                      <a:pt x="15" y="3"/>
                      <a:pt x="4" y="4"/>
                    </a:cubicBezTo>
                    <a:cubicBezTo>
                      <a:pt x="4" y="6"/>
                      <a:pt x="4" y="9"/>
                      <a:pt x="4" y="11"/>
                    </a:cubicBezTo>
                    <a:cubicBezTo>
                      <a:pt x="4" y="16"/>
                      <a:pt x="2" y="19"/>
                      <a:pt x="0" y="22"/>
                    </a:cubicBezTo>
                    <a:cubicBezTo>
                      <a:pt x="17" y="22"/>
                      <a:pt x="31" y="17"/>
                      <a:pt x="45" y="9"/>
                    </a:cubicBezTo>
                    <a:cubicBezTo>
                      <a:pt x="42" y="7"/>
                      <a:pt x="37" y="8"/>
                      <a:pt x="32" y="8"/>
                    </a:cubicBezTo>
                    <a:cubicBezTo>
                      <a:pt x="35" y="5"/>
                      <a:pt x="37" y="2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8" name="Freeform 114"/>
              <p:cNvSpPr/>
              <p:nvPr/>
            </p:nvSpPr>
            <p:spPr bwMode="auto">
              <a:xfrm>
                <a:off x="4576145" y="300598"/>
                <a:ext cx="162236" cy="59453"/>
              </a:xfrm>
              <a:custGeom>
                <a:avLst/>
                <a:gdLst>
                  <a:gd name="T0" fmla="*/ 65 w 68"/>
                  <a:gd name="T1" fmla="*/ 21 h 25"/>
                  <a:gd name="T2" fmla="*/ 36 w 68"/>
                  <a:gd name="T3" fmla="*/ 3 h 25"/>
                  <a:gd name="T4" fmla="*/ 2 w 68"/>
                  <a:gd name="T5" fmla="*/ 15 h 25"/>
                  <a:gd name="T6" fmla="*/ 0 w 68"/>
                  <a:gd name="T7" fmla="*/ 16 h 25"/>
                  <a:gd name="T8" fmla="*/ 0 w 68"/>
                  <a:gd name="T9" fmla="*/ 25 h 25"/>
                  <a:gd name="T10" fmla="*/ 30 w 68"/>
                  <a:gd name="T11" fmla="*/ 25 h 25"/>
                  <a:gd name="T12" fmla="*/ 23 w 68"/>
                  <a:gd name="T13" fmla="*/ 20 h 25"/>
                  <a:gd name="T14" fmla="*/ 62 w 68"/>
                  <a:gd name="T15" fmla="*/ 23 h 25"/>
                  <a:gd name="T16" fmla="*/ 68 w 68"/>
                  <a:gd name="T17" fmla="*/ 22 h 25"/>
                  <a:gd name="T18" fmla="*/ 65 w 68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25">
                    <a:moveTo>
                      <a:pt x="65" y="21"/>
                    </a:moveTo>
                    <a:cubicBezTo>
                      <a:pt x="56" y="15"/>
                      <a:pt x="47" y="5"/>
                      <a:pt x="36" y="3"/>
                    </a:cubicBezTo>
                    <a:cubicBezTo>
                      <a:pt x="23" y="0"/>
                      <a:pt x="12" y="9"/>
                      <a:pt x="2" y="15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9"/>
                      <a:pt x="0" y="22"/>
                      <a:pt x="0" y="25"/>
                    </a:cubicBezTo>
                    <a:cubicBezTo>
                      <a:pt x="8" y="22"/>
                      <a:pt x="21" y="23"/>
                      <a:pt x="30" y="25"/>
                    </a:cubicBezTo>
                    <a:cubicBezTo>
                      <a:pt x="28" y="23"/>
                      <a:pt x="26" y="22"/>
                      <a:pt x="23" y="20"/>
                    </a:cubicBezTo>
                    <a:cubicBezTo>
                      <a:pt x="33" y="10"/>
                      <a:pt x="51" y="21"/>
                      <a:pt x="62" y="23"/>
                    </a:cubicBezTo>
                    <a:cubicBezTo>
                      <a:pt x="65" y="23"/>
                      <a:pt x="67" y="23"/>
                      <a:pt x="68" y="22"/>
                    </a:cubicBezTo>
                    <a:cubicBezTo>
                      <a:pt x="67" y="22"/>
                      <a:pt x="66" y="22"/>
                      <a:pt x="65" y="2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9" name="Freeform 115"/>
              <p:cNvSpPr/>
              <p:nvPr/>
            </p:nvSpPr>
            <p:spPr bwMode="auto">
              <a:xfrm rot="586214">
                <a:off x="4361485" y="302012"/>
                <a:ext cx="107822" cy="190918"/>
              </a:xfrm>
              <a:custGeom>
                <a:avLst/>
                <a:gdLst>
                  <a:gd name="T0" fmla="*/ 2 w 45"/>
                  <a:gd name="T1" fmla="*/ 63 h 70"/>
                  <a:gd name="T2" fmla="*/ 31 w 45"/>
                  <a:gd name="T3" fmla="*/ 67 h 70"/>
                  <a:gd name="T4" fmla="*/ 45 w 45"/>
                  <a:gd name="T5" fmla="*/ 8 h 70"/>
                  <a:gd name="T6" fmla="*/ 32 w 45"/>
                  <a:gd name="T7" fmla="*/ 0 h 70"/>
                  <a:gd name="T8" fmla="*/ 2 w 45"/>
                  <a:gd name="T9" fmla="*/ 6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70">
                    <a:moveTo>
                      <a:pt x="2" y="63"/>
                    </a:moveTo>
                    <a:cubicBezTo>
                      <a:pt x="2" y="63"/>
                      <a:pt x="9" y="70"/>
                      <a:pt x="31" y="67"/>
                    </a:cubicBezTo>
                    <a:cubicBezTo>
                      <a:pt x="31" y="67"/>
                      <a:pt x="25" y="30"/>
                      <a:pt x="45" y="8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0" y="16"/>
                      <a:pt x="2" y="6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0" name="Freeform 175"/>
              <p:cNvSpPr/>
              <p:nvPr/>
            </p:nvSpPr>
            <p:spPr bwMode="auto">
              <a:xfrm>
                <a:off x="4542892" y="326797"/>
                <a:ext cx="23177" cy="26200"/>
              </a:xfrm>
              <a:custGeom>
                <a:avLst/>
                <a:gdLst>
                  <a:gd name="T0" fmla="*/ 1 w 10"/>
                  <a:gd name="T1" fmla="*/ 6 h 11"/>
                  <a:gd name="T2" fmla="*/ 9 w 10"/>
                  <a:gd name="T3" fmla="*/ 10 h 11"/>
                  <a:gd name="T4" fmla="*/ 9 w 10"/>
                  <a:gd name="T5" fmla="*/ 3 h 11"/>
                  <a:gd name="T6" fmla="*/ 1 w 10"/>
                  <a:gd name="T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1" y="6"/>
                    </a:moveTo>
                    <a:cubicBezTo>
                      <a:pt x="4" y="9"/>
                      <a:pt x="7" y="11"/>
                      <a:pt x="9" y="10"/>
                    </a:cubicBezTo>
                    <a:cubicBezTo>
                      <a:pt x="10" y="9"/>
                      <a:pt x="10" y="6"/>
                      <a:pt x="9" y="3"/>
                    </a:cubicBezTo>
                    <a:cubicBezTo>
                      <a:pt x="9" y="0"/>
                      <a:pt x="0" y="4"/>
                      <a:pt x="1" y="6"/>
                    </a:cubicBez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47" name="组合 646"/>
          <p:cNvGrpSpPr/>
          <p:nvPr/>
        </p:nvGrpSpPr>
        <p:grpSpPr>
          <a:xfrm rot="19702595">
            <a:off x="3211501" y="2354608"/>
            <a:ext cx="1685205" cy="2878399"/>
            <a:chOff x="3790157" y="-2254686"/>
            <a:chExt cx="1867224" cy="3189295"/>
          </a:xfrm>
        </p:grpSpPr>
        <p:sp>
          <p:nvSpPr>
            <p:cNvPr id="648" name="Freeform 57"/>
            <p:cNvSpPr/>
            <p:nvPr/>
          </p:nvSpPr>
          <p:spPr bwMode="auto">
            <a:xfrm>
              <a:off x="4500569" y="-316925"/>
              <a:ext cx="746688" cy="1251534"/>
            </a:xfrm>
            <a:custGeom>
              <a:avLst/>
              <a:gdLst>
                <a:gd name="T0" fmla="*/ 33 w 313"/>
                <a:gd name="T1" fmla="*/ 21 h 525"/>
                <a:gd name="T2" fmla="*/ 234 w 313"/>
                <a:gd name="T3" fmla="*/ 5 h 525"/>
                <a:gd name="T4" fmla="*/ 260 w 313"/>
                <a:gd name="T5" fmla="*/ 35 h 525"/>
                <a:gd name="T6" fmla="*/ 296 w 313"/>
                <a:gd name="T7" fmla="*/ 289 h 525"/>
                <a:gd name="T8" fmla="*/ 291 w 313"/>
                <a:gd name="T9" fmla="*/ 525 h 525"/>
                <a:gd name="T10" fmla="*/ 31 w 313"/>
                <a:gd name="T11" fmla="*/ 525 h 525"/>
                <a:gd name="T12" fmla="*/ 33 w 313"/>
                <a:gd name="T13" fmla="*/ 21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525">
                  <a:moveTo>
                    <a:pt x="33" y="21"/>
                  </a:moveTo>
                  <a:cubicBezTo>
                    <a:pt x="33" y="21"/>
                    <a:pt x="78" y="0"/>
                    <a:pt x="234" y="5"/>
                  </a:cubicBezTo>
                  <a:cubicBezTo>
                    <a:pt x="234" y="5"/>
                    <a:pt x="254" y="11"/>
                    <a:pt x="260" y="35"/>
                  </a:cubicBezTo>
                  <a:cubicBezTo>
                    <a:pt x="264" y="49"/>
                    <a:pt x="270" y="171"/>
                    <a:pt x="296" y="289"/>
                  </a:cubicBezTo>
                  <a:cubicBezTo>
                    <a:pt x="313" y="362"/>
                    <a:pt x="291" y="525"/>
                    <a:pt x="291" y="525"/>
                  </a:cubicBezTo>
                  <a:cubicBezTo>
                    <a:pt x="31" y="525"/>
                    <a:pt x="31" y="525"/>
                    <a:pt x="31" y="525"/>
                  </a:cubicBezTo>
                  <a:cubicBezTo>
                    <a:pt x="31" y="525"/>
                    <a:pt x="0" y="62"/>
                    <a:pt x="33" y="2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60"/>
            <p:cNvSpPr/>
            <p:nvPr/>
          </p:nvSpPr>
          <p:spPr bwMode="auto">
            <a:xfrm>
              <a:off x="4555991" y="-454977"/>
              <a:ext cx="242850" cy="270057"/>
            </a:xfrm>
            <a:custGeom>
              <a:avLst/>
              <a:gdLst>
                <a:gd name="T0" fmla="*/ 9 w 102"/>
                <a:gd name="T1" fmla="*/ 0 h 113"/>
                <a:gd name="T2" fmla="*/ 5 w 102"/>
                <a:gd name="T3" fmla="*/ 80 h 113"/>
                <a:gd name="T4" fmla="*/ 40 w 102"/>
                <a:gd name="T5" fmla="*/ 107 h 113"/>
                <a:gd name="T6" fmla="*/ 100 w 102"/>
                <a:gd name="T7" fmla="*/ 94 h 113"/>
                <a:gd name="T8" fmla="*/ 102 w 102"/>
                <a:gd name="T9" fmla="*/ 71 h 113"/>
                <a:gd name="T10" fmla="*/ 9 w 102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13">
                  <a:moveTo>
                    <a:pt x="9" y="0"/>
                  </a:moveTo>
                  <a:cubicBezTo>
                    <a:pt x="9" y="0"/>
                    <a:pt x="0" y="67"/>
                    <a:pt x="5" y="80"/>
                  </a:cubicBezTo>
                  <a:cubicBezTo>
                    <a:pt x="9" y="92"/>
                    <a:pt x="22" y="104"/>
                    <a:pt x="40" y="107"/>
                  </a:cubicBezTo>
                  <a:cubicBezTo>
                    <a:pt x="83" y="113"/>
                    <a:pt x="100" y="94"/>
                    <a:pt x="100" y="94"/>
                  </a:cubicBezTo>
                  <a:cubicBezTo>
                    <a:pt x="102" y="71"/>
                    <a:pt x="102" y="71"/>
                    <a:pt x="102" y="71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61"/>
            <p:cNvSpPr/>
            <p:nvPr/>
          </p:nvSpPr>
          <p:spPr bwMode="auto">
            <a:xfrm>
              <a:off x="4543899" y="-493268"/>
              <a:ext cx="249904" cy="270057"/>
            </a:xfrm>
            <a:custGeom>
              <a:avLst/>
              <a:gdLst>
                <a:gd name="T0" fmla="*/ 8 w 105"/>
                <a:gd name="T1" fmla="*/ 0 h 113"/>
                <a:gd name="T2" fmla="*/ 4 w 105"/>
                <a:gd name="T3" fmla="*/ 80 h 113"/>
                <a:gd name="T4" fmla="*/ 39 w 105"/>
                <a:gd name="T5" fmla="*/ 107 h 113"/>
                <a:gd name="T6" fmla="*/ 96 w 105"/>
                <a:gd name="T7" fmla="*/ 108 h 113"/>
                <a:gd name="T8" fmla="*/ 105 w 105"/>
                <a:gd name="T9" fmla="*/ 63 h 113"/>
                <a:gd name="T10" fmla="*/ 8 w 105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113">
                  <a:moveTo>
                    <a:pt x="8" y="0"/>
                  </a:moveTo>
                  <a:cubicBezTo>
                    <a:pt x="8" y="0"/>
                    <a:pt x="0" y="67"/>
                    <a:pt x="4" y="80"/>
                  </a:cubicBezTo>
                  <a:cubicBezTo>
                    <a:pt x="8" y="92"/>
                    <a:pt x="22" y="105"/>
                    <a:pt x="39" y="107"/>
                  </a:cubicBezTo>
                  <a:cubicBezTo>
                    <a:pt x="83" y="113"/>
                    <a:pt x="96" y="108"/>
                    <a:pt x="96" y="108"/>
                  </a:cubicBezTo>
                  <a:cubicBezTo>
                    <a:pt x="105" y="63"/>
                    <a:pt x="105" y="63"/>
                    <a:pt x="105" y="63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62"/>
            <p:cNvSpPr/>
            <p:nvPr/>
          </p:nvSpPr>
          <p:spPr bwMode="auto">
            <a:xfrm>
              <a:off x="4887517" y="-442884"/>
              <a:ext cx="242850" cy="212620"/>
            </a:xfrm>
            <a:custGeom>
              <a:avLst/>
              <a:gdLst>
                <a:gd name="T0" fmla="*/ 102 w 102"/>
                <a:gd name="T1" fmla="*/ 0 h 89"/>
                <a:gd name="T2" fmla="*/ 94 w 102"/>
                <a:gd name="T3" fmla="*/ 61 h 89"/>
                <a:gd name="T4" fmla="*/ 0 w 102"/>
                <a:gd name="T5" fmla="*/ 89 h 89"/>
                <a:gd name="T6" fmla="*/ 16 w 102"/>
                <a:gd name="T7" fmla="*/ 20 h 89"/>
                <a:gd name="T8" fmla="*/ 102 w 102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89">
                  <a:moveTo>
                    <a:pt x="102" y="0"/>
                  </a:moveTo>
                  <a:cubicBezTo>
                    <a:pt x="102" y="0"/>
                    <a:pt x="98" y="55"/>
                    <a:pt x="94" y="61"/>
                  </a:cubicBezTo>
                  <a:cubicBezTo>
                    <a:pt x="90" y="67"/>
                    <a:pt x="86" y="86"/>
                    <a:pt x="0" y="89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63"/>
            <p:cNvSpPr/>
            <p:nvPr/>
          </p:nvSpPr>
          <p:spPr bwMode="auto">
            <a:xfrm>
              <a:off x="4903639" y="-469084"/>
              <a:ext cx="240835" cy="209597"/>
            </a:xfrm>
            <a:custGeom>
              <a:avLst/>
              <a:gdLst>
                <a:gd name="T0" fmla="*/ 101 w 101"/>
                <a:gd name="T1" fmla="*/ 0 h 88"/>
                <a:gd name="T2" fmla="*/ 93 w 101"/>
                <a:gd name="T3" fmla="*/ 61 h 88"/>
                <a:gd name="T4" fmla="*/ 0 w 101"/>
                <a:gd name="T5" fmla="*/ 88 h 88"/>
                <a:gd name="T6" fmla="*/ 16 w 101"/>
                <a:gd name="T7" fmla="*/ 20 h 88"/>
                <a:gd name="T8" fmla="*/ 101 w 101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88">
                  <a:moveTo>
                    <a:pt x="101" y="0"/>
                  </a:moveTo>
                  <a:cubicBezTo>
                    <a:pt x="101" y="0"/>
                    <a:pt x="97" y="55"/>
                    <a:pt x="93" y="61"/>
                  </a:cubicBezTo>
                  <a:cubicBezTo>
                    <a:pt x="89" y="66"/>
                    <a:pt x="85" y="85"/>
                    <a:pt x="0" y="88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01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64"/>
            <p:cNvSpPr/>
            <p:nvPr/>
          </p:nvSpPr>
          <p:spPr bwMode="auto">
            <a:xfrm>
              <a:off x="4552968" y="-467069"/>
              <a:ext cx="259980" cy="224712"/>
            </a:xfrm>
            <a:custGeom>
              <a:avLst/>
              <a:gdLst>
                <a:gd name="T0" fmla="*/ 3 w 109"/>
                <a:gd name="T1" fmla="*/ 21 h 94"/>
                <a:gd name="T2" fmla="*/ 1 w 109"/>
                <a:gd name="T3" fmla="*/ 14 h 94"/>
                <a:gd name="T4" fmla="*/ 8 w 109"/>
                <a:gd name="T5" fmla="*/ 2 h 94"/>
                <a:gd name="T6" fmla="*/ 28 w 109"/>
                <a:gd name="T7" fmla="*/ 13 h 94"/>
                <a:gd name="T8" fmla="*/ 64 w 109"/>
                <a:gd name="T9" fmla="*/ 36 h 94"/>
                <a:gd name="T10" fmla="*/ 96 w 109"/>
                <a:gd name="T11" fmla="*/ 61 h 94"/>
                <a:gd name="T12" fmla="*/ 97 w 109"/>
                <a:gd name="T13" fmla="*/ 91 h 94"/>
                <a:gd name="T14" fmla="*/ 77 w 109"/>
                <a:gd name="T15" fmla="*/ 69 h 94"/>
                <a:gd name="T16" fmla="*/ 60 w 109"/>
                <a:gd name="T17" fmla="*/ 59 h 94"/>
                <a:gd name="T18" fmla="*/ 40 w 109"/>
                <a:gd name="T19" fmla="*/ 48 h 94"/>
                <a:gd name="T20" fmla="*/ 12 w 109"/>
                <a:gd name="T21" fmla="*/ 29 h 94"/>
                <a:gd name="T22" fmla="*/ 3 w 109"/>
                <a:gd name="T23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94">
                  <a:moveTo>
                    <a:pt x="3" y="21"/>
                  </a:moveTo>
                  <a:cubicBezTo>
                    <a:pt x="2" y="19"/>
                    <a:pt x="1" y="17"/>
                    <a:pt x="1" y="14"/>
                  </a:cubicBezTo>
                  <a:cubicBezTo>
                    <a:pt x="0" y="8"/>
                    <a:pt x="0" y="0"/>
                    <a:pt x="8" y="2"/>
                  </a:cubicBezTo>
                  <a:cubicBezTo>
                    <a:pt x="15" y="3"/>
                    <a:pt x="22" y="10"/>
                    <a:pt x="28" y="13"/>
                  </a:cubicBezTo>
                  <a:cubicBezTo>
                    <a:pt x="40" y="20"/>
                    <a:pt x="52" y="27"/>
                    <a:pt x="64" y="36"/>
                  </a:cubicBezTo>
                  <a:cubicBezTo>
                    <a:pt x="74" y="45"/>
                    <a:pt x="87" y="51"/>
                    <a:pt x="96" y="61"/>
                  </a:cubicBezTo>
                  <a:cubicBezTo>
                    <a:pt x="99" y="64"/>
                    <a:pt x="109" y="89"/>
                    <a:pt x="97" y="91"/>
                  </a:cubicBezTo>
                  <a:cubicBezTo>
                    <a:pt x="83" y="94"/>
                    <a:pt x="88" y="74"/>
                    <a:pt x="77" y="69"/>
                  </a:cubicBezTo>
                  <a:cubicBezTo>
                    <a:pt x="70" y="66"/>
                    <a:pt x="66" y="63"/>
                    <a:pt x="60" y="59"/>
                  </a:cubicBezTo>
                  <a:cubicBezTo>
                    <a:pt x="54" y="54"/>
                    <a:pt x="46" y="53"/>
                    <a:pt x="40" y="48"/>
                  </a:cubicBezTo>
                  <a:cubicBezTo>
                    <a:pt x="31" y="41"/>
                    <a:pt x="22" y="35"/>
                    <a:pt x="12" y="29"/>
                  </a:cubicBezTo>
                  <a:cubicBezTo>
                    <a:pt x="9" y="27"/>
                    <a:pt x="5" y="24"/>
                    <a:pt x="3" y="2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65"/>
            <p:cNvSpPr/>
            <p:nvPr/>
          </p:nvSpPr>
          <p:spPr bwMode="auto">
            <a:xfrm>
              <a:off x="4903639" y="-442884"/>
              <a:ext cx="235796" cy="141075"/>
            </a:xfrm>
            <a:custGeom>
              <a:avLst/>
              <a:gdLst>
                <a:gd name="T0" fmla="*/ 92 w 99"/>
                <a:gd name="T1" fmla="*/ 2 h 59"/>
                <a:gd name="T2" fmla="*/ 63 w 99"/>
                <a:gd name="T3" fmla="*/ 13 h 59"/>
                <a:gd name="T4" fmla="*/ 33 w 99"/>
                <a:gd name="T5" fmla="*/ 22 h 59"/>
                <a:gd name="T6" fmla="*/ 6 w 99"/>
                <a:gd name="T7" fmla="*/ 46 h 59"/>
                <a:gd name="T8" fmla="*/ 0 w 99"/>
                <a:gd name="T9" fmla="*/ 59 h 59"/>
                <a:gd name="T10" fmla="*/ 33 w 99"/>
                <a:gd name="T11" fmla="*/ 41 h 59"/>
                <a:gd name="T12" fmla="*/ 82 w 99"/>
                <a:gd name="T13" fmla="*/ 23 h 59"/>
                <a:gd name="T14" fmla="*/ 99 w 99"/>
                <a:gd name="T15" fmla="*/ 6 h 59"/>
                <a:gd name="T16" fmla="*/ 92 w 99"/>
                <a:gd name="T17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9">
                  <a:moveTo>
                    <a:pt x="92" y="2"/>
                  </a:moveTo>
                  <a:cubicBezTo>
                    <a:pt x="82" y="1"/>
                    <a:pt x="72" y="8"/>
                    <a:pt x="63" y="13"/>
                  </a:cubicBezTo>
                  <a:cubicBezTo>
                    <a:pt x="53" y="18"/>
                    <a:pt x="44" y="19"/>
                    <a:pt x="33" y="22"/>
                  </a:cubicBezTo>
                  <a:cubicBezTo>
                    <a:pt x="21" y="24"/>
                    <a:pt x="11" y="34"/>
                    <a:pt x="6" y="46"/>
                  </a:cubicBezTo>
                  <a:cubicBezTo>
                    <a:pt x="5" y="50"/>
                    <a:pt x="4" y="56"/>
                    <a:pt x="0" y="59"/>
                  </a:cubicBezTo>
                  <a:cubicBezTo>
                    <a:pt x="12" y="57"/>
                    <a:pt x="23" y="48"/>
                    <a:pt x="33" y="41"/>
                  </a:cubicBezTo>
                  <a:cubicBezTo>
                    <a:pt x="47" y="31"/>
                    <a:pt x="64" y="23"/>
                    <a:pt x="82" y="23"/>
                  </a:cubicBezTo>
                  <a:cubicBezTo>
                    <a:pt x="91" y="22"/>
                    <a:pt x="99" y="18"/>
                    <a:pt x="99" y="6"/>
                  </a:cubicBezTo>
                  <a:cubicBezTo>
                    <a:pt x="99" y="0"/>
                    <a:pt x="99" y="3"/>
                    <a:pt x="92" y="2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66"/>
            <p:cNvSpPr/>
            <p:nvPr/>
          </p:nvSpPr>
          <p:spPr bwMode="auto">
            <a:xfrm>
              <a:off x="4660789" y="-240341"/>
              <a:ext cx="405086" cy="910939"/>
            </a:xfrm>
            <a:custGeom>
              <a:avLst/>
              <a:gdLst>
                <a:gd name="T0" fmla="*/ 113 w 402"/>
                <a:gd name="T1" fmla="*/ 3 h 904"/>
                <a:gd name="T2" fmla="*/ 0 w 402"/>
                <a:gd name="T3" fmla="*/ 663 h 904"/>
                <a:gd name="T4" fmla="*/ 137 w 402"/>
                <a:gd name="T5" fmla="*/ 904 h 904"/>
                <a:gd name="T6" fmla="*/ 298 w 402"/>
                <a:gd name="T7" fmla="*/ 904 h 904"/>
                <a:gd name="T8" fmla="*/ 402 w 402"/>
                <a:gd name="T9" fmla="*/ 698 h 904"/>
                <a:gd name="T10" fmla="*/ 239 w 402"/>
                <a:gd name="T11" fmla="*/ 0 h 904"/>
                <a:gd name="T12" fmla="*/ 113 w 402"/>
                <a:gd name="T13" fmla="*/ 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904">
                  <a:moveTo>
                    <a:pt x="113" y="3"/>
                  </a:moveTo>
                  <a:lnTo>
                    <a:pt x="0" y="663"/>
                  </a:lnTo>
                  <a:lnTo>
                    <a:pt x="137" y="904"/>
                  </a:lnTo>
                  <a:lnTo>
                    <a:pt x="298" y="904"/>
                  </a:lnTo>
                  <a:lnTo>
                    <a:pt x="402" y="698"/>
                  </a:lnTo>
                  <a:lnTo>
                    <a:pt x="239" y="0"/>
                  </a:lnTo>
                  <a:lnTo>
                    <a:pt x="113" y="3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67"/>
            <p:cNvSpPr/>
            <p:nvPr/>
          </p:nvSpPr>
          <p:spPr bwMode="auto">
            <a:xfrm>
              <a:off x="4689004" y="-237319"/>
              <a:ext cx="350671" cy="967369"/>
            </a:xfrm>
            <a:custGeom>
              <a:avLst/>
              <a:gdLst>
                <a:gd name="T0" fmla="*/ 44 w 147"/>
                <a:gd name="T1" fmla="*/ 2 h 406"/>
                <a:gd name="T2" fmla="*/ 0 w 147"/>
                <a:gd name="T3" fmla="*/ 282 h 406"/>
                <a:gd name="T4" fmla="*/ 82 w 147"/>
                <a:gd name="T5" fmla="*/ 406 h 406"/>
                <a:gd name="T6" fmla="*/ 147 w 147"/>
                <a:gd name="T7" fmla="*/ 295 h 406"/>
                <a:gd name="T8" fmla="*/ 73 w 147"/>
                <a:gd name="T9" fmla="*/ 0 h 406"/>
                <a:gd name="T10" fmla="*/ 44 w 147"/>
                <a:gd name="T11" fmla="*/ 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406">
                  <a:moveTo>
                    <a:pt x="44" y="2"/>
                  </a:moveTo>
                  <a:cubicBezTo>
                    <a:pt x="44" y="2"/>
                    <a:pt x="15" y="147"/>
                    <a:pt x="0" y="282"/>
                  </a:cubicBezTo>
                  <a:cubicBezTo>
                    <a:pt x="82" y="406"/>
                    <a:pt x="82" y="406"/>
                    <a:pt x="82" y="406"/>
                  </a:cubicBezTo>
                  <a:cubicBezTo>
                    <a:pt x="147" y="295"/>
                    <a:pt x="147" y="295"/>
                    <a:pt x="147" y="295"/>
                  </a:cubicBezTo>
                  <a:cubicBezTo>
                    <a:pt x="147" y="295"/>
                    <a:pt x="123" y="138"/>
                    <a:pt x="73" y="0"/>
                  </a:cubicBezTo>
                  <a:lnTo>
                    <a:pt x="44" y="2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68"/>
            <p:cNvSpPr/>
            <p:nvPr/>
          </p:nvSpPr>
          <p:spPr bwMode="auto">
            <a:xfrm>
              <a:off x="4844186" y="-237319"/>
              <a:ext cx="195489" cy="967369"/>
            </a:xfrm>
            <a:custGeom>
              <a:avLst/>
              <a:gdLst>
                <a:gd name="T0" fmla="*/ 8 w 82"/>
                <a:gd name="T1" fmla="*/ 0 h 406"/>
                <a:gd name="T2" fmla="*/ 3 w 82"/>
                <a:gd name="T3" fmla="*/ 1 h 406"/>
                <a:gd name="T4" fmla="*/ 0 w 82"/>
                <a:gd name="T5" fmla="*/ 3 h 406"/>
                <a:gd name="T6" fmla="*/ 17 w 82"/>
                <a:gd name="T7" fmla="*/ 406 h 406"/>
                <a:gd name="T8" fmla="*/ 82 w 82"/>
                <a:gd name="T9" fmla="*/ 295 h 406"/>
                <a:gd name="T10" fmla="*/ 8 w 82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406">
                  <a:moveTo>
                    <a:pt x="8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7" y="406"/>
                    <a:pt x="17" y="406"/>
                    <a:pt x="17" y="406"/>
                  </a:cubicBezTo>
                  <a:cubicBezTo>
                    <a:pt x="82" y="295"/>
                    <a:pt x="82" y="295"/>
                    <a:pt x="82" y="295"/>
                  </a:cubicBezTo>
                  <a:cubicBezTo>
                    <a:pt x="82" y="295"/>
                    <a:pt x="58" y="138"/>
                    <a:pt x="8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69"/>
            <p:cNvSpPr/>
            <p:nvPr/>
          </p:nvSpPr>
          <p:spPr bwMode="auto">
            <a:xfrm>
              <a:off x="4739388" y="-161743"/>
              <a:ext cx="178359" cy="226727"/>
            </a:xfrm>
            <a:custGeom>
              <a:avLst/>
              <a:gdLst>
                <a:gd name="T0" fmla="*/ 63 w 75"/>
                <a:gd name="T1" fmla="*/ 0 h 95"/>
                <a:gd name="T2" fmla="*/ 63 w 75"/>
                <a:gd name="T3" fmla="*/ 0 h 95"/>
                <a:gd name="T4" fmla="*/ 7 w 75"/>
                <a:gd name="T5" fmla="*/ 53 h 95"/>
                <a:gd name="T6" fmla="*/ 0 w 75"/>
                <a:gd name="T7" fmla="*/ 95 h 95"/>
                <a:gd name="T8" fmla="*/ 0 w 75"/>
                <a:gd name="T9" fmla="*/ 95 h 95"/>
                <a:gd name="T10" fmla="*/ 75 w 75"/>
                <a:gd name="T11" fmla="*/ 38 h 95"/>
                <a:gd name="T12" fmla="*/ 63 w 75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95"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51" y="24"/>
                    <a:pt x="7" y="53"/>
                  </a:cubicBezTo>
                  <a:cubicBezTo>
                    <a:pt x="5" y="66"/>
                    <a:pt x="3" y="80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52" y="79"/>
                    <a:pt x="75" y="38"/>
                  </a:cubicBezTo>
                  <a:cubicBezTo>
                    <a:pt x="71" y="25"/>
                    <a:pt x="67" y="13"/>
                    <a:pt x="63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70"/>
            <p:cNvSpPr/>
            <p:nvPr/>
          </p:nvSpPr>
          <p:spPr bwMode="auto">
            <a:xfrm>
              <a:off x="4701096" y="52892"/>
              <a:ext cx="277111" cy="269050"/>
            </a:xfrm>
            <a:custGeom>
              <a:avLst/>
              <a:gdLst>
                <a:gd name="T0" fmla="*/ 116 w 116"/>
                <a:gd name="T1" fmla="*/ 42 h 113"/>
                <a:gd name="T2" fmla="*/ 116 w 116"/>
                <a:gd name="T3" fmla="*/ 42 h 113"/>
                <a:gd name="T4" fmla="*/ 105 w 116"/>
                <a:gd name="T5" fmla="*/ 0 h 113"/>
                <a:gd name="T6" fmla="*/ 105 w 116"/>
                <a:gd name="T7" fmla="*/ 0 h 113"/>
                <a:gd name="T8" fmla="*/ 7 w 116"/>
                <a:gd name="T9" fmla="*/ 68 h 113"/>
                <a:gd name="T10" fmla="*/ 7 w 116"/>
                <a:gd name="T11" fmla="*/ 68 h 113"/>
                <a:gd name="T12" fmla="*/ 0 w 116"/>
                <a:gd name="T13" fmla="*/ 113 h 113"/>
                <a:gd name="T14" fmla="*/ 116 w 116"/>
                <a:gd name="T15" fmla="*/ 4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13">
                  <a:moveTo>
                    <a:pt x="116" y="42"/>
                  </a:moveTo>
                  <a:cubicBezTo>
                    <a:pt x="116" y="42"/>
                    <a:pt x="116" y="42"/>
                    <a:pt x="116" y="42"/>
                  </a:cubicBezTo>
                  <a:cubicBezTo>
                    <a:pt x="113" y="28"/>
                    <a:pt x="109" y="14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53" y="46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5" y="83"/>
                    <a:pt x="2" y="98"/>
                    <a:pt x="0" y="113"/>
                  </a:cubicBezTo>
                  <a:cubicBezTo>
                    <a:pt x="67" y="106"/>
                    <a:pt x="116" y="42"/>
                    <a:pt x="116" y="4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71"/>
            <p:cNvSpPr/>
            <p:nvPr/>
          </p:nvSpPr>
          <p:spPr bwMode="auto">
            <a:xfrm>
              <a:off x="4748457" y="281635"/>
              <a:ext cx="274088" cy="310364"/>
            </a:xfrm>
            <a:custGeom>
              <a:avLst/>
              <a:gdLst>
                <a:gd name="T0" fmla="*/ 18 w 115"/>
                <a:gd name="T1" fmla="*/ 130 h 130"/>
                <a:gd name="T2" fmla="*/ 115 w 115"/>
                <a:gd name="T3" fmla="*/ 36 h 130"/>
                <a:gd name="T4" fmla="*/ 115 w 115"/>
                <a:gd name="T5" fmla="*/ 36 h 130"/>
                <a:gd name="T6" fmla="*/ 108 w 115"/>
                <a:gd name="T7" fmla="*/ 0 h 130"/>
                <a:gd name="T8" fmla="*/ 108 w 115"/>
                <a:gd name="T9" fmla="*/ 0 h 130"/>
                <a:gd name="T10" fmla="*/ 0 w 115"/>
                <a:gd name="T11" fmla="*/ 102 h 130"/>
                <a:gd name="T12" fmla="*/ 18 w 115"/>
                <a:gd name="T13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30">
                  <a:moveTo>
                    <a:pt x="18" y="130"/>
                  </a:moveTo>
                  <a:cubicBezTo>
                    <a:pt x="68" y="109"/>
                    <a:pt x="115" y="36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3" y="26"/>
                    <a:pt x="110" y="14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68" y="60"/>
                    <a:pt x="0" y="102"/>
                    <a:pt x="0" y="102"/>
                  </a:cubicBezTo>
                  <a:lnTo>
                    <a:pt x="18" y="13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72"/>
            <p:cNvSpPr/>
            <p:nvPr/>
          </p:nvSpPr>
          <p:spPr bwMode="auto">
            <a:xfrm>
              <a:off x="4758534" y="-323979"/>
              <a:ext cx="166267" cy="109837"/>
            </a:xfrm>
            <a:custGeom>
              <a:avLst/>
              <a:gdLst>
                <a:gd name="T0" fmla="*/ 2 w 70"/>
                <a:gd name="T1" fmla="*/ 3 h 46"/>
                <a:gd name="T2" fmla="*/ 13 w 70"/>
                <a:gd name="T3" fmla="*/ 43 h 46"/>
                <a:gd name="T4" fmla="*/ 44 w 70"/>
                <a:gd name="T5" fmla="*/ 43 h 46"/>
                <a:gd name="T6" fmla="*/ 62 w 70"/>
                <a:gd name="T7" fmla="*/ 0 h 46"/>
                <a:gd name="T8" fmla="*/ 2 w 70"/>
                <a:gd name="T9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6">
                  <a:moveTo>
                    <a:pt x="2" y="3"/>
                  </a:moveTo>
                  <a:cubicBezTo>
                    <a:pt x="0" y="11"/>
                    <a:pt x="2" y="38"/>
                    <a:pt x="13" y="43"/>
                  </a:cubicBezTo>
                  <a:cubicBezTo>
                    <a:pt x="19" y="46"/>
                    <a:pt x="31" y="46"/>
                    <a:pt x="44" y="43"/>
                  </a:cubicBezTo>
                  <a:cubicBezTo>
                    <a:pt x="70" y="38"/>
                    <a:pt x="62" y="0"/>
                    <a:pt x="62" y="0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73"/>
            <p:cNvSpPr/>
            <p:nvPr/>
          </p:nvSpPr>
          <p:spPr bwMode="auto">
            <a:xfrm>
              <a:off x="4970146" y="-99267"/>
              <a:ext cx="119914" cy="166267"/>
            </a:xfrm>
            <a:custGeom>
              <a:avLst/>
              <a:gdLst>
                <a:gd name="T0" fmla="*/ 0 w 119"/>
                <a:gd name="T1" fmla="*/ 9 h 165"/>
                <a:gd name="T2" fmla="*/ 112 w 119"/>
                <a:gd name="T3" fmla="*/ 0 h 165"/>
                <a:gd name="T4" fmla="*/ 119 w 119"/>
                <a:gd name="T5" fmla="*/ 118 h 165"/>
                <a:gd name="T6" fmla="*/ 83 w 119"/>
                <a:gd name="T7" fmla="*/ 165 h 165"/>
                <a:gd name="T8" fmla="*/ 29 w 119"/>
                <a:gd name="T9" fmla="*/ 135 h 165"/>
                <a:gd name="T10" fmla="*/ 0 w 119"/>
                <a:gd name="T11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65">
                  <a:moveTo>
                    <a:pt x="0" y="9"/>
                  </a:moveTo>
                  <a:lnTo>
                    <a:pt x="112" y="0"/>
                  </a:lnTo>
                  <a:lnTo>
                    <a:pt x="119" y="118"/>
                  </a:lnTo>
                  <a:lnTo>
                    <a:pt x="83" y="165"/>
                  </a:lnTo>
                  <a:lnTo>
                    <a:pt x="29" y="135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74"/>
            <p:cNvSpPr/>
            <p:nvPr/>
          </p:nvSpPr>
          <p:spPr bwMode="auto">
            <a:xfrm>
              <a:off x="4980223" y="-99267"/>
              <a:ext cx="104798" cy="150144"/>
            </a:xfrm>
            <a:custGeom>
              <a:avLst/>
              <a:gdLst>
                <a:gd name="T0" fmla="*/ 0 w 104"/>
                <a:gd name="T1" fmla="*/ 14 h 149"/>
                <a:gd name="T2" fmla="*/ 102 w 104"/>
                <a:gd name="T3" fmla="*/ 0 h 149"/>
                <a:gd name="T4" fmla="*/ 104 w 104"/>
                <a:gd name="T5" fmla="*/ 113 h 149"/>
                <a:gd name="T6" fmla="*/ 73 w 104"/>
                <a:gd name="T7" fmla="*/ 149 h 149"/>
                <a:gd name="T8" fmla="*/ 21 w 104"/>
                <a:gd name="T9" fmla="*/ 132 h 149"/>
                <a:gd name="T10" fmla="*/ 0 w 104"/>
                <a:gd name="T11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49">
                  <a:moveTo>
                    <a:pt x="0" y="14"/>
                  </a:moveTo>
                  <a:lnTo>
                    <a:pt x="102" y="0"/>
                  </a:lnTo>
                  <a:lnTo>
                    <a:pt x="104" y="113"/>
                  </a:lnTo>
                  <a:lnTo>
                    <a:pt x="73" y="149"/>
                  </a:lnTo>
                  <a:lnTo>
                    <a:pt x="21" y="132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75"/>
            <p:cNvSpPr/>
            <p:nvPr/>
          </p:nvSpPr>
          <p:spPr bwMode="auto">
            <a:xfrm>
              <a:off x="4985261" y="-97251"/>
              <a:ext cx="94722" cy="136037"/>
            </a:xfrm>
            <a:custGeom>
              <a:avLst/>
              <a:gdLst>
                <a:gd name="T0" fmla="*/ 0 w 94"/>
                <a:gd name="T1" fmla="*/ 14 h 135"/>
                <a:gd name="T2" fmla="*/ 92 w 94"/>
                <a:gd name="T3" fmla="*/ 0 h 135"/>
                <a:gd name="T4" fmla="*/ 94 w 94"/>
                <a:gd name="T5" fmla="*/ 104 h 135"/>
                <a:gd name="T6" fmla="*/ 66 w 94"/>
                <a:gd name="T7" fmla="*/ 135 h 135"/>
                <a:gd name="T8" fmla="*/ 19 w 94"/>
                <a:gd name="T9" fmla="*/ 121 h 135"/>
                <a:gd name="T10" fmla="*/ 0 w 94"/>
                <a:gd name="T11" fmla="*/ 1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35">
                  <a:moveTo>
                    <a:pt x="0" y="14"/>
                  </a:moveTo>
                  <a:lnTo>
                    <a:pt x="92" y="0"/>
                  </a:lnTo>
                  <a:lnTo>
                    <a:pt x="94" y="104"/>
                  </a:lnTo>
                  <a:lnTo>
                    <a:pt x="66" y="135"/>
                  </a:lnTo>
                  <a:lnTo>
                    <a:pt x="19" y="121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76"/>
            <p:cNvSpPr/>
            <p:nvPr/>
          </p:nvSpPr>
          <p:spPr bwMode="auto">
            <a:xfrm>
              <a:off x="4048122" y="-2185156"/>
              <a:ext cx="1375478" cy="1899470"/>
            </a:xfrm>
            <a:custGeom>
              <a:avLst/>
              <a:gdLst>
                <a:gd name="T0" fmla="*/ 14 w 577"/>
                <a:gd name="T1" fmla="*/ 384 h 797"/>
                <a:gd name="T2" fmla="*/ 37 w 577"/>
                <a:gd name="T3" fmla="*/ 659 h 797"/>
                <a:gd name="T4" fmla="*/ 101 w 577"/>
                <a:gd name="T5" fmla="*/ 737 h 797"/>
                <a:gd name="T6" fmla="*/ 249 w 577"/>
                <a:gd name="T7" fmla="*/ 755 h 797"/>
                <a:gd name="T8" fmla="*/ 332 w 577"/>
                <a:gd name="T9" fmla="*/ 792 h 797"/>
                <a:gd name="T10" fmla="*/ 361 w 577"/>
                <a:gd name="T11" fmla="*/ 786 h 797"/>
                <a:gd name="T12" fmla="*/ 382 w 577"/>
                <a:gd name="T13" fmla="*/ 760 h 797"/>
                <a:gd name="T14" fmla="*/ 536 w 577"/>
                <a:gd name="T15" fmla="*/ 724 h 797"/>
                <a:gd name="T16" fmla="*/ 569 w 577"/>
                <a:gd name="T17" fmla="*/ 651 h 797"/>
                <a:gd name="T18" fmla="*/ 554 w 577"/>
                <a:gd name="T19" fmla="*/ 324 h 797"/>
                <a:gd name="T20" fmla="*/ 457 w 577"/>
                <a:gd name="T21" fmla="*/ 125 h 797"/>
                <a:gd name="T22" fmla="*/ 14 w 577"/>
                <a:gd name="T23" fmla="*/ 384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7" h="797">
                  <a:moveTo>
                    <a:pt x="14" y="384"/>
                  </a:moveTo>
                  <a:cubicBezTo>
                    <a:pt x="14" y="384"/>
                    <a:pt x="21" y="594"/>
                    <a:pt x="37" y="659"/>
                  </a:cubicBezTo>
                  <a:cubicBezTo>
                    <a:pt x="52" y="724"/>
                    <a:pt x="64" y="730"/>
                    <a:pt x="101" y="737"/>
                  </a:cubicBezTo>
                  <a:cubicBezTo>
                    <a:pt x="139" y="745"/>
                    <a:pt x="231" y="745"/>
                    <a:pt x="249" y="755"/>
                  </a:cubicBezTo>
                  <a:cubicBezTo>
                    <a:pt x="267" y="766"/>
                    <a:pt x="306" y="797"/>
                    <a:pt x="332" y="792"/>
                  </a:cubicBezTo>
                  <a:cubicBezTo>
                    <a:pt x="342" y="791"/>
                    <a:pt x="354" y="792"/>
                    <a:pt x="361" y="786"/>
                  </a:cubicBezTo>
                  <a:cubicBezTo>
                    <a:pt x="370" y="777"/>
                    <a:pt x="373" y="763"/>
                    <a:pt x="382" y="760"/>
                  </a:cubicBezTo>
                  <a:cubicBezTo>
                    <a:pt x="397" y="755"/>
                    <a:pt x="516" y="731"/>
                    <a:pt x="536" y="724"/>
                  </a:cubicBezTo>
                  <a:cubicBezTo>
                    <a:pt x="555" y="716"/>
                    <a:pt x="569" y="698"/>
                    <a:pt x="569" y="651"/>
                  </a:cubicBezTo>
                  <a:cubicBezTo>
                    <a:pt x="569" y="605"/>
                    <a:pt x="577" y="415"/>
                    <a:pt x="554" y="324"/>
                  </a:cubicBezTo>
                  <a:cubicBezTo>
                    <a:pt x="531" y="234"/>
                    <a:pt x="516" y="158"/>
                    <a:pt x="457" y="125"/>
                  </a:cubicBezTo>
                  <a:cubicBezTo>
                    <a:pt x="439" y="108"/>
                    <a:pt x="0" y="0"/>
                    <a:pt x="14" y="38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77"/>
            <p:cNvSpPr/>
            <p:nvPr/>
          </p:nvSpPr>
          <p:spPr bwMode="auto">
            <a:xfrm>
              <a:off x="5323840" y="-1282278"/>
              <a:ext cx="279127" cy="396017"/>
            </a:xfrm>
            <a:custGeom>
              <a:avLst/>
              <a:gdLst>
                <a:gd name="T0" fmla="*/ 19 w 117"/>
                <a:gd name="T1" fmla="*/ 166 h 166"/>
                <a:gd name="T2" fmla="*/ 73 w 117"/>
                <a:gd name="T3" fmla="*/ 25 h 166"/>
                <a:gd name="T4" fmla="*/ 0 w 117"/>
                <a:gd name="T5" fmla="*/ 56 h 166"/>
                <a:gd name="T6" fmla="*/ 19 w 117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66">
                  <a:moveTo>
                    <a:pt x="19" y="166"/>
                  </a:moveTo>
                  <a:cubicBezTo>
                    <a:pt x="115" y="162"/>
                    <a:pt x="117" y="50"/>
                    <a:pt x="73" y="25"/>
                  </a:cubicBezTo>
                  <a:cubicBezTo>
                    <a:pt x="28" y="0"/>
                    <a:pt x="0" y="56"/>
                    <a:pt x="0" y="56"/>
                  </a:cubicBezTo>
                  <a:lnTo>
                    <a:pt x="19" y="16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78"/>
            <p:cNvSpPr/>
            <p:nvPr/>
          </p:nvSpPr>
          <p:spPr bwMode="auto">
            <a:xfrm>
              <a:off x="3875810" y="-1191587"/>
              <a:ext cx="267034" cy="355710"/>
            </a:xfrm>
            <a:custGeom>
              <a:avLst/>
              <a:gdLst>
                <a:gd name="T0" fmla="*/ 105 w 112"/>
                <a:gd name="T1" fmla="*/ 141 h 149"/>
                <a:gd name="T2" fmla="*/ 33 w 112"/>
                <a:gd name="T3" fmla="*/ 120 h 149"/>
                <a:gd name="T4" fmla="*/ 57 w 112"/>
                <a:gd name="T5" fmla="*/ 4 h 149"/>
                <a:gd name="T6" fmla="*/ 111 w 112"/>
                <a:gd name="T7" fmla="*/ 61 h 149"/>
                <a:gd name="T8" fmla="*/ 105 w 112"/>
                <a:gd name="T9" fmla="*/ 14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49">
                  <a:moveTo>
                    <a:pt x="105" y="141"/>
                  </a:moveTo>
                  <a:cubicBezTo>
                    <a:pt x="105" y="141"/>
                    <a:pt x="66" y="149"/>
                    <a:pt x="33" y="120"/>
                  </a:cubicBezTo>
                  <a:cubicBezTo>
                    <a:pt x="0" y="90"/>
                    <a:pt x="3" y="8"/>
                    <a:pt x="57" y="4"/>
                  </a:cubicBezTo>
                  <a:cubicBezTo>
                    <a:pt x="112" y="0"/>
                    <a:pt x="111" y="61"/>
                    <a:pt x="111" y="61"/>
                  </a:cubicBezTo>
                  <a:lnTo>
                    <a:pt x="105" y="14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79"/>
            <p:cNvSpPr/>
            <p:nvPr/>
          </p:nvSpPr>
          <p:spPr bwMode="auto">
            <a:xfrm>
              <a:off x="4076337" y="-2249647"/>
              <a:ext cx="1301917" cy="1902492"/>
            </a:xfrm>
            <a:custGeom>
              <a:avLst/>
              <a:gdLst>
                <a:gd name="T0" fmla="*/ 13 w 546"/>
                <a:gd name="T1" fmla="*/ 384 h 798"/>
                <a:gd name="T2" fmla="*/ 17 w 546"/>
                <a:gd name="T3" fmla="*/ 595 h 798"/>
                <a:gd name="T4" fmla="*/ 26 w 546"/>
                <a:gd name="T5" fmla="*/ 668 h 798"/>
                <a:gd name="T6" fmla="*/ 97 w 546"/>
                <a:gd name="T7" fmla="*/ 737 h 798"/>
                <a:gd name="T8" fmla="*/ 214 w 546"/>
                <a:gd name="T9" fmla="*/ 767 h 798"/>
                <a:gd name="T10" fmla="*/ 315 w 546"/>
                <a:gd name="T11" fmla="*/ 797 h 798"/>
                <a:gd name="T12" fmla="*/ 393 w 546"/>
                <a:gd name="T13" fmla="*/ 767 h 798"/>
                <a:gd name="T14" fmla="*/ 514 w 546"/>
                <a:gd name="T15" fmla="*/ 724 h 798"/>
                <a:gd name="T16" fmla="*/ 546 w 546"/>
                <a:gd name="T17" fmla="*/ 651 h 798"/>
                <a:gd name="T18" fmla="*/ 522 w 546"/>
                <a:gd name="T19" fmla="*/ 324 h 798"/>
                <a:gd name="T20" fmla="*/ 439 w 546"/>
                <a:gd name="T21" fmla="*/ 125 h 798"/>
                <a:gd name="T22" fmla="*/ 13 w 546"/>
                <a:gd name="T23" fmla="*/ 38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6" h="798">
                  <a:moveTo>
                    <a:pt x="13" y="384"/>
                  </a:moveTo>
                  <a:cubicBezTo>
                    <a:pt x="13" y="384"/>
                    <a:pt x="9" y="508"/>
                    <a:pt x="17" y="595"/>
                  </a:cubicBezTo>
                  <a:cubicBezTo>
                    <a:pt x="20" y="621"/>
                    <a:pt x="23" y="653"/>
                    <a:pt x="26" y="668"/>
                  </a:cubicBezTo>
                  <a:cubicBezTo>
                    <a:pt x="41" y="733"/>
                    <a:pt x="61" y="730"/>
                    <a:pt x="97" y="737"/>
                  </a:cubicBezTo>
                  <a:cubicBezTo>
                    <a:pt x="108" y="739"/>
                    <a:pt x="161" y="751"/>
                    <a:pt x="214" y="767"/>
                  </a:cubicBezTo>
                  <a:cubicBezTo>
                    <a:pt x="249" y="778"/>
                    <a:pt x="278" y="798"/>
                    <a:pt x="315" y="797"/>
                  </a:cubicBezTo>
                  <a:cubicBezTo>
                    <a:pt x="344" y="796"/>
                    <a:pt x="368" y="776"/>
                    <a:pt x="393" y="767"/>
                  </a:cubicBezTo>
                  <a:cubicBezTo>
                    <a:pt x="456" y="747"/>
                    <a:pt x="507" y="726"/>
                    <a:pt x="514" y="724"/>
                  </a:cubicBezTo>
                  <a:cubicBezTo>
                    <a:pt x="533" y="716"/>
                    <a:pt x="546" y="698"/>
                    <a:pt x="546" y="651"/>
                  </a:cubicBezTo>
                  <a:cubicBezTo>
                    <a:pt x="546" y="604"/>
                    <a:pt x="544" y="414"/>
                    <a:pt x="522" y="324"/>
                  </a:cubicBezTo>
                  <a:cubicBezTo>
                    <a:pt x="500" y="233"/>
                    <a:pt x="495" y="158"/>
                    <a:pt x="439" y="125"/>
                  </a:cubicBezTo>
                  <a:cubicBezTo>
                    <a:pt x="421" y="108"/>
                    <a:pt x="0" y="0"/>
                    <a:pt x="13" y="38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80"/>
            <p:cNvSpPr/>
            <p:nvPr/>
          </p:nvSpPr>
          <p:spPr bwMode="auto">
            <a:xfrm>
              <a:off x="4109591" y="-2233524"/>
              <a:ext cx="1172935" cy="875671"/>
            </a:xfrm>
            <a:custGeom>
              <a:avLst/>
              <a:gdLst>
                <a:gd name="T0" fmla="*/ 269 w 492"/>
                <a:gd name="T1" fmla="*/ 356 h 367"/>
                <a:gd name="T2" fmla="*/ 492 w 492"/>
                <a:gd name="T3" fmla="*/ 247 h 367"/>
                <a:gd name="T4" fmla="*/ 425 w 492"/>
                <a:gd name="T5" fmla="*/ 118 h 367"/>
                <a:gd name="T6" fmla="*/ 0 w 492"/>
                <a:gd name="T7" fmla="*/ 340 h 367"/>
                <a:gd name="T8" fmla="*/ 194 w 492"/>
                <a:gd name="T9" fmla="*/ 367 h 367"/>
                <a:gd name="T10" fmla="*/ 269 w 492"/>
                <a:gd name="T11" fmla="*/ 35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2" h="367">
                  <a:moveTo>
                    <a:pt x="269" y="356"/>
                  </a:moveTo>
                  <a:cubicBezTo>
                    <a:pt x="347" y="330"/>
                    <a:pt x="424" y="292"/>
                    <a:pt x="492" y="247"/>
                  </a:cubicBezTo>
                  <a:cubicBezTo>
                    <a:pt x="480" y="188"/>
                    <a:pt x="466" y="142"/>
                    <a:pt x="425" y="118"/>
                  </a:cubicBezTo>
                  <a:cubicBezTo>
                    <a:pt x="408" y="102"/>
                    <a:pt x="15" y="0"/>
                    <a:pt x="0" y="340"/>
                  </a:cubicBezTo>
                  <a:cubicBezTo>
                    <a:pt x="64" y="351"/>
                    <a:pt x="128" y="363"/>
                    <a:pt x="194" y="367"/>
                  </a:cubicBezTo>
                  <a:cubicBezTo>
                    <a:pt x="218" y="364"/>
                    <a:pt x="243" y="359"/>
                    <a:pt x="269" y="35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81"/>
            <p:cNvSpPr/>
            <p:nvPr/>
          </p:nvSpPr>
          <p:spPr bwMode="auto">
            <a:xfrm>
              <a:off x="3947355" y="-1767978"/>
              <a:ext cx="272073" cy="958300"/>
            </a:xfrm>
            <a:custGeom>
              <a:avLst/>
              <a:gdLst>
                <a:gd name="T0" fmla="*/ 3 w 114"/>
                <a:gd name="T1" fmla="*/ 0 h 402"/>
                <a:gd name="T2" fmla="*/ 12 w 114"/>
                <a:gd name="T3" fmla="*/ 250 h 402"/>
                <a:gd name="T4" fmla="*/ 34 w 114"/>
                <a:gd name="T5" fmla="*/ 246 h 402"/>
                <a:gd name="T6" fmla="*/ 68 w 114"/>
                <a:gd name="T7" fmla="*/ 292 h 402"/>
                <a:gd name="T8" fmla="*/ 77 w 114"/>
                <a:gd name="T9" fmla="*/ 395 h 402"/>
                <a:gd name="T10" fmla="*/ 96 w 114"/>
                <a:gd name="T11" fmla="*/ 401 h 402"/>
                <a:gd name="T12" fmla="*/ 114 w 114"/>
                <a:gd name="T13" fmla="*/ 392 h 402"/>
                <a:gd name="T14" fmla="*/ 112 w 114"/>
                <a:gd name="T15" fmla="*/ 33 h 402"/>
                <a:gd name="T16" fmla="*/ 3 w 114"/>
                <a:gd name="T1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02">
                  <a:moveTo>
                    <a:pt x="3" y="0"/>
                  </a:moveTo>
                  <a:cubicBezTo>
                    <a:pt x="3" y="0"/>
                    <a:pt x="0" y="184"/>
                    <a:pt x="12" y="250"/>
                  </a:cubicBezTo>
                  <a:cubicBezTo>
                    <a:pt x="12" y="250"/>
                    <a:pt x="21" y="246"/>
                    <a:pt x="34" y="246"/>
                  </a:cubicBezTo>
                  <a:cubicBezTo>
                    <a:pt x="46" y="246"/>
                    <a:pt x="62" y="253"/>
                    <a:pt x="68" y="292"/>
                  </a:cubicBezTo>
                  <a:cubicBezTo>
                    <a:pt x="79" y="364"/>
                    <a:pt x="77" y="395"/>
                    <a:pt x="77" y="395"/>
                  </a:cubicBezTo>
                  <a:cubicBezTo>
                    <a:pt x="77" y="395"/>
                    <a:pt x="79" y="402"/>
                    <a:pt x="96" y="401"/>
                  </a:cubicBezTo>
                  <a:cubicBezTo>
                    <a:pt x="114" y="401"/>
                    <a:pt x="114" y="392"/>
                    <a:pt x="114" y="392"/>
                  </a:cubicBezTo>
                  <a:cubicBezTo>
                    <a:pt x="112" y="33"/>
                    <a:pt x="112" y="33"/>
                    <a:pt x="112" y="3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82"/>
            <p:cNvSpPr/>
            <p:nvPr/>
          </p:nvSpPr>
          <p:spPr bwMode="auto">
            <a:xfrm>
              <a:off x="3961462" y="-1296386"/>
              <a:ext cx="136037" cy="174328"/>
            </a:xfrm>
            <a:custGeom>
              <a:avLst/>
              <a:gdLst>
                <a:gd name="T0" fmla="*/ 48 w 57"/>
                <a:gd name="T1" fmla="*/ 20 h 73"/>
                <a:gd name="T2" fmla="*/ 8 w 57"/>
                <a:gd name="T3" fmla="*/ 0 h 73"/>
                <a:gd name="T4" fmla="*/ 0 w 57"/>
                <a:gd name="T5" fmla="*/ 0 h 73"/>
                <a:gd name="T6" fmla="*/ 0 w 57"/>
                <a:gd name="T7" fmla="*/ 0 h 73"/>
                <a:gd name="T8" fmla="*/ 6 w 57"/>
                <a:gd name="T9" fmla="*/ 52 h 73"/>
                <a:gd name="T10" fmla="*/ 28 w 57"/>
                <a:gd name="T11" fmla="*/ 48 h 73"/>
                <a:gd name="T12" fmla="*/ 56 w 57"/>
                <a:gd name="T13" fmla="*/ 73 h 73"/>
                <a:gd name="T14" fmla="*/ 57 w 57"/>
                <a:gd name="T15" fmla="*/ 31 h 73"/>
                <a:gd name="T16" fmla="*/ 48 w 57"/>
                <a:gd name="T1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73">
                  <a:moveTo>
                    <a:pt x="48" y="20"/>
                  </a:moveTo>
                  <a:cubicBezTo>
                    <a:pt x="34" y="14"/>
                    <a:pt x="21" y="6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0"/>
                    <a:pt x="3" y="39"/>
                    <a:pt x="6" y="52"/>
                  </a:cubicBezTo>
                  <a:cubicBezTo>
                    <a:pt x="6" y="52"/>
                    <a:pt x="15" y="48"/>
                    <a:pt x="28" y="48"/>
                  </a:cubicBezTo>
                  <a:cubicBezTo>
                    <a:pt x="38" y="48"/>
                    <a:pt x="49" y="52"/>
                    <a:pt x="56" y="73"/>
                  </a:cubicBezTo>
                  <a:cubicBezTo>
                    <a:pt x="57" y="59"/>
                    <a:pt x="57" y="45"/>
                    <a:pt x="57" y="31"/>
                  </a:cubicBezTo>
                  <a:cubicBezTo>
                    <a:pt x="54" y="28"/>
                    <a:pt x="51" y="24"/>
                    <a:pt x="48" y="2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83"/>
            <p:cNvSpPr/>
            <p:nvPr/>
          </p:nvSpPr>
          <p:spPr bwMode="auto">
            <a:xfrm>
              <a:off x="3950378" y="-1687364"/>
              <a:ext cx="264011" cy="228743"/>
            </a:xfrm>
            <a:custGeom>
              <a:avLst/>
              <a:gdLst>
                <a:gd name="T0" fmla="*/ 0 w 111"/>
                <a:gd name="T1" fmla="*/ 0 h 96"/>
                <a:gd name="T2" fmla="*/ 2 w 111"/>
                <a:gd name="T3" fmla="*/ 54 h 96"/>
                <a:gd name="T4" fmla="*/ 111 w 111"/>
                <a:gd name="T5" fmla="*/ 94 h 96"/>
                <a:gd name="T6" fmla="*/ 111 w 111"/>
                <a:gd name="T7" fmla="*/ 47 h 96"/>
                <a:gd name="T8" fmla="*/ 0 w 111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96">
                  <a:moveTo>
                    <a:pt x="0" y="0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57" y="96"/>
                    <a:pt x="111" y="94"/>
                  </a:cubicBezTo>
                  <a:cubicBezTo>
                    <a:pt x="111" y="47"/>
                    <a:pt x="111" y="47"/>
                    <a:pt x="111" y="4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84"/>
            <p:cNvSpPr/>
            <p:nvPr/>
          </p:nvSpPr>
          <p:spPr bwMode="auto">
            <a:xfrm>
              <a:off x="3790157" y="-2242594"/>
              <a:ext cx="1867224" cy="1363386"/>
            </a:xfrm>
            <a:custGeom>
              <a:avLst/>
              <a:gdLst>
                <a:gd name="T0" fmla="*/ 122 w 783"/>
                <a:gd name="T1" fmla="*/ 29 h 572"/>
                <a:gd name="T2" fmla="*/ 273 w 783"/>
                <a:gd name="T3" fmla="*/ 80 h 572"/>
                <a:gd name="T4" fmla="*/ 522 w 783"/>
                <a:gd name="T5" fmla="*/ 0 h 572"/>
                <a:gd name="T6" fmla="*/ 667 w 783"/>
                <a:gd name="T7" fmla="*/ 122 h 572"/>
                <a:gd name="T8" fmla="*/ 762 w 783"/>
                <a:gd name="T9" fmla="*/ 161 h 572"/>
                <a:gd name="T10" fmla="*/ 720 w 783"/>
                <a:gd name="T11" fmla="*/ 430 h 572"/>
                <a:gd name="T12" fmla="*/ 713 w 783"/>
                <a:gd name="T13" fmla="*/ 427 h 572"/>
                <a:gd name="T14" fmla="*/ 659 w 783"/>
                <a:gd name="T15" fmla="*/ 442 h 572"/>
                <a:gd name="T16" fmla="*/ 666 w 783"/>
                <a:gd name="T17" fmla="*/ 560 h 572"/>
                <a:gd name="T18" fmla="*/ 647 w 783"/>
                <a:gd name="T19" fmla="*/ 571 h 572"/>
                <a:gd name="T20" fmla="*/ 626 w 783"/>
                <a:gd name="T21" fmla="*/ 554 h 572"/>
                <a:gd name="T22" fmla="*/ 615 w 783"/>
                <a:gd name="T23" fmla="*/ 331 h 572"/>
                <a:gd name="T24" fmla="*/ 606 w 783"/>
                <a:gd name="T25" fmla="*/ 233 h 572"/>
                <a:gd name="T26" fmla="*/ 237 w 783"/>
                <a:gd name="T27" fmla="*/ 331 h 572"/>
                <a:gd name="T28" fmla="*/ 0 w 783"/>
                <a:gd name="T29" fmla="*/ 95 h 572"/>
                <a:gd name="T30" fmla="*/ 67 w 783"/>
                <a:gd name="T31" fmla="*/ 161 h 572"/>
                <a:gd name="T32" fmla="*/ 67 w 783"/>
                <a:gd name="T33" fmla="*/ 27 h 572"/>
                <a:gd name="T34" fmla="*/ 111 w 783"/>
                <a:gd name="T35" fmla="*/ 95 h 572"/>
                <a:gd name="T36" fmla="*/ 122 w 783"/>
                <a:gd name="T37" fmla="*/ 29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3" h="572">
                  <a:moveTo>
                    <a:pt x="122" y="29"/>
                  </a:moveTo>
                  <a:cubicBezTo>
                    <a:pt x="122" y="29"/>
                    <a:pt x="128" y="111"/>
                    <a:pt x="273" y="80"/>
                  </a:cubicBezTo>
                  <a:cubicBezTo>
                    <a:pt x="372" y="58"/>
                    <a:pt x="440" y="0"/>
                    <a:pt x="522" y="0"/>
                  </a:cubicBezTo>
                  <a:cubicBezTo>
                    <a:pt x="603" y="0"/>
                    <a:pt x="664" y="71"/>
                    <a:pt x="667" y="122"/>
                  </a:cubicBezTo>
                  <a:cubicBezTo>
                    <a:pt x="667" y="122"/>
                    <a:pt x="727" y="79"/>
                    <a:pt x="762" y="161"/>
                  </a:cubicBezTo>
                  <a:cubicBezTo>
                    <a:pt x="783" y="211"/>
                    <a:pt x="760" y="300"/>
                    <a:pt x="720" y="430"/>
                  </a:cubicBezTo>
                  <a:cubicBezTo>
                    <a:pt x="720" y="430"/>
                    <a:pt x="716" y="428"/>
                    <a:pt x="713" y="427"/>
                  </a:cubicBezTo>
                  <a:cubicBezTo>
                    <a:pt x="703" y="422"/>
                    <a:pt x="681" y="416"/>
                    <a:pt x="659" y="442"/>
                  </a:cubicBezTo>
                  <a:cubicBezTo>
                    <a:pt x="641" y="462"/>
                    <a:pt x="666" y="560"/>
                    <a:pt x="666" y="560"/>
                  </a:cubicBezTo>
                  <a:cubicBezTo>
                    <a:pt x="666" y="560"/>
                    <a:pt x="669" y="570"/>
                    <a:pt x="647" y="571"/>
                  </a:cubicBezTo>
                  <a:cubicBezTo>
                    <a:pt x="624" y="572"/>
                    <a:pt x="626" y="554"/>
                    <a:pt x="626" y="554"/>
                  </a:cubicBezTo>
                  <a:cubicBezTo>
                    <a:pt x="626" y="554"/>
                    <a:pt x="619" y="455"/>
                    <a:pt x="615" y="331"/>
                  </a:cubicBezTo>
                  <a:cubicBezTo>
                    <a:pt x="614" y="279"/>
                    <a:pt x="615" y="248"/>
                    <a:pt x="606" y="233"/>
                  </a:cubicBezTo>
                  <a:cubicBezTo>
                    <a:pt x="606" y="233"/>
                    <a:pt x="429" y="362"/>
                    <a:pt x="237" y="331"/>
                  </a:cubicBezTo>
                  <a:cubicBezTo>
                    <a:pt x="45" y="299"/>
                    <a:pt x="15" y="180"/>
                    <a:pt x="0" y="95"/>
                  </a:cubicBezTo>
                  <a:cubicBezTo>
                    <a:pt x="0" y="95"/>
                    <a:pt x="21" y="146"/>
                    <a:pt x="67" y="161"/>
                  </a:cubicBezTo>
                  <a:cubicBezTo>
                    <a:pt x="67" y="161"/>
                    <a:pt x="24" y="95"/>
                    <a:pt x="67" y="27"/>
                  </a:cubicBezTo>
                  <a:cubicBezTo>
                    <a:pt x="67" y="27"/>
                    <a:pt x="84" y="80"/>
                    <a:pt x="111" y="95"/>
                  </a:cubicBezTo>
                  <a:cubicBezTo>
                    <a:pt x="111" y="95"/>
                    <a:pt x="98" y="85"/>
                    <a:pt x="122" y="2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85"/>
            <p:cNvSpPr/>
            <p:nvPr/>
          </p:nvSpPr>
          <p:spPr bwMode="auto">
            <a:xfrm>
              <a:off x="5347017" y="-1312509"/>
              <a:ext cx="188436" cy="135029"/>
            </a:xfrm>
            <a:custGeom>
              <a:avLst/>
              <a:gdLst>
                <a:gd name="T0" fmla="*/ 6 w 79"/>
                <a:gd name="T1" fmla="*/ 16 h 57"/>
                <a:gd name="T2" fmla="*/ 5 w 79"/>
                <a:gd name="T3" fmla="*/ 18 h 57"/>
                <a:gd name="T4" fmla="*/ 0 w 79"/>
                <a:gd name="T5" fmla="*/ 53 h 57"/>
                <a:gd name="T6" fmla="*/ 3 w 79"/>
                <a:gd name="T7" fmla="*/ 57 h 57"/>
                <a:gd name="T8" fmla="*/ 3 w 79"/>
                <a:gd name="T9" fmla="*/ 57 h 57"/>
                <a:gd name="T10" fmla="*/ 6 w 79"/>
                <a:gd name="T11" fmla="*/ 52 h 57"/>
                <a:gd name="T12" fmla="*/ 60 w 79"/>
                <a:gd name="T13" fmla="*/ 37 h 57"/>
                <a:gd name="T14" fmla="*/ 67 w 79"/>
                <a:gd name="T15" fmla="*/ 40 h 57"/>
                <a:gd name="T16" fmla="*/ 78 w 79"/>
                <a:gd name="T17" fmla="*/ 2 h 57"/>
                <a:gd name="T18" fmla="*/ 79 w 79"/>
                <a:gd name="T19" fmla="*/ 0 h 57"/>
                <a:gd name="T20" fmla="*/ 6 w 79"/>
                <a:gd name="T21" fmla="*/ 1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57">
                  <a:moveTo>
                    <a:pt x="6" y="16"/>
                  </a:moveTo>
                  <a:cubicBezTo>
                    <a:pt x="6" y="16"/>
                    <a:pt x="5" y="17"/>
                    <a:pt x="5" y="18"/>
                  </a:cubicBezTo>
                  <a:cubicBezTo>
                    <a:pt x="2" y="29"/>
                    <a:pt x="0" y="40"/>
                    <a:pt x="0" y="53"/>
                  </a:cubicBezTo>
                  <a:cubicBezTo>
                    <a:pt x="1" y="54"/>
                    <a:pt x="2" y="55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5"/>
                    <a:pt x="5" y="53"/>
                    <a:pt x="6" y="52"/>
                  </a:cubicBezTo>
                  <a:cubicBezTo>
                    <a:pt x="28" y="26"/>
                    <a:pt x="50" y="32"/>
                    <a:pt x="60" y="37"/>
                  </a:cubicBezTo>
                  <a:cubicBezTo>
                    <a:pt x="63" y="38"/>
                    <a:pt x="67" y="40"/>
                    <a:pt x="67" y="40"/>
                  </a:cubicBezTo>
                  <a:cubicBezTo>
                    <a:pt x="71" y="27"/>
                    <a:pt x="74" y="14"/>
                    <a:pt x="78" y="2"/>
                  </a:cubicBezTo>
                  <a:cubicBezTo>
                    <a:pt x="78" y="1"/>
                    <a:pt x="79" y="0"/>
                    <a:pt x="79" y="0"/>
                  </a:cubicBezTo>
                  <a:cubicBezTo>
                    <a:pt x="52" y="0"/>
                    <a:pt x="28" y="4"/>
                    <a:pt x="6" y="16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86"/>
            <p:cNvSpPr/>
            <p:nvPr/>
          </p:nvSpPr>
          <p:spPr bwMode="auto">
            <a:xfrm>
              <a:off x="5371201" y="-1191587"/>
              <a:ext cx="148129" cy="188436"/>
            </a:xfrm>
            <a:custGeom>
              <a:avLst/>
              <a:gdLst>
                <a:gd name="T0" fmla="*/ 18 w 62"/>
                <a:gd name="T1" fmla="*/ 79 h 79"/>
                <a:gd name="T2" fmla="*/ 39 w 62"/>
                <a:gd name="T3" fmla="*/ 11 h 79"/>
                <a:gd name="T4" fmla="*/ 49 w 62"/>
                <a:gd name="T5" fmla="*/ 61 h 79"/>
                <a:gd name="T6" fmla="*/ 18 w 62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79">
                  <a:moveTo>
                    <a:pt x="18" y="79"/>
                  </a:moveTo>
                  <a:cubicBezTo>
                    <a:pt x="18" y="79"/>
                    <a:pt x="0" y="0"/>
                    <a:pt x="39" y="11"/>
                  </a:cubicBezTo>
                  <a:cubicBezTo>
                    <a:pt x="62" y="17"/>
                    <a:pt x="61" y="44"/>
                    <a:pt x="49" y="61"/>
                  </a:cubicBezTo>
                  <a:cubicBezTo>
                    <a:pt x="41" y="72"/>
                    <a:pt x="28" y="79"/>
                    <a:pt x="18" y="7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87"/>
            <p:cNvSpPr/>
            <p:nvPr/>
          </p:nvSpPr>
          <p:spPr bwMode="auto">
            <a:xfrm>
              <a:off x="5406470" y="-1162365"/>
              <a:ext cx="109837" cy="157197"/>
            </a:xfrm>
            <a:custGeom>
              <a:avLst/>
              <a:gdLst>
                <a:gd name="T0" fmla="*/ 3 w 46"/>
                <a:gd name="T1" fmla="*/ 66 h 66"/>
                <a:gd name="T2" fmla="*/ 0 w 46"/>
                <a:gd name="T3" fmla="*/ 46 h 66"/>
                <a:gd name="T4" fmla="*/ 41 w 46"/>
                <a:gd name="T5" fmla="*/ 33 h 66"/>
                <a:gd name="T6" fmla="*/ 3 w 46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66">
                  <a:moveTo>
                    <a:pt x="3" y="6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46" y="0"/>
                    <a:pt x="41" y="33"/>
                  </a:cubicBezTo>
                  <a:cubicBezTo>
                    <a:pt x="36" y="65"/>
                    <a:pt x="3" y="66"/>
                    <a:pt x="3" y="66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88"/>
            <p:cNvSpPr/>
            <p:nvPr/>
          </p:nvSpPr>
          <p:spPr bwMode="auto">
            <a:xfrm>
              <a:off x="3933247" y="-1136166"/>
              <a:ext cx="174328" cy="214635"/>
            </a:xfrm>
            <a:custGeom>
              <a:avLst/>
              <a:gdLst>
                <a:gd name="T0" fmla="*/ 65 w 73"/>
                <a:gd name="T1" fmla="*/ 88 h 90"/>
                <a:gd name="T2" fmla="*/ 28 w 73"/>
                <a:gd name="T3" fmla="*/ 19 h 90"/>
                <a:gd name="T4" fmla="*/ 25 w 73"/>
                <a:gd name="T5" fmla="*/ 75 h 90"/>
                <a:gd name="T6" fmla="*/ 65 w 73"/>
                <a:gd name="T7" fmla="*/ 8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90">
                  <a:moveTo>
                    <a:pt x="65" y="88"/>
                  </a:moveTo>
                  <a:cubicBezTo>
                    <a:pt x="65" y="88"/>
                    <a:pt x="73" y="0"/>
                    <a:pt x="28" y="19"/>
                  </a:cubicBezTo>
                  <a:cubicBezTo>
                    <a:pt x="0" y="30"/>
                    <a:pt x="7" y="59"/>
                    <a:pt x="25" y="75"/>
                  </a:cubicBezTo>
                  <a:cubicBezTo>
                    <a:pt x="36" y="85"/>
                    <a:pt x="53" y="90"/>
                    <a:pt x="65" y="8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89"/>
            <p:cNvSpPr/>
            <p:nvPr/>
          </p:nvSpPr>
          <p:spPr bwMode="auto">
            <a:xfrm>
              <a:off x="3935262" y="-1076712"/>
              <a:ext cx="153167" cy="159213"/>
            </a:xfrm>
            <a:custGeom>
              <a:avLst/>
              <a:gdLst>
                <a:gd name="T0" fmla="*/ 64 w 64"/>
                <a:gd name="T1" fmla="*/ 62 h 67"/>
                <a:gd name="T2" fmla="*/ 64 w 64"/>
                <a:gd name="T3" fmla="*/ 40 h 67"/>
                <a:gd name="T4" fmla="*/ 12 w 64"/>
                <a:gd name="T5" fmla="*/ 34 h 67"/>
                <a:gd name="T6" fmla="*/ 64 w 64"/>
                <a:gd name="T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7">
                  <a:moveTo>
                    <a:pt x="64" y="62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0" y="0"/>
                    <a:pt x="12" y="34"/>
                  </a:cubicBezTo>
                  <a:cubicBezTo>
                    <a:pt x="23" y="67"/>
                    <a:pt x="64" y="62"/>
                    <a:pt x="64" y="62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Oval 90"/>
            <p:cNvSpPr>
              <a:spLocks noChangeArrowheads="1"/>
            </p:cNvSpPr>
            <p:nvPr/>
          </p:nvSpPr>
          <p:spPr bwMode="auto">
            <a:xfrm>
              <a:off x="4753495" y="-416685"/>
              <a:ext cx="125960" cy="40307"/>
            </a:xfrm>
            <a:prstGeom prst="ellipse">
              <a:avLst/>
            </a:pr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91"/>
            <p:cNvSpPr/>
            <p:nvPr/>
          </p:nvSpPr>
          <p:spPr bwMode="auto">
            <a:xfrm>
              <a:off x="5371201" y="-1093843"/>
              <a:ext cx="228743" cy="214635"/>
            </a:xfrm>
            <a:custGeom>
              <a:avLst/>
              <a:gdLst>
                <a:gd name="T0" fmla="*/ 11 w 96"/>
                <a:gd name="T1" fmla="*/ 90 h 90"/>
                <a:gd name="T2" fmla="*/ 0 w 96"/>
                <a:gd name="T3" fmla="*/ 84 h 90"/>
                <a:gd name="T4" fmla="*/ 75 w 96"/>
                <a:gd name="T5" fmla="*/ 0 h 90"/>
                <a:gd name="T6" fmla="*/ 11 w 96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90">
                  <a:moveTo>
                    <a:pt x="11" y="90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77" y="54"/>
                    <a:pt x="75" y="0"/>
                  </a:cubicBezTo>
                  <a:cubicBezTo>
                    <a:pt x="75" y="0"/>
                    <a:pt x="96" y="58"/>
                    <a:pt x="11" y="9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92"/>
            <p:cNvSpPr/>
            <p:nvPr/>
          </p:nvSpPr>
          <p:spPr bwMode="auto">
            <a:xfrm>
              <a:off x="3924178" y="-1994706"/>
              <a:ext cx="218666" cy="214635"/>
            </a:xfrm>
            <a:custGeom>
              <a:avLst/>
              <a:gdLst>
                <a:gd name="T0" fmla="*/ 2 w 92"/>
                <a:gd name="T1" fmla="*/ 2 h 90"/>
                <a:gd name="T2" fmla="*/ 10 w 92"/>
                <a:gd name="T3" fmla="*/ 28 h 90"/>
                <a:gd name="T4" fmla="*/ 27 w 92"/>
                <a:gd name="T5" fmla="*/ 56 h 90"/>
                <a:gd name="T6" fmla="*/ 81 w 92"/>
                <a:gd name="T7" fmla="*/ 88 h 90"/>
                <a:gd name="T8" fmla="*/ 92 w 92"/>
                <a:gd name="T9" fmla="*/ 89 h 90"/>
                <a:gd name="T10" fmla="*/ 80 w 92"/>
                <a:gd name="T11" fmla="*/ 84 h 90"/>
                <a:gd name="T12" fmla="*/ 68 w 92"/>
                <a:gd name="T13" fmla="*/ 75 h 90"/>
                <a:gd name="T14" fmla="*/ 40 w 92"/>
                <a:gd name="T15" fmla="*/ 54 h 90"/>
                <a:gd name="T16" fmla="*/ 20 w 92"/>
                <a:gd name="T17" fmla="*/ 28 h 90"/>
                <a:gd name="T18" fmla="*/ 6 w 92"/>
                <a:gd name="T19" fmla="*/ 6 h 90"/>
                <a:gd name="T20" fmla="*/ 3 w 92"/>
                <a:gd name="T21" fmla="*/ 0 h 90"/>
                <a:gd name="T22" fmla="*/ 2 w 92"/>
                <a:gd name="T23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90">
                  <a:moveTo>
                    <a:pt x="2" y="2"/>
                  </a:moveTo>
                  <a:cubicBezTo>
                    <a:pt x="0" y="10"/>
                    <a:pt x="8" y="23"/>
                    <a:pt x="10" y="28"/>
                  </a:cubicBezTo>
                  <a:cubicBezTo>
                    <a:pt x="14" y="38"/>
                    <a:pt x="20" y="48"/>
                    <a:pt x="27" y="56"/>
                  </a:cubicBezTo>
                  <a:cubicBezTo>
                    <a:pt x="41" y="72"/>
                    <a:pt x="60" y="84"/>
                    <a:pt x="81" y="88"/>
                  </a:cubicBezTo>
                  <a:cubicBezTo>
                    <a:pt x="84" y="89"/>
                    <a:pt x="88" y="90"/>
                    <a:pt x="92" y="89"/>
                  </a:cubicBezTo>
                  <a:cubicBezTo>
                    <a:pt x="89" y="87"/>
                    <a:pt x="84" y="85"/>
                    <a:pt x="80" y="84"/>
                  </a:cubicBezTo>
                  <a:cubicBezTo>
                    <a:pt x="76" y="81"/>
                    <a:pt x="72" y="78"/>
                    <a:pt x="68" y="75"/>
                  </a:cubicBezTo>
                  <a:cubicBezTo>
                    <a:pt x="58" y="69"/>
                    <a:pt x="48" y="63"/>
                    <a:pt x="40" y="54"/>
                  </a:cubicBezTo>
                  <a:cubicBezTo>
                    <a:pt x="32" y="47"/>
                    <a:pt x="25" y="37"/>
                    <a:pt x="20" y="28"/>
                  </a:cubicBezTo>
                  <a:cubicBezTo>
                    <a:pt x="15" y="20"/>
                    <a:pt x="10" y="14"/>
                    <a:pt x="6" y="6"/>
                  </a:cubicBezTo>
                  <a:cubicBezTo>
                    <a:pt x="5" y="4"/>
                    <a:pt x="4" y="2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93"/>
            <p:cNvSpPr/>
            <p:nvPr/>
          </p:nvSpPr>
          <p:spPr bwMode="auto">
            <a:xfrm>
              <a:off x="4048122" y="-2080358"/>
              <a:ext cx="130998" cy="171305"/>
            </a:xfrm>
            <a:custGeom>
              <a:avLst/>
              <a:gdLst>
                <a:gd name="T0" fmla="*/ 7 w 55"/>
                <a:gd name="T1" fmla="*/ 0 h 72"/>
                <a:gd name="T2" fmla="*/ 55 w 55"/>
                <a:gd name="T3" fmla="*/ 72 h 72"/>
                <a:gd name="T4" fmla="*/ 7 w 55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72">
                  <a:moveTo>
                    <a:pt x="7" y="0"/>
                  </a:moveTo>
                  <a:cubicBezTo>
                    <a:pt x="7" y="0"/>
                    <a:pt x="0" y="58"/>
                    <a:pt x="55" y="72"/>
                  </a:cubicBezTo>
                  <a:cubicBezTo>
                    <a:pt x="55" y="72"/>
                    <a:pt x="17" y="47"/>
                    <a:pt x="7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94"/>
            <p:cNvSpPr/>
            <p:nvPr/>
          </p:nvSpPr>
          <p:spPr bwMode="auto">
            <a:xfrm>
              <a:off x="5226096" y="-1937268"/>
              <a:ext cx="216651" cy="235796"/>
            </a:xfrm>
            <a:custGeom>
              <a:avLst/>
              <a:gdLst>
                <a:gd name="T0" fmla="*/ 61 w 91"/>
                <a:gd name="T1" fmla="*/ 0 h 99"/>
                <a:gd name="T2" fmla="*/ 0 w 91"/>
                <a:gd name="T3" fmla="*/ 99 h 99"/>
                <a:gd name="T4" fmla="*/ 61 w 91"/>
                <a:gd name="T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9">
                  <a:moveTo>
                    <a:pt x="61" y="0"/>
                  </a:moveTo>
                  <a:cubicBezTo>
                    <a:pt x="61" y="0"/>
                    <a:pt x="91" y="78"/>
                    <a:pt x="0" y="99"/>
                  </a:cubicBezTo>
                  <a:cubicBezTo>
                    <a:pt x="0" y="99"/>
                    <a:pt x="48" y="59"/>
                    <a:pt x="61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95"/>
            <p:cNvSpPr/>
            <p:nvPr/>
          </p:nvSpPr>
          <p:spPr bwMode="auto">
            <a:xfrm>
              <a:off x="4622498" y="-2254686"/>
              <a:ext cx="631813" cy="193474"/>
            </a:xfrm>
            <a:custGeom>
              <a:avLst/>
              <a:gdLst>
                <a:gd name="T0" fmla="*/ 265 w 265"/>
                <a:gd name="T1" fmla="*/ 62 h 81"/>
                <a:gd name="T2" fmla="*/ 144 w 265"/>
                <a:gd name="T3" fmla="*/ 28 h 81"/>
                <a:gd name="T4" fmla="*/ 33 w 265"/>
                <a:gd name="T5" fmla="*/ 78 h 81"/>
                <a:gd name="T6" fmla="*/ 181 w 265"/>
                <a:gd name="T7" fmla="*/ 60 h 81"/>
                <a:gd name="T8" fmla="*/ 265 w 265"/>
                <a:gd name="T9" fmla="*/ 6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81">
                  <a:moveTo>
                    <a:pt x="265" y="62"/>
                  </a:moveTo>
                  <a:cubicBezTo>
                    <a:pt x="265" y="62"/>
                    <a:pt x="223" y="0"/>
                    <a:pt x="144" y="28"/>
                  </a:cubicBezTo>
                  <a:cubicBezTo>
                    <a:pt x="65" y="57"/>
                    <a:pt x="66" y="76"/>
                    <a:pt x="33" y="78"/>
                  </a:cubicBezTo>
                  <a:cubicBezTo>
                    <a:pt x="0" y="81"/>
                    <a:pt x="118" y="79"/>
                    <a:pt x="181" y="60"/>
                  </a:cubicBezTo>
                  <a:cubicBezTo>
                    <a:pt x="243" y="41"/>
                    <a:pt x="254" y="76"/>
                    <a:pt x="265" y="62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96"/>
            <p:cNvSpPr/>
            <p:nvPr/>
          </p:nvSpPr>
          <p:spPr bwMode="auto">
            <a:xfrm>
              <a:off x="5347017" y="-1858669"/>
              <a:ext cx="238820" cy="350671"/>
            </a:xfrm>
            <a:custGeom>
              <a:avLst/>
              <a:gdLst>
                <a:gd name="T0" fmla="*/ 0 w 100"/>
                <a:gd name="T1" fmla="*/ 87 h 147"/>
                <a:gd name="T2" fmla="*/ 58 w 100"/>
                <a:gd name="T3" fmla="*/ 0 h 147"/>
                <a:gd name="T4" fmla="*/ 91 w 100"/>
                <a:gd name="T5" fmla="*/ 57 h 147"/>
                <a:gd name="T6" fmla="*/ 0 w 100"/>
                <a:gd name="T7" fmla="*/ 147 h 147"/>
                <a:gd name="T8" fmla="*/ 0 w 100"/>
                <a:gd name="T9" fmla="*/ 8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7">
                  <a:moveTo>
                    <a:pt x="0" y="87"/>
                  </a:moveTo>
                  <a:cubicBezTo>
                    <a:pt x="0" y="87"/>
                    <a:pt x="64" y="50"/>
                    <a:pt x="58" y="0"/>
                  </a:cubicBezTo>
                  <a:cubicBezTo>
                    <a:pt x="58" y="0"/>
                    <a:pt x="100" y="9"/>
                    <a:pt x="91" y="57"/>
                  </a:cubicBezTo>
                  <a:cubicBezTo>
                    <a:pt x="82" y="105"/>
                    <a:pt x="0" y="147"/>
                    <a:pt x="0" y="147"/>
                  </a:cubicBezTo>
                  <a:lnTo>
                    <a:pt x="0" y="87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97"/>
            <p:cNvSpPr/>
            <p:nvPr/>
          </p:nvSpPr>
          <p:spPr bwMode="auto">
            <a:xfrm>
              <a:off x="4243611" y="-947730"/>
              <a:ext cx="47361" cy="18138"/>
            </a:xfrm>
            <a:custGeom>
              <a:avLst/>
              <a:gdLst>
                <a:gd name="T0" fmla="*/ 20 w 20"/>
                <a:gd name="T1" fmla="*/ 4 h 8"/>
                <a:gd name="T2" fmla="*/ 17 w 20"/>
                <a:gd name="T3" fmla="*/ 8 h 8"/>
                <a:gd name="T4" fmla="*/ 4 w 20"/>
                <a:gd name="T5" fmla="*/ 8 h 8"/>
                <a:gd name="T6" fmla="*/ 0 w 20"/>
                <a:gd name="T7" fmla="*/ 4 h 8"/>
                <a:gd name="T8" fmla="*/ 0 w 20"/>
                <a:gd name="T9" fmla="*/ 4 h 8"/>
                <a:gd name="T10" fmla="*/ 4 w 20"/>
                <a:gd name="T11" fmla="*/ 0 h 8"/>
                <a:gd name="T12" fmla="*/ 17 w 20"/>
                <a:gd name="T13" fmla="*/ 0 h 8"/>
                <a:gd name="T14" fmla="*/ 20 w 20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8">
                  <a:moveTo>
                    <a:pt x="20" y="4"/>
                  </a:moveTo>
                  <a:cubicBezTo>
                    <a:pt x="20" y="6"/>
                    <a:pt x="19" y="8"/>
                    <a:pt x="1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2"/>
                    <a:pt x="20" y="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98"/>
            <p:cNvSpPr/>
            <p:nvPr/>
          </p:nvSpPr>
          <p:spPr bwMode="auto">
            <a:xfrm>
              <a:off x="5175712" y="-964861"/>
              <a:ext cx="71545" cy="26200"/>
            </a:xfrm>
            <a:custGeom>
              <a:avLst/>
              <a:gdLst>
                <a:gd name="T0" fmla="*/ 30 w 30"/>
                <a:gd name="T1" fmla="*/ 6 h 11"/>
                <a:gd name="T2" fmla="*/ 25 w 30"/>
                <a:gd name="T3" fmla="*/ 11 h 11"/>
                <a:gd name="T4" fmla="*/ 4 w 30"/>
                <a:gd name="T5" fmla="*/ 11 h 11"/>
                <a:gd name="T6" fmla="*/ 0 w 30"/>
                <a:gd name="T7" fmla="*/ 6 h 11"/>
                <a:gd name="T8" fmla="*/ 0 w 30"/>
                <a:gd name="T9" fmla="*/ 6 h 11"/>
                <a:gd name="T10" fmla="*/ 4 w 30"/>
                <a:gd name="T11" fmla="*/ 0 h 11"/>
                <a:gd name="T12" fmla="*/ 25 w 30"/>
                <a:gd name="T13" fmla="*/ 0 h 11"/>
                <a:gd name="T14" fmla="*/ 30 w 30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1">
                  <a:moveTo>
                    <a:pt x="30" y="6"/>
                  </a:moveTo>
                  <a:cubicBezTo>
                    <a:pt x="30" y="9"/>
                    <a:pt x="28" y="11"/>
                    <a:pt x="2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99"/>
            <p:cNvSpPr/>
            <p:nvPr/>
          </p:nvSpPr>
          <p:spPr bwMode="auto">
            <a:xfrm>
              <a:off x="4507622" y="-1207710"/>
              <a:ext cx="479654" cy="450432"/>
            </a:xfrm>
            <a:custGeom>
              <a:avLst/>
              <a:gdLst>
                <a:gd name="T0" fmla="*/ 47 w 201"/>
                <a:gd name="T1" fmla="*/ 22 h 189"/>
                <a:gd name="T2" fmla="*/ 53 w 201"/>
                <a:gd name="T3" fmla="*/ 154 h 189"/>
                <a:gd name="T4" fmla="*/ 183 w 201"/>
                <a:gd name="T5" fmla="*/ 139 h 189"/>
                <a:gd name="T6" fmla="*/ 141 w 201"/>
                <a:gd name="T7" fmla="*/ 17 h 189"/>
                <a:gd name="T8" fmla="*/ 96 w 201"/>
                <a:gd name="T9" fmla="*/ 1 h 189"/>
                <a:gd name="T10" fmla="*/ 47 w 201"/>
                <a:gd name="T11" fmla="*/ 2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189">
                  <a:moveTo>
                    <a:pt x="47" y="22"/>
                  </a:moveTo>
                  <a:cubicBezTo>
                    <a:pt x="47" y="22"/>
                    <a:pt x="0" y="119"/>
                    <a:pt x="53" y="154"/>
                  </a:cubicBezTo>
                  <a:cubicBezTo>
                    <a:pt x="106" y="189"/>
                    <a:pt x="172" y="166"/>
                    <a:pt x="183" y="139"/>
                  </a:cubicBezTo>
                  <a:cubicBezTo>
                    <a:pt x="201" y="93"/>
                    <a:pt x="153" y="80"/>
                    <a:pt x="141" y="17"/>
                  </a:cubicBezTo>
                  <a:cubicBezTo>
                    <a:pt x="141" y="17"/>
                    <a:pt x="126" y="0"/>
                    <a:pt x="96" y="1"/>
                  </a:cubicBezTo>
                  <a:cubicBezTo>
                    <a:pt x="67" y="1"/>
                    <a:pt x="47" y="22"/>
                    <a:pt x="47" y="2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100"/>
            <p:cNvSpPr/>
            <p:nvPr/>
          </p:nvSpPr>
          <p:spPr bwMode="auto">
            <a:xfrm>
              <a:off x="4529791" y="-1212749"/>
              <a:ext cx="426247" cy="396017"/>
            </a:xfrm>
            <a:custGeom>
              <a:avLst/>
              <a:gdLst>
                <a:gd name="T0" fmla="*/ 43 w 179"/>
                <a:gd name="T1" fmla="*/ 20 h 166"/>
                <a:gd name="T2" fmla="*/ 48 w 179"/>
                <a:gd name="T3" fmla="*/ 134 h 166"/>
                <a:gd name="T4" fmla="*/ 163 w 179"/>
                <a:gd name="T5" fmla="*/ 121 h 166"/>
                <a:gd name="T6" fmla="*/ 127 w 179"/>
                <a:gd name="T7" fmla="*/ 12 h 166"/>
                <a:gd name="T8" fmla="*/ 86 w 179"/>
                <a:gd name="T9" fmla="*/ 0 h 166"/>
                <a:gd name="T10" fmla="*/ 43 w 179"/>
                <a:gd name="T11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166">
                  <a:moveTo>
                    <a:pt x="43" y="20"/>
                  </a:moveTo>
                  <a:cubicBezTo>
                    <a:pt x="43" y="20"/>
                    <a:pt x="0" y="102"/>
                    <a:pt x="48" y="134"/>
                  </a:cubicBezTo>
                  <a:cubicBezTo>
                    <a:pt x="95" y="166"/>
                    <a:pt x="154" y="145"/>
                    <a:pt x="163" y="121"/>
                  </a:cubicBezTo>
                  <a:cubicBezTo>
                    <a:pt x="179" y="78"/>
                    <a:pt x="137" y="70"/>
                    <a:pt x="127" y="12"/>
                  </a:cubicBezTo>
                  <a:cubicBezTo>
                    <a:pt x="127" y="12"/>
                    <a:pt x="113" y="0"/>
                    <a:pt x="86" y="0"/>
                  </a:cubicBezTo>
                  <a:cubicBezTo>
                    <a:pt x="60" y="1"/>
                    <a:pt x="43" y="20"/>
                    <a:pt x="43" y="2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Oval 101"/>
            <p:cNvSpPr>
              <a:spLocks noChangeArrowheads="1"/>
            </p:cNvSpPr>
            <p:nvPr/>
          </p:nvSpPr>
          <p:spPr bwMode="auto">
            <a:xfrm>
              <a:off x="4763572" y="-950753"/>
              <a:ext cx="80614" cy="29223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102"/>
            <p:cNvSpPr/>
            <p:nvPr/>
          </p:nvSpPr>
          <p:spPr bwMode="auto">
            <a:xfrm rot="1897405">
              <a:off x="4955246" y="-1468999"/>
              <a:ext cx="341603" cy="225719"/>
            </a:xfrm>
            <a:custGeom>
              <a:avLst/>
              <a:gdLst>
                <a:gd name="T0" fmla="*/ 6 w 143"/>
                <a:gd name="T1" fmla="*/ 76 h 95"/>
                <a:gd name="T2" fmla="*/ 18 w 143"/>
                <a:gd name="T3" fmla="*/ 93 h 95"/>
                <a:gd name="T4" fmla="*/ 81 w 143"/>
                <a:gd name="T5" fmla="*/ 46 h 95"/>
                <a:gd name="T6" fmla="*/ 123 w 143"/>
                <a:gd name="T7" fmla="*/ 23 h 95"/>
                <a:gd name="T8" fmla="*/ 101 w 143"/>
                <a:gd name="T9" fmla="*/ 16 h 95"/>
                <a:gd name="T10" fmla="*/ 6 w 143"/>
                <a:gd name="T11" fmla="*/ 7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95">
                  <a:moveTo>
                    <a:pt x="6" y="76"/>
                  </a:moveTo>
                  <a:cubicBezTo>
                    <a:pt x="6" y="76"/>
                    <a:pt x="0" y="91"/>
                    <a:pt x="18" y="93"/>
                  </a:cubicBezTo>
                  <a:cubicBezTo>
                    <a:pt x="39" y="95"/>
                    <a:pt x="62" y="56"/>
                    <a:pt x="81" y="46"/>
                  </a:cubicBezTo>
                  <a:cubicBezTo>
                    <a:pt x="94" y="39"/>
                    <a:pt x="112" y="35"/>
                    <a:pt x="123" y="23"/>
                  </a:cubicBezTo>
                  <a:cubicBezTo>
                    <a:pt x="143" y="0"/>
                    <a:pt x="114" y="11"/>
                    <a:pt x="101" y="16"/>
                  </a:cubicBezTo>
                  <a:cubicBezTo>
                    <a:pt x="68" y="28"/>
                    <a:pt x="20" y="39"/>
                    <a:pt x="6" y="7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103"/>
            <p:cNvSpPr/>
            <p:nvPr/>
          </p:nvSpPr>
          <p:spPr bwMode="auto">
            <a:xfrm>
              <a:off x="4238573" y="-1217787"/>
              <a:ext cx="212620" cy="207581"/>
            </a:xfrm>
            <a:custGeom>
              <a:avLst/>
              <a:gdLst>
                <a:gd name="T0" fmla="*/ 88 w 89"/>
                <a:gd name="T1" fmla="*/ 46 h 87"/>
                <a:gd name="T2" fmla="*/ 42 w 89"/>
                <a:gd name="T3" fmla="*/ 86 h 87"/>
                <a:gd name="T4" fmla="*/ 2 w 89"/>
                <a:gd name="T5" fmla="*/ 42 h 87"/>
                <a:gd name="T6" fmla="*/ 47 w 89"/>
                <a:gd name="T7" fmla="*/ 2 h 87"/>
                <a:gd name="T8" fmla="*/ 88 w 89"/>
                <a:gd name="T9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8" y="46"/>
                  </a:moveTo>
                  <a:cubicBezTo>
                    <a:pt x="86" y="69"/>
                    <a:pt x="66" y="87"/>
                    <a:pt x="42" y="86"/>
                  </a:cubicBezTo>
                  <a:cubicBezTo>
                    <a:pt x="19" y="85"/>
                    <a:pt x="0" y="65"/>
                    <a:pt x="2" y="42"/>
                  </a:cubicBezTo>
                  <a:cubicBezTo>
                    <a:pt x="3" y="18"/>
                    <a:pt x="23" y="0"/>
                    <a:pt x="47" y="2"/>
                  </a:cubicBezTo>
                  <a:cubicBezTo>
                    <a:pt x="71" y="3"/>
                    <a:pt x="89" y="23"/>
                    <a:pt x="88" y="46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104"/>
            <p:cNvSpPr/>
            <p:nvPr/>
          </p:nvSpPr>
          <p:spPr bwMode="auto">
            <a:xfrm>
              <a:off x="5001384" y="-1277240"/>
              <a:ext cx="231765" cy="226727"/>
            </a:xfrm>
            <a:custGeom>
              <a:avLst/>
              <a:gdLst>
                <a:gd name="T0" fmla="*/ 95 w 97"/>
                <a:gd name="T1" fmla="*/ 50 h 95"/>
                <a:gd name="T2" fmla="*/ 46 w 97"/>
                <a:gd name="T3" fmla="*/ 94 h 95"/>
                <a:gd name="T4" fmla="*/ 1 w 97"/>
                <a:gd name="T5" fmla="*/ 45 h 95"/>
                <a:gd name="T6" fmla="*/ 51 w 97"/>
                <a:gd name="T7" fmla="*/ 1 h 95"/>
                <a:gd name="T8" fmla="*/ 95 w 97"/>
                <a:gd name="T9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5">
                  <a:moveTo>
                    <a:pt x="95" y="50"/>
                  </a:moveTo>
                  <a:cubicBezTo>
                    <a:pt x="94" y="76"/>
                    <a:pt x="72" y="95"/>
                    <a:pt x="46" y="94"/>
                  </a:cubicBezTo>
                  <a:cubicBezTo>
                    <a:pt x="20" y="92"/>
                    <a:pt x="0" y="71"/>
                    <a:pt x="1" y="45"/>
                  </a:cubicBezTo>
                  <a:cubicBezTo>
                    <a:pt x="3" y="20"/>
                    <a:pt x="25" y="0"/>
                    <a:pt x="51" y="1"/>
                  </a:cubicBezTo>
                  <a:cubicBezTo>
                    <a:pt x="77" y="3"/>
                    <a:pt x="97" y="25"/>
                    <a:pt x="95" y="5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105"/>
            <p:cNvSpPr/>
            <p:nvPr/>
          </p:nvSpPr>
          <p:spPr bwMode="auto">
            <a:xfrm>
              <a:off x="4254696" y="-1123787"/>
              <a:ext cx="98929" cy="92420"/>
            </a:xfrm>
            <a:custGeom>
              <a:avLst/>
              <a:gdLst>
                <a:gd name="T0" fmla="*/ 29 w 32"/>
                <a:gd name="T1" fmla="*/ 20 h 30"/>
                <a:gd name="T2" fmla="*/ 11 w 32"/>
                <a:gd name="T3" fmla="*/ 27 h 30"/>
                <a:gd name="T4" fmla="*/ 3 w 32"/>
                <a:gd name="T5" fmla="*/ 10 h 30"/>
                <a:gd name="T6" fmla="*/ 21 w 32"/>
                <a:gd name="T7" fmla="*/ 3 h 30"/>
                <a:gd name="T8" fmla="*/ 29 w 32"/>
                <a:gd name="T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0">
                  <a:moveTo>
                    <a:pt x="29" y="20"/>
                  </a:moveTo>
                  <a:cubicBezTo>
                    <a:pt x="26" y="27"/>
                    <a:pt x="18" y="30"/>
                    <a:pt x="11" y="27"/>
                  </a:cubicBezTo>
                  <a:cubicBezTo>
                    <a:pt x="4" y="24"/>
                    <a:pt x="0" y="16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28" y="5"/>
                    <a:pt x="32" y="13"/>
                    <a:pt x="29" y="2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106"/>
            <p:cNvSpPr/>
            <p:nvPr/>
          </p:nvSpPr>
          <p:spPr bwMode="auto">
            <a:xfrm>
              <a:off x="5032622" y="-1183196"/>
              <a:ext cx="110908" cy="108497"/>
            </a:xfrm>
            <a:custGeom>
              <a:avLst/>
              <a:gdLst>
                <a:gd name="T0" fmla="*/ 35 w 39"/>
                <a:gd name="T1" fmla="*/ 25 h 38"/>
                <a:gd name="T2" fmla="*/ 13 w 39"/>
                <a:gd name="T3" fmla="*/ 34 h 38"/>
                <a:gd name="T4" fmla="*/ 3 w 39"/>
                <a:gd name="T5" fmla="*/ 13 h 38"/>
                <a:gd name="T6" fmla="*/ 26 w 39"/>
                <a:gd name="T7" fmla="*/ 4 h 38"/>
                <a:gd name="T8" fmla="*/ 35 w 39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35" y="25"/>
                  </a:moveTo>
                  <a:cubicBezTo>
                    <a:pt x="32" y="34"/>
                    <a:pt x="22" y="38"/>
                    <a:pt x="13" y="34"/>
                  </a:cubicBezTo>
                  <a:cubicBezTo>
                    <a:pt x="4" y="30"/>
                    <a:pt x="0" y="21"/>
                    <a:pt x="3" y="13"/>
                  </a:cubicBezTo>
                  <a:cubicBezTo>
                    <a:pt x="7" y="4"/>
                    <a:pt x="17" y="0"/>
                    <a:pt x="26" y="4"/>
                  </a:cubicBezTo>
                  <a:cubicBezTo>
                    <a:pt x="34" y="7"/>
                    <a:pt x="39" y="17"/>
                    <a:pt x="35" y="2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107"/>
            <p:cNvSpPr/>
            <p:nvPr/>
          </p:nvSpPr>
          <p:spPr bwMode="auto">
            <a:xfrm rot="18997405">
              <a:off x="4174082" y="-1369946"/>
              <a:ext cx="300287" cy="169290"/>
            </a:xfrm>
            <a:custGeom>
              <a:avLst/>
              <a:gdLst>
                <a:gd name="T0" fmla="*/ 79 w 126"/>
                <a:gd name="T1" fmla="*/ 45 h 71"/>
                <a:gd name="T2" fmla="*/ 112 w 126"/>
                <a:gd name="T3" fmla="*/ 66 h 71"/>
                <a:gd name="T4" fmla="*/ 121 w 126"/>
                <a:gd name="T5" fmla="*/ 67 h 71"/>
                <a:gd name="T6" fmla="*/ 125 w 126"/>
                <a:gd name="T7" fmla="*/ 52 h 71"/>
                <a:gd name="T8" fmla="*/ 80 w 126"/>
                <a:gd name="T9" fmla="*/ 21 h 71"/>
                <a:gd name="T10" fmla="*/ 5 w 126"/>
                <a:gd name="T11" fmla="*/ 8 h 71"/>
                <a:gd name="T12" fmla="*/ 42 w 126"/>
                <a:gd name="T13" fmla="*/ 26 h 71"/>
                <a:gd name="T14" fmla="*/ 79 w 126"/>
                <a:gd name="T15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71">
                  <a:moveTo>
                    <a:pt x="79" y="45"/>
                  </a:moveTo>
                  <a:cubicBezTo>
                    <a:pt x="90" y="52"/>
                    <a:pt x="101" y="59"/>
                    <a:pt x="112" y="66"/>
                  </a:cubicBezTo>
                  <a:cubicBezTo>
                    <a:pt x="116" y="68"/>
                    <a:pt x="116" y="71"/>
                    <a:pt x="121" y="67"/>
                  </a:cubicBezTo>
                  <a:cubicBezTo>
                    <a:pt x="124" y="65"/>
                    <a:pt x="126" y="56"/>
                    <a:pt x="125" y="52"/>
                  </a:cubicBezTo>
                  <a:cubicBezTo>
                    <a:pt x="120" y="34"/>
                    <a:pt x="95" y="29"/>
                    <a:pt x="80" y="21"/>
                  </a:cubicBezTo>
                  <a:cubicBezTo>
                    <a:pt x="50" y="6"/>
                    <a:pt x="31" y="0"/>
                    <a:pt x="5" y="8"/>
                  </a:cubicBezTo>
                  <a:cubicBezTo>
                    <a:pt x="0" y="27"/>
                    <a:pt x="31" y="23"/>
                    <a:pt x="42" y="26"/>
                  </a:cubicBezTo>
                  <a:cubicBezTo>
                    <a:pt x="55" y="29"/>
                    <a:pt x="67" y="37"/>
                    <a:pt x="79" y="4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108"/>
            <p:cNvSpPr/>
            <p:nvPr/>
          </p:nvSpPr>
          <p:spPr bwMode="auto">
            <a:xfrm>
              <a:off x="4575356" y="-693378"/>
              <a:ext cx="393083" cy="194940"/>
            </a:xfrm>
            <a:custGeom>
              <a:avLst/>
              <a:gdLst>
                <a:gd name="T0" fmla="*/ 135 w 155"/>
                <a:gd name="T1" fmla="*/ 106 h 106"/>
                <a:gd name="T2" fmla="*/ 155 w 155"/>
                <a:gd name="T3" fmla="*/ 30 h 106"/>
                <a:gd name="T4" fmla="*/ 58 w 155"/>
                <a:gd name="T5" fmla="*/ 45 h 106"/>
                <a:gd name="T6" fmla="*/ 7 w 155"/>
                <a:gd name="T7" fmla="*/ 106 h 106"/>
                <a:gd name="T8" fmla="*/ 135 w 155"/>
                <a:gd name="T9" fmla="*/ 106 h 106"/>
                <a:gd name="connsiteX0" fmla="*/ 8276 w 8276"/>
                <a:gd name="connsiteY0" fmla="*/ 5755 h 5755"/>
                <a:gd name="connsiteX1" fmla="*/ 3308 w 8276"/>
                <a:gd name="connsiteY1" fmla="*/ 0 h 5755"/>
                <a:gd name="connsiteX2" fmla="*/ 18 w 8276"/>
                <a:gd name="connsiteY2" fmla="*/ 5755 h 5755"/>
                <a:gd name="connsiteX3" fmla="*/ 8276 w 8276"/>
                <a:gd name="connsiteY3" fmla="*/ 5755 h 5755"/>
                <a:gd name="connsiteX0-1" fmla="*/ 9999 w 10753"/>
                <a:gd name="connsiteY0-2" fmla="*/ 10000 h 10000"/>
                <a:gd name="connsiteX1-3" fmla="*/ 3996 w 10753"/>
                <a:gd name="connsiteY1-4" fmla="*/ 0 h 10000"/>
                <a:gd name="connsiteX2-5" fmla="*/ 21 w 10753"/>
                <a:gd name="connsiteY2-6" fmla="*/ 10000 h 10000"/>
                <a:gd name="connsiteX3-7" fmla="*/ 9999 w 10753"/>
                <a:gd name="connsiteY3-8" fmla="*/ 10000 h 10000"/>
                <a:gd name="connsiteX0-9" fmla="*/ 9999 w 11075"/>
                <a:gd name="connsiteY0-10" fmla="*/ 11414 h 11414"/>
                <a:gd name="connsiteX1-11" fmla="*/ 3996 w 11075"/>
                <a:gd name="connsiteY1-12" fmla="*/ 1414 h 11414"/>
                <a:gd name="connsiteX2-13" fmla="*/ 21 w 11075"/>
                <a:gd name="connsiteY2-14" fmla="*/ 11414 h 11414"/>
                <a:gd name="connsiteX3-15" fmla="*/ 9999 w 11075"/>
                <a:gd name="connsiteY3-16" fmla="*/ 11414 h 11414"/>
                <a:gd name="connsiteX0-17" fmla="*/ 9999 w 11075"/>
                <a:gd name="connsiteY0-18" fmla="*/ 11414 h 12770"/>
                <a:gd name="connsiteX1-19" fmla="*/ 3996 w 11075"/>
                <a:gd name="connsiteY1-20" fmla="*/ 1414 h 12770"/>
                <a:gd name="connsiteX2-21" fmla="*/ 21 w 11075"/>
                <a:gd name="connsiteY2-22" fmla="*/ 11414 h 12770"/>
                <a:gd name="connsiteX3-23" fmla="*/ 9999 w 11075"/>
                <a:gd name="connsiteY3-24" fmla="*/ 11414 h 12770"/>
                <a:gd name="connsiteX0-25" fmla="*/ 9511 w 10664"/>
                <a:gd name="connsiteY0-26" fmla="*/ 10746 h 12692"/>
                <a:gd name="connsiteX1-27" fmla="*/ 3996 w 10664"/>
                <a:gd name="connsiteY1-28" fmla="*/ 1509 h 12692"/>
                <a:gd name="connsiteX2-29" fmla="*/ 21 w 10664"/>
                <a:gd name="connsiteY2-30" fmla="*/ 11509 h 12692"/>
                <a:gd name="connsiteX3-31" fmla="*/ 9511 w 10664"/>
                <a:gd name="connsiteY3-32" fmla="*/ 10746 h 12692"/>
                <a:gd name="connsiteX0-33" fmla="*/ 9511 w 10664"/>
                <a:gd name="connsiteY0-34" fmla="*/ 10746 h 13541"/>
                <a:gd name="connsiteX1-35" fmla="*/ 3996 w 10664"/>
                <a:gd name="connsiteY1-36" fmla="*/ 1509 h 13541"/>
                <a:gd name="connsiteX2-37" fmla="*/ 21 w 10664"/>
                <a:gd name="connsiteY2-38" fmla="*/ 11509 h 13541"/>
                <a:gd name="connsiteX3-39" fmla="*/ 9511 w 10664"/>
                <a:gd name="connsiteY3-40" fmla="*/ 10746 h 13541"/>
                <a:gd name="connsiteX0-41" fmla="*/ 9511 w 10664"/>
                <a:gd name="connsiteY0-42" fmla="*/ 10746 h 12843"/>
                <a:gd name="connsiteX1-43" fmla="*/ 3996 w 10664"/>
                <a:gd name="connsiteY1-44" fmla="*/ 1509 h 12843"/>
                <a:gd name="connsiteX2-45" fmla="*/ 21 w 10664"/>
                <a:gd name="connsiteY2-46" fmla="*/ 11509 h 12843"/>
                <a:gd name="connsiteX3-47" fmla="*/ 9511 w 10664"/>
                <a:gd name="connsiteY3-48" fmla="*/ 10746 h 12843"/>
                <a:gd name="connsiteX0-49" fmla="*/ 9511 w 10664"/>
                <a:gd name="connsiteY0-50" fmla="*/ 10746 h 13687"/>
                <a:gd name="connsiteX1-51" fmla="*/ 3996 w 10664"/>
                <a:gd name="connsiteY1-52" fmla="*/ 1509 h 13687"/>
                <a:gd name="connsiteX2-53" fmla="*/ 21 w 10664"/>
                <a:gd name="connsiteY2-54" fmla="*/ 11509 h 13687"/>
                <a:gd name="connsiteX3-55" fmla="*/ 9511 w 10664"/>
                <a:gd name="connsiteY3-56" fmla="*/ 10746 h 13687"/>
                <a:gd name="connsiteX0-57" fmla="*/ 9511 w 10664"/>
                <a:gd name="connsiteY0-58" fmla="*/ 10746 h 13446"/>
                <a:gd name="connsiteX1-59" fmla="*/ 3996 w 10664"/>
                <a:gd name="connsiteY1-60" fmla="*/ 1509 h 13446"/>
                <a:gd name="connsiteX2-61" fmla="*/ 21 w 10664"/>
                <a:gd name="connsiteY2-62" fmla="*/ 11509 h 13446"/>
                <a:gd name="connsiteX3-63" fmla="*/ 9511 w 10664"/>
                <a:gd name="connsiteY3-64" fmla="*/ 10746 h 134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664" h="13446">
                  <a:moveTo>
                    <a:pt x="9511" y="10746"/>
                  </a:moveTo>
                  <a:cubicBezTo>
                    <a:pt x="12560" y="3663"/>
                    <a:pt x="9167" y="-3099"/>
                    <a:pt x="3996" y="1509"/>
                  </a:cubicBezTo>
                  <a:cubicBezTo>
                    <a:pt x="-525" y="8887"/>
                    <a:pt x="21" y="11509"/>
                    <a:pt x="21" y="11509"/>
                  </a:cubicBezTo>
                  <a:cubicBezTo>
                    <a:pt x="1291" y="18638"/>
                    <a:pt x="4390" y="3233"/>
                    <a:pt x="9511" y="10746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110"/>
            <p:cNvSpPr/>
            <p:nvPr/>
          </p:nvSpPr>
          <p:spPr bwMode="auto">
            <a:xfrm>
              <a:off x="4488477" y="-578920"/>
              <a:ext cx="45346" cy="90691"/>
            </a:xfrm>
            <a:custGeom>
              <a:avLst/>
              <a:gdLst>
                <a:gd name="T0" fmla="*/ 12 w 19"/>
                <a:gd name="T1" fmla="*/ 2 h 38"/>
                <a:gd name="T2" fmla="*/ 12 w 19"/>
                <a:gd name="T3" fmla="*/ 12 h 38"/>
                <a:gd name="T4" fmla="*/ 12 w 19"/>
                <a:gd name="T5" fmla="*/ 28 h 38"/>
                <a:gd name="T6" fmla="*/ 19 w 19"/>
                <a:gd name="T7" fmla="*/ 37 h 38"/>
                <a:gd name="T8" fmla="*/ 7 w 19"/>
                <a:gd name="T9" fmla="*/ 34 h 38"/>
                <a:gd name="T10" fmla="*/ 1 w 19"/>
                <a:gd name="T11" fmla="*/ 18 h 38"/>
                <a:gd name="T12" fmla="*/ 9 w 19"/>
                <a:gd name="T13" fmla="*/ 1 h 38"/>
                <a:gd name="T14" fmla="*/ 12 w 19"/>
                <a:gd name="T1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8">
                  <a:moveTo>
                    <a:pt x="12" y="2"/>
                  </a:moveTo>
                  <a:cubicBezTo>
                    <a:pt x="14" y="5"/>
                    <a:pt x="13" y="9"/>
                    <a:pt x="12" y="12"/>
                  </a:cubicBezTo>
                  <a:cubicBezTo>
                    <a:pt x="10" y="19"/>
                    <a:pt x="8" y="20"/>
                    <a:pt x="12" y="28"/>
                  </a:cubicBezTo>
                  <a:cubicBezTo>
                    <a:pt x="13" y="29"/>
                    <a:pt x="17" y="37"/>
                    <a:pt x="19" y="37"/>
                  </a:cubicBezTo>
                  <a:cubicBezTo>
                    <a:pt x="15" y="38"/>
                    <a:pt x="10" y="36"/>
                    <a:pt x="7" y="34"/>
                  </a:cubicBezTo>
                  <a:cubicBezTo>
                    <a:pt x="4" y="28"/>
                    <a:pt x="0" y="25"/>
                    <a:pt x="1" y="18"/>
                  </a:cubicBezTo>
                  <a:cubicBezTo>
                    <a:pt x="1" y="15"/>
                    <a:pt x="5" y="1"/>
                    <a:pt x="9" y="1"/>
                  </a:cubicBezTo>
                  <a:cubicBezTo>
                    <a:pt x="11" y="0"/>
                    <a:pt x="12" y="1"/>
                    <a:pt x="12" y="2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18" name="组合 717"/>
            <p:cNvGrpSpPr/>
            <p:nvPr/>
          </p:nvGrpSpPr>
          <p:grpSpPr>
            <a:xfrm>
              <a:off x="5015491" y="-294944"/>
              <a:ext cx="496785" cy="839394"/>
              <a:chOff x="5015491" y="-123451"/>
              <a:chExt cx="496785" cy="839394"/>
            </a:xfrm>
          </p:grpSpPr>
          <p:sp>
            <p:nvSpPr>
              <p:cNvPr id="727" name="Freeform 5"/>
              <p:cNvSpPr/>
              <p:nvPr/>
            </p:nvSpPr>
            <p:spPr bwMode="auto">
              <a:xfrm>
                <a:off x="5067890" y="-123451"/>
                <a:ext cx="444385" cy="738627"/>
              </a:xfrm>
              <a:custGeom>
                <a:avLst/>
                <a:gdLst>
                  <a:gd name="T0" fmla="*/ 186 w 186"/>
                  <a:gd name="T1" fmla="*/ 207 h 310"/>
                  <a:gd name="T2" fmla="*/ 92 w 186"/>
                  <a:gd name="T3" fmla="*/ 310 h 310"/>
                  <a:gd name="T4" fmla="*/ 66 w 186"/>
                  <a:gd name="T5" fmla="*/ 242 h 310"/>
                  <a:gd name="T6" fmla="*/ 100 w 186"/>
                  <a:gd name="T7" fmla="*/ 187 h 310"/>
                  <a:gd name="T8" fmla="*/ 22 w 186"/>
                  <a:gd name="T9" fmla="*/ 43 h 310"/>
                  <a:gd name="T10" fmla="*/ 14 w 186"/>
                  <a:gd name="T11" fmla="*/ 7 h 310"/>
                  <a:gd name="T12" fmla="*/ 63 w 186"/>
                  <a:gd name="T13" fmla="*/ 5 h 310"/>
                  <a:gd name="T14" fmla="*/ 186 w 186"/>
                  <a:gd name="T15" fmla="*/ 20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310">
                    <a:moveTo>
                      <a:pt x="186" y="207"/>
                    </a:moveTo>
                    <a:cubicBezTo>
                      <a:pt x="186" y="207"/>
                      <a:pt x="165" y="299"/>
                      <a:pt x="92" y="310"/>
                    </a:cubicBezTo>
                    <a:cubicBezTo>
                      <a:pt x="92" y="310"/>
                      <a:pt x="96" y="266"/>
                      <a:pt x="66" y="242"/>
                    </a:cubicBezTo>
                    <a:cubicBezTo>
                      <a:pt x="66" y="242"/>
                      <a:pt x="85" y="230"/>
                      <a:pt x="100" y="187"/>
                    </a:cubicBezTo>
                    <a:cubicBezTo>
                      <a:pt x="100" y="187"/>
                      <a:pt x="76" y="52"/>
                      <a:pt x="22" y="43"/>
                    </a:cubicBezTo>
                    <a:cubicBezTo>
                      <a:pt x="0" y="40"/>
                      <a:pt x="14" y="7"/>
                      <a:pt x="14" y="7"/>
                    </a:cubicBezTo>
                    <a:cubicBezTo>
                      <a:pt x="14" y="7"/>
                      <a:pt x="31" y="0"/>
                      <a:pt x="63" y="5"/>
                    </a:cubicBezTo>
                    <a:cubicBezTo>
                      <a:pt x="133" y="17"/>
                      <a:pt x="186" y="207"/>
                      <a:pt x="186" y="20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8" name="Freeform 7"/>
              <p:cNvSpPr/>
              <p:nvPr/>
            </p:nvSpPr>
            <p:spPr bwMode="auto">
              <a:xfrm>
                <a:off x="5226096" y="317911"/>
                <a:ext cx="286180" cy="297265"/>
              </a:xfrm>
              <a:custGeom>
                <a:avLst/>
                <a:gdLst>
                  <a:gd name="T0" fmla="*/ 113 w 120"/>
                  <a:gd name="T1" fmla="*/ 0 h 125"/>
                  <a:gd name="T2" fmla="*/ 94 w 120"/>
                  <a:gd name="T3" fmla="*/ 57 h 125"/>
                  <a:gd name="T4" fmla="*/ 58 w 120"/>
                  <a:gd name="T5" fmla="*/ 78 h 125"/>
                  <a:gd name="T6" fmla="*/ 12 w 120"/>
                  <a:gd name="T7" fmla="*/ 45 h 125"/>
                  <a:gd name="T8" fmla="*/ 0 w 120"/>
                  <a:gd name="T9" fmla="*/ 57 h 125"/>
                  <a:gd name="T10" fmla="*/ 26 w 120"/>
                  <a:gd name="T11" fmla="*/ 125 h 125"/>
                  <a:gd name="T12" fmla="*/ 120 w 120"/>
                  <a:gd name="T13" fmla="*/ 22 h 125"/>
                  <a:gd name="T14" fmla="*/ 113 w 120"/>
                  <a:gd name="T1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125">
                    <a:moveTo>
                      <a:pt x="113" y="0"/>
                    </a:moveTo>
                    <a:cubicBezTo>
                      <a:pt x="111" y="21"/>
                      <a:pt x="105" y="41"/>
                      <a:pt x="94" y="57"/>
                    </a:cubicBezTo>
                    <a:cubicBezTo>
                      <a:pt x="86" y="69"/>
                      <a:pt x="74" y="82"/>
                      <a:pt x="58" y="78"/>
                    </a:cubicBezTo>
                    <a:cubicBezTo>
                      <a:pt x="38" y="74"/>
                      <a:pt x="27" y="57"/>
                      <a:pt x="12" y="45"/>
                    </a:cubicBezTo>
                    <a:cubicBezTo>
                      <a:pt x="5" y="54"/>
                      <a:pt x="0" y="57"/>
                      <a:pt x="0" y="57"/>
                    </a:cubicBezTo>
                    <a:cubicBezTo>
                      <a:pt x="30" y="81"/>
                      <a:pt x="26" y="125"/>
                      <a:pt x="26" y="125"/>
                    </a:cubicBezTo>
                    <a:cubicBezTo>
                      <a:pt x="99" y="114"/>
                      <a:pt x="120" y="22"/>
                      <a:pt x="120" y="22"/>
                    </a:cubicBezTo>
                    <a:cubicBezTo>
                      <a:pt x="120" y="22"/>
                      <a:pt x="117" y="14"/>
                      <a:pt x="113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9" name="Freeform 155"/>
              <p:cNvSpPr/>
              <p:nvPr/>
            </p:nvSpPr>
            <p:spPr bwMode="auto">
              <a:xfrm>
                <a:off x="5015491" y="441855"/>
                <a:ext cx="245873" cy="274088"/>
              </a:xfrm>
              <a:custGeom>
                <a:avLst/>
                <a:gdLst>
                  <a:gd name="T0" fmla="*/ 96 w 103"/>
                  <a:gd name="T1" fmla="*/ 35 h 115"/>
                  <a:gd name="T2" fmla="*/ 64 w 103"/>
                  <a:gd name="T3" fmla="*/ 3 h 115"/>
                  <a:gd name="T4" fmla="*/ 40 w 103"/>
                  <a:gd name="T5" fmla="*/ 3 h 115"/>
                  <a:gd name="T6" fmla="*/ 35 w 103"/>
                  <a:gd name="T7" fmla="*/ 26 h 115"/>
                  <a:gd name="T8" fmla="*/ 0 w 103"/>
                  <a:gd name="T9" fmla="*/ 52 h 115"/>
                  <a:gd name="T10" fmla="*/ 8 w 103"/>
                  <a:gd name="T11" fmla="*/ 77 h 115"/>
                  <a:gd name="T12" fmla="*/ 16 w 103"/>
                  <a:gd name="T13" fmla="*/ 102 h 115"/>
                  <a:gd name="T14" fmla="*/ 66 w 103"/>
                  <a:gd name="T15" fmla="*/ 107 h 115"/>
                  <a:gd name="T16" fmla="*/ 88 w 103"/>
                  <a:gd name="T17" fmla="*/ 90 h 115"/>
                  <a:gd name="T18" fmla="*/ 103 w 103"/>
                  <a:gd name="T19" fmla="*/ 71 h 115"/>
                  <a:gd name="T20" fmla="*/ 96 w 103"/>
                  <a:gd name="T21" fmla="*/ 3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115">
                    <a:moveTo>
                      <a:pt x="96" y="35"/>
                    </a:moveTo>
                    <a:cubicBezTo>
                      <a:pt x="83" y="24"/>
                      <a:pt x="82" y="8"/>
                      <a:pt x="64" y="3"/>
                    </a:cubicBezTo>
                    <a:cubicBezTo>
                      <a:pt x="58" y="1"/>
                      <a:pt x="46" y="0"/>
                      <a:pt x="40" y="3"/>
                    </a:cubicBezTo>
                    <a:cubicBezTo>
                      <a:pt x="29" y="8"/>
                      <a:pt x="33" y="15"/>
                      <a:pt x="35" y="26"/>
                    </a:cubicBezTo>
                    <a:cubicBezTo>
                      <a:pt x="17" y="31"/>
                      <a:pt x="2" y="31"/>
                      <a:pt x="0" y="52"/>
                    </a:cubicBezTo>
                    <a:cubicBezTo>
                      <a:pt x="0" y="62"/>
                      <a:pt x="6" y="69"/>
                      <a:pt x="8" y="77"/>
                    </a:cubicBezTo>
                    <a:cubicBezTo>
                      <a:pt x="11" y="85"/>
                      <a:pt x="10" y="95"/>
                      <a:pt x="16" y="102"/>
                    </a:cubicBezTo>
                    <a:cubicBezTo>
                      <a:pt x="27" y="115"/>
                      <a:pt x="52" y="112"/>
                      <a:pt x="66" y="107"/>
                    </a:cubicBezTo>
                    <a:cubicBezTo>
                      <a:pt x="75" y="103"/>
                      <a:pt x="83" y="98"/>
                      <a:pt x="88" y="90"/>
                    </a:cubicBezTo>
                    <a:cubicBezTo>
                      <a:pt x="93" y="82"/>
                      <a:pt x="91" y="72"/>
                      <a:pt x="103" y="71"/>
                    </a:cubicBezTo>
                    <a:lnTo>
                      <a:pt x="96" y="3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0" name="Freeform 156"/>
              <p:cNvSpPr/>
              <p:nvPr/>
            </p:nvSpPr>
            <p:spPr bwMode="auto">
              <a:xfrm>
                <a:off x="5067890" y="463017"/>
                <a:ext cx="71545" cy="85653"/>
              </a:xfrm>
              <a:custGeom>
                <a:avLst/>
                <a:gdLst>
                  <a:gd name="T0" fmla="*/ 21 w 30"/>
                  <a:gd name="T1" fmla="*/ 12 h 36"/>
                  <a:gd name="T2" fmla="*/ 22 w 30"/>
                  <a:gd name="T3" fmla="*/ 17 h 36"/>
                  <a:gd name="T4" fmla="*/ 25 w 30"/>
                  <a:gd name="T5" fmla="*/ 26 h 36"/>
                  <a:gd name="T6" fmla="*/ 30 w 30"/>
                  <a:gd name="T7" fmla="*/ 36 h 36"/>
                  <a:gd name="T8" fmla="*/ 19 w 30"/>
                  <a:gd name="T9" fmla="*/ 29 h 36"/>
                  <a:gd name="T10" fmla="*/ 13 w 30"/>
                  <a:gd name="T11" fmla="*/ 17 h 36"/>
                  <a:gd name="T12" fmla="*/ 12 w 30"/>
                  <a:gd name="T13" fmla="*/ 0 h 36"/>
                  <a:gd name="T14" fmla="*/ 21 w 30"/>
                  <a:gd name="T15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6">
                    <a:moveTo>
                      <a:pt x="21" y="12"/>
                    </a:moveTo>
                    <a:cubicBezTo>
                      <a:pt x="22" y="14"/>
                      <a:pt x="22" y="15"/>
                      <a:pt x="22" y="17"/>
                    </a:cubicBezTo>
                    <a:cubicBezTo>
                      <a:pt x="23" y="20"/>
                      <a:pt x="24" y="23"/>
                      <a:pt x="25" y="26"/>
                    </a:cubicBezTo>
                    <a:cubicBezTo>
                      <a:pt x="26" y="30"/>
                      <a:pt x="29" y="32"/>
                      <a:pt x="30" y="36"/>
                    </a:cubicBezTo>
                    <a:cubicBezTo>
                      <a:pt x="26" y="34"/>
                      <a:pt x="23" y="31"/>
                      <a:pt x="19" y="29"/>
                    </a:cubicBezTo>
                    <a:cubicBezTo>
                      <a:pt x="13" y="25"/>
                      <a:pt x="0" y="20"/>
                      <a:pt x="13" y="17"/>
                    </a:cubicBezTo>
                    <a:cubicBezTo>
                      <a:pt x="12" y="12"/>
                      <a:pt x="9" y="5"/>
                      <a:pt x="12" y="0"/>
                    </a:cubicBezTo>
                    <a:cubicBezTo>
                      <a:pt x="16" y="4"/>
                      <a:pt x="19" y="7"/>
                      <a:pt x="21" y="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1" name="Freeform 157"/>
              <p:cNvSpPr/>
              <p:nvPr/>
            </p:nvSpPr>
            <p:spPr bwMode="auto">
              <a:xfrm>
                <a:off x="5018515" y="457978"/>
                <a:ext cx="242850" cy="257965"/>
              </a:xfrm>
              <a:custGeom>
                <a:avLst/>
                <a:gdLst>
                  <a:gd name="T0" fmla="*/ 7 w 102"/>
                  <a:gd name="T1" fmla="*/ 70 h 108"/>
                  <a:gd name="T2" fmla="*/ 0 w 102"/>
                  <a:gd name="T3" fmla="*/ 52 h 108"/>
                  <a:gd name="T4" fmla="*/ 8 w 102"/>
                  <a:gd name="T5" fmla="*/ 49 h 108"/>
                  <a:gd name="T6" fmla="*/ 17 w 102"/>
                  <a:gd name="T7" fmla="*/ 62 h 108"/>
                  <a:gd name="T8" fmla="*/ 54 w 102"/>
                  <a:gd name="T9" fmla="*/ 82 h 108"/>
                  <a:gd name="T10" fmla="*/ 72 w 102"/>
                  <a:gd name="T11" fmla="*/ 75 h 108"/>
                  <a:gd name="T12" fmla="*/ 78 w 102"/>
                  <a:gd name="T13" fmla="*/ 59 h 108"/>
                  <a:gd name="T14" fmla="*/ 73 w 102"/>
                  <a:gd name="T15" fmla="*/ 33 h 108"/>
                  <a:gd name="T16" fmla="*/ 72 w 102"/>
                  <a:gd name="T17" fmla="*/ 0 h 108"/>
                  <a:gd name="T18" fmla="*/ 95 w 102"/>
                  <a:gd name="T19" fmla="*/ 28 h 108"/>
                  <a:gd name="T20" fmla="*/ 102 w 102"/>
                  <a:gd name="T21" fmla="*/ 64 h 108"/>
                  <a:gd name="T22" fmla="*/ 87 w 102"/>
                  <a:gd name="T23" fmla="*/ 83 h 108"/>
                  <a:gd name="T24" fmla="*/ 65 w 102"/>
                  <a:gd name="T25" fmla="*/ 100 h 108"/>
                  <a:gd name="T26" fmla="*/ 15 w 102"/>
                  <a:gd name="T27" fmla="*/ 95 h 108"/>
                  <a:gd name="T28" fmla="*/ 7 w 102"/>
                  <a:gd name="T29" fmla="*/ 7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08">
                    <a:moveTo>
                      <a:pt x="7" y="70"/>
                    </a:moveTo>
                    <a:cubicBezTo>
                      <a:pt x="5" y="64"/>
                      <a:pt x="2" y="58"/>
                      <a:pt x="0" y="52"/>
                    </a:cubicBezTo>
                    <a:cubicBezTo>
                      <a:pt x="3" y="51"/>
                      <a:pt x="5" y="50"/>
                      <a:pt x="8" y="49"/>
                    </a:cubicBezTo>
                    <a:cubicBezTo>
                      <a:pt x="11" y="54"/>
                      <a:pt x="14" y="58"/>
                      <a:pt x="17" y="62"/>
                    </a:cubicBezTo>
                    <a:cubicBezTo>
                      <a:pt x="26" y="73"/>
                      <a:pt x="39" y="86"/>
                      <a:pt x="54" y="82"/>
                    </a:cubicBezTo>
                    <a:cubicBezTo>
                      <a:pt x="60" y="80"/>
                      <a:pt x="68" y="80"/>
                      <a:pt x="72" y="75"/>
                    </a:cubicBezTo>
                    <a:cubicBezTo>
                      <a:pt x="75" y="71"/>
                      <a:pt x="78" y="64"/>
                      <a:pt x="78" y="59"/>
                    </a:cubicBezTo>
                    <a:cubicBezTo>
                      <a:pt x="78" y="51"/>
                      <a:pt x="75" y="41"/>
                      <a:pt x="73" y="33"/>
                    </a:cubicBezTo>
                    <a:cubicBezTo>
                      <a:pt x="70" y="22"/>
                      <a:pt x="75" y="10"/>
                      <a:pt x="72" y="0"/>
                    </a:cubicBezTo>
                    <a:cubicBezTo>
                      <a:pt x="82" y="7"/>
                      <a:pt x="84" y="19"/>
                      <a:pt x="95" y="28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90" y="65"/>
                      <a:pt x="92" y="75"/>
                      <a:pt x="87" y="83"/>
                    </a:cubicBezTo>
                    <a:cubicBezTo>
                      <a:pt x="82" y="91"/>
                      <a:pt x="74" y="96"/>
                      <a:pt x="65" y="100"/>
                    </a:cubicBezTo>
                    <a:cubicBezTo>
                      <a:pt x="51" y="105"/>
                      <a:pt x="26" y="108"/>
                      <a:pt x="15" y="95"/>
                    </a:cubicBezTo>
                    <a:cubicBezTo>
                      <a:pt x="9" y="88"/>
                      <a:pt x="10" y="78"/>
                      <a:pt x="7" y="7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2" name="Freeform 158"/>
              <p:cNvSpPr/>
              <p:nvPr/>
            </p:nvSpPr>
            <p:spPr bwMode="auto">
              <a:xfrm>
                <a:off x="5192842" y="431778"/>
                <a:ext cx="135029" cy="209597"/>
              </a:xfrm>
              <a:custGeom>
                <a:avLst/>
                <a:gdLst>
                  <a:gd name="T0" fmla="*/ 55 w 57"/>
                  <a:gd name="T1" fmla="*/ 79 h 88"/>
                  <a:gd name="T2" fmla="*/ 17 w 57"/>
                  <a:gd name="T3" fmla="*/ 85 h 88"/>
                  <a:gd name="T4" fmla="*/ 0 w 57"/>
                  <a:gd name="T5" fmla="*/ 11 h 88"/>
                  <a:gd name="T6" fmla="*/ 17 w 57"/>
                  <a:gd name="T7" fmla="*/ 0 h 88"/>
                  <a:gd name="T8" fmla="*/ 55 w 57"/>
                  <a:gd name="T9" fmla="*/ 7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55" y="79"/>
                    </a:moveTo>
                    <a:cubicBezTo>
                      <a:pt x="55" y="79"/>
                      <a:pt x="46" y="88"/>
                      <a:pt x="17" y="85"/>
                    </a:cubicBezTo>
                    <a:cubicBezTo>
                      <a:pt x="17" y="85"/>
                      <a:pt x="25" y="38"/>
                      <a:pt x="0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57" y="20"/>
                      <a:pt x="55" y="7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19" name="组合 718"/>
            <p:cNvGrpSpPr/>
            <p:nvPr/>
          </p:nvGrpSpPr>
          <p:grpSpPr>
            <a:xfrm>
              <a:off x="4166021" y="-266724"/>
              <a:ext cx="598560" cy="762811"/>
              <a:chOff x="4166021" y="-266724"/>
              <a:chExt cx="598560" cy="762811"/>
            </a:xfrm>
          </p:grpSpPr>
          <p:sp>
            <p:nvSpPr>
              <p:cNvPr id="720" name="Freeform 8"/>
              <p:cNvSpPr/>
              <p:nvPr/>
            </p:nvSpPr>
            <p:spPr bwMode="auto">
              <a:xfrm>
                <a:off x="4166021" y="-266724"/>
                <a:ext cx="441362" cy="738627"/>
              </a:xfrm>
              <a:custGeom>
                <a:avLst/>
                <a:gdLst>
                  <a:gd name="T0" fmla="*/ 0 w 185"/>
                  <a:gd name="T1" fmla="*/ 207 h 310"/>
                  <a:gd name="T2" fmla="*/ 93 w 185"/>
                  <a:gd name="T3" fmla="*/ 310 h 310"/>
                  <a:gd name="T4" fmla="*/ 119 w 185"/>
                  <a:gd name="T5" fmla="*/ 242 h 310"/>
                  <a:gd name="T6" fmla="*/ 86 w 185"/>
                  <a:gd name="T7" fmla="*/ 187 h 310"/>
                  <a:gd name="T8" fmla="*/ 163 w 185"/>
                  <a:gd name="T9" fmla="*/ 43 h 310"/>
                  <a:gd name="T10" fmla="*/ 172 w 185"/>
                  <a:gd name="T11" fmla="*/ 6 h 310"/>
                  <a:gd name="T12" fmla="*/ 123 w 185"/>
                  <a:gd name="T13" fmla="*/ 5 h 310"/>
                  <a:gd name="T14" fmla="*/ 0 w 185"/>
                  <a:gd name="T15" fmla="*/ 20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5" h="310">
                    <a:moveTo>
                      <a:pt x="0" y="207"/>
                    </a:moveTo>
                    <a:cubicBezTo>
                      <a:pt x="0" y="207"/>
                      <a:pt x="21" y="298"/>
                      <a:pt x="93" y="310"/>
                    </a:cubicBezTo>
                    <a:cubicBezTo>
                      <a:pt x="93" y="310"/>
                      <a:pt x="90" y="265"/>
                      <a:pt x="119" y="242"/>
                    </a:cubicBezTo>
                    <a:cubicBezTo>
                      <a:pt x="119" y="242"/>
                      <a:pt x="101" y="229"/>
                      <a:pt x="86" y="187"/>
                    </a:cubicBezTo>
                    <a:cubicBezTo>
                      <a:pt x="86" y="187"/>
                      <a:pt x="109" y="52"/>
                      <a:pt x="163" y="43"/>
                    </a:cubicBezTo>
                    <a:cubicBezTo>
                      <a:pt x="185" y="39"/>
                      <a:pt x="172" y="6"/>
                      <a:pt x="172" y="6"/>
                    </a:cubicBezTo>
                    <a:cubicBezTo>
                      <a:pt x="172" y="6"/>
                      <a:pt x="155" y="0"/>
                      <a:pt x="123" y="5"/>
                    </a:cubicBezTo>
                    <a:cubicBezTo>
                      <a:pt x="52" y="16"/>
                      <a:pt x="0" y="207"/>
                      <a:pt x="0" y="20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1" name="Freeform 111"/>
              <p:cNvSpPr/>
              <p:nvPr/>
            </p:nvSpPr>
            <p:spPr bwMode="auto">
              <a:xfrm>
                <a:off x="4392748" y="274398"/>
                <a:ext cx="371833" cy="221689"/>
              </a:xfrm>
              <a:custGeom>
                <a:avLst/>
                <a:gdLst>
                  <a:gd name="T0" fmla="*/ 0 w 156"/>
                  <a:gd name="T1" fmla="*/ 75 h 93"/>
                  <a:gd name="T2" fmla="*/ 37 w 156"/>
                  <a:gd name="T3" fmla="*/ 89 h 93"/>
                  <a:gd name="T4" fmla="*/ 75 w 156"/>
                  <a:gd name="T5" fmla="*/ 92 h 93"/>
                  <a:gd name="T6" fmla="*/ 116 w 156"/>
                  <a:gd name="T7" fmla="*/ 76 h 93"/>
                  <a:gd name="T8" fmla="*/ 122 w 156"/>
                  <a:gd name="T9" fmla="*/ 61 h 93"/>
                  <a:gd name="T10" fmla="*/ 106 w 156"/>
                  <a:gd name="T11" fmla="*/ 56 h 93"/>
                  <a:gd name="T12" fmla="*/ 114 w 156"/>
                  <a:gd name="T13" fmla="*/ 48 h 93"/>
                  <a:gd name="T14" fmla="*/ 100 w 156"/>
                  <a:gd name="T15" fmla="*/ 31 h 93"/>
                  <a:gd name="T16" fmla="*/ 139 w 156"/>
                  <a:gd name="T17" fmla="*/ 34 h 93"/>
                  <a:gd name="T18" fmla="*/ 136 w 156"/>
                  <a:gd name="T19" fmla="*/ 9 h 93"/>
                  <a:gd name="T20" fmla="*/ 100 w 156"/>
                  <a:gd name="T21" fmla="*/ 1 h 93"/>
                  <a:gd name="T22" fmla="*/ 62 w 156"/>
                  <a:gd name="T23" fmla="*/ 7 h 93"/>
                  <a:gd name="T24" fmla="*/ 17 w 156"/>
                  <a:gd name="T25" fmla="*/ 34 h 93"/>
                  <a:gd name="T26" fmla="*/ 0 w 156"/>
                  <a:gd name="T27" fmla="*/ 7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93">
                    <a:moveTo>
                      <a:pt x="0" y="75"/>
                    </a:moveTo>
                    <a:cubicBezTo>
                      <a:pt x="13" y="76"/>
                      <a:pt x="25" y="86"/>
                      <a:pt x="37" y="89"/>
                    </a:cubicBezTo>
                    <a:cubicBezTo>
                      <a:pt x="49" y="92"/>
                      <a:pt x="64" y="93"/>
                      <a:pt x="75" y="92"/>
                    </a:cubicBezTo>
                    <a:cubicBezTo>
                      <a:pt x="88" y="91"/>
                      <a:pt x="106" y="83"/>
                      <a:pt x="116" y="76"/>
                    </a:cubicBezTo>
                    <a:cubicBezTo>
                      <a:pt x="121" y="72"/>
                      <a:pt x="125" y="67"/>
                      <a:pt x="122" y="61"/>
                    </a:cubicBezTo>
                    <a:cubicBezTo>
                      <a:pt x="118" y="54"/>
                      <a:pt x="112" y="56"/>
                      <a:pt x="106" y="56"/>
                    </a:cubicBezTo>
                    <a:cubicBezTo>
                      <a:pt x="109" y="53"/>
                      <a:pt x="111" y="50"/>
                      <a:pt x="114" y="48"/>
                    </a:cubicBezTo>
                    <a:cubicBezTo>
                      <a:pt x="111" y="39"/>
                      <a:pt x="108" y="36"/>
                      <a:pt x="100" y="31"/>
                    </a:cubicBezTo>
                    <a:cubicBezTo>
                      <a:pt x="110" y="21"/>
                      <a:pt x="128" y="32"/>
                      <a:pt x="139" y="34"/>
                    </a:cubicBezTo>
                    <a:cubicBezTo>
                      <a:pt x="156" y="36"/>
                      <a:pt x="145" y="14"/>
                      <a:pt x="136" y="9"/>
                    </a:cubicBezTo>
                    <a:cubicBezTo>
                      <a:pt x="127" y="4"/>
                      <a:pt x="111" y="2"/>
                      <a:pt x="100" y="1"/>
                    </a:cubicBezTo>
                    <a:cubicBezTo>
                      <a:pt x="89" y="0"/>
                      <a:pt x="73" y="3"/>
                      <a:pt x="62" y="7"/>
                    </a:cubicBezTo>
                    <a:cubicBezTo>
                      <a:pt x="46" y="13"/>
                      <a:pt x="32" y="25"/>
                      <a:pt x="17" y="34"/>
                    </a:cubicBez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2" name="Freeform 112"/>
              <p:cNvSpPr/>
              <p:nvPr/>
            </p:nvSpPr>
            <p:spPr bwMode="auto">
              <a:xfrm>
                <a:off x="4392748" y="338889"/>
                <a:ext cx="290211" cy="157197"/>
              </a:xfrm>
              <a:custGeom>
                <a:avLst/>
                <a:gdLst>
                  <a:gd name="T0" fmla="*/ 41 w 122"/>
                  <a:gd name="T1" fmla="*/ 47 h 66"/>
                  <a:gd name="T2" fmla="*/ 28 w 122"/>
                  <a:gd name="T3" fmla="*/ 0 h 66"/>
                  <a:gd name="T4" fmla="*/ 17 w 122"/>
                  <a:gd name="T5" fmla="*/ 7 h 66"/>
                  <a:gd name="T6" fmla="*/ 0 w 122"/>
                  <a:gd name="T7" fmla="*/ 48 h 66"/>
                  <a:gd name="T8" fmla="*/ 37 w 122"/>
                  <a:gd name="T9" fmla="*/ 62 h 66"/>
                  <a:gd name="T10" fmla="*/ 75 w 122"/>
                  <a:gd name="T11" fmla="*/ 65 h 66"/>
                  <a:gd name="T12" fmla="*/ 116 w 122"/>
                  <a:gd name="T13" fmla="*/ 49 h 66"/>
                  <a:gd name="T14" fmla="*/ 122 w 122"/>
                  <a:gd name="T15" fmla="*/ 41 h 66"/>
                  <a:gd name="T16" fmla="*/ 41 w 122"/>
                  <a:gd name="T17" fmla="*/ 4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66">
                    <a:moveTo>
                      <a:pt x="41" y="47"/>
                    </a:moveTo>
                    <a:cubicBezTo>
                      <a:pt x="20" y="39"/>
                      <a:pt x="21" y="19"/>
                      <a:pt x="28" y="0"/>
                    </a:cubicBezTo>
                    <a:cubicBezTo>
                      <a:pt x="24" y="3"/>
                      <a:pt x="21" y="5"/>
                      <a:pt x="17" y="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9"/>
                      <a:pt x="25" y="59"/>
                      <a:pt x="37" y="62"/>
                    </a:cubicBezTo>
                    <a:cubicBezTo>
                      <a:pt x="49" y="65"/>
                      <a:pt x="64" y="66"/>
                      <a:pt x="75" y="65"/>
                    </a:cubicBezTo>
                    <a:cubicBezTo>
                      <a:pt x="88" y="64"/>
                      <a:pt x="106" y="56"/>
                      <a:pt x="116" y="49"/>
                    </a:cubicBezTo>
                    <a:cubicBezTo>
                      <a:pt x="119" y="47"/>
                      <a:pt x="121" y="44"/>
                      <a:pt x="122" y="41"/>
                    </a:cubicBezTo>
                    <a:cubicBezTo>
                      <a:pt x="97" y="54"/>
                      <a:pt x="70" y="59"/>
                      <a:pt x="41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3" name="Freeform 113"/>
              <p:cNvSpPr/>
              <p:nvPr/>
            </p:nvSpPr>
            <p:spPr bwMode="auto">
              <a:xfrm>
                <a:off x="4569092" y="388265"/>
                <a:ext cx="106814" cy="52399"/>
              </a:xfrm>
              <a:custGeom>
                <a:avLst/>
                <a:gdLst>
                  <a:gd name="T0" fmla="*/ 37 w 45"/>
                  <a:gd name="T1" fmla="*/ 0 h 22"/>
                  <a:gd name="T2" fmla="*/ 4 w 45"/>
                  <a:gd name="T3" fmla="*/ 4 h 22"/>
                  <a:gd name="T4" fmla="*/ 4 w 45"/>
                  <a:gd name="T5" fmla="*/ 11 h 22"/>
                  <a:gd name="T6" fmla="*/ 0 w 45"/>
                  <a:gd name="T7" fmla="*/ 22 h 22"/>
                  <a:gd name="T8" fmla="*/ 45 w 45"/>
                  <a:gd name="T9" fmla="*/ 9 h 22"/>
                  <a:gd name="T10" fmla="*/ 32 w 45"/>
                  <a:gd name="T11" fmla="*/ 8 h 22"/>
                  <a:gd name="T12" fmla="*/ 40 w 45"/>
                  <a:gd name="T13" fmla="*/ 0 h 22"/>
                  <a:gd name="T14" fmla="*/ 40 w 45"/>
                  <a:gd name="T15" fmla="*/ 0 h 22"/>
                  <a:gd name="T16" fmla="*/ 37 w 45"/>
                  <a:gd name="T17" fmla="*/ 0 h 22"/>
                  <a:gd name="T18" fmla="*/ 37 w 45"/>
                  <a:gd name="T1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22">
                    <a:moveTo>
                      <a:pt x="37" y="0"/>
                    </a:moveTo>
                    <a:cubicBezTo>
                      <a:pt x="27" y="4"/>
                      <a:pt x="15" y="3"/>
                      <a:pt x="4" y="4"/>
                    </a:cubicBezTo>
                    <a:cubicBezTo>
                      <a:pt x="4" y="6"/>
                      <a:pt x="4" y="9"/>
                      <a:pt x="4" y="11"/>
                    </a:cubicBezTo>
                    <a:cubicBezTo>
                      <a:pt x="4" y="16"/>
                      <a:pt x="2" y="19"/>
                      <a:pt x="0" y="22"/>
                    </a:cubicBezTo>
                    <a:cubicBezTo>
                      <a:pt x="17" y="22"/>
                      <a:pt x="31" y="17"/>
                      <a:pt x="45" y="9"/>
                    </a:cubicBezTo>
                    <a:cubicBezTo>
                      <a:pt x="42" y="7"/>
                      <a:pt x="37" y="8"/>
                      <a:pt x="32" y="8"/>
                    </a:cubicBezTo>
                    <a:cubicBezTo>
                      <a:pt x="35" y="5"/>
                      <a:pt x="37" y="2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4" name="Freeform 114"/>
              <p:cNvSpPr/>
              <p:nvPr/>
            </p:nvSpPr>
            <p:spPr bwMode="auto">
              <a:xfrm>
                <a:off x="4576145" y="300598"/>
                <a:ext cx="162236" cy="59453"/>
              </a:xfrm>
              <a:custGeom>
                <a:avLst/>
                <a:gdLst>
                  <a:gd name="T0" fmla="*/ 65 w 68"/>
                  <a:gd name="T1" fmla="*/ 21 h 25"/>
                  <a:gd name="T2" fmla="*/ 36 w 68"/>
                  <a:gd name="T3" fmla="*/ 3 h 25"/>
                  <a:gd name="T4" fmla="*/ 2 w 68"/>
                  <a:gd name="T5" fmla="*/ 15 h 25"/>
                  <a:gd name="T6" fmla="*/ 0 w 68"/>
                  <a:gd name="T7" fmla="*/ 16 h 25"/>
                  <a:gd name="T8" fmla="*/ 0 w 68"/>
                  <a:gd name="T9" fmla="*/ 25 h 25"/>
                  <a:gd name="T10" fmla="*/ 30 w 68"/>
                  <a:gd name="T11" fmla="*/ 25 h 25"/>
                  <a:gd name="T12" fmla="*/ 23 w 68"/>
                  <a:gd name="T13" fmla="*/ 20 h 25"/>
                  <a:gd name="T14" fmla="*/ 62 w 68"/>
                  <a:gd name="T15" fmla="*/ 23 h 25"/>
                  <a:gd name="T16" fmla="*/ 68 w 68"/>
                  <a:gd name="T17" fmla="*/ 22 h 25"/>
                  <a:gd name="T18" fmla="*/ 65 w 68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25">
                    <a:moveTo>
                      <a:pt x="65" y="21"/>
                    </a:moveTo>
                    <a:cubicBezTo>
                      <a:pt x="56" y="15"/>
                      <a:pt x="47" y="5"/>
                      <a:pt x="36" y="3"/>
                    </a:cubicBezTo>
                    <a:cubicBezTo>
                      <a:pt x="23" y="0"/>
                      <a:pt x="12" y="9"/>
                      <a:pt x="2" y="15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9"/>
                      <a:pt x="0" y="22"/>
                      <a:pt x="0" y="25"/>
                    </a:cubicBezTo>
                    <a:cubicBezTo>
                      <a:pt x="8" y="22"/>
                      <a:pt x="21" y="23"/>
                      <a:pt x="30" y="25"/>
                    </a:cubicBezTo>
                    <a:cubicBezTo>
                      <a:pt x="28" y="23"/>
                      <a:pt x="26" y="22"/>
                      <a:pt x="23" y="20"/>
                    </a:cubicBezTo>
                    <a:cubicBezTo>
                      <a:pt x="33" y="10"/>
                      <a:pt x="51" y="21"/>
                      <a:pt x="62" y="23"/>
                    </a:cubicBezTo>
                    <a:cubicBezTo>
                      <a:pt x="65" y="23"/>
                      <a:pt x="67" y="23"/>
                      <a:pt x="68" y="22"/>
                    </a:cubicBezTo>
                    <a:cubicBezTo>
                      <a:pt x="67" y="22"/>
                      <a:pt x="66" y="22"/>
                      <a:pt x="65" y="2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5" name="Freeform 115"/>
              <p:cNvSpPr/>
              <p:nvPr/>
            </p:nvSpPr>
            <p:spPr bwMode="auto">
              <a:xfrm rot="586214">
                <a:off x="4361485" y="302012"/>
                <a:ext cx="107822" cy="190918"/>
              </a:xfrm>
              <a:custGeom>
                <a:avLst/>
                <a:gdLst>
                  <a:gd name="T0" fmla="*/ 2 w 45"/>
                  <a:gd name="T1" fmla="*/ 63 h 70"/>
                  <a:gd name="T2" fmla="*/ 31 w 45"/>
                  <a:gd name="T3" fmla="*/ 67 h 70"/>
                  <a:gd name="T4" fmla="*/ 45 w 45"/>
                  <a:gd name="T5" fmla="*/ 8 h 70"/>
                  <a:gd name="T6" fmla="*/ 32 w 45"/>
                  <a:gd name="T7" fmla="*/ 0 h 70"/>
                  <a:gd name="T8" fmla="*/ 2 w 45"/>
                  <a:gd name="T9" fmla="*/ 6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70">
                    <a:moveTo>
                      <a:pt x="2" y="63"/>
                    </a:moveTo>
                    <a:cubicBezTo>
                      <a:pt x="2" y="63"/>
                      <a:pt x="9" y="70"/>
                      <a:pt x="31" y="67"/>
                    </a:cubicBezTo>
                    <a:cubicBezTo>
                      <a:pt x="31" y="67"/>
                      <a:pt x="25" y="30"/>
                      <a:pt x="45" y="8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0" y="16"/>
                      <a:pt x="2" y="6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6" name="Freeform 175"/>
              <p:cNvSpPr/>
              <p:nvPr/>
            </p:nvSpPr>
            <p:spPr bwMode="auto">
              <a:xfrm>
                <a:off x="4542892" y="326797"/>
                <a:ext cx="23177" cy="26200"/>
              </a:xfrm>
              <a:custGeom>
                <a:avLst/>
                <a:gdLst>
                  <a:gd name="T0" fmla="*/ 1 w 10"/>
                  <a:gd name="T1" fmla="*/ 6 h 11"/>
                  <a:gd name="T2" fmla="*/ 9 w 10"/>
                  <a:gd name="T3" fmla="*/ 10 h 11"/>
                  <a:gd name="T4" fmla="*/ 9 w 10"/>
                  <a:gd name="T5" fmla="*/ 3 h 11"/>
                  <a:gd name="T6" fmla="*/ 1 w 10"/>
                  <a:gd name="T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1" y="6"/>
                    </a:moveTo>
                    <a:cubicBezTo>
                      <a:pt x="4" y="9"/>
                      <a:pt x="7" y="11"/>
                      <a:pt x="9" y="10"/>
                    </a:cubicBezTo>
                    <a:cubicBezTo>
                      <a:pt x="10" y="9"/>
                      <a:pt x="10" y="6"/>
                      <a:pt x="9" y="3"/>
                    </a:cubicBezTo>
                    <a:cubicBezTo>
                      <a:pt x="9" y="0"/>
                      <a:pt x="0" y="4"/>
                      <a:pt x="1" y="6"/>
                    </a:cubicBez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33" name="组合 732"/>
          <p:cNvGrpSpPr/>
          <p:nvPr/>
        </p:nvGrpSpPr>
        <p:grpSpPr>
          <a:xfrm rot="18983297">
            <a:off x="3029738" y="2538444"/>
            <a:ext cx="1685205" cy="2878399"/>
            <a:chOff x="3790157" y="-2254686"/>
            <a:chExt cx="1867224" cy="3189295"/>
          </a:xfrm>
        </p:grpSpPr>
        <p:sp>
          <p:nvSpPr>
            <p:cNvPr id="734" name="Freeform 57"/>
            <p:cNvSpPr/>
            <p:nvPr/>
          </p:nvSpPr>
          <p:spPr bwMode="auto">
            <a:xfrm>
              <a:off x="4500569" y="-316925"/>
              <a:ext cx="746688" cy="1251534"/>
            </a:xfrm>
            <a:custGeom>
              <a:avLst/>
              <a:gdLst>
                <a:gd name="T0" fmla="*/ 33 w 313"/>
                <a:gd name="T1" fmla="*/ 21 h 525"/>
                <a:gd name="T2" fmla="*/ 234 w 313"/>
                <a:gd name="T3" fmla="*/ 5 h 525"/>
                <a:gd name="T4" fmla="*/ 260 w 313"/>
                <a:gd name="T5" fmla="*/ 35 h 525"/>
                <a:gd name="T6" fmla="*/ 296 w 313"/>
                <a:gd name="T7" fmla="*/ 289 h 525"/>
                <a:gd name="T8" fmla="*/ 291 w 313"/>
                <a:gd name="T9" fmla="*/ 525 h 525"/>
                <a:gd name="T10" fmla="*/ 31 w 313"/>
                <a:gd name="T11" fmla="*/ 525 h 525"/>
                <a:gd name="T12" fmla="*/ 33 w 313"/>
                <a:gd name="T13" fmla="*/ 21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525">
                  <a:moveTo>
                    <a:pt x="33" y="21"/>
                  </a:moveTo>
                  <a:cubicBezTo>
                    <a:pt x="33" y="21"/>
                    <a:pt x="78" y="0"/>
                    <a:pt x="234" y="5"/>
                  </a:cubicBezTo>
                  <a:cubicBezTo>
                    <a:pt x="234" y="5"/>
                    <a:pt x="254" y="11"/>
                    <a:pt x="260" y="35"/>
                  </a:cubicBezTo>
                  <a:cubicBezTo>
                    <a:pt x="264" y="49"/>
                    <a:pt x="270" y="171"/>
                    <a:pt x="296" y="289"/>
                  </a:cubicBezTo>
                  <a:cubicBezTo>
                    <a:pt x="313" y="362"/>
                    <a:pt x="291" y="525"/>
                    <a:pt x="291" y="525"/>
                  </a:cubicBezTo>
                  <a:cubicBezTo>
                    <a:pt x="31" y="525"/>
                    <a:pt x="31" y="525"/>
                    <a:pt x="31" y="525"/>
                  </a:cubicBezTo>
                  <a:cubicBezTo>
                    <a:pt x="31" y="525"/>
                    <a:pt x="0" y="62"/>
                    <a:pt x="33" y="2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60"/>
            <p:cNvSpPr/>
            <p:nvPr/>
          </p:nvSpPr>
          <p:spPr bwMode="auto">
            <a:xfrm>
              <a:off x="4555991" y="-454977"/>
              <a:ext cx="242850" cy="270057"/>
            </a:xfrm>
            <a:custGeom>
              <a:avLst/>
              <a:gdLst>
                <a:gd name="T0" fmla="*/ 9 w 102"/>
                <a:gd name="T1" fmla="*/ 0 h 113"/>
                <a:gd name="T2" fmla="*/ 5 w 102"/>
                <a:gd name="T3" fmla="*/ 80 h 113"/>
                <a:gd name="T4" fmla="*/ 40 w 102"/>
                <a:gd name="T5" fmla="*/ 107 h 113"/>
                <a:gd name="T6" fmla="*/ 100 w 102"/>
                <a:gd name="T7" fmla="*/ 94 h 113"/>
                <a:gd name="T8" fmla="*/ 102 w 102"/>
                <a:gd name="T9" fmla="*/ 71 h 113"/>
                <a:gd name="T10" fmla="*/ 9 w 102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13">
                  <a:moveTo>
                    <a:pt x="9" y="0"/>
                  </a:moveTo>
                  <a:cubicBezTo>
                    <a:pt x="9" y="0"/>
                    <a:pt x="0" y="67"/>
                    <a:pt x="5" y="80"/>
                  </a:cubicBezTo>
                  <a:cubicBezTo>
                    <a:pt x="9" y="92"/>
                    <a:pt x="22" y="104"/>
                    <a:pt x="40" y="107"/>
                  </a:cubicBezTo>
                  <a:cubicBezTo>
                    <a:pt x="83" y="113"/>
                    <a:pt x="100" y="94"/>
                    <a:pt x="100" y="94"/>
                  </a:cubicBezTo>
                  <a:cubicBezTo>
                    <a:pt x="102" y="71"/>
                    <a:pt x="102" y="71"/>
                    <a:pt x="102" y="71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61"/>
            <p:cNvSpPr/>
            <p:nvPr/>
          </p:nvSpPr>
          <p:spPr bwMode="auto">
            <a:xfrm>
              <a:off x="4543899" y="-493268"/>
              <a:ext cx="249904" cy="270057"/>
            </a:xfrm>
            <a:custGeom>
              <a:avLst/>
              <a:gdLst>
                <a:gd name="T0" fmla="*/ 8 w 105"/>
                <a:gd name="T1" fmla="*/ 0 h 113"/>
                <a:gd name="T2" fmla="*/ 4 w 105"/>
                <a:gd name="T3" fmla="*/ 80 h 113"/>
                <a:gd name="T4" fmla="*/ 39 w 105"/>
                <a:gd name="T5" fmla="*/ 107 h 113"/>
                <a:gd name="T6" fmla="*/ 96 w 105"/>
                <a:gd name="T7" fmla="*/ 108 h 113"/>
                <a:gd name="T8" fmla="*/ 105 w 105"/>
                <a:gd name="T9" fmla="*/ 63 h 113"/>
                <a:gd name="T10" fmla="*/ 8 w 105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113">
                  <a:moveTo>
                    <a:pt x="8" y="0"/>
                  </a:moveTo>
                  <a:cubicBezTo>
                    <a:pt x="8" y="0"/>
                    <a:pt x="0" y="67"/>
                    <a:pt x="4" y="80"/>
                  </a:cubicBezTo>
                  <a:cubicBezTo>
                    <a:pt x="8" y="92"/>
                    <a:pt x="22" y="105"/>
                    <a:pt x="39" y="107"/>
                  </a:cubicBezTo>
                  <a:cubicBezTo>
                    <a:pt x="83" y="113"/>
                    <a:pt x="96" y="108"/>
                    <a:pt x="96" y="108"/>
                  </a:cubicBezTo>
                  <a:cubicBezTo>
                    <a:pt x="105" y="63"/>
                    <a:pt x="105" y="63"/>
                    <a:pt x="105" y="63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62"/>
            <p:cNvSpPr/>
            <p:nvPr/>
          </p:nvSpPr>
          <p:spPr bwMode="auto">
            <a:xfrm>
              <a:off x="4887517" y="-442884"/>
              <a:ext cx="242850" cy="212620"/>
            </a:xfrm>
            <a:custGeom>
              <a:avLst/>
              <a:gdLst>
                <a:gd name="T0" fmla="*/ 102 w 102"/>
                <a:gd name="T1" fmla="*/ 0 h 89"/>
                <a:gd name="T2" fmla="*/ 94 w 102"/>
                <a:gd name="T3" fmla="*/ 61 h 89"/>
                <a:gd name="T4" fmla="*/ 0 w 102"/>
                <a:gd name="T5" fmla="*/ 89 h 89"/>
                <a:gd name="T6" fmla="*/ 16 w 102"/>
                <a:gd name="T7" fmla="*/ 20 h 89"/>
                <a:gd name="T8" fmla="*/ 102 w 102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89">
                  <a:moveTo>
                    <a:pt x="102" y="0"/>
                  </a:moveTo>
                  <a:cubicBezTo>
                    <a:pt x="102" y="0"/>
                    <a:pt x="98" y="55"/>
                    <a:pt x="94" y="61"/>
                  </a:cubicBezTo>
                  <a:cubicBezTo>
                    <a:pt x="90" y="67"/>
                    <a:pt x="86" y="86"/>
                    <a:pt x="0" y="89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63"/>
            <p:cNvSpPr/>
            <p:nvPr/>
          </p:nvSpPr>
          <p:spPr bwMode="auto">
            <a:xfrm>
              <a:off x="4903639" y="-469084"/>
              <a:ext cx="240835" cy="209597"/>
            </a:xfrm>
            <a:custGeom>
              <a:avLst/>
              <a:gdLst>
                <a:gd name="T0" fmla="*/ 101 w 101"/>
                <a:gd name="T1" fmla="*/ 0 h 88"/>
                <a:gd name="T2" fmla="*/ 93 w 101"/>
                <a:gd name="T3" fmla="*/ 61 h 88"/>
                <a:gd name="T4" fmla="*/ 0 w 101"/>
                <a:gd name="T5" fmla="*/ 88 h 88"/>
                <a:gd name="T6" fmla="*/ 16 w 101"/>
                <a:gd name="T7" fmla="*/ 20 h 88"/>
                <a:gd name="T8" fmla="*/ 101 w 101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88">
                  <a:moveTo>
                    <a:pt x="101" y="0"/>
                  </a:moveTo>
                  <a:cubicBezTo>
                    <a:pt x="101" y="0"/>
                    <a:pt x="97" y="55"/>
                    <a:pt x="93" y="61"/>
                  </a:cubicBezTo>
                  <a:cubicBezTo>
                    <a:pt x="89" y="66"/>
                    <a:pt x="85" y="85"/>
                    <a:pt x="0" y="88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01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64"/>
            <p:cNvSpPr/>
            <p:nvPr/>
          </p:nvSpPr>
          <p:spPr bwMode="auto">
            <a:xfrm>
              <a:off x="4552968" y="-467069"/>
              <a:ext cx="259980" cy="224712"/>
            </a:xfrm>
            <a:custGeom>
              <a:avLst/>
              <a:gdLst>
                <a:gd name="T0" fmla="*/ 3 w 109"/>
                <a:gd name="T1" fmla="*/ 21 h 94"/>
                <a:gd name="T2" fmla="*/ 1 w 109"/>
                <a:gd name="T3" fmla="*/ 14 h 94"/>
                <a:gd name="T4" fmla="*/ 8 w 109"/>
                <a:gd name="T5" fmla="*/ 2 h 94"/>
                <a:gd name="T6" fmla="*/ 28 w 109"/>
                <a:gd name="T7" fmla="*/ 13 h 94"/>
                <a:gd name="T8" fmla="*/ 64 w 109"/>
                <a:gd name="T9" fmla="*/ 36 h 94"/>
                <a:gd name="T10" fmla="*/ 96 w 109"/>
                <a:gd name="T11" fmla="*/ 61 h 94"/>
                <a:gd name="T12" fmla="*/ 97 w 109"/>
                <a:gd name="T13" fmla="*/ 91 h 94"/>
                <a:gd name="T14" fmla="*/ 77 w 109"/>
                <a:gd name="T15" fmla="*/ 69 h 94"/>
                <a:gd name="T16" fmla="*/ 60 w 109"/>
                <a:gd name="T17" fmla="*/ 59 h 94"/>
                <a:gd name="T18" fmla="*/ 40 w 109"/>
                <a:gd name="T19" fmla="*/ 48 h 94"/>
                <a:gd name="T20" fmla="*/ 12 w 109"/>
                <a:gd name="T21" fmla="*/ 29 h 94"/>
                <a:gd name="T22" fmla="*/ 3 w 109"/>
                <a:gd name="T23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94">
                  <a:moveTo>
                    <a:pt x="3" y="21"/>
                  </a:moveTo>
                  <a:cubicBezTo>
                    <a:pt x="2" y="19"/>
                    <a:pt x="1" y="17"/>
                    <a:pt x="1" y="14"/>
                  </a:cubicBezTo>
                  <a:cubicBezTo>
                    <a:pt x="0" y="8"/>
                    <a:pt x="0" y="0"/>
                    <a:pt x="8" y="2"/>
                  </a:cubicBezTo>
                  <a:cubicBezTo>
                    <a:pt x="15" y="3"/>
                    <a:pt x="22" y="10"/>
                    <a:pt x="28" y="13"/>
                  </a:cubicBezTo>
                  <a:cubicBezTo>
                    <a:pt x="40" y="20"/>
                    <a:pt x="52" y="27"/>
                    <a:pt x="64" y="36"/>
                  </a:cubicBezTo>
                  <a:cubicBezTo>
                    <a:pt x="74" y="45"/>
                    <a:pt x="87" y="51"/>
                    <a:pt x="96" y="61"/>
                  </a:cubicBezTo>
                  <a:cubicBezTo>
                    <a:pt x="99" y="64"/>
                    <a:pt x="109" y="89"/>
                    <a:pt x="97" y="91"/>
                  </a:cubicBezTo>
                  <a:cubicBezTo>
                    <a:pt x="83" y="94"/>
                    <a:pt x="88" y="74"/>
                    <a:pt x="77" y="69"/>
                  </a:cubicBezTo>
                  <a:cubicBezTo>
                    <a:pt x="70" y="66"/>
                    <a:pt x="66" y="63"/>
                    <a:pt x="60" y="59"/>
                  </a:cubicBezTo>
                  <a:cubicBezTo>
                    <a:pt x="54" y="54"/>
                    <a:pt x="46" y="53"/>
                    <a:pt x="40" y="48"/>
                  </a:cubicBezTo>
                  <a:cubicBezTo>
                    <a:pt x="31" y="41"/>
                    <a:pt x="22" y="35"/>
                    <a:pt x="12" y="29"/>
                  </a:cubicBezTo>
                  <a:cubicBezTo>
                    <a:pt x="9" y="27"/>
                    <a:pt x="5" y="24"/>
                    <a:pt x="3" y="2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65"/>
            <p:cNvSpPr/>
            <p:nvPr/>
          </p:nvSpPr>
          <p:spPr bwMode="auto">
            <a:xfrm>
              <a:off x="4903639" y="-442884"/>
              <a:ext cx="235796" cy="141075"/>
            </a:xfrm>
            <a:custGeom>
              <a:avLst/>
              <a:gdLst>
                <a:gd name="T0" fmla="*/ 92 w 99"/>
                <a:gd name="T1" fmla="*/ 2 h 59"/>
                <a:gd name="T2" fmla="*/ 63 w 99"/>
                <a:gd name="T3" fmla="*/ 13 h 59"/>
                <a:gd name="T4" fmla="*/ 33 w 99"/>
                <a:gd name="T5" fmla="*/ 22 h 59"/>
                <a:gd name="T6" fmla="*/ 6 w 99"/>
                <a:gd name="T7" fmla="*/ 46 h 59"/>
                <a:gd name="T8" fmla="*/ 0 w 99"/>
                <a:gd name="T9" fmla="*/ 59 h 59"/>
                <a:gd name="T10" fmla="*/ 33 w 99"/>
                <a:gd name="T11" fmla="*/ 41 h 59"/>
                <a:gd name="T12" fmla="*/ 82 w 99"/>
                <a:gd name="T13" fmla="*/ 23 h 59"/>
                <a:gd name="T14" fmla="*/ 99 w 99"/>
                <a:gd name="T15" fmla="*/ 6 h 59"/>
                <a:gd name="T16" fmla="*/ 92 w 99"/>
                <a:gd name="T17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9">
                  <a:moveTo>
                    <a:pt x="92" y="2"/>
                  </a:moveTo>
                  <a:cubicBezTo>
                    <a:pt x="82" y="1"/>
                    <a:pt x="72" y="8"/>
                    <a:pt x="63" y="13"/>
                  </a:cubicBezTo>
                  <a:cubicBezTo>
                    <a:pt x="53" y="18"/>
                    <a:pt x="44" y="19"/>
                    <a:pt x="33" y="22"/>
                  </a:cubicBezTo>
                  <a:cubicBezTo>
                    <a:pt x="21" y="24"/>
                    <a:pt x="11" y="34"/>
                    <a:pt x="6" y="46"/>
                  </a:cubicBezTo>
                  <a:cubicBezTo>
                    <a:pt x="5" y="50"/>
                    <a:pt x="4" y="56"/>
                    <a:pt x="0" y="59"/>
                  </a:cubicBezTo>
                  <a:cubicBezTo>
                    <a:pt x="12" y="57"/>
                    <a:pt x="23" y="48"/>
                    <a:pt x="33" y="41"/>
                  </a:cubicBezTo>
                  <a:cubicBezTo>
                    <a:pt x="47" y="31"/>
                    <a:pt x="64" y="23"/>
                    <a:pt x="82" y="23"/>
                  </a:cubicBezTo>
                  <a:cubicBezTo>
                    <a:pt x="91" y="22"/>
                    <a:pt x="99" y="18"/>
                    <a:pt x="99" y="6"/>
                  </a:cubicBezTo>
                  <a:cubicBezTo>
                    <a:pt x="99" y="0"/>
                    <a:pt x="99" y="3"/>
                    <a:pt x="92" y="2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66"/>
            <p:cNvSpPr/>
            <p:nvPr/>
          </p:nvSpPr>
          <p:spPr bwMode="auto">
            <a:xfrm>
              <a:off x="4660789" y="-240341"/>
              <a:ext cx="405086" cy="910939"/>
            </a:xfrm>
            <a:custGeom>
              <a:avLst/>
              <a:gdLst>
                <a:gd name="T0" fmla="*/ 113 w 402"/>
                <a:gd name="T1" fmla="*/ 3 h 904"/>
                <a:gd name="T2" fmla="*/ 0 w 402"/>
                <a:gd name="T3" fmla="*/ 663 h 904"/>
                <a:gd name="T4" fmla="*/ 137 w 402"/>
                <a:gd name="T5" fmla="*/ 904 h 904"/>
                <a:gd name="T6" fmla="*/ 298 w 402"/>
                <a:gd name="T7" fmla="*/ 904 h 904"/>
                <a:gd name="T8" fmla="*/ 402 w 402"/>
                <a:gd name="T9" fmla="*/ 698 h 904"/>
                <a:gd name="T10" fmla="*/ 239 w 402"/>
                <a:gd name="T11" fmla="*/ 0 h 904"/>
                <a:gd name="T12" fmla="*/ 113 w 402"/>
                <a:gd name="T13" fmla="*/ 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904">
                  <a:moveTo>
                    <a:pt x="113" y="3"/>
                  </a:moveTo>
                  <a:lnTo>
                    <a:pt x="0" y="663"/>
                  </a:lnTo>
                  <a:lnTo>
                    <a:pt x="137" y="904"/>
                  </a:lnTo>
                  <a:lnTo>
                    <a:pt x="298" y="904"/>
                  </a:lnTo>
                  <a:lnTo>
                    <a:pt x="402" y="698"/>
                  </a:lnTo>
                  <a:lnTo>
                    <a:pt x="239" y="0"/>
                  </a:lnTo>
                  <a:lnTo>
                    <a:pt x="113" y="3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67"/>
            <p:cNvSpPr/>
            <p:nvPr/>
          </p:nvSpPr>
          <p:spPr bwMode="auto">
            <a:xfrm>
              <a:off x="4689004" y="-237319"/>
              <a:ext cx="350671" cy="967369"/>
            </a:xfrm>
            <a:custGeom>
              <a:avLst/>
              <a:gdLst>
                <a:gd name="T0" fmla="*/ 44 w 147"/>
                <a:gd name="T1" fmla="*/ 2 h 406"/>
                <a:gd name="T2" fmla="*/ 0 w 147"/>
                <a:gd name="T3" fmla="*/ 282 h 406"/>
                <a:gd name="T4" fmla="*/ 82 w 147"/>
                <a:gd name="T5" fmla="*/ 406 h 406"/>
                <a:gd name="T6" fmla="*/ 147 w 147"/>
                <a:gd name="T7" fmla="*/ 295 h 406"/>
                <a:gd name="T8" fmla="*/ 73 w 147"/>
                <a:gd name="T9" fmla="*/ 0 h 406"/>
                <a:gd name="T10" fmla="*/ 44 w 147"/>
                <a:gd name="T11" fmla="*/ 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406">
                  <a:moveTo>
                    <a:pt x="44" y="2"/>
                  </a:moveTo>
                  <a:cubicBezTo>
                    <a:pt x="44" y="2"/>
                    <a:pt x="15" y="147"/>
                    <a:pt x="0" y="282"/>
                  </a:cubicBezTo>
                  <a:cubicBezTo>
                    <a:pt x="82" y="406"/>
                    <a:pt x="82" y="406"/>
                    <a:pt x="82" y="406"/>
                  </a:cubicBezTo>
                  <a:cubicBezTo>
                    <a:pt x="147" y="295"/>
                    <a:pt x="147" y="295"/>
                    <a:pt x="147" y="295"/>
                  </a:cubicBezTo>
                  <a:cubicBezTo>
                    <a:pt x="147" y="295"/>
                    <a:pt x="123" y="138"/>
                    <a:pt x="73" y="0"/>
                  </a:cubicBezTo>
                  <a:lnTo>
                    <a:pt x="44" y="2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68"/>
            <p:cNvSpPr/>
            <p:nvPr/>
          </p:nvSpPr>
          <p:spPr bwMode="auto">
            <a:xfrm>
              <a:off x="4844186" y="-237319"/>
              <a:ext cx="195489" cy="967369"/>
            </a:xfrm>
            <a:custGeom>
              <a:avLst/>
              <a:gdLst>
                <a:gd name="T0" fmla="*/ 8 w 82"/>
                <a:gd name="T1" fmla="*/ 0 h 406"/>
                <a:gd name="T2" fmla="*/ 3 w 82"/>
                <a:gd name="T3" fmla="*/ 1 h 406"/>
                <a:gd name="T4" fmla="*/ 0 w 82"/>
                <a:gd name="T5" fmla="*/ 3 h 406"/>
                <a:gd name="T6" fmla="*/ 17 w 82"/>
                <a:gd name="T7" fmla="*/ 406 h 406"/>
                <a:gd name="T8" fmla="*/ 82 w 82"/>
                <a:gd name="T9" fmla="*/ 295 h 406"/>
                <a:gd name="T10" fmla="*/ 8 w 82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406">
                  <a:moveTo>
                    <a:pt x="8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7" y="406"/>
                    <a:pt x="17" y="406"/>
                    <a:pt x="17" y="406"/>
                  </a:cubicBezTo>
                  <a:cubicBezTo>
                    <a:pt x="82" y="295"/>
                    <a:pt x="82" y="295"/>
                    <a:pt x="82" y="295"/>
                  </a:cubicBezTo>
                  <a:cubicBezTo>
                    <a:pt x="82" y="295"/>
                    <a:pt x="58" y="138"/>
                    <a:pt x="8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69"/>
            <p:cNvSpPr/>
            <p:nvPr/>
          </p:nvSpPr>
          <p:spPr bwMode="auto">
            <a:xfrm>
              <a:off x="4739388" y="-161743"/>
              <a:ext cx="178359" cy="226727"/>
            </a:xfrm>
            <a:custGeom>
              <a:avLst/>
              <a:gdLst>
                <a:gd name="T0" fmla="*/ 63 w 75"/>
                <a:gd name="T1" fmla="*/ 0 h 95"/>
                <a:gd name="T2" fmla="*/ 63 w 75"/>
                <a:gd name="T3" fmla="*/ 0 h 95"/>
                <a:gd name="T4" fmla="*/ 7 w 75"/>
                <a:gd name="T5" fmla="*/ 53 h 95"/>
                <a:gd name="T6" fmla="*/ 0 w 75"/>
                <a:gd name="T7" fmla="*/ 95 h 95"/>
                <a:gd name="T8" fmla="*/ 0 w 75"/>
                <a:gd name="T9" fmla="*/ 95 h 95"/>
                <a:gd name="T10" fmla="*/ 75 w 75"/>
                <a:gd name="T11" fmla="*/ 38 h 95"/>
                <a:gd name="T12" fmla="*/ 63 w 75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95"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51" y="24"/>
                    <a:pt x="7" y="53"/>
                  </a:cubicBezTo>
                  <a:cubicBezTo>
                    <a:pt x="5" y="66"/>
                    <a:pt x="3" y="80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52" y="79"/>
                    <a:pt x="75" y="38"/>
                  </a:cubicBezTo>
                  <a:cubicBezTo>
                    <a:pt x="71" y="25"/>
                    <a:pt x="67" y="13"/>
                    <a:pt x="63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70"/>
            <p:cNvSpPr/>
            <p:nvPr/>
          </p:nvSpPr>
          <p:spPr bwMode="auto">
            <a:xfrm>
              <a:off x="4701096" y="52892"/>
              <a:ext cx="277111" cy="269050"/>
            </a:xfrm>
            <a:custGeom>
              <a:avLst/>
              <a:gdLst>
                <a:gd name="T0" fmla="*/ 116 w 116"/>
                <a:gd name="T1" fmla="*/ 42 h 113"/>
                <a:gd name="T2" fmla="*/ 116 w 116"/>
                <a:gd name="T3" fmla="*/ 42 h 113"/>
                <a:gd name="T4" fmla="*/ 105 w 116"/>
                <a:gd name="T5" fmla="*/ 0 h 113"/>
                <a:gd name="T6" fmla="*/ 105 w 116"/>
                <a:gd name="T7" fmla="*/ 0 h 113"/>
                <a:gd name="T8" fmla="*/ 7 w 116"/>
                <a:gd name="T9" fmla="*/ 68 h 113"/>
                <a:gd name="T10" fmla="*/ 7 w 116"/>
                <a:gd name="T11" fmla="*/ 68 h 113"/>
                <a:gd name="T12" fmla="*/ 0 w 116"/>
                <a:gd name="T13" fmla="*/ 113 h 113"/>
                <a:gd name="T14" fmla="*/ 116 w 116"/>
                <a:gd name="T15" fmla="*/ 4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13">
                  <a:moveTo>
                    <a:pt x="116" y="42"/>
                  </a:moveTo>
                  <a:cubicBezTo>
                    <a:pt x="116" y="42"/>
                    <a:pt x="116" y="42"/>
                    <a:pt x="116" y="42"/>
                  </a:cubicBezTo>
                  <a:cubicBezTo>
                    <a:pt x="113" y="28"/>
                    <a:pt x="109" y="14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53" y="46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5" y="83"/>
                    <a:pt x="2" y="98"/>
                    <a:pt x="0" y="113"/>
                  </a:cubicBezTo>
                  <a:cubicBezTo>
                    <a:pt x="67" y="106"/>
                    <a:pt x="116" y="42"/>
                    <a:pt x="116" y="4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71"/>
            <p:cNvSpPr/>
            <p:nvPr/>
          </p:nvSpPr>
          <p:spPr bwMode="auto">
            <a:xfrm>
              <a:off x="4748457" y="281635"/>
              <a:ext cx="274088" cy="310364"/>
            </a:xfrm>
            <a:custGeom>
              <a:avLst/>
              <a:gdLst>
                <a:gd name="T0" fmla="*/ 18 w 115"/>
                <a:gd name="T1" fmla="*/ 130 h 130"/>
                <a:gd name="T2" fmla="*/ 115 w 115"/>
                <a:gd name="T3" fmla="*/ 36 h 130"/>
                <a:gd name="T4" fmla="*/ 115 w 115"/>
                <a:gd name="T5" fmla="*/ 36 h 130"/>
                <a:gd name="T6" fmla="*/ 108 w 115"/>
                <a:gd name="T7" fmla="*/ 0 h 130"/>
                <a:gd name="T8" fmla="*/ 108 w 115"/>
                <a:gd name="T9" fmla="*/ 0 h 130"/>
                <a:gd name="T10" fmla="*/ 0 w 115"/>
                <a:gd name="T11" fmla="*/ 102 h 130"/>
                <a:gd name="T12" fmla="*/ 18 w 115"/>
                <a:gd name="T13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30">
                  <a:moveTo>
                    <a:pt x="18" y="130"/>
                  </a:moveTo>
                  <a:cubicBezTo>
                    <a:pt x="68" y="109"/>
                    <a:pt x="115" y="36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3" y="26"/>
                    <a:pt x="110" y="14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68" y="60"/>
                    <a:pt x="0" y="102"/>
                    <a:pt x="0" y="102"/>
                  </a:cubicBezTo>
                  <a:lnTo>
                    <a:pt x="18" y="13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72"/>
            <p:cNvSpPr/>
            <p:nvPr/>
          </p:nvSpPr>
          <p:spPr bwMode="auto">
            <a:xfrm>
              <a:off x="4758534" y="-323979"/>
              <a:ext cx="166267" cy="109837"/>
            </a:xfrm>
            <a:custGeom>
              <a:avLst/>
              <a:gdLst>
                <a:gd name="T0" fmla="*/ 2 w 70"/>
                <a:gd name="T1" fmla="*/ 3 h 46"/>
                <a:gd name="T2" fmla="*/ 13 w 70"/>
                <a:gd name="T3" fmla="*/ 43 h 46"/>
                <a:gd name="T4" fmla="*/ 44 w 70"/>
                <a:gd name="T5" fmla="*/ 43 h 46"/>
                <a:gd name="T6" fmla="*/ 62 w 70"/>
                <a:gd name="T7" fmla="*/ 0 h 46"/>
                <a:gd name="T8" fmla="*/ 2 w 70"/>
                <a:gd name="T9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6">
                  <a:moveTo>
                    <a:pt x="2" y="3"/>
                  </a:moveTo>
                  <a:cubicBezTo>
                    <a:pt x="0" y="11"/>
                    <a:pt x="2" y="38"/>
                    <a:pt x="13" y="43"/>
                  </a:cubicBezTo>
                  <a:cubicBezTo>
                    <a:pt x="19" y="46"/>
                    <a:pt x="31" y="46"/>
                    <a:pt x="44" y="43"/>
                  </a:cubicBezTo>
                  <a:cubicBezTo>
                    <a:pt x="70" y="38"/>
                    <a:pt x="62" y="0"/>
                    <a:pt x="62" y="0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73"/>
            <p:cNvSpPr/>
            <p:nvPr/>
          </p:nvSpPr>
          <p:spPr bwMode="auto">
            <a:xfrm>
              <a:off x="4970146" y="-99267"/>
              <a:ext cx="119914" cy="166267"/>
            </a:xfrm>
            <a:custGeom>
              <a:avLst/>
              <a:gdLst>
                <a:gd name="T0" fmla="*/ 0 w 119"/>
                <a:gd name="T1" fmla="*/ 9 h 165"/>
                <a:gd name="T2" fmla="*/ 112 w 119"/>
                <a:gd name="T3" fmla="*/ 0 h 165"/>
                <a:gd name="T4" fmla="*/ 119 w 119"/>
                <a:gd name="T5" fmla="*/ 118 h 165"/>
                <a:gd name="T6" fmla="*/ 83 w 119"/>
                <a:gd name="T7" fmla="*/ 165 h 165"/>
                <a:gd name="T8" fmla="*/ 29 w 119"/>
                <a:gd name="T9" fmla="*/ 135 h 165"/>
                <a:gd name="T10" fmla="*/ 0 w 119"/>
                <a:gd name="T11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65">
                  <a:moveTo>
                    <a:pt x="0" y="9"/>
                  </a:moveTo>
                  <a:lnTo>
                    <a:pt x="112" y="0"/>
                  </a:lnTo>
                  <a:lnTo>
                    <a:pt x="119" y="118"/>
                  </a:lnTo>
                  <a:lnTo>
                    <a:pt x="83" y="165"/>
                  </a:lnTo>
                  <a:lnTo>
                    <a:pt x="29" y="135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74"/>
            <p:cNvSpPr/>
            <p:nvPr/>
          </p:nvSpPr>
          <p:spPr bwMode="auto">
            <a:xfrm>
              <a:off x="4980223" y="-99267"/>
              <a:ext cx="104798" cy="150144"/>
            </a:xfrm>
            <a:custGeom>
              <a:avLst/>
              <a:gdLst>
                <a:gd name="T0" fmla="*/ 0 w 104"/>
                <a:gd name="T1" fmla="*/ 14 h 149"/>
                <a:gd name="T2" fmla="*/ 102 w 104"/>
                <a:gd name="T3" fmla="*/ 0 h 149"/>
                <a:gd name="T4" fmla="*/ 104 w 104"/>
                <a:gd name="T5" fmla="*/ 113 h 149"/>
                <a:gd name="T6" fmla="*/ 73 w 104"/>
                <a:gd name="T7" fmla="*/ 149 h 149"/>
                <a:gd name="T8" fmla="*/ 21 w 104"/>
                <a:gd name="T9" fmla="*/ 132 h 149"/>
                <a:gd name="T10" fmla="*/ 0 w 104"/>
                <a:gd name="T11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49">
                  <a:moveTo>
                    <a:pt x="0" y="14"/>
                  </a:moveTo>
                  <a:lnTo>
                    <a:pt x="102" y="0"/>
                  </a:lnTo>
                  <a:lnTo>
                    <a:pt x="104" y="113"/>
                  </a:lnTo>
                  <a:lnTo>
                    <a:pt x="73" y="149"/>
                  </a:lnTo>
                  <a:lnTo>
                    <a:pt x="21" y="132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A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75"/>
            <p:cNvSpPr/>
            <p:nvPr/>
          </p:nvSpPr>
          <p:spPr bwMode="auto">
            <a:xfrm>
              <a:off x="4985261" y="-97251"/>
              <a:ext cx="94722" cy="136037"/>
            </a:xfrm>
            <a:custGeom>
              <a:avLst/>
              <a:gdLst>
                <a:gd name="T0" fmla="*/ 0 w 94"/>
                <a:gd name="T1" fmla="*/ 14 h 135"/>
                <a:gd name="T2" fmla="*/ 92 w 94"/>
                <a:gd name="T3" fmla="*/ 0 h 135"/>
                <a:gd name="T4" fmla="*/ 94 w 94"/>
                <a:gd name="T5" fmla="*/ 104 h 135"/>
                <a:gd name="T6" fmla="*/ 66 w 94"/>
                <a:gd name="T7" fmla="*/ 135 h 135"/>
                <a:gd name="T8" fmla="*/ 19 w 94"/>
                <a:gd name="T9" fmla="*/ 121 h 135"/>
                <a:gd name="T10" fmla="*/ 0 w 94"/>
                <a:gd name="T11" fmla="*/ 1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35">
                  <a:moveTo>
                    <a:pt x="0" y="14"/>
                  </a:moveTo>
                  <a:lnTo>
                    <a:pt x="92" y="0"/>
                  </a:lnTo>
                  <a:lnTo>
                    <a:pt x="94" y="104"/>
                  </a:lnTo>
                  <a:lnTo>
                    <a:pt x="66" y="135"/>
                  </a:lnTo>
                  <a:lnTo>
                    <a:pt x="19" y="121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76"/>
            <p:cNvSpPr/>
            <p:nvPr/>
          </p:nvSpPr>
          <p:spPr bwMode="auto">
            <a:xfrm>
              <a:off x="4048122" y="-2185156"/>
              <a:ext cx="1375478" cy="1899470"/>
            </a:xfrm>
            <a:custGeom>
              <a:avLst/>
              <a:gdLst>
                <a:gd name="T0" fmla="*/ 14 w 577"/>
                <a:gd name="T1" fmla="*/ 384 h 797"/>
                <a:gd name="T2" fmla="*/ 37 w 577"/>
                <a:gd name="T3" fmla="*/ 659 h 797"/>
                <a:gd name="T4" fmla="*/ 101 w 577"/>
                <a:gd name="T5" fmla="*/ 737 h 797"/>
                <a:gd name="T6" fmla="*/ 249 w 577"/>
                <a:gd name="T7" fmla="*/ 755 h 797"/>
                <a:gd name="T8" fmla="*/ 332 w 577"/>
                <a:gd name="T9" fmla="*/ 792 h 797"/>
                <a:gd name="T10" fmla="*/ 361 w 577"/>
                <a:gd name="T11" fmla="*/ 786 h 797"/>
                <a:gd name="T12" fmla="*/ 382 w 577"/>
                <a:gd name="T13" fmla="*/ 760 h 797"/>
                <a:gd name="T14" fmla="*/ 536 w 577"/>
                <a:gd name="T15" fmla="*/ 724 h 797"/>
                <a:gd name="T16" fmla="*/ 569 w 577"/>
                <a:gd name="T17" fmla="*/ 651 h 797"/>
                <a:gd name="T18" fmla="*/ 554 w 577"/>
                <a:gd name="T19" fmla="*/ 324 h 797"/>
                <a:gd name="T20" fmla="*/ 457 w 577"/>
                <a:gd name="T21" fmla="*/ 125 h 797"/>
                <a:gd name="T22" fmla="*/ 14 w 577"/>
                <a:gd name="T23" fmla="*/ 384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7" h="797">
                  <a:moveTo>
                    <a:pt x="14" y="384"/>
                  </a:moveTo>
                  <a:cubicBezTo>
                    <a:pt x="14" y="384"/>
                    <a:pt x="21" y="594"/>
                    <a:pt x="37" y="659"/>
                  </a:cubicBezTo>
                  <a:cubicBezTo>
                    <a:pt x="52" y="724"/>
                    <a:pt x="64" y="730"/>
                    <a:pt x="101" y="737"/>
                  </a:cubicBezTo>
                  <a:cubicBezTo>
                    <a:pt x="139" y="745"/>
                    <a:pt x="231" y="745"/>
                    <a:pt x="249" y="755"/>
                  </a:cubicBezTo>
                  <a:cubicBezTo>
                    <a:pt x="267" y="766"/>
                    <a:pt x="306" y="797"/>
                    <a:pt x="332" y="792"/>
                  </a:cubicBezTo>
                  <a:cubicBezTo>
                    <a:pt x="342" y="791"/>
                    <a:pt x="354" y="792"/>
                    <a:pt x="361" y="786"/>
                  </a:cubicBezTo>
                  <a:cubicBezTo>
                    <a:pt x="370" y="777"/>
                    <a:pt x="373" y="763"/>
                    <a:pt x="382" y="760"/>
                  </a:cubicBezTo>
                  <a:cubicBezTo>
                    <a:pt x="397" y="755"/>
                    <a:pt x="516" y="731"/>
                    <a:pt x="536" y="724"/>
                  </a:cubicBezTo>
                  <a:cubicBezTo>
                    <a:pt x="555" y="716"/>
                    <a:pt x="569" y="698"/>
                    <a:pt x="569" y="651"/>
                  </a:cubicBezTo>
                  <a:cubicBezTo>
                    <a:pt x="569" y="605"/>
                    <a:pt x="577" y="415"/>
                    <a:pt x="554" y="324"/>
                  </a:cubicBezTo>
                  <a:cubicBezTo>
                    <a:pt x="531" y="234"/>
                    <a:pt x="516" y="158"/>
                    <a:pt x="457" y="125"/>
                  </a:cubicBezTo>
                  <a:cubicBezTo>
                    <a:pt x="439" y="108"/>
                    <a:pt x="0" y="0"/>
                    <a:pt x="14" y="38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77"/>
            <p:cNvSpPr/>
            <p:nvPr/>
          </p:nvSpPr>
          <p:spPr bwMode="auto">
            <a:xfrm>
              <a:off x="5323840" y="-1282278"/>
              <a:ext cx="279127" cy="396017"/>
            </a:xfrm>
            <a:custGeom>
              <a:avLst/>
              <a:gdLst>
                <a:gd name="T0" fmla="*/ 19 w 117"/>
                <a:gd name="T1" fmla="*/ 166 h 166"/>
                <a:gd name="T2" fmla="*/ 73 w 117"/>
                <a:gd name="T3" fmla="*/ 25 h 166"/>
                <a:gd name="T4" fmla="*/ 0 w 117"/>
                <a:gd name="T5" fmla="*/ 56 h 166"/>
                <a:gd name="T6" fmla="*/ 19 w 117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66">
                  <a:moveTo>
                    <a:pt x="19" y="166"/>
                  </a:moveTo>
                  <a:cubicBezTo>
                    <a:pt x="115" y="162"/>
                    <a:pt x="117" y="50"/>
                    <a:pt x="73" y="25"/>
                  </a:cubicBezTo>
                  <a:cubicBezTo>
                    <a:pt x="28" y="0"/>
                    <a:pt x="0" y="56"/>
                    <a:pt x="0" y="56"/>
                  </a:cubicBezTo>
                  <a:lnTo>
                    <a:pt x="19" y="16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78"/>
            <p:cNvSpPr/>
            <p:nvPr/>
          </p:nvSpPr>
          <p:spPr bwMode="auto">
            <a:xfrm>
              <a:off x="3875810" y="-1191587"/>
              <a:ext cx="267034" cy="355710"/>
            </a:xfrm>
            <a:custGeom>
              <a:avLst/>
              <a:gdLst>
                <a:gd name="T0" fmla="*/ 105 w 112"/>
                <a:gd name="T1" fmla="*/ 141 h 149"/>
                <a:gd name="T2" fmla="*/ 33 w 112"/>
                <a:gd name="T3" fmla="*/ 120 h 149"/>
                <a:gd name="T4" fmla="*/ 57 w 112"/>
                <a:gd name="T5" fmla="*/ 4 h 149"/>
                <a:gd name="T6" fmla="*/ 111 w 112"/>
                <a:gd name="T7" fmla="*/ 61 h 149"/>
                <a:gd name="T8" fmla="*/ 105 w 112"/>
                <a:gd name="T9" fmla="*/ 14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49">
                  <a:moveTo>
                    <a:pt x="105" y="141"/>
                  </a:moveTo>
                  <a:cubicBezTo>
                    <a:pt x="105" y="141"/>
                    <a:pt x="66" y="149"/>
                    <a:pt x="33" y="120"/>
                  </a:cubicBezTo>
                  <a:cubicBezTo>
                    <a:pt x="0" y="90"/>
                    <a:pt x="3" y="8"/>
                    <a:pt x="57" y="4"/>
                  </a:cubicBezTo>
                  <a:cubicBezTo>
                    <a:pt x="112" y="0"/>
                    <a:pt x="111" y="61"/>
                    <a:pt x="111" y="61"/>
                  </a:cubicBezTo>
                  <a:lnTo>
                    <a:pt x="105" y="14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79"/>
            <p:cNvSpPr/>
            <p:nvPr/>
          </p:nvSpPr>
          <p:spPr bwMode="auto">
            <a:xfrm>
              <a:off x="4076337" y="-2249647"/>
              <a:ext cx="1301917" cy="1902492"/>
            </a:xfrm>
            <a:custGeom>
              <a:avLst/>
              <a:gdLst>
                <a:gd name="T0" fmla="*/ 13 w 546"/>
                <a:gd name="T1" fmla="*/ 384 h 798"/>
                <a:gd name="T2" fmla="*/ 17 w 546"/>
                <a:gd name="T3" fmla="*/ 595 h 798"/>
                <a:gd name="T4" fmla="*/ 26 w 546"/>
                <a:gd name="T5" fmla="*/ 668 h 798"/>
                <a:gd name="T6" fmla="*/ 97 w 546"/>
                <a:gd name="T7" fmla="*/ 737 h 798"/>
                <a:gd name="T8" fmla="*/ 214 w 546"/>
                <a:gd name="T9" fmla="*/ 767 h 798"/>
                <a:gd name="T10" fmla="*/ 315 w 546"/>
                <a:gd name="T11" fmla="*/ 797 h 798"/>
                <a:gd name="T12" fmla="*/ 393 w 546"/>
                <a:gd name="T13" fmla="*/ 767 h 798"/>
                <a:gd name="T14" fmla="*/ 514 w 546"/>
                <a:gd name="T15" fmla="*/ 724 h 798"/>
                <a:gd name="T16" fmla="*/ 546 w 546"/>
                <a:gd name="T17" fmla="*/ 651 h 798"/>
                <a:gd name="T18" fmla="*/ 522 w 546"/>
                <a:gd name="T19" fmla="*/ 324 h 798"/>
                <a:gd name="T20" fmla="*/ 439 w 546"/>
                <a:gd name="T21" fmla="*/ 125 h 798"/>
                <a:gd name="T22" fmla="*/ 13 w 546"/>
                <a:gd name="T23" fmla="*/ 38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6" h="798">
                  <a:moveTo>
                    <a:pt x="13" y="384"/>
                  </a:moveTo>
                  <a:cubicBezTo>
                    <a:pt x="13" y="384"/>
                    <a:pt x="9" y="508"/>
                    <a:pt x="17" y="595"/>
                  </a:cubicBezTo>
                  <a:cubicBezTo>
                    <a:pt x="20" y="621"/>
                    <a:pt x="23" y="653"/>
                    <a:pt x="26" y="668"/>
                  </a:cubicBezTo>
                  <a:cubicBezTo>
                    <a:pt x="41" y="733"/>
                    <a:pt x="61" y="730"/>
                    <a:pt x="97" y="737"/>
                  </a:cubicBezTo>
                  <a:cubicBezTo>
                    <a:pt x="108" y="739"/>
                    <a:pt x="161" y="751"/>
                    <a:pt x="214" y="767"/>
                  </a:cubicBezTo>
                  <a:cubicBezTo>
                    <a:pt x="249" y="778"/>
                    <a:pt x="278" y="798"/>
                    <a:pt x="315" y="797"/>
                  </a:cubicBezTo>
                  <a:cubicBezTo>
                    <a:pt x="344" y="796"/>
                    <a:pt x="368" y="776"/>
                    <a:pt x="393" y="767"/>
                  </a:cubicBezTo>
                  <a:cubicBezTo>
                    <a:pt x="456" y="747"/>
                    <a:pt x="507" y="726"/>
                    <a:pt x="514" y="724"/>
                  </a:cubicBezTo>
                  <a:cubicBezTo>
                    <a:pt x="533" y="716"/>
                    <a:pt x="546" y="698"/>
                    <a:pt x="546" y="651"/>
                  </a:cubicBezTo>
                  <a:cubicBezTo>
                    <a:pt x="546" y="604"/>
                    <a:pt x="544" y="414"/>
                    <a:pt x="522" y="324"/>
                  </a:cubicBezTo>
                  <a:cubicBezTo>
                    <a:pt x="500" y="233"/>
                    <a:pt x="495" y="158"/>
                    <a:pt x="439" y="125"/>
                  </a:cubicBezTo>
                  <a:cubicBezTo>
                    <a:pt x="421" y="108"/>
                    <a:pt x="0" y="0"/>
                    <a:pt x="13" y="38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80"/>
            <p:cNvSpPr/>
            <p:nvPr/>
          </p:nvSpPr>
          <p:spPr bwMode="auto">
            <a:xfrm>
              <a:off x="4109591" y="-2233524"/>
              <a:ext cx="1172935" cy="875671"/>
            </a:xfrm>
            <a:custGeom>
              <a:avLst/>
              <a:gdLst>
                <a:gd name="T0" fmla="*/ 269 w 492"/>
                <a:gd name="T1" fmla="*/ 356 h 367"/>
                <a:gd name="T2" fmla="*/ 492 w 492"/>
                <a:gd name="T3" fmla="*/ 247 h 367"/>
                <a:gd name="T4" fmla="*/ 425 w 492"/>
                <a:gd name="T5" fmla="*/ 118 h 367"/>
                <a:gd name="T6" fmla="*/ 0 w 492"/>
                <a:gd name="T7" fmla="*/ 340 h 367"/>
                <a:gd name="T8" fmla="*/ 194 w 492"/>
                <a:gd name="T9" fmla="*/ 367 h 367"/>
                <a:gd name="T10" fmla="*/ 269 w 492"/>
                <a:gd name="T11" fmla="*/ 35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2" h="367">
                  <a:moveTo>
                    <a:pt x="269" y="356"/>
                  </a:moveTo>
                  <a:cubicBezTo>
                    <a:pt x="347" y="330"/>
                    <a:pt x="424" y="292"/>
                    <a:pt x="492" y="247"/>
                  </a:cubicBezTo>
                  <a:cubicBezTo>
                    <a:pt x="480" y="188"/>
                    <a:pt x="466" y="142"/>
                    <a:pt x="425" y="118"/>
                  </a:cubicBezTo>
                  <a:cubicBezTo>
                    <a:pt x="408" y="102"/>
                    <a:pt x="15" y="0"/>
                    <a:pt x="0" y="340"/>
                  </a:cubicBezTo>
                  <a:cubicBezTo>
                    <a:pt x="64" y="351"/>
                    <a:pt x="128" y="363"/>
                    <a:pt x="194" y="367"/>
                  </a:cubicBezTo>
                  <a:cubicBezTo>
                    <a:pt x="218" y="364"/>
                    <a:pt x="243" y="359"/>
                    <a:pt x="269" y="35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81"/>
            <p:cNvSpPr/>
            <p:nvPr/>
          </p:nvSpPr>
          <p:spPr bwMode="auto">
            <a:xfrm>
              <a:off x="3947355" y="-1767978"/>
              <a:ext cx="272073" cy="958300"/>
            </a:xfrm>
            <a:custGeom>
              <a:avLst/>
              <a:gdLst>
                <a:gd name="T0" fmla="*/ 3 w 114"/>
                <a:gd name="T1" fmla="*/ 0 h 402"/>
                <a:gd name="T2" fmla="*/ 12 w 114"/>
                <a:gd name="T3" fmla="*/ 250 h 402"/>
                <a:gd name="T4" fmla="*/ 34 w 114"/>
                <a:gd name="T5" fmla="*/ 246 h 402"/>
                <a:gd name="T6" fmla="*/ 68 w 114"/>
                <a:gd name="T7" fmla="*/ 292 h 402"/>
                <a:gd name="T8" fmla="*/ 77 w 114"/>
                <a:gd name="T9" fmla="*/ 395 h 402"/>
                <a:gd name="T10" fmla="*/ 96 w 114"/>
                <a:gd name="T11" fmla="*/ 401 h 402"/>
                <a:gd name="T12" fmla="*/ 114 w 114"/>
                <a:gd name="T13" fmla="*/ 392 h 402"/>
                <a:gd name="T14" fmla="*/ 112 w 114"/>
                <a:gd name="T15" fmla="*/ 33 h 402"/>
                <a:gd name="T16" fmla="*/ 3 w 114"/>
                <a:gd name="T1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02">
                  <a:moveTo>
                    <a:pt x="3" y="0"/>
                  </a:moveTo>
                  <a:cubicBezTo>
                    <a:pt x="3" y="0"/>
                    <a:pt x="0" y="184"/>
                    <a:pt x="12" y="250"/>
                  </a:cubicBezTo>
                  <a:cubicBezTo>
                    <a:pt x="12" y="250"/>
                    <a:pt x="21" y="246"/>
                    <a:pt x="34" y="246"/>
                  </a:cubicBezTo>
                  <a:cubicBezTo>
                    <a:pt x="46" y="246"/>
                    <a:pt x="62" y="253"/>
                    <a:pt x="68" y="292"/>
                  </a:cubicBezTo>
                  <a:cubicBezTo>
                    <a:pt x="79" y="364"/>
                    <a:pt x="77" y="395"/>
                    <a:pt x="77" y="395"/>
                  </a:cubicBezTo>
                  <a:cubicBezTo>
                    <a:pt x="77" y="395"/>
                    <a:pt x="79" y="402"/>
                    <a:pt x="96" y="401"/>
                  </a:cubicBezTo>
                  <a:cubicBezTo>
                    <a:pt x="114" y="401"/>
                    <a:pt x="114" y="392"/>
                    <a:pt x="114" y="392"/>
                  </a:cubicBezTo>
                  <a:cubicBezTo>
                    <a:pt x="112" y="33"/>
                    <a:pt x="112" y="33"/>
                    <a:pt x="112" y="3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82"/>
            <p:cNvSpPr/>
            <p:nvPr/>
          </p:nvSpPr>
          <p:spPr bwMode="auto">
            <a:xfrm>
              <a:off x="3961462" y="-1296386"/>
              <a:ext cx="136037" cy="174328"/>
            </a:xfrm>
            <a:custGeom>
              <a:avLst/>
              <a:gdLst>
                <a:gd name="T0" fmla="*/ 48 w 57"/>
                <a:gd name="T1" fmla="*/ 20 h 73"/>
                <a:gd name="T2" fmla="*/ 8 w 57"/>
                <a:gd name="T3" fmla="*/ 0 h 73"/>
                <a:gd name="T4" fmla="*/ 0 w 57"/>
                <a:gd name="T5" fmla="*/ 0 h 73"/>
                <a:gd name="T6" fmla="*/ 0 w 57"/>
                <a:gd name="T7" fmla="*/ 0 h 73"/>
                <a:gd name="T8" fmla="*/ 6 w 57"/>
                <a:gd name="T9" fmla="*/ 52 h 73"/>
                <a:gd name="T10" fmla="*/ 28 w 57"/>
                <a:gd name="T11" fmla="*/ 48 h 73"/>
                <a:gd name="T12" fmla="*/ 56 w 57"/>
                <a:gd name="T13" fmla="*/ 73 h 73"/>
                <a:gd name="T14" fmla="*/ 57 w 57"/>
                <a:gd name="T15" fmla="*/ 31 h 73"/>
                <a:gd name="T16" fmla="*/ 48 w 57"/>
                <a:gd name="T1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73">
                  <a:moveTo>
                    <a:pt x="48" y="20"/>
                  </a:moveTo>
                  <a:cubicBezTo>
                    <a:pt x="34" y="14"/>
                    <a:pt x="21" y="6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0"/>
                    <a:pt x="3" y="39"/>
                    <a:pt x="6" y="52"/>
                  </a:cubicBezTo>
                  <a:cubicBezTo>
                    <a:pt x="6" y="52"/>
                    <a:pt x="15" y="48"/>
                    <a:pt x="28" y="48"/>
                  </a:cubicBezTo>
                  <a:cubicBezTo>
                    <a:pt x="38" y="48"/>
                    <a:pt x="49" y="52"/>
                    <a:pt x="56" y="73"/>
                  </a:cubicBezTo>
                  <a:cubicBezTo>
                    <a:pt x="57" y="59"/>
                    <a:pt x="57" y="45"/>
                    <a:pt x="57" y="31"/>
                  </a:cubicBezTo>
                  <a:cubicBezTo>
                    <a:pt x="54" y="28"/>
                    <a:pt x="51" y="24"/>
                    <a:pt x="48" y="2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83"/>
            <p:cNvSpPr/>
            <p:nvPr/>
          </p:nvSpPr>
          <p:spPr bwMode="auto">
            <a:xfrm>
              <a:off x="3950378" y="-1687364"/>
              <a:ext cx="264011" cy="228743"/>
            </a:xfrm>
            <a:custGeom>
              <a:avLst/>
              <a:gdLst>
                <a:gd name="T0" fmla="*/ 0 w 111"/>
                <a:gd name="T1" fmla="*/ 0 h 96"/>
                <a:gd name="T2" fmla="*/ 2 w 111"/>
                <a:gd name="T3" fmla="*/ 54 h 96"/>
                <a:gd name="T4" fmla="*/ 111 w 111"/>
                <a:gd name="T5" fmla="*/ 94 h 96"/>
                <a:gd name="T6" fmla="*/ 111 w 111"/>
                <a:gd name="T7" fmla="*/ 47 h 96"/>
                <a:gd name="T8" fmla="*/ 0 w 111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96">
                  <a:moveTo>
                    <a:pt x="0" y="0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57" y="96"/>
                    <a:pt x="111" y="94"/>
                  </a:cubicBezTo>
                  <a:cubicBezTo>
                    <a:pt x="111" y="47"/>
                    <a:pt x="111" y="47"/>
                    <a:pt x="111" y="4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84"/>
            <p:cNvSpPr/>
            <p:nvPr/>
          </p:nvSpPr>
          <p:spPr bwMode="auto">
            <a:xfrm>
              <a:off x="3790157" y="-2242594"/>
              <a:ext cx="1867224" cy="1363386"/>
            </a:xfrm>
            <a:custGeom>
              <a:avLst/>
              <a:gdLst>
                <a:gd name="T0" fmla="*/ 122 w 783"/>
                <a:gd name="T1" fmla="*/ 29 h 572"/>
                <a:gd name="T2" fmla="*/ 273 w 783"/>
                <a:gd name="T3" fmla="*/ 80 h 572"/>
                <a:gd name="T4" fmla="*/ 522 w 783"/>
                <a:gd name="T5" fmla="*/ 0 h 572"/>
                <a:gd name="T6" fmla="*/ 667 w 783"/>
                <a:gd name="T7" fmla="*/ 122 h 572"/>
                <a:gd name="T8" fmla="*/ 762 w 783"/>
                <a:gd name="T9" fmla="*/ 161 h 572"/>
                <a:gd name="T10" fmla="*/ 720 w 783"/>
                <a:gd name="T11" fmla="*/ 430 h 572"/>
                <a:gd name="T12" fmla="*/ 713 w 783"/>
                <a:gd name="T13" fmla="*/ 427 h 572"/>
                <a:gd name="T14" fmla="*/ 659 w 783"/>
                <a:gd name="T15" fmla="*/ 442 h 572"/>
                <a:gd name="T16" fmla="*/ 666 w 783"/>
                <a:gd name="T17" fmla="*/ 560 h 572"/>
                <a:gd name="T18" fmla="*/ 647 w 783"/>
                <a:gd name="T19" fmla="*/ 571 h 572"/>
                <a:gd name="T20" fmla="*/ 626 w 783"/>
                <a:gd name="T21" fmla="*/ 554 h 572"/>
                <a:gd name="T22" fmla="*/ 615 w 783"/>
                <a:gd name="T23" fmla="*/ 331 h 572"/>
                <a:gd name="T24" fmla="*/ 606 w 783"/>
                <a:gd name="T25" fmla="*/ 233 h 572"/>
                <a:gd name="T26" fmla="*/ 237 w 783"/>
                <a:gd name="T27" fmla="*/ 331 h 572"/>
                <a:gd name="T28" fmla="*/ 0 w 783"/>
                <a:gd name="T29" fmla="*/ 95 h 572"/>
                <a:gd name="T30" fmla="*/ 67 w 783"/>
                <a:gd name="T31" fmla="*/ 161 h 572"/>
                <a:gd name="T32" fmla="*/ 67 w 783"/>
                <a:gd name="T33" fmla="*/ 27 h 572"/>
                <a:gd name="T34" fmla="*/ 111 w 783"/>
                <a:gd name="T35" fmla="*/ 95 h 572"/>
                <a:gd name="T36" fmla="*/ 122 w 783"/>
                <a:gd name="T37" fmla="*/ 29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3" h="572">
                  <a:moveTo>
                    <a:pt x="122" y="29"/>
                  </a:moveTo>
                  <a:cubicBezTo>
                    <a:pt x="122" y="29"/>
                    <a:pt x="128" y="111"/>
                    <a:pt x="273" y="80"/>
                  </a:cubicBezTo>
                  <a:cubicBezTo>
                    <a:pt x="372" y="58"/>
                    <a:pt x="440" y="0"/>
                    <a:pt x="522" y="0"/>
                  </a:cubicBezTo>
                  <a:cubicBezTo>
                    <a:pt x="603" y="0"/>
                    <a:pt x="664" y="71"/>
                    <a:pt x="667" y="122"/>
                  </a:cubicBezTo>
                  <a:cubicBezTo>
                    <a:pt x="667" y="122"/>
                    <a:pt x="727" y="79"/>
                    <a:pt x="762" y="161"/>
                  </a:cubicBezTo>
                  <a:cubicBezTo>
                    <a:pt x="783" y="211"/>
                    <a:pt x="760" y="300"/>
                    <a:pt x="720" y="430"/>
                  </a:cubicBezTo>
                  <a:cubicBezTo>
                    <a:pt x="720" y="430"/>
                    <a:pt x="716" y="428"/>
                    <a:pt x="713" y="427"/>
                  </a:cubicBezTo>
                  <a:cubicBezTo>
                    <a:pt x="703" y="422"/>
                    <a:pt x="681" y="416"/>
                    <a:pt x="659" y="442"/>
                  </a:cubicBezTo>
                  <a:cubicBezTo>
                    <a:pt x="641" y="462"/>
                    <a:pt x="666" y="560"/>
                    <a:pt x="666" y="560"/>
                  </a:cubicBezTo>
                  <a:cubicBezTo>
                    <a:pt x="666" y="560"/>
                    <a:pt x="669" y="570"/>
                    <a:pt x="647" y="571"/>
                  </a:cubicBezTo>
                  <a:cubicBezTo>
                    <a:pt x="624" y="572"/>
                    <a:pt x="626" y="554"/>
                    <a:pt x="626" y="554"/>
                  </a:cubicBezTo>
                  <a:cubicBezTo>
                    <a:pt x="626" y="554"/>
                    <a:pt x="619" y="455"/>
                    <a:pt x="615" y="331"/>
                  </a:cubicBezTo>
                  <a:cubicBezTo>
                    <a:pt x="614" y="279"/>
                    <a:pt x="615" y="248"/>
                    <a:pt x="606" y="233"/>
                  </a:cubicBezTo>
                  <a:cubicBezTo>
                    <a:pt x="606" y="233"/>
                    <a:pt x="429" y="362"/>
                    <a:pt x="237" y="331"/>
                  </a:cubicBezTo>
                  <a:cubicBezTo>
                    <a:pt x="45" y="299"/>
                    <a:pt x="15" y="180"/>
                    <a:pt x="0" y="95"/>
                  </a:cubicBezTo>
                  <a:cubicBezTo>
                    <a:pt x="0" y="95"/>
                    <a:pt x="21" y="146"/>
                    <a:pt x="67" y="161"/>
                  </a:cubicBezTo>
                  <a:cubicBezTo>
                    <a:pt x="67" y="161"/>
                    <a:pt x="24" y="95"/>
                    <a:pt x="67" y="27"/>
                  </a:cubicBezTo>
                  <a:cubicBezTo>
                    <a:pt x="67" y="27"/>
                    <a:pt x="84" y="80"/>
                    <a:pt x="111" y="95"/>
                  </a:cubicBezTo>
                  <a:cubicBezTo>
                    <a:pt x="111" y="95"/>
                    <a:pt x="98" y="85"/>
                    <a:pt x="122" y="2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85"/>
            <p:cNvSpPr/>
            <p:nvPr/>
          </p:nvSpPr>
          <p:spPr bwMode="auto">
            <a:xfrm>
              <a:off x="5347017" y="-1312509"/>
              <a:ext cx="188436" cy="135029"/>
            </a:xfrm>
            <a:custGeom>
              <a:avLst/>
              <a:gdLst>
                <a:gd name="T0" fmla="*/ 6 w 79"/>
                <a:gd name="T1" fmla="*/ 16 h 57"/>
                <a:gd name="T2" fmla="*/ 5 w 79"/>
                <a:gd name="T3" fmla="*/ 18 h 57"/>
                <a:gd name="T4" fmla="*/ 0 w 79"/>
                <a:gd name="T5" fmla="*/ 53 h 57"/>
                <a:gd name="T6" fmla="*/ 3 w 79"/>
                <a:gd name="T7" fmla="*/ 57 h 57"/>
                <a:gd name="T8" fmla="*/ 3 w 79"/>
                <a:gd name="T9" fmla="*/ 57 h 57"/>
                <a:gd name="T10" fmla="*/ 6 w 79"/>
                <a:gd name="T11" fmla="*/ 52 h 57"/>
                <a:gd name="T12" fmla="*/ 60 w 79"/>
                <a:gd name="T13" fmla="*/ 37 h 57"/>
                <a:gd name="T14" fmla="*/ 67 w 79"/>
                <a:gd name="T15" fmla="*/ 40 h 57"/>
                <a:gd name="T16" fmla="*/ 78 w 79"/>
                <a:gd name="T17" fmla="*/ 2 h 57"/>
                <a:gd name="T18" fmla="*/ 79 w 79"/>
                <a:gd name="T19" fmla="*/ 0 h 57"/>
                <a:gd name="T20" fmla="*/ 6 w 79"/>
                <a:gd name="T21" fmla="*/ 1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57">
                  <a:moveTo>
                    <a:pt x="6" y="16"/>
                  </a:moveTo>
                  <a:cubicBezTo>
                    <a:pt x="6" y="16"/>
                    <a:pt x="5" y="17"/>
                    <a:pt x="5" y="18"/>
                  </a:cubicBezTo>
                  <a:cubicBezTo>
                    <a:pt x="2" y="29"/>
                    <a:pt x="0" y="40"/>
                    <a:pt x="0" y="53"/>
                  </a:cubicBezTo>
                  <a:cubicBezTo>
                    <a:pt x="1" y="54"/>
                    <a:pt x="2" y="55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5"/>
                    <a:pt x="5" y="53"/>
                    <a:pt x="6" y="52"/>
                  </a:cubicBezTo>
                  <a:cubicBezTo>
                    <a:pt x="28" y="26"/>
                    <a:pt x="50" y="32"/>
                    <a:pt x="60" y="37"/>
                  </a:cubicBezTo>
                  <a:cubicBezTo>
                    <a:pt x="63" y="38"/>
                    <a:pt x="67" y="40"/>
                    <a:pt x="67" y="40"/>
                  </a:cubicBezTo>
                  <a:cubicBezTo>
                    <a:pt x="71" y="27"/>
                    <a:pt x="74" y="14"/>
                    <a:pt x="78" y="2"/>
                  </a:cubicBezTo>
                  <a:cubicBezTo>
                    <a:pt x="78" y="1"/>
                    <a:pt x="79" y="0"/>
                    <a:pt x="79" y="0"/>
                  </a:cubicBezTo>
                  <a:cubicBezTo>
                    <a:pt x="52" y="0"/>
                    <a:pt x="28" y="4"/>
                    <a:pt x="6" y="16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86"/>
            <p:cNvSpPr/>
            <p:nvPr/>
          </p:nvSpPr>
          <p:spPr bwMode="auto">
            <a:xfrm>
              <a:off x="5371201" y="-1191587"/>
              <a:ext cx="148129" cy="188436"/>
            </a:xfrm>
            <a:custGeom>
              <a:avLst/>
              <a:gdLst>
                <a:gd name="T0" fmla="*/ 18 w 62"/>
                <a:gd name="T1" fmla="*/ 79 h 79"/>
                <a:gd name="T2" fmla="*/ 39 w 62"/>
                <a:gd name="T3" fmla="*/ 11 h 79"/>
                <a:gd name="T4" fmla="*/ 49 w 62"/>
                <a:gd name="T5" fmla="*/ 61 h 79"/>
                <a:gd name="T6" fmla="*/ 18 w 62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79">
                  <a:moveTo>
                    <a:pt x="18" y="79"/>
                  </a:moveTo>
                  <a:cubicBezTo>
                    <a:pt x="18" y="79"/>
                    <a:pt x="0" y="0"/>
                    <a:pt x="39" y="11"/>
                  </a:cubicBezTo>
                  <a:cubicBezTo>
                    <a:pt x="62" y="17"/>
                    <a:pt x="61" y="44"/>
                    <a:pt x="49" y="61"/>
                  </a:cubicBezTo>
                  <a:cubicBezTo>
                    <a:pt x="41" y="72"/>
                    <a:pt x="28" y="79"/>
                    <a:pt x="18" y="7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87"/>
            <p:cNvSpPr/>
            <p:nvPr/>
          </p:nvSpPr>
          <p:spPr bwMode="auto">
            <a:xfrm>
              <a:off x="5406470" y="-1162365"/>
              <a:ext cx="109837" cy="157197"/>
            </a:xfrm>
            <a:custGeom>
              <a:avLst/>
              <a:gdLst>
                <a:gd name="T0" fmla="*/ 3 w 46"/>
                <a:gd name="T1" fmla="*/ 66 h 66"/>
                <a:gd name="T2" fmla="*/ 0 w 46"/>
                <a:gd name="T3" fmla="*/ 46 h 66"/>
                <a:gd name="T4" fmla="*/ 41 w 46"/>
                <a:gd name="T5" fmla="*/ 33 h 66"/>
                <a:gd name="T6" fmla="*/ 3 w 46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66">
                  <a:moveTo>
                    <a:pt x="3" y="6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46" y="0"/>
                    <a:pt x="41" y="33"/>
                  </a:cubicBezTo>
                  <a:cubicBezTo>
                    <a:pt x="36" y="65"/>
                    <a:pt x="3" y="66"/>
                    <a:pt x="3" y="66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88"/>
            <p:cNvSpPr/>
            <p:nvPr/>
          </p:nvSpPr>
          <p:spPr bwMode="auto">
            <a:xfrm>
              <a:off x="3933247" y="-1136166"/>
              <a:ext cx="174328" cy="214635"/>
            </a:xfrm>
            <a:custGeom>
              <a:avLst/>
              <a:gdLst>
                <a:gd name="T0" fmla="*/ 65 w 73"/>
                <a:gd name="T1" fmla="*/ 88 h 90"/>
                <a:gd name="T2" fmla="*/ 28 w 73"/>
                <a:gd name="T3" fmla="*/ 19 h 90"/>
                <a:gd name="T4" fmla="*/ 25 w 73"/>
                <a:gd name="T5" fmla="*/ 75 h 90"/>
                <a:gd name="T6" fmla="*/ 65 w 73"/>
                <a:gd name="T7" fmla="*/ 8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90">
                  <a:moveTo>
                    <a:pt x="65" y="88"/>
                  </a:moveTo>
                  <a:cubicBezTo>
                    <a:pt x="65" y="88"/>
                    <a:pt x="73" y="0"/>
                    <a:pt x="28" y="19"/>
                  </a:cubicBezTo>
                  <a:cubicBezTo>
                    <a:pt x="0" y="30"/>
                    <a:pt x="7" y="59"/>
                    <a:pt x="25" y="75"/>
                  </a:cubicBezTo>
                  <a:cubicBezTo>
                    <a:pt x="36" y="85"/>
                    <a:pt x="53" y="90"/>
                    <a:pt x="65" y="8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89"/>
            <p:cNvSpPr/>
            <p:nvPr/>
          </p:nvSpPr>
          <p:spPr bwMode="auto">
            <a:xfrm>
              <a:off x="3935262" y="-1076712"/>
              <a:ext cx="153167" cy="159213"/>
            </a:xfrm>
            <a:custGeom>
              <a:avLst/>
              <a:gdLst>
                <a:gd name="T0" fmla="*/ 64 w 64"/>
                <a:gd name="T1" fmla="*/ 62 h 67"/>
                <a:gd name="T2" fmla="*/ 64 w 64"/>
                <a:gd name="T3" fmla="*/ 40 h 67"/>
                <a:gd name="T4" fmla="*/ 12 w 64"/>
                <a:gd name="T5" fmla="*/ 34 h 67"/>
                <a:gd name="T6" fmla="*/ 64 w 64"/>
                <a:gd name="T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7">
                  <a:moveTo>
                    <a:pt x="64" y="62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0" y="0"/>
                    <a:pt x="12" y="34"/>
                  </a:cubicBezTo>
                  <a:cubicBezTo>
                    <a:pt x="23" y="67"/>
                    <a:pt x="64" y="62"/>
                    <a:pt x="64" y="62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Oval 90"/>
            <p:cNvSpPr>
              <a:spLocks noChangeArrowheads="1"/>
            </p:cNvSpPr>
            <p:nvPr/>
          </p:nvSpPr>
          <p:spPr bwMode="auto">
            <a:xfrm>
              <a:off x="4753495" y="-416685"/>
              <a:ext cx="125960" cy="40307"/>
            </a:xfrm>
            <a:prstGeom prst="ellipse">
              <a:avLst/>
            </a:pr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91"/>
            <p:cNvSpPr/>
            <p:nvPr/>
          </p:nvSpPr>
          <p:spPr bwMode="auto">
            <a:xfrm>
              <a:off x="5371201" y="-1093843"/>
              <a:ext cx="228743" cy="214635"/>
            </a:xfrm>
            <a:custGeom>
              <a:avLst/>
              <a:gdLst>
                <a:gd name="T0" fmla="*/ 11 w 96"/>
                <a:gd name="T1" fmla="*/ 90 h 90"/>
                <a:gd name="T2" fmla="*/ 0 w 96"/>
                <a:gd name="T3" fmla="*/ 84 h 90"/>
                <a:gd name="T4" fmla="*/ 75 w 96"/>
                <a:gd name="T5" fmla="*/ 0 h 90"/>
                <a:gd name="T6" fmla="*/ 11 w 96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90">
                  <a:moveTo>
                    <a:pt x="11" y="90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77" y="54"/>
                    <a:pt x="75" y="0"/>
                  </a:cubicBezTo>
                  <a:cubicBezTo>
                    <a:pt x="75" y="0"/>
                    <a:pt x="96" y="58"/>
                    <a:pt x="11" y="9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92"/>
            <p:cNvSpPr/>
            <p:nvPr/>
          </p:nvSpPr>
          <p:spPr bwMode="auto">
            <a:xfrm>
              <a:off x="3924178" y="-1994706"/>
              <a:ext cx="218666" cy="214635"/>
            </a:xfrm>
            <a:custGeom>
              <a:avLst/>
              <a:gdLst>
                <a:gd name="T0" fmla="*/ 2 w 92"/>
                <a:gd name="T1" fmla="*/ 2 h 90"/>
                <a:gd name="T2" fmla="*/ 10 w 92"/>
                <a:gd name="T3" fmla="*/ 28 h 90"/>
                <a:gd name="T4" fmla="*/ 27 w 92"/>
                <a:gd name="T5" fmla="*/ 56 h 90"/>
                <a:gd name="T6" fmla="*/ 81 w 92"/>
                <a:gd name="T7" fmla="*/ 88 h 90"/>
                <a:gd name="T8" fmla="*/ 92 w 92"/>
                <a:gd name="T9" fmla="*/ 89 h 90"/>
                <a:gd name="T10" fmla="*/ 80 w 92"/>
                <a:gd name="T11" fmla="*/ 84 h 90"/>
                <a:gd name="T12" fmla="*/ 68 w 92"/>
                <a:gd name="T13" fmla="*/ 75 h 90"/>
                <a:gd name="T14" fmla="*/ 40 w 92"/>
                <a:gd name="T15" fmla="*/ 54 h 90"/>
                <a:gd name="T16" fmla="*/ 20 w 92"/>
                <a:gd name="T17" fmla="*/ 28 h 90"/>
                <a:gd name="T18" fmla="*/ 6 w 92"/>
                <a:gd name="T19" fmla="*/ 6 h 90"/>
                <a:gd name="T20" fmla="*/ 3 w 92"/>
                <a:gd name="T21" fmla="*/ 0 h 90"/>
                <a:gd name="T22" fmla="*/ 2 w 92"/>
                <a:gd name="T23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90">
                  <a:moveTo>
                    <a:pt x="2" y="2"/>
                  </a:moveTo>
                  <a:cubicBezTo>
                    <a:pt x="0" y="10"/>
                    <a:pt x="8" y="23"/>
                    <a:pt x="10" y="28"/>
                  </a:cubicBezTo>
                  <a:cubicBezTo>
                    <a:pt x="14" y="38"/>
                    <a:pt x="20" y="48"/>
                    <a:pt x="27" y="56"/>
                  </a:cubicBezTo>
                  <a:cubicBezTo>
                    <a:pt x="41" y="72"/>
                    <a:pt x="60" y="84"/>
                    <a:pt x="81" y="88"/>
                  </a:cubicBezTo>
                  <a:cubicBezTo>
                    <a:pt x="84" y="89"/>
                    <a:pt x="88" y="90"/>
                    <a:pt x="92" y="89"/>
                  </a:cubicBezTo>
                  <a:cubicBezTo>
                    <a:pt x="89" y="87"/>
                    <a:pt x="84" y="85"/>
                    <a:pt x="80" y="84"/>
                  </a:cubicBezTo>
                  <a:cubicBezTo>
                    <a:pt x="76" y="81"/>
                    <a:pt x="72" y="78"/>
                    <a:pt x="68" y="75"/>
                  </a:cubicBezTo>
                  <a:cubicBezTo>
                    <a:pt x="58" y="69"/>
                    <a:pt x="48" y="63"/>
                    <a:pt x="40" y="54"/>
                  </a:cubicBezTo>
                  <a:cubicBezTo>
                    <a:pt x="32" y="47"/>
                    <a:pt x="25" y="37"/>
                    <a:pt x="20" y="28"/>
                  </a:cubicBezTo>
                  <a:cubicBezTo>
                    <a:pt x="15" y="20"/>
                    <a:pt x="10" y="14"/>
                    <a:pt x="6" y="6"/>
                  </a:cubicBezTo>
                  <a:cubicBezTo>
                    <a:pt x="5" y="4"/>
                    <a:pt x="4" y="2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93"/>
            <p:cNvSpPr/>
            <p:nvPr/>
          </p:nvSpPr>
          <p:spPr bwMode="auto">
            <a:xfrm>
              <a:off x="4048122" y="-2080358"/>
              <a:ext cx="130998" cy="171305"/>
            </a:xfrm>
            <a:custGeom>
              <a:avLst/>
              <a:gdLst>
                <a:gd name="T0" fmla="*/ 7 w 55"/>
                <a:gd name="T1" fmla="*/ 0 h 72"/>
                <a:gd name="T2" fmla="*/ 55 w 55"/>
                <a:gd name="T3" fmla="*/ 72 h 72"/>
                <a:gd name="T4" fmla="*/ 7 w 55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72">
                  <a:moveTo>
                    <a:pt x="7" y="0"/>
                  </a:moveTo>
                  <a:cubicBezTo>
                    <a:pt x="7" y="0"/>
                    <a:pt x="0" y="58"/>
                    <a:pt x="55" y="72"/>
                  </a:cubicBezTo>
                  <a:cubicBezTo>
                    <a:pt x="55" y="72"/>
                    <a:pt x="17" y="47"/>
                    <a:pt x="7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94"/>
            <p:cNvSpPr/>
            <p:nvPr/>
          </p:nvSpPr>
          <p:spPr bwMode="auto">
            <a:xfrm>
              <a:off x="5226096" y="-1937268"/>
              <a:ext cx="216651" cy="235796"/>
            </a:xfrm>
            <a:custGeom>
              <a:avLst/>
              <a:gdLst>
                <a:gd name="T0" fmla="*/ 61 w 91"/>
                <a:gd name="T1" fmla="*/ 0 h 99"/>
                <a:gd name="T2" fmla="*/ 0 w 91"/>
                <a:gd name="T3" fmla="*/ 99 h 99"/>
                <a:gd name="T4" fmla="*/ 61 w 91"/>
                <a:gd name="T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9">
                  <a:moveTo>
                    <a:pt x="61" y="0"/>
                  </a:moveTo>
                  <a:cubicBezTo>
                    <a:pt x="61" y="0"/>
                    <a:pt x="91" y="78"/>
                    <a:pt x="0" y="99"/>
                  </a:cubicBezTo>
                  <a:cubicBezTo>
                    <a:pt x="0" y="99"/>
                    <a:pt x="48" y="59"/>
                    <a:pt x="61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95"/>
            <p:cNvSpPr/>
            <p:nvPr/>
          </p:nvSpPr>
          <p:spPr bwMode="auto">
            <a:xfrm>
              <a:off x="4622498" y="-2254686"/>
              <a:ext cx="631813" cy="193474"/>
            </a:xfrm>
            <a:custGeom>
              <a:avLst/>
              <a:gdLst>
                <a:gd name="T0" fmla="*/ 265 w 265"/>
                <a:gd name="T1" fmla="*/ 62 h 81"/>
                <a:gd name="T2" fmla="*/ 144 w 265"/>
                <a:gd name="T3" fmla="*/ 28 h 81"/>
                <a:gd name="T4" fmla="*/ 33 w 265"/>
                <a:gd name="T5" fmla="*/ 78 h 81"/>
                <a:gd name="T6" fmla="*/ 181 w 265"/>
                <a:gd name="T7" fmla="*/ 60 h 81"/>
                <a:gd name="T8" fmla="*/ 265 w 265"/>
                <a:gd name="T9" fmla="*/ 6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81">
                  <a:moveTo>
                    <a:pt x="265" y="62"/>
                  </a:moveTo>
                  <a:cubicBezTo>
                    <a:pt x="265" y="62"/>
                    <a:pt x="223" y="0"/>
                    <a:pt x="144" y="28"/>
                  </a:cubicBezTo>
                  <a:cubicBezTo>
                    <a:pt x="65" y="57"/>
                    <a:pt x="66" y="76"/>
                    <a:pt x="33" y="78"/>
                  </a:cubicBezTo>
                  <a:cubicBezTo>
                    <a:pt x="0" y="81"/>
                    <a:pt x="118" y="79"/>
                    <a:pt x="181" y="60"/>
                  </a:cubicBezTo>
                  <a:cubicBezTo>
                    <a:pt x="243" y="41"/>
                    <a:pt x="254" y="76"/>
                    <a:pt x="265" y="62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96"/>
            <p:cNvSpPr/>
            <p:nvPr/>
          </p:nvSpPr>
          <p:spPr bwMode="auto">
            <a:xfrm>
              <a:off x="5347017" y="-1858669"/>
              <a:ext cx="238820" cy="350671"/>
            </a:xfrm>
            <a:custGeom>
              <a:avLst/>
              <a:gdLst>
                <a:gd name="T0" fmla="*/ 0 w 100"/>
                <a:gd name="T1" fmla="*/ 87 h 147"/>
                <a:gd name="T2" fmla="*/ 58 w 100"/>
                <a:gd name="T3" fmla="*/ 0 h 147"/>
                <a:gd name="T4" fmla="*/ 91 w 100"/>
                <a:gd name="T5" fmla="*/ 57 h 147"/>
                <a:gd name="T6" fmla="*/ 0 w 100"/>
                <a:gd name="T7" fmla="*/ 147 h 147"/>
                <a:gd name="T8" fmla="*/ 0 w 100"/>
                <a:gd name="T9" fmla="*/ 8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7">
                  <a:moveTo>
                    <a:pt x="0" y="87"/>
                  </a:moveTo>
                  <a:cubicBezTo>
                    <a:pt x="0" y="87"/>
                    <a:pt x="64" y="50"/>
                    <a:pt x="58" y="0"/>
                  </a:cubicBezTo>
                  <a:cubicBezTo>
                    <a:pt x="58" y="0"/>
                    <a:pt x="100" y="9"/>
                    <a:pt x="91" y="57"/>
                  </a:cubicBezTo>
                  <a:cubicBezTo>
                    <a:pt x="82" y="105"/>
                    <a:pt x="0" y="147"/>
                    <a:pt x="0" y="147"/>
                  </a:cubicBezTo>
                  <a:lnTo>
                    <a:pt x="0" y="87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97"/>
            <p:cNvSpPr/>
            <p:nvPr/>
          </p:nvSpPr>
          <p:spPr bwMode="auto">
            <a:xfrm>
              <a:off x="4243611" y="-947730"/>
              <a:ext cx="47361" cy="18138"/>
            </a:xfrm>
            <a:custGeom>
              <a:avLst/>
              <a:gdLst>
                <a:gd name="T0" fmla="*/ 20 w 20"/>
                <a:gd name="T1" fmla="*/ 4 h 8"/>
                <a:gd name="T2" fmla="*/ 17 w 20"/>
                <a:gd name="T3" fmla="*/ 8 h 8"/>
                <a:gd name="T4" fmla="*/ 4 w 20"/>
                <a:gd name="T5" fmla="*/ 8 h 8"/>
                <a:gd name="T6" fmla="*/ 0 w 20"/>
                <a:gd name="T7" fmla="*/ 4 h 8"/>
                <a:gd name="T8" fmla="*/ 0 w 20"/>
                <a:gd name="T9" fmla="*/ 4 h 8"/>
                <a:gd name="T10" fmla="*/ 4 w 20"/>
                <a:gd name="T11" fmla="*/ 0 h 8"/>
                <a:gd name="T12" fmla="*/ 17 w 20"/>
                <a:gd name="T13" fmla="*/ 0 h 8"/>
                <a:gd name="T14" fmla="*/ 20 w 20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8">
                  <a:moveTo>
                    <a:pt x="20" y="4"/>
                  </a:moveTo>
                  <a:cubicBezTo>
                    <a:pt x="20" y="6"/>
                    <a:pt x="19" y="8"/>
                    <a:pt x="1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2"/>
                    <a:pt x="20" y="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Freeform 98"/>
            <p:cNvSpPr/>
            <p:nvPr/>
          </p:nvSpPr>
          <p:spPr bwMode="auto">
            <a:xfrm>
              <a:off x="5175712" y="-964861"/>
              <a:ext cx="71545" cy="26200"/>
            </a:xfrm>
            <a:custGeom>
              <a:avLst/>
              <a:gdLst>
                <a:gd name="T0" fmla="*/ 30 w 30"/>
                <a:gd name="T1" fmla="*/ 6 h 11"/>
                <a:gd name="T2" fmla="*/ 25 w 30"/>
                <a:gd name="T3" fmla="*/ 11 h 11"/>
                <a:gd name="T4" fmla="*/ 4 w 30"/>
                <a:gd name="T5" fmla="*/ 11 h 11"/>
                <a:gd name="T6" fmla="*/ 0 w 30"/>
                <a:gd name="T7" fmla="*/ 6 h 11"/>
                <a:gd name="T8" fmla="*/ 0 w 30"/>
                <a:gd name="T9" fmla="*/ 6 h 11"/>
                <a:gd name="T10" fmla="*/ 4 w 30"/>
                <a:gd name="T11" fmla="*/ 0 h 11"/>
                <a:gd name="T12" fmla="*/ 25 w 30"/>
                <a:gd name="T13" fmla="*/ 0 h 11"/>
                <a:gd name="T14" fmla="*/ 30 w 30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1">
                  <a:moveTo>
                    <a:pt x="30" y="6"/>
                  </a:moveTo>
                  <a:cubicBezTo>
                    <a:pt x="30" y="9"/>
                    <a:pt x="28" y="11"/>
                    <a:pt x="2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4" name="Freeform 99"/>
            <p:cNvSpPr/>
            <p:nvPr/>
          </p:nvSpPr>
          <p:spPr bwMode="auto">
            <a:xfrm>
              <a:off x="4507622" y="-1207710"/>
              <a:ext cx="479654" cy="450432"/>
            </a:xfrm>
            <a:custGeom>
              <a:avLst/>
              <a:gdLst>
                <a:gd name="T0" fmla="*/ 47 w 201"/>
                <a:gd name="T1" fmla="*/ 22 h 189"/>
                <a:gd name="T2" fmla="*/ 53 w 201"/>
                <a:gd name="T3" fmla="*/ 154 h 189"/>
                <a:gd name="T4" fmla="*/ 183 w 201"/>
                <a:gd name="T5" fmla="*/ 139 h 189"/>
                <a:gd name="T6" fmla="*/ 141 w 201"/>
                <a:gd name="T7" fmla="*/ 17 h 189"/>
                <a:gd name="T8" fmla="*/ 96 w 201"/>
                <a:gd name="T9" fmla="*/ 1 h 189"/>
                <a:gd name="T10" fmla="*/ 47 w 201"/>
                <a:gd name="T11" fmla="*/ 2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189">
                  <a:moveTo>
                    <a:pt x="47" y="22"/>
                  </a:moveTo>
                  <a:cubicBezTo>
                    <a:pt x="47" y="22"/>
                    <a:pt x="0" y="119"/>
                    <a:pt x="53" y="154"/>
                  </a:cubicBezTo>
                  <a:cubicBezTo>
                    <a:pt x="106" y="189"/>
                    <a:pt x="172" y="166"/>
                    <a:pt x="183" y="139"/>
                  </a:cubicBezTo>
                  <a:cubicBezTo>
                    <a:pt x="201" y="93"/>
                    <a:pt x="153" y="80"/>
                    <a:pt x="141" y="17"/>
                  </a:cubicBezTo>
                  <a:cubicBezTo>
                    <a:pt x="141" y="17"/>
                    <a:pt x="126" y="0"/>
                    <a:pt x="96" y="1"/>
                  </a:cubicBezTo>
                  <a:cubicBezTo>
                    <a:pt x="67" y="1"/>
                    <a:pt x="47" y="22"/>
                    <a:pt x="47" y="2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5" name="Freeform 100"/>
            <p:cNvSpPr/>
            <p:nvPr/>
          </p:nvSpPr>
          <p:spPr bwMode="auto">
            <a:xfrm>
              <a:off x="4529791" y="-1212749"/>
              <a:ext cx="426247" cy="396017"/>
            </a:xfrm>
            <a:custGeom>
              <a:avLst/>
              <a:gdLst>
                <a:gd name="T0" fmla="*/ 43 w 179"/>
                <a:gd name="T1" fmla="*/ 20 h 166"/>
                <a:gd name="T2" fmla="*/ 48 w 179"/>
                <a:gd name="T3" fmla="*/ 134 h 166"/>
                <a:gd name="T4" fmla="*/ 163 w 179"/>
                <a:gd name="T5" fmla="*/ 121 h 166"/>
                <a:gd name="T6" fmla="*/ 127 w 179"/>
                <a:gd name="T7" fmla="*/ 12 h 166"/>
                <a:gd name="T8" fmla="*/ 86 w 179"/>
                <a:gd name="T9" fmla="*/ 0 h 166"/>
                <a:gd name="T10" fmla="*/ 43 w 179"/>
                <a:gd name="T11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166">
                  <a:moveTo>
                    <a:pt x="43" y="20"/>
                  </a:moveTo>
                  <a:cubicBezTo>
                    <a:pt x="43" y="20"/>
                    <a:pt x="0" y="102"/>
                    <a:pt x="48" y="134"/>
                  </a:cubicBezTo>
                  <a:cubicBezTo>
                    <a:pt x="95" y="166"/>
                    <a:pt x="154" y="145"/>
                    <a:pt x="163" y="121"/>
                  </a:cubicBezTo>
                  <a:cubicBezTo>
                    <a:pt x="179" y="78"/>
                    <a:pt x="137" y="70"/>
                    <a:pt x="127" y="12"/>
                  </a:cubicBezTo>
                  <a:cubicBezTo>
                    <a:pt x="127" y="12"/>
                    <a:pt x="113" y="0"/>
                    <a:pt x="86" y="0"/>
                  </a:cubicBezTo>
                  <a:cubicBezTo>
                    <a:pt x="60" y="1"/>
                    <a:pt x="43" y="20"/>
                    <a:pt x="43" y="2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6" name="Oval 101"/>
            <p:cNvSpPr>
              <a:spLocks noChangeArrowheads="1"/>
            </p:cNvSpPr>
            <p:nvPr/>
          </p:nvSpPr>
          <p:spPr bwMode="auto">
            <a:xfrm>
              <a:off x="4763572" y="-950753"/>
              <a:ext cx="80614" cy="29223"/>
            </a:xfrm>
            <a:prstGeom prst="ellipse">
              <a:avLst/>
            </a:pr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7" name="Freeform 102"/>
            <p:cNvSpPr/>
            <p:nvPr/>
          </p:nvSpPr>
          <p:spPr bwMode="auto">
            <a:xfrm rot="2806255">
              <a:off x="4980322" y="-1454742"/>
              <a:ext cx="341603" cy="225719"/>
            </a:xfrm>
            <a:custGeom>
              <a:avLst/>
              <a:gdLst>
                <a:gd name="T0" fmla="*/ 6 w 143"/>
                <a:gd name="T1" fmla="*/ 76 h 95"/>
                <a:gd name="T2" fmla="*/ 18 w 143"/>
                <a:gd name="T3" fmla="*/ 93 h 95"/>
                <a:gd name="T4" fmla="*/ 81 w 143"/>
                <a:gd name="T5" fmla="*/ 46 h 95"/>
                <a:gd name="T6" fmla="*/ 123 w 143"/>
                <a:gd name="T7" fmla="*/ 23 h 95"/>
                <a:gd name="T8" fmla="*/ 101 w 143"/>
                <a:gd name="T9" fmla="*/ 16 h 95"/>
                <a:gd name="T10" fmla="*/ 6 w 143"/>
                <a:gd name="T11" fmla="*/ 7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95">
                  <a:moveTo>
                    <a:pt x="6" y="76"/>
                  </a:moveTo>
                  <a:cubicBezTo>
                    <a:pt x="6" y="76"/>
                    <a:pt x="0" y="91"/>
                    <a:pt x="18" y="93"/>
                  </a:cubicBezTo>
                  <a:cubicBezTo>
                    <a:pt x="39" y="95"/>
                    <a:pt x="62" y="56"/>
                    <a:pt x="81" y="46"/>
                  </a:cubicBezTo>
                  <a:cubicBezTo>
                    <a:pt x="94" y="39"/>
                    <a:pt x="112" y="35"/>
                    <a:pt x="123" y="23"/>
                  </a:cubicBezTo>
                  <a:cubicBezTo>
                    <a:pt x="143" y="0"/>
                    <a:pt x="114" y="11"/>
                    <a:pt x="101" y="16"/>
                  </a:cubicBezTo>
                  <a:cubicBezTo>
                    <a:pt x="68" y="28"/>
                    <a:pt x="20" y="39"/>
                    <a:pt x="6" y="7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8" name="Freeform 103"/>
            <p:cNvSpPr/>
            <p:nvPr/>
          </p:nvSpPr>
          <p:spPr bwMode="auto">
            <a:xfrm>
              <a:off x="4238573" y="-1217787"/>
              <a:ext cx="212620" cy="207581"/>
            </a:xfrm>
            <a:custGeom>
              <a:avLst/>
              <a:gdLst>
                <a:gd name="T0" fmla="*/ 88 w 89"/>
                <a:gd name="T1" fmla="*/ 46 h 87"/>
                <a:gd name="T2" fmla="*/ 42 w 89"/>
                <a:gd name="T3" fmla="*/ 86 h 87"/>
                <a:gd name="T4" fmla="*/ 2 w 89"/>
                <a:gd name="T5" fmla="*/ 42 h 87"/>
                <a:gd name="T6" fmla="*/ 47 w 89"/>
                <a:gd name="T7" fmla="*/ 2 h 87"/>
                <a:gd name="T8" fmla="*/ 88 w 89"/>
                <a:gd name="T9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8" y="46"/>
                  </a:moveTo>
                  <a:cubicBezTo>
                    <a:pt x="86" y="69"/>
                    <a:pt x="66" y="87"/>
                    <a:pt x="42" y="86"/>
                  </a:cubicBezTo>
                  <a:cubicBezTo>
                    <a:pt x="19" y="85"/>
                    <a:pt x="0" y="65"/>
                    <a:pt x="2" y="42"/>
                  </a:cubicBezTo>
                  <a:cubicBezTo>
                    <a:pt x="3" y="18"/>
                    <a:pt x="23" y="0"/>
                    <a:pt x="47" y="2"/>
                  </a:cubicBezTo>
                  <a:cubicBezTo>
                    <a:pt x="71" y="3"/>
                    <a:pt x="89" y="23"/>
                    <a:pt x="88" y="46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9" name="Freeform 104"/>
            <p:cNvSpPr/>
            <p:nvPr/>
          </p:nvSpPr>
          <p:spPr bwMode="auto">
            <a:xfrm>
              <a:off x="5001384" y="-1277240"/>
              <a:ext cx="231765" cy="226727"/>
            </a:xfrm>
            <a:custGeom>
              <a:avLst/>
              <a:gdLst>
                <a:gd name="T0" fmla="*/ 95 w 97"/>
                <a:gd name="T1" fmla="*/ 50 h 95"/>
                <a:gd name="T2" fmla="*/ 46 w 97"/>
                <a:gd name="T3" fmla="*/ 94 h 95"/>
                <a:gd name="T4" fmla="*/ 1 w 97"/>
                <a:gd name="T5" fmla="*/ 45 h 95"/>
                <a:gd name="T6" fmla="*/ 51 w 97"/>
                <a:gd name="T7" fmla="*/ 1 h 95"/>
                <a:gd name="T8" fmla="*/ 95 w 97"/>
                <a:gd name="T9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5">
                  <a:moveTo>
                    <a:pt x="95" y="50"/>
                  </a:moveTo>
                  <a:cubicBezTo>
                    <a:pt x="94" y="76"/>
                    <a:pt x="72" y="95"/>
                    <a:pt x="46" y="94"/>
                  </a:cubicBezTo>
                  <a:cubicBezTo>
                    <a:pt x="20" y="92"/>
                    <a:pt x="0" y="71"/>
                    <a:pt x="1" y="45"/>
                  </a:cubicBezTo>
                  <a:cubicBezTo>
                    <a:pt x="3" y="20"/>
                    <a:pt x="25" y="0"/>
                    <a:pt x="51" y="1"/>
                  </a:cubicBezTo>
                  <a:cubicBezTo>
                    <a:pt x="77" y="3"/>
                    <a:pt x="97" y="25"/>
                    <a:pt x="95" y="5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0" name="Freeform 105"/>
            <p:cNvSpPr/>
            <p:nvPr/>
          </p:nvSpPr>
          <p:spPr bwMode="auto">
            <a:xfrm>
              <a:off x="4254696" y="-1150145"/>
              <a:ext cx="127142" cy="118778"/>
            </a:xfrm>
            <a:custGeom>
              <a:avLst/>
              <a:gdLst>
                <a:gd name="T0" fmla="*/ 29 w 32"/>
                <a:gd name="T1" fmla="*/ 20 h 30"/>
                <a:gd name="T2" fmla="*/ 11 w 32"/>
                <a:gd name="T3" fmla="*/ 27 h 30"/>
                <a:gd name="T4" fmla="*/ 3 w 32"/>
                <a:gd name="T5" fmla="*/ 10 h 30"/>
                <a:gd name="T6" fmla="*/ 21 w 32"/>
                <a:gd name="T7" fmla="*/ 3 h 30"/>
                <a:gd name="T8" fmla="*/ 29 w 32"/>
                <a:gd name="T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0">
                  <a:moveTo>
                    <a:pt x="29" y="20"/>
                  </a:moveTo>
                  <a:cubicBezTo>
                    <a:pt x="26" y="27"/>
                    <a:pt x="18" y="30"/>
                    <a:pt x="11" y="27"/>
                  </a:cubicBezTo>
                  <a:cubicBezTo>
                    <a:pt x="4" y="24"/>
                    <a:pt x="0" y="16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28" y="5"/>
                    <a:pt x="32" y="13"/>
                    <a:pt x="29" y="2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1" name="Freeform 106"/>
            <p:cNvSpPr/>
            <p:nvPr/>
          </p:nvSpPr>
          <p:spPr bwMode="auto">
            <a:xfrm>
              <a:off x="5032622" y="-1202519"/>
              <a:ext cx="130662" cy="127821"/>
            </a:xfrm>
            <a:custGeom>
              <a:avLst/>
              <a:gdLst>
                <a:gd name="T0" fmla="*/ 35 w 39"/>
                <a:gd name="T1" fmla="*/ 25 h 38"/>
                <a:gd name="T2" fmla="*/ 13 w 39"/>
                <a:gd name="T3" fmla="*/ 34 h 38"/>
                <a:gd name="T4" fmla="*/ 3 w 39"/>
                <a:gd name="T5" fmla="*/ 13 h 38"/>
                <a:gd name="T6" fmla="*/ 26 w 39"/>
                <a:gd name="T7" fmla="*/ 4 h 38"/>
                <a:gd name="T8" fmla="*/ 35 w 39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35" y="25"/>
                  </a:moveTo>
                  <a:cubicBezTo>
                    <a:pt x="32" y="34"/>
                    <a:pt x="22" y="38"/>
                    <a:pt x="13" y="34"/>
                  </a:cubicBezTo>
                  <a:cubicBezTo>
                    <a:pt x="4" y="30"/>
                    <a:pt x="0" y="21"/>
                    <a:pt x="3" y="13"/>
                  </a:cubicBezTo>
                  <a:cubicBezTo>
                    <a:pt x="7" y="4"/>
                    <a:pt x="17" y="0"/>
                    <a:pt x="26" y="4"/>
                  </a:cubicBezTo>
                  <a:cubicBezTo>
                    <a:pt x="34" y="7"/>
                    <a:pt x="39" y="17"/>
                    <a:pt x="35" y="2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2" name="Freeform 107"/>
            <p:cNvSpPr/>
            <p:nvPr/>
          </p:nvSpPr>
          <p:spPr bwMode="auto">
            <a:xfrm rot="18097405">
              <a:off x="4142502" y="-1339638"/>
              <a:ext cx="300287" cy="169290"/>
            </a:xfrm>
            <a:custGeom>
              <a:avLst/>
              <a:gdLst>
                <a:gd name="T0" fmla="*/ 79 w 126"/>
                <a:gd name="T1" fmla="*/ 45 h 71"/>
                <a:gd name="T2" fmla="*/ 112 w 126"/>
                <a:gd name="T3" fmla="*/ 66 h 71"/>
                <a:gd name="T4" fmla="*/ 121 w 126"/>
                <a:gd name="T5" fmla="*/ 67 h 71"/>
                <a:gd name="T6" fmla="*/ 125 w 126"/>
                <a:gd name="T7" fmla="*/ 52 h 71"/>
                <a:gd name="T8" fmla="*/ 80 w 126"/>
                <a:gd name="T9" fmla="*/ 21 h 71"/>
                <a:gd name="T10" fmla="*/ 5 w 126"/>
                <a:gd name="T11" fmla="*/ 8 h 71"/>
                <a:gd name="T12" fmla="*/ 42 w 126"/>
                <a:gd name="T13" fmla="*/ 26 h 71"/>
                <a:gd name="T14" fmla="*/ 79 w 126"/>
                <a:gd name="T15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71">
                  <a:moveTo>
                    <a:pt x="79" y="45"/>
                  </a:moveTo>
                  <a:cubicBezTo>
                    <a:pt x="90" y="52"/>
                    <a:pt x="101" y="59"/>
                    <a:pt x="112" y="66"/>
                  </a:cubicBezTo>
                  <a:cubicBezTo>
                    <a:pt x="116" y="68"/>
                    <a:pt x="116" y="71"/>
                    <a:pt x="121" y="67"/>
                  </a:cubicBezTo>
                  <a:cubicBezTo>
                    <a:pt x="124" y="65"/>
                    <a:pt x="126" y="56"/>
                    <a:pt x="125" y="52"/>
                  </a:cubicBezTo>
                  <a:cubicBezTo>
                    <a:pt x="120" y="34"/>
                    <a:pt x="95" y="29"/>
                    <a:pt x="80" y="21"/>
                  </a:cubicBezTo>
                  <a:cubicBezTo>
                    <a:pt x="50" y="6"/>
                    <a:pt x="31" y="0"/>
                    <a:pt x="5" y="8"/>
                  </a:cubicBezTo>
                  <a:cubicBezTo>
                    <a:pt x="0" y="27"/>
                    <a:pt x="31" y="23"/>
                    <a:pt x="42" y="26"/>
                  </a:cubicBezTo>
                  <a:cubicBezTo>
                    <a:pt x="55" y="29"/>
                    <a:pt x="67" y="37"/>
                    <a:pt x="79" y="4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108"/>
            <p:cNvSpPr/>
            <p:nvPr/>
          </p:nvSpPr>
          <p:spPr bwMode="auto">
            <a:xfrm>
              <a:off x="4575354" y="-691883"/>
              <a:ext cx="393489" cy="184167"/>
            </a:xfrm>
            <a:custGeom>
              <a:avLst/>
              <a:gdLst>
                <a:gd name="T0" fmla="*/ 135 w 155"/>
                <a:gd name="T1" fmla="*/ 106 h 106"/>
                <a:gd name="T2" fmla="*/ 155 w 155"/>
                <a:gd name="T3" fmla="*/ 30 h 106"/>
                <a:gd name="T4" fmla="*/ 58 w 155"/>
                <a:gd name="T5" fmla="*/ 45 h 106"/>
                <a:gd name="T6" fmla="*/ 7 w 155"/>
                <a:gd name="T7" fmla="*/ 106 h 106"/>
                <a:gd name="T8" fmla="*/ 135 w 155"/>
                <a:gd name="T9" fmla="*/ 106 h 106"/>
                <a:gd name="connsiteX0" fmla="*/ 8276 w 8276"/>
                <a:gd name="connsiteY0" fmla="*/ 5755 h 5755"/>
                <a:gd name="connsiteX1" fmla="*/ 3308 w 8276"/>
                <a:gd name="connsiteY1" fmla="*/ 0 h 5755"/>
                <a:gd name="connsiteX2" fmla="*/ 18 w 8276"/>
                <a:gd name="connsiteY2" fmla="*/ 5755 h 5755"/>
                <a:gd name="connsiteX3" fmla="*/ 8276 w 8276"/>
                <a:gd name="connsiteY3" fmla="*/ 5755 h 5755"/>
                <a:gd name="connsiteX0-1" fmla="*/ 9999 w 10753"/>
                <a:gd name="connsiteY0-2" fmla="*/ 10000 h 10000"/>
                <a:gd name="connsiteX1-3" fmla="*/ 3996 w 10753"/>
                <a:gd name="connsiteY1-4" fmla="*/ 0 h 10000"/>
                <a:gd name="connsiteX2-5" fmla="*/ 21 w 10753"/>
                <a:gd name="connsiteY2-6" fmla="*/ 10000 h 10000"/>
                <a:gd name="connsiteX3-7" fmla="*/ 9999 w 10753"/>
                <a:gd name="connsiteY3-8" fmla="*/ 10000 h 10000"/>
                <a:gd name="connsiteX0-9" fmla="*/ 9999 w 11075"/>
                <a:gd name="connsiteY0-10" fmla="*/ 11414 h 11414"/>
                <a:gd name="connsiteX1-11" fmla="*/ 3996 w 11075"/>
                <a:gd name="connsiteY1-12" fmla="*/ 1414 h 11414"/>
                <a:gd name="connsiteX2-13" fmla="*/ 21 w 11075"/>
                <a:gd name="connsiteY2-14" fmla="*/ 11414 h 11414"/>
                <a:gd name="connsiteX3-15" fmla="*/ 9999 w 11075"/>
                <a:gd name="connsiteY3-16" fmla="*/ 11414 h 11414"/>
                <a:gd name="connsiteX0-17" fmla="*/ 9999 w 11075"/>
                <a:gd name="connsiteY0-18" fmla="*/ 11414 h 12770"/>
                <a:gd name="connsiteX1-19" fmla="*/ 3996 w 11075"/>
                <a:gd name="connsiteY1-20" fmla="*/ 1414 h 12770"/>
                <a:gd name="connsiteX2-21" fmla="*/ 21 w 11075"/>
                <a:gd name="connsiteY2-22" fmla="*/ 11414 h 12770"/>
                <a:gd name="connsiteX3-23" fmla="*/ 9999 w 11075"/>
                <a:gd name="connsiteY3-24" fmla="*/ 11414 h 12770"/>
                <a:gd name="connsiteX0-25" fmla="*/ 9511 w 10664"/>
                <a:gd name="connsiteY0-26" fmla="*/ 10746 h 12692"/>
                <a:gd name="connsiteX1-27" fmla="*/ 3996 w 10664"/>
                <a:gd name="connsiteY1-28" fmla="*/ 1509 h 12692"/>
                <a:gd name="connsiteX2-29" fmla="*/ 21 w 10664"/>
                <a:gd name="connsiteY2-30" fmla="*/ 11509 h 12692"/>
                <a:gd name="connsiteX3-31" fmla="*/ 9511 w 10664"/>
                <a:gd name="connsiteY3-32" fmla="*/ 10746 h 12692"/>
                <a:gd name="connsiteX0-33" fmla="*/ 9511 w 10664"/>
                <a:gd name="connsiteY0-34" fmla="*/ 10746 h 13541"/>
                <a:gd name="connsiteX1-35" fmla="*/ 3996 w 10664"/>
                <a:gd name="connsiteY1-36" fmla="*/ 1509 h 13541"/>
                <a:gd name="connsiteX2-37" fmla="*/ 21 w 10664"/>
                <a:gd name="connsiteY2-38" fmla="*/ 11509 h 13541"/>
                <a:gd name="connsiteX3-39" fmla="*/ 9511 w 10664"/>
                <a:gd name="connsiteY3-40" fmla="*/ 10746 h 13541"/>
                <a:gd name="connsiteX0-41" fmla="*/ 9511 w 10664"/>
                <a:gd name="connsiteY0-42" fmla="*/ 10746 h 12843"/>
                <a:gd name="connsiteX1-43" fmla="*/ 3996 w 10664"/>
                <a:gd name="connsiteY1-44" fmla="*/ 1509 h 12843"/>
                <a:gd name="connsiteX2-45" fmla="*/ 21 w 10664"/>
                <a:gd name="connsiteY2-46" fmla="*/ 11509 h 12843"/>
                <a:gd name="connsiteX3-47" fmla="*/ 9511 w 10664"/>
                <a:gd name="connsiteY3-48" fmla="*/ 10746 h 12843"/>
                <a:gd name="connsiteX0-49" fmla="*/ 9511 w 10664"/>
                <a:gd name="connsiteY0-50" fmla="*/ 10746 h 13687"/>
                <a:gd name="connsiteX1-51" fmla="*/ 3996 w 10664"/>
                <a:gd name="connsiteY1-52" fmla="*/ 1509 h 13687"/>
                <a:gd name="connsiteX2-53" fmla="*/ 21 w 10664"/>
                <a:gd name="connsiteY2-54" fmla="*/ 11509 h 13687"/>
                <a:gd name="connsiteX3-55" fmla="*/ 9511 w 10664"/>
                <a:gd name="connsiteY3-56" fmla="*/ 10746 h 13687"/>
                <a:gd name="connsiteX0-57" fmla="*/ 9511 w 10664"/>
                <a:gd name="connsiteY0-58" fmla="*/ 10746 h 13446"/>
                <a:gd name="connsiteX1-59" fmla="*/ 3996 w 10664"/>
                <a:gd name="connsiteY1-60" fmla="*/ 1509 h 13446"/>
                <a:gd name="connsiteX2-61" fmla="*/ 21 w 10664"/>
                <a:gd name="connsiteY2-62" fmla="*/ 11509 h 13446"/>
                <a:gd name="connsiteX3-63" fmla="*/ 9511 w 10664"/>
                <a:gd name="connsiteY3-64" fmla="*/ 10746 h 13446"/>
                <a:gd name="connsiteX0-65" fmla="*/ 9328 w 10513"/>
                <a:gd name="connsiteY0-66" fmla="*/ 10499 h 13456"/>
                <a:gd name="connsiteX1-67" fmla="*/ 3996 w 10513"/>
                <a:gd name="connsiteY1-68" fmla="*/ 1548 h 13456"/>
                <a:gd name="connsiteX2-69" fmla="*/ 21 w 10513"/>
                <a:gd name="connsiteY2-70" fmla="*/ 11548 h 13456"/>
                <a:gd name="connsiteX3-71" fmla="*/ 9328 w 10513"/>
                <a:gd name="connsiteY3-72" fmla="*/ 10499 h 13456"/>
                <a:gd name="connsiteX0-73" fmla="*/ 9328 w 10513"/>
                <a:gd name="connsiteY0-74" fmla="*/ 10499 h 13793"/>
                <a:gd name="connsiteX1-75" fmla="*/ 3996 w 10513"/>
                <a:gd name="connsiteY1-76" fmla="*/ 1548 h 13793"/>
                <a:gd name="connsiteX2-77" fmla="*/ 21 w 10513"/>
                <a:gd name="connsiteY2-78" fmla="*/ 11548 h 13793"/>
                <a:gd name="connsiteX3-79" fmla="*/ 9328 w 10513"/>
                <a:gd name="connsiteY3-80" fmla="*/ 10499 h 13793"/>
                <a:gd name="connsiteX0-81" fmla="*/ 9328 w 10675"/>
                <a:gd name="connsiteY0-82" fmla="*/ 10357 h 13651"/>
                <a:gd name="connsiteX1-83" fmla="*/ 3996 w 10675"/>
                <a:gd name="connsiteY1-84" fmla="*/ 1406 h 13651"/>
                <a:gd name="connsiteX2-85" fmla="*/ 21 w 10675"/>
                <a:gd name="connsiteY2-86" fmla="*/ 11406 h 13651"/>
                <a:gd name="connsiteX3-87" fmla="*/ 9328 w 10675"/>
                <a:gd name="connsiteY3-88" fmla="*/ 10357 h 13651"/>
                <a:gd name="connsiteX0-89" fmla="*/ 9328 w 10675"/>
                <a:gd name="connsiteY0-90" fmla="*/ 10357 h 11860"/>
                <a:gd name="connsiteX1-91" fmla="*/ 3996 w 10675"/>
                <a:gd name="connsiteY1-92" fmla="*/ 1406 h 11860"/>
                <a:gd name="connsiteX2-93" fmla="*/ 21 w 10675"/>
                <a:gd name="connsiteY2-94" fmla="*/ 11406 h 11860"/>
                <a:gd name="connsiteX3-95" fmla="*/ 9328 w 10675"/>
                <a:gd name="connsiteY3-96" fmla="*/ 10357 h 11860"/>
                <a:gd name="connsiteX0-97" fmla="*/ 9328 w 10675"/>
                <a:gd name="connsiteY0-98" fmla="*/ 10357 h 12261"/>
                <a:gd name="connsiteX1-99" fmla="*/ 3996 w 10675"/>
                <a:gd name="connsiteY1-100" fmla="*/ 1406 h 12261"/>
                <a:gd name="connsiteX2-101" fmla="*/ 21 w 10675"/>
                <a:gd name="connsiteY2-102" fmla="*/ 11406 h 12261"/>
                <a:gd name="connsiteX3-103" fmla="*/ 9328 w 10675"/>
                <a:gd name="connsiteY3-104" fmla="*/ 10357 h 12261"/>
                <a:gd name="connsiteX0-105" fmla="*/ 9328 w 10675"/>
                <a:gd name="connsiteY0-106" fmla="*/ 10357 h 11982"/>
                <a:gd name="connsiteX1-107" fmla="*/ 3996 w 10675"/>
                <a:gd name="connsiteY1-108" fmla="*/ 1406 h 11982"/>
                <a:gd name="connsiteX2-109" fmla="*/ 21 w 10675"/>
                <a:gd name="connsiteY2-110" fmla="*/ 11406 h 11982"/>
                <a:gd name="connsiteX3-111" fmla="*/ 3202 w 10675"/>
                <a:gd name="connsiteY3-112" fmla="*/ 10726 h 11982"/>
                <a:gd name="connsiteX4" fmla="*/ 9328 w 10675"/>
                <a:gd name="connsiteY4" fmla="*/ 10357 h 11982"/>
                <a:gd name="connsiteX0-113" fmla="*/ 9328 w 10675"/>
                <a:gd name="connsiteY0-114" fmla="*/ 10357 h 11819"/>
                <a:gd name="connsiteX1-115" fmla="*/ 3996 w 10675"/>
                <a:gd name="connsiteY1-116" fmla="*/ 1406 h 11819"/>
                <a:gd name="connsiteX2-117" fmla="*/ 21 w 10675"/>
                <a:gd name="connsiteY2-118" fmla="*/ 11406 h 11819"/>
                <a:gd name="connsiteX3-119" fmla="*/ 3085 w 10675"/>
                <a:gd name="connsiteY3-120" fmla="*/ 9474 h 11819"/>
                <a:gd name="connsiteX4-121" fmla="*/ 9328 w 10675"/>
                <a:gd name="connsiteY4-122" fmla="*/ 10357 h 11819"/>
                <a:gd name="connsiteX0-123" fmla="*/ 9328 w 10675"/>
                <a:gd name="connsiteY0-124" fmla="*/ 10357 h 11819"/>
                <a:gd name="connsiteX1-125" fmla="*/ 3996 w 10675"/>
                <a:gd name="connsiteY1-126" fmla="*/ 1406 h 11819"/>
                <a:gd name="connsiteX2-127" fmla="*/ 21 w 10675"/>
                <a:gd name="connsiteY2-128" fmla="*/ 11406 h 11819"/>
                <a:gd name="connsiteX3-129" fmla="*/ 3085 w 10675"/>
                <a:gd name="connsiteY3-130" fmla="*/ 9474 h 11819"/>
                <a:gd name="connsiteX4-131" fmla="*/ 9328 w 10675"/>
                <a:gd name="connsiteY4-132" fmla="*/ 10357 h 11819"/>
                <a:gd name="connsiteX0-133" fmla="*/ 9328 w 10675"/>
                <a:gd name="connsiteY0-134" fmla="*/ 10357 h 12344"/>
                <a:gd name="connsiteX1-135" fmla="*/ 3996 w 10675"/>
                <a:gd name="connsiteY1-136" fmla="*/ 1406 h 12344"/>
                <a:gd name="connsiteX2-137" fmla="*/ 21 w 10675"/>
                <a:gd name="connsiteY2-138" fmla="*/ 11406 h 12344"/>
                <a:gd name="connsiteX3-139" fmla="*/ 3085 w 10675"/>
                <a:gd name="connsiteY3-140" fmla="*/ 9474 h 12344"/>
                <a:gd name="connsiteX4-141" fmla="*/ 9328 w 10675"/>
                <a:gd name="connsiteY4-142" fmla="*/ 10357 h 12344"/>
                <a:gd name="connsiteX0-143" fmla="*/ 9328 w 10675"/>
                <a:gd name="connsiteY0-144" fmla="*/ 10357 h 12703"/>
                <a:gd name="connsiteX1-145" fmla="*/ 3996 w 10675"/>
                <a:gd name="connsiteY1-146" fmla="*/ 1406 h 12703"/>
                <a:gd name="connsiteX2-147" fmla="*/ 21 w 10675"/>
                <a:gd name="connsiteY2-148" fmla="*/ 11406 h 12703"/>
                <a:gd name="connsiteX3-149" fmla="*/ 3085 w 10675"/>
                <a:gd name="connsiteY3-150" fmla="*/ 9474 h 12703"/>
                <a:gd name="connsiteX4-151" fmla="*/ 9328 w 10675"/>
                <a:gd name="connsiteY4-152" fmla="*/ 10357 h 127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21" y="connsiteY4-122"/>
                </a:cxn>
              </a:cxnLst>
              <a:rect l="l" t="t" r="r" b="b"/>
              <a:pathLst>
                <a:path w="10675" h="12703">
                  <a:moveTo>
                    <a:pt x="9328" y="10357"/>
                  </a:moveTo>
                  <a:cubicBezTo>
                    <a:pt x="12752" y="4502"/>
                    <a:pt x="9167" y="-3202"/>
                    <a:pt x="3996" y="1406"/>
                  </a:cubicBezTo>
                  <a:cubicBezTo>
                    <a:pt x="-525" y="8784"/>
                    <a:pt x="21" y="11406"/>
                    <a:pt x="21" y="11406"/>
                  </a:cubicBezTo>
                  <a:cubicBezTo>
                    <a:pt x="-111" y="12959"/>
                    <a:pt x="1257" y="13917"/>
                    <a:pt x="3085" y="9474"/>
                  </a:cubicBezTo>
                  <a:cubicBezTo>
                    <a:pt x="6578" y="6141"/>
                    <a:pt x="9196" y="11910"/>
                    <a:pt x="9328" y="10357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110"/>
            <p:cNvSpPr/>
            <p:nvPr/>
          </p:nvSpPr>
          <p:spPr bwMode="auto">
            <a:xfrm>
              <a:off x="4488477" y="-578920"/>
              <a:ext cx="45346" cy="90691"/>
            </a:xfrm>
            <a:custGeom>
              <a:avLst/>
              <a:gdLst>
                <a:gd name="T0" fmla="*/ 12 w 19"/>
                <a:gd name="T1" fmla="*/ 2 h 38"/>
                <a:gd name="T2" fmla="*/ 12 w 19"/>
                <a:gd name="T3" fmla="*/ 12 h 38"/>
                <a:gd name="T4" fmla="*/ 12 w 19"/>
                <a:gd name="T5" fmla="*/ 28 h 38"/>
                <a:gd name="T6" fmla="*/ 19 w 19"/>
                <a:gd name="T7" fmla="*/ 37 h 38"/>
                <a:gd name="T8" fmla="*/ 7 w 19"/>
                <a:gd name="T9" fmla="*/ 34 h 38"/>
                <a:gd name="T10" fmla="*/ 1 w 19"/>
                <a:gd name="T11" fmla="*/ 18 h 38"/>
                <a:gd name="T12" fmla="*/ 9 w 19"/>
                <a:gd name="T13" fmla="*/ 1 h 38"/>
                <a:gd name="T14" fmla="*/ 12 w 19"/>
                <a:gd name="T1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8">
                  <a:moveTo>
                    <a:pt x="12" y="2"/>
                  </a:moveTo>
                  <a:cubicBezTo>
                    <a:pt x="14" y="5"/>
                    <a:pt x="13" y="9"/>
                    <a:pt x="12" y="12"/>
                  </a:cubicBezTo>
                  <a:cubicBezTo>
                    <a:pt x="10" y="19"/>
                    <a:pt x="8" y="20"/>
                    <a:pt x="12" y="28"/>
                  </a:cubicBezTo>
                  <a:cubicBezTo>
                    <a:pt x="13" y="29"/>
                    <a:pt x="17" y="37"/>
                    <a:pt x="19" y="37"/>
                  </a:cubicBezTo>
                  <a:cubicBezTo>
                    <a:pt x="15" y="38"/>
                    <a:pt x="10" y="36"/>
                    <a:pt x="7" y="34"/>
                  </a:cubicBezTo>
                  <a:cubicBezTo>
                    <a:pt x="4" y="28"/>
                    <a:pt x="0" y="25"/>
                    <a:pt x="1" y="18"/>
                  </a:cubicBezTo>
                  <a:cubicBezTo>
                    <a:pt x="1" y="15"/>
                    <a:pt x="5" y="1"/>
                    <a:pt x="9" y="1"/>
                  </a:cubicBezTo>
                  <a:cubicBezTo>
                    <a:pt x="11" y="0"/>
                    <a:pt x="12" y="1"/>
                    <a:pt x="12" y="2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85" name="组合 784"/>
            <p:cNvGrpSpPr/>
            <p:nvPr/>
          </p:nvGrpSpPr>
          <p:grpSpPr>
            <a:xfrm>
              <a:off x="5015491" y="-294944"/>
              <a:ext cx="496785" cy="839394"/>
              <a:chOff x="5015491" y="-123451"/>
              <a:chExt cx="496785" cy="839394"/>
            </a:xfrm>
          </p:grpSpPr>
          <p:sp>
            <p:nvSpPr>
              <p:cNvPr id="794" name="Freeform 5"/>
              <p:cNvSpPr/>
              <p:nvPr/>
            </p:nvSpPr>
            <p:spPr bwMode="auto">
              <a:xfrm>
                <a:off x="5067890" y="-123451"/>
                <a:ext cx="444385" cy="738627"/>
              </a:xfrm>
              <a:custGeom>
                <a:avLst/>
                <a:gdLst>
                  <a:gd name="T0" fmla="*/ 186 w 186"/>
                  <a:gd name="T1" fmla="*/ 207 h 310"/>
                  <a:gd name="T2" fmla="*/ 92 w 186"/>
                  <a:gd name="T3" fmla="*/ 310 h 310"/>
                  <a:gd name="T4" fmla="*/ 66 w 186"/>
                  <a:gd name="T5" fmla="*/ 242 h 310"/>
                  <a:gd name="T6" fmla="*/ 100 w 186"/>
                  <a:gd name="T7" fmla="*/ 187 h 310"/>
                  <a:gd name="T8" fmla="*/ 22 w 186"/>
                  <a:gd name="T9" fmla="*/ 43 h 310"/>
                  <a:gd name="T10" fmla="*/ 14 w 186"/>
                  <a:gd name="T11" fmla="*/ 7 h 310"/>
                  <a:gd name="T12" fmla="*/ 63 w 186"/>
                  <a:gd name="T13" fmla="*/ 5 h 310"/>
                  <a:gd name="T14" fmla="*/ 186 w 186"/>
                  <a:gd name="T15" fmla="*/ 20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310">
                    <a:moveTo>
                      <a:pt x="186" y="207"/>
                    </a:moveTo>
                    <a:cubicBezTo>
                      <a:pt x="186" y="207"/>
                      <a:pt x="165" y="299"/>
                      <a:pt x="92" y="310"/>
                    </a:cubicBezTo>
                    <a:cubicBezTo>
                      <a:pt x="92" y="310"/>
                      <a:pt x="96" y="266"/>
                      <a:pt x="66" y="242"/>
                    </a:cubicBezTo>
                    <a:cubicBezTo>
                      <a:pt x="66" y="242"/>
                      <a:pt x="85" y="230"/>
                      <a:pt x="100" y="187"/>
                    </a:cubicBezTo>
                    <a:cubicBezTo>
                      <a:pt x="100" y="187"/>
                      <a:pt x="76" y="52"/>
                      <a:pt x="22" y="43"/>
                    </a:cubicBezTo>
                    <a:cubicBezTo>
                      <a:pt x="0" y="40"/>
                      <a:pt x="14" y="7"/>
                      <a:pt x="14" y="7"/>
                    </a:cubicBezTo>
                    <a:cubicBezTo>
                      <a:pt x="14" y="7"/>
                      <a:pt x="31" y="0"/>
                      <a:pt x="63" y="5"/>
                    </a:cubicBezTo>
                    <a:cubicBezTo>
                      <a:pt x="133" y="17"/>
                      <a:pt x="186" y="207"/>
                      <a:pt x="186" y="20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5" name="Freeform 7"/>
              <p:cNvSpPr/>
              <p:nvPr/>
            </p:nvSpPr>
            <p:spPr bwMode="auto">
              <a:xfrm>
                <a:off x="5226096" y="317911"/>
                <a:ext cx="286180" cy="297265"/>
              </a:xfrm>
              <a:custGeom>
                <a:avLst/>
                <a:gdLst>
                  <a:gd name="T0" fmla="*/ 113 w 120"/>
                  <a:gd name="T1" fmla="*/ 0 h 125"/>
                  <a:gd name="T2" fmla="*/ 94 w 120"/>
                  <a:gd name="T3" fmla="*/ 57 h 125"/>
                  <a:gd name="T4" fmla="*/ 58 w 120"/>
                  <a:gd name="T5" fmla="*/ 78 h 125"/>
                  <a:gd name="T6" fmla="*/ 12 w 120"/>
                  <a:gd name="T7" fmla="*/ 45 h 125"/>
                  <a:gd name="T8" fmla="*/ 0 w 120"/>
                  <a:gd name="T9" fmla="*/ 57 h 125"/>
                  <a:gd name="T10" fmla="*/ 26 w 120"/>
                  <a:gd name="T11" fmla="*/ 125 h 125"/>
                  <a:gd name="T12" fmla="*/ 120 w 120"/>
                  <a:gd name="T13" fmla="*/ 22 h 125"/>
                  <a:gd name="T14" fmla="*/ 113 w 120"/>
                  <a:gd name="T1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125">
                    <a:moveTo>
                      <a:pt x="113" y="0"/>
                    </a:moveTo>
                    <a:cubicBezTo>
                      <a:pt x="111" y="21"/>
                      <a:pt x="105" y="41"/>
                      <a:pt x="94" y="57"/>
                    </a:cubicBezTo>
                    <a:cubicBezTo>
                      <a:pt x="86" y="69"/>
                      <a:pt x="74" y="82"/>
                      <a:pt x="58" y="78"/>
                    </a:cubicBezTo>
                    <a:cubicBezTo>
                      <a:pt x="38" y="74"/>
                      <a:pt x="27" y="57"/>
                      <a:pt x="12" y="45"/>
                    </a:cubicBezTo>
                    <a:cubicBezTo>
                      <a:pt x="5" y="54"/>
                      <a:pt x="0" y="57"/>
                      <a:pt x="0" y="57"/>
                    </a:cubicBezTo>
                    <a:cubicBezTo>
                      <a:pt x="30" y="81"/>
                      <a:pt x="26" y="125"/>
                      <a:pt x="26" y="125"/>
                    </a:cubicBezTo>
                    <a:cubicBezTo>
                      <a:pt x="99" y="114"/>
                      <a:pt x="120" y="22"/>
                      <a:pt x="120" y="22"/>
                    </a:cubicBezTo>
                    <a:cubicBezTo>
                      <a:pt x="120" y="22"/>
                      <a:pt x="117" y="14"/>
                      <a:pt x="113" y="0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6" name="Freeform 155"/>
              <p:cNvSpPr/>
              <p:nvPr/>
            </p:nvSpPr>
            <p:spPr bwMode="auto">
              <a:xfrm>
                <a:off x="5015491" y="441855"/>
                <a:ext cx="245873" cy="274088"/>
              </a:xfrm>
              <a:custGeom>
                <a:avLst/>
                <a:gdLst>
                  <a:gd name="T0" fmla="*/ 96 w 103"/>
                  <a:gd name="T1" fmla="*/ 35 h 115"/>
                  <a:gd name="T2" fmla="*/ 64 w 103"/>
                  <a:gd name="T3" fmla="*/ 3 h 115"/>
                  <a:gd name="T4" fmla="*/ 40 w 103"/>
                  <a:gd name="T5" fmla="*/ 3 h 115"/>
                  <a:gd name="T6" fmla="*/ 35 w 103"/>
                  <a:gd name="T7" fmla="*/ 26 h 115"/>
                  <a:gd name="T8" fmla="*/ 0 w 103"/>
                  <a:gd name="T9" fmla="*/ 52 h 115"/>
                  <a:gd name="T10" fmla="*/ 8 w 103"/>
                  <a:gd name="T11" fmla="*/ 77 h 115"/>
                  <a:gd name="T12" fmla="*/ 16 w 103"/>
                  <a:gd name="T13" fmla="*/ 102 h 115"/>
                  <a:gd name="T14" fmla="*/ 66 w 103"/>
                  <a:gd name="T15" fmla="*/ 107 h 115"/>
                  <a:gd name="T16" fmla="*/ 88 w 103"/>
                  <a:gd name="T17" fmla="*/ 90 h 115"/>
                  <a:gd name="T18" fmla="*/ 103 w 103"/>
                  <a:gd name="T19" fmla="*/ 71 h 115"/>
                  <a:gd name="T20" fmla="*/ 96 w 103"/>
                  <a:gd name="T21" fmla="*/ 3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115">
                    <a:moveTo>
                      <a:pt x="96" y="35"/>
                    </a:moveTo>
                    <a:cubicBezTo>
                      <a:pt x="83" y="24"/>
                      <a:pt x="82" y="8"/>
                      <a:pt x="64" y="3"/>
                    </a:cubicBezTo>
                    <a:cubicBezTo>
                      <a:pt x="58" y="1"/>
                      <a:pt x="46" y="0"/>
                      <a:pt x="40" y="3"/>
                    </a:cubicBezTo>
                    <a:cubicBezTo>
                      <a:pt x="29" y="8"/>
                      <a:pt x="33" y="15"/>
                      <a:pt x="35" y="26"/>
                    </a:cubicBezTo>
                    <a:cubicBezTo>
                      <a:pt x="17" y="31"/>
                      <a:pt x="2" y="31"/>
                      <a:pt x="0" y="52"/>
                    </a:cubicBezTo>
                    <a:cubicBezTo>
                      <a:pt x="0" y="62"/>
                      <a:pt x="6" y="69"/>
                      <a:pt x="8" y="77"/>
                    </a:cubicBezTo>
                    <a:cubicBezTo>
                      <a:pt x="11" y="85"/>
                      <a:pt x="10" y="95"/>
                      <a:pt x="16" y="102"/>
                    </a:cubicBezTo>
                    <a:cubicBezTo>
                      <a:pt x="27" y="115"/>
                      <a:pt x="52" y="112"/>
                      <a:pt x="66" y="107"/>
                    </a:cubicBezTo>
                    <a:cubicBezTo>
                      <a:pt x="75" y="103"/>
                      <a:pt x="83" y="98"/>
                      <a:pt x="88" y="90"/>
                    </a:cubicBezTo>
                    <a:cubicBezTo>
                      <a:pt x="93" y="82"/>
                      <a:pt x="91" y="72"/>
                      <a:pt x="103" y="71"/>
                    </a:cubicBezTo>
                    <a:lnTo>
                      <a:pt x="96" y="3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7" name="Freeform 156"/>
              <p:cNvSpPr/>
              <p:nvPr/>
            </p:nvSpPr>
            <p:spPr bwMode="auto">
              <a:xfrm>
                <a:off x="5067890" y="463017"/>
                <a:ext cx="71545" cy="85653"/>
              </a:xfrm>
              <a:custGeom>
                <a:avLst/>
                <a:gdLst>
                  <a:gd name="T0" fmla="*/ 21 w 30"/>
                  <a:gd name="T1" fmla="*/ 12 h 36"/>
                  <a:gd name="T2" fmla="*/ 22 w 30"/>
                  <a:gd name="T3" fmla="*/ 17 h 36"/>
                  <a:gd name="T4" fmla="*/ 25 w 30"/>
                  <a:gd name="T5" fmla="*/ 26 h 36"/>
                  <a:gd name="T6" fmla="*/ 30 w 30"/>
                  <a:gd name="T7" fmla="*/ 36 h 36"/>
                  <a:gd name="T8" fmla="*/ 19 w 30"/>
                  <a:gd name="T9" fmla="*/ 29 h 36"/>
                  <a:gd name="T10" fmla="*/ 13 w 30"/>
                  <a:gd name="T11" fmla="*/ 17 h 36"/>
                  <a:gd name="T12" fmla="*/ 12 w 30"/>
                  <a:gd name="T13" fmla="*/ 0 h 36"/>
                  <a:gd name="T14" fmla="*/ 21 w 30"/>
                  <a:gd name="T15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6">
                    <a:moveTo>
                      <a:pt x="21" y="12"/>
                    </a:moveTo>
                    <a:cubicBezTo>
                      <a:pt x="22" y="14"/>
                      <a:pt x="22" y="15"/>
                      <a:pt x="22" y="17"/>
                    </a:cubicBezTo>
                    <a:cubicBezTo>
                      <a:pt x="23" y="20"/>
                      <a:pt x="24" y="23"/>
                      <a:pt x="25" y="26"/>
                    </a:cubicBezTo>
                    <a:cubicBezTo>
                      <a:pt x="26" y="30"/>
                      <a:pt x="29" y="32"/>
                      <a:pt x="30" y="36"/>
                    </a:cubicBezTo>
                    <a:cubicBezTo>
                      <a:pt x="26" y="34"/>
                      <a:pt x="23" y="31"/>
                      <a:pt x="19" y="29"/>
                    </a:cubicBezTo>
                    <a:cubicBezTo>
                      <a:pt x="13" y="25"/>
                      <a:pt x="0" y="20"/>
                      <a:pt x="13" y="17"/>
                    </a:cubicBezTo>
                    <a:cubicBezTo>
                      <a:pt x="12" y="12"/>
                      <a:pt x="9" y="5"/>
                      <a:pt x="12" y="0"/>
                    </a:cubicBezTo>
                    <a:cubicBezTo>
                      <a:pt x="16" y="4"/>
                      <a:pt x="19" y="7"/>
                      <a:pt x="21" y="1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8" name="Freeform 157"/>
              <p:cNvSpPr/>
              <p:nvPr/>
            </p:nvSpPr>
            <p:spPr bwMode="auto">
              <a:xfrm>
                <a:off x="5018515" y="457978"/>
                <a:ext cx="242850" cy="257965"/>
              </a:xfrm>
              <a:custGeom>
                <a:avLst/>
                <a:gdLst>
                  <a:gd name="T0" fmla="*/ 7 w 102"/>
                  <a:gd name="T1" fmla="*/ 70 h 108"/>
                  <a:gd name="T2" fmla="*/ 0 w 102"/>
                  <a:gd name="T3" fmla="*/ 52 h 108"/>
                  <a:gd name="T4" fmla="*/ 8 w 102"/>
                  <a:gd name="T5" fmla="*/ 49 h 108"/>
                  <a:gd name="T6" fmla="*/ 17 w 102"/>
                  <a:gd name="T7" fmla="*/ 62 h 108"/>
                  <a:gd name="T8" fmla="*/ 54 w 102"/>
                  <a:gd name="T9" fmla="*/ 82 h 108"/>
                  <a:gd name="T10" fmla="*/ 72 w 102"/>
                  <a:gd name="T11" fmla="*/ 75 h 108"/>
                  <a:gd name="T12" fmla="*/ 78 w 102"/>
                  <a:gd name="T13" fmla="*/ 59 h 108"/>
                  <a:gd name="T14" fmla="*/ 73 w 102"/>
                  <a:gd name="T15" fmla="*/ 33 h 108"/>
                  <a:gd name="T16" fmla="*/ 72 w 102"/>
                  <a:gd name="T17" fmla="*/ 0 h 108"/>
                  <a:gd name="T18" fmla="*/ 95 w 102"/>
                  <a:gd name="T19" fmla="*/ 28 h 108"/>
                  <a:gd name="T20" fmla="*/ 102 w 102"/>
                  <a:gd name="T21" fmla="*/ 64 h 108"/>
                  <a:gd name="T22" fmla="*/ 87 w 102"/>
                  <a:gd name="T23" fmla="*/ 83 h 108"/>
                  <a:gd name="T24" fmla="*/ 65 w 102"/>
                  <a:gd name="T25" fmla="*/ 100 h 108"/>
                  <a:gd name="T26" fmla="*/ 15 w 102"/>
                  <a:gd name="T27" fmla="*/ 95 h 108"/>
                  <a:gd name="T28" fmla="*/ 7 w 102"/>
                  <a:gd name="T29" fmla="*/ 7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08">
                    <a:moveTo>
                      <a:pt x="7" y="70"/>
                    </a:moveTo>
                    <a:cubicBezTo>
                      <a:pt x="5" y="64"/>
                      <a:pt x="2" y="58"/>
                      <a:pt x="0" y="52"/>
                    </a:cubicBezTo>
                    <a:cubicBezTo>
                      <a:pt x="3" y="51"/>
                      <a:pt x="5" y="50"/>
                      <a:pt x="8" y="49"/>
                    </a:cubicBezTo>
                    <a:cubicBezTo>
                      <a:pt x="11" y="54"/>
                      <a:pt x="14" y="58"/>
                      <a:pt x="17" y="62"/>
                    </a:cubicBezTo>
                    <a:cubicBezTo>
                      <a:pt x="26" y="73"/>
                      <a:pt x="39" y="86"/>
                      <a:pt x="54" y="82"/>
                    </a:cubicBezTo>
                    <a:cubicBezTo>
                      <a:pt x="60" y="80"/>
                      <a:pt x="68" y="80"/>
                      <a:pt x="72" y="75"/>
                    </a:cubicBezTo>
                    <a:cubicBezTo>
                      <a:pt x="75" y="71"/>
                      <a:pt x="78" y="64"/>
                      <a:pt x="78" y="59"/>
                    </a:cubicBezTo>
                    <a:cubicBezTo>
                      <a:pt x="78" y="51"/>
                      <a:pt x="75" y="41"/>
                      <a:pt x="73" y="33"/>
                    </a:cubicBezTo>
                    <a:cubicBezTo>
                      <a:pt x="70" y="22"/>
                      <a:pt x="75" y="10"/>
                      <a:pt x="72" y="0"/>
                    </a:cubicBezTo>
                    <a:cubicBezTo>
                      <a:pt x="82" y="7"/>
                      <a:pt x="84" y="19"/>
                      <a:pt x="95" y="28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90" y="65"/>
                      <a:pt x="92" y="75"/>
                      <a:pt x="87" y="83"/>
                    </a:cubicBezTo>
                    <a:cubicBezTo>
                      <a:pt x="82" y="91"/>
                      <a:pt x="74" y="96"/>
                      <a:pt x="65" y="100"/>
                    </a:cubicBezTo>
                    <a:cubicBezTo>
                      <a:pt x="51" y="105"/>
                      <a:pt x="26" y="108"/>
                      <a:pt x="15" y="95"/>
                    </a:cubicBezTo>
                    <a:cubicBezTo>
                      <a:pt x="9" y="88"/>
                      <a:pt x="10" y="78"/>
                      <a:pt x="7" y="7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9" name="Freeform 158"/>
              <p:cNvSpPr/>
              <p:nvPr/>
            </p:nvSpPr>
            <p:spPr bwMode="auto">
              <a:xfrm>
                <a:off x="5192842" y="431778"/>
                <a:ext cx="135029" cy="209597"/>
              </a:xfrm>
              <a:custGeom>
                <a:avLst/>
                <a:gdLst>
                  <a:gd name="T0" fmla="*/ 55 w 57"/>
                  <a:gd name="T1" fmla="*/ 79 h 88"/>
                  <a:gd name="T2" fmla="*/ 17 w 57"/>
                  <a:gd name="T3" fmla="*/ 85 h 88"/>
                  <a:gd name="T4" fmla="*/ 0 w 57"/>
                  <a:gd name="T5" fmla="*/ 11 h 88"/>
                  <a:gd name="T6" fmla="*/ 17 w 57"/>
                  <a:gd name="T7" fmla="*/ 0 h 88"/>
                  <a:gd name="T8" fmla="*/ 55 w 57"/>
                  <a:gd name="T9" fmla="*/ 7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55" y="79"/>
                    </a:moveTo>
                    <a:cubicBezTo>
                      <a:pt x="55" y="79"/>
                      <a:pt x="46" y="88"/>
                      <a:pt x="17" y="85"/>
                    </a:cubicBezTo>
                    <a:cubicBezTo>
                      <a:pt x="17" y="85"/>
                      <a:pt x="25" y="38"/>
                      <a:pt x="0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57" y="20"/>
                      <a:pt x="55" y="7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86" name="组合 785"/>
            <p:cNvGrpSpPr/>
            <p:nvPr/>
          </p:nvGrpSpPr>
          <p:grpSpPr>
            <a:xfrm>
              <a:off x="4166021" y="-266724"/>
              <a:ext cx="598560" cy="762811"/>
              <a:chOff x="4166021" y="-266724"/>
              <a:chExt cx="598560" cy="762811"/>
            </a:xfrm>
          </p:grpSpPr>
          <p:sp>
            <p:nvSpPr>
              <p:cNvPr id="787" name="Freeform 8"/>
              <p:cNvSpPr/>
              <p:nvPr/>
            </p:nvSpPr>
            <p:spPr bwMode="auto">
              <a:xfrm>
                <a:off x="4166021" y="-266724"/>
                <a:ext cx="441362" cy="738627"/>
              </a:xfrm>
              <a:custGeom>
                <a:avLst/>
                <a:gdLst>
                  <a:gd name="T0" fmla="*/ 0 w 185"/>
                  <a:gd name="T1" fmla="*/ 207 h 310"/>
                  <a:gd name="T2" fmla="*/ 93 w 185"/>
                  <a:gd name="T3" fmla="*/ 310 h 310"/>
                  <a:gd name="T4" fmla="*/ 119 w 185"/>
                  <a:gd name="T5" fmla="*/ 242 h 310"/>
                  <a:gd name="T6" fmla="*/ 86 w 185"/>
                  <a:gd name="T7" fmla="*/ 187 h 310"/>
                  <a:gd name="T8" fmla="*/ 163 w 185"/>
                  <a:gd name="T9" fmla="*/ 43 h 310"/>
                  <a:gd name="T10" fmla="*/ 172 w 185"/>
                  <a:gd name="T11" fmla="*/ 6 h 310"/>
                  <a:gd name="T12" fmla="*/ 123 w 185"/>
                  <a:gd name="T13" fmla="*/ 5 h 310"/>
                  <a:gd name="T14" fmla="*/ 0 w 185"/>
                  <a:gd name="T15" fmla="*/ 20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5" h="310">
                    <a:moveTo>
                      <a:pt x="0" y="207"/>
                    </a:moveTo>
                    <a:cubicBezTo>
                      <a:pt x="0" y="207"/>
                      <a:pt x="21" y="298"/>
                      <a:pt x="93" y="310"/>
                    </a:cubicBezTo>
                    <a:cubicBezTo>
                      <a:pt x="93" y="310"/>
                      <a:pt x="90" y="265"/>
                      <a:pt x="119" y="242"/>
                    </a:cubicBezTo>
                    <a:cubicBezTo>
                      <a:pt x="119" y="242"/>
                      <a:pt x="101" y="229"/>
                      <a:pt x="86" y="187"/>
                    </a:cubicBezTo>
                    <a:cubicBezTo>
                      <a:pt x="86" y="187"/>
                      <a:pt x="109" y="52"/>
                      <a:pt x="163" y="43"/>
                    </a:cubicBezTo>
                    <a:cubicBezTo>
                      <a:pt x="185" y="39"/>
                      <a:pt x="172" y="6"/>
                      <a:pt x="172" y="6"/>
                    </a:cubicBezTo>
                    <a:cubicBezTo>
                      <a:pt x="172" y="6"/>
                      <a:pt x="155" y="0"/>
                      <a:pt x="123" y="5"/>
                    </a:cubicBezTo>
                    <a:cubicBezTo>
                      <a:pt x="52" y="16"/>
                      <a:pt x="0" y="207"/>
                      <a:pt x="0" y="20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8" name="Freeform 111"/>
              <p:cNvSpPr/>
              <p:nvPr/>
            </p:nvSpPr>
            <p:spPr bwMode="auto">
              <a:xfrm>
                <a:off x="4392748" y="274398"/>
                <a:ext cx="371833" cy="221689"/>
              </a:xfrm>
              <a:custGeom>
                <a:avLst/>
                <a:gdLst>
                  <a:gd name="T0" fmla="*/ 0 w 156"/>
                  <a:gd name="T1" fmla="*/ 75 h 93"/>
                  <a:gd name="T2" fmla="*/ 37 w 156"/>
                  <a:gd name="T3" fmla="*/ 89 h 93"/>
                  <a:gd name="T4" fmla="*/ 75 w 156"/>
                  <a:gd name="T5" fmla="*/ 92 h 93"/>
                  <a:gd name="T6" fmla="*/ 116 w 156"/>
                  <a:gd name="T7" fmla="*/ 76 h 93"/>
                  <a:gd name="T8" fmla="*/ 122 w 156"/>
                  <a:gd name="T9" fmla="*/ 61 h 93"/>
                  <a:gd name="T10" fmla="*/ 106 w 156"/>
                  <a:gd name="T11" fmla="*/ 56 h 93"/>
                  <a:gd name="T12" fmla="*/ 114 w 156"/>
                  <a:gd name="T13" fmla="*/ 48 h 93"/>
                  <a:gd name="T14" fmla="*/ 100 w 156"/>
                  <a:gd name="T15" fmla="*/ 31 h 93"/>
                  <a:gd name="T16" fmla="*/ 139 w 156"/>
                  <a:gd name="T17" fmla="*/ 34 h 93"/>
                  <a:gd name="T18" fmla="*/ 136 w 156"/>
                  <a:gd name="T19" fmla="*/ 9 h 93"/>
                  <a:gd name="T20" fmla="*/ 100 w 156"/>
                  <a:gd name="T21" fmla="*/ 1 h 93"/>
                  <a:gd name="T22" fmla="*/ 62 w 156"/>
                  <a:gd name="T23" fmla="*/ 7 h 93"/>
                  <a:gd name="T24" fmla="*/ 17 w 156"/>
                  <a:gd name="T25" fmla="*/ 34 h 93"/>
                  <a:gd name="T26" fmla="*/ 0 w 156"/>
                  <a:gd name="T27" fmla="*/ 7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93">
                    <a:moveTo>
                      <a:pt x="0" y="75"/>
                    </a:moveTo>
                    <a:cubicBezTo>
                      <a:pt x="13" y="76"/>
                      <a:pt x="25" y="86"/>
                      <a:pt x="37" y="89"/>
                    </a:cubicBezTo>
                    <a:cubicBezTo>
                      <a:pt x="49" y="92"/>
                      <a:pt x="64" y="93"/>
                      <a:pt x="75" y="92"/>
                    </a:cubicBezTo>
                    <a:cubicBezTo>
                      <a:pt x="88" y="91"/>
                      <a:pt x="106" y="83"/>
                      <a:pt x="116" y="76"/>
                    </a:cubicBezTo>
                    <a:cubicBezTo>
                      <a:pt x="121" y="72"/>
                      <a:pt x="125" y="67"/>
                      <a:pt x="122" y="61"/>
                    </a:cubicBezTo>
                    <a:cubicBezTo>
                      <a:pt x="118" y="54"/>
                      <a:pt x="112" y="56"/>
                      <a:pt x="106" y="56"/>
                    </a:cubicBezTo>
                    <a:cubicBezTo>
                      <a:pt x="109" y="53"/>
                      <a:pt x="111" y="50"/>
                      <a:pt x="114" y="48"/>
                    </a:cubicBezTo>
                    <a:cubicBezTo>
                      <a:pt x="111" y="39"/>
                      <a:pt x="108" y="36"/>
                      <a:pt x="100" y="31"/>
                    </a:cubicBezTo>
                    <a:cubicBezTo>
                      <a:pt x="110" y="21"/>
                      <a:pt x="128" y="32"/>
                      <a:pt x="139" y="34"/>
                    </a:cubicBezTo>
                    <a:cubicBezTo>
                      <a:pt x="156" y="36"/>
                      <a:pt x="145" y="14"/>
                      <a:pt x="136" y="9"/>
                    </a:cubicBezTo>
                    <a:cubicBezTo>
                      <a:pt x="127" y="4"/>
                      <a:pt x="111" y="2"/>
                      <a:pt x="100" y="1"/>
                    </a:cubicBezTo>
                    <a:cubicBezTo>
                      <a:pt x="89" y="0"/>
                      <a:pt x="73" y="3"/>
                      <a:pt x="62" y="7"/>
                    </a:cubicBezTo>
                    <a:cubicBezTo>
                      <a:pt x="46" y="13"/>
                      <a:pt x="32" y="25"/>
                      <a:pt x="17" y="34"/>
                    </a:cubicBez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9" name="Freeform 112"/>
              <p:cNvSpPr/>
              <p:nvPr/>
            </p:nvSpPr>
            <p:spPr bwMode="auto">
              <a:xfrm>
                <a:off x="4392748" y="338889"/>
                <a:ext cx="290211" cy="157197"/>
              </a:xfrm>
              <a:custGeom>
                <a:avLst/>
                <a:gdLst>
                  <a:gd name="T0" fmla="*/ 41 w 122"/>
                  <a:gd name="T1" fmla="*/ 47 h 66"/>
                  <a:gd name="T2" fmla="*/ 28 w 122"/>
                  <a:gd name="T3" fmla="*/ 0 h 66"/>
                  <a:gd name="T4" fmla="*/ 17 w 122"/>
                  <a:gd name="T5" fmla="*/ 7 h 66"/>
                  <a:gd name="T6" fmla="*/ 0 w 122"/>
                  <a:gd name="T7" fmla="*/ 48 h 66"/>
                  <a:gd name="T8" fmla="*/ 37 w 122"/>
                  <a:gd name="T9" fmla="*/ 62 h 66"/>
                  <a:gd name="T10" fmla="*/ 75 w 122"/>
                  <a:gd name="T11" fmla="*/ 65 h 66"/>
                  <a:gd name="T12" fmla="*/ 116 w 122"/>
                  <a:gd name="T13" fmla="*/ 49 h 66"/>
                  <a:gd name="T14" fmla="*/ 122 w 122"/>
                  <a:gd name="T15" fmla="*/ 41 h 66"/>
                  <a:gd name="T16" fmla="*/ 41 w 122"/>
                  <a:gd name="T17" fmla="*/ 4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66">
                    <a:moveTo>
                      <a:pt x="41" y="47"/>
                    </a:moveTo>
                    <a:cubicBezTo>
                      <a:pt x="20" y="39"/>
                      <a:pt x="21" y="19"/>
                      <a:pt x="28" y="0"/>
                    </a:cubicBezTo>
                    <a:cubicBezTo>
                      <a:pt x="24" y="3"/>
                      <a:pt x="21" y="5"/>
                      <a:pt x="17" y="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9"/>
                      <a:pt x="25" y="59"/>
                      <a:pt x="37" y="62"/>
                    </a:cubicBezTo>
                    <a:cubicBezTo>
                      <a:pt x="49" y="65"/>
                      <a:pt x="64" y="66"/>
                      <a:pt x="75" y="65"/>
                    </a:cubicBezTo>
                    <a:cubicBezTo>
                      <a:pt x="88" y="64"/>
                      <a:pt x="106" y="56"/>
                      <a:pt x="116" y="49"/>
                    </a:cubicBezTo>
                    <a:cubicBezTo>
                      <a:pt x="119" y="47"/>
                      <a:pt x="121" y="44"/>
                      <a:pt x="122" y="41"/>
                    </a:cubicBezTo>
                    <a:cubicBezTo>
                      <a:pt x="97" y="54"/>
                      <a:pt x="70" y="59"/>
                      <a:pt x="41" y="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0" name="Freeform 113"/>
              <p:cNvSpPr/>
              <p:nvPr/>
            </p:nvSpPr>
            <p:spPr bwMode="auto">
              <a:xfrm>
                <a:off x="4569092" y="388265"/>
                <a:ext cx="106814" cy="52399"/>
              </a:xfrm>
              <a:custGeom>
                <a:avLst/>
                <a:gdLst>
                  <a:gd name="T0" fmla="*/ 37 w 45"/>
                  <a:gd name="T1" fmla="*/ 0 h 22"/>
                  <a:gd name="T2" fmla="*/ 4 w 45"/>
                  <a:gd name="T3" fmla="*/ 4 h 22"/>
                  <a:gd name="T4" fmla="*/ 4 w 45"/>
                  <a:gd name="T5" fmla="*/ 11 h 22"/>
                  <a:gd name="T6" fmla="*/ 0 w 45"/>
                  <a:gd name="T7" fmla="*/ 22 h 22"/>
                  <a:gd name="T8" fmla="*/ 45 w 45"/>
                  <a:gd name="T9" fmla="*/ 9 h 22"/>
                  <a:gd name="T10" fmla="*/ 32 w 45"/>
                  <a:gd name="T11" fmla="*/ 8 h 22"/>
                  <a:gd name="T12" fmla="*/ 40 w 45"/>
                  <a:gd name="T13" fmla="*/ 0 h 22"/>
                  <a:gd name="T14" fmla="*/ 40 w 45"/>
                  <a:gd name="T15" fmla="*/ 0 h 22"/>
                  <a:gd name="T16" fmla="*/ 37 w 45"/>
                  <a:gd name="T17" fmla="*/ 0 h 22"/>
                  <a:gd name="T18" fmla="*/ 37 w 45"/>
                  <a:gd name="T1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22">
                    <a:moveTo>
                      <a:pt x="37" y="0"/>
                    </a:moveTo>
                    <a:cubicBezTo>
                      <a:pt x="27" y="4"/>
                      <a:pt x="15" y="3"/>
                      <a:pt x="4" y="4"/>
                    </a:cubicBezTo>
                    <a:cubicBezTo>
                      <a:pt x="4" y="6"/>
                      <a:pt x="4" y="9"/>
                      <a:pt x="4" y="11"/>
                    </a:cubicBezTo>
                    <a:cubicBezTo>
                      <a:pt x="4" y="16"/>
                      <a:pt x="2" y="19"/>
                      <a:pt x="0" y="22"/>
                    </a:cubicBezTo>
                    <a:cubicBezTo>
                      <a:pt x="17" y="22"/>
                      <a:pt x="31" y="17"/>
                      <a:pt x="45" y="9"/>
                    </a:cubicBezTo>
                    <a:cubicBezTo>
                      <a:pt x="42" y="7"/>
                      <a:pt x="37" y="8"/>
                      <a:pt x="32" y="8"/>
                    </a:cubicBezTo>
                    <a:cubicBezTo>
                      <a:pt x="35" y="5"/>
                      <a:pt x="37" y="2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1" name="Freeform 114"/>
              <p:cNvSpPr/>
              <p:nvPr/>
            </p:nvSpPr>
            <p:spPr bwMode="auto">
              <a:xfrm>
                <a:off x="4576145" y="300598"/>
                <a:ext cx="162236" cy="59453"/>
              </a:xfrm>
              <a:custGeom>
                <a:avLst/>
                <a:gdLst>
                  <a:gd name="T0" fmla="*/ 65 w 68"/>
                  <a:gd name="T1" fmla="*/ 21 h 25"/>
                  <a:gd name="T2" fmla="*/ 36 w 68"/>
                  <a:gd name="T3" fmla="*/ 3 h 25"/>
                  <a:gd name="T4" fmla="*/ 2 w 68"/>
                  <a:gd name="T5" fmla="*/ 15 h 25"/>
                  <a:gd name="T6" fmla="*/ 0 w 68"/>
                  <a:gd name="T7" fmla="*/ 16 h 25"/>
                  <a:gd name="T8" fmla="*/ 0 w 68"/>
                  <a:gd name="T9" fmla="*/ 25 h 25"/>
                  <a:gd name="T10" fmla="*/ 30 w 68"/>
                  <a:gd name="T11" fmla="*/ 25 h 25"/>
                  <a:gd name="T12" fmla="*/ 23 w 68"/>
                  <a:gd name="T13" fmla="*/ 20 h 25"/>
                  <a:gd name="T14" fmla="*/ 62 w 68"/>
                  <a:gd name="T15" fmla="*/ 23 h 25"/>
                  <a:gd name="T16" fmla="*/ 68 w 68"/>
                  <a:gd name="T17" fmla="*/ 22 h 25"/>
                  <a:gd name="T18" fmla="*/ 65 w 68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25">
                    <a:moveTo>
                      <a:pt x="65" y="21"/>
                    </a:moveTo>
                    <a:cubicBezTo>
                      <a:pt x="56" y="15"/>
                      <a:pt x="47" y="5"/>
                      <a:pt x="36" y="3"/>
                    </a:cubicBezTo>
                    <a:cubicBezTo>
                      <a:pt x="23" y="0"/>
                      <a:pt x="12" y="9"/>
                      <a:pt x="2" y="15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9"/>
                      <a:pt x="0" y="22"/>
                      <a:pt x="0" y="25"/>
                    </a:cubicBezTo>
                    <a:cubicBezTo>
                      <a:pt x="8" y="22"/>
                      <a:pt x="21" y="23"/>
                      <a:pt x="30" y="25"/>
                    </a:cubicBezTo>
                    <a:cubicBezTo>
                      <a:pt x="28" y="23"/>
                      <a:pt x="26" y="22"/>
                      <a:pt x="23" y="20"/>
                    </a:cubicBezTo>
                    <a:cubicBezTo>
                      <a:pt x="33" y="10"/>
                      <a:pt x="51" y="21"/>
                      <a:pt x="62" y="23"/>
                    </a:cubicBezTo>
                    <a:cubicBezTo>
                      <a:pt x="65" y="23"/>
                      <a:pt x="67" y="23"/>
                      <a:pt x="68" y="22"/>
                    </a:cubicBezTo>
                    <a:cubicBezTo>
                      <a:pt x="67" y="22"/>
                      <a:pt x="66" y="22"/>
                      <a:pt x="65" y="2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2" name="Freeform 115"/>
              <p:cNvSpPr/>
              <p:nvPr/>
            </p:nvSpPr>
            <p:spPr bwMode="auto">
              <a:xfrm rot="586214">
                <a:off x="4361485" y="302012"/>
                <a:ext cx="107822" cy="190918"/>
              </a:xfrm>
              <a:custGeom>
                <a:avLst/>
                <a:gdLst>
                  <a:gd name="T0" fmla="*/ 2 w 45"/>
                  <a:gd name="T1" fmla="*/ 63 h 70"/>
                  <a:gd name="T2" fmla="*/ 31 w 45"/>
                  <a:gd name="T3" fmla="*/ 67 h 70"/>
                  <a:gd name="T4" fmla="*/ 45 w 45"/>
                  <a:gd name="T5" fmla="*/ 8 h 70"/>
                  <a:gd name="T6" fmla="*/ 32 w 45"/>
                  <a:gd name="T7" fmla="*/ 0 h 70"/>
                  <a:gd name="T8" fmla="*/ 2 w 45"/>
                  <a:gd name="T9" fmla="*/ 6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70">
                    <a:moveTo>
                      <a:pt x="2" y="63"/>
                    </a:moveTo>
                    <a:cubicBezTo>
                      <a:pt x="2" y="63"/>
                      <a:pt x="9" y="70"/>
                      <a:pt x="31" y="67"/>
                    </a:cubicBezTo>
                    <a:cubicBezTo>
                      <a:pt x="31" y="67"/>
                      <a:pt x="25" y="30"/>
                      <a:pt x="45" y="8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0" y="16"/>
                      <a:pt x="2" y="6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3" name="Freeform 175"/>
              <p:cNvSpPr/>
              <p:nvPr/>
            </p:nvSpPr>
            <p:spPr bwMode="auto">
              <a:xfrm>
                <a:off x="4542892" y="326797"/>
                <a:ext cx="23177" cy="26200"/>
              </a:xfrm>
              <a:custGeom>
                <a:avLst/>
                <a:gdLst>
                  <a:gd name="T0" fmla="*/ 1 w 10"/>
                  <a:gd name="T1" fmla="*/ 6 h 11"/>
                  <a:gd name="T2" fmla="*/ 9 w 10"/>
                  <a:gd name="T3" fmla="*/ 10 h 11"/>
                  <a:gd name="T4" fmla="*/ 9 w 10"/>
                  <a:gd name="T5" fmla="*/ 3 h 11"/>
                  <a:gd name="T6" fmla="*/ 1 w 10"/>
                  <a:gd name="T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1" y="6"/>
                    </a:moveTo>
                    <a:cubicBezTo>
                      <a:pt x="4" y="9"/>
                      <a:pt x="7" y="11"/>
                      <a:pt x="9" y="10"/>
                    </a:cubicBezTo>
                    <a:cubicBezTo>
                      <a:pt x="10" y="9"/>
                      <a:pt x="10" y="6"/>
                      <a:pt x="9" y="3"/>
                    </a:cubicBezTo>
                    <a:cubicBezTo>
                      <a:pt x="9" y="0"/>
                      <a:pt x="0" y="4"/>
                      <a:pt x="1" y="6"/>
                    </a:cubicBez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00" name="组合 799"/>
          <p:cNvGrpSpPr/>
          <p:nvPr/>
        </p:nvGrpSpPr>
        <p:grpSpPr>
          <a:xfrm>
            <a:off x="2229382" y="3020566"/>
            <a:ext cx="2527564" cy="2886488"/>
            <a:chOff x="4552962" y="624682"/>
            <a:chExt cx="4516446" cy="5157790"/>
          </a:xfrm>
        </p:grpSpPr>
        <p:grpSp>
          <p:nvGrpSpPr>
            <p:cNvPr id="801" name="Group 5"/>
            <p:cNvGrpSpPr>
              <a:grpSpLocks noChangeAspect="1"/>
            </p:cNvGrpSpPr>
            <p:nvPr/>
          </p:nvGrpSpPr>
          <p:grpSpPr bwMode="auto">
            <a:xfrm>
              <a:off x="4552962" y="624682"/>
              <a:ext cx="4516446" cy="5157790"/>
              <a:chOff x="6180" y="-2118"/>
              <a:chExt cx="2845" cy="3249"/>
            </a:xfrm>
          </p:grpSpPr>
          <p:sp>
            <p:nvSpPr>
              <p:cNvPr id="808" name="Freeform 6"/>
              <p:cNvSpPr/>
              <p:nvPr/>
            </p:nvSpPr>
            <p:spPr bwMode="auto">
              <a:xfrm>
                <a:off x="8026" y="-1453"/>
                <a:ext cx="999" cy="1416"/>
              </a:xfrm>
              <a:custGeom>
                <a:avLst/>
                <a:gdLst>
                  <a:gd name="T0" fmla="*/ 0 w 422"/>
                  <a:gd name="T1" fmla="*/ 357 h 598"/>
                  <a:gd name="T2" fmla="*/ 174 w 422"/>
                  <a:gd name="T3" fmla="*/ 16 h 598"/>
                  <a:gd name="T4" fmla="*/ 363 w 422"/>
                  <a:gd name="T5" fmla="*/ 117 h 598"/>
                  <a:gd name="T6" fmla="*/ 422 w 422"/>
                  <a:gd name="T7" fmla="*/ 436 h 598"/>
                  <a:gd name="T8" fmla="*/ 414 w 422"/>
                  <a:gd name="T9" fmla="*/ 598 h 598"/>
                  <a:gd name="T10" fmla="*/ 43 w 422"/>
                  <a:gd name="T11" fmla="*/ 592 h 598"/>
                  <a:gd name="T12" fmla="*/ 0 w 422"/>
                  <a:gd name="T13" fmla="*/ 357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2" h="598">
                    <a:moveTo>
                      <a:pt x="0" y="357"/>
                    </a:moveTo>
                    <a:cubicBezTo>
                      <a:pt x="0" y="357"/>
                      <a:pt x="16" y="0"/>
                      <a:pt x="174" y="16"/>
                    </a:cubicBezTo>
                    <a:cubicBezTo>
                      <a:pt x="315" y="42"/>
                      <a:pt x="345" y="91"/>
                      <a:pt x="363" y="117"/>
                    </a:cubicBezTo>
                    <a:cubicBezTo>
                      <a:pt x="400" y="170"/>
                      <a:pt x="422" y="436"/>
                      <a:pt x="422" y="436"/>
                    </a:cubicBezTo>
                    <a:cubicBezTo>
                      <a:pt x="414" y="598"/>
                      <a:pt x="414" y="598"/>
                      <a:pt x="414" y="598"/>
                    </a:cubicBezTo>
                    <a:cubicBezTo>
                      <a:pt x="43" y="592"/>
                      <a:pt x="43" y="592"/>
                      <a:pt x="43" y="592"/>
                    </a:cubicBezTo>
                    <a:lnTo>
                      <a:pt x="0" y="357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9" name="Freeform 7"/>
              <p:cNvSpPr/>
              <p:nvPr/>
            </p:nvSpPr>
            <p:spPr bwMode="auto">
              <a:xfrm>
                <a:off x="7898" y="-1034"/>
                <a:ext cx="777" cy="988"/>
              </a:xfrm>
              <a:custGeom>
                <a:avLst/>
                <a:gdLst>
                  <a:gd name="T0" fmla="*/ 197 w 328"/>
                  <a:gd name="T1" fmla="*/ 358 h 417"/>
                  <a:gd name="T2" fmla="*/ 194 w 328"/>
                  <a:gd name="T3" fmla="*/ 355 h 417"/>
                  <a:gd name="T4" fmla="*/ 171 w 328"/>
                  <a:gd name="T5" fmla="*/ 322 h 417"/>
                  <a:gd name="T6" fmla="*/ 212 w 328"/>
                  <a:gd name="T7" fmla="*/ 294 h 417"/>
                  <a:gd name="T8" fmla="*/ 296 w 328"/>
                  <a:gd name="T9" fmla="*/ 284 h 417"/>
                  <a:gd name="T10" fmla="*/ 323 w 328"/>
                  <a:gd name="T11" fmla="*/ 269 h 417"/>
                  <a:gd name="T12" fmla="*/ 314 w 328"/>
                  <a:gd name="T13" fmla="*/ 245 h 417"/>
                  <a:gd name="T14" fmla="*/ 284 w 328"/>
                  <a:gd name="T15" fmla="*/ 234 h 417"/>
                  <a:gd name="T16" fmla="*/ 238 w 328"/>
                  <a:gd name="T17" fmla="*/ 233 h 417"/>
                  <a:gd name="T18" fmla="*/ 175 w 328"/>
                  <a:gd name="T19" fmla="*/ 219 h 417"/>
                  <a:gd name="T20" fmla="*/ 66 w 328"/>
                  <a:gd name="T21" fmla="*/ 188 h 417"/>
                  <a:gd name="T22" fmla="*/ 100 w 328"/>
                  <a:gd name="T23" fmla="*/ 91 h 417"/>
                  <a:gd name="T24" fmla="*/ 100 w 328"/>
                  <a:gd name="T25" fmla="*/ 89 h 417"/>
                  <a:gd name="T26" fmla="*/ 95 w 328"/>
                  <a:gd name="T27" fmla="*/ 0 h 417"/>
                  <a:gd name="T28" fmla="*/ 0 w 328"/>
                  <a:gd name="T29" fmla="*/ 219 h 417"/>
                  <a:gd name="T30" fmla="*/ 97 w 328"/>
                  <a:gd name="T31" fmla="*/ 415 h 417"/>
                  <a:gd name="T32" fmla="*/ 214 w 328"/>
                  <a:gd name="T33" fmla="*/ 417 h 417"/>
                  <a:gd name="T34" fmla="*/ 216 w 328"/>
                  <a:gd name="T35" fmla="*/ 384 h 417"/>
                  <a:gd name="T36" fmla="*/ 197 w 328"/>
                  <a:gd name="T37" fmla="*/ 358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417">
                    <a:moveTo>
                      <a:pt x="197" y="358"/>
                    </a:moveTo>
                    <a:cubicBezTo>
                      <a:pt x="196" y="357"/>
                      <a:pt x="195" y="356"/>
                      <a:pt x="194" y="355"/>
                    </a:cubicBezTo>
                    <a:cubicBezTo>
                      <a:pt x="189" y="347"/>
                      <a:pt x="172" y="331"/>
                      <a:pt x="171" y="322"/>
                    </a:cubicBezTo>
                    <a:cubicBezTo>
                      <a:pt x="169" y="306"/>
                      <a:pt x="199" y="295"/>
                      <a:pt x="212" y="294"/>
                    </a:cubicBezTo>
                    <a:cubicBezTo>
                      <a:pt x="239" y="291"/>
                      <a:pt x="268" y="288"/>
                      <a:pt x="296" y="284"/>
                    </a:cubicBezTo>
                    <a:cubicBezTo>
                      <a:pt x="308" y="282"/>
                      <a:pt x="319" y="282"/>
                      <a:pt x="323" y="269"/>
                    </a:cubicBezTo>
                    <a:cubicBezTo>
                      <a:pt x="328" y="258"/>
                      <a:pt x="323" y="252"/>
                      <a:pt x="314" y="245"/>
                    </a:cubicBezTo>
                    <a:cubicBezTo>
                      <a:pt x="306" y="239"/>
                      <a:pt x="294" y="237"/>
                      <a:pt x="284" y="234"/>
                    </a:cubicBezTo>
                    <a:cubicBezTo>
                      <a:pt x="267" y="229"/>
                      <a:pt x="254" y="233"/>
                      <a:pt x="238" y="233"/>
                    </a:cubicBezTo>
                    <a:cubicBezTo>
                      <a:pt x="221" y="232"/>
                      <a:pt x="190" y="227"/>
                      <a:pt x="175" y="219"/>
                    </a:cubicBezTo>
                    <a:cubicBezTo>
                      <a:pt x="170" y="195"/>
                      <a:pt x="67" y="199"/>
                      <a:pt x="66" y="188"/>
                    </a:cubicBezTo>
                    <a:cubicBezTo>
                      <a:pt x="65" y="165"/>
                      <a:pt x="102" y="114"/>
                      <a:pt x="100" y="91"/>
                    </a:cubicBezTo>
                    <a:cubicBezTo>
                      <a:pt x="100" y="90"/>
                      <a:pt x="100" y="90"/>
                      <a:pt x="100" y="89"/>
                    </a:cubicBezTo>
                    <a:cubicBezTo>
                      <a:pt x="100" y="59"/>
                      <a:pt x="98" y="29"/>
                      <a:pt x="95" y="0"/>
                    </a:cubicBezTo>
                    <a:cubicBezTo>
                      <a:pt x="76" y="88"/>
                      <a:pt x="0" y="219"/>
                      <a:pt x="0" y="219"/>
                    </a:cubicBezTo>
                    <a:cubicBezTo>
                      <a:pt x="97" y="415"/>
                      <a:pt x="97" y="415"/>
                      <a:pt x="97" y="415"/>
                    </a:cubicBezTo>
                    <a:cubicBezTo>
                      <a:pt x="97" y="417"/>
                      <a:pt x="204" y="417"/>
                      <a:pt x="214" y="417"/>
                    </a:cubicBezTo>
                    <a:cubicBezTo>
                      <a:pt x="243" y="417"/>
                      <a:pt x="226" y="398"/>
                      <a:pt x="216" y="384"/>
                    </a:cubicBezTo>
                    <a:cubicBezTo>
                      <a:pt x="210" y="375"/>
                      <a:pt x="203" y="367"/>
                      <a:pt x="197" y="358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0" name="Freeform 8"/>
              <p:cNvSpPr/>
              <p:nvPr/>
            </p:nvSpPr>
            <p:spPr bwMode="auto">
              <a:xfrm>
                <a:off x="8128" y="-1410"/>
                <a:ext cx="812" cy="1371"/>
              </a:xfrm>
              <a:custGeom>
                <a:avLst/>
                <a:gdLst>
                  <a:gd name="T0" fmla="*/ 343 w 343"/>
                  <a:gd name="T1" fmla="*/ 579 h 579"/>
                  <a:gd name="T2" fmla="*/ 341 w 343"/>
                  <a:gd name="T3" fmla="*/ 559 h 579"/>
                  <a:gd name="T4" fmla="*/ 327 w 343"/>
                  <a:gd name="T5" fmla="*/ 482 h 579"/>
                  <a:gd name="T6" fmla="*/ 283 w 343"/>
                  <a:gd name="T7" fmla="*/ 330 h 579"/>
                  <a:gd name="T8" fmla="*/ 102 w 343"/>
                  <a:gd name="T9" fmla="*/ 119 h 579"/>
                  <a:gd name="T10" fmla="*/ 92 w 343"/>
                  <a:gd name="T11" fmla="*/ 96 h 579"/>
                  <a:gd name="T12" fmla="*/ 97 w 343"/>
                  <a:gd name="T13" fmla="*/ 83 h 579"/>
                  <a:gd name="T14" fmla="*/ 99 w 343"/>
                  <a:gd name="T15" fmla="*/ 0 h 579"/>
                  <a:gd name="T16" fmla="*/ 0 w 343"/>
                  <a:gd name="T17" fmla="*/ 212 h 579"/>
                  <a:gd name="T18" fmla="*/ 80 w 343"/>
                  <a:gd name="T19" fmla="*/ 195 h 579"/>
                  <a:gd name="T20" fmla="*/ 87 w 343"/>
                  <a:gd name="T21" fmla="*/ 196 h 579"/>
                  <a:gd name="T22" fmla="*/ 109 w 343"/>
                  <a:gd name="T23" fmla="*/ 212 h 579"/>
                  <a:gd name="T24" fmla="*/ 150 w 343"/>
                  <a:gd name="T25" fmla="*/ 415 h 579"/>
                  <a:gd name="T26" fmla="*/ 134 w 343"/>
                  <a:gd name="T27" fmla="*/ 577 h 579"/>
                  <a:gd name="T28" fmla="*/ 343 w 343"/>
                  <a:gd name="T29" fmla="*/ 579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3" h="579">
                    <a:moveTo>
                      <a:pt x="343" y="579"/>
                    </a:moveTo>
                    <a:cubicBezTo>
                      <a:pt x="342" y="573"/>
                      <a:pt x="342" y="566"/>
                      <a:pt x="341" y="559"/>
                    </a:cubicBezTo>
                    <a:cubicBezTo>
                      <a:pt x="340" y="533"/>
                      <a:pt x="334" y="508"/>
                      <a:pt x="327" y="482"/>
                    </a:cubicBezTo>
                    <a:cubicBezTo>
                      <a:pt x="314" y="431"/>
                      <a:pt x="301" y="380"/>
                      <a:pt x="283" y="330"/>
                    </a:cubicBezTo>
                    <a:cubicBezTo>
                      <a:pt x="252" y="244"/>
                      <a:pt x="203" y="139"/>
                      <a:pt x="102" y="119"/>
                    </a:cubicBezTo>
                    <a:cubicBezTo>
                      <a:pt x="90" y="116"/>
                      <a:pt x="88" y="105"/>
                      <a:pt x="92" y="96"/>
                    </a:cubicBezTo>
                    <a:cubicBezTo>
                      <a:pt x="91" y="92"/>
                      <a:pt x="92" y="87"/>
                      <a:pt x="97" y="83"/>
                    </a:cubicBezTo>
                    <a:cubicBezTo>
                      <a:pt x="116" y="68"/>
                      <a:pt x="110" y="31"/>
                      <a:pt x="99" y="0"/>
                    </a:cubicBezTo>
                    <a:cubicBezTo>
                      <a:pt x="29" y="17"/>
                      <a:pt x="6" y="124"/>
                      <a:pt x="0" y="212"/>
                    </a:cubicBezTo>
                    <a:cubicBezTo>
                      <a:pt x="25" y="202"/>
                      <a:pt x="52" y="196"/>
                      <a:pt x="80" y="195"/>
                    </a:cubicBezTo>
                    <a:cubicBezTo>
                      <a:pt x="83" y="195"/>
                      <a:pt x="85" y="195"/>
                      <a:pt x="87" y="196"/>
                    </a:cubicBezTo>
                    <a:cubicBezTo>
                      <a:pt x="96" y="194"/>
                      <a:pt x="108" y="200"/>
                      <a:pt x="109" y="212"/>
                    </a:cubicBezTo>
                    <a:cubicBezTo>
                      <a:pt x="110" y="217"/>
                      <a:pt x="150" y="312"/>
                      <a:pt x="150" y="415"/>
                    </a:cubicBezTo>
                    <a:cubicBezTo>
                      <a:pt x="150" y="464"/>
                      <a:pt x="144" y="529"/>
                      <a:pt x="134" y="577"/>
                    </a:cubicBezTo>
                    <a:lnTo>
                      <a:pt x="343" y="579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1" name="Freeform 9"/>
              <p:cNvSpPr/>
              <p:nvPr/>
            </p:nvSpPr>
            <p:spPr bwMode="auto">
              <a:xfrm>
                <a:off x="8038" y="-1038"/>
                <a:ext cx="312" cy="262"/>
              </a:xfrm>
              <a:custGeom>
                <a:avLst/>
                <a:gdLst>
                  <a:gd name="T0" fmla="*/ 0 w 132"/>
                  <a:gd name="T1" fmla="*/ 88 h 111"/>
                  <a:gd name="T2" fmla="*/ 76 w 132"/>
                  <a:gd name="T3" fmla="*/ 110 h 111"/>
                  <a:gd name="T4" fmla="*/ 116 w 132"/>
                  <a:gd name="T5" fmla="*/ 69 h 111"/>
                  <a:gd name="T6" fmla="*/ 117 w 132"/>
                  <a:gd name="T7" fmla="*/ 7 h 111"/>
                  <a:gd name="T8" fmla="*/ 95 w 132"/>
                  <a:gd name="T9" fmla="*/ 0 h 111"/>
                  <a:gd name="T10" fmla="*/ 0 w 132"/>
                  <a:gd name="T11" fmla="*/ 8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11">
                    <a:moveTo>
                      <a:pt x="0" y="88"/>
                    </a:moveTo>
                    <a:cubicBezTo>
                      <a:pt x="0" y="88"/>
                      <a:pt x="63" y="111"/>
                      <a:pt x="76" y="110"/>
                    </a:cubicBezTo>
                    <a:cubicBezTo>
                      <a:pt x="89" y="109"/>
                      <a:pt x="110" y="85"/>
                      <a:pt x="116" y="69"/>
                    </a:cubicBezTo>
                    <a:cubicBezTo>
                      <a:pt x="132" y="28"/>
                      <a:pt x="117" y="7"/>
                      <a:pt x="117" y="7"/>
                    </a:cubicBezTo>
                    <a:cubicBezTo>
                      <a:pt x="95" y="0"/>
                      <a:pt x="95" y="0"/>
                      <a:pt x="95" y="0"/>
                    </a:cubicBezTo>
                    <a:lnTo>
                      <a:pt x="0" y="88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2" name="Freeform 10"/>
              <p:cNvSpPr/>
              <p:nvPr/>
            </p:nvSpPr>
            <p:spPr bwMode="auto">
              <a:xfrm>
                <a:off x="8012" y="-1046"/>
                <a:ext cx="298" cy="244"/>
              </a:xfrm>
              <a:custGeom>
                <a:avLst/>
                <a:gdLst>
                  <a:gd name="T0" fmla="*/ 0 w 126"/>
                  <a:gd name="T1" fmla="*/ 79 h 103"/>
                  <a:gd name="T2" fmla="*/ 76 w 126"/>
                  <a:gd name="T3" fmla="*/ 102 h 103"/>
                  <a:gd name="T4" fmla="*/ 110 w 126"/>
                  <a:gd name="T5" fmla="*/ 74 h 103"/>
                  <a:gd name="T6" fmla="*/ 125 w 126"/>
                  <a:gd name="T7" fmla="*/ 18 h 103"/>
                  <a:gd name="T8" fmla="*/ 83 w 126"/>
                  <a:gd name="T9" fmla="*/ 0 h 103"/>
                  <a:gd name="T10" fmla="*/ 0 w 126"/>
                  <a:gd name="T11" fmla="*/ 7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103">
                    <a:moveTo>
                      <a:pt x="0" y="79"/>
                    </a:moveTo>
                    <a:cubicBezTo>
                      <a:pt x="0" y="79"/>
                      <a:pt x="63" y="103"/>
                      <a:pt x="76" y="102"/>
                    </a:cubicBezTo>
                    <a:cubicBezTo>
                      <a:pt x="89" y="100"/>
                      <a:pt x="104" y="90"/>
                      <a:pt x="110" y="74"/>
                    </a:cubicBezTo>
                    <a:cubicBezTo>
                      <a:pt x="126" y="32"/>
                      <a:pt x="125" y="18"/>
                      <a:pt x="125" y="18"/>
                    </a:cubicBezTo>
                    <a:cubicBezTo>
                      <a:pt x="83" y="0"/>
                      <a:pt x="83" y="0"/>
                      <a:pt x="83" y="0"/>
                    </a:cubicBez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3" name="Freeform 11"/>
              <p:cNvSpPr/>
              <p:nvPr/>
            </p:nvSpPr>
            <p:spPr bwMode="auto">
              <a:xfrm>
                <a:off x="8180" y="-1394"/>
                <a:ext cx="194" cy="282"/>
              </a:xfrm>
              <a:custGeom>
                <a:avLst/>
                <a:gdLst>
                  <a:gd name="T0" fmla="*/ 3 w 82"/>
                  <a:gd name="T1" fmla="*/ 0 h 119"/>
                  <a:gd name="T2" fmla="*/ 61 w 82"/>
                  <a:gd name="T3" fmla="*/ 21 h 119"/>
                  <a:gd name="T4" fmla="*/ 66 w 82"/>
                  <a:gd name="T5" fmla="*/ 119 h 119"/>
                  <a:gd name="T6" fmla="*/ 0 w 82"/>
                  <a:gd name="T7" fmla="*/ 102 h 119"/>
                  <a:gd name="T8" fmla="*/ 3 w 82"/>
                  <a:gd name="T9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19">
                    <a:moveTo>
                      <a:pt x="3" y="0"/>
                    </a:moveTo>
                    <a:cubicBezTo>
                      <a:pt x="3" y="0"/>
                      <a:pt x="56" y="16"/>
                      <a:pt x="61" y="21"/>
                    </a:cubicBezTo>
                    <a:cubicBezTo>
                      <a:pt x="65" y="26"/>
                      <a:pt x="82" y="35"/>
                      <a:pt x="66" y="119"/>
                    </a:cubicBezTo>
                    <a:cubicBezTo>
                      <a:pt x="0" y="102"/>
                      <a:pt x="0" y="102"/>
                      <a:pt x="0" y="102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4" name="Freeform 12"/>
              <p:cNvSpPr/>
              <p:nvPr/>
            </p:nvSpPr>
            <p:spPr bwMode="auto">
              <a:xfrm>
                <a:off x="8163" y="-1415"/>
                <a:ext cx="190" cy="282"/>
              </a:xfrm>
              <a:custGeom>
                <a:avLst/>
                <a:gdLst>
                  <a:gd name="T0" fmla="*/ 0 w 80"/>
                  <a:gd name="T1" fmla="*/ 0 h 119"/>
                  <a:gd name="T2" fmla="*/ 58 w 80"/>
                  <a:gd name="T3" fmla="*/ 22 h 119"/>
                  <a:gd name="T4" fmla="*/ 63 w 80"/>
                  <a:gd name="T5" fmla="*/ 119 h 119"/>
                  <a:gd name="T6" fmla="*/ 0 w 80"/>
                  <a:gd name="T7" fmla="*/ 88 h 119"/>
                  <a:gd name="T8" fmla="*/ 0 w 80"/>
                  <a:gd name="T9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19">
                    <a:moveTo>
                      <a:pt x="0" y="0"/>
                    </a:moveTo>
                    <a:cubicBezTo>
                      <a:pt x="0" y="0"/>
                      <a:pt x="53" y="17"/>
                      <a:pt x="58" y="22"/>
                    </a:cubicBezTo>
                    <a:cubicBezTo>
                      <a:pt x="62" y="27"/>
                      <a:pt x="80" y="35"/>
                      <a:pt x="63" y="119"/>
                    </a:cubicBezTo>
                    <a:cubicBezTo>
                      <a:pt x="0" y="88"/>
                      <a:pt x="0" y="88"/>
                      <a:pt x="0" y="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5" name="Freeform 13"/>
              <p:cNvSpPr/>
              <p:nvPr/>
            </p:nvSpPr>
            <p:spPr bwMode="auto">
              <a:xfrm>
                <a:off x="8019" y="-1048"/>
                <a:ext cx="263" cy="209"/>
              </a:xfrm>
              <a:custGeom>
                <a:avLst/>
                <a:gdLst>
                  <a:gd name="T0" fmla="*/ 20 w 111"/>
                  <a:gd name="T1" fmla="*/ 87 h 88"/>
                  <a:gd name="T2" fmla="*/ 14 w 111"/>
                  <a:gd name="T3" fmla="*/ 88 h 88"/>
                  <a:gd name="T4" fmla="*/ 3 w 111"/>
                  <a:gd name="T5" fmla="*/ 78 h 88"/>
                  <a:gd name="T6" fmla="*/ 19 w 111"/>
                  <a:gd name="T7" fmla="*/ 62 h 88"/>
                  <a:gd name="T8" fmla="*/ 50 w 111"/>
                  <a:gd name="T9" fmla="*/ 32 h 88"/>
                  <a:gd name="T10" fmla="*/ 81 w 111"/>
                  <a:gd name="T11" fmla="*/ 6 h 88"/>
                  <a:gd name="T12" fmla="*/ 111 w 111"/>
                  <a:gd name="T13" fmla="*/ 12 h 88"/>
                  <a:gd name="T14" fmla="*/ 84 w 111"/>
                  <a:gd name="T15" fmla="*/ 27 h 88"/>
                  <a:gd name="T16" fmla="*/ 71 w 111"/>
                  <a:gd name="T17" fmla="*/ 40 h 88"/>
                  <a:gd name="T18" fmla="*/ 56 w 111"/>
                  <a:gd name="T19" fmla="*/ 58 h 88"/>
                  <a:gd name="T20" fmla="*/ 31 w 111"/>
                  <a:gd name="T21" fmla="*/ 80 h 88"/>
                  <a:gd name="T22" fmla="*/ 20 w 111"/>
                  <a:gd name="T23" fmla="*/ 8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1" h="88">
                    <a:moveTo>
                      <a:pt x="20" y="87"/>
                    </a:moveTo>
                    <a:cubicBezTo>
                      <a:pt x="18" y="88"/>
                      <a:pt x="16" y="88"/>
                      <a:pt x="14" y="88"/>
                    </a:cubicBezTo>
                    <a:cubicBezTo>
                      <a:pt x="8" y="87"/>
                      <a:pt x="0" y="85"/>
                      <a:pt x="3" y="78"/>
                    </a:cubicBezTo>
                    <a:cubicBezTo>
                      <a:pt x="6" y="71"/>
                      <a:pt x="14" y="67"/>
                      <a:pt x="19" y="62"/>
                    </a:cubicBezTo>
                    <a:cubicBezTo>
                      <a:pt x="28" y="51"/>
                      <a:pt x="38" y="41"/>
                      <a:pt x="50" y="32"/>
                    </a:cubicBezTo>
                    <a:cubicBezTo>
                      <a:pt x="60" y="23"/>
                      <a:pt x="69" y="12"/>
                      <a:pt x="81" y="6"/>
                    </a:cubicBezTo>
                    <a:cubicBezTo>
                      <a:pt x="84" y="4"/>
                      <a:pt x="111" y="0"/>
                      <a:pt x="111" y="12"/>
                    </a:cubicBezTo>
                    <a:cubicBezTo>
                      <a:pt x="110" y="27"/>
                      <a:pt x="92" y="17"/>
                      <a:pt x="84" y="27"/>
                    </a:cubicBezTo>
                    <a:cubicBezTo>
                      <a:pt x="80" y="32"/>
                      <a:pt x="76" y="36"/>
                      <a:pt x="71" y="40"/>
                    </a:cubicBezTo>
                    <a:cubicBezTo>
                      <a:pt x="65" y="45"/>
                      <a:pt x="61" y="52"/>
                      <a:pt x="56" y="58"/>
                    </a:cubicBezTo>
                    <a:cubicBezTo>
                      <a:pt x="47" y="65"/>
                      <a:pt x="39" y="72"/>
                      <a:pt x="31" y="80"/>
                    </a:cubicBezTo>
                    <a:cubicBezTo>
                      <a:pt x="28" y="83"/>
                      <a:pt x="24" y="86"/>
                      <a:pt x="20" y="87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6" name="Freeform 14"/>
              <p:cNvSpPr/>
              <p:nvPr/>
            </p:nvSpPr>
            <p:spPr bwMode="auto">
              <a:xfrm>
                <a:off x="8182" y="-1403"/>
                <a:ext cx="90" cy="258"/>
              </a:xfrm>
              <a:custGeom>
                <a:avLst/>
                <a:gdLst>
                  <a:gd name="T0" fmla="*/ 3 w 38"/>
                  <a:gd name="T1" fmla="*/ 8 h 109"/>
                  <a:gd name="T2" fmla="*/ 7 w 38"/>
                  <a:gd name="T3" fmla="*/ 38 h 109"/>
                  <a:gd name="T4" fmla="*/ 9 w 38"/>
                  <a:gd name="T5" fmla="*/ 69 h 109"/>
                  <a:gd name="T6" fmla="*/ 26 w 38"/>
                  <a:gd name="T7" fmla="*/ 100 h 109"/>
                  <a:gd name="T8" fmla="*/ 38 w 38"/>
                  <a:gd name="T9" fmla="*/ 109 h 109"/>
                  <a:gd name="T10" fmla="*/ 28 w 38"/>
                  <a:gd name="T11" fmla="*/ 74 h 109"/>
                  <a:gd name="T12" fmla="*/ 21 w 38"/>
                  <a:gd name="T13" fmla="*/ 21 h 109"/>
                  <a:gd name="T14" fmla="*/ 10 w 38"/>
                  <a:gd name="T15" fmla="*/ 1 h 109"/>
                  <a:gd name="T16" fmla="*/ 3 w 38"/>
                  <a:gd name="T17" fmla="*/ 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109">
                    <a:moveTo>
                      <a:pt x="3" y="8"/>
                    </a:moveTo>
                    <a:cubicBezTo>
                      <a:pt x="0" y="17"/>
                      <a:pt x="4" y="29"/>
                      <a:pt x="7" y="38"/>
                    </a:cubicBezTo>
                    <a:cubicBezTo>
                      <a:pt x="10" y="49"/>
                      <a:pt x="9" y="58"/>
                      <a:pt x="9" y="69"/>
                    </a:cubicBezTo>
                    <a:cubicBezTo>
                      <a:pt x="9" y="82"/>
                      <a:pt x="16" y="93"/>
                      <a:pt x="26" y="100"/>
                    </a:cubicBezTo>
                    <a:cubicBezTo>
                      <a:pt x="30" y="103"/>
                      <a:pt x="35" y="105"/>
                      <a:pt x="38" y="109"/>
                    </a:cubicBezTo>
                    <a:cubicBezTo>
                      <a:pt x="38" y="97"/>
                      <a:pt x="32" y="85"/>
                      <a:pt x="28" y="74"/>
                    </a:cubicBezTo>
                    <a:cubicBezTo>
                      <a:pt x="21" y="57"/>
                      <a:pt x="17" y="39"/>
                      <a:pt x="21" y="21"/>
                    </a:cubicBezTo>
                    <a:cubicBezTo>
                      <a:pt x="23" y="12"/>
                      <a:pt x="21" y="4"/>
                      <a:pt x="10" y="1"/>
                    </a:cubicBezTo>
                    <a:cubicBezTo>
                      <a:pt x="3" y="0"/>
                      <a:pt x="6" y="0"/>
                      <a:pt x="3" y="8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7" name="Freeform 15"/>
              <p:cNvSpPr/>
              <p:nvPr/>
            </p:nvSpPr>
            <p:spPr bwMode="auto">
              <a:xfrm>
                <a:off x="8315" y="-1109"/>
                <a:ext cx="601" cy="1041"/>
              </a:xfrm>
              <a:custGeom>
                <a:avLst/>
                <a:gdLst>
                  <a:gd name="T0" fmla="*/ 0 w 254"/>
                  <a:gd name="T1" fmla="*/ 0 h 440"/>
                  <a:gd name="T2" fmla="*/ 174 w 254"/>
                  <a:gd name="T3" fmla="*/ 185 h 440"/>
                  <a:gd name="T4" fmla="*/ 254 w 254"/>
                  <a:gd name="T5" fmla="*/ 440 h 440"/>
                  <a:gd name="T6" fmla="*/ 87 w 254"/>
                  <a:gd name="T7" fmla="*/ 440 h 440"/>
                  <a:gd name="T8" fmla="*/ 0 w 254"/>
                  <a:gd name="T9" fmla="*/ 34 h 440"/>
                  <a:gd name="T10" fmla="*/ 0 w 254"/>
                  <a:gd name="T11" fmla="*/ 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4" h="440">
                    <a:moveTo>
                      <a:pt x="0" y="0"/>
                    </a:moveTo>
                    <a:cubicBezTo>
                      <a:pt x="0" y="0"/>
                      <a:pt x="127" y="29"/>
                      <a:pt x="174" y="185"/>
                    </a:cubicBezTo>
                    <a:cubicBezTo>
                      <a:pt x="222" y="341"/>
                      <a:pt x="254" y="440"/>
                      <a:pt x="254" y="440"/>
                    </a:cubicBezTo>
                    <a:cubicBezTo>
                      <a:pt x="87" y="440"/>
                      <a:pt x="87" y="440"/>
                      <a:pt x="87" y="440"/>
                    </a:cubicBezTo>
                    <a:cubicBezTo>
                      <a:pt x="87" y="440"/>
                      <a:pt x="124" y="139"/>
                      <a:pt x="0" y="3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8" name="Freeform 16"/>
              <p:cNvSpPr/>
              <p:nvPr/>
            </p:nvSpPr>
            <p:spPr bwMode="auto">
              <a:xfrm>
                <a:off x="8315" y="-1074"/>
                <a:ext cx="487" cy="1006"/>
              </a:xfrm>
              <a:custGeom>
                <a:avLst/>
                <a:gdLst>
                  <a:gd name="T0" fmla="*/ 206 w 206"/>
                  <a:gd name="T1" fmla="*/ 425 h 425"/>
                  <a:gd name="T2" fmla="*/ 159 w 206"/>
                  <a:gd name="T3" fmla="*/ 206 h 425"/>
                  <a:gd name="T4" fmla="*/ 98 w 206"/>
                  <a:gd name="T5" fmla="*/ 81 h 425"/>
                  <a:gd name="T6" fmla="*/ 0 w 206"/>
                  <a:gd name="T7" fmla="*/ 0 h 425"/>
                  <a:gd name="T8" fmla="*/ 0 w 206"/>
                  <a:gd name="T9" fmla="*/ 19 h 425"/>
                  <a:gd name="T10" fmla="*/ 87 w 206"/>
                  <a:gd name="T11" fmla="*/ 425 h 425"/>
                  <a:gd name="T12" fmla="*/ 206 w 206"/>
                  <a:gd name="T1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425">
                    <a:moveTo>
                      <a:pt x="206" y="425"/>
                    </a:moveTo>
                    <a:cubicBezTo>
                      <a:pt x="184" y="340"/>
                      <a:pt x="183" y="290"/>
                      <a:pt x="159" y="206"/>
                    </a:cubicBezTo>
                    <a:cubicBezTo>
                      <a:pt x="148" y="168"/>
                      <a:pt x="127" y="119"/>
                      <a:pt x="98" y="81"/>
                    </a:cubicBezTo>
                    <a:cubicBezTo>
                      <a:pt x="69" y="43"/>
                      <a:pt x="8" y="7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24" y="124"/>
                      <a:pt x="87" y="425"/>
                      <a:pt x="87" y="425"/>
                    </a:cubicBezTo>
                    <a:lnTo>
                      <a:pt x="206" y="425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9" name="Freeform 17"/>
              <p:cNvSpPr/>
              <p:nvPr/>
            </p:nvSpPr>
            <p:spPr bwMode="auto">
              <a:xfrm>
                <a:off x="8440" y="-1038"/>
                <a:ext cx="104" cy="300"/>
              </a:xfrm>
              <a:custGeom>
                <a:avLst/>
                <a:gdLst>
                  <a:gd name="T0" fmla="*/ 44 w 44"/>
                  <a:gd name="T1" fmla="*/ 27 h 127"/>
                  <a:gd name="T2" fmla="*/ 11 w 44"/>
                  <a:gd name="T3" fmla="*/ 0 h 127"/>
                  <a:gd name="T4" fmla="*/ 0 w 44"/>
                  <a:gd name="T5" fmla="*/ 79 h 127"/>
                  <a:gd name="T6" fmla="*/ 17 w 44"/>
                  <a:gd name="T7" fmla="*/ 127 h 127"/>
                  <a:gd name="T8" fmla="*/ 44 w 44"/>
                  <a:gd name="T9" fmla="*/ 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27">
                    <a:moveTo>
                      <a:pt x="44" y="27"/>
                    </a:moveTo>
                    <a:cubicBezTo>
                      <a:pt x="33" y="16"/>
                      <a:pt x="22" y="7"/>
                      <a:pt x="11" y="0"/>
                    </a:cubicBezTo>
                    <a:cubicBezTo>
                      <a:pt x="10" y="26"/>
                      <a:pt x="6" y="53"/>
                      <a:pt x="0" y="79"/>
                    </a:cubicBezTo>
                    <a:cubicBezTo>
                      <a:pt x="7" y="94"/>
                      <a:pt x="13" y="110"/>
                      <a:pt x="17" y="127"/>
                    </a:cubicBezTo>
                    <a:cubicBezTo>
                      <a:pt x="32" y="95"/>
                      <a:pt x="41" y="62"/>
                      <a:pt x="44" y="27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0" name="Freeform 18"/>
              <p:cNvSpPr/>
              <p:nvPr/>
            </p:nvSpPr>
            <p:spPr bwMode="auto">
              <a:xfrm>
                <a:off x="8507" y="-896"/>
                <a:ext cx="179" cy="426"/>
              </a:xfrm>
              <a:custGeom>
                <a:avLst/>
                <a:gdLst>
                  <a:gd name="T0" fmla="*/ 76 w 76"/>
                  <a:gd name="T1" fmla="*/ 49 h 180"/>
                  <a:gd name="T2" fmla="*/ 46 w 76"/>
                  <a:gd name="T3" fmla="*/ 0 h 180"/>
                  <a:gd name="T4" fmla="*/ 0 w 76"/>
                  <a:gd name="T5" fmla="*/ 116 h 180"/>
                  <a:gd name="T6" fmla="*/ 8 w 76"/>
                  <a:gd name="T7" fmla="*/ 180 h 180"/>
                  <a:gd name="T8" fmla="*/ 76 w 76"/>
                  <a:gd name="T9" fmla="*/ 4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80">
                    <a:moveTo>
                      <a:pt x="76" y="49"/>
                    </a:moveTo>
                    <a:cubicBezTo>
                      <a:pt x="67" y="30"/>
                      <a:pt x="57" y="14"/>
                      <a:pt x="46" y="0"/>
                    </a:cubicBezTo>
                    <a:cubicBezTo>
                      <a:pt x="38" y="41"/>
                      <a:pt x="24" y="80"/>
                      <a:pt x="0" y="116"/>
                    </a:cubicBezTo>
                    <a:cubicBezTo>
                      <a:pt x="4" y="138"/>
                      <a:pt x="7" y="159"/>
                      <a:pt x="8" y="180"/>
                    </a:cubicBezTo>
                    <a:cubicBezTo>
                      <a:pt x="38" y="140"/>
                      <a:pt x="64" y="96"/>
                      <a:pt x="76" y="4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1" name="Freeform 19"/>
              <p:cNvSpPr/>
              <p:nvPr/>
            </p:nvSpPr>
            <p:spPr bwMode="auto">
              <a:xfrm>
                <a:off x="8528" y="-664"/>
                <a:ext cx="265" cy="502"/>
              </a:xfrm>
              <a:custGeom>
                <a:avLst/>
                <a:gdLst>
                  <a:gd name="T0" fmla="*/ 0 w 112"/>
                  <a:gd name="T1" fmla="*/ 212 h 212"/>
                  <a:gd name="T2" fmla="*/ 112 w 112"/>
                  <a:gd name="T3" fmla="*/ 87 h 212"/>
                  <a:gd name="T4" fmla="*/ 86 w 112"/>
                  <a:gd name="T5" fmla="*/ 0 h 212"/>
                  <a:gd name="T6" fmla="*/ 2 w 112"/>
                  <a:gd name="T7" fmla="*/ 133 h 212"/>
                  <a:gd name="T8" fmla="*/ 0 w 112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212">
                    <a:moveTo>
                      <a:pt x="0" y="212"/>
                    </a:moveTo>
                    <a:cubicBezTo>
                      <a:pt x="47" y="179"/>
                      <a:pt x="82" y="135"/>
                      <a:pt x="112" y="87"/>
                    </a:cubicBezTo>
                    <a:cubicBezTo>
                      <a:pt x="104" y="60"/>
                      <a:pt x="95" y="32"/>
                      <a:pt x="86" y="0"/>
                    </a:cubicBezTo>
                    <a:cubicBezTo>
                      <a:pt x="66" y="49"/>
                      <a:pt x="35" y="93"/>
                      <a:pt x="2" y="133"/>
                    </a:cubicBezTo>
                    <a:cubicBezTo>
                      <a:pt x="2" y="164"/>
                      <a:pt x="1" y="191"/>
                      <a:pt x="0" y="212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2" name="Freeform 20"/>
              <p:cNvSpPr/>
              <p:nvPr/>
            </p:nvSpPr>
            <p:spPr bwMode="auto">
              <a:xfrm>
                <a:off x="8232" y="-1150"/>
                <a:ext cx="116" cy="161"/>
              </a:xfrm>
              <a:custGeom>
                <a:avLst/>
                <a:gdLst>
                  <a:gd name="T0" fmla="*/ 0 w 49"/>
                  <a:gd name="T1" fmla="*/ 60 h 68"/>
                  <a:gd name="T2" fmla="*/ 42 w 49"/>
                  <a:gd name="T3" fmla="*/ 58 h 68"/>
                  <a:gd name="T4" fmla="*/ 49 w 49"/>
                  <a:gd name="T5" fmla="*/ 27 h 68"/>
                  <a:gd name="T6" fmla="*/ 9 w 49"/>
                  <a:gd name="T7" fmla="*/ 0 h 68"/>
                  <a:gd name="T8" fmla="*/ 0 w 49"/>
                  <a:gd name="T9" fmla="*/ 6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68">
                    <a:moveTo>
                      <a:pt x="0" y="60"/>
                    </a:moveTo>
                    <a:cubicBezTo>
                      <a:pt x="6" y="64"/>
                      <a:pt x="35" y="68"/>
                      <a:pt x="42" y="58"/>
                    </a:cubicBezTo>
                    <a:cubicBezTo>
                      <a:pt x="46" y="53"/>
                      <a:pt x="48" y="41"/>
                      <a:pt x="49" y="27"/>
                    </a:cubicBezTo>
                    <a:cubicBezTo>
                      <a:pt x="49" y="0"/>
                      <a:pt x="9" y="0"/>
                      <a:pt x="9" y="0"/>
                    </a:cubicBez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3" name="Freeform 21"/>
              <p:cNvSpPr/>
              <p:nvPr/>
            </p:nvSpPr>
            <p:spPr bwMode="auto">
              <a:xfrm>
                <a:off x="8471" y="-1308"/>
                <a:ext cx="220" cy="199"/>
              </a:xfrm>
              <a:custGeom>
                <a:avLst/>
                <a:gdLst>
                  <a:gd name="T0" fmla="*/ 0 w 220"/>
                  <a:gd name="T1" fmla="*/ 113 h 199"/>
                  <a:gd name="T2" fmla="*/ 90 w 220"/>
                  <a:gd name="T3" fmla="*/ 0 h 199"/>
                  <a:gd name="T4" fmla="*/ 206 w 220"/>
                  <a:gd name="T5" fmla="*/ 99 h 199"/>
                  <a:gd name="T6" fmla="*/ 220 w 220"/>
                  <a:gd name="T7" fmla="*/ 172 h 199"/>
                  <a:gd name="T8" fmla="*/ 142 w 220"/>
                  <a:gd name="T9" fmla="*/ 199 h 199"/>
                  <a:gd name="T10" fmla="*/ 0 w 220"/>
                  <a:gd name="T11" fmla="*/ 11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199">
                    <a:moveTo>
                      <a:pt x="0" y="113"/>
                    </a:moveTo>
                    <a:lnTo>
                      <a:pt x="90" y="0"/>
                    </a:lnTo>
                    <a:lnTo>
                      <a:pt x="206" y="99"/>
                    </a:lnTo>
                    <a:lnTo>
                      <a:pt x="220" y="172"/>
                    </a:lnTo>
                    <a:lnTo>
                      <a:pt x="142" y="199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4" name="Freeform 22"/>
              <p:cNvSpPr/>
              <p:nvPr/>
            </p:nvSpPr>
            <p:spPr bwMode="auto">
              <a:xfrm>
                <a:off x="8483" y="-1308"/>
                <a:ext cx="192" cy="191"/>
              </a:xfrm>
              <a:custGeom>
                <a:avLst/>
                <a:gdLst>
                  <a:gd name="T0" fmla="*/ 0 w 192"/>
                  <a:gd name="T1" fmla="*/ 109 h 191"/>
                  <a:gd name="T2" fmla="*/ 78 w 192"/>
                  <a:gd name="T3" fmla="*/ 0 h 191"/>
                  <a:gd name="T4" fmla="*/ 187 w 192"/>
                  <a:gd name="T5" fmla="*/ 99 h 191"/>
                  <a:gd name="T6" fmla="*/ 192 w 192"/>
                  <a:gd name="T7" fmla="*/ 158 h 191"/>
                  <a:gd name="T8" fmla="*/ 130 w 192"/>
                  <a:gd name="T9" fmla="*/ 191 h 191"/>
                  <a:gd name="T10" fmla="*/ 0 w 192"/>
                  <a:gd name="T11" fmla="*/ 109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91">
                    <a:moveTo>
                      <a:pt x="0" y="109"/>
                    </a:moveTo>
                    <a:lnTo>
                      <a:pt x="78" y="0"/>
                    </a:lnTo>
                    <a:lnTo>
                      <a:pt x="187" y="99"/>
                    </a:lnTo>
                    <a:lnTo>
                      <a:pt x="192" y="158"/>
                    </a:lnTo>
                    <a:lnTo>
                      <a:pt x="130" y="191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EAE8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5" name="Freeform 23"/>
              <p:cNvSpPr/>
              <p:nvPr/>
            </p:nvSpPr>
            <p:spPr bwMode="auto">
              <a:xfrm>
                <a:off x="8490" y="-1301"/>
                <a:ext cx="173" cy="175"/>
              </a:xfrm>
              <a:custGeom>
                <a:avLst/>
                <a:gdLst>
                  <a:gd name="T0" fmla="*/ 0 w 173"/>
                  <a:gd name="T1" fmla="*/ 99 h 175"/>
                  <a:gd name="T2" fmla="*/ 69 w 173"/>
                  <a:gd name="T3" fmla="*/ 0 h 175"/>
                  <a:gd name="T4" fmla="*/ 168 w 173"/>
                  <a:gd name="T5" fmla="*/ 90 h 175"/>
                  <a:gd name="T6" fmla="*/ 173 w 173"/>
                  <a:gd name="T7" fmla="*/ 142 h 175"/>
                  <a:gd name="T8" fmla="*/ 116 w 173"/>
                  <a:gd name="T9" fmla="*/ 175 h 175"/>
                  <a:gd name="T10" fmla="*/ 0 w 173"/>
                  <a:gd name="T11" fmla="*/ 9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3" h="175">
                    <a:moveTo>
                      <a:pt x="0" y="99"/>
                    </a:moveTo>
                    <a:lnTo>
                      <a:pt x="69" y="0"/>
                    </a:lnTo>
                    <a:lnTo>
                      <a:pt x="168" y="90"/>
                    </a:lnTo>
                    <a:lnTo>
                      <a:pt x="173" y="142"/>
                    </a:lnTo>
                    <a:lnTo>
                      <a:pt x="116" y="175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6" name="Freeform 24"/>
              <p:cNvSpPr/>
              <p:nvPr/>
            </p:nvSpPr>
            <p:spPr bwMode="auto">
              <a:xfrm>
                <a:off x="6180" y="-572"/>
                <a:ext cx="1037" cy="187"/>
              </a:xfrm>
              <a:custGeom>
                <a:avLst/>
                <a:gdLst>
                  <a:gd name="T0" fmla="*/ 1029 w 1037"/>
                  <a:gd name="T1" fmla="*/ 187 h 187"/>
                  <a:gd name="T2" fmla="*/ 0 w 1037"/>
                  <a:gd name="T3" fmla="*/ 142 h 187"/>
                  <a:gd name="T4" fmla="*/ 7 w 1037"/>
                  <a:gd name="T5" fmla="*/ 0 h 187"/>
                  <a:gd name="T6" fmla="*/ 1037 w 1037"/>
                  <a:gd name="T7" fmla="*/ 45 h 187"/>
                  <a:gd name="T8" fmla="*/ 1029 w 1037"/>
                  <a:gd name="T9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187">
                    <a:moveTo>
                      <a:pt x="1029" y="187"/>
                    </a:moveTo>
                    <a:lnTo>
                      <a:pt x="0" y="142"/>
                    </a:lnTo>
                    <a:lnTo>
                      <a:pt x="7" y="0"/>
                    </a:lnTo>
                    <a:lnTo>
                      <a:pt x="1037" y="45"/>
                    </a:lnTo>
                    <a:lnTo>
                      <a:pt x="1029" y="187"/>
                    </a:lnTo>
                    <a:close/>
                  </a:path>
                </a:pathLst>
              </a:custGeom>
              <a:solidFill>
                <a:srgbClr val="3036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7" name="Freeform 25"/>
              <p:cNvSpPr/>
              <p:nvPr/>
            </p:nvSpPr>
            <p:spPr bwMode="auto">
              <a:xfrm>
                <a:off x="6360" y="-565"/>
                <a:ext cx="857" cy="180"/>
              </a:xfrm>
              <a:custGeom>
                <a:avLst/>
                <a:gdLst>
                  <a:gd name="T0" fmla="*/ 0 w 362"/>
                  <a:gd name="T1" fmla="*/ 0 h 76"/>
                  <a:gd name="T2" fmla="*/ 31 w 362"/>
                  <a:gd name="T3" fmla="*/ 10 h 76"/>
                  <a:gd name="T4" fmla="*/ 31 w 362"/>
                  <a:gd name="T5" fmla="*/ 10 h 76"/>
                  <a:gd name="T6" fmla="*/ 118 w 362"/>
                  <a:gd name="T7" fmla="*/ 25 h 76"/>
                  <a:gd name="T8" fmla="*/ 280 w 362"/>
                  <a:gd name="T9" fmla="*/ 48 h 76"/>
                  <a:gd name="T10" fmla="*/ 83 w 362"/>
                  <a:gd name="T11" fmla="*/ 58 h 76"/>
                  <a:gd name="T12" fmla="*/ 359 w 362"/>
                  <a:gd name="T13" fmla="*/ 76 h 76"/>
                  <a:gd name="T14" fmla="*/ 362 w 362"/>
                  <a:gd name="T15" fmla="*/ 16 h 76"/>
                  <a:gd name="T16" fmla="*/ 0 w 362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2" h="76">
                    <a:moveTo>
                      <a:pt x="0" y="0"/>
                    </a:moveTo>
                    <a:cubicBezTo>
                      <a:pt x="10" y="4"/>
                      <a:pt x="20" y="7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280" y="48"/>
                      <a:pt x="280" y="48"/>
                      <a:pt x="280" y="48"/>
                    </a:cubicBezTo>
                    <a:cubicBezTo>
                      <a:pt x="280" y="48"/>
                      <a:pt x="83" y="56"/>
                      <a:pt x="83" y="58"/>
                    </a:cubicBezTo>
                    <a:cubicBezTo>
                      <a:pt x="359" y="76"/>
                      <a:pt x="359" y="76"/>
                      <a:pt x="359" y="76"/>
                    </a:cubicBezTo>
                    <a:cubicBezTo>
                      <a:pt x="362" y="16"/>
                      <a:pt x="362" y="16"/>
                      <a:pt x="362" y="1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42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8" name="Freeform 26"/>
              <p:cNvSpPr/>
              <p:nvPr/>
            </p:nvSpPr>
            <p:spPr bwMode="auto">
              <a:xfrm>
                <a:off x="6592" y="-631"/>
                <a:ext cx="1022" cy="275"/>
              </a:xfrm>
              <a:custGeom>
                <a:avLst/>
                <a:gdLst>
                  <a:gd name="T0" fmla="*/ 1008 w 1022"/>
                  <a:gd name="T1" fmla="*/ 275 h 275"/>
                  <a:gd name="T2" fmla="*/ 0 w 1022"/>
                  <a:gd name="T3" fmla="*/ 73 h 275"/>
                  <a:gd name="T4" fmla="*/ 14 w 1022"/>
                  <a:gd name="T5" fmla="*/ 0 h 275"/>
                  <a:gd name="T6" fmla="*/ 1022 w 1022"/>
                  <a:gd name="T7" fmla="*/ 201 h 275"/>
                  <a:gd name="T8" fmla="*/ 1008 w 1022"/>
                  <a:gd name="T9" fmla="*/ 275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2" h="275">
                    <a:moveTo>
                      <a:pt x="1008" y="275"/>
                    </a:moveTo>
                    <a:lnTo>
                      <a:pt x="0" y="73"/>
                    </a:lnTo>
                    <a:lnTo>
                      <a:pt x="14" y="0"/>
                    </a:lnTo>
                    <a:lnTo>
                      <a:pt x="1022" y="201"/>
                    </a:lnTo>
                    <a:lnTo>
                      <a:pt x="1008" y="275"/>
                    </a:lnTo>
                    <a:close/>
                  </a:path>
                </a:pathLst>
              </a:custGeom>
              <a:solidFill>
                <a:srgbClr val="6D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9" name="Freeform 27"/>
              <p:cNvSpPr/>
              <p:nvPr/>
            </p:nvSpPr>
            <p:spPr bwMode="auto">
              <a:xfrm>
                <a:off x="6592" y="-631"/>
                <a:ext cx="1022" cy="275"/>
              </a:xfrm>
              <a:custGeom>
                <a:avLst/>
                <a:gdLst>
                  <a:gd name="T0" fmla="*/ 6 w 432"/>
                  <a:gd name="T1" fmla="*/ 0 h 116"/>
                  <a:gd name="T2" fmla="*/ 0 w 432"/>
                  <a:gd name="T3" fmla="*/ 31 h 116"/>
                  <a:gd name="T4" fmla="*/ 41 w 432"/>
                  <a:gd name="T5" fmla="*/ 39 h 116"/>
                  <a:gd name="T6" fmla="*/ 53 w 432"/>
                  <a:gd name="T7" fmla="*/ 32 h 116"/>
                  <a:gd name="T8" fmla="*/ 232 w 432"/>
                  <a:gd name="T9" fmla="*/ 62 h 116"/>
                  <a:gd name="T10" fmla="*/ 244 w 432"/>
                  <a:gd name="T11" fmla="*/ 80 h 116"/>
                  <a:gd name="T12" fmla="*/ 426 w 432"/>
                  <a:gd name="T13" fmla="*/ 116 h 116"/>
                  <a:gd name="T14" fmla="*/ 432 w 432"/>
                  <a:gd name="T15" fmla="*/ 85 h 116"/>
                  <a:gd name="T16" fmla="*/ 6 w 432"/>
                  <a:gd name="T1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2" h="116">
                    <a:moveTo>
                      <a:pt x="6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41" y="39"/>
                      <a:pt x="41" y="39"/>
                      <a:pt x="41" y="39"/>
                    </a:cubicBezTo>
                    <a:cubicBezTo>
                      <a:pt x="43" y="35"/>
                      <a:pt x="47" y="33"/>
                      <a:pt x="53" y="32"/>
                    </a:cubicBezTo>
                    <a:cubicBezTo>
                      <a:pt x="115" y="21"/>
                      <a:pt x="174" y="41"/>
                      <a:pt x="232" y="62"/>
                    </a:cubicBezTo>
                    <a:cubicBezTo>
                      <a:pt x="241" y="65"/>
                      <a:pt x="244" y="72"/>
                      <a:pt x="244" y="80"/>
                    </a:cubicBezTo>
                    <a:cubicBezTo>
                      <a:pt x="426" y="116"/>
                      <a:pt x="426" y="116"/>
                      <a:pt x="426" y="116"/>
                    </a:cubicBezTo>
                    <a:cubicBezTo>
                      <a:pt x="432" y="85"/>
                      <a:pt x="432" y="85"/>
                      <a:pt x="432" y="85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9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0" name="Freeform 28"/>
              <p:cNvSpPr/>
              <p:nvPr/>
            </p:nvSpPr>
            <p:spPr bwMode="auto">
              <a:xfrm>
                <a:off x="8260" y="-487"/>
                <a:ext cx="443" cy="199"/>
              </a:xfrm>
              <a:custGeom>
                <a:avLst/>
                <a:gdLst>
                  <a:gd name="T0" fmla="*/ 0 w 187"/>
                  <a:gd name="T1" fmla="*/ 10 h 84"/>
                  <a:gd name="T2" fmla="*/ 133 w 187"/>
                  <a:gd name="T3" fmla="*/ 30 h 84"/>
                  <a:gd name="T4" fmla="*/ 151 w 187"/>
                  <a:gd name="T5" fmla="*/ 68 h 84"/>
                  <a:gd name="T6" fmla="*/ 8 w 187"/>
                  <a:gd name="T7" fmla="*/ 72 h 84"/>
                  <a:gd name="T8" fmla="*/ 0 w 187"/>
                  <a:gd name="T9" fmla="*/ 1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84">
                    <a:moveTo>
                      <a:pt x="0" y="10"/>
                    </a:moveTo>
                    <a:cubicBezTo>
                      <a:pt x="0" y="10"/>
                      <a:pt x="79" y="0"/>
                      <a:pt x="133" y="30"/>
                    </a:cubicBezTo>
                    <a:cubicBezTo>
                      <a:pt x="187" y="59"/>
                      <a:pt x="151" y="68"/>
                      <a:pt x="151" y="68"/>
                    </a:cubicBezTo>
                    <a:cubicBezTo>
                      <a:pt x="151" y="68"/>
                      <a:pt x="110" y="84"/>
                      <a:pt x="8" y="72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1" name="Freeform 29"/>
              <p:cNvSpPr/>
              <p:nvPr/>
            </p:nvSpPr>
            <p:spPr bwMode="auto">
              <a:xfrm>
                <a:off x="8260" y="-465"/>
                <a:ext cx="438" cy="177"/>
              </a:xfrm>
              <a:custGeom>
                <a:avLst/>
                <a:gdLst>
                  <a:gd name="T0" fmla="*/ 138 w 185"/>
                  <a:gd name="T1" fmla="*/ 23 h 75"/>
                  <a:gd name="T2" fmla="*/ 138 w 185"/>
                  <a:gd name="T3" fmla="*/ 23 h 75"/>
                  <a:gd name="T4" fmla="*/ 33 w 185"/>
                  <a:gd name="T5" fmla="*/ 0 h 75"/>
                  <a:gd name="T6" fmla="*/ 0 w 185"/>
                  <a:gd name="T7" fmla="*/ 1 h 75"/>
                  <a:gd name="T8" fmla="*/ 8 w 185"/>
                  <a:gd name="T9" fmla="*/ 63 h 75"/>
                  <a:gd name="T10" fmla="*/ 151 w 185"/>
                  <a:gd name="T11" fmla="*/ 59 h 75"/>
                  <a:gd name="T12" fmla="*/ 138 w 185"/>
                  <a:gd name="T13" fmla="*/ 2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5" h="75">
                    <a:moveTo>
                      <a:pt x="138" y="23"/>
                    </a:moveTo>
                    <a:cubicBezTo>
                      <a:pt x="138" y="23"/>
                      <a:pt x="138" y="23"/>
                      <a:pt x="138" y="23"/>
                    </a:cubicBezTo>
                    <a:cubicBezTo>
                      <a:pt x="106" y="37"/>
                      <a:pt x="42" y="49"/>
                      <a:pt x="33" y="0"/>
                    </a:cubicBezTo>
                    <a:cubicBezTo>
                      <a:pt x="13" y="0"/>
                      <a:pt x="0" y="1"/>
                      <a:pt x="0" y="1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110" y="75"/>
                      <a:pt x="151" y="59"/>
                      <a:pt x="151" y="59"/>
                    </a:cubicBezTo>
                    <a:cubicBezTo>
                      <a:pt x="151" y="59"/>
                      <a:pt x="185" y="51"/>
                      <a:pt x="138" y="23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2" name="Freeform 30"/>
              <p:cNvSpPr/>
              <p:nvPr/>
            </p:nvSpPr>
            <p:spPr bwMode="auto">
              <a:xfrm>
                <a:off x="7181" y="-584"/>
                <a:ext cx="1094" cy="277"/>
              </a:xfrm>
              <a:custGeom>
                <a:avLst/>
                <a:gdLst>
                  <a:gd name="T0" fmla="*/ 449 w 462"/>
                  <a:gd name="T1" fmla="*/ 31 h 117"/>
                  <a:gd name="T2" fmla="*/ 80 w 462"/>
                  <a:gd name="T3" fmla="*/ 22 h 117"/>
                  <a:gd name="T4" fmla="*/ 69 w 462"/>
                  <a:gd name="T5" fmla="*/ 117 h 117"/>
                  <a:gd name="T6" fmla="*/ 455 w 462"/>
                  <a:gd name="T7" fmla="*/ 115 h 117"/>
                  <a:gd name="T8" fmla="*/ 449 w 462"/>
                  <a:gd name="T9" fmla="*/ 3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117">
                    <a:moveTo>
                      <a:pt x="449" y="31"/>
                    </a:moveTo>
                    <a:cubicBezTo>
                      <a:pt x="349" y="0"/>
                      <a:pt x="173" y="13"/>
                      <a:pt x="80" y="22"/>
                    </a:cubicBezTo>
                    <a:cubicBezTo>
                      <a:pt x="25" y="37"/>
                      <a:pt x="0" y="99"/>
                      <a:pt x="69" y="117"/>
                    </a:cubicBezTo>
                    <a:cubicBezTo>
                      <a:pt x="455" y="115"/>
                      <a:pt x="455" y="115"/>
                      <a:pt x="455" y="115"/>
                    </a:cubicBezTo>
                    <a:cubicBezTo>
                      <a:pt x="462" y="34"/>
                      <a:pt x="449" y="31"/>
                      <a:pt x="449" y="3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3" name="Freeform 31"/>
              <p:cNvSpPr/>
              <p:nvPr/>
            </p:nvSpPr>
            <p:spPr bwMode="auto">
              <a:xfrm>
                <a:off x="7252" y="-397"/>
                <a:ext cx="1011" cy="90"/>
              </a:xfrm>
              <a:custGeom>
                <a:avLst/>
                <a:gdLst>
                  <a:gd name="T0" fmla="*/ 419 w 427"/>
                  <a:gd name="T1" fmla="*/ 6 h 38"/>
                  <a:gd name="T2" fmla="*/ 313 w 427"/>
                  <a:gd name="T3" fmla="*/ 20 h 38"/>
                  <a:gd name="T4" fmla="*/ 212 w 427"/>
                  <a:gd name="T5" fmla="*/ 30 h 38"/>
                  <a:gd name="T6" fmla="*/ 0 w 427"/>
                  <a:gd name="T7" fmla="*/ 10 h 38"/>
                  <a:gd name="T8" fmla="*/ 39 w 427"/>
                  <a:gd name="T9" fmla="*/ 38 h 38"/>
                  <a:gd name="T10" fmla="*/ 425 w 427"/>
                  <a:gd name="T11" fmla="*/ 36 h 38"/>
                  <a:gd name="T12" fmla="*/ 427 w 427"/>
                  <a:gd name="T13" fmla="*/ 0 h 38"/>
                  <a:gd name="T14" fmla="*/ 419 w 427"/>
                  <a:gd name="T15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7" h="38">
                    <a:moveTo>
                      <a:pt x="419" y="6"/>
                    </a:moveTo>
                    <a:cubicBezTo>
                      <a:pt x="385" y="16"/>
                      <a:pt x="347" y="14"/>
                      <a:pt x="313" y="20"/>
                    </a:cubicBezTo>
                    <a:cubicBezTo>
                      <a:pt x="279" y="25"/>
                      <a:pt x="246" y="29"/>
                      <a:pt x="212" y="30"/>
                    </a:cubicBezTo>
                    <a:cubicBezTo>
                      <a:pt x="141" y="33"/>
                      <a:pt x="70" y="23"/>
                      <a:pt x="0" y="10"/>
                    </a:cubicBezTo>
                    <a:cubicBezTo>
                      <a:pt x="4" y="22"/>
                      <a:pt x="17" y="32"/>
                      <a:pt x="39" y="38"/>
                    </a:cubicBezTo>
                    <a:cubicBezTo>
                      <a:pt x="425" y="36"/>
                      <a:pt x="425" y="36"/>
                      <a:pt x="425" y="36"/>
                    </a:cubicBezTo>
                    <a:cubicBezTo>
                      <a:pt x="426" y="22"/>
                      <a:pt x="427" y="10"/>
                      <a:pt x="427" y="0"/>
                    </a:cubicBezTo>
                    <a:cubicBezTo>
                      <a:pt x="425" y="3"/>
                      <a:pt x="422" y="5"/>
                      <a:pt x="419" y="6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4" name="Freeform 32"/>
              <p:cNvSpPr/>
              <p:nvPr/>
            </p:nvSpPr>
            <p:spPr bwMode="auto">
              <a:xfrm>
                <a:off x="7361" y="-584"/>
                <a:ext cx="899" cy="121"/>
              </a:xfrm>
              <a:custGeom>
                <a:avLst/>
                <a:gdLst>
                  <a:gd name="T0" fmla="*/ 373 w 380"/>
                  <a:gd name="T1" fmla="*/ 31 h 51"/>
                  <a:gd name="T2" fmla="*/ 4 w 380"/>
                  <a:gd name="T3" fmla="*/ 22 h 51"/>
                  <a:gd name="T4" fmla="*/ 0 w 380"/>
                  <a:gd name="T5" fmla="*/ 49 h 51"/>
                  <a:gd name="T6" fmla="*/ 10 w 380"/>
                  <a:gd name="T7" fmla="*/ 48 h 51"/>
                  <a:gd name="T8" fmla="*/ 51 w 380"/>
                  <a:gd name="T9" fmla="*/ 42 h 51"/>
                  <a:gd name="T10" fmla="*/ 133 w 380"/>
                  <a:gd name="T11" fmla="*/ 28 h 51"/>
                  <a:gd name="T12" fmla="*/ 380 w 380"/>
                  <a:gd name="T13" fmla="*/ 51 h 51"/>
                  <a:gd name="T14" fmla="*/ 373 w 380"/>
                  <a:gd name="T15" fmla="*/ 3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51">
                    <a:moveTo>
                      <a:pt x="373" y="31"/>
                    </a:moveTo>
                    <a:cubicBezTo>
                      <a:pt x="273" y="0"/>
                      <a:pt x="97" y="13"/>
                      <a:pt x="4" y="22"/>
                    </a:cubicBezTo>
                    <a:cubicBezTo>
                      <a:pt x="3" y="31"/>
                      <a:pt x="2" y="40"/>
                      <a:pt x="0" y="49"/>
                    </a:cubicBezTo>
                    <a:cubicBezTo>
                      <a:pt x="3" y="49"/>
                      <a:pt x="7" y="49"/>
                      <a:pt x="10" y="48"/>
                    </a:cubicBezTo>
                    <a:cubicBezTo>
                      <a:pt x="23" y="46"/>
                      <a:pt x="37" y="44"/>
                      <a:pt x="51" y="42"/>
                    </a:cubicBezTo>
                    <a:cubicBezTo>
                      <a:pt x="78" y="37"/>
                      <a:pt x="106" y="31"/>
                      <a:pt x="133" y="28"/>
                    </a:cubicBezTo>
                    <a:cubicBezTo>
                      <a:pt x="216" y="19"/>
                      <a:pt x="299" y="38"/>
                      <a:pt x="380" y="51"/>
                    </a:cubicBezTo>
                    <a:cubicBezTo>
                      <a:pt x="378" y="33"/>
                      <a:pt x="373" y="31"/>
                      <a:pt x="373" y="31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5" name="Freeform 33"/>
              <p:cNvSpPr/>
              <p:nvPr/>
            </p:nvSpPr>
            <p:spPr bwMode="auto">
              <a:xfrm>
                <a:off x="8196" y="-506"/>
                <a:ext cx="107" cy="202"/>
              </a:xfrm>
              <a:custGeom>
                <a:avLst/>
                <a:gdLst>
                  <a:gd name="T0" fmla="*/ 42 w 45"/>
                  <a:gd name="T1" fmla="*/ 0 h 85"/>
                  <a:gd name="T2" fmla="*/ 44 w 45"/>
                  <a:gd name="T3" fmla="*/ 19 h 85"/>
                  <a:gd name="T4" fmla="*/ 40 w 45"/>
                  <a:gd name="T5" fmla="*/ 85 h 85"/>
                  <a:gd name="T6" fmla="*/ 38 w 45"/>
                  <a:gd name="T7" fmla="*/ 84 h 85"/>
                  <a:gd name="T8" fmla="*/ 10 w 45"/>
                  <a:gd name="T9" fmla="*/ 78 h 85"/>
                  <a:gd name="T10" fmla="*/ 2 w 45"/>
                  <a:gd name="T11" fmla="*/ 78 h 85"/>
                  <a:gd name="T12" fmla="*/ 0 w 45"/>
                  <a:gd name="T13" fmla="*/ 0 h 85"/>
                  <a:gd name="T14" fmla="*/ 22 w 45"/>
                  <a:gd name="T15" fmla="*/ 1 h 85"/>
                  <a:gd name="T16" fmla="*/ 34 w 45"/>
                  <a:gd name="T17" fmla="*/ 0 h 85"/>
                  <a:gd name="T18" fmla="*/ 40 w 45"/>
                  <a:gd name="T19" fmla="*/ 0 h 85"/>
                  <a:gd name="T20" fmla="*/ 42 w 45"/>
                  <a:gd name="T21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85">
                    <a:moveTo>
                      <a:pt x="42" y="0"/>
                    </a:moveTo>
                    <a:cubicBezTo>
                      <a:pt x="43" y="5"/>
                      <a:pt x="44" y="11"/>
                      <a:pt x="44" y="19"/>
                    </a:cubicBezTo>
                    <a:cubicBezTo>
                      <a:pt x="42" y="44"/>
                      <a:pt x="45" y="72"/>
                      <a:pt x="40" y="85"/>
                    </a:cubicBezTo>
                    <a:cubicBezTo>
                      <a:pt x="39" y="85"/>
                      <a:pt x="38" y="84"/>
                      <a:pt x="38" y="84"/>
                    </a:cubicBezTo>
                    <a:cubicBezTo>
                      <a:pt x="29" y="82"/>
                      <a:pt x="19" y="78"/>
                      <a:pt x="10" y="78"/>
                    </a:cubicBezTo>
                    <a:cubicBezTo>
                      <a:pt x="7" y="77"/>
                      <a:pt x="5" y="78"/>
                      <a:pt x="2" y="78"/>
                    </a:cubicBezTo>
                    <a:cubicBezTo>
                      <a:pt x="5" y="62"/>
                      <a:pt x="10" y="22"/>
                      <a:pt x="0" y="0"/>
                    </a:cubicBezTo>
                    <a:cubicBezTo>
                      <a:pt x="4" y="1"/>
                      <a:pt x="18" y="1"/>
                      <a:pt x="22" y="1"/>
                    </a:cubicBezTo>
                    <a:cubicBezTo>
                      <a:pt x="26" y="1"/>
                      <a:pt x="30" y="1"/>
                      <a:pt x="34" y="0"/>
                    </a:cubicBezTo>
                    <a:cubicBezTo>
                      <a:pt x="36" y="0"/>
                      <a:pt x="45" y="1"/>
                      <a:pt x="40" y="0"/>
                    </a:cubicBezTo>
                    <a:cubicBezTo>
                      <a:pt x="40" y="0"/>
                      <a:pt x="41" y="0"/>
                      <a:pt x="42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6" name="Freeform 34"/>
              <p:cNvSpPr/>
              <p:nvPr/>
            </p:nvSpPr>
            <p:spPr bwMode="auto">
              <a:xfrm>
                <a:off x="8218" y="-529"/>
                <a:ext cx="111" cy="260"/>
              </a:xfrm>
              <a:custGeom>
                <a:avLst/>
                <a:gdLst>
                  <a:gd name="T0" fmla="*/ 6 w 47"/>
                  <a:gd name="T1" fmla="*/ 5 h 110"/>
                  <a:gd name="T2" fmla="*/ 18 w 47"/>
                  <a:gd name="T3" fmla="*/ 1 h 110"/>
                  <a:gd name="T4" fmla="*/ 39 w 47"/>
                  <a:gd name="T5" fmla="*/ 10 h 110"/>
                  <a:gd name="T6" fmla="*/ 42 w 47"/>
                  <a:gd name="T7" fmla="*/ 35 h 110"/>
                  <a:gd name="T8" fmla="*/ 27 w 47"/>
                  <a:gd name="T9" fmla="*/ 108 h 110"/>
                  <a:gd name="T10" fmla="*/ 0 w 47"/>
                  <a:gd name="T11" fmla="*/ 101 h 110"/>
                  <a:gd name="T12" fmla="*/ 6 w 47"/>
                  <a:gd name="T13" fmla="*/ 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10">
                    <a:moveTo>
                      <a:pt x="6" y="5"/>
                    </a:moveTo>
                    <a:cubicBezTo>
                      <a:pt x="6" y="5"/>
                      <a:pt x="8" y="0"/>
                      <a:pt x="18" y="1"/>
                    </a:cubicBezTo>
                    <a:cubicBezTo>
                      <a:pt x="25" y="1"/>
                      <a:pt x="38" y="5"/>
                      <a:pt x="39" y="10"/>
                    </a:cubicBezTo>
                    <a:cubicBezTo>
                      <a:pt x="40" y="14"/>
                      <a:pt x="43" y="23"/>
                      <a:pt x="42" y="35"/>
                    </a:cubicBezTo>
                    <a:cubicBezTo>
                      <a:pt x="41" y="69"/>
                      <a:pt x="47" y="110"/>
                      <a:pt x="27" y="108"/>
                    </a:cubicBezTo>
                    <a:cubicBezTo>
                      <a:pt x="8" y="105"/>
                      <a:pt x="0" y="101"/>
                      <a:pt x="0" y="101"/>
                    </a:cubicBezTo>
                    <a:cubicBezTo>
                      <a:pt x="0" y="101"/>
                      <a:pt x="14" y="36"/>
                      <a:pt x="6" y="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7" name="Freeform 44"/>
              <p:cNvSpPr/>
              <p:nvPr/>
            </p:nvSpPr>
            <p:spPr bwMode="auto">
              <a:xfrm>
                <a:off x="6982" y="759"/>
                <a:ext cx="826" cy="372"/>
              </a:xfrm>
              <a:custGeom>
                <a:avLst/>
                <a:gdLst>
                  <a:gd name="T0" fmla="*/ 0 w 349"/>
                  <a:gd name="T1" fmla="*/ 44 h 157"/>
                  <a:gd name="T2" fmla="*/ 159 w 349"/>
                  <a:gd name="T3" fmla="*/ 0 h 157"/>
                  <a:gd name="T4" fmla="*/ 349 w 349"/>
                  <a:gd name="T5" fmla="*/ 32 h 157"/>
                  <a:gd name="T6" fmla="*/ 250 w 349"/>
                  <a:gd name="T7" fmla="*/ 142 h 157"/>
                  <a:gd name="T8" fmla="*/ 0 w 349"/>
                  <a:gd name="T9" fmla="*/ 4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9" h="157">
                    <a:moveTo>
                      <a:pt x="0" y="44"/>
                    </a:moveTo>
                    <a:cubicBezTo>
                      <a:pt x="0" y="44"/>
                      <a:pt x="101" y="45"/>
                      <a:pt x="159" y="0"/>
                    </a:cubicBezTo>
                    <a:cubicBezTo>
                      <a:pt x="159" y="0"/>
                      <a:pt x="243" y="69"/>
                      <a:pt x="349" y="32"/>
                    </a:cubicBezTo>
                    <a:cubicBezTo>
                      <a:pt x="250" y="142"/>
                      <a:pt x="250" y="142"/>
                      <a:pt x="250" y="142"/>
                    </a:cubicBezTo>
                    <a:cubicBezTo>
                      <a:pt x="250" y="142"/>
                      <a:pt x="108" y="157"/>
                      <a:pt x="0" y="4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8" name="Freeform 45"/>
              <p:cNvSpPr/>
              <p:nvPr/>
            </p:nvSpPr>
            <p:spPr bwMode="auto">
              <a:xfrm>
                <a:off x="6982" y="861"/>
                <a:ext cx="734" cy="270"/>
              </a:xfrm>
              <a:custGeom>
                <a:avLst/>
                <a:gdLst>
                  <a:gd name="T0" fmla="*/ 12 w 310"/>
                  <a:gd name="T1" fmla="*/ 1 h 114"/>
                  <a:gd name="T2" fmla="*/ 11 w 310"/>
                  <a:gd name="T3" fmla="*/ 0 h 114"/>
                  <a:gd name="T4" fmla="*/ 0 w 310"/>
                  <a:gd name="T5" fmla="*/ 1 h 114"/>
                  <a:gd name="T6" fmla="*/ 250 w 310"/>
                  <a:gd name="T7" fmla="*/ 99 h 114"/>
                  <a:gd name="T8" fmla="*/ 310 w 310"/>
                  <a:gd name="T9" fmla="*/ 33 h 114"/>
                  <a:gd name="T10" fmla="*/ 12 w 310"/>
                  <a:gd name="T11" fmla="*/ 1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0" h="114">
                    <a:moveTo>
                      <a:pt x="12" y="1"/>
                    </a:moveTo>
                    <a:cubicBezTo>
                      <a:pt x="12" y="1"/>
                      <a:pt x="12" y="0"/>
                      <a:pt x="11" y="0"/>
                    </a:cubicBezTo>
                    <a:cubicBezTo>
                      <a:pt x="4" y="1"/>
                      <a:pt x="0" y="1"/>
                      <a:pt x="0" y="1"/>
                    </a:cubicBezTo>
                    <a:cubicBezTo>
                      <a:pt x="108" y="114"/>
                      <a:pt x="250" y="99"/>
                      <a:pt x="250" y="99"/>
                    </a:cubicBezTo>
                    <a:cubicBezTo>
                      <a:pt x="310" y="33"/>
                      <a:pt x="310" y="33"/>
                      <a:pt x="310" y="33"/>
                    </a:cubicBezTo>
                    <a:cubicBezTo>
                      <a:pt x="208" y="92"/>
                      <a:pt x="54" y="16"/>
                      <a:pt x="12" y="1"/>
                    </a:cubicBezTo>
                    <a:close/>
                  </a:path>
                </a:pathLst>
              </a:custGeom>
              <a:solidFill>
                <a:srgbClr val="EAE8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9" name="Freeform 46"/>
              <p:cNvSpPr/>
              <p:nvPr/>
            </p:nvSpPr>
            <p:spPr bwMode="auto">
              <a:xfrm>
                <a:off x="6561" y="65"/>
                <a:ext cx="104" cy="178"/>
              </a:xfrm>
              <a:custGeom>
                <a:avLst/>
                <a:gdLst>
                  <a:gd name="T0" fmla="*/ 44 w 44"/>
                  <a:gd name="T1" fmla="*/ 75 h 75"/>
                  <a:gd name="T2" fmla="*/ 41 w 44"/>
                  <a:gd name="T3" fmla="*/ 14 h 75"/>
                  <a:gd name="T4" fmla="*/ 1 w 44"/>
                  <a:gd name="T5" fmla="*/ 15 h 75"/>
                  <a:gd name="T6" fmla="*/ 8 w 44"/>
                  <a:gd name="T7" fmla="*/ 75 h 75"/>
                  <a:gd name="T8" fmla="*/ 44 w 44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75">
                    <a:moveTo>
                      <a:pt x="44" y="75"/>
                    </a:moveTo>
                    <a:cubicBezTo>
                      <a:pt x="26" y="31"/>
                      <a:pt x="41" y="14"/>
                      <a:pt x="41" y="14"/>
                    </a:cubicBezTo>
                    <a:cubicBezTo>
                      <a:pt x="41" y="14"/>
                      <a:pt x="0" y="0"/>
                      <a:pt x="1" y="15"/>
                    </a:cubicBezTo>
                    <a:cubicBezTo>
                      <a:pt x="3" y="31"/>
                      <a:pt x="8" y="75"/>
                      <a:pt x="8" y="75"/>
                    </a:cubicBezTo>
                    <a:cubicBezTo>
                      <a:pt x="8" y="75"/>
                      <a:pt x="24" y="74"/>
                      <a:pt x="44" y="75"/>
                    </a:cubicBezTo>
                    <a:close/>
                  </a:path>
                </a:pathLst>
              </a:cu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0" name="Freeform 47"/>
              <p:cNvSpPr/>
              <p:nvPr/>
            </p:nvSpPr>
            <p:spPr bwMode="auto">
              <a:xfrm>
                <a:off x="6506" y="94"/>
                <a:ext cx="438" cy="570"/>
              </a:xfrm>
              <a:custGeom>
                <a:avLst/>
                <a:gdLst>
                  <a:gd name="T0" fmla="*/ 133 w 185"/>
                  <a:gd name="T1" fmla="*/ 65 h 241"/>
                  <a:gd name="T2" fmla="*/ 185 w 185"/>
                  <a:gd name="T3" fmla="*/ 231 h 241"/>
                  <a:gd name="T4" fmla="*/ 57 w 185"/>
                  <a:gd name="T5" fmla="*/ 190 h 241"/>
                  <a:gd name="T6" fmla="*/ 25 w 185"/>
                  <a:gd name="T7" fmla="*/ 0 h 241"/>
                  <a:gd name="T8" fmla="*/ 133 w 185"/>
                  <a:gd name="T9" fmla="*/ 6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241">
                    <a:moveTo>
                      <a:pt x="133" y="65"/>
                    </a:moveTo>
                    <a:cubicBezTo>
                      <a:pt x="133" y="65"/>
                      <a:pt x="71" y="162"/>
                      <a:pt x="185" y="231"/>
                    </a:cubicBezTo>
                    <a:cubicBezTo>
                      <a:pt x="185" y="231"/>
                      <a:pt x="84" y="241"/>
                      <a:pt x="57" y="190"/>
                    </a:cubicBezTo>
                    <a:cubicBezTo>
                      <a:pt x="30" y="140"/>
                      <a:pt x="0" y="45"/>
                      <a:pt x="25" y="0"/>
                    </a:cubicBezTo>
                    <a:cubicBezTo>
                      <a:pt x="25" y="0"/>
                      <a:pt x="63" y="48"/>
                      <a:pt x="133" y="6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1" name="Freeform 48"/>
              <p:cNvSpPr/>
              <p:nvPr/>
            </p:nvSpPr>
            <p:spPr bwMode="auto">
              <a:xfrm>
                <a:off x="6506" y="94"/>
                <a:ext cx="417" cy="551"/>
              </a:xfrm>
              <a:custGeom>
                <a:avLst/>
                <a:gdLst>
                  <a:gd name="T0" fmla="*/ 104 w 176"/>
                  <a:gd name="T1" fmla="*/ 165 h 233"/>
                  <a:gd name="T2" fmla="*/ 28 w 176"/>
                  <a:gd name="T3" fmla="*/ 12 h 233"/>
                  <a:gd name="T4" fmla="*/ 28 w 176"/>
                  <a:gd name="T5" fmla="*/ 3 h 233"/>
                  <a:gd name="T6" fmla="*/ 25 w 176"/>
                  <a:gd name="T7" fmla="*/ 0 h 233"/>
                  <a:gd name="T8" fmla="*/ 57 w 176"/>
                  <a:gd name="T9" fmla="*/ 190 h 233"/>
                  <a:gd name="T10" fmla="*/ 176 w 176"/>
                  <a:gd name="T11" fmla="*/ 232 h 233"/>
                  <a:gd name="T12" fmla="*/ 104 w 176"/>
                  <a:gd name="T13" fmla="*/ 165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6" h="233">
                    <a:moveTo>
                      <a:pt x="104" y="165"/>
                    </a:moveTo>
                    <a:cubicBezTo>
                      <a:pt x="73" y="118"/>
                      <a:pt x="37" y="69"/>
                      <a:pt x="28" y="12"/>
                    </a:cubicBezTo>
                    <a:cubicBezTo>
                      <a:pt x="28" y="9"/>
                      <a:pt x="28" y="6"/>
                      <a:pt x="28" y="3"/>
                    </a:cubicBezTo>
                    <a:cubicBezTo>
                      <a:pt x="26" y="1"/>
                      <a:pt x="25" y="0"/>
                      <a:pt x="25" y="0"/>
                    </a:cubicBezTo>
                    <a:cubicBezTo>
                      <a:pt x="0" y="45"/>
                      <a:pt x="30" y="140"/>
                      <a:pt x="57" y="190"/>
                    </a:cubicBezTo>
                    <a:cubicBezTo>
                      <a:pt x="79" y="232"/>
                      <a:pt x="151" y="233"/>
                      <a:pt x="176" y="232"/>
                    </a:cubicBezTo>
                    <a:cubicBezTo>
                      <a:pt x="148" y="215"/>
                      <a:pt x="123" y="194"/>
                      <a:pt x="104" y="165"/>
                    </a:cubicBezTo>
                    <a:close/>
                  </a:path>
                </a:pathLst>
              </a:custGeom>
              <a:solidFill>
                <a:srgbClr val="EAE8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2" name="Freeform 49"/>
              <p:cNvSpPr/>
              <p:nvPr/>
            </p:nvSpPr>
            <p:spPr bwMode="auto">
              <a:xfrm>
                <a:off x="6369" y="-1813"/>
                <a:ext cx="1908" cy="1338"/>
              </a:xfrm>
              <a:custGeom>
                <a:avLst/>
                <a:gdLst>
                  <a:gd name="T0" fmla="*/ 347 w 806"/>
                  <a:gd name="T1" fmla="*/ 508 h 565"/>
                  <a:gd name="T2" fmla="*/ 598 w 806"/>
                  <a:gd name="T3" fmla="*/ 561 h 565"/>
                  <a:gd name="T4" fmla="*/ 685 w 806"/>
                  <a:gd name="T5" fmla="*/ 524 h 565"/>
                  <a:gd name="T6" fmla="*/ 747 w 806"/>
                  <a:gd name="T7" fmla="*/ 369 h 565"/>
                  <a:gd name="T8" fmla="*/ 803 w 806"/>
                  <a:gd name="T9" fmla="*/ 307 h 565"/>
                  <a:gd name="T10" fmla="*/ 786 w 806"/>
                  <a:gd name="T11" fmla="*/ 252 h 565"/>
                  <a:gd name="T12" fmla="*/ 788 w 806"/>
                  <a:gd name="T13" fmla="*/ 133 h 565"/>
                  <a:gd name="T14" fmla="*/ 733 w 806"/>
                  <a:gd name="T15" fmla="*/ 84 h 565"/>
                  <a:gd name="T16" fmla="*/ 437 w 806"/>
                  <a:gd name="T17" fmla="*/ 10 h 565"/>
                  <a:gd name="T18" fmla="*/ 234 w 806"/>
                  <a:gd name="T19" fmla="*/ 44 h 565"/>
                  <a:gd name="T20" fmla="*/ 347 w 806"/>
                  <a:gd name="T21" fmla="*/ 508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6" h="565">
                    <a:moveTo>
                      <a:pt x="347" y="508"/>
                    </a:moveTo>
                    <a:cubicBezTo>
                      <a:pt x="347" y="508"/>
                      <a:pt x="536" y="557"/>
                      <a:pt x="598" y="561"/>
                    </a:cubicBezTo>
                    <a:cubicBezTo>
                      <a:pt x="660" y="565"/>
                      <a:pt x="668" y="555"/>
                      <a:pt x="685" y="524"/>
                    </a:cubicBezTo>
                    <a:cubicBezTo>
                      <a:pt x="702" y="492"/>
                      <a:pt x="732" y="383"/>
                      <a:pt x="747" y="369"/>
                    </a:cubicBezTo>
                    <a:cubicBezTo>
                      <a:pt x="761" y="356"/>
                      <a:pt x="800" y="331"/>
                      <a:pt x="803" y="307"/>
                    </a:cubicBezTo>
                    <a:cubicBezTo>
                      <a:pt x="806" y="283"/>
                      <a:pt x="786" y="267"/>
                      <a:pt x="786" y="252"/>
                    </a:cubicBezTo>
                    <a:cubicBezTo>
                      <a:pt x="786" y="238"/>
                      <a:pt x="790" y="152"/>
                      <a:pt x="788" y="133"/>
                    </a:cubicBezTo>
                    <a:cubicBezTo>
                      <a:pt x="787" y="113"/>
                      <a:pt x="774" y="96"/>
                      <a:pt x="733" y="84"/>
                    </a:cubicBezTo>
                    <a:cubicBezTo>
                      <a:pt x="691" y="72"/>
                      <a:pt x="523" y="14"/>
                      <a:pt x="437" y="10"/>
                    </a:cubicBezTo>
                    <a:cubicBezTo>
                      <a:pt x="350" y="6"/>
                      <a:pt x="279" y="0"/>
                      <a:pt x="234" y="44"/>
                    </a:cubicBezTo>
                    <a:cubicBezTo>
                      <a:pt x="214" y="55"/>
                      <a:pt x="0" y="418"/>
                      <a:pt x="347" y="50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3" name="Freeform 50"/>
              <p:cNvSpPr/>
              <p:nvPr/>
            </p:nvSpPr>
            <p:spPr bwMode="auto">
              <a:xfrm>
                <a:off x="7534" y="-1936"/>
                <a:ext cx="395" cy="282"/>
              </a:xfrm>
              <a:custGeom>
                <a:avLst/>
                <a:gdLst>
                  <a:gd name="T0" fmla="*/ 145 w 167"/>
                  <a:gd name="T1" fmla="*/ 119 h 119"/>
                  <a:gd name="T2" fmla="*/ 34 w 167"/>
                  <a:gd name="T3" fmla="*/ 33 h 119"/>
                  <a:gd name="T4" fmla="*/ 43 w 167"/>
                  <a:gd name="T5" fmla="*/ 107 h 119"/>
                  <a:gd name="T6" fmla="*/ 145 w 167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7" h="119">
                    <a:moveTo>
                      <a:pt x="145" y="119"/>
                    </a:moveTo>
                    <a:cubicBezTo>
                      <a:pt x="167" y="32"/>
                      <a:pt x="68" y="0"/>
                      <a:pt x="34" y="33"/>
                    </a:cubicBezTo>
                    <a:cubicBezTo>
                      <a:pt x="0" y="66"/>
                      <a:pt x="43" y="107"/>
                      <a:pt x="43" y="107"/>
                    </a:cubicBezTo>
                    <a:lnTo>
                      <a:pt x="145" y="11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4" name="Freeform 51"/>
              <p:cNvSpPr/>
              <p:nvPr/>
            </p:nvSpPr>
            <p:spPr bwMode="auto">
              <a:xfrm>
                <a:off x="7226" y="-645"/>
                <a:ext cx="343" cy="293"/>
              </a:xfrm>
              <a:custGeom>
                <a:avLst/>
                <a:gdLst>
                  <a:gd name="T0" fmla="*/ 145 w 145"/>
                  <a:gd name="T1" fmla="*/ 44 h 124"/>
                  <a:gd name="T2" fmla="*/ 107 w 145"/>
                  <a:gd name="T3" fmla="*/ 103 h 124"/>
                  <a:gd name="T4" fmla="*/ 10 w 145"/>
                  <a:gd name="T5" fmla="*/ 50 h 124"/>
                  <a:gd name="T6" fmla="*/ 75 w 145"/>
                  <a:gd name="T7" fmla="*/ 19 h 124"/>
                  <a:gd name="T8" fmla="*/ 145 w 145"/>
                  <a:gd name="T9" fmla="*/ 4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24">
                    <a:moveTo>
                      <a:pt x="145" y="44"/>
                    </a:moveTo>
                    <a:cubicBezTo>
                      <a:pt x="145" y="44"/>
                      <a:pt x="142" y="81"/>
                      <a:pt x="107" y="103"/>
                    </a:cubicBezTo>
                    <a:cubicBezTo>
                      <a:pt x="72" y="124"/>
                      <a:pt x="0" y="100"/>
                      <a:pt x="10" y="50"/>
                    </a:cubicBezTo>
                    <a:cubicBezTo>
                      <a:pt x="21" y="0"/>
                      <a:pt x="75" y="19"/>
                      <a:pt x="75" y="19"/>
                    </a:cubicBezTo>
                    <a:lnTo>
                      <a:pt x="145" y="44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5" name="Freeform 52"/>
              <p:cNvSpPr/>
              <p:nvPr/>
            </p:nvSpPr>
            <p:spPr bwMode="auto">
              <a:xfrm>
                <a:off x="6320" y="-1810"/>
                <a:ext cx="1902" cy="1321"/>
              </a:xfrm>
              <a:custGeom>
                <a:avLst/>
                <a:gdLst>
                  <a:gd name="T0" fmla="*/ 347 w 804"/>
                  <a:gd name="T1" fmla="*/ 489 h 558"/>
                  <a:gd name="T2" fmla="*/ 535 w 804"/>
                  <a:gd name="T3" fmla="*/ 542 h 558"/>
                  <a:gd name="T4" fmla="*/ 603 w 804"/>
                  <a:gd name="T5" fmla="*/ 554 h 558"/>
                  <a:gd name="T6" fmla="*/ 684 w 804"/>
                  <a:gd name="T7" fmla="*/ 509 h 558"/>
                  <a:gd name="T8" fmla="*/ 747 w 804"/>
                  <a:gd name="T9" fmla="*/ 386 h 558"/>
                  <a:gd name="T10" fmla="*/ 797 w 804"/>
                  <a:gd name="T11" fmla="*/ 306 h 558"/>
                  <a:gd name="T12" fmla="*/ 789 w 804"/>
                  <a:gd name="T13" fmla="*/ 253 h 558"/>
                  <a:gd name="T14" fmla="*/ 782 w 804"/>
                  <a:gd name="T15" fmla="*/ 134 h 558"/>
                  <a:gd name="T16" fmla="*/ 726 w 804"/>
                  <a:gd name="T17" fmla="*/ 86 h 558"/>
                  <a:gd name="T18" fmla="*/ 428 w 804"/>
                  <a:gd name="T19" fmla="*/ 20 h 558"/>
                  <a:gd name="T20" fmla="*/ 229 w 804"/>
                  <a:gd name="T21" fmla="*/ 41 h 558"/>
                  <a:gd name="T22" fmla="*/ 347 w 804"/>
                  <a:gd name="T23" fmla="*/ 489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4" h="558">
                    <a:moveTo>
                      <a:pt x="347" y="489"/>
                    </a:moveTo>
                    <a:cubicBezTo>
                      <a:pt x="347" y="489"/>
                      <a:pt x="456" y="527"/>
                      <a:pt x="535" y="542"/>
                    </a:cubicBezTo>
                    <a:cubicBezTo>
                      <a:pt x="559" y="547"/>
                      <a:pt x="589" y="553"/>
                      <a:pt x="603" y="554"/>
                    </a:cubicBezTo>
                    <a:cubicBezTo>
                      <a:pt x="665" y="558"/>
                      <a:pt x="668" y="539"/>
                      <a:pt x="684" y="509"/>
                    </a:cubicBezTo>
                    <a:cubicBezTo>
                      <a:pt x="689" y="500"/>
                      <a:pt x="718" y="429"/>
                      <a:pt x="747" y="386"/>
                    </a:cubicBezTo>
                    <a:cubicBezTo>
                      <a:pt x="766" y="358"/>
                      <a:pt x="788" y="339"/>
                      <a:pt x="797" y="306"/>
                    </a:cubicBezTo>
                    <a:cubicBezTo>
                      <a:pt x="804" y="280"/>
                      <a:pt x="790" y="277"/>
                      <a:pt x="789" y="253"/>
                    </a:cubicBezTo>
                    <a:cubicBezTo>
                      <a:pt x="788" y="191"/>
                      <a:pt x="783" y="141"/>
                      <a:pt x="782" y="134"/>
                    </a:cubicBezTo>
                    <a:cubicBezTo>
                      <a:pt x="781" y="115"/>
                      <a:pt x="768" y="98"/>
                      <a:pt x="726" y="86"/>
                    </a:cubicBezTo>
                    <a:cubicBezTo>
                      <a:pt x="685" y="74"/>
                      <a:pt x="515" y="25"/>
                      <a:pt x="428" y="20"/>
                    </a:cubicBezTo>
                    <a:cubicBezTo>
                      <a:pt x="342" y="15"/>
                      <a:pt x="273" y="0"/>
                      <a:pt x="229" y="41"/>
                    </a:cubicBezTo>
                    <a:cubicBezTo>
                      <a:pt x="209" y="52"/>
                      <a:pt x="0" y="399"/>
                      <a:pt x="347" y="48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6" name="Freeform 53"/>
              <p:cNvSpPr/>
              <p:nvPr/>
            </p:nvSpPr>
            <p:spPr bwMode="auto">
              <a:xfrm>
                <a:off x="6391" y="-1775"/>
                <a:ext cx="795" cy="1068"/>
              </a:xfrm>
              <a:custGeom>
                <a:avLst/>
                <a:gdLst>
                  <a:gd name="T0" fmla="*/ 310 w 336"/>
                  <a:gd name="T1" fmla="*/ 334 h 451"/>
                  <a:gd name="T2" fmla="*/ 330 w 336"/>
                  <a:gd name="T3" fmla="*/ 196 h 451"/>
                  <a:gd name="T4" fmla="*/ 293 w 336"/>
                  <a:gd name="T5" fmla="*/ 6 h 451"/>
                  <a:gd name="T6" fmla="*/ 199 w 336"/>
                  <a:gd name="T7" fmla="*/ 26 h 451"/>
                  <a:gd name="T8" fmla="*/ 249 w 336"/>
                  <a:gd name="T9" fmla="*/ 451 h 451"/>
                  <a:gd name="T10" fmla="*/ 280 w 336"/>
                  <a:gd name="T11" fmla="*/ 400 h 451"/>
                  <a:gd name="T12" fmla="*/ 310 w 336"/>
                  <a:gd name="T13" fmla="*/ 334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6" h="451">
                    <a:moveTo>
                      <a:pt x="310" y="334"/>
                    </a:moveTo>
                    <a:cubicBezTo>
                      <a:pt x="320" y="286"/>
                      <a:pt x="326" y="246"/>
                      <a:pt x="330" y="196"/>
                    </a:cubicBezTo>
                    <a:cubicBezTo>
                      <a:pt x="336" y="127"/>
                      <a:pt x="306" y="68"/>
                      <a:pt x="293" y="6"/>
                    </a:cubicBezTo>
                    <a:cubicBezTo>
                      <a:pt x="247" y="4"/>
                      <a:pt x="227" y="0"/>
                      <a:pt x="199" y="26"/>
                    </a:cubicBezTo>
                    <a:cubicBezTo>
                      <a:pt x="181" y="37"/>
                      <a:pt x="0" y="335"/>
                      <a:pt x="249" y="451"/>
                    </a:cubicBezTo>
                    <a:cubicBezTo>
                      <a:pt x="260" y="434"/>
                      <a:pt x="270" y="417"/>
                      <a:pt x="280" y="400"/>
                    </a:cubicBezTo>
                    <a:cubicBezTo>
                      <a:pt x="286" y="378"/>
                      <a:pt x="305" y="356"/>
                      <a:pt x="310" y="33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7" name="Freeform 54"/>
              <p:cNvSpPr/>
              <p:nvPr/>
            </p:nvSpPr>
            <p:spPr bwMode="auto">
              <a:xfrm>
                <a:off x="6715" y="-851"/>
                <a:ext cx="954" cy="360"/>
              </a:xfrm>
              <a:custGeom>
                <a:avLst/>
                <a:gdLst>
                  <a:gd name="T0" fmla="*/ 0 w 403"/>
                  <a:gd name="T1" fmla="*/ 93 h 152"/>
                  <a:gd name="T2" fmla="*/ 225 w 403"/>
                  <a:gd name="T3" fmla="*/ 152 h 152"/>
                  <a:gd name="T4" fmla="*/ 285 w 403"/>
                  <a:gd name="T5" fmla="*/ 104 h 152"/>
                  <a:gd name="T6" fmla="*/ 387 w 403"/>
                  <a:gd name="T7" fmla="*/ 118 h 152"/>
                  <a:gd name="T8" fmla="*/ 399 w 403"/>
                  <a:gd name="T9" fmla="*/ 102 h 152"/>
                  <a:gd name="T10" fmla="*/ 396 w 403"/>
                  <a:gd name="T11" fmla="*/ 82 h 152"/>
                  <a:gd name="T12" fmla="*/ 60 w 403"/>
                  <a:gd name="T13" fmla="*/ 0 h 152"/>
                  <a:gd name="T14" fmla="*/ 0 w 403"/>
                  <a:gd name="T15" fmla="*/ 93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3" h="152">
                    <a:moveTo>
                      <a:pt x="0" y="93"/>
                    </a:moveTo>
                    <a:cubicBezTo>
                      <a:pt x="0" y="93"/>
                      <a:pt x="163" y="145"/>
                      <a:pt x="225" y="152"/>
                    </a:cubicBezTo>
                    <a:cubicBezTo>
                      <a:pt x="226" y="152"/>
                      <a:pt x="219" y="95"/>
                      <a:pt x="285" y="104"/>
                    </a:cubicBezTo>
                    <a:cubicBezTo>
                      <a:pt x="353" y="113"/>
                      <a:pt x="387" y="118"/>
                      <a:pt x="387" y="118"/>
                    </a:cubicBezTo>
                    <a:cubicBezTo>
                      <a:pt x="387" y="118"/>
                      <a:pt x="394" y="118"/>
                      <a:pt x="399" y="102"/>
                    </a:cubicBezTo>
                    <a:cubicBezTo>
                      <a:pt x="403" y="85"/>
                      <a:pt x="396" y="82"/>
                      <a:pt x="396" y="82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8" name="Freeform 55"/>
              <p:cNvSpPr/>
              <p:nvPr/>
            </p:nvSpPr>
            <p:spPr bwMode="auto">
              <a:xfrm>
                <a:off x="7183" y="-600"/>
                <a:ext cx="128" cy="109"/>
              </a:xfrm>
              <a:custGeom>
                <a:avLst/>
                <a:gdLst>
                  <a:gd name="T0" fmla="*/ 54 w 54"/>
                  <a:gd name="T1" fmla="*/ 0 h 46"/>
                  <a:gd name="T2" fmla="*/ 52 w 54"/>
                  <a:gd name="T3" fmla="*/ 0 h 46"/>
                  <a:gd name="T4" fmla="*/ 50 w 54"/>
                  <a:gd name="T5" fmla="*/ 0 h 46"/>
                  <a:gd name="T6" fmla="*/ 7 w 54"/>
                  <a:gd name="T7" fmla="*/ 7 h 46"/>
                  <a:gd name="T8" fmla="*/ 0 w 54"/>
                  <a:gd name="T9" fmla="*/ 41 h 46"/>
                  <a:gd name="T10" fmla="*/ 27 w 54"/>
                  <a:gd name="T11" fmla="*/ 46 h 46"/>
                  <a:gd name="T12" fmla="*/ 54 w 54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46">
                    <a:moveTo>
                      <a:pt x="54" y="0"/>
                    </a:moveTo>
                    <a:cubicBezTo>
                      <a:pt x="53" y="0"/>
                      <a:pt x="53" y="0"/>
                      <a:pt x="52" y="0"/>
                    </a:cubicBezTo>
                    <a:cubicBezTo>
                      <a:pt x="51" y="0"/>
                      <a:pt x="51" y="0"/>
                      <a:pt x="50" y="0"/>
                    </a:cubicBezTo>
                    <a:cubicBezTo>
                      <a:pt x="36" y="0"/>
                      <a:pt x="21" y="2"/>
                      <a:pt x="7" y="7"/>
                    </a:cubicBezTo>
                    <a:cubicBezTo>
                      <a:pt x="5" y="18"/>
                      <a:pt x="2" y="30"/>
                      <a:pt x="0" y="41"/>
                    </a:cubicBezTo>
                    <a:cubicBezTo>
                      <a:pt x="10" y="43"/>
                      <a:pt x="20" y="45"/>
                      <a:pt x="27" y="46"/>
                    </a:cubicBezTo>
                    <a:cubicBezTo>
                      <a:pt x="28" y="46"/>
                      <a:pt x="23" y="11"/>
                      <a:pt x="54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9" name="Freeform 56"/>
              <p:cNvSpPr/>
              <p:nvPr/>
            </p:nvSpPr>
            <p:spPr bwMode="auto">
              <a:xfrm>
                <a:off x="6748" y="-839"/>
                <a:ext cx="274" cy="253"/>
              </a:xfrm>
              <a:custGeom>
                <a:avLst/>
                <a:gdLst>
                  <a:gd name="T0" fmla="*/ 0 w 116"/>
                  <a:gd name="T1" fmla="*/ 94 h 107"/>
                  <a:gd name="T2" fmla="*/ 49 w 116"/>
                  <a:gd name="T3" fmla="*/ 107 h 107"/>
                  <a:gd name="T4" fmla="*/ 116 w 116"/>
                  <a:gd name="T5" fmla="*/ 12 h 107"/>
                  <a:gd name="T6" fmla="*/ 74 w 116"/>
                  <a:gd name="T7" fmla="*/ 0 h 107"/>
                  <a:gd name="T8" fmla="*/ 0 w 116"/>
                  <a:gd name="T9" fmla="*/ 9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07">
                    <a:moveTo>
                      <a:pt x="0" y="94"/>
                    </a:move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103" y="65"/>
                      <a:pt x="116" y="12"/>
                    </a:cubicBezTo>
                    <a:cubicBezTo>
                      <a:pt x="74" y="0"/>
                      <a:pt x="74" y="0"/>
                      <a:pt x="74" y="0"/>
                    </a:cubicBez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0" name="Freeform 57"/>
              <p:cNvSpPr/>
              <p:nvPr/>
            </p:nvSpPr>
            <p:spPr bwMode="auto">
              <a:xfrm>
                <a:off x="6364" y="-2118"/>
                <a:ext cx="1570" cy="1598"/>
              </a:xfrm>
              <a:custGeom>
                <a:avLst/>
                <a:gdLst>
                  <a:gd name="T0" fmla="*/ 10 w 663"/>
                  <a:gd name="T1" fmla="*/ 507 h 675"/>
                  <a:gd name="T2" fmla="*/ 96 w 663"/>
                  <a:gd name="T3" fmla="*/ 415 h 675"/>
                  <a:gd name="T4" fmla="*/ 77 w 663"/>
                  <a:gd name="T5" fmla="*/ 204 h 675"/>
                  <a:gd name="T6" fmla="*/ 207 w 663"/>
                  <a:gd name="T7" fmla="*/ 102 h 675"/>
                  <a:gd name="T8" fmla="*/ 284 w 663"/>
                  <a:gd name="T9" fmla="*/ 6 h 675"/>
                  <a:gd name="T10" fmla="*/ 528 w 663"/>
                  <a:gd name="T11" fmla="*/ 110 h 675"/>
                  <a:gd name="T12" fmla="*/ 524 w 663"/>
                  <a:gd name="T13" fmla="*/ 168 h 675"/>
                  <a:gd name="T14" fmla="*/ 655 w 663"/>
                  <a:gd name="T15" fmla="*/ 209 h 675"/>
                  <a:gd name="T16" fmla="*/ 658 w 663"/>
                  <a:gd name="T17" fmla="*/ 235 h 675"/>
                  <a:gd name="T18" fmla="*/ 644 w 663"/>
                  <a:gd name="T19" fmla="*/ 253 h 675"/>
                  <a:gd name="T20" fmla="*/ 397 w 663"/>
                  <a:gd name="T21" fmla="*/ 191 h 675"/>
                  <a:gd name="T22" fmla="*/ 297 w 663"/>
                  <a:gd name="T23" fmla="*/ 187 h 675"/>
                  <a:gd name="T24" fmla="*/ 285 w 663"/>
                  <a:gd name="T25" fmla="*/ 512 h 675"/>
                  <a:gd name="T26" fmla="*/ 15 w 663"/>
                  <a:gd name="T27" fmla="*/ 656 h 675"/>
                  <a:gd name="T28" fmla="*/ 71 w 663"/>
                  <a:gd name="T29" fmla="*/ 598 h 675"/>
                  <a:gd name="T30" fmla="*/ 0 w 663"/>
                  <a:gd name="T31" fmla="*/ 564 h 675"/>
                  <a:gd name="T32" fmla="*/ 58 w 663"/>
                  <a:gd name="T33" fmla="*/ 546 h 675"/>
                  <a:gd name="T34" fmla="*/ 10 w 663"/>
                  <a:gd name="T35" fmla="*/ 507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3" h="675">
                    <a:moveTo>
                      <a:pt x="10" y="507"/>
                    </a:moveTo>
                    <a:cubicBezTo>
                      <a:pt x="10" y="507"/>
                      <a:pt x="86" y="509"/>
                      <a:pt x="96" y="415"/>
                    </a:cubicBezTo>
                    <a:cubicBezTo>
                      <a:pt x="106" y="321"/>
                      <a:pt x="55" y="277"/>
                      <a:pt x="77" y="204"/>
                    </a:cubicBezTo>
                    <a:cubicBezTo>
                      <a:pt x="98" y="132"/>
                      <a:pt x="160" y="91"/>
                      <a:pt x="207" y="102"/>
                    </a:cubicBezTo>
                    <a:cubicBezTo>
                      <a:pt x="207" y="102"/>
                      <a:pt x="201" y="15"/>
                      <a:pt x="284" y="6"/>
                    </a:cubicBezTo>
                    <a:cubicBezTo>
                      <a:pt x="334" y="0"/>
                      <a:pt x="404" y="47"/>
                      <a:pt x="528" y="110"/>
                    </a:cubicBezTo>
                    <a:cubicBezTo>
                      <a:pt x="528" y="110"/>
                      <a:pt x="501" y="131"/>
                      <a:pt x="524" y="168"/>
                    </a:cubicBezTo>
                    <a:cubicBezTo>
                      <a:pt x="537" y="189"/>
                      <a:pt x="655" y="209"/>
                      <a:pt x="655" y="209"/>
                    </a:cubicBezTo>
                    <a:cubicBezTo>
                      <a:pt x="655" y="209"/>
                      <a:pt x="663" y="215"/>
                      <a:pt x="658" y="235"/>
                    </a:cubicBezTo>
                    <a:cubicBezTo>
                      <a:pt x="653" y="255"/>
                      <a:pt x="644" y="253"/>
                      <a:pt x="644" y="253"/>
                    </a:cubicBezTo>
                    <a:cubicBezTo>
                      <a:pt x="644" y="253"/>
                      <a:pt x="509" y="221"/>
                      <a:pt x="397" y="191"/>
                    </a:cubicBezTo>
                    <a:cubicBezTo>
                      <a:pt x="350" y="179"/>
                      <a:pt x="313" y="182"/>
                      <a:pt x="297" y="187"/>
                    </a:cubicBezTo>
                    <a:cubicBezTo>
                      <a:pt x="297" y="187"/>
                      <a:pt x="364" y="350"/>
                      <a:pt x="285" y="512"/>
                    </a:cubicBezTo>
                    <a:cubicBezTo>
                      <a:pt x="206" y="675"/>
                      <a:pt x="95" y="665"/>
                      <a:pt x="15" y="656"/>
                    </a:cubicBezTo>
                    <a:cubicBezTo>
                      <a:pt x="15" y="656"/>
                      <a:pt x="45" y="635"/>
                      <a:pt x="71" y="598"/>
                    </a:cubicBezTo>
                    <a:cubicBezTo>
                      <a:pt x="71" y="598"/>
                      <a:pt x="17" y="600"/>
                      <a:pt x="0" y="564"/>
                    </a:cubicBezTo>
                    <a:cubicBezTo>
                      <a:pt x="0" y="564"/>
                      <a:pt x="38" y="566"/>
                      <a:pt x="58" y="546"/>
                    </a:cubicBezTo>
                    <a:cubicBezTo>
                      <a:pt x="58" y="546"/>
                      <a:pt x="26" y="551"/>
                      <a:pt x="10" y="507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1" name="Freeform 58"/>
              <p:cNvSpPr/>
              <p:nvPr/>
            </p:nvSpPr>
            <p:spPr bwMode="auto">
              <a:xfrm>
                <a:off x="7512" y="-1905"/>
                <a:ext cx="116" cy="211"/>
              </a:xfrm>
              <a:custGeom>
                <a:avLst/>
                <a:gdLst>
                  <a:gd name="T0" fmla="*/ 0 w 49"/>
                  <a:gd name="T1" fmla="*/ 47 h 89"/>
                  <a:gd name="T2" fmla="*/ 49 w 49"/>
                  <a:gd name="T3" fmla="*/ 87 h 89"/>
                  <a:gd name="T4" fmla="*/ 49 w 49"/>
                  <a:gd name="T5" fmla="*/ 86 h 89"/>
                  <a:gd name="T6" fmla="*/ 39 w 49"/>
                  <a:gd name="T7" fmla="*/ 78 h 89"/>
                  <a:gd name="T8" fmla="*/ 43 w 49"/>
                  <a:gd name="T9" fmla="*/ 20 h 89"/>
                  <a:gd name="T10" fmla="*/ 32 w 49"/>
                  <a:gd name="T11" fmla="*/ 15 h 89"/>
                  <a:gd name="T12" fmla="*/ 28 w 49"/>
                  <a:gd name="T13" fmla="*/ 12 h 89"/>
                  <a:gd name="T14" fmla="*/ 22 w 49"/>
                  <a:gd name="T15" fmla="*/ 10 h 89"/>
                  <a:gd name="T16" fmla="*/ 15 w 49"/>
                  <a:gd name="T17" fmla="*/ 6 h 89"/>
                  <a:gd name="T18" fmla="*/ 13 w 49"/>
                  <a:gd name="T19" fmla="*/ 5 h 89"/>
                  <a:gd name="T20" fmla="*/ 4 w 49"/>
                  <a:gd name="T21" fmla="*/ 0 h 89"/>
                  <a:gd name="T22" fmla="*/ 4 w 49"/>
                  <a:gd name="T23" fmla="*/ 0 h 89"/>
                  <a:gd name="T24" fmla="*/ 0 w 49"/>
                  <a:gd name="T25" fmla="*/ 4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89">
                    <a:moveTo>
                      <a:pt x="0" y="47"/>
                    </a:moveTo>
                    <a:cubicBezTo>
                      <a:pt x="21" y="70"/>
                      <a:pt x="45" y="89"/>
                      <a:pt x="49" y="87"/>
                    </a:cubicBezTo>
                    <a:cubicBezTo>
                      <a:pt x="49" y="87"/>
                      <a:pt x="49" y="86"/>
                      <a:pt x="49" y="86"/>
                    </a:cubicBezTo>
                    <a:cubicBezTo>
                      <a:pt x="44" y="84"/>
                      <a:pt x="41" y="81"/>
                      <a:pt x="39" y="78"/>
                    </a:cubicBezTo>
                    <a:cubicBezTo>
                      <a:pt x="16" y="41"/>
                      <a:pt x="43" y="20"/>
                      <a:pt x="43" y="20"/>
                    </a:cubicBezTo>
                    <a:cubicBezTo>
                      <a:pt x="39" y="18"/>
                      <a:pt x="36" y="17"/>
                      <a:pt x="32" y="15"/>
                    </a:cubicBezTo>
                    <a:cubicBezTo>
                      <a:pt x="31" y="14"/>
                      <a:pt x="29" y="13"/>
                      <a:pt x="28" y="12"/>
                    </a:cubicBezTo>
                    <a:cubicBezTo>
                      <a:pt x="26" y="11"/>
                      <a:pt x="24" y="10"/>
                      <a:pt x="22" y="10"/>
                    </a:cubicBezTo>
                    <a:cubicBezTo>
                      <a:pt x="20" y="8"/>
                      <a:pt x="17" y="7"/>
                      <a:pt x="15" y="6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10" y="3"/>
                      <a:pt x="7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15"/>
                      <a:pt x="0" y="31"/>
                      <a:pt x="0" y="4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2" name="Freeform 59"/>
              <p:cNvSpPr/>
              <p:nvPr/>
            </p:nvSpPr>
            <p:spPr bwMode="auto">
              <a:xfrm>
                <a:off x="7093" y="-932"/>
                <a:ext cx="138" cy="182"/>
              </a:xfrm>
              <a:custGeom>
                <a:avLst/>
                <a:gdLst>
                  <a:gd name="T0" fmla="*/ 35 w 58"/>
                  <a:gd name="T1" fmla="*/ 0 h 77"/>
                  <a:gd name="T2" fmla="*/ 3 w 58"/>
                  <a:gd name="T3" fmla="*/ 29 h 77"/>
                  <a:gd name="T4" fmla="*/ 33 w 58"/>
                  <a:gd name="T5" fmla="*/ 70 h 77"/>
                  <a:gd name="T6" fmla="*/ 58 w 58"/>
                  <a:gd name="T7" fmla="*/ 77 h 77"/>
                  <a:gd name="T8" fmla="*/ 35 w 58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77">
                    <a:moveTo>
                      <a:pt x="35" y="0"/>
                    </a:moveTo>
                    <a:cubicBezTo>
                      <a:pt x="35" y="0"/>
                      <a:pt x="5" y="6"/>
                      <a:pt x="3" y="29"/>
                    </a:cubicBezTo>
                    <a:cubicBezTo>
                      <a:pt x="0" y="51"/>
                      <a:pt x="33" y="70"/>
                      <a:pt x="33" y="70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58" y="77"/>
                      <a:pt x="23" y="37"/>
                      <a:pt x="35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3" name="Freeform 60"/>
              <p:cNvSpPr/>
              <p:nvPr/>
            </p:nvSpPr>
            <p:spPr bwMode="auto">
              <a:xfrm>
                <a:off x="7285" y="-1600"/>
                <a:ext cx="178" cy="140"/>
              </a:xfrm>
              <a:custGeom>
                <a:avLst/>
                <a:gdLst>
                  <a:gd name="T0" fmla="*/ 0 w 75"/>
                  <a:gd name="T1" fmla="*/ 31 h 59"/>
                  <a:gd name="T2" fmla="*/ 32 w 75"/>
                  <a:gd name="T3" fmla="*/ 59 h 59"/>
                  <a:gd name="T4" fmla="*/ 75 w 75"/>
                  <a:gd name="T5" fmla="*/ 19 h 59"/>
                  <a:gd name="T6" fmla="*/ 58 w 75"/>
                  <a:gd name="T7" fmla="*/ 0 h 59"/>
                  <a:gd name="T8" fmla="*/ 0 w 75"/>
                  <a:gd name="T9" fmla="*/ 3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59">
                    <a:moveTo>
                      <a:pt x="0" y="31"/>
                    </a:moveTo>
                    <a:cubicBezTo>
                      <a:pt x="0" y="31"/>
                      <a:pt x="13" y="56"/>
                      <a:pt x="32" y="59"/>
                    </a:cubicBezTo>
                    <a:cubicBezTo>
                      <a:pt x="32" y="59"/>
                      <a:pt x="36" y="26"/>
                      <a:pt x="75" y="19"/>
                    </a:cubicBezTo>
                    <a:cubicBezTo>
                      <a:pt x="75" y="19"/>
                      <a:pt x="72" y="0"/>
                      <a:pt x="58" y="0"/>
                    </a:cubicBezTo>
                    <a:cubicBezTo>
                      <a:pt x="44" y="0"/>
                      <a:pt x="7" y="6"/>
                      <a:pt x="0" y="31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4" name="Freeform 62"/>
              <p:cNvSpPr/>
              <p:nvPr/>
            </p:nvSpPr>
            <p:spPr bwMode="auto">
              <a:xfrm>
                <a:off x="7735" y="-1879"/>
                <a:ext cx="151" cy="218"/>
              </a:xfrm>
              <a:custGeom>
                <a:avLst/>
                <a:gdLst>
                  <a:gd name="T0" fmla="*/ 64 w 64"/>
                  <a:gd name="T1" fmla="*/ 84 h 92"/>
                  <a:gd name="T2" fmla="*/ 55 w 64"/>
                  <a:gd name="T3" fmla="*/ 92 h 92"/>
                  <a:gd name="T4" fmla="*/ 0 w 64"/>
                  <a:gd name="T5" fmla="*/ 3 h 92"/>
                  <a:gd name="T6" fmla="*/ 64 w 64"/>
                  <a:gd name="T7" fmla="*/ 8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92">
                    <a:moveTo>
                      <a:pt x="64" y="84"/>
                    </a:moveTo>
                    <a:cubicBezTo>
                      <a:pt x="55" y="92"/>
                      <a:pt x="55" y="92"/>
                      <a:pt x="55" y="92"/>
                    </a:cubicBezTo>
                    <a:cubicBezTo>
                      <a:pt x="55" y="92"/>
                      <a:pt x="49" y="16"/>
                      <a:pt x="0" y="3"/>
                    </a:cubicBezTo>
                    <a:cubicBezTo>
                      <a:pt x="0" y="3"/>
                      <a:pt x="58" y="0"/>
                      <a:pt x="64" y="84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5" name="Freeform 63"/>
              <p:cNvSpPr/>
              <p:nvPr/>
            </p:nvSpPr>
            <p:spPr bwMode="auto">
              <a:xfrm>
                <a:off x="7316" y="-598"/>
                <a:ext cx="180" cy="178"/>
              </a:xfrm>
              <a:custGeom>
                <a:avLst/>
                <a:gdLst>
                  <a:gd name="T0" fmla="*/ 76 w 76"/>
                  <a:gd name="T1" fmla="*/ 31 h 75"/>
                  <a:gd name="T2" fmla="*/ 4 w 76"/>
                  <a:gd name="T3" fmla="*/ 45 h 75"/>
                  <a:gd name="T4" fmla="*/ 53 w 76"/>
                  <a:gd name="T5" fmla="*/ 63 h 75"/>
                  <a:gd name="T6" fmla="*/ 76 w 76"/>
                  <a:gd name="T7" fmla="*/ 3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75">
                    <a:moveTo>
                      <a:pt x="76" y="31"/>
                    </a:moveTo>
                    <a:cubicBezTo>
                      <a:pt x="76" y="31"/>
                      <a:pt x="0" y="0"/>
                      <a:pt x="4" y="45"/>
                    </a:cubicBezTo>
                    <a:cubicBezTo>
                      <a:pt x="7" y="73"/>
                      <a:pt x="34" y="75"/>
                      <a:pt x="53" y="63"/>
                    </a:cubicBezTo>
                    <a:cubicBezTo>
                      <a:pt x="65" y="55"/>
                      <a:pt x="75" y="42"/>
                      <a:pt x="76" y="3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6" name="Freeform 64"/>
              <p:cNvSpPr/>
              <p:nvPr/>
            </p:nvSpPr>
            <p:spPr bwMode="auto">
              <a:xfrm>
                <a:off x="7323" y="-541"/>
                <a:ext cx="170" cy="111"/>
              </a:xfrm>
              <a:custGeom>
                <a:avLst/>
                <a:gdLst>
                  <a:gd name="T0" fmla="*/ 72 w 72"/>
                  <a:gd name="T1" fmla="*/ 7 h 47"/>
                  <a:gd name="T2" fmla="*/ 52 w 72"/>
                  <a:gd name="T3" fmla="*/ 0 h 47"/>
                  <a:gd name="T4" fmla="*/ 33 w 72"/>
                  <a:gd name="T5" fmla="*/ 45 h 47"/>
                  <a:gd name="T6" fmla="*/ 72 w 72"/>
                  <a:gd name="T7" fmla="*/ 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47">
                    <a:moveTo>
                      <a:pt x="72" y="7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0" y="47"/>
                      <a:pt x="33" y="45"/>
                    </a:cubicBezTo>
                    <a:cubicBezTo>
                      <a:pt x="66" y="44"/>
                      <a:pt x="72" y="7"/>
                      <a:pt x="72" y="7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7" name="Freeform 65"/>
              <p:cNvSpPr/>
              <p:nvPr/>
            </p:nvSpPr>
            <p:spPr bwMode="auto">
              <a:xfrm>
                <a:off x="7441" y="-764"/>
                <a:ext cx="29" cy="50"/>
              </a:xfrm>
              <a:custGeom>
                <a:avLst/>
                <a:gdLst>
                  <a:gd name="T0" fmla="*/ 9 w 12"/>
                  <a:gd name="T1" fmla="*/ 0 h 21"/>
                  <a:gd name="T2" fmla="*/ 12 w 12"/>
                  <a:gd name="T3" fmla="*/ 5 h 21"/>
                  <a:gd name="T4" fmla="*/ 8 w 12"/>
                  <a:gd name="T5" fmla="*/ 17 h 21"/>
                  <a:gd name="T6" fmla="*/ 3 w 12"/>
                  <a:gd name="T7" fmla="*/ 20 h 21"/>
                  <a:gd name="T8" fmla="*/ 3 w 12"/>
                  <a:gd name="T9" fmla="*/ 20 h 21"/>
                  <a:gd name="T10" fmla="*/ 1 w 12"/>
                  <a:gd name="T11" fmla="*/ 15 h 21"/>
                  <a:gd name="T12" fmla="*/ 4 w 12"/>
                  <a:gd name="T13" fmla="*/ 3 h 21"/>
                  <a:gd name="T14" fmla="*/ 9 w 12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21">
                    <a:moveTo>
                      <a:pt x="9" y="0"/>
                    </a:moveTo>
                    <a:cubicBezTo>
                      <a:pt x="11" y="1"/>
                      <a:pt x="12" y="3"/>
                      <a:pt x="12" y="5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7" y="19"/>
                      <a:pt x="5" y="21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19"/>
                      <a:pt x="0" y="17"/>
                      <a:pt x="1" y="1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1"/>
                      <a:pt x="7" y="0"/>
                      <a:pt x="9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8" name="Freeform 66"/>
              <p:cNvSpPr/>
              <p:nvPr/>
            </p:nvSpPr>
            <p:spPr bwMode="auto">
              <a:xfrm>
                <a:off x="7650" y="-1571"/>
                <a:ext cx="23" cy="40"/>
              </a:xfrm>
              <a:custGeom>
                <a:avLst/>
                <a:gdLst>
                  <a:gd name="T0" fmla="*/ 7 w 10"/>
                  <a:gd name="T1" fmla="*/ 0 h 17"/>
                  <a:gd name="T2" fmla="*/ 9 w 10"/>
                  <a:gd name="T3" fmla="*/ 4 h 17"/>
                  <a:gd name="T4" fmla="*/ 6 w 10"/>
                  <a:gd name="T5" fmla="*/ 15 h 17"/>
                  <a:gd name="T6" fmla="*/ 2 w 10"/>
                  <a:gd name="T7" fmla="*/ 17 h 17"/>
                  <a:gd name="T8" fmla="*/ 2 w 10"/>
                  <a:gd name="T9" fmla="*/ 17 h 17"/>
                  <a:gd name="T10" fmla="*/ 0 w 10"/>
                  <a:gd name="T11" fmla="*/ 13 h 17"/>
                  <a:gd name="T12" fmla="*/ 3 w 10"/>
                  <a:gd name="T13" fmla="*/ 2 h 17"/>
                  <a:gd name="T14" fmla="*/ 7 w 10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7">
                    <a:moveTo>
                      <a:pt x="7" y="0"/>
                    </a:moveTo>
                    <a:cubicBezTo>
                      <a:pt x="9" y="1"/>
                      <a:pt x="10" y="2"/>
                      <a:pt x="9" y="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5" y="17"/>
                      <a:pt x="4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16"/>
                      <a:pt x="0" y="15"/>
                      <a:pt x="0" y="1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0"/>
                      <a:pt x="5" y="0"/>
                      <a:pt x="7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9" name="Freeform 67"/>
              <p:cNvSpPr/>
              <p:nvPr/>
            </p:nvSpPr>
            <p:spPr bwMode="auto">
              <a:xfrm>
                <a:off x="8125" y="-1133"/>
                <a:ext cx="55" cy="118"/>
              </a:xfrm>
              <a:custGeom>
                <a:avLst/>
                <a:gdLst>
                  <a:gd name="T0" fmla="*/ 18 w 23"/>
                  <a:gd name="T1" fmla="*/ 1 h 50"/>
                  <a:gd name="T2" fmla="*/ 19 w 23"/>
                  <a:gd name="T3" fmla="*/ 27 h 50"/>
                  <a:gd name="T4" fmla="*/ 4 w 23"/>
                  <a:gd name="T5" fmla="*/ 49 h 50"/>
                  <a:gd name="T6" fmla="*/ 4 w 23"/>
                  <a:gd name="T7" fmla="*/ 23 h 50"/>
                  <a:gd name="T8" fmla="*/ 18 w 23"/>
                  <a:gd name="T9" fmla="*/ 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50">
                    <a:moveTo>
                      <a:pt x="18" y="1"/>
                    </a:moveTo>
                    <a:cubicBezTo>
                      <a:pt x="22" y="3"/>
                      <a:pt x="23" y="14"/>
                      <a:pt x="19" y="27"/>
                    </a:cubicBezTo>
                    <a:cubicBezTo>
                      <a:pt x="15" y="40"/>
                      <a:pt x="8" y="50"/>
                      <a:pt x="4" y="49"/>
                    </a:cubicBezTo>
                    <a:cubicBezTo>
                      <a:pt x="0" y="47"/>
                      <a:pt x="0" y="36"/>
                      <a:pt x="4" y="23"/>
                    </a:cubicBezTo>
                    <a:cubicBezTo>
                      <a:pt x="8" y="10"/>
                      <a:pt x="14" y="0"/>
                      <a:pt x="18" y="1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0" name="Freeform 68"/>
              <p:cNvSpPr/>
              <p:nvPr/>
            </p:nvSpPr>
            <p:spPr bwMode="auto">
              <a:xfrm>
                <a:off x="6921" y="-2047"/>
                <a:ext cx="374" cy="286"/>
              </a:xfrm>
              <a:custGeom>
                <a:avLst/>
                <a:gdLst>
                  <a:gd name="T0" fmla="*/ 74 w 158"/>
                  <a:gd name="T1" fmla="*/ 119 h 121"/>
                  <a:gd name="T2" fmla="*/ 142 w 158"/>
                  <a:gd name="T3" fmla="*/ 117 h 121"/>
                  <a:gd name="T4" fmla="*/ 158 w 158"/>
                  <a:gd name="T5" fmla="*/ 121 h 121"/>
                  <a:gd name="T6" fmla="*/ 78 w 158"/>
                  <a:gd name="T7" fmla="*/ 6 h 121"/>
                  <a:gd name="T8" fmla="*/ 37 w 158"/>
                  <a:gd name="T9" fmla="*/ 6 h 121"/>
                  <a:gd name="T10" fmla="*/ 13 w 158"/>
                  <a:gd name="T11" fmla="*/ 61 h 121"/>
                  <a:gd name="T12" fmla="*/ 48 w 158"/>
                  <a:gd name="T13" fmla="*/ 85 h 121"/>
                  <a:gd name="T14" fmla="*/ 63 w 158"/>
                  <a:gd name="T15" fmla="*/ 99 h 121"/>
                  <a:gd name="T16" fmla="*/ 74 w 158"/>
                  <a:gd name="T17" fmla="*/ 119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8" h="121">
                    <a:moveTo>
                      <a:pt x="74" y="119"/>
                    </a:moveTo>
                    <a:cubicBezTo>
                      <a:pt x="94" y="106"/>
                      <a:pt x="120" y="111"/>
                      <a:pt x="142" y="117"/>
                    </a:cubicBezTo>
                    <a:cubicBezTo>
                      <a:pt x="147" y="118"/>
                      <a:pt x="153" y="119"/>
                      <a:pt x="158" y="121"/>
                    </a:cubicBezTo>
                    <a:cubicBezTo>
                      <a:pt x="148" y="93"/>
                      <a:pt x="102" y="17"/>
                      <a:pt x="78" y="6"/>
                    </a:cubicBezTo>
                    <a:cubicBezTo>
                      <a:pt x="65" y="0"/>
                      <a:pt x="50" y="5"/>
                      <a:pt x="37" y="6"/>
                    </a:cubicBezTo>
                    <a:cubicBezTo>
                      <a:pt x="26" y="6"/>
                      <a:pt x="0" y="23"/>
                      <a:pt x="13" y="61"/>
                    </a:cubicBezTo>
                    <a:cubicBezTo>
                      <a:pt x="24" y="69"/>
                      <a:pt x="37" y="76"/>
                      <a:pt x="48" y="85"/>
                    </a:cubicBezTo>
                    <a:cubicBezTo>
                      <a:pt x="54" y="89"/>
                      <a:pt x="59" y="94"/>
                      <a:pt x="63" y="99"/>
                    </a:cubicBezTo>
                    <a:cubicBezTo>
                      <a:pt x="68" y="105"/>
                      <a:pt x="69" y="113"/>
                      <a:pt x="74" y="119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1" name="Freeform 69"/>
              <p:cNvSpPr/>
              <p:nvPr/>
            </p:nvSpPr>
            <p:spPr bwMode="auto">
              <a:xfrm>
                <a:off x="6857" y="-1870"/>
                <a:ext cx="194" cy="235"/>
              </a:xfrm>
              <a:custGeom>
                <a:avLst/>
                <a:gdLst>
                  <a:gd name="T0" fmla="*/ 10 w 82"/>
                  <a:gd name="T1" fmla="*/ 0 h 99"/>
                  <a:gd name="T2" fmla="*/ 80 w 82"/>
                  <a:gd name="T3" fmla="*/ 99 h 99"/>
                  <a:gd name="T4" fmla="*/ 13 w 82"/>
                  <a:gd name="T5" fmla="*/ 2 h 99"/>
                  <a:gd name="T6" fmla="*/ 10 w 82"/>
                  <a:gd name="T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99">
                    <a:moveTo>
                      <a:pt x="10" y="0"/>
                    </a:moveTo>
                    <a:cubicBezTo>
                      <a:pt x="0" y="16"/>
                      <a:pt x="74" y="80"/>
                      <a:pt x="80" y="99"/>
                    </a:cubicBezTo>
                    <a:cubicBezTo>
                      <a:pt x="82" y="63"/>
                      <a:pt x="44" y="16"/>
                      <a:pt x="13" y="2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2" name="Freeform 70"/>
              <p:cNvSpPr/>
              <p:nvPr/>
            </p:nvSpPr>
            <p:spPr bwMode="auto">
              <a:xfrm>
                <a:off x="6585" y="-1780"/>
                <a:ext cx="130" cy="379"/>
              </a:xfrm>
              <a:custGeom>
                <a:avLst/>
                <a:gdLst>
                  <a:gd name="T0" fmla="*/ 18 w 55"/>
                  <a:gd name="T1" fmla="*/ 160 h 160"/>
                  <a:gd name="T2" fmla="*/ 0 w 55"/>
                  <a:gd name="T3" fmla="*/ 90 h 160"/>
                  <a:gd name="T4" fmla="*/ 1 w 55"/>
                  <a:gd name="T5" fmla="*/ 70 h 160"/>
                  <a:gd name="T6" fmla="*/ 25 w 55"/>
                  <a:gd name="T7" fmla="*/ 22 h 160"/>
                  <a:gd name="T8" fmla="*/ 55 w 55"/>
                  <a:gd name="T9" fmla="*/ 0 h 160"/>
                  <a:gd name="T10" fmla="*/ 47 w 55"/>
                  <a:gd name="T11" fmla="*/ 32 h 160"/>
                  <a:gd name="T12" fmla="*/ 35 w 55"/>
                  <a:gd name="T13" fmla="*/ 63 h 160"/>
                  <a:gd name="T14" fmla="*/ 19 w 55"/>
                  <a:gd name="T15" fmla="*/ 125 h 160"/>
                  <a:gd name="T16" fmla="*/ 18 w 55"/>
                  <a:gd name="T17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160">
                    <a:moveTo>
                      <a:pt x="18" y="160"/>
                    </a:moveTo>
                    <a:cubicBezTo>
                      <a:pt x="14" y="136"/>
                      <a:pt x="2" y="114"/>
                      <a:pt x="0" y="90"/>
                    </a:cubicBezTo>
                    <a:cubicBezTo>
                      <a:pt x="0" y="83"/>
                      <a:pt x="0" y="77"/>
                      <a:pt x="1" y="70"/>
                    </a:cubicBezTo>
                    <a:cubicBezTo>
                      <a:pt x="5" y="50"/>
                      <a:pt x="12" y="35"/>
                      <a:pt x="25" y="22"/>
                    </a:cubicBezTo>
                    <a:cubicBezTo>
                      <a:pt x="33" y="14"/>
                      <a:pt x="45" y="2"/>
                      <a:pt x="55" y="0"/>
                    </a:cubicBezTo>
                    <a:cubicBezTo>
                      <a:pt x="54" y="0"/>
                      <a:pt x="48" y="29"/>
                      <a:pt x="47" y="32"/>
                    </a:cubicBezTo>
                    <a:cubicBezTo>
                      <a:pt x="43" y="42"/>
                      <a:pt x="39" y="52"/>
                      <a:pt x="35" y="63"/>
                    </a:cubicBezTo>
                    <a:cubicBezTo>
                      <a:pt x="28" y="83"/>
                      <a:pt x="21" y="103"/>
                      <a:pt x="19" y="125"/>
                    </a:cubicBezTo>
                    <a:cubicBezTo>
                      <a:pt x="18" y="136"/>
                      <a:pt x="22" y="149"/>
                      <a:pt x="18" y="160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3" name="Freeform 71"/>
              <p:cNvSpPr/>
              <p:nvPr/>
            </p:nvSpPr>
            <p:spPr bwMode="auto">
              <a:xfrm>
                <a:off x="6457" y="-839"/>
                <a:ext cx="241" cy="118"/>
              </a:xfrm>
              <a:custGeom>
                <a:avLst/>
                <a:gdLst>
                  <a:gd name="T0" fmla="*/ 0 w 102"/>
                  <a:gd name="T1" fmla="*/ 47 h 50"/>
                  <a:gd name="T2" fmla="*/ 22 w 102"/>
                  <a:gd name="T3" fmla="*/ 50 h 50"/>
                  <a:gd name="T4" fmla="*/ 44 w 102"/>
                  <a:gd name="T5" fmla="*/ 46 h 50"/>
                  <a:gd name="T6" fmla="*/ 77 w 102"/>
                  <a:gd name="T7" fmla="*/ 27 h 50"/>
                  <a:gd name="T8" fmla="*/ 102 w 102"/>
                  <a:gd name="T9" fmla="*/ 0 h 50"/>
                  <a:gd name="T10" fmla="*/ 33 w 102"/>
                  <a:gd name="T11" fmla="*/ 40 h 50"/>
                  <a:gd name="T12" fmla="*/ 16 w 102"/>
                  <a:gd name="T13" fmla="*/ 42 h 50"/>
                  <a:gd name="T14" fmla="*/ 0 w 102"/>
                  <a:gd name="T15" fmla="*/ 4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" h="50">
                    <a:moveTo>
                      <a:pt x="0" y="47"/>
                    </a:moveTo>
                    <a:cubicBezTo>
                      <a:pt x="6" y="50"/>
                      <a:pt x="15" y="50"/>
                      <a:pt x="22" y="50"/>
                    </a:cubicBezTo>
                    <a:cubicBezTo>
                      <a:pt x="29" y="49"/>
                      <a:pt x="37" y="48"/>
                      <a:pt x="44" y="46"/>
                    </a:cubicBezTo>
                    <a:cubicBezTo>
                      <a:pt x="57" y="42"/>
                      <a:pt x="68" y="37"/>
                      <a:pt x="77" y="27"/>
                    </a:cubicBezTo>
                    <a:cubicBezTo>
                      <a:pt x="85" y="19"/>
                      <a:pt x="97" y="11"/>
                      <a:pt x="102" y="0"/>
                    </a:cubicBezTo>
                    <a:cubicBezTo>
                      <a:pt x="83" y="22"/>
                      <a:pt x="61" y="34"/>
                      <a:pt x="33" y="40"/>
                    </a:cubicBezTo>
                    <a:cubicBezTo>
                      <a:pt x="27" y="42"/>
                      <a:pt x="22" y="42"/>
                      <a:pt x="16" y="42"/>
                    </a:cubicBezTo>
                    <a:cubicBezTo>
                      <a:pt x="11" y="43"/>
                      <a:pt x="4" y="44"/>
                      <a:pt x="0" y="4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4" name="Freeform 72"/>
              <p:cNvSpPr/>
              <p:nvPr/>
            </p:nvSpPr>
            <p:spPr bwMode="auto">
              <a:xfrm>
                <a:off x="6476" y="-960"/>
                <a:ext cx="187" cy="111"/>
              </a:xfrm>
              <a:custGeom>
                <a:avLst/>
                <a:gdLst>
                  <a:gd name="T0" fmla="*/ 70 w 79"/>
                  <a:gd name="T1" fmla="*/ 8 h 47"/>
                  <a:gd name="T2" fmla="*/ 33 w 79"/>
                  <a:gd name="T3" fmla="*/ 32 h 47"/>
                  <a:gd name="T4" fmla="*/ 0 w 79"/>
                  <a:gd name="T5" fmla="*/ 45 h 47"/>
                  <a:gd name="T6" fmla="*/ 43 w 79"/>
                  <a:gd name="T7" fmla="*/ 40 h 47"/>
                  <a:gd name="T8" fmla="*/ 79 w 79"/>
                  <a:gd name="T9" fmla="*/ 0 h 47"/>
                  <a:gd name="T10" fmla="*/ 78 w 79"/>
                  <a:gd name="T11" fmla="*/ 0 h 47"/>
                  <a:gd name="T12" fmla="*/ 70 w 79"/>
                  <a:gd name="T13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47">
                    <a:moveTo>
                      <a:pt x="70" y="8"/>
                    </a:moveTo>
                    <a:cubicBezTo>
                      <a:pt x="59" y="18"/>
                      <a:pt x="46" y="28"/>
                      <a:pt x="33" y="32"/>
                    </a:cubicBezTo>
                    <a:cubicBezTo>
                      <a:pt x="21" y="36"/>
                      <a:pt x="11" y="39"/>
                      <a:pt x="0" y="45"/>
                    </a:cubicBezTo>
                    <a:cubicBezTo>
                      <a:pt x="12" y="47"/>
                      <a:pt x="32" y="45"/>
                      <a:pt x="43" y="40"/>
                    </a:cubicBezTo>
                    <a:cubicBezTo>
                      <a:pt x="58" y="34"/>
                      <a:pt x="72" y="15"/>
                      <a:pt x="79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5" y="4"/>
                      <a:pt x="73" y="6"/>
                      <a:pt x="70" y="8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5" name="Freeform 73"/>
              <p:cNvSpPr/>
              <p:nvPr/>
            </p:nvSpPr>
            <p:spPr bwMode="auto">
              <a:xfrm>
                <a:off x="7378" y="-1356"/>
                <a:ext cx="508" cy="453"/>
              </a:xfrm>
              <a:custGeom>
                <a:avLst/>
                <a:gdLst>
                  <a:gd name="T0" fmla="*/ 18 w 215"/>
                  <a:gd name="T1" fmla="*/ 116 h 191"/>
                  <a:gd name="T2" fmla="*/ 163 w 215"/>
                  <a:gd name="T3" fmla="*/ 154 h 191"/>
                  <a:gd name="T4" fmla="*/ 182 w 215"/>
                  <a:gd name="T5" fmla="*/ 32 h 191"/>
                  <a:gd name="T6" fmla="*/ 37 w 215"/>
                  <a:gd name="T7" fmla="*/ 29 h 191"/>
                  <a:gd name="T8" fmla="*/ 8 w 215"/>
                  <a:gd name="T9" fmla="*/ 65 h 191"/>
                  <a:gd name="T10" fmla="*/ 18 w 215"/>
                  <a:gd name="T11" fmla="*/ 116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" h="191">
                    <a:moveTo>
                      <a:pt x="18" y="116"/>
                    </a:moveTo>
                    <a:cubicBezTo>
                      <a:pt x="18" y="116"/>
                      <a:pt x="110" y="191"/>
                      <a:pt x="163" y="154"/>
                    </a:cubicBezTo>
                    <a:cubicBezTo>
                      <a:pt x="215" y="117"/>
                      <a:pt x="208" y="49"/>
                      <a:pt x="182" y="32"/>
                    </a:cubicBezTo>
                    <a:cubicBezTo>
                      <a:pt x="136" y="0"/>
                      <a:pt x="109" y="39"/>
                      <a:pt x="37" y="29"/>
                    </a:cubicBezTo>
                    <a:cubicBezTo>
                      <a:pt x="37" y="29"/>
                      <a:pt x="16" y="38"/>
                      <a:pt x="8" y="65"/>
                    </a:cubicBezTo>
                    <a:cubicBezTo>
                      <a:pt x="0" y="92"/>
                      <a:pt x="18" y="116"/>
                      <a:pt x="18" y="116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6" name="Freeform 74"/>
              <p:cNvSpPr/>
              <p:nvPr/>
            </p:nvSpPr>
            <p:spPr bwMode="auto">
              <a:xfrm>
                <a:off x="7373" y="-1342"/>
                <a:ext cx="449" cy="403"/>
              </a:xfrm>
              <a:custGeom>
                <a:avLst/>
                <a:gdLst>
                  <a:gd name="T0" fmla="*/ 17 w 190"/>
                  <a:gd name="T1" fmla="*/ 105 h 170"/>
                  <a:gd name="T2" fmla="*/ 142 w 190"/>
                  <a:gd name="T3" fmla="*/ 137 h 170"/>
                  <a:gd name="T4" fmla="*/ 159 w 190"/>
                  <a:gd name="T5" fmla="*/ 28 h 170"/>
                  <a:gd name="T6" fmla="*/ 31 w 190"/>
                  <a:gd name="T7" fmla="*/ 26 h 170"/>
                  <a:gd name="T8" fmla="*/ 7 w 190"/>
                  <a:gd name="T9" fmla="*/ 59 h 170"/>
                  <a:gd name="T10" fmla="*/ 17 w 190"/>
                  <a:gd name="T11" fmla="*/ 105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0" h="170">
                    <a:moveTo>
                      <a:pt x="17" y="105"/>
                    </a:moveTo>
                    <a:cubicBezTo>
                      <a:pt x="17" y="105"/>
                      <a:pt x="95" y="170"/>
                      <a:pt x="142" y="137"/>
                    </a:cubicBezTo>
                    <a:cubicBezTo>
                      <a:pt x="190" y="105"/>
                      <a:pt x="183" y="44"/>
                      <a:pt x="159" y="28"/>
                    </a:cubicBezTo>
                    <a:cubicBezTo>
                      <a:pt x="117" y="0"/>
                      <a:pt x="96" y="35"/>
                      <a:pt x="31" y="26"/>
                    </a:cubicBezTo>
                    <a:cubicBezTo>
                      <a:pt x="31" y="26"/>
                      <a:pt x="14" y="35"/>
                      <a:pt x="7" y="59"/>
                    </a:cubicBezTo>
                    <a:cubicBezTo>
                      <a:pt x="0" y="83"/>
                      <a:pt x="17" y="105"/>
                      <a:pt x="17" y="105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7" name="Freeform 75"/>
              <p:cNvSpPr/>
              <p:nvPr/>
            </p:nvSpPr>
            <p:spPr bwMode="auto">
              <a:xfrm>
                <a:off x="7716" y="-1178"/>
                <a:ext cx="35" cy="69"/>
              </a:xfrm>
              <a:custGeom>
                <a:avLst/>
                <a:gdLst>
                  <a:gd name="T0" fmla="*/ 10 w 15"/>
                  <a:gd name="T1" fmla="*/ 1 h 29"/>
                  <a:gd name="T2" fmla="*/ 13 w 15"/>
                  <a:gd name="T3" fmla="*/ 16 h 29"/>
                  <a:gd name="T4" fmla="*/ 4 w 15"/>
                  <a:gd name="T5" fmla="*/ 28 h 29"/>
                  <a:gd name="T6" fmla="*/ 1 w 15"/>
                  <a:gd name="T7" fmla="*/ 13 h 29"/>
                  <a:gd name="T8" fmla="*/ 10 w 15"/>
                  <a:gd name="T9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9">
                    <a:moveTo>
                      <a:pt x="10" y="1"/>
                    </a:moveTo>
                    <a:cubicBezTo>
                      <a:pt x="13" y="2"/>
                      <a:pt x="15" y="9"/>
                      <a:pt x="13" y="16"/>
                    </a:cubicBezTo>
                    <a:cubicBezTo>
                      <a:pt x="11" y="24"/>
                      <a:pt x="7" y="29"/>
                      <a:pt x="4" y="28"/>
                    </a:cubicBezTo>
                    <a:cubicBezTo>
                      <a:pt x="1" y="28"/>
                      <a:pt x="0" y="21"/>
                      <a:pt x="1" y="13"/>
                    </a:cubicBezTo>
                    <a:cubicBezTo>
                      <a:pt x="3" y="6"/>
                      <a:pt x="7" y="0"/>
                      <a:pt x="10" y="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8" name="Freeform 76"/>
              <p:cNvSpPr/>
              <p:nvPr/>
            </p:nvSpPr>
            <p:spPr bwMode="auto">
              <a:xfrm>
                <a:off x="7609" y="-1851"/>
                <a:ext cx="204" cy="161"/>
              </a:xfrm>
              <a:custGeom>
                <a:avLst/>
                <a:gdLst>
                  <a:gd name="T0" fmla="*/ 83 w 86"/>
                  <a:gd name="T1" fmla="*/ 68 h 68"/>
                  <a:gd name="T2" fmla="*/ 25 w 86"/>
                  <a:gd name="T3" fmla="*/ 23 h 68"/>
                  <a:gd name="T4" fmla="*/ 77 w 86"/>
                  <a:gd name="T5" fmla="*/ 30 h 68"/>
                  <a:gd name="T6" fmla="*/ 83 w 86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8">
                    <a:moveTo>
                      <a:pt x="83" y="68"/>
                    </a:moveTo>
                    <a:cubicBezTo>
                      <a:pt x="83" y="68"/>
                      <a:pt x="0" y="61"/>
                      <a:pt x="25" y="23"/>
                    </a:cubicBezTo>
                    <a:cubicBezTo>
                      <a:pt x="40" y="0"/>
                      <a:pt x="65" y="10"/>
                      <a:pt x="77" y="30"/>
                    </a:cubicBezTo>
                    <a:cubicBezTo>
                      <a:pt x="84" y="42"/>
                      <a:pt x="86" y="58"/>
                      <a:pt x="83" y="68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9" name="Freeform 77"/>
              <p:cNvSpPr/>
              <p:nvPr/>
            </p:nvSpPr>
            <p:spPr bwMode="auto">
              <a:xfrm>
                <a:off x="7692" y="-1851"/>
                <a:ext cx="138" cy="161"/>
              </a:xfrm>
              <a:custGeom>
                <a:avLst/>
                <a:gdLst>
                  <a:gd name="T0" fmla="*/ 47 w 58"/>
                  <a:gd name="T1" fmla="*/ 68 h 68"/>
                  <a:gd name="T2" fmla="*/ 26 w 58"/>
                  <a:gd name="T3" fmla="*/ 65 h 68"/>
                  <a:gd name="T4" fmla="*/ 29 w 58"/>
                  <a:gd name="T5" fmla="*/ 16 h 68"/>
                  <a:gd name="T6" fmla="*/ 47 w 58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68">
                    <a:moveTo>
                      <a:pt x="47" y="68"/>
                    </a:moveTo>
                    <a:cubicBezTo>
                      <a:pt x="26" y="65"/>
                      <a:pt x="26" y="65"/>
                      <a:pt x="26" y="65"/>
                    </a:cubicBezTo>
                    <a:cubicBezTo>
                      <a:pt x="26" y="65"/>
                      <a:pt x="0" y="0"/>
                      <a:pt x="29" y="16"/>
                    </a:cubicBezTo>
                    <a:cubicBezTo>
                      <a:pt x="58" y="32"/>
                      <a:pt x="47" y="68"/>
                      <a:pt x="47" y="68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0" name="Freeform 81"/>
              <p:cNvSpPr/>
              <p:nvPr/>
            </p:nvSpPr>
            <p:spPr bwMode="auto">
              <a:xfrm>
                <a:off x="6395" y="-375"/>
                <a:ext cx="1080" cy="487"/>
              </a:xfrm>
              <a:custGeom>
                <a:avLst/>
                <a:gdLst>
                  <a:gd name="T0" fmla="*/ 273 w 456"/>
                  <a:gd name="T1" fmla="*/ 0 h 206"/>
                  <a:gd name="T2" fmla="*/ 456 w 456"/>
                  <a:gd name="T3" fmla="*/ 165 h 206"/>
                  <a:gd name="T4" fmla="*/ 248 w 456"/>
                  <a:gd name="T5" fmla="*/ 206 h 206"/>
                  <a:gd name="T6" fmla="*/ 0 w 456"/>
                  <a:gd name="T7" fmla="*/ 14 h 206"/>
                  <a:gd name="T8" fmla="*/ 273 w 456"/>
                  <a:gd name="T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206">
                    <a:moveTo>
                      <a:pt x="273" y="0"/>
                    </a:moveTo>
                    <a:cubicBezTo>
                      <a:pt x="273" y="0"/>
                      <a:pt x="416" y="34"/>
                      <a:pt x="456" y="165"/>
                    </a:cubicBezTo>
                    <a:cubicBezTo>
                      <a:pt x="456" y="165"/>
                      <a:pt x="264" y="188"/>
                      <a:pt x="248" y="206"/>
                    </a:cubicBezTo>
                    <a:cubicBezTo>
                      <a:pt x="248" y="206"/>
                      <a:pt x="216" y="26"/>
                      <a:pt x="0" y="14"/>
                    </a:cubicBezTo>
                    <a:lnTo>
                      <a:pt x="273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1" name="Freeform 82"/>
              <p:cNvSpPr/>
              <p:nvPr/>
            </p:nvSpPr>
            <p:spPr bwMode="auto">
              <a:xfrm>
                <a:off x="6395" y="-361"/>
                <a:ext cx="1080" cy="473"/>
              </a:xfrm>
              <a:custGeom>
                <a:avLst/>
                <a:gdLst>
                  <a:gd name="T0" fmla="*/ 289 w 456"/>
                  <a:gd name="T1" fmla="*/ 136 h 200"/>
                  <a:gd name="T2" fmla="*/ 149 w 456"/>
                  <a:gd name="T3" fmla="*/ 0 h 200"/>
                  <a:gd name="T4" fmla="*/ 0 w 456"/>
                  <a:gd name="T5" fmla="*/ 8 h 200"/>
                  <a:gd name="T6" fmla="*/ 248 w 456"/>
                  <a:gd name="T7" fmla="*/ 200 h 200"/>
                  <a:gd name="T8" fmla="*/ 456 w 456"/>
                  <a:gd name="T9" fmla="*/ 159 h 200"/>
                  <a:gd name="T10" fmla="*/ 444 w 456"/>
                  <a:gd name="T11" fmla="*/ 128 h 200"/>
                  <a:gd name="T12" fmla="*/ 289 w 456"/>
                  <a:gd name="T13" fmla="*/ 136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6" h="200">
                    <a:moveTo>
                      <a:pt x="289" y="136"/>
                    </a:moveTo>
                    <a:cubicBezTo>
                      <a:pt x="223" y="112"/>
                      <a:pt x="191" y="51"/>
                      <a:pt x="149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16" y="20"/>
                      <a:pt x="248" y="200"/>
                      <a:pt x="248" y="200"/>
                    </a:cubicBezTo>
                    <a:cubicBezTo>
                      <a:pt x="264" y="182"/>
                      <a:pt x="456" y="159"/>
                      <a:pt x="456" y="159"/>
                    </a:cubicBezTo>
                    <a:cubicBezTo>
                      <a:pt x="453" y="148"/>
                      <a:pt x="449" y="138"/>
                      <a:pt x="444" y="128"/>
                    </a:cubicBezTo>
                    <a:cubicBezTo>
                      <a:pt x="394" y="148"/>
                      <a:pt x="340" y="155"/>
                      <a:pt x="289" y="136"/>
                    </a:cubicBezTo>
                    <a:close/>
                  </a:path>
                </a:pathLst>
              </a:custGeom>
              <a:solidFill>
                <a:srgbClr val="EAE8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2" name="Freeform 83"/>
              <p:cNvSpPr/>
              <p:nvPr/>
            </p:nvSpPr>
            <p:spPr bwMode="auto">
              <a:xfrm>
                <a:off x="6395" y="-375"/>
                <a:ext cx="829" cy="101"/>
              </a:xfrm>
              <a:custGeom>
                <a:avLst/>
                <a:gdLst>
                  <a:gd name="T0" fmla="*/ 271 w 350"/>
                  <a:gd name="T1" fmla="*/ 34 h 43"/>
                  <a:gd name="T2" fmla="*/ 350 w 350"/>
                  <a:gd name="T3" fmla="*/ 34 h 43"/>
                  <a:gd name="T4" fmla="*/ 273 w 350"/>
                  <a:gd name="T5" fmla="*/ 0 h 43"/>
                  <a:gd name="T6" fmla="*/ 0 w 350"/>
                  <a:gd name="T7" fmla="*/ 14 h 43"/>
                  <a:gd name="T8" fmla="*/ 115 w 350"/>
                  <a:gd name="T9" fmla="*/ 42 h 43"/>
                  <a:gd name="T10" fmla="*/ 271 w 350"/>
                  <a:gd name="T11" fmla="*/ 3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0" h="43">
                    <a:moveTo>
                      <a:pt x="271" y="34"/>
                    </a:moveTo>
                    <a:cubicBezTo>
                      <a:pt x="297" y="32"/>
                      <a:pt x="324" y="33"/>
                      <a:pt x="350" y="34"/>
                    </a:cubicBezTo>
                    <a:cubicBezTo>
                      <a:pt x="309" y="9"/>
                      <a:pt x="273" y="0"/>
                      <a:pt x="273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7" y="17"/>
                      <a:pt x="85" y="27"/>
                      <a:pt x="115" y="42"/>
                    </a:cubicBezTo>
                    <a:cubicBezTo>
                      <a:pt x="167" y="43"/>
                      <a:pt x="219" y="37"/>
                      <a:pt x="271" y="34"/>
                    </a:cubicBezTo>
                    <a:close/>
                  </a:path>
                </a:pathLst>
              </a:cu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3" name="Rectangle 84"/>
              <p:cNvSpPr>
                <a:spLocks noChangeArrowheads="1"/>
              </p:cNvSpPr>
              <p:nvPr/>
            </p:nvSpPr>
            <p:spPr bwMode="auto">
              <a:xfrm>
                <a:off x="6286" y="-427"/>
                <a:ext cx="786" cy="108"/>
              </a:xfrm>
              <a:prstGeom prst="rect">
                <a:avLst/>
              </a:prstGeom>
              <a:solidFill>
                <a:srgbClr val="30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4" name="Rectangle 85"/>
              <p:cNvSpPr>
                <a:spLocks noChangeArrowheads="1"/>
              </p:cNvSpPr>
              <p:nvPr/>
            </p:nvSpPr>
            <p:spPr bwMode="auto">
              <a:xfrm>
                <a:off x="6286" y="-427"/>
                <a:ext cx="786" cy="108"/>
              </a:xfrm>
              <a:prstGeom prst="rect">
                <a:avLst/>
              </a:prstGeom>
              <a:solidFill>
                <a:srgbClr val="30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5" name="Freeform 86"/>
              <p:cNvSpPr/>
              <p:nvPr/>
            </p:nvSpPr>
            <p:spPr bwMode="auto">
              <a:xfrm>
                <a:off x="6286" y="-416"/>
                <a:ext cx="786" cy="97"/>
              </a:xfrm>
              <a:custGeom>
                <a:avLst/>
                <a:gdLst>
                  <a:gd name="T0" fmla="*/ 311 w 332"/>
                  <a:gd name="T1" fmla="*/ 7 h 41"/>
                  <a:gd name="T2" fmla="*/ 212 w 332"/>
                  <a:gd name="T3" fmla="*/ 21 h 41"/>
                  <a:gd name="T4" fmla="*/ 102 w 332"/>
                  <a:gd name="T5" fmla="*/ 24 h 41"/>
                  <a:gd name="T6" fmla="*/ 0 w 332"/>
                  <a:gd name="T7" fmla="*/ 33 h 41"/>
                  <a:gd name="T8" fmla="*/ 0 w 332"/>
                  <a:gd name="T9" fmla="*/ 41 h 41"/>
                  <a:gd name="T10" fmla="*/ 332 w 332"/>
                  <a:gd name="T11" fmla="*/ 41 h 41"/>
                  <a:gd name="T12" fmla="*/ 332 w 332"/>
                  <a:gd name="T13" fmla="*/ 0 h 41"/>
                  <a:gd name="T14" fmla="*/ 311 w 332"/>
                  <a:gd name="T15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2" h="41">
                    <a:moveTo>
                      <a:pt x="311" y="7"/>
                    </a:moveTo>
                    <a:cubicBezTo>
                      <a:pt x="278" y="15"/>
                      <a:pt x="246" y="19"/>
                      <a:pt x="212" y="21"/>
                    </a:cubicBezTo>
                    <a:cubicBezTo>
                      <a:pt x="175" y="23"/>
                      <a:pt x="139" y="25"/>
                      <a:pt x="102" y="24"/>
                    </a:cubicBezTo>
                    <a:cubicBezTo>
                      <a:pt x="67" y="22"/>
                      <a:pt x="33" y="21"/>
                      <a:pt x="0" y="3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332" y="41"/>
                      <a:pt x="332" y="41"/>
                      <a:pt x="332" y="41"/>
                    </a:cubicBezTo>
                    <a:cubicBezTo>
                      <a:pt x="332" y="0"/>
                      <a:pt x="332" y="0"/>
                      <a:pt x="332" y="0"/>
                    </a:cubicBezTo>
                    <a:cubicBezTo>
                      <a:pt x="326" y="3"/>
                      <a:pt x="318" y="5"/>
                      <a:pt x="311" y="7"/>
                    </a:cubicBezTo>
                    <a:close/>
                  </a:path>
                </a:pathLst>
              </a:custGeom>
              <a:solidFill>
                <a:srgbClr val="273F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6" name="Freeform 87"/>
              <p:cNvSpPr/>
              <p:nvPr/>
            </p:nvSpPr>
            <p:spPr bwMode="auto">
              <a:xfrm>
                <a:off x="7082" y="-155"/>
                <a:ext cx="258" cy="85"/>
              </a:xfrm>
              <a:custGeom>
                <a:avLst/>
                <a:gdLst>
                  <a:gd name="T0" fmla="*/ 109 w 109"/>
                  <a:gd name="T1" fmla="*/ 16 h 36"/>
                  <a:gd name="T2" fmla="*/ 9 w 109"/>
                  <a:gd name="T3" fmla="*/ 36 h 36"/>
                  <a:gd name="T4" fmla="*/ 0 w 109"/>
                  <a:gd name="T5" fmla="*/ 24 h 36"/>
                  <a:gd name="T6" fmla="*/ 100 w 109"/>
                  <a:gd name="T7" fmla="*/ 6 h 36"/>
                  <a:gd name="T8" fmla="*/ 109 w 109"/>
                  <a:gd name="T9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36">
                    <a:moveTo>
                      <a:pt x="109" y="16"/>
                    </a:moveTo>
                    <a:cubicBezTo>
                      <a:pt x="109" y="16"/>
                      <a:pt x="43" y="20"/>
                      <a:pt x="9" y="3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55" y="0"/>
                      <a:pt x="100" y="6"/>
                    </a:cubicBezTo>
                    <a:lnTo>
                      <a:pt x="109" y="1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7" name="Freeform 88"/>
              <p:cNvSpPr/>
              <p:nvPr/>
            </p:nvSpPr>
            <p:spPr bwMode="auto">
              <a:xfrm>
                <a:off x="6975" y="-224"/>
                <a:ext cx="298" cy="69"/>
              </a:xfrm>
              <a:custGeom>
                <a:avLst/>
                <a:gdLst>
                  <a:gd name="T0" fmla="*/ 126 w 126"/>
                  <a:gd name="T1" fmla="*/ 15 h 29"/>
                  <a:gd name="T2" fmla="*/ 9 w 126"/>
                  <a:gd name="T3" fmla="*/ 29 h 29"/>
                  <a:gd name="T4" fmla="*/ 0 w 126"/>
                  <a:gd name="T5" fmla="*/ 19 h 29"/>
                  <a:gd name="T6" fmla="*/ 117 w 126"/>
                  <a:gd name="T7" fmla="*/ 5 h 29"/>
                  <a:gd name="T8" fmla="*/ 126 w 126"/>
                  <a:gd name="T9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29">
                    <a:moveTo>
                      <a:pt x="126" y="15"/>
                    </a:moveTo>
                    <a:cubicBezTo>
                      <a:pt x="126" y="15"/>
                      <a:pt x="97" y="4"/>
                      <a:pt x="9" y="2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62" y="0"/>
                      <a:pt x="117" y="5"/>
                    </a:cubicBezTo>
                    <a:lnTo>
                      <a:pt x="126" y="15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8" name="Freeform 89"/>
              <p:cNvSpPr/>
              <p:nvPr/>
            </p:nvSpPr>
            <p:spPr bwMode="auto">
              <a:xfrm>
                <a:off x="7027" y="-179"/>
                <a:ext cx="277" cy="69"/>
              </a:xfrm>
              <a:custGeom>
                <a:avLst/>
                <a:gdLst>
                  <a:gd name="T0" fmla="*/ 107 w 117"/>
                  <a:gd name="T1" fmla="*/ 2 h 29"/>
                  <a:gd name="T2" fmla="*/ 0 w 117"/>
                  <a:gd name="T3" fmla="*/ 17 h 29"/>
                  <a:gd name="T4" fmla="*/ 8 w 117"/>
                  <a:gd name="T5" fmla="*/ 29 h 29"/>
                  <a:gd name="T6" fmla="*/ 117 w 117"/>
                  <a:gd name="T7" fmla="*/ 12 h 29"/>
                  <a:gd name="T8" fmla="*/ 107 w 117"/>
                  <a:gd name="T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29">
                    <a:moveTo>
                      <a:pt x="107" y="2"/>
                    </a:moveTo>
                    <a:cubicBezTo>
                      <a:pt x="85" y="0"/>
                      <a:pt x="29" y="3"/>
                      <a:pt x="0" y="17"/>
                    </a:cubicBezTo>
                    <a:cubicBezTo>
                      <a:pt x="1" y="19"/>
                      <a:pt x="7" y="27"/>
                      <a:pt x="8" y="29"/>
                    </a:cubicBezTo>
                    <a:cubicBezTo>
                      <a:pt x="58" y="11"/>
                      <a:pt x="117" y="12"/>
                      <a:pt x="117" y="12"/>
                    </a:cubicBezTo>
                    <a:lnTo>
                      <a:pt x="107" y="2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9" name="Freeform 90"/>
              <p:cNvSpPr/>
              <p:nvPr/>
            </p:nvSpPr>
            <p:spPr bwMode="auto">
              <a:xfrm>
                <a:off x="7475" y="892"/>
                <a:ext cx="191" cy="156"/>
              </a:xfrm>
              <a:custGeom>
                <a:avLst/>
                <a:gdLst>
                  <a:gd name="T0" fmla="*/ 64 w 81"/>
                  <a:gd name="T1" fmla="*/ 0 h 66"/>
                  <a:gd name="T2" fmla="*/ 81 w 81"/>
                  <a:gd name="T3" fmla="*/ 0 h 66"/>
                  <a:gd name="T4" fmla="*/ 16 w 81"/>
                  <a:gd name="T5" fmla="*/ 66 h 66"/>
                  <a:gd name="T6" fmla="*/ 0 w 81"/>
                  <a:gd name="T7" fmla="*/ 61 h 66"/>
                  <a:gd name="T8" fmla="*/ 64 w 81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66">
                    <a:moveTo>
                      <a:pt x="64" y="0"/>
                    </a:moveTo>
                    <a:cubicBezTo>
                      <a:pt x="81" y="0"/>
                      <a:pt x="81" y="0"/>
                      <a:pt x="81" y="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66"/>
                      <a:pt x="16" y="66"/>
                      <a:pt x="0" y="61"/>
                    </a:cubicBezTo>
                    <a:cubicBezTo>
                      <a:pt x="28" y="46"/>
                      <a:pt x="64" y="0"/>
                      <a:pt x="64" y="0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0" name="Freeform 91"/>
              <p:cNvSpPr/>
              <p:nvPr/>
            </p:nvSpPr>
            <p:spPr bwMode="auto">
              <a:xfrm>
                <a:off x="7472" y="892"/>
                <a:ext cx="137" cy="113"/>
              </a:xfrm>
              <a:custGeom>
                <a:avLst/>
                <a:gdLst>
                  <a:gd name="T0" fmla="*/ 10 w 58"/>
                  <a:gd name="T1" fmla="*/ 48 h 48"/>
                  <a:gd name="T2" fmla="*/ 58 w 58"/>
                  <a:gd name="T3" fmla="*/ 0 h 48"/>
                  <a:gd name="T4" fmla="*/ 41 w 58"/>
                  <a:gd name="T5" fmla="*/ 0 h 48"/>
                  <a:gd name="T6" fmla="*/ 0 w 58"/>
                  <a:gd name="T7" fmla="*/ 44 h 48"/>
                  <a:gd name="T8" fmla="*/ 10 w 58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48">
                    <a:moveTo>
                      <a:pt x="10" y="48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21" y="25"/>
                      <a:pt x="0" y="44"/>
                    </a:cubicBezTo>
                    <a:cubicBezTo>
                      <a:pt x="4" y="45"/>
                      <a:pt x="7" y="46"/>
                      <a:pt x="10" y="48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1" name="Freeform 92"/>
              <p:cNvSpPr/>
              <p:nvPr/>
            </p:nvSpPr>
            <p:spPr bwMode="auto">
              <a:xfrm>
                <a:off x="7404" y="877"/>
                <a:ext cx="156" cy="140"/>
              </a:xfrm>
              <a:custGeom>
                <a:avLst/>
                <a:gdLst>
                  <a:gd name="T0" fmla="*/ 9 w 66"/>
                  <a:gd name="T1" fmla="*/ 59 h 59"/>
                  <a:gd name="T2" fmla="*/ 66 w 66"/>
                  <a:gd name="T3" fmla="*/ 0 h 59"/>
                  <a:gd name="T4" fmla="*/ 50 w 66"/>
                  <a:gd name="T5" fmla="*/ 0 h 59"/>
                  <a:gd name="T6" fmla="*/ 0 w 66"/>
                  <a:gd name="T7" fmla="*/ 52 h 59"/>
                  <a:gd name="T8" fmla="*/ 9 w 66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9">
                    <a:moveTo>
                      <a:pt x="9" y="59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25" y="29"/>
                      <a:pt x="0" y="52"/>
                    </a:cubicBezTo>
                    <a:cubicBezTo>
                      <a:pt x="4" y="54"/>
                      <a:pt x="7" y="56"/>
                      <a:pt x="9" y="59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2" name="Freeform 79"/>
              <p:cNvSpPr/>
              <p:nvPr/>
            </p:nvSpPr>
            <p:spPr bwMode="auto">
              <a:xfrm flipH="1">
                <a:off x="7839" y="-1223"/>
                <a:ext cx="151" cy="295"/>
              </a:xfrm>
              <a:custGeom>
                <a:avLst/>
                <a:gdLst>
                  <a:gd name="T0" fmla="*/ 59 w 93"/>
                  <a:gd name="T1" fmla="*/ 5 h 154"/>
                  <a:gd name="T2" fmla="*/ 7 w 93"/>
                  <a:gd name="T3" fmla="*/ 41 h 154"/>
                  <a:gd name="T4" fmla="*/ 15 w 93"/>
                  <a:gd name="T5" fmla="*/ 121 h 154"/>
                  <a:gd name="T6" fmla="*/ 69 w 93"/>
                  <a:gd name="T7" fmla="*/ 132 h 154"/>
                  <a:gd name="T8" fmla="*/ 92 w 93"/>
                  <a:gd name="T9" fmla="*/ 60 h 154"/>
                  <a:gd name="T10" fmla="*/ 60 w 93"/>
                  <a:gd name="T11" fmla="*/ 6 h 154"/>
                  <a:gd name="T12" fmla="*/ 59 w 93"/>
                  <a:gd name="T13" fmla="*/ 5 h 154"/>
                  <a:gd name="connsiteX0" fmla="*/ 7548 w 11104"/>
                  <a:gd name="connsiteY0" fmla="*/ 49 h 12943"/>
                  <a:gd name="connsiteX1" fmla="*/ 1957 w 11104"/>
                  <a:gd name="connsiteY1" fmla="*/ 2386 h 12943"/>
                  <a:gd name="connsiteX2" fmla="*/ 362 w 11104"/>
                  <a:gd name="connsiteY2" fmla="*/ 12595 h 12943"/>
                  <a:gd name="connsiteX3" fmla="*/ 8623 w 11104"/>
                  <a:gd name="connsiteY3" fmla="*/ 8295 h 12943"/>
                  <a:gd name="connsiteX4" fmla="*/ 11096 w 11104"/>
                  <a:gd name="connsiteY4" fmla="*/ 3620 h 12943"/>
                  <a:gd name="connsiteX5" fmla="*/ 7656 w 11104"/>
                  <a:gd name="connsiteY5" fmla="*/ 114 h 12943"/>
                  <a:gd name="connsiteX6" fmla="*/ 7548 w 11104"/>
                  <a:gd name="connsiteY6" fmla="*/ 49 h 12943"/>
                  <a:gd name="connsiteX0-1" fmla="*/ 7548 w 11097"/>
                  <a:gd name="connsiteY0-2" fmla="*/ 49 h 12938"/>
                  <a:gd name="connsiteX1-3" fmla="*/ 1957 w 11097"/>
                  <a:gd name="connsiteY1-4" fmla="*/ 2386 h 12938"/>
                  <a:gd name="connsiteX2-5" fmla="*/ 362 w 11097"/>
                  <a:gd name="connsiteY2-6" fmla="*/ 12595 h 12938"/>
                  <a:gd name="connsiteX3-7" fmla="*/ 3981 w 11097"/>
                  <a:gd name="connsiteY3-8" fmla="*/ 8213 h 12938"/>
                  <a:gd name="connsiteX4-9" fmla="*/ 11096 w 11097"/>
                  <a:gd name="connsiteY4-10" fmla="*/ 3620 h 12938"/>
                  <a:gd name="connsiteX5-11" fmla="*/ 7656 w 11097"/>
                  <a:gd name="connsiteY5-12" fmla="*/ 114 h 12938"/>
                  <a:gd name="connsiteX6-13" fmla="*/ 7548 w 11097"/>
                  <a:gd name="connsiteY6-14" fmla="*/ 49 h 12938"/>
                  <a:gd name="connsiteX0-15" fmla="*/ 7548 w 8288"/>
                  <a:gd name="connsiteY0-16" fmla="*/ 49 h 12938"/>
                  <a:gd name="connsiteX1-17" fmla="*/ 1957 w 8288"/>
                  <a:gd name="connsiteY1-18" fmla="*/ 2386 h 12938"/>
                  <a:gd name="connsiteX2-19" fmla="*/ 362 w 8288"/>
                  <a:gd name="connsiteY2-20" fmla="*/ 12595 h 12938"/>
                  <a:gd name="connsiteX3-21" fmla="*/ 3981 w 8288"/>
                  <a:gd name="connsiteY3-22" fmla="*/ 8213 h 12938"/>
                  <a:gd name="connsiteX4-23" fmla="*/ 5502 w 8288"/>
                  <a:gd name="connsiteY4-24" fmla="*/ 3127 h 12938"/>
                  <a:gd name="connsiteX5-25" fmla="*/ 7656 w 8288"/>
                  <a:gd name="connsiteY5-26" fmla="*/ 114 h 12938"/>
                  <a:gd name="connsiteX6-27" fmla="*/ 7548 w 8288"/>
                  <a:gd name="connsiteY6-28" fmla="*/ 49 h 12938"/>
                  <a:gd name="connsiteX0-29" fmla="*/ 9089 w 9982"/>
                  <a:gd name="connsiteY0-30" fmla="*/ 56 h 10018"/>
                  <a:gd name="connsiteX1-31" fmla="*/ 2508 w 9982"/>
                  <a:gd name="connsiteY1-32" fmla="*/ 1417 h 10018"/>
                  <a:gd name="connsiteX2-33" fmla="*/ 419 w 9982"/>
                  <a:gd name="connsiteY2-34" fmla="*/ 9753 h 10018"/>
                  <a:gd name="connsiteX3-35" fmla="*/ 4785 w 9982"/>
                  <a:gd name="connsiteY3-36" fmla="*/ 6366 h 10018"/>
                  <a:gd name="connsiteX4-37" fmla="*/ 6621 w 9982"/>
                  <a:gd name="connsiteY4-38" fmla="*/ 2435 h 10018"/>
                  <a:gd name="connsiteX5-39" fmla="*/ 9219 w 9982"/>
                  <a:gd name="connsiteY5-40" fmla="*/ 106 h 10018"/>
                  <a:gd name="connsiteX6-41" fmla="*/ 9089 w 9982"/>
                  <a:gd name="connsiteY6-42" fmla="*/ 56 h 10018"/>
                  <a:gd name="connsiteX0-43" fmla="*/ 9105 w 9872"/>
                  <a:gd name="connsiteY0-44" fmla="*/ 56 h 10000"/>
                  <a:gd name="connsiteX1-45" fmla="*/ 2513 w 9872"/>
                  <a:gd name="connsiteY1-46" fmla="*/ 1414 h 10000"/>
                  <a:gd name="connsiteX2-47" fmla="*/ 420 w 9872"/>
                  <a:gd name="connsiteY2-48" fmla="*/ 9735 h 10000"/>
                  <a:gd name="connsiteX3-49" fmla="*/ 4794 w 9872"/>
                  <a:gd name="connsiteY3-50" fmla="*/ 6355 h 10000"/>
                  <a:gd name="connsiteX4-51" fmla="*/ 5149 w 9872"/>
                  <a:gd name="connsiteY4-52" fmla="*/ 1733 h 10000"/>
                  <a:gd name="connsiteX5-53" fmla="*/ 9236 w 9872"/>
                  <a:gd name="connsiteY5-54" fmla="*/ 106 h 10000"/>
                  <a:gd name="connsiteX6-55" fmla="*/ 9105 w 9872"/>
                  <a:gd name="connsiteY6-56" fmla="*/ 56 h 10000"/>
                  <a:gd name="connsiteX0-57" fmla="*/ 9223 w 10000"/>
                  <a:gd name="connsiteY0-58" fmla="*/ 56 h 10000"/>
                  <a:gd name="connsiteX1-59" fmla="*/ 2546 w 10000"/>
                  <a:gd name="connsiteY1-60" fmla="*/ 1414 h 10000"/>
                  <a:gd name="connsiteX2-61" fmla="*/ 425 w 10000"/>
                  <a:gd name="connsiteY2-62" fmla="*/ 9735 h 10000"/>
                  <a:gd name="connsiteX3-63" fmla="*/ 4856 w 10000"/>
                  <a:gd name="connsiteY3-64" fmla="*/ 6355 h 10000"/>
                  <a:gd name="connsiteX4-65" fmla="*/ 5778 w 10000"/>
                  <a:gd name="connsiteY4-66" fmla="*/ 3520 h 10000"/>
                  <a:gd name="connsiteX5-67" fmla="*/ 5216 w 10000"/>
                  <a:gd name="connsiteY5-68" fmla="*/ 1733 h 10000"/>
                  <a:gd name="connsiteX6-69" fmla="*/ 9356 w 10000"/>
                  <a:gd name="connsiteY6-70" fmla="*/ 106 h 10000"/>
                  <a:gd name="connsiteX7" fmla="*/ 9223 w 10000"/>
                  <a:gd name="connsiteY7" fmla="*/ 56 h 10000"/>
                  <a:gd name="connsiteX0-71" fmla="*/ 9223 w 10000"/>
                  <a:gd name="connsiteY0-72" fmla="*/ 56 h 10000"/>
                  <a:gd name="connsiteX1-73" fmla="*/ 2546 w 10000"/>
                  <a:gd name="connsiteY1-74" fmla="*/ 1414 h 10000"/>
                  <a:gd name="connsiteX2-75" fmla="*/ 425 w 10000"/>
                  <a:gd name="connsiteY2-76" fmla="*/ 9735 h 10000"/>
                  <a:gd name="connsiteX3-77" fmla="*/ 4856 w 10000"/>
                  <a:gd name="connsiteY3-78" fmla="*/ 6355 h 10000"/>
                  <a:gd name="connsiteX4-79" fmla="*/ 7611 w 10000"/>
                  <a:gd name="connsiteY4-80" fmla="*/ 3520 h 10000"/>
                  <a:gd name="connsiteX5-81" fmla="*/ 5216 w 10000"/>
                  <a:gd name="connsiteY5-82" fmla="*/ 1733 h 10000"/>
                  <a:gd name="connsiteX6-83" fmla="*/ 9356 w 10000"/>
                  <a:gd name="connsiteY6-84" fmla="*/ 106 h 10000"/>
                  <a:gd name="connsiteX7-85" fmla="*/ 9223 w 10000"/>
                  <a:gd name="connsiteY7-86" fmla="*/ 56 h 10000"/>
                  <a:gd name="connsiteX0-87" fmla="*/ 8904 w 9681"/>
                  <a:gd name="connsiteY0-88" fmla="*/ 56 h 10000"/>
                  <a:gd name="connsiteX1-89" fmla="*/ 2227 w 9681"/>
                  <a:gd name="connsiteY1-90" fmla="*/ 1414 h 10000"/>
                  <a:gd name="connsiteX2-91" fmla="*/ 1459 w 9681"/>
                  <a:gd name="connsiteY2-92" fmla="*/ 2569 h 10000"/>
                  <a:gd name="connsiteX3-93" fmla="*/ 106 w 9681"/>
                  <a:gd name="connsiteY3-94" fmla="*/ 9735 h 10000"/>
                  <a:gd name="connsiteX4-95" fmla="*/ 4537 w 9681"/>
                  <a:gd name="connsiteY4-96" fmla="*/ 6355 h 10000"/>
                  <a:gd name="connsiteX5-97" fmla="*/ 7292 w 9681"/>
                  <a:gd name="connsiteY5-98" fmla="*/ 3520 h 10000"/>
                  <a:gd name="connsiteX6-99" fmla="*/ 4897 w 9681"/>
                  <a:gd name="connsiteY6-100" fmla="*/ 1733 h 10000"/>
                  <a:gd name="connsiteX7-101" fmla="*/ 9037 w 9681"/>
                  <a:gd name="connsiteY7-102" fmla="*/ 106 h 10000"/>
                  <a:gd name="connsiteX8" fmla="*/ 8904 w 9681"/>
                  <a:gd name="connsiteY8" fmla="*/ 56 h 10000"/>
                  <a:gd name="connsiteX0-103" fmla="*/ 9128 w 9931"/>
                  <a:gd name="connsiteY0-104" fmla="*/ 56 h 10000"/>
                  <a:gd name="connsiteX1-105" fmla="*/ 2231 w 9931"/>
                  <a:gd name="connsiteY1-106" fmla="*/ 1414 h 10000"/>
                  <a:gd name="connsiteX2-107" fmla="*/ 4886 w 9931"/>
                  <a:gd name="connsiteY2-108" fmla="*/ 3520 h 10000"/>
                  <a:gd name="connsiteX3-109" fmla="*/ 40 w 9931"/>
                  <a:gd name="connsiteY3-110" fmla="*/ 9735 h 10000"/>
                  <a:gd name="connsiteX4-111" fmla="*/ 4617 w 9931"/>
                  <a:gd name="connsiteY4-112" fmla="*/ 6355 h 10000"/>
                  <a:gd name="connsiteX5-113" fmla="*/ 7463 w 9931"/>
                  <a:gd name="connsiteY5-114" fmla="*/ 3520 h 10000"/>
                  <a:gd name="connsiteX6-115" fmla="*/ 4989 w 9931"/>
                  <a:gd name="connsiteY6-116" fmla="*/ 1733 h 10000"/>
                  <a:gd name="connsiteX7-117" fmla="*/ 9266 w 9931"/>
                  <a:gd name="connsiteY7-118" fmla="*/ 106 h 10000"/>
                  <a:gd name="connsiteX8-119" fmla="*/ 9128 w 9931"/>
                  <a:gd name="connsiteY8-120" fmla="*/ 56 h 10000"/>
                  <a:gd name="connsiteX0-121" fmla="*/ 9164 w 9973"/>
                  <a:gd name="connsiteY0-122" fmla="*/ 56 h 10000"/>
                  <a:gd name="connsiteX1-123" fmla="*/ 2220 w 9973"/>
                  <a:gd name="connsiteY1-124" fmla="*/ 1414 h 10000"/>
                  <a:gd name="connsiteX2-125" fmla="*/ 4893 w 9973"/>
                  <a:gd name="connsiteY2-126" fmla="*/ 3520 h 10000"/>
                  <a:gd name="connsiteX3-127" fmla="*/ 3326 w 9973"/>
                  <a:gd name="connsiteY3-128" fmla="*/ 5423 h 10000"/>
                  <a:gd name="connsiteX4-129" fmla="*/ 13 w 9973"/>
                  <a:gd name="connsiteY4-130" fmla="*/ 9735 h 10000"/>
                  <a:gd name="connsiteX5-131" fmla="*/ 4622 w 9973"/>
                  <a:gd name="connsiteY5-132" fmla="*/ 6355 h 10000"/>
                  <a:gd name="connsiteX6-133" fmla="*/ 7488 w 9973"/>
                  <a:gd name="connsiteY6-134" fmla="*/ 3520 h 10000"/>
                  <a:gd name="connsiteX7-135" fmla="*/ 4997 w 9973"/>
                  <a:gd name="connsiteY7-136" fmla="*/ 1733 h 10000"/>
                  <a:gd name="connsiteX8-137" fmla="*/ 9303 w 9973"/>
                  <a:gd name="connsiteY8-138" fmla="*/ 106 h 10000"/>
                  <a:gd name="connsiteX9" fmla="*/ 9164 w 9973"/>
                  <a:gd name="connsiteY9" fmla="*/ 56 h 10000"/>
                  <a:gd name="connsiteX0-139" fmla="*/ 9189 w 10000"/>
                  <a:gd name="connsiteY0-140" fmla="*/ 56 h 10000"/>
                  <a:gd name="connsiteX1-141" fmla="*/ 2226 w 10000"/>
                  <a:gd name="connsiteY1-142" fmla="*/ 1414 h 10000"/>
                  <a:gd name="connsiteX2-143" fmla="*/ 4906 w 10000"/>
                  <a:gd name="connsiteY2-144" fmla="*/ 3520 h 10000"/>
                  <a:gd name="connsiteX3-145" fmla="*/ 3335 w 10000"/>
                  <a:gd name="connsiteY3-146" fmla="*/ 5423 h 10000"/>
                  <a:gd name="connsiteX4-147" fmla="*/ 13 w 10000"/>
                  <a:gd name="connsiteY4-148" fmla="*/ 9735 h 10000"/>
                  <a:gd name="connsiteX5-149" fmla="*/ 4635 w 10000"/>
                  <a:gd name="connsiteY5-150" fmla="*/ 6355 h 10000"/>
                  <a:gd name="connsiteX6-151" fmla="*/ 6300 w 10000"/>
                  <a:gd name="connsiteY6-152" fmla="*/ 4725 h 10000"/>
                  <a:gd name="connsiteX7-153" fmla="*/ 7508 w 10000"/>
                  <a:gd name="connsiteY7-154" fmla="*/ 3520 h 10000"/>
                  <a:gd name="connsiteX8-155" fmla="*/ 5011 w 10000"/>
                  <a:gd name="connsiteY8-156" fmla="*/ 1733 h 10000"/>
                  <a:gd name="connsiteX9-157" fmla="*/ 9328 w 10000"/>
                  <a:gd name="connsiteY9-158" fmla="*/ 106 h 10000"/>
                  <a:gd name="connsiteX10" fmla="*/ 9189 w 10000"/>
                  <a:gd name="connsiteY10" fmla="*/ 56 h 10000"/>
                  <a:gd name="connsiteX0-159" fmla="*/ 9193 w 10004"/>
                  <a:gd name="connsiteY0-160" fmla="*/ 56 h 10000"/>
                  <a:gd name="connsiteX1-161" fmla="*/ 2230 w 10004"/>
                  <a:gd name="connsiteY1-162" fmla="*/ 1414 h 10000"/>
                  <a:gd name="connsiteX2-163" fmla="*/ 4910 w 10004"/>
                  <a:gd name="connsiteY2-164" fmla="*/ 3520 h 10000"/>
                  <a:gd name="connsiteX3-165" fmla="*/ 2472 w 10004"/>
                  <a:gd name="connsiteY3-166" fmla="*/ 4789 h 10000"/>
                  <a:gd name="connsiteX4-167" fmla="*/ 17 w 10004"/>
                  <a:gd name="connsiteY4-168" fmla="*/ 9735 h 10000"/>
                  <a:gd name="connsiteX5-169" fmla="*/ 4639 w 10004"/>
                  <a:gd name="connsiteY5-170" fmla="*/ 6355 h 10000"/>
                  <a:gd name="connsiteX6-171" fmla="*/ 6304 w 10004"/>
                  <a:gd name="connsiteY6-172" fmla="*/ 4725 h 10000"/>
                  <a:gd name="connsiteX7-173" fmla="*/ 7512 w 10004"/>
                  <a:gd name="connsiteY7-174" fmla="*/ 3520 h 10000"/>
                  <a:gd name="connsiteX8-175" fmla="*/ 5015 w 10004"/>
                  <a:gd name="connsiteY8-176" fmla="*/ 1733 h 10000"/>
                  <a:gd name="connsiteX9-177" fmla="*/ 9332 w 10004"/>
                  <a:gd name="connsiteY9-178" fmla="*/ 106 h 10000"/>
                  <a:gd name="connsiteX10-179" fmla="*/ 9193 w 10004"/>
                  <a:gd name="connsiteY10-180" fmla="*/ 56 h 10000"/>
                  <a:gd name="connsiteX0-181" fmla="*/ 9193 w 10004"/>
                  <a:gd name="connsiteY0-182" fmla="*/ 56 h 10000"/>
                  <a:gd name="connsiteX1-183" fmla="*/ 2230 w 10004"/>
                  <a:gd name="connsiteY1-184" fmla="*/ 1414 h 10000"/>
                  <a:gd name="connsiteX2-185" fmla="*/ 4910 w 10004"/>
                  <a:gd name="connsiteY2-186" fmla="*/ 3520 h 10000"/>
                  <a:gd name="connsiteX3-187" fmla="*/ 2472 w 10004"/>
                  <a:gd name="connsiteY3-188" fmla="*/ 4789 h 10000"/>
                  <a:gd name="connsiteX4-189" fmla="*/ 17 w 10004"/>
                  <a:gd name="connsiteY4-190" fmla="*/ 9735 h 10000"/>
                  <a:gd name="connsiteX5-191" fmla="*/ 4639 w 10004"/>
                  <a:gd name="connsiteY5-192" fmla="*/ 6355 h 10000"/>
                  <a:gd name="connsiteX6-193" fmla="*/ 4743 w 10004"/>
                  <a:gd name="connsiteY6-194" fmla="*/ 4725 h 10000"/>
                  <a:gd name="connsiteX7-195" fmla="*/ 7512 w 10004"/>
                  <a:gd name="connsiteY7-196" fmla="*/ 3520 h 10000"/>
                  <a:gd name="connsiteX8-197" fmla="*/ 5015 w 10004"/>
                  <a:gd name="connsiteY8-198" fmla="*/ 1733 h 10000"/>
                  <a:gd name="connsiteX9-199" fmla="*/ 9332 w 10004"/>
                  <a:gd name="connsiteY9-200" fmla="*/ 106 h 10000"/>
                  <a:gd name="connsiteX10-201" fmla="*/ 9193 w 10004"/>
                  <a:gd name="connsiteY10-202" fmla="*/ 56 h 10000"/>
                  <a:gd name="connsiteX0-203" fmla="*/ 9268 w 10079"/>
                  <a:gd name="connsiteY0-204" fmla="*/ 56 h 10000"/>
                  <a:gd name="connsiteX1-205" fmla="*/ 2305 w 10079"/>
                  <a:gd name="connsiteY1-206" fmla="*/ 1414 h 10000"/>
                  <a:gd name="connsiteX2-207" fmla="*/ 4985 w 10079"/>
                  <a:gd name="connsiteY2-208" fmla="*/ 3520 h 10000"/>
                  <a:gd name="connsiteX3-209" fmla="*/ 2547 w 10079"/>
                  <a:gd name="connsiteY3-210" fmla="*/ 4789 h 10000"/>
                  <a:gd name="connsiteX4-211" fmla="*/ 1694 w 10079"/>
                  <a:gd name="connsiteY4-212" fmla="*/ 5994 h 10000"/>
                  <a:gd name="connsiteX5-213" fmla="*/ 92 w 10079"/>
                  <a:gd name="connsiteY5-214" fmla="*/ 9735 h 10000"/>
                  <a:gd name="connsiteX6-215" fmla="*/ 4714 w 10079"/>
                  <a:gd name="connsiteY6-216" fmla="*/ 6355 h 10000"/>
                  <a:gd name="connsiteX7-217" fmla="*/ 4818 w 10079"/>
                  <a:gd name="connsiteY7-218" fmla="*/ 4725 h 10000"/>
                  <a:gd name="connsiteX8-219" fmla="*/ 7587 w 10079"/>
                  <a:gd name="connsiteY8-220" fmla="*/ 3520 h 10000"/>
                  <a:gd name="connsiteX9-221" fmla="*/ 5090 w 10079"/>
                  <a:gd name="connsiteY9-222" fmla="*/ 1733 h 10000"/>
                  <a:gd name="connsiteX10-223" fmla="*/ 9407 w 10079"/>
                  <a:gd name="connsiteY10-224" fmla="*/ 106 h 10000"/>
                  <a:gd name="connsiteX11" fmla="*/ 9268 w 10079"/>
                  <a:gd name="connsiteY11" fmla="*/ 56 h 10000"/>
                  <a:gd name="connsiteX0-225" fmla="*/ 9268 w 10079"/>
                  <a:gd name="connsiteY0-226" fmla="*/ 56 h 9989"/>
                  <a:gd name="connsiteX1-227" fmla="*/ 2305 w 10079"/>
                  <a:gd name="connsiteY1-228" fmla="*/ 1414 h 9989"/>
                  <a:gd name="connsiteX2-229" fmla="*/ 4985 w 10079"/>
                  <a:gd name="connsiteY2-230" fmla="*/ 3520 h 9989"/>
                  <a:gd name="connsiteX3-231" fmla="*/ 2547 w 10079"/>
                  <a:gd name="connsiteY3-232" fmla="*/ 4789 h 9989"/>
                  <a:gd name="connsiteX4-233" fmla="*/ 1694 w 10079"/>
                  <a:gd name="connsiteY4-234" fmla="*/ 5994 h 9989"/>
                  <a:gd name="connsiteX5-235" fmla="*/ 92 w 10079"/>
                  <a:gd name="connsiteY5-236" fmla="*/ 9735 h 9989"/>
                  <a:gd name="connsiteX6-237" fmla="*/ 6452 w 10079"/>
                  <a:gd name="connsiteY6-238" fmla="*/ 6165 h 9989"/>
                  <a:gd name="connsiteX7-239" fmla="*/ 4818 w 10079"/>
                  <a:gd name="connsiteY7-240" fmla="*/ 4725 h 9989"/>
                  <a:gd name="connsiteX8-241" fmla="*/ 7587 w 10079"/>
                  <a:gd name="connsiteY8-242" fmla="*/ 3520 h 9989"/>
                  <a:gd name="connsiteX9-243" fmla="*/ 5090 w 10079"/>
                  <a:gd name="connsiteY9-244" fmla="*/ 1733 h 9989"/>
                  <a:gd name="connsiteX10-245" fmla="*/ 9407 w 10079"/>
                  <a:gd name="connsiteY10-246" fmla="*/ 106 h 9989"/>
                  <a:gd name="connsiteX11-247" fmla="*/ 9268 w 10079"/>
                  <a:gd name="connsiteY11-248" fmla="*/ 56 h 9989"/>
                  <a:gd name="connsiteX0-249" fmla="*/ 9148 w 9953"/>
                  <a:gd name="connsiteY0-250" fmla="*/ 56 h 10000"/>
                  <a:gd name="connsiteX1-251" fmla="*/ 2240 w 9953"/>
                  <a:gd name="connsiteY1-252" fmla="*/ 1416 h 10000"/>
                  <a:gd name="connsiteX2-253" fmla="*/ 4899 w 9953"/>
                  <a:gd name="connsiteY2-254" fmla="*/ 3524 h 10000"/>
                  <a:gd name="connsiteX3-255" fmla="*/ 2480 w 9953"/>
                  <a:gd name="connsiteY3-256" fmla="*/ 4794 h 10000"/>
                  <a:gd name="connsiteX4-257" fmla="*/ 3875 w 9953"/>
                  <a:gd name="connsiteY4-258" fmla="*/ 6128 h 10000"/>
                  <a:gd name="connsiteX5-259" fmla="*/ 44 w 9953"/>
                  <a:gd name="connsiteY5-260" fmla="*/ 9746 h 10000"/>
                  <a:gd name="connsiteX6-261" fmla="*/ 6354 w 9953"/>
                  <a:gd name="connsiteY6-262" fmla="*/ 6172 h 10000"/>
                  <a:gd name="connsiteX7-263" fmla="*/ 4733 w 9953"/>
                  <a:gd name="connsiteY7-264" fmla="*/ 4730 h 10000"/>
                  <a:gd name="connsiteX8-265" fmla="*/ 7481 w 9953"/>
                  <a:gd name="connsiteY8-266" fmla="*/ 3524 h 10000"/>
                  <a:gd name="connsiteX9-267" fmla="*/ 5003 w 9953"/>
                  <a:gd name="connsiteY9-268" fmla="*/ 1735 h 10000"/>
                  <a:gd name="connsiteX10-269" fmla="*/ 9286 w 9953"/>
                  <a:gd name="connsiteY10-270" fmla="*/ 106 h 10000"/>
                  <a:gd name="connsiteX11-271" fmla="*/ 9148 w 9953"/>
                  <a:gd name="connsiteY11-272" fmla="*/ 56 h 10000"/>
                  <a:gd name="connsiteX0-273" fmla="*/ 9230 w 10039"/>
                  <a:gd name="connsiteY0-274" fmla="*/ 56 h 10000"/>
                  <a:gd name="connsiteX1-275" fmla="*/ 2290 w 10039"/>
                  <a:gd name="connsiteY1-276" fmla="*/ 1416 h 10000"/>
                  <a:gd name="connsiteX2-277" fmla="*/ 4961 w 10039"/>
                  <a:gd name="connsiteY2-278" fmla="*/ 3524 h 10000"/>
                  <a:gd name="connsiteX3-279" fmla="*/ 2531 w 10039"/>
                  <a:gd name="connsiteY3-280" fmla="*/ 4794 h 10000"/>
                  <a:gd name="connsiteX4-281" fmla="*/ 3932 w 10039"/>
                  <a:gd name="connsiteY4-282" fmla="*/ 6128 h 10000"/>
                  <a:gd name="connsiteX5-283" fmla="*/ 2871 w 10039"/>
                  <a:gd name="connsiteY5-284" fmla="*/ 7468 h 10000"/>
                  <a:gd name="connsiteX6-285" fmla="*/ 83 w 10039"/>
                  <a:gd name="connsiteY6-286" fmla="*/ 9746 h 10000"/>
                  <a:gd name="connsiteX7-287" fmla="*/ 6423 w 10039"/>
                  <a:gd name="connsiteY7-288" fmla="*/ 6172 h 10000"/>
                  <a:gd name="connsiteX8-289" fmla="*/ 4794 w 10039"/>
                  <a:gd name="connsiteY8-290" fmla="*/ 4730 h 10000"/>
                  <a:gd name="connsiteX9-291" fmla="*/ 7555 w 10039"/>
                  <a:gd name="connsiteY9-292" fmla="*/ 3524 h 10000"/>
                  <a:gd name="connsiteX10-293" fmla="*/ 5066 w 10039"/>
                  <a:gd name="connsiteY10-294" fmla="*/ 1735 h 10000"/>
                  <a:gd name="connsiteX11-295" fmla="*/ 9369 w 10039"/>
                  <a:gd name="connsiteY11-296" fmla="*/ 106 h 10000"/>
                  <a:gd name="connsiteX12" fmla="*/ 9230 w 10039"/>
                  <a:gd name="connsiteY12" fmla="*/ 56 h 10000"/>
                  <a:gd name="connsiteX0-297" fmla="*/ 9167 w 9976"/>
                  <a:gd name="connsiteY0-298" fmla="*/ 56 h 9746"/>
                  <a:gd name="connsiteX1-299" fmla="*/ 2227 w 9976"/>
                  <a:gd name="connsiteY1-300" fmla="*/ 1416 h 9746"/>
                  <a:gd name="connsiteX2-301" fmla="*/ 4898 w 9976"/>
                  <a:gd name="connsiteY2-302" fmla="*/ 3524 h 9746"/>
                  <a:gd name="connsiteX3-303" fmla="*/ 2468 w 9976"/>
                  <a:gd name="connsiteY3-304" fmla="*/ 4794 h 9746"/>
                  <a:gd name="connsiteX4-305" fmla="*/ 3869 w 9976"/>
                  <a:gd name="connsiteY4-306" fmla="*/ 6128 h 9746"/>
                  <a:gd name="connsiteX5-307" fmla="*/ 2808 w 9976"/>
                  <a:gd name="connsiteY5-308" fmla="*/ 7468 h 9746"/>
                  <a:gd name="connsiteX6-309" fmla="*/ 20 w 9976"/>
                  <a:gd name="connsiteY6-310" fmla="*/ 9746 h 9746"/>
                  <a:gd name="connsiteX7-311" fmla="*/ 4379 w 9976"/>
                  <a:gd name="connsiteY7-312" fmla="*/ 7341 h 9746"/>
                  <a:gd name="connsiteX8-313" fmla="*/ 6360 w 9976"/>
                  <a:gd name="connsiteY8-314" fmla="*/ 6172 h 9746"/>
                  <a:gd name="connsiteX9-315" fmla="*/ 4731 w 9976"/>
                  <a:gd name="connsiteY9-316" fmla="*/ 4730 h 9746"/>
                  <a:gd name="connsiteX10-317" fmla="*/ 7492 w 9976"/>
                  <a:gd name="connsiteY10-318" fmla="*/ 3524 h 9746"/>
                  <a:gd name="connsiteX11-319" fmla="*/ 5003 w 9976"/>
                  <a:gd name="connsiteY11-320" fmla="*/ 1735 h 9746"/>
                  <a:gd name="connsiteX12-321" fmla="*/ 9306 w 9976"/>
                  <a:gd name="connsiteY12-322" fmla="*/ 106 h 9746"/>
                  <a:gd name="connsiteX13" fmla="*/ 9167 w 9976"/>
                  <a:gd name="connsiteY13" fmla="*/ 56 h 9746"/>
                  <a:gd name="connsiteX0-323" fmla="*/ 9211 w 10021"/>
                  <a:gd name="connsiteY0-324" fmla="*/ 57 h 10000"/>
                  <a:gd name="connsiteX1-325" fmla="*/ 2254 w 10021"/>
                  <a:gd name="connsiteY1-326" fmla="*/ 1453 h 10000"/>
                  <a:gd name="connsiteX2-327" fmla="*/ 4932 w 10021"/>
                  <a:gd name="connsiteY2-328" fmla="*/ 3616 h 10000"/>
                  <a:gd name="connsiteX3-329" fmla="*/ 2496 w 10021"/>
                  <a:gd name="connsiteY3-330" fmla="*/ 4919 h 10000"/>
                  <a:gd name="connsiteX4-331" fmla="*/ 3900 w 10021"/>
                  <a:gd name="connsiteY4-332" fmla="*/ 6288 h 10000"/>
                  <a:gd name="connsiteX5-333" fmla="*/ 1450 w 10021"/>
                  <a:gd name="connsiteY5-334" fmla="*/ 7467 h 10000"/>
                  <a:gd name="connsiteX6-335" fmla="*/ 42 w 10021"/>
                  <a:gd name="connsiteY6-336" fmla="*/ 10000 h 10000"/>
                  <a:gd name="connsiteX7-337" fmla="*/ 4412 w 10021"/>
                  <a:gd name="connsiteY7-338" fmla="*/ 7532 h 10000"/>
                  <a:gd name="connsiteX8-339" fmla="*/ 6397 w 10021"/>
                  <a:gd name="connsiteY8-340" fmla="*/ 6333 h 10000"/>
                  <a:gd name="connsiteX9-341" fmla="*/ 4764 w 10021"/>
                  <a:gd name="connsiteY9-342" fmla="*/ 4853 h 10000"/>
                  <a:gd name="connsiteX10-343" fmla="*/ 7532 w 10021"/>
                  <a:gd name="connsiteY10-344" fmla="*/ 3616 h 10000"/>
                  <a:gd name="connsiteX11-345" fmla="*/ 5037 w 10021"/>
                  <a:gd name="connsiteY11-346" fmla="*/ 1780 h 10000"/>
                  <a:gd name="connsiteX12-347" fmla="*/ 9350 w 10021"/>
                  <a:gd name="connsiteY12-348" fmla="*/ 109 h 10000"/>
                  <a:gd name="connsiteX13-349" fmla="*/ 9211 w 10021"/>
                  <a:gd name="connsiteY13-350" fmla="*/ 57 h 10000"/>
                  <a:gd name="connsiteX0-351" fmla="*/ 9211 w 10021"/>
                  <a:gd name="connsiteY0-352" fmla="*/ 57 h 10000"/>
                  <a:gd name="connsiteX1-353" fmla="*/ 2254 w 10021"/>
                  <a:gd name="connsiteY1-354" fmla="*/ 1453 h 10000"/>
                  <a:gd name="connsiteX2-355" fmla="*/ 4932 w 10021"/>
                  <a:gd name="connsiteY2-356" fmla="*/ 3616 h 10000"/>
                  <a:gd name="connsiteX3-357" fmla="*/ 2496 w 10021"/>
                  <a:gd name="connsiteY3-358" fmla="*/ 4919 h 10000"/>
                  <a:gd name="connsiteX4-359" fmla="*/ 3900 w 10021"/>
                  <a:gd name="connsiteY4-360" fmla="*/ 6288 h 10000"/>
                  <a:gd name="connsiteX5-361" fmla="*/ 1450 w 10021"/>
                  <a:gd name="connsiteY5-362" fmla="*/ 7467 h 10000"/>
                  <a:gd name="connsiteX6-363" fmla="*/ 42 w 10021"/>
                  <a:gd name="connsiteY6-364" fmla="*/ 10000 h 10000"/>
                  <a:gd name="connsiteX7-365" fmla="*/ 2500 w 10021"/>
                  <a:gd name="connsiteY7-366" fmla="*/ 7532 h 10000"/>
                  <a:gd name="connsiteX8-367" fmla="*/ 6397 w 10021"/>
                  <a:gd name="connsiteY8-368" fmla="*/ 6333 h 10000"/>
                  <a:gd name="connsiteX9-369" fmla="*/ 4764 w 10021"/>
                  <a:gd name="connsiteY9-370" fmla="*/ 4853 h 10000"/>
                  <a:gd name="connsiteX10-371" fmla="*/ 7532 w 10021"/>
                  <a:gd name="connsiteY10-372" fmla="*/ 3616 h 10000"/>
                  <a:gd name="connsiteX11-373" fmla="*/ 5037 w 10021"/>
                  <a:gd name="connsiteY11-374" fmla="*/ 1780 h 10000"/>
                  <a:gd name="connsiteX12-375" fmla="*/ 9350 w 10021"/>
                  <a:gd name="connsiteY12-376" fmla="*/ 109 h 10000"/>
                  <a:gd name="connsiteX13-377" fmla="*/ 9211 w 10021"/>
                  <a:gd name="connsiteY13-378" fmla="*/ 57 h 10000"/>
                  <a:gd name="connsiteX0-379" fmla="*/ 7892 w 8702"/>
                  <a:gd name="connsiteY0-380" fmla="*/ 57 h 9543"/>
                  <a:gd name="connsiteX1-381" fmla="*/ 935 w 8702"/>
                  <a:gd name="connsiteY1-382" fmla="*/ 1453 h 9543"/>
                  <a:gd name="connsiteX2-383" fmla="*/ 3613 w 8702"/>
                  <a:gd name="connsiteY2-384" fmla="*/ 3616 h 9543"/>
                  <a:gd name="connsiteX3-385" fmla="*/ 1177 w 8702"/>
                  <a:gd name="connsiteY3-386" fmla="*/ 4919 h 9543"/>
                  <a:gd name="connsiteX4-387" fmla="*/ 2581 w 8702"/>
                  <a:gd name="connsiteY4-388" fmla="*/ 6288 h 9543"/>
                  <a:gd name="connsiteX5-389" fmla="*/ 131 w 8702"/>
                  <a:gd name="connsiteY5-390" fmla="*/ 7467 h 9543"/>
                  <a:gd name="connsiteX6-391" fmla="*/ 1677 w 8702"/>
                  <a:gd name="connsiteY6-392" fmla="*/ 9543 h 9543"/>
                  <a:gd name="connsiteX7-393" fmla="*/ 1181 w 8702"/>
                  <a:gd name="connsiteY7-394" fmla="*/ 7532 h 9543"/>
                  <a:gd name="connsiteX8-395" fmla="*/ 5078 w 8702"/>
                  <a:gd name="connsiteY8-396" fmla="*/ 6333 h 9543"/>
                  <a:gd name="connsiteX9-397" fmla="*/ 3445 w 8702"/>
                  <a:gd name="connsiteY9-398" fmla="*/ 4853 h 9543"/>
                  <a:gd name="connsiteX10-399" fmla="*/ 6213 w 8702"/>
                  <a:gd name="connsiteY10-400" fmla="*/ 3616 h 9543"/>
                  <a:gd name="connsiteX11-401" fmla="*/ 3718 w 8702"/>
                  <a:gd name="connsiteY11-402" fmla="*/ 1780 h 9543"/>
                  <a:gd name="connsiteX12-403" fmla="*/ 8031 w 8702"/>
                  <a:gd name="connsiteY12-404" fmla="*/ 109 h 9543"/>
                  <a:gd name="connsiteX13-405" fmla="*/ 7892 w 8702"/>
                  <a:gd name="connsiteY13-406" fmla="*/ 57 h 9543"/>
                  <a:gd name="connsiteX0-407" fmla="*/ 9069 w 10000"/>
                  <a:gd name="connsiteY0-408" fmla="*/ 60 h 10000"/>
                  <a:gd name="connsiteX1-409" fmla="*/ 1074 w 10000"/>
                  <a:gd name="connsiteY1-410" fmla="*/ 1523 h 10000"/>
                  <a:gd name="connsiteX2-411" fmla="*/ 4152 w 10000"/>
                  <a:gd name="connsiteY2-412" fmla="*/ 3789 h 10000"/>
                  <a:gd name="connsiteX3-413" fmla="*/ 1353 w 10000"/>
                  <a:gd name="connsiteY3-414" fmla="*/ 5155 h 10000"/>
                  <a:gd name="connsiteX4-415" fmla="*/ 2966 w 10000"/>
                  <a:gd name="connsiteY4-416" fmla="*/ 6589 h 10000"/>
                  <a:gd name="connsiteX5-417" fmla="*/ 151 w 10000"/>
                  <a:gd name="connsiteY5-418" fmla="*/ 7825 h 10000"/>
                  <a:gd name="connsiteX6-419" fmla="*/ 1927 w 10000"/>
                  <a:gd name="connsiteY6-420" fmla="*/ 10000 h 10000"/>
                  <a:gd name="connsiteX7-421" fmla="*/ 1757 w 10000"/>
                  <a:gd name="connsiteY7-422" fmla="*/ 7961 h 10000"/>
                  <a:gd name="connsiteX8-423" fmla="*/ 5835 w 10000"/>
                  <a:gd name="connsiteY8-424" fmla="*/ 6636 h 10000"/>
                  <a:gd name="connsiteX9-425" fmla="*/ 3959 w 10000"/>
                  <a:gd name="connsiteY9-426" fmla="*/ 5085 h 10000"/>
                  <a:gd name="connsiteX10-427" fmla="*/ 7140 w 10000"/>
                  <a:gd name="connsiteY10-428" fmla="*/ 3789 h 10000"/>
                  <a:gd name="connsiteX11-429" fmla="*/ 4273 w 10000"/>
                  <a:gd name="connsiteY11-430" fmla="*/ 1865 h 10000"/>
                  <a:gd name="connsiteX12-431" fmla="*/ 9229 w 10000"/>
                  <a:gd name="connsiteY12-432" fmla="*/ 114 h 10000"/>
                  <a:gd name="connsiteX13-433" fmla="*/ 9069 w 10000"/>
                  <a:gd name="connsiteY13-434" fmla="*/ 60 h 10000"/>
                  <a:gd name="connsiteX0-435" fmla="*/ 9229 w 10000"/>
                  <a:gd name="connsiteY0-436" fmla="*/ 0 h 9886"/>
                  <a:gd name="connsiteX1-437" fmla="*/ 1074 w 10000"/>
                  <a:gd name="connsiteY1-438" fmla="*/ 1409 h 9886"/>
                  <a:gd name="connsiteX2-439" fmla="*/ 4152 w 10000"/>
                  <a:gd name="connsiteY2-440" fmla="*/ 3675 h 9886"/>
                  <a:gd name="connsiteX3-441" fmla="*/ 1353 w 10000"/>
                  <a:gd name="connsiteY3-442" fmla="*/ 5041 h 9886"/>
                  <a:gd name="connsiteX4-443" fmla="*/ 2966 w 10000"/>
                  <a:gd name="connsiteY4-444" fmla="*/ 6475 h 9886"/>
                  <a:gd name="connsiteX5-445" fmla="*/ 151 w 10000"/>
                  <a:gd name="connsiteY5-446" fmla="*/ 7711 h 9886"/>
                  <a:gd name="connsiteX6-447" fmla="*/ 1927 w 10000"/>
                  <a:gd name="connsiteY6-448" fmla="*/ 9886 h 9886"/>
                  <a:gd name="connsiteX7-449" fmla="*/ 1757 w 10000"/>
                  <a:gd name="connsiteY7-450" fmla="*/ 7847 h 9886"/>
                  <a:gd name="connsiteX8-451" fmla="*/ 5835 w 10000"/>
                  <a:gd name="connsiteY8-452" fmla="*/ 6522 h 9886"/>
                  <a:gd name="connsiteX9-453" fmla="*/ 3959 w 10000"/>
                  <a:gd name="connsiteY9-454" fmla="*/ 4971 h 9886"/>
                  <a:gd name="connsiteX10-455" fmla="*/ 7140 w 10000"/>
                  <a:gd name="connsiteY10-456" fmla="*/ 3675 h 9886"/>
                  <a:gd name="connsiteX11-457" fmla="*/ 4273 w 10000"/>
                  <a:gd name="connsiteY11-458" fmla="*/ 1751 h 9886"/>
                  <a:gd name="connsiteX12-459" fmla="*/ 9229 w 10000"/>
                  <a:gd name="connsiteY12-460" fmla="*/ 0 h 9886"/>
                  <a:gd name="connsiteX0-461" fmla="*/ 9229 w 10000"/>
                  <a:gd name="connsiteY0-462" fmla="*/ 0 h 10000"/>
                  <a:gd name="connsiteX1-463" fmla="*/ 1074 w 10000"/>
                  <a:gd name="connsiteY1-464" fmla="*/ 1425 h 10000"/>
                  <a:gd name="connsiteX2-465" fmla="*/ 4152 w 10000"/>
                  <a:gd name="connsiteY2-466" fmla="*/ 3717 h 10000"/>
                  <a:gd name="connsiteX3-467" fmla="*/ 1353 w 10000"/>
                  <a:gd name="connsiteY3-468" fmla="*/ 5099 h 10000"/>
                  <a:gd name="connsiteX4-469" fmla="*/ 2966 w 10000"/>
                  <a:gd name="connsiteY4-470" fmla="*/ 6550 h 10000"/>
                  <a:gd name="connsiteX5-471" fmla="*/ 151 w 10000"/>
                  <a:gd name="connsiteY5-472" fmla="*/ 7800 h 10000"/>
                  <a:gd name="connsiteX6-473" fmla="*/ 1927 w 10000"/>
                  <a:gd name="connsiteY6-474" fmla="*/ 10000 h 10000"/>
                  <a:gd name="connsiteX7-475" fmla="*/ 1757 w 10000"/>
                  <a:gd name="connsiteY7-476" fmla="*/ 7937 h 10000"/>
                  <a:gd name="connsiteX8-477" fmla="*/ 5835 w 10000"/>
                  <a:gd name="connsiteY8-478" fmla="*/ 6597 h 10000"/>
                  <a:gd name="connsiteX9-479" fmla="*/ 3959 w 10000"/>
                  <a:gd name="connsiteY9-480" fmla="*/ 5028 h 10000"/>
                  <a:gd name="connsiteX10-481" fmla="*/ 7140 w 10000"/>
                  <a:gd name="connsiteY10-482" fmla="*/ 3717 h 10000"/>
                  <a:gd name="connsiteX11-483" fmla="*/ 4273 w 10000"/>
                  <a:gd name="connsiteY11-484" fmla="*/ 1771 h 10000"/>
                  <a:gd name="connsiteX12-485" fmla="*/ 9229 w 10000"/>
                  <a:gd name="connsiteY12-486" fmla="*/ 0 h 10000"/>
                  <a:gd name="connsiteX0-487" fmla="*/ 9229 w 9229"/>
                  <a:gd name="connsiteY0-488" fmla="*/ 0 h 10000"/>
                  <a:gd name="connsiteX1-489" fmla="*/ 1074 w 9229"/>
                  <a:gd name="connsiteY1-490" fmla="*/ 1425 h 10000"/>
                  <a:gd name="connsiteX2-491" fmla="*/ 4152 w 9229"/>
                  <a:gd name="connsiteY2-492" fmla="*/ 3717 h 10000"/>
                  <a:gd name="connsiteX3-493" fmla="*/ 1353 w 9229"/>
                  <a:gd name="connsiteY3-494" fmla="*/ 5099 h 10000"/>
                  <a:gd name="connsiteX4-495" fmla="*/ 2966 w 9229"/>
                  <a:gd name="connsiteY4-496" fmla="*/ 6550 h 10000"/>
                  <a:gd name="connsiteX5-497" fmla="*/ 151 w 9229"/>
                  <a:gd name="connsiteY5-498" fmla="*/ 7800 h 10000"/>
                  <a:gd name="connsiteX6-499" fmla="*/ 1927 w 9229"/>
                  <a:gd name="connsiteY6-500" fmla="*/ 10000 h 10000"/>
                  <a:gd name="connsiteX7-501" fmla="*/ 1757 w 9229"/>
                  <a:gd name="connsiteY7-502" fmla="*/ 7937 h 10000"/>
                  <a:gd name="connsiteX8-503" fmla="*/ 5835 w 9229"/>
                  <a:gd name="connsiteY8-504" fmla="*/ 6597 h 10000"/>
                  <a:gd name="connsiteX9-505" fmla="*/ 3959 w 9229"/>
                  <a:gd name="connsiteY9-506" fmla="*/ 5028 h 10000"/>
                  <a:gd name="connsiteX10-507" fmla="*/ 7140 w 9229"/>
                  <a:gd name="connsiteY10-508" fmla="*/ 3717 h 10000"/>
                  <a:gd name="connsiteX11-509" fmla="*/ 4273 w 9229"/>
                  <a:gd name="connsiteY11-510" fmla="*/ 1771 h 10000"/>
                  <a:gd name="connsiteX12-511" fmla="*/ 9229 w 9229"/>
                  <a:gd name="connsiteY12-512" fmla="*/ 0 h 10000"/>
                  <a:gd name="connsiteX0-513" fmla="*/ 9999 w 9999"/>
                  <a:gd name="connsiteY0-514" fmla="*/ 0 h 10000"/>
                  <a:gd name="connsiteX1-515" fmla="*/ 1163 w 9999"/>
                  <a:gd name="connsiteY1-516" fmla="*/ 1425 h 10000"/>
                  <a:gd name="connsiteX2-517" fmla="*/ 4498 w 9999"/>
                  <a:gd name="connsiteY2-518" fmla="*/ 3717 h 10000"/>
                  <a:gd name="connsiteX3-519" fmla="*/ 1465 w 9999"/>
                  <a:gd name="connsiteY3-520" fmla="*/ 5099 h 10000"/>
                  <a:gd name="connsiteX4-521" fmla="*/ 3213 w 9999"/>
                  <a:gd name="connsiteY4-522" fmla="*/ 6550 h 10000"/>
                  <a:gd name="connsiteX5-523" fmla="*/ 163 w 9999"/>
                  <a:gd name="connsiteY5-524" fmla="*/ 7800 h 10000"/>
                  <a:gd name="connsiteX6-525" fmla="*/ 2087 w 9999"/>
                  <a:gd name="connsiteY6-526" fmla="*/ 10000 h 10000"/>
                  <a:gd name="connsiteX7-527" fmla="*/ 1903 w 9999"/>
                  <a:gd name="connsiteY7-528" fmla="*/ 7937 h 10000"/>
                  <a:gd name="connsiteX8-529" fmla="*/ 6321 w 9999"/>
                  <a:gd name="connsiteY8-530" fmla="*/ 6597 h 10000"/>
                  <a:gd name="connsiteX9-531" fmla="*/ 4289 w 9999"/>
                  <a:gd name="connsiteY9-532" fmla="*/ 5028 h 10000"/>
                  <a:gd name="connsiteX10-533" fmla="*/ 7735 w 9999"/>
                  <a:gd name="connsiteY10-534" fmla="*/ 3717 h 10000"/>
                  <a:gd name="connsiteX11-535" fmla="*/ 4629 w 9999"/>
                  <a:gd name="connsiteY11-536" fmla="*/ 1771 h 10000"/>
                  <a:gd name="connsiteX12-537" fmla="*/ 9999 w 9999"/>
                  <a:gd name="connsiteY12-538" fmla="*/ 0 h 10000"/>
                  <a:gd name="connsiteX0-539" fmla="*/ 10000 w 10000"/>
                  <a:gd name="connsiteY0-540" fmla="*/ 0 h 10000"/>
                  <a:gd name="connsiteX1-541" fmla="*/ 1163 w 10000"/>
                  <a:gd name="connsiteY1-542" fmla="*/ 1425 h 10000"/>
                  <a:gd name="connsiteX2-543" fmla="*/ 4498 w 10000"/>
                  <a:gd name="connsiteY2-544" fmla="*/ 3717 h 10000"/>
                  <a:gd name="connsiteX3-545" fmla="*/ 1465 w 10000"/>
                  <a:gd name="connsiteY3-546" fmla="*/ 5099 h 10000"/>
                  <a:gd name="connsiteX4-547" fmla="*/ 3213 w 10000"/>
                  <a:gd name="connsiteY4-548" fmla="*/ 6550 h 10000"/>
                  <a:gd name="connsiteX5-549" fmla="*/ 163 w 10000"/>
                  <a:gd name="connsiteY5-550" fmla="*/ 7800 h 10000"/>
                  <a:gd name="connsiteX6-551" fmla="*/ 2087 w 10000"/>
                  <a:gd name="connsiteY6-552" fmla="*/ 10000 h 10000"/>
                  <a:gd name="connsiteX7-553" fmla="*/ 1903 w 10000"/>
                  <a:gd name="connsiteY7-554" fmla="*/ 7937 h 10000"/>
                  <a:gd name="connsiteX8-555" fmla="*/ 6322 w 10000"/>
                  <a:gd name="connsiteY8-556" fmla="*/ 6597 h 10000"/>
                  <a:gd name="connsiteX9-557" fmla="*/ 4289 w 10000"/>
                  <a:gd name="connsiteY9-558" fmla="*/ 5028 h 10000"/>
                  <a:gd name="connsiteX10-559" fmla="*/ 7736 w 10000"/>
                  <a:gd name="connsiteY10-560" fmla="*/ 3717 h 10000"/>
                  <a:gd name="connsiteX11-561" fmla="*/ 4629 w 10000"/>
                  <a:gd name="connsiteY11-562" fmla="*/ 1771 h 10000"/>
                  <a:gd name="connsiteX12-563" fmla="*/ 10000 w 10000"/>
                  <a:gd name="connsiteY12-564" fmla="*/ 0 h 10000"/>
                  <a:gd name="connsiteX0-565" fmla="*/ 10000 w 10000"/>
                  <a:gd name="connsiteY0-566" fmla="*/ 0 h 10000"/>
                  <a:gd name="connsiteX1-567" fmla="*/ 837 w 10000"/>
                  <a:gd name="connsiteY1-568" fmla="*/ 1252 h 10000"/>
                  <a:gd name="connsiteX2-569" fmla="*/ 4498 w 10000"/>
                  <a:gd name="connsiteY2-570" fmla="*/ 3717 h 10000"/>
                  <a:gd name="connsiteX3-571" fmla="*/ 1465 w 10000"/>
                  <a:gd name="connsiteY3-572" fmla="*/ 5099 h 10000"/>
                  <a:gd name="connsiteX4-573" fmla="*/ 3213 w 10000"/>
                  <a:gd name="connsiteY4-574" fmla="*/ 6550 h 10000"/>
                  <a:gd name="connsiteX5-575" fmla="*/ 163 w 10000"/>
                  <a:gd name="connsiteY5-576" fmla="*/ 7800 h 10000"/>
                  <a:gd name="connsiteX6-577" fmla="*/ 2087 w 10000"/>
                  <a:gd name="connsiteY6-578" fmla="*/ 10000 h 10000"/>
                  <a:gd name="connsiteX7-579" fmla="*/ 1903 w 10000"/>
                  <a:gd name="connsiteY7-580" fmla="*/ 7937 h 10000"/>
                  <a:gd name="connsiteX8-581" fmla="*/ 6322 w 10000"/>
                  <a:gd name="connsiteY8-582" fmla="*/ 6597 h 10000"/>
                  <a:gd name="connsiteX9-583" fmla="*/ 4289 w 10000"/>
                  <a:gd name="connsiteY9-584" fmla="*/ 5028 h 10000"/>
                  <a:gd name="connsiteX10-585" fmla="*/ 7736 w 10000"/>
                  <a:gd name="connsiteY10-586" fmla="*/ 3717 h 10000"/>
                  <a:gd name="connsiteX11-587" fmla="*/ 4629 w 10000"/>
                  <a:gd name="connsiteY11-588" fmla="*/ 1771 h 10000"/>
                  <a:gd name="connsiteX12-589" fmla="*/ 10000 w 10000"/>
                  <a:gd name="connsiteY12-590" fmla="*/ 0 h 10000"/>
                  <a:gd name="connsiteX0-591" fmla="*/ 10000 w 10000"/>
                  <a:gd name="connsiteY0-592" fmla="*/ 0 h 10000"/>
                  <a:gd name="connsiteX1-593" fmla="*/ 837 w 10000"/>
                  <a:gd name="connsiteY1-594" fmla="*/ 1252 h 10000"/>
                  <a:gd name="connsiteX2-595" fmla="*/ 4498 w 10000"/>
                  <a:gd name="connsiteY2-596" fmla="*/ 3717 h 10000"/>
                  <a:gd name="connsiteX3-597" fmla="*/ 1465 w 10000"/>
                  <a:gd name="connsiteY3-598" fmla="*/ 5099 h 10000"/>
                  <a:gd name="connsiteX4-599" fmla="*/ 3213 w 10000"/>
                  <a:gd name="connsiteY4-600" fmla="*/ 6550 h 10000"/>
                  <a:gd name="connsiteX5-601" fmla="*/ 163 w 10000"/>
                  <a:gd name="connsiteY5-602" fmla="*/ 7800 h 10000"/>
                  <a:gd name="connsiteX6-603" fmla="*/ 2087 w 10000"/>
                  <a:gd name="connsiteY6-604" fmla="*/ 10000 h 10000"/>
                  <a:gd name="connsiteX7-605" fmla="*/ 1903 w 10000"/>
                  <a:gd name="connsiteY7-606" fmla="*/ 7937 h 10000"/>
                  <a:gd name="connsiteX8-607" fmla="*/ 6322 w 10000"/>
                  <a:gd name="connsiteY8-608" fmla="*/ 6597 h 10000"/>
                  <a:gd name="connsiteX9-609" fmla="*/ 4289 w 10000"/>
                  <a:gd name="connsiteY9-610" fmla="*/ 5028 h 10000"/>
                  <a:gd name="connsiteX10-611" fmla="*/ 7736 w 10000"/>
                  <a:gd name="connsiteY10-612" fmla="*/ 3717 h 10000"/>
                  <a:gd name="connsiteX11-613" fmla="*/ 4629 w 10000"/>
                  <a:gd name="connsiteY11-614" fmla="*/ 1771 h 10000"/>
                  <a:gd name="connsiteX12-615" fmla="*/ 10000 w 10000"/>
                  <a:gd name="connsiteY12-616" fmla="*/ 0 h 10000"/>
                  <a:gd name="connsiteX0-617" fmla="*/ 6413 w 7752"/>
                  <a:gd name="connsiteY0-618" fmla="*/ 0 h 9758"/>
                  <a:gd name="connsiteX1-619" fmla="*/ 837 w 7752"/>
                  <a:gd name="connsiteY1-620" fmla="*/ 1010 h 9758"/>
                  <a:gd name="connsiteX2-621" fmla="*/ 4498 w 7752"/>
                  <a:gd name="connsiteY2-622" fmla="*/ 3475 h 9758"/>
                  <a:gd name="connsiteX3-623" fmla="*/ 1465 w 7752"/>
                  <a:gd name="connsiteY3-624" fmla="*/ 4857 h 9758"/>
                  <a:gd name="connsiteX4-625" fmla="*/ 3213 w 7752"/>
                  <a:gd name="connsiteY4-626" fmla="*/ 6308 h 9758"/>
                  <a:gd name="connsiteX5-627" fmla="*/ 163 w 7752"/>
                  <a:gd name="connsiteY5-628" fmla="*/ 7558 h 9758"/>
                  <a:gd name="connsiteX6-629" fmla="*/ 2087 w 7752"/>
                  <a:gd name="connsiteY6-630" fmla="*/ 9758 h 9758"/>
                  <a:gd name="connsiteX7-631" fmla="*/ 1903 w 7752"/>
                  <a:gd name="connsiteY7-632" fmla="*/ 7695 h 9758"/>
                  <a:gd name="connsiteX8-633" fmla="*/ 6322 w 7752"/>
                  <a:gd name="connsiteY8-634" fmla="*/ 6355 h 9758"/>
                  <a:gd name="connsiteX9-635" fmla="*/ 4289 w 7752"/>
                  <a:gd name="connsiteY9-636" fmla="*/ 4786 h 9758"/>
                  <a:gd name="connsiteX10-637" fmla="*/ 7736 w 7752"/>
                  <a:gd name="connsiteY10-638" fmla="*/ 3475 h 9758"/>
                  <a:gd name="connsiteX11-639" fmla="*/ 4629 w 7752"/>
                  <a:gd name="connsiteY11-640" fmla="*/ 1529 h 9758"/>
                  <a:gd name="connsiteX12-641" fmla="*/ 6413 w 7752"/>
                  <a:gd name="connsiteY12-642" fmla="*/ 0 h 9758"/>
                  <a:gd name="connsiteX0-643" fmla="*/ 8273 w 10000"/>
                  <a:gd name="connsiteY0-644" fmla="*/ 0 h 10000"/>
                  <a:gd name="connsiteX1-645" fmla="*/ 1080 w 10000"/>
                  <a:gd name="connsiteY1-646" fmla="*/ 1035 h 10000"/>
                  <a:gd name="connsiteX2-647" fmla="*/ 5802 w 10000"/>
                  <a:gd name="connsiteY2-648" fmla="*/ 3561 h 10000"/>
                  <a:gd name="connsiteX3-649" fmla="*/ 1890 w 10000"/>
                  <a:gd name="connsiteY3-650" fmla="*/ 4977 h 10000"/>
                  <a:gd name="connsiteX4-651" fmla="*/ 4145 w 10000"/>
                  <a:gd name="connsiteY4-652" fmla="*/ 6464 h 10000"/>
                  <a:gd name="connsiteX5-653" fmla="*/ 210 w 10000"/>
                  <a:gd name="connsiteY5-654" fmla="*/ 7745 h 10000"/>
                  <a:gd name="connsiteX6-655" fmla="*/ 2692 w 10000"/>
                  <a:gd name="connsiteY6-656" fmla="*/ 10000 h 10000"/>
                  <a:gd name="connsiteX7-657" fmla="*/ 2455 w 10000"/>
                  <a:gd name="connsiteY7-658" fmla="*/ 7886 h 10000"/>
                  <a:gd name="connsiteX8-659" fmla="*/ 8155 w 10000"/>
                  <a:gd name="connsiteY8-660" fmla="*/ 6513 h 10000"/>
                  <a:gd name="connsiteX9-661" fmla="*/ 5533 w 10000"/>
                  <a:gd name="connsiteY9-662" fmla="*/ 4905 h 10000"/>
                  <a:gd name="connsiteX10-663" fmla="*/ 9979 w 10000"/>
                  <a:gd name="connsiteY10-664" fmla="*/ 3561 h 10000"/>
                  <a:gd name="connsiteX11-665" fmla="*/ 5971 w 10000"/>
                  <a:gd name="connsiteY11-666" fmla="*/ 1567 h 10000"/>
                  <a:gd name="connsiteX12-667" fmla="*/ 8273 w 10000"/>
                  <a:gd name="connsiteY12-668" fmla="*/ 0 h 10000"/>
                  <a:gd name="connsiteX0-669" fmla="*/ 6591 w 10000"/>
                  <a:gd name="connsiteY0-670" fmla="*/ 0 h 10000"/>
                  <a:gd name="connsiteX1-671" fmla="*/ 1080 w 10000"/>
                  <a:gd name="connsiteY1-672" fmla="*/ 1035 h 10000"/>
                  <a:gd name="connsiteX2-673" fmla="*/ 5802 w 10000"/>
                  <a:gd name="connsiteY2-674" fmla="*/ 3561 h 10000"/>
                  <a:gd name="connsiteX3-675" fmla="*/ 1890 w 10000"/>
                  <a:gd name="connsiteY3-676" fmla="*/ 4977 h 10000"/>
                  <a:gd name="connsiteX4-677" fmla="*/ 4145 w 10000"/>
                  <a:gd name="connsiteY4-678" fmla="*/ 6464 h 10000"/>
                  <a:gd name="connsiteX5-679" fmla="*/ 210 w 10000"/>
                  <a:gd name="connsiteY5-680" fmla="*/ 7745 h 10000"/>
                  <a:gd name="connsiteX6-681" fmla="*/ 2692 w 10000"/>
                  <a:gd name="connsiteY6-682" fmla="*/ 10000 h 10000"/>
                  <a:gd name="connsiteX7-683" fmla="*/ 2455 w 10000"/>
                  <a:gd name="connsiteY7-684" fmla="*/ 7886 h 10000"/>
                  <a:gd name="connsiteX8-685" fmla="*/ 8155 w 10000"/>
                  <a:gd name="connsiteY8-686" fmla="*/ 6513 h 10000"/>
                  <a:gd name="connsiteX9-687" fmla="*/ 5533 w 10000"/>
                  <a:gd name="connsiteY9-688" fmla="*/ 4905 h 10000"/>
                  <a:gd name="connsiteX10-689" fmla="*/ 9979 w 10000"/>
                  <a:gd name="connsiteY10-690" fmla="*/ 3561 h 10000"/>
                  <a:gd name="connsiteX11-691" fmla="*/ 5971 w 10000"/>
                  <a:gd name="connsiteY11-692" fmla="*/ 1567 h 10000"/>
                  <a:gd name="connsiteX12-693" fmla="*/ 6591 w 10000"/>
                  <a:gd name="connsiteY12-694" fmla="*/ 0 h 10000"/>
                  <a:gd name="connsiteX0-695" fmla="*/ 6591 w 10000"/>
                  <a:gd name="connsiteY0-696" fmla="*/ 0 h 10000"/>
                  <a:gd name="connsiteX1-697" fmla="*/ 1080 w 10000"/>
                  <a:gd name="connsiteY1-698" fmla="*/ 1035 h 10000"/>
                  <a:gd name="connsiteX2-699" fmla="*/ 5802 w 10000"/>
                  <a:gd name="connsiteY2-700" fmla="*/ 3561 h 10000"/>
                  <a:gd name="connsiteX3-701" fmla="*/ 1890 w 10000"/>
                  <a:gd name="connsiteY3-702" fmla="*/ 4977 h 10000"/>
                  <a:gd name="connsiteX4-703" fmla="*/ 4145 w 10000"/>
                  <a:gd name="connsiteY4-704" fmla="*/ 6464 h 10000"/>
                  <a:gd name="connsiteX5-705" fmla="*/ 210 w 10000"/>
                  <a:gd name="connsiteY5-706" fmla="*/ 7745 h 10000"/>
                  <a:gd name="connsiteX6-707" fmla="*/ 2692 w 10000"/>
                  <a:gd name="connsiteY6-708" fmla="*/ 10000 h 10000"/>
                  <a:gd name="connsiteX7-709" fmla="*/ 2455 w 10000"/>
                  <a:gd name="connsiteY7-710" fmla="*/ 7886 h 10000"/>
                  <a:gd name="connsiteX8-711" fmla="*/ 8155 w 10000"/>
                  <a:gd name="connsiteY8-712" fmla="*/ 6513 h 10000"/>
                  <a:gd name="connsiteX9-713" fmla="*/ 5533 w 10000"/>
                  <a:gd name="connsiteY9-714" fmla="*/ 4905 h 10000"/>
                  <a:gd name="connsiteX10-715" fmla="*/ 9979 w 10000"/>
                  <a:gd name="connsiteY10-716" fmla="*/ 3561 h 10000"/>
                  <a:gd name="connsiteX11-717" fmla="*/ 5971 w 10000"/>
                  <a:gd name="connsiteY11-718" fmla="*/ 1567 h 10000"/>
                  <a:gd name="connsiteX12-719" fmla="*/ 6591 w 10000"/>
                  <a:gd name="connsiteY12-720" fmla="*/ 0 h 10000"/>
                  <a:gd name="connsiteX0-721" fmla="*/ 2105 w 10000"/>
                  <a:gd name="connsiteY0-722" fmla="*/ 0 h 9752"/>
                  <a:gd name="connsiteX1-723" fmla="*/ 1080 w 10000"/>
                  <a:gd name="connsiteY1-724" fmla="*/ 787 h 9752"/>
                  <a:gd name="connsiteX2-725" fmla="*/ 5802 w 10000"/>
                  <a:gd name="connsiteY2-726" fmla="*/ 3313 h 9752"/>
                  <a:gd name="connsiteX3-727" fmla="*/ 1890 w 10000"/>
                  <a:gd name="connsiteY3-728" fmla="*/ 4729 h 9752"/>
                  <a:gd name="connsiteX4-729" fmla="*/ 4145 w 10000"/>
                  <a:gd name="connsiteY4-730" fmla="*/ 6216 h 9752"/>
                  <a:gd name="connsiteX5-731" fmla="*/ 210 w 10000"/>
                  <a:gd name="connsiteY5-732" fmla="*/ 7497 h 9752"/>
                  <a:gd name="connsiteX6-733" fmla="*/ 2692 w 10000"/>
                  <a:gd name="connsiteY6-734" fmla="*/ 9752 h 9752"/>
                  <a:gd name="connsiteX7-735" fmla="*/ 2455 w 10000"/>
                  <a:gd name="connsiteY7-736" fmla="*/ 7638 h 9752"/>
                  <a:gd name="connsiteX8-737" fmla="*/ 8155 w 10000"/>
                  <a:gd name="connsiteY8-738" fmla="*/ 6265 h 9752"/>
                  <a:gd name="connsiteX9-739" fmla="*/ 5533 w 10000"/>
                  <a:gd name="connsiteY9-740" fmla="*/ 4657 h 9752"/>
                  <a:gd name="connsiteX10-741" fmla="*/ 9979 w 10000"/>
                  <a:gd name="connsiteY10-742" fmla="*/ 3313 h 9752"/>
                  <a:gd name="connsiteX11-743" fmla="*/ 5971 w 10000"/>
                  <a:gd name="connsiteY11-744" fmla="*/ 1319 h 9752"/>
                  <a:gd name="connsiteX12-745" fmla="*/ 2105 w 10000"/>
                  <a:gd name="connsiteY12-746" fmla="*/ 0 h 9752"/>
                  <a:gd name="connsiteX0-747" fmla="*/ 5971 w 10000"/>
                  <a:gd name="connsiteY0-748" fmla="*/ 666 h 9313"/>
                  <a:gd name="connsiteX1-749" fmla="*/ 1080 w 10000"/>
                  <a:gd name="connsiteY1-750" fmla="*/ 120 h 9313"/>
                  <a:gd name="connsiteX2-751" fmla="*/ 5802 w 10000"/>
                  <a:gd name="connsiteY2-752" fmla="*/ 2710 h 9313"/>
                  <a:gd name="connsiteX3-753" fmla="*/ 1890 w 10000"/>
                  <a:gd name="connsiteY3-754" fmla="*/ 4162 h 9313"/>
                  <a:gd name="connsiteX4-755" fmla="*/ 4145 w 10000"/>
                  <a:gd name="connsiteY4-756" fmla="*/ 5687 h 9313"/>
                  <a:gd name="connsiteX5-757" fmla="*/ 210 w 10000"/>
                  <a:gd name="connsiteY5-758" fmla="*/ 7001 h 9313"/>
                  <a:gd name="connsiteX6-759" fmla="*/ 2692 w 10000"/>
                  <a:gd name="connsiteY6-760" fmla="*/ 9313 h 9313"/>
                  <a:gd name="connsiteX7-761" fmla="*/ 2455 w 10000"/>
                  <a:gd name="connsiteY7-762" fmla="*/ 7145 h 9313"/>
                  <a:gd name="connsiteX8-763" fmla="*/ 8155 w 10000"/>
                  <a:gd name="connsiteY8-764" fmla="*/ 5737 h 9313"/>
                  <a:gd name="connsiteX9-765" fmla="*/ 5533 w 10000"/>
                  <a:gd name="connsiteY9-766" fmla="*/ 4088 h 9313"/>
                  <a:gd name="connsiteX10-767" fmla="*/ 9979 w 10000"/>
                  <a:gd name="connsiteY10-768" fmla="*/ 2710 h 9313"/>
                  <a:gd name="connsiteX11-769" fmla="*/ 5971 w 10000"/>
                  <a:gd name="connsiteY11-770" fmla="*/ 666 h 9313"/>
                  <a:gd name="connsiteX0-771" fmla="*/ 5971 w 10000"/>
                  <a:gd name="connsiteY0-772" fmla="*/ 715 h 10000"/>
                  <a:gd name="connsiteX1-773" fmla="*/ 1080 w 10000"/>
                  <a:gd name="connsiteY1-774" fmla="*/ 129 h 10000"/>
                  <a:gd name="connsiteX2-775" fmla="*/ 5802 w 10000"/>
                  <a:gd name="connsiteY2-776" fmla="*/ 2910 h 10000"/>
                  <a:gd name="connsiteX3-777" fmla="*/ 1890 w 10000"/>
                  <a:gd name="connsiteY3-778" fmla="*/ 4469 h 10000"/>
                  <a:gd name="connsiteX4-779" fmla="*/ 4145 w 10000"/>
                  <a:gd name="connsiteY4-780" fmla="*/ 6107 h 10000"/>
                  <a:gd name="connsiteX5-781" fmla="*/ 210 w 10000"/>
                  <a:gd name="connsiteY5-782" fmla="*/ 7517 h 10000"/>
                  <a:gd name="connsiteX6-783" fmla="*/ 2692 w 10000"/>
                  <a:gd name="connsiteY6-784" fmla="*/ 10000 h 10000"/>
                  <a:gd name="connsiteX7-785" fmla="*/ 2455 w 10000"/>
                  <a:gd name="connsiteY7-786" fmla="*/ 7672 h 10000"/>
                  <a:gd name="connsiteX8-787" fmla="*/ 8155 w 10000"/>
                  <a:gd name="connsiteY8-788" fmla="*/ 6160 h 10000"/>
                  <a:gd name="connsiteX9-789" fmla="*/ 5533 w 10000"/>
                  <a:gd name="connsiteY9-790" fmla="*/ 4390 h 10000"/>
                  <a:gd name="connsiteX10-791" fmla="*/ 9979 w 10000"/>
                  <a:gd name="connsiteY10-792" fmla="*/ 2910 h 10000"/>
                  <a:gd name="connsiteX11-793" fmla="*/ 5971 w 10000"/>
                  <a:gd name="connsiteY11-794" fmla="*/ 715 h 10000"/>
                  <a:gd name="connsiteX0-795" fmla="*/ 5803 w 9832"/>
                  <a:gd name="connsiteY0-796" fmla="*/ 715 h 7791"/>
                  <a:gd name="connsiteX1-797" fmla="*/ 912 w 9832"/>
                  <a:gd name="connsiteY1-798" fmla="*/ 129 h 7791"/>
                  <a:gd name="connsiteX2-799" fmla="*/ 5634 w 9832"/>
                  <a:gd name="connsiteY2-800" fmla="*/ 2910 h 7791"/>
                  <a:gd name="connsiteX3-801" fmla="*/ 1722 w 9832"/>
                  <a:gd name="connsiteY3-802" fmla="*/ 4469 h 7791"/>
                  <a:gd name="connsiteX4-803" fmla="*/ 3977 w 9832"/>
                  <a:gd name="connsiteY4-804" fmla="*/ 6107 h 7791"/>
                  <a:gd name="connsiteX5-805" fmla="*/ 42 w 9832"/>
                  <a:gd name="connsiteY5-806" fmla="*/ 7517 h 7791"/>
                  <a:gd name="connsiteX6-807" fmla="*/ 2287 w 9832"/>
                  <a:gd name="connsiteY6-808" fmla="*/ 7672 h 7791"/>
                  <a:gd name="connsiteX7-809" fmla="*/ 7987 w 9832"/>
                  <a:gd name="connsiteY7-810" fmla="*/ 6160 h 7791"/>
                  <a:gd name="connsiteX8-811" fmla="*/ 5365 w 9832"/>
                  <a:gd name="connsiteY8-812" fmla="*/ 4390 h 7791"/>
                  <a:gd name="connsiteX9-813" fmla="*/ 9811 w 9832"/>
                  <a:gd name="connsiteY9-814" fmla="*/ 2910 h 7791"/>
                  <a:gd name="connsiteX10-815" fmla="*/ 5803 w 9832"/>
                  <a:gd name="connsiteY10-816" fmla="*/ 715 h 7791"/>
                  <a:gd name="connsiteX0-817" fmla="*/ 7167 w 11265"/>
                  <a:gd name="connsiteY0-818" fmla="*/ 917 h 9998"/>
                  <a:gd name="connsiteX1-819" fmla="*/ 2193 w 11265"/>
                  <a:gd name="connsiteY1-820" fmla="*/ 165 h 9998"/>
                  <a:gd name="connsiteX2-821" fmla="*/ 6995 w 11265"/>
                  <a:gd name="connsiteY2-822" fmla="*/ 3734 h 9998"/>
                  <a:gd name="connsiteX3-823" fmla="*/ 3016 w 11265"/>
                  <a:gd name="connsiteY3-824" fmla="*/ 5735 h 9998"/>
                  <a:gd name="connsiteX4-825" fmla="*/ 5310 w 11265"/>
                  <a:gd name="connsiteY4-826" fmla="*/ 7838 h 9998"/>
                  <a:gd name="connsiteX5-827" fmla="*/ 22 w 11265"/>
                  <a:gd name="connsiteY5-828" fmla="*/ 9647 h 9998"/>
                  <a:gd name="connsiteX6-829" fmla="*/ 3591 w 11265"/>
                  <a:gd name="connsiteY6-830" fmla="*/ 9846 h 9998"/>
                  <a:gd name="connsiteX7-831" fmla="*/ 9388 w 11265"/>
                  <a:gd name="connsiteY7-832" fmla="*/ 7906 h 9998"/>
                  <a:gd name="connsiteX8-833" fmla="*/ 6722 w 11265"/>
                  <a:gd name="connsiteY8-834" fmla="*/ 5634 h 9998"/>
                  <a:gd name="connsiteX9-835" fmla="*/ 11244 w 11265"/>
                  <a:gd name="connsiteY9-836" fmla="*/ 3734 h 9998"/>
                  <a:gd name="connsiteX10-837" fmla="*/ 7167 w 11265"/>
                  <a:gd name="connsiteY10-838" fmla="*/ 917 h 9998"/>
                  <a:gd name="connsiteX0-839" fmla="*/ 6365 w 10003"/>
                  <a:gd name="connsiteY0-840" fmla="*/ 917 h 10197"/>
                  <a:gd name="connsiteX1-841" fmla="*/ 1950 w 10003"/>
                  <a:gd name="connsiteY1-842" fmla="*/ 165 h 10197"/>
                  <a:gd name="connsiteX2-843" fmla="*/ 6212 w 10003"/>
                  <a:gd name="connsiteY2-844" fmla="*/ 3735 h 10197"/>
                  <a:gd name="connsiteX3-845" fmla="*/ 2680 w 10003"/>
                  <a:gd name="connsiteY3-846" fmla="*/ 5736 h 10197"/>
                  <a:gd name="connsiteX4-847" fmla="*/ 4717 w 10003"/>
                  <a:gd name="connsiteY4-848" fmla="*/ 7840 h 10197"/>
                  <a:gd name="connsiteX5-849" fmla="*/ 23 w 10003"/>
                  <a:gd name="connsiteY5-850" fmla="*/ 9649 h 10197"/>
                  <a:gd name="connsiteX6-851" fmla="*/ 2810 w 10003"/>
                  <a:gd name="connsiteY6-852" fmla="*/ 10098 h 10197"/>
                  <a:gd name="connsiteX7-853" fmla="*/ 8337 w 10003"/>
                  <a:gd name="connsiteY7-854" fmla="*/ 7908 h 10197"/>
                  <a:gd name="connsiteX8-855" fmla="*/ 5970 w 10003"/>
                  <a:gd name="connsiteY8-856" fmla="*/ 5635 h 10197"/>
                  <a:gd name="connsiteX9-857" fmla="*/ 9984 w 10003"/>
                  <a:gd name="connsiteY9-858" fmla="*/ 3735 h 10197"/>
                  <a:gd name="connsiteX10-859" fmla="*/ 6365 w 10003"/>
                  <a:gd name="connsiteY10-860" fmla="*/ 917 h 10197"/>
                  <a:gd name="connsiteX0-861" fmla="*/ 9984 w 10003"/>
                  <a:gd name="connsiteY0-862" fmla="*/ 3570 h 10032"/>
                  <a:gd name="connsiteX1-863" fmla="*/ 1950 w 10003"/>
                  <a:gd name="connsiteY1-864" fmla="*/ 0 h 10032"/>
                  <a:gd name="connsiteX2-865" fmla="*/ 6212 w 10003"/>
                  <a:gd name="connsiteY2-866" fmla="*/ 3570 h 10032"/>
                  <a:gd name="connsiteX3-867" fmla="*/ 2680 w 10003"/>
                  <a:gd name="connsiteY3-868" fmla="*/ 5571 h 10032"/>
                  <a:gd name="connsiteX4-869" fmla="*/ 4717 w 10003"/>
                  <a:gd name="connsiteY4-870" fmla="*/ 7675 h 10032"/>
                  <a:gd name="connsiteX5-871" fmla="*/ 23 w 10003"/>
                  <a:gd name="connsiteY5-872" fmla="*/ 9484 h 10032"/>
                  <a:gd name="connsiteX6-873" fmla="*/ 2810 w 10003"/>
                  <a:gd name="connsiteY6-874" fmla="*/ 9933 h 10032"/>
                  <a:gd name="connsiteX7-875" fmla="*/ 8337 w 10003"/>
                  <a:gd name="connsiteY7-876" fmla="*/ 7743 h 10032"/>
                  <a:gd name="connsiteX8-877" fmla="*/ 5970 w 10003"/>
                  <a:gd name="connsiteY8-878" fmla="*/ 5470 h 10032"/>
                  <a:gd name="connsiteX9-879" fmla="*/ 9984 w 10003"/>
                  <a:gd name="connsiteY9-880" fmla="*/ 3570 h 10032"/>
                  <a:gd name="connsiteX0-881" fmla="*/ 9984 w 10003"/>
                  <a:gd name="connsiteY0-882" fmla="*/ 3570 h 10032"/>
                  <a:gd name="connsiteX1-883" fmla="*/ 1950 w 10003"/>
                  <a:gd name="connsiteY1-884" fmla="*/ 0 h 10032"/>
                  <a:gd name="connsiteX2-885" fmla="*/ 2680 w 10003"/>
                  <a:gd name="connsiteY2-886" fmla="*/ 5571 h 10032"/>
                  <a:gd name="connsiteX3-887" fmla="*/ 4717 w 10003"/>
                  <a:gd name="connsiteY3-888" fmla="*/ 7675 h 10032"/>
                  <a:gd name="connsiteX4-889" fmla="*/ 23 w 10003"/>
                  <a:gd name="connsiteY4-890" fmla="*/ 9484 h 10032"/>
                  <a:gd name="connsiteX5-891" fmla="*/ 2810 w 10003"/>
                  <a:gd name="connsiteY5-892" fmla="*/ 9933 h 10032"/>
                  <a:gd name="connsiteX6-893" fmla="*/ 8337 w 10003"/>
                  <a:gd name="connsiteY6-894" fmla="*/ 7743 h 10032"/>
                  <a:gd name="connsiteX7-895" fmla="*/ 5970 w 10003"/>
                  <a:gd name="connsiteY7-896" fmla="*/ 5470 h 10032"/>
                  <a:gd name="connsiteX8-897" fmla="*/ 9984 w 10003"/>
                  <a:gd name="connsiteY8-898" fmla="*/ 3570 h 10032"/>
                  <a:gd name="connsiteX0-899" fmla="*/ 9984 w 10003"/>
                  <a:gd name="connsiteY0-900" fmla="*/ 3570 h 10032"/>
                  <a:gd name="connsiteX1-901" fmla="*/ 1950 w 10003"/>
                  <a:gd name="connsiteY1-902" fmla="*/ 0 h 10032"/>
                  <a:gd name="connsiteX2-903" fmla="*/ 4717 w 10003"/>
                  <a:gd name="connsiteY2-904" fmla="*/ 7675 h 10032"/>
                  <a:gd name="connsiteX3-905" fmla="*/ 23 w 10003"/>
                  <a:gd name="connsiteY3-906" fmla="*/ 9484 h 10032"/>
                  <a:gd name="connsiteX4-907" fmla="*/ 2810 w 10003"/>
                  <a:gd name="connsiteY4-908" fmla="*/ 9933 h 10032"/>
                  <a:gd name="connsiteX5-909" fmla="*/ 8337 w 10003"/>
                  <a:gd name="connsiteY5-910" fmla="*/ 7743 h 10032"/>
                  <a:gd name="connsiteX6-911" fmla="*/ 5970 w 10003"/>
                  <a:gd name="connsiteY6-912" fmla="*/ 5470 h 10032"/>
                  <a:gd name="connsiteX7-913" fmla="*/ 9984 w 10003"/>
                  <a:gd name="connsiteY7-914" fmla="*/ 3570 h 10032"/>
                  <a:gd name="connsiteX0-915" fmla="*/ 9984 w 10344"/>
                  <a:gd name="connsiteY0-916" fmla="*/ 3570 h 10032"/>
                  <a:gd name="connsiteX1-917" fmla="*/ 1950 w 10344"/>
                  <a:gd name="connsiteY1-918" fmla="*/ 0 h 10032"/>
                  <a:gd name="connsiteX2-919" fmla="*/ 4717 w 10344"/>
                  <a:gd name="connsiteY2-920" fmla="*/ 7675 h 10032"/>
                  <a:gd name="connsiteX3-921" fmla="*/ 23 w 10344"/>
                  <a:gd name="connsiteY3-922" fmla="*/ 9484 h 10032"/>
                  <a:gd name="connsiteX4-923" fmla="*/ 2810 w 10344"/>
                  <a:gd name="connsiteY4-924" fmla="*/ 9933 h 10032"/>
                  <a:gd name="connsiteX5-925" fmla="*/ 8337 w 10344"/>
                  <a:gd name="connsiteY5-926" fmla="*/ 7743 h 10032"/>
                  <a:gd name="connsiteX6-927" fmla="*/ 9984 w 10344"/>
                  <a:gd name="connsiteY6-928" fmla="*/ 3570 h 10032"/>
                  <a:gd name="connsiteX0-929" fmla="*/ 9984 w 10344"/>
                  <a:gd name="connsiteY0-930" fmla="*/ 3570 h 10032"/>
                  <a:gd name="connsiteX1-931" fmla="*/ 1950 w 10344"/>
                  <a:gd name="connsiteY1-932" fmla="*/ 0 h 10032"/>
                  <a:gd name="connsiteX2-933" fmla="*/ 4717 w 10344"/>
                  <a:gd name="connsiteY2-934" fmla="*/ 7675 h 10032"/>
                  <a:gd name="connsiteX3-935" fmla="*/ 23 w 10344"/>
                  <a:gd name="connsiteY3-936" fmla="*/ 9484 h 10032"/>
                  <a:gd name="connsiteX4-937" fmla="*/ 2810 w 10344"/>
                  <a:gd name="connsiteY4-938" fmla="*/ 9933 h 10032"/>
                  <a:gd name="connsiteX5-939" fmla="*/ 8337 w 10344"/>
                  <a:gd name="connsiteY5-940" fmla="*/ 7743 h 10032"/>
                  <a:gd name="connsiteX6-941" fmla="*/ 9984 w 10344"/>
                  <a:gd name="connsiteY6-942" fmla="*/ 3570 h 10032"/>
                  <a:gd name="connsiteX0-943" fmla="*/ 9984 w 10344"/>
                  <a:gd name="connsiteY0-944" fmla="*/ 3770 h 10232"/>
                  <a:gd name="connsiteX1-945" fmla="*/ 2459 w 10344"/>
                  <a:gd name="connsiteY1-946" fmla="*/ 0 h 10232"/>
                  <a:gd name="connsiteX2-947" fmla="*/ 4717 w 10344"/>
                  <a:gd name="connsiteY2-948" fmla="*/ 7875 h 10232"/>
                  <a:gd name="connsiteX3-949" fmla="*/ 23 w 10344"/>
                  <a:gd name="connsiteY3-950" fmla="*/ 9684 h 10232"/>
                  <a:gd name="connsiteX4-951" fmla="*/ 2810 w 10344"/>
                  <a:gd name="connsiteY4-952" fmla="*/ 10133 h 10232"/>
                  <a:gd name="connsiteX5-953" fmla="*/ 8337 w 10344"/>
                  <a:gd name="connsiteY5-954" fmla="*/ 7943 h 10232"/>
                  <a:gd name="connsiteX6-955" fmla="*/ 9984 w 10344"/>
                  <a:gd name="connsiteY6-956" fmla="*/ 3770 h 10232"/>
                  <a:gd name="connsiteX0-957" fmla="*/ 9984 w 10344"/>
                  <a:gd name="connsiteY0-958" fmla="*/ 3770 h 10232"/>
                  <a:gd name="connsiteX1-959" fmla="*/ 2459 w 10344"/>
                  <a:gd name="connsiteY1-960" fmla="*/ 0 h 10232"/>
                  <a:gd name="connsiteX2-961" fmla="*/ 4717 w 10344"/>
                  <a:gd name="connsiteY2-962" fmla="*/ 7875 h 10232"/>
                  <a:gd name="connsiteX3-963" fmla="*/ 23 w 10344"/>
                  <a:gd name="connsiteY3-964" fmla="*/ 9684 h 10232"/>
                  <a:gd name="connsiteX4-965" fmla="*/ 2810 w 10344"/>
                  <a:gd name="connsiteY4-966" fmla="*/ 10133 h 10232"/>
                  <a:gd name="connsiteX5-967" fmla="*/ 8337 w 10344"/>
                  <a:gd name="connsiteY5-968" fmla="*/ 7943 h 10232"/>
                  <a:gd name="connsiteX6-969" fmla="*/ 9984 w 10344"/>
                  <a:gd name="connsiteY6-970" fmla="*/ 3770 h 10232"/>
                  <a:gd name="connsiteX0-971" fmla="*/ 9984 w 10344"/>
                  <a:gd name="connsiteY0-972" fmla="*/ 3910 h 10372"/>
                  <a:gd name="connsiteX1-973" fmla="*/ 2459 w 10344"/>
                  <a:gd name="connsiteY1-974" fmla="*/ 140 h 10372"/>
                  <a:gd name="connsiteX2-975" fmla="*/ 4717 w 10344"/>
                  <a:gd name="connsiteY2-976" fmla="*/ 8015 h 10372"/>
                  <a:gd name="connsiteX3-977" fmla="*/ 23 w 10344"/>
                  <a:gd name="connsiteY3-978" fmla="*/ 9824 h 10372"/>
                  <a:gd name="connsiteX4-979" fmla="*/ 2810 w 10344"/>
                  <a:gd name="connsiteY4-980" fmla="*/ 10273 h 10372"/>
                  <a:gd name="connsiteX5-981" fmla="*/ 8337 w 10344"/>
                  <a:gd name="connsiteY5-982" fmla="*/ 8083 h 10372"/>
                  <a:gd name="connsiteX6-983" fmla="*/ 9984 w 10344"/>
                  <a:gd name="connsiteY6-984" fmla="*/ 3910 h 10372"/>
                  <a:gd name="connsiteX0-985" fmla="*/ 9984 w 10344"/>
                  <a:gd name="connsiteY0-986" fmla="*/ 3910 h 10372"/>
                  <a:gd name="connsiteX1-987" fmla="*/ 2459 w 10344"/>
                  <a:gd name="connsiteY1-988" fmla="*/ 140 h 10372"/>
                  <a:gd name="connsiteX2-989" fmla="*/ 4717 w 10344"/>
                  <a:gd name="connsiteY2-990" fmla="*/ 8015 h 10372"/>
                  <a:gd name="connsiteX3-991" fmla="*/ 23 w 10344"/>
                  <a:gd name="connsiteY3-992" fmla="*/ 9824 h 10372"/>
                  <a:gd name="connsiteX4-993" fmla="*/ 2810 w 10344"/>
                  <a:gd name="connsiteY4-994" fmla="*/ 10273 h 10372"/>
                  <a:gd name="connsiteX5-995" fmla="*/ 8337 w 10344"/>
                  <a:gd name="connsiteY5-996" fmla="*/ 8083 h 10372"/>
                  <a:gd name="connsiteX6-997" fmla="*/ 9984 w 10344"/>
                  <a:gd name="connsiteY6-998" fmla="*/ 3910 h 10372"/>
                  <a:gd name="connsiteX0-999" fmla="*/ 9984 w 10344"/>
                  <a:gd name="connsiteY0-1000" fmla="*/ 3910 h 10372"/>
                  <a:gd name="connsiteX1-1001" fmla="*/ 2459 w 10344"/>
                  <a:gd name="connsiteY1-1002" fmla="*/ 140 h 10372"/>
                  <a:gd name="connsiteX2-1003" fmla="*/ 5353 w 10344"/>
                  <a:gd name="connsiteY2-1004" fmla="*/ 7615 h 10372"/>
                  <a:gd name="connsiteX3-1005" fmla="*/ 23 w 10344"/>
                  <a:gd name="connsiteY3-1006" fmla="*/ 9824 h 10372"/>
                  <a:gd name="connsiteX4-1007" fmla="*/ 2810 w 10344"/>
                  <a:gd name="connsiteY4-1008" fmla="*/ 10273 h 10372"/>
                  <a:gd name="connsiteX5-1009" fmla="*/ 8337 w 10344"/>
                  <a:gd name="connsiteY5-1010" fmla="*/ 8083 h 10372"/>
                  <a:gd name="connsiteX6-1011" fmla="*/ 9984 w 10344"/>
                  <a:gd name="connsiteY6-1012" fmla="*/ 3910 h 10372"/>
                  <a:gd name="connsiteX0-1013" fmla="*/ 9984 w 10344"/>
                  <a:gd name="connsiteY0-1014" fmla="*/ 3910 h 10372"/>
                  <a:gd name="connsiteX1-1015" fmla="*/ 2459 w 10344"/>
                  <a:gd name="connsiteY1-1016" fmla="*/ 140 h 10372"/>
                  <a:gd name="connsiteX2-1017" fmla="*/ 6116 w 10344"/>
                  <a:gd name="connsiteY2-1018" fmla="*/ 7365 h 10372"/>
                  <a:gd name="connsiteX3-1019" fmla="*/ 23 w 10344"/>
                  <a:gd name="connsiteY3-1020" fmla="*/ 9824 h 10372"/>
                  <a:gd name="connsiteX4-1021" fmla="*/ 2810 w 10344"/>
                  <a:gd name="connsiteY4-1022" fmla="*/ 10273 h 10372"/>
                  <a:gd name="connsiteX5-1023" fmla="*/ 8337 w 10344"/>
                  <a:gd name="connsiteY5-1024" fmla="*/ 8083 h 10372"/>
                  <a:gd name="connsiteX6-1025" fmla="*/ 9984 w 10344"/>
                  <a:gd name="connsiteY6-1026" fmla="*/ 3910 h 10372"/>
                  <a:gd name="connsiteX0-1027" fmla="*/ 9984 w 10344"/>
                  <a:gd name="connsiteY0-1028" fmla="*/ 3910 h 10372"/>
                  <a:gd name="connsiteX1-1029" fmla="*/ 2459 w 10344"/>
                  <a:gd name="connsiteY1-1030" fmla="*/ 140 h 10372"/>
                  <a:gd name="connsiteX2-1031" fmla="*/ 6116 w 10344"/>
                  <a:gd name="connsiteY2-1032" fmla="*/ 7365 h 10372"/>
                  <a:gd name="connsiteX3-1033" fmla="*/ 23 w 10344"/>
                  <a:gd name="connsiteY3-1034" fmla="*/ 9824 h 10372"/>
                  <a:gd name="connsiteX4-1035" fmla="*/ 2810 w 10344"/>
                  <a:gd name="connsiteY4-1036" fmla="*/ 10273 h 10372"/>
                  <a:gd name="connsiteX5-1037" fmla="*/ 8337 w 10344"/>
                  <a:gd name="connsiteY5-1038" fmla="*/ 8083 h 10372"/>
                  <a:gd name="connsiteX6-1039" fmla="*/ 9984 w 10344"/>
                  <a:gd name="connsiteY6-1040" fmla="*/ 3910 h 10372"/>
                  <a:gd name="connsiteX0-1041" fmla="*/ 9984 w 10344"/>
                  <a:gd name="connsiteY0-1042" fmla="*/ 3910 h 10372"/>
                  <a:gd name="connsiteX1-1043" fmla="*/ 2459 w 10344"/>
                  <a:gd name="connsiteY1-1044" fmla="*/ 140 h 10372"/>
                  <a:gd name="connsiteX2-1045" fmla="*/ 6116 w 10344"/>
                  <a:gd name="connsiteY2-1046" fmla="*/ 7365 h 10372"/>
                  <a:gd name="connsiteX3-1047" fmla="*/ 23 w 10344"/>
                  <a:gd name="connsiteY3-1048" fmla="*/ 9824 h 10372"/>
                  <a:gd name="connsiteX4-1049" fmla="*/ 2810 w 10344"/>
                  <a:gd name="connsiteY4-1050" fmla="*/ 10273 h 10372"/>
                  <a:gd name="connsiteX5-1051" fmla="*/ 8337 w 10344"/>
                  <a:gd name="connsiteY5-1052" fmla="*/ 8083 h 10372"/>
                  <a:gd name="connsiteX6-1053" fmla="*/ 9984 w 10344"/>
                  <a:gd name="connsiteY6-1054" fmla="*/ 3910 h 10372"/>
                  <a:gd name="connsiteX0-1055" fmla="*/ 9735 w 10095"/>
                  <a:gd name="connsiteY0-1056" fmla="*/ 3910 h 10442"/>
                  <a:gd name="connsiteX1-1057" fmla="*/ 2210 w 10095"/>
                  <a:gd name="connsiteY1-1058" fmla="*/ 140 h 10442"/>
                  <a:gd name="connsiteX2-1059" fmla="*/ 5867 w 10095"/>
                  <a:gd name="connsiteY2-1060" fmla="*/ 7365 h 10442"/>
                  <a:gd name="connsiteX3-1061" fmla="*/ 28 w 10095"/>
                  <a:gd name="connsiteY3-1062" fmla="*/ 10124 h 10442"/>
                  <a:gd name="connsiteX4-1063" fmla="*/ 2561 w 10095"/>
                  <a:gd name="connsiteY4-1064" fmla="*/ 10273 h 10442"/>
                  <a:gd name="connsiteX5-1065" fmla="*/ 8088 w 10095"/>
                  <a:gd name="connsiteY5-1066" fmla="*/ 8083 h 10442"/>
                  <a:gd name="connsiteX6-1067" fmla="*/ 9735 w 10095"/>
                  <a:gd name="connsiteY6-1068" fmla="*/ 3910 h 10442"/>
                  <a:gd name="connsiteX0-1069" fmla="*/ 9714 w 10074"/>
                  <a:gd name="connsiteY0-1070" fmla="*/ 3910 h 10849"/>
                  <a:gd name="connsiteX1-1071" fmla="*/ 2189 w 10074"/>
                  <a:gd name="connsiteY1-1072" fmla="*/ 140 h 10849"/>
                  <a:gd name="connsiteX2-1073" fmla="*/ 5846 w 10074"/>
                  <a:gd name="connsiteY2-1074" fmla="*/ 7365 h 10849"/>
                  <a:gd name="connsiteX3-1075" fmla="*/ 7 w 10074"/>
                  <a:gd name="connsiteY3-1076" fmla="*/ 10124 h 10849"/>
                  <a:gd name="connsiteX4-1077" fmla="*/ 8139 w 10074"/>
                  <a:gd name="connsiteY4-1078" fmla="*/ 10773 h 10849"/>
                  <a:gd name="connsiteX5-1079" fmla="*/ 8067 w 10074"/>
                  <a:gd name="connsiteY5-1080" fmla="*/ 8083 h 10849"/>
                  <a:gd name="connsiteX6-1081" fmla="*/ 9714 w 10074"/>
                  <a:gd name="connsiteY6-1082" fmla="*/ 3910 h 10849"/>
                  <a:gd name="connsiteX0-1083" fmla="*/ 9714 w 10118"/>
                  <a:gd name="connsiteY0-1084" fmla="*/ 3910 h 10849"/>
                  <a:gd name="connsiteX1-1085" fmla="*/ 2189 w 10118"/>
                  <a:gd name="connsiteY1-1086" fmla="*/ 140 h 10849"/>
                  <a:gd name="connsiteX2-1087" fmla="*/ 5846 w 10118"/>
                  <a:gd name="connsiteY2-1088" fmla="*/ 7365 h 10849"/>
                  <a:gd name="connsiteX3-1089" fmla="*/ 7 w 10118"/>
                  <a:gd name="connsiteY3-1090" fmla="*/ 10124 h 10849"/>
                  <a:gd name="connsiteX4-1091" fmla="*/ 8139 w 10118"/>
                  <a:gd name="connsiteY4-1092" fmla="*/ 10773 h 10849"/>
                  <a:gd name="connsiteX5-1093" fmla="*/ 9714 w 10118"/>
                  <a:gd name="connsiteY5-1094" fmla="*/ 3910 h 10849"/>
                  <a:gd name="connsiteX0-1095" fmla="*/ 8771 w 9175"/>
                  <a:gd name="connsiteY0-1096" fmla="*/ 3910 h 10849"/>
                  <a:gd name="connsiteX1-1097" fmla="*/ 1246 w 9175"/>
                  <a:gd name="connsiteY1-1098" fmla="*/ 140 h 10849"/>
                  <a:gd name="connsiteX2-1099" fmla="*/ 4903 w 9175"/>
                  <a:gd name="connsiteY2-1100" fmla="*/ 7365 h 10849"/>
                  <a:gd name="connsiteX3-1101" fmla="*/ 2858 w 9175"/>
                  <a:gd name="connsiteY3-1102" fmla="*/ 10124 h 10849"/>
                  <a:gd name="connsiteX4-1103" fmla="*/ 7196 w 9175"/>
                  <a:gd name="connsiteY4-1104" fmla="*/ 10773 h 10849"/>
                  <a:gd name="connsiteX5-1105" fmla="*/ 8771 w 9175"/>
                  <a:gd name="connsiteY5-1106" fmla="*/ 3910 h 10849"/>
                  <a:gd name="connsiteX0-1107" fmla="*/ 9560 w 10001"/>
                  <a:gd name="connsiteY0-1108" fmla="*/ 3604 h 10009"/>
                  <a:gd name="connsiteX1-1109" fmla="*/ 1358 w 10001"/>
                  <a:gd name="connsiteY1-1110" fmla="*/ 129 h 10009"/>
                  <a:gd name="connsiteX2-1111" fmla="*/ 5344 w 10001"/>
                  <a:gd name="connsiteY2-1112" fmla="*/ 6789 h 10009"/>
                  <a:gd name="connsiteX3-1113" fmla="*/ 3941 w 10001"/>
                  <a:gd name="connsiteY3-1114" fmla="*/ 9424 h 10009"/>
                  <a:gd name="connsiteX4-1115" fmla="*/ 7843 w 10001"/>
                  <a:gd name="connsiteY4-1116" fmla="*/ 9930 h 10009"/>
                  <a:gd name="connsiteX5-1117" fmla="*/ 9560 w 10001"/>
                  <a:gd name="connsiteY5-1118" fmla="*/ 3604 h 10009"/>
                  <a:gd name="connsiteX0-1119" fmla="*/ 9448 w 9889"/>
                  <a:gd name="connsiteY0-1120" fmla="*/ 3604 h 10009"/>
                  <a:gd name="connsiteX1-1121" fmla="*/ 1246 w 9889"/>
                  <a:gd name="connsiteY1-1122" fmla="*/ 129 h 10009"/>
                  <a:gd name="connsiteX2-1123" fmla="*/ 6333 w 9889"/>
                  <a:gd name="connsiteY2-1124" fmla="*/ 7667 h 10009"/>
                  <a:gd name="connsiteX3-1125" fmla="*/ 3829 w 9889"/>
                  <a:gd name="connsiteY3-1126" fmla="*/ 9424 h 10009"/>
                  <a:gd name="connsiteX4-1127" fmla="*/ 7731 w 9889"/>
                  <a:gd name="connsiteY4-1128" fmla="*/ 9930 h 10009"/>
                  <a:gd name="connsiteX5-1129" fmla="*/ 9448 w 9889"/>
                  <a:gd name="connsiteY5-1130" fmla="*/ 3604 h 10009"/>
                  <a:gd name="connsiteX0-1131" fmla="*/ 9554 w 9999"/>
                  <a:gd name="connsiteY0-1132" fmla="*/ 3601 h 10069"/>
                  <a:gd name="connsiteX1-1133" fmla="*/ 1260 w 9999"/>
                  <a:gd name="connsiteY1-1134" fmla="*/ 129 h 10069"/>
                  <a:gd name="connsiteX2-1135" fmla="*/ 6404 w 9999"/>
                  <a:gd name="connsiteY2-1136" fmla="*/ 7660 h 10069"/>
                  <a:gd name="connsiteX3-1137" fmla="*/ 3872 w 9999"/>
                  <a:gd name="connsiteY3-1138" fmla="*/ 9416 h 10069"/>
                  <a:gd name="connsiteX4-1139" fmla="*/ 7818 w 9999"/>
                  <a:gd name="connsiteY4-1140" fmla="*/ 9921 h 10069"/>
                  <a:gd name="connsiteX5-1141" fmla="*/ 9554 w 9999"/>
                  <a:gd name="connsiteY5-1142" fmla="*/ 3601 h 10069"/>
                  <a:gd name="connsiteX0-1143" fmla="*/ 9555 w 10000"/>
                  <a:gd name="connsiteY0-1144" fmla="*/ 3576 h 10000"/>
                  <a:gd name="connsiteX1-1145" fmla="*/ 1260 w 10000"/>
                  <a:gd name="connsiteY1-1146" fmla="*/ 128 h 10000"/>
                  <a:gd name="connsiteX2-1147" fmla="*/ 6405 w 10000"/>
                  <a:gd name="connsiteY2-1148" fmla="*/ 7608 h 10000"/>
                  <a:gd name="connsiteX3-1149" fmla="*/ 3872 w 10000"/>
                  <a:gd name="connsiteY3-1150" fmla="*/ 9351 h 10000"/>
                  <a:gd name="connsiteX4-1151" fmla="*/ 7819 w 10000"/>
                  <a:gd name="connsiteY4-1152" fmla="*/ 9853 h 10000"/>
                  <a:gd name="connsiteX5-1153" fmla="*/ 9555 w 10000"/>
                  <a:gd name="connsiteY5-1154" fmla="*/ 3576 h 10000"/>
                  <a:gd name="connsiteX0-1155" fmla="*/ 10666 w 10962"/>
                  <a:gd name="connsiteY0-1156" fmla="*/ 3533 h 10003"/>
                  <a:gd name="connsiteX1-1157" fmla="*/ 1260 w 10962"/>
                  <a:gd name="connsiteY1-1158" fmla="*/ 131 h 10003"/>
                  <a:gd name="connsiteX2-1159" fmla="*/ 6405 w 10962"/>
                  <a:gd name="connsiteY2-1160" fmla="*/ 7611 h 10003"/>
                  <a:gd name="connsiteX3-1161" fmla="*/ 3872 w 10962"/>
                  <a:gd name="connsiteY3-1162" fmla="*/ 9354 h 10003"/>
                  <a:gd name="connsiteX4-1163" fmla="*/ 7819 w 10962"/>
                  <a:gd name="connsiteY4-1164" fmla="*/ 9856 h 10003"/>
                  <a:gd name="connsiteX5-1165" fmla="*/ 10666 w 10962"/>
                  <a:gd name="connsiteY5-1166" fmla="*/ 3533 h 10003"/>
                  <a:gd name="connsiteX0-1167" fmla="*/ 10666 w 10698"/>
                  <a:gd name="connsiteY0-1168" fmla="*/ 3533 h 10003"/>
                  <a:gd name="connsiteX1-1169" fmla="*/ 1260 w 10698"/>
                  <a:gd name="connsiteY1-1170" fmla="*/ 131 h 10003"/>
                  <a:gd name="connsiteX2-1171" fmla="*/ 6405 w 10698"/>
                  <a:gd name="connsiteY2-1172" fmla="*/ 7611 h 10003"/>
                  <a:gd name="connsiteX3-1173" fmla="*/ 3872 w 10698"/>
                  <a:gd name="connsiteY3-1174" fmla="*/ 9354 h 10003"/>
                  <a:gd name="connsiteX4-1175" fmla="*/ 7819 w 10698"/>
                  <a:gd name="connsiteY4-1176" fmla="*/ 9856 h 10003"/>
                  <a:gd name="connsiteX5-1177" fmla="*/ 10666 w 10698"/>
                  <a:gd name="connsiteY5-1178" fmla="*/ 3533 h 10003"/>
                  <a:gd name="connsiteX0-1179" fmla="*/ 10666 w 10698"/>
                  <a:gd name="connsiteY0-1180" fmla="*/ 3533 h 10003"/>
                  <a:gd name="connsiteX1-1181" fmla="*/ 1260 w 10698"/>
                  <a:gd name="connsiteY1-1182" fmla="*/ 131 h 10003"/>
                  <a:gd name="connsiteX2-1183" fmla="*/ 6405 w 10698"/>
                  <a:gd name="connsiteY2-1184" fmla="*/ 7611 h 10003"/>
                  <a:gd name="connsiteX3-1185" fmla="*/ 3872 w 10698"/>
                  <a:gd name="connsiteY3-1186" fmla="*/ 9354 h 10003"/>
                  <a:gd name="connsiteX4-1187" fmla="*/ 7819 w 10698"/>
                  <a:gd name="connsiteY4-1188" fmla="*/ 9856 h 10003"/>
                  <a:gd name="connsiteX5-1189" fmla="*/ 10666 w 10698"/>
                  <a:gd name="connsiteY5-1190" fmla="*/ 3533 h 10003"/>
                  <a:gd name="connsiteX0-1191" fmla="*/ 10666 w 10698"/>
                  <a:gd name="connsiteY0-1192" fmla="*/ 3547 h 10017"/>
                  <a:gd name="connsiteX1-1193" fmla="*/ 1260 w 10698"/>
                  <a:gd name="connsiteY1-1194" fmla="*/ 145 h 10017"/>
                  <a:gd name="connsiteX2-1195" fmla="*/ 6405 w 10698"/>
                  <a:gd name="connsiteY2-1196" fmla="*/ 7625 h 10017"/>
                  <a:gd name="connsiteX3-1197" fmla="*/ 3872 w 10698"/>
                  <a:gd name="connsiteY3-1198" fmla="*/ 9368 h 10017"/>
                  <a:gd name="connsiteX4-1199" fmla="*/ 7819 w 10698"/>
                  <a:gd name="connsiteY4-1200" fmla="*/ 9870 h 10017"/>
                  <a:gd name="connsiteX5-1201" fmla="*/ 10666 w 10698"/>
                  <a:gd name="connsiteY5-1202" fmla="*/ 3547 h 10017"/>
                  <a:gd name="connsiteX0-1203" fmla="*/ 10666 w 10861"/>
                  <a:gd name="connsiteY0-1204" fmla="*/ 3547 h 10017"/>
                  <a:gd name="connsiteX1-1205" fmla="*/ 1260 w 10861"/>
                  <a:gd name="connsiteY1-1206" fmla="*/ 145 h 10017"/>
                  <a:gd name="connsiteX2-1207" fmla="*/ 6405 w 10861"/>
                  <a:gd name="connsiteY2-1208" fmla="*/ 7625 h 10017"/>
                  <a:gd name="connsiteX3-1209" fmla="*/ 3872 w 10861"/>
                  <a:gd name="connsiteY3-1210" fmla="*/ 9368 h 10017"/>
                  <a:gd name="connsiteX4-1211" fmla="*/ 7819 w 10861"/>
                  <a:gd name="connsiteY4-1212" fmla="*/ 9870 h 10017"/>
                  <a:gd name="connsiteX5-1213" fmla="*/ 10666 w 10861"/>
                  <a:gd name="connsiteY5-1214" fmla="*/ 3547 h 10017"/>
                  <a:gd name="connsiteX0-1215" fmla="*/ 10803 w 10998"/>
                  <a:gd name="connsiteY0-1216" fmla="*/ 3547 h 10054"/>
                  <a:gd name="connsiteX1-1217" fmla="*/ 1397 w 10998"/>
                  <a:gd name="connsiteY1-1218" fmla="*/ 145 h 10054"/>
                  <a:gd name="connsiteX2-1219" fmla="*/ 6542 w 10998"/>
                  <a:gd name="connsiteY2-1220" fmla="*/ 7625 h 10054"/>
                  <a:gd name="connsiteX3-1221" fmla="*/ 7956 w 10998"/>
                  <a:gd name="connsiteY3-1222" fmla="*/ 9870 h 10054"/>
                  <a:gd name="connsiteX4-1223" fmla="*/ 10803 w 10998"/>
                  <a:gd name="connsiteY4-1224" fmla="*/ 3547 h 10054"/>
                  <a:gd name="connsiteX0-1225" fmla="*/ 10803 w 10998"/>
                  <a:gd name="connsiteY0-1226" fmla="*/ 3547 h 9870"/>
                  <a:gd name="connsiteX1-1227" fmla="*/ 1397 w 10998"/>
                  <a:gd name="connsiteY1-1228" fmla="*/ 145 h 9870"/>
                  <a:gd name="connsiteX2-1229" fmla="*/ 6542 w 10998"/>
                  <a:gd name="connsiteY2-1230" fmla="*/ 7625 h 9870"/>
                  <a:gd name="connsiteX3-1231" fmla="*/ 7956 w 10998"/>
                  <a:gd name="connsiteY3-1232" fmla="*/ 9870 h 9870"/>
                  <a:gd name="connsiteX4-1233" fmla="*/ 10803 w 10998"/>
                  <a:gd name="connsiteY4-1234" fmla="*/ 3547 h 9870"/>
                  <a:gd name="connsiteX0-1235" fmla="*/ 10194 w 10372"/>
                  <a:gd name="connsiteY0-1236" fmla="*/ 3594 h 10000"/>
                  <a:gd name="connsiteX1-1237" fmla="*/ 1641 w 10372"/>
                  <a:gd name="connsiteY1-1238" fmla="*/ 147 h 10000"/>
                  <a:gd name="connsiteX2-1239" fmla="*/ 3774 w 10372"/>
                  <a:gd name="connsiteY2-1240" fmla="*/ 4392 h 10000"/>
                  <a:gd name="connsiteX3-1241" fmla="*/ 7605 w 10372"/>
                  <a:gd name="connsiteY3-1242" fmla="*/ 10000 h 10000"/>
                  <a:gd name="connsiteX4-1243" fmla="*/ 10194 w 10372"/>
                  <a:gd name="connsiteY4-1244" fmla="*/ 3594 h 10000"/>
                  <a:gd name="connsiteX0-1245" fmla="*/ 10194 w 10326"/>
                  <a:gd name="connsiteY0-1246" fmla="*/ 3594 h 6767"/>
                  <a:gd name="connsiteX1-1247" fmla="*/ 1641 w 10326"/>
                  <a:gd name="connsiteY1-1248" fmla="*/ 147 h 6767"/>
                  <a:gd name="connsiteX2-1249" fmla="*/ 3774 w 10326"/>
                  <a:gd name="connsiteY2-1250" fmla="*/ 4392 h 6767"/>
                  <a:gd name="connsiteX3-1251" fmla="*/ 6786 w 10326"/>
                  <a:gd name="connsiteY3-1252" fmla="*/ 6767 h 6767"/>
                  <a:gd name="connsiteX4-1253" fmla="*/ 10194 w 10326"/>
                  <a:gd name="connsiteY4-1254" fmla="*/ 3594 h 6767"/>
                  <a:gd name="connsiteX0-1255" fmla="*/ 9266 w 9394"/>
                  <a:gd name="connsiteY0-1256" fmla="*/ 5312 h 10001"/>
                  <a:gd name="connsiteX1-1257" fmla="*/ 983 w 9394"/>
                  <a:gd name="connsiteY1-1258" fmla="*/ 218 h 10001"/>
                  <a:gd name="connsiteX2-1259" fmla="*/ 3049 w 9394"/>
                  <a:gd name="connsiteY2-1260" fmla="*/ 6491 h 10001"/>
                  <a:gd name="connsiteX3-1261" fmla="*/ 5966 w 9394"/>
                  <a:gd name="connsiteY3-1262" fmla="*/ 10001 h 10001"/>
                  <a:gd name="connsiteX4-1263" fmla="*/ 9266 w 9394"/>
                  <a:gd name="connsiteY4-1264" fmla="*/ 5312 h 10001"/>
                  <a:gd name="connsiteX0-1265" fmla="*/ 9301 w 9466"/>
                  <a:gd name="connsiteY0-1266" fmla="*/ 3893 h 10205"/>
                  <a:gd name="connsiteX1-1267" fmla="*/ 1046 w 9466"/>
                  <a:gd name="connsiteY1-1268" fmla="*/ 423 h 10205"/>
                  <a:gd name="connsiteX2-1269" fmla="*/ 3246 w 9466"/>
                  <a:gd name="connsiteY2-1270" fmla="*/ 6695 h 10205"/>
                  <a:gd name="connsiteX3-1271" fmla="*/ 6351 w 9466"/>
                  <a:gd name="connsiteY3-1272" fmla="*/ 10205 h 10205"/>
                  <a:gd name="connsiteX4-1273" fmla="*/ 9301 w 9466"/>
                  <a:gd name="connsiteY4-1274" fmla="*/ 3893 h 10205"/>
                  <a:gd name="connsiteX0-1275" fmla="*/ 9826 w 10000"/>
                  <a:gd name="connsiteY0-1276" fmla="*/ 4213 h 9916"/>
                  <a:gd name="connsiteX1-1277" fmla="*/ 1105 w 10000"/>
                  <a:gd name="connsiteY1-1278" fmla="*/ 331 h 9916"/>
                  <a:gd name="connsiteX2-1279" fmla="*/ 3429 w 10000"/>
                  <a:gd name="connsiteY2-1280" fmla="*/ 6477 h 9916"/>
                  <a:gd name="connsiteX3-1281" fmla="*/ 6709 w 10000"/>
                  <a:gd name="connsiteY3-1282" fmla="*/ 9916 h 9916"/>
                  <a:gd name="connsiteX4-1283" fmla="*/ 9826 w 10000"/>
                  <a:gd name="connsiteY4-1284" fmla="*/ 4213 h 9916"/>
                  <a:gd name="connsiteX0-1285" fmla="*/ 9826 w 9826"/>
                  <a:gd name="connsiteY0-1286" fmla="*/ 4249 h 10000"/>
                  <a:gd name="connsiteX1-1287" fmla="*/ 1105 w 9826"/>
                  <a:gd name="connsiteY1-1288" fmla="*/ 334 h 10000"/>
                  <a:gd name="connsiteX2-1289" fmla="*/ 3429 w 9826"/>
                  <a:gd name="connsiteY2-1290" fmla="*/ 6532 h 10000"/>
                  <a:gd name="connsiteX3-1291" fmla="*/ 6709 w 9826"/>
                  <a:gd name="connsiteY3-1292" fmla="*/ 10000 h 10000"/>
                  <a:gd name="connsiteX4-1293" fmla="*/ 9826 w 9826"/>
                  <a:gd name="connsiteY4-1294" fmla="*/ 4249 h 10000"/>
                  <a:gd name="connsiteX0-1295" fmla="*/ 9999 w 9999"/>
                  <a:gd name="connsiteY0-1296" fmla="*/ 4249 h 10000"/>
                  <a:gd name="connsiteX1-1297" fmla="*/ 1124 w 9999"/>
                  <a:gd name="connsiteY1-1298" fmla="*/ 334 h 10000"/>
                  <a:gd name="connsiteX2-1299" fmla="*/ 3489 w 9999"/>
                  <a:gd name="connsiteY2-1300" fmla="*/ 6532 h 10000"/>
                  <a:gd name="connsiteX3-1301" fmla="*/ 6827 w 9999"/>
                  <a:gd name="connsiteY3-1302" fmla="*/ 10000 h 10000"/>
                  <a:gd name="connsiteX4-1303" fmla="*/ 9999 w 9999"/>
                  <a:gd name="connsiteY4-1304" fmla="*/ 4249 h 10000"/>
                  <a:gd name="connsiteX0-1305" fmla="*/ 10000 w 10000"/>
                  <a:gd name="connsiteY0-1306" fmla="*/ 4249 h 10000"/>
                  <a:gd name="connsiteX1-1307" fmla="*/ 1124 w 10000"/>
                  <a:gd name="connsiteY1-1308" fmla="*/ 334 h 10000"/>
                  <a:gd name="connsiteX2-1309" fmla="*/ 3489 w 10000"/>
                  <a:gd name="connsiteY2-1310" fmla="*/ 6532 h 10000"/>
                  <a:gd name="connsiteX3-1311" fmla="*/ 6828 w 10000"/>
                  <a:gd name="connsiteY3-1312" fmla="*/ 10000 h 10000"/>
                  <a:gd name="connsiteX4-1313" fmla="*/ 10000 w 10000"/>
                  <a:gd name="connsiteY4-1314" fmla="*/ 4249 h 10000"/>
                  <a:gd name="connsiteX0-1315" fmla="*/ 10000 w 10000"/>
                  <a:gd name="connsiteY0-1316" fmla="*/ 4249 h 9562"/>
                  <a:gd name="connsiteX1-1317" fmla="*/ 1124 w 10000"/>
                  <a:gd name="connsiteY1-1318" fmla="*/ 334 h 9562"/>
                  <a:gd name="connsiteX2-1319" fmla="*/ 3489 w 10000"/>
                  <a:gd name="connsiteY2-1320" fmla="*/ 6532 h 9562"/>
                  <a:gd name="connsiteX3-1321" fmla="*/ 6929 w 10000"/>
                  <a:gd name="connsiteY3-1322" fmla="*/ 9562 h 9562"/>
                  <a:gd name="connsiteX4-1323" fmla="*/ 10000 w 10000"/>
                  <a:gd name="connsiteY4-1324" fmla="*/ 4249 h 9562"/>
                  <a:gd name="connsiteX0-1325" fmla="*/ 10000 w 10000"/>
                  <a:gd name="connsiteY0-1326" fmla="*/ 4444 h 10000"/>
                  <a:gd name="connsiteX1-1327" fmla="*/ 1124 w 10000"/>
                  <a:gd name="connsiteY1-1328" fmla="*/ 349 h 10000"/>
                  <a:gd name="connsiteX2-1329" fmla="*/ 3489 w 10000"/>
                  <a:gd name="connsiteY2-1330" fmla="*/ 6831 h 10000"/>
                  <a:gd name="connsiteX3-1331" fmla="*/ 6929 w 10000"/>
                  <a:gd name="connsiteY3-1332" fmla="*/ 10000 h 10000"/>
                  <a:gd name="connsiteX4-1333" fmla="*/ 10000 w 10000"/>
                  <a:gd name="connsiteY4-1334" fmla="*/ 4444 h 10000"/>
                  <a:gd name="connsiteX0-1335" fmla="*/ 10128 w 10128"/>
                  <a:gd name="connsiteY0-1336" fmla="*/ 4444 h 10000"/>
                  <a:gd name="connsiteX1-1337" fmla="*/ 1252 w 10128"/>
                  <a:gd name="connsiteY1-1338" fmla="*/ 349 h 10000"/>
                  <a:gd name="connsiteX2-1339" fmla="*/ 3617 w 10128"/>
                  <a:gd name="connsiteY2-1340" fmla="*/ 6831 h 10000"/>
                  <a:gd name="connsiteX3-1341" fmla="*/ 7057 w 10128"/>
                  <a:gd name="connsiteY3-1342" fmla="*/ 10000 h 10000"/>
                  <a:gd name="connsiteX4-1343" fmla="*/ 10128 w 10128"/>
                  <a:gd name="connsiteY4-1344" fmla="*/ 4444 h 10000"/>
                  <a:gd name="connsiteX0-1345" fmla="*/ 10041 w 10041"/>
                  <a:gd name="connsiteY0-1346" fmla="*/ 4444 h 10000"/>
                  <a:gd name="connsiteX1-1347" fmla="*/ 1165 w 10041"/>
                  <a:gd name="connsiteY1-1348" fmla="*/ 349 h 10000"/>
                  <a:gd name="connsiteX2-1349" fmla="*/ 3530 w 10041"/>
                  <a:gd name="connsiteY2-1350" fmla="*/ 6831 h 10000"/>
                  <a:gd name="connsiteX3-1351" fmla="*/ 6970 w 10041"/>
                  <a:gd name="connsiteY3-1352" fmla="*/ 10000 h 10000"/>
                  <a:gd name="connsiteX4-1353" fmla="*/ 10041 w 10041"/>
                  <a:gd name="connsiteY4-1354" fmla="*/ 4444 h 10000"/>
                  <a:gd name="connsiteX0-1355" fmla="*/ 10172 w 10172"/>
                  <a:gd name="connsiteY0-1356" fmla="*/ 4444 h 10000"/>
                  <a:gd name="connsiteX1-1357" fmla="*/ 1296 w 10172"/>
                  <a:gd name="connsiteY1-1358" fmla="*/ 349 h 10000"/>
                  <a:gd name="connsiteX2-1359" fmla="*/ 3661 w 10172"/>
                  <a:gd name="connsiteY2-1360" fmla="*/ 6831 h 10000"/>
                  <a:gd name="connsiteX3-1361" fmla="*/ 7101 w 10172"/>
                  <a:gd name="connsiteY3-1362" fmla="*/ 10000 h 10000"/>
                  <a:gd name="connsiteX4-1363" fmla="*/ 10172 w 10172"/>
                  <a:gd name="connsiteY4-1364" fmla="*/ 4444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172" h="10000">
                    <a:moveTo>
                      <a:pt x="10172" y="4444"/>
                    </a:moveTo>
                    <a:cubicBezTo>
                      <a:pt x="9289" y="180"/>
                      <a:pt x="4537" y="-573"/>
                      <a:pt x="1296" y="349"/>
                    </a:cubicBezTo>
                    <a:cubicBezTo>
                      <a:pt x="-1976" y="2747"/>
                      <a:pt x="1749" y="4934"/>
                      <a:pt x="3661" y="6831"/>
                    </a:cubicBezTo>
                    <a:cubicBezTo>
                      <a:pt x="5674" y="8882"/>
                      <a:pt x="5776" y="9828"/>
                      <a:pt x="7101" y="10000"/>
                    </a:cubicBezTo>
                    <a:cubicBezTo>
                      <a:pt x="8392" y="9910"/>
                      <a:pt x="9679" y="8732"/>
                      <a:pt x="10172" y="4444"/>
                    </a:cubicBezTo>
                    <a:close/>
                  </a:path>
                </a:pathLst>
              </a:custGeom>
              <a:solidFill>
                <a:srgbClr val="33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02" name="组合 801"/>
            <p:cNvGrpSpPr/>
            <p:nvPr/>
          </p:nvGrpSpPr>
          <p:grpSpPr>
            <a:xfrm>
              <a:off x="6534685" y="1536050"/>
              <a:ext cx="311428" cy="304657"/>
              <a:chOff x="4478635" y="2534687"/>
              <a:chExt cx="231765" cy="226727"/>
            </a:xfrm>
          </p:grpSpPr>
          <p:sp>
            <p:nvSpPr>
              <p:cNvPr id="806" name="Freeform 104"/>
              <p:cNvSpPr/>
              <p:nvPr/>
            </p:nvSpPr>
            <p:spPr bwMode="auto">
              <a:xfrm>
                <a:off x="4478635" y="2534687"/>
                <a:ext cx="231765" cy="226727"/>
              </a:xfrm>
              <a:custGeom>
                <a:avLst/>
                <a:gdLst>
                  <a:gd name="T0" fmla="*/ 95 w 97"/>
                  <a:gd name="T1" fmla="*/ 50 h 95"/>
                  <a:gd name="T2" fmla="*/ 46 w 97"/>
                  <a:gd name="T3" fmla="*/ 94 h 95"/>
                  <a:gd name="T4" fmla="*/ 1 w 97"/>
                  <a:gd name="T5" fmla="*/ 45 h 95"/>
                  <a:gd name="T6" fmla="*/ 51 w 97"/>
                  <a:gd name="T7" fmla="*/ 1 h 95"/>
                  <a:gd name="T8" fmla="*/ 95 w 97"/>
                  <a:gd name="T9" fmla="*/ 5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5">
                    <a:moveTo>
                      <a:pt x="95" y="50"/>
                    </a:moveTo>
                    <a:cubicBezTo>
                      <a:pt x="94" y="76"/>
                      <a:pt x="72" y="95"/>
                      <a:pt x="46" y="94"/>
                    </a:cubicBezTo>
                    <a:cubicBezTo>
                      <a:pt x="20" y="92"/>
                      <a:pt x="0" y="71"/>
                      <a:pt x="1" y="45"/>
                    </a:cubicBezTo>
                    <a:cubicBezTo>
                      <a:pt x="3" y="20"/>
                      <a:pt x="25" y="0"/>
                      <a:pt x="51" y="1"/>
                    </a:cubicBezTo>
                    <a:cubicBezTo>
                      <a:pt x="77" y="3"/>
                      <a:pt x="97" y="25"/>
                      <a:pt x="95" y="5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7" name="Freeform 106"/>
              <p:cNvSpPr/>
              <p:nvPr/>
            </p:nvSpPr>
            <p:spPr bwMode="auto">
              <a:xfrm>
                <a:off x="4509873" y="2579789"/>
                <a:ext cx="160940" cy="157442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4 h 38"/>
                  <a:gd name="T4" fmla="*/ 3 w 39"/>
                  <a:gd name="T5" fmla="*/ 13 h 38"/>
                  <a:gd name="T6" fmla="*/ 26 w 39"/>
                  <a:gd name="T7" fmla="*/ 4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2" y="34"/>
                      <a:pt x="22" y="38"/>
                      <a:pt x="13" y="34"/>
                    </a:cubicBezTo>
                    <a:cubicBezTo>
                      <a:pt x="4" y="30"/>
                      <a:pt x="0" y="21"/>
                      <a:pt x="3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03" name="组合 802"/>
            <p:cNvGrpSpPr/>
            <p:nvPr/>
          </p:nvGrpSpPr>
          <p:grpSpPr>
            <a:xfrm flipV="1">
              <a:off x="6313520" y="2466463"/>
              <a:ext cx="317489" cy="310587"/>
              <a:chOff x="4478635" y="2534687"/>
              <a:chExt cx="231765" cy="226727"/>
            </a:xfrm>
          </p:grpSpPr>
          <p:sp>
            <p:nvSpPr>
              <p:cNvPr id="804" name="Freeform 104"/>
              <p:cNvSpPr/>
              <p:nvPr/>
            </p:nvSpPr>
            <p:spPr bwMode="auto">
              <a:xfrm>
                <a:off x="4478635" y="2534687"/>
                <a:ext cx="231765" cy="226727"/>
              </a:xfrm>
              <a:custGeom>
                <a:avLst/>
                <a:gdLst>
                  <a:gd name="T0" fmla="*/ 95 w 97"/>
                  <a:gd name="T1" fmla="*/ 50 h 95"/>
                  <a:gd name="T2" fmla="*/ 46 w 97"/>
                  <a:gd name="T3" fmla="*/ 94 h 95"/>
                  <a:gd name="T4" fmla="*/ 1 w 97"/>
                  <a:gd name="T5" fmla="*/ 45 h 95"/>
                  <a:gd name="T6" fmla="*/ 51 w 97"/>
                  <a:gd name="T7" fmla="*/ 1 h 95"/>
                  <a:gd name="T8" fmla="*/ 95 w 97"/>
                  <a:gd name="T9" fmla="*/ 5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5">
                    <a:moveTo>
                      <a:pt x="95" y="50"/>
                    </a:moveTo>
                    <a:cubicBezTo>
                      <a:pt x="94" y="76"/>
                      <a:pt x="72" y="95"/>
                      <a:pt x="46" y="94"/>
                    </a:cubicBezTo>
                    <a:cubicBezTo>
                      <a:pt x="20" y="92"/>
                      <a:pt x="0" y="71"/>
                      <a:pt x="1" y="45"/>
                    </a:cubicBezTo>
                    <a:cubicBezTo>
                      <a:pt x="3" y="20"/>
                      <a:pt x="25" y="0"/>
                      <a:pt x="51" y="1"/>
                    </a:cubicBezTo>
                    <a:cubicBezTo>
                      <a:pt x="77" y="3"/>
                      <a:pt x="97" y="25"/>
                      <a:pt x="95" y="50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5" name="Freeform 106"/>
              <p:cNvSpPr/>
              <p:nvPr/>
            </p:nvSpPr>
            <p:spPr bwMode="auto">
              <a:xfrm>
                <a:off x="4509872" y="2579789"/>
                <a:ext cx="160941" cy="157443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4 h 38"/>
                  <a:gd name="T4" fmla="*/ 3 w 39"/>
                  <a:gd name="T5" fmla="*/ 13 h 38"/>
                  <a:gd name="T6" fmla="*/ 26 w 39"/>
                  <a:gd name="T7" fmla="*/ 4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2" y="34"/>
                      <a:pt x="22" y="38"/>
                      <a:pt x="13" y="34"/>
                    </a:cubicBezTo>
                    <a:cubicBezTo>
                      <a:pt x="4" y="30"/>
                      <a:pt x="0" y="21"/>
                      <a:pt x="3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83" name="组合 882"/>
          <p:cNvGrpSpPr/>
          <p:nvPr/>
        </p:nvGrpSpPr>
        <p:grpSpPr>
          <a:xfrm>
            <a:off x="4435893" y="5263771"/>
            <a:ext cx="493030" cy="1478907"/>
            <a:chOff x="8714387" y="845689"/>
            <a:chExt cx="387105" cy="1161171"/>
          </a:xfrm>
        </p:grpSpPr>
        <p:grpSp>
          <p:nvGrpSpPr>
            <p:cNvPr id="884" name="组合 883"/>
            <p:cNvGrpSpPr/>
            <p:nvPr/>
          </p:nvGrpSpPr>
          <p:grpSpPr>
            <a:xfrm rot="341274">
              <a:off x="8771220" y="845689"/>
              <a:ext cx="277652" cy="1075636"/>
              <a:chOff x="8533710" y="864821"/>
              <a:chExt cx="277652" cy="1075636"/>
            </a:xfrm>
          </p:grpSpPr>
          <p:sp>
            <p:nvSpPr>
              <p:cNvPr id="889" name="任意多边形 888"/>
              <p:cNvSpPr/>
              <p:nvPr/>
            </p:nvSpPr>
            <p:spPr bwMode="auto">
              <a:xfrm>
                <a:off x="8533710" y="864821"/>
                <a:ext cx="277652" cy="1068917"/>
              </a:xfrm>
              <a:custGeom>
                <a:avLst/>
                <a:gdLst>
                  <a:gd name="connsiteX0" fmla="*/ 0 w 277652"/>
                  <a:gd name="connsiteY0" fmla="*/ 0 h 1068917"/>
                  <a:gd name="connsiteX1" fmla="*/ 149767 w 277652"/>
                  <a:gd name="connsiteY1" fmla="*/ 0 h 1068917"/>
                  <a:gd name="connsiteX2" fmla="*/ 277652 w 277652"/>
                  <a:gd name="connsiteY2" fmla="*/ 1032958 h 1068917"/>
                  <a:gd name="connsiteX3" fmla="*/ 76428 w 277652"/>
                  <a:gd name="connsiteY3" fmla="*/ 1068917 h 1068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7652" h="1068917">
                    <a:moveTo>
                      <a:pt x="0" y="0"/>
                    </a:moveTo>
                    <a:lnTo>
                      <a:pt x="149767" y="0"/>
                    </a:lnTo>
                    <a:lnTo>
                      <a:pt x="277652" y="1032958"/>
                    </a:lnTo>
                    <a:lnTo>
                      <a:pt x="76428" y="1068917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90" name="任意多边形 889"/>
              <p:cNvSpPr/>
              <p:nvPr/>
            </p:nvSpPr>
            <p:spPr bwMode="auto">
              <a:xfrm>
                <a:off x="8538892" y="871540"/>
                <a:ext cx="180099" cy="1068917"/>
              </a:xfrm>
              <a:custGeom>
                <a:avLst/>
                <a:gdLst>
                  <a:gd name="connsiteX0" fmla="*/ 0 w 180099"/>
                  <a:gd name="connsiteY0" fmla="*/ 0 h 1068917"/>
                  <a:gd name="connsiteX1" fmla="*/ 133593 w 180099"/>
                  <a:gd name="connsiteY1" fmla="*/ 0 h 1068917"/>
                  <a:gd name="connsiteX2" fmla="*/ 102408 w 180099"/>
                  <a:gd name="connsiteY2" fmla="*/ 17341 h 1068917"/>
                  <a:gd name="connsiteX3" fmla="*/ 80817 w 180099"/>
                  <a:gd name="connsiteY3" fmla="*/ 72871 h 1068917"/>
                  <a:gd name="connsiteX4" fmla="*/ 171462 w 180099"/>
                  <a:gd name="connsiteY4" fmla="*/ 948150 h 1068917"/>
                  <a:gd name="connsiteX5" fmla="*/ 180099 w 180099"/>
                  <a:gd name="connsiteY5" fmla="*/ 986974 h 1068917"/>
                  <a:gd name="connsiteX6" fmla="*/ 76463 w 180099"/>
                  <a:gd name="connsiteY6" fmla="*/ 1068917 h 1068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099" h="1068917">
                    <a:moveTo>
                      <a:pt x="0" y="0"/>
                    </a:moveTo>
                    <a:lnTo>
                      <a:pt x="133593" y="0"/>
                    </a:lnTo>
                    <a:lnTo>
                      <a:pt x="102408" y="17341"/>
                    </a:lnTo>
                    <a:cubicBezTo>
                      <a:pt x="89453" y="30826"/>
                      <a:pt x="80817" y="49163"/>
                      <a:pt x="80817" y="72871"/>
                    </a:cubicBezTo>
                    <a:cubicBezTo>
                      <a:pt x="63472" y="370412"/>
                      <a:pt x="154190" y="655065"/>
                      <a:pt x="171462" y="948150"/>
                    </a:cubicBezTo>
                    <a:cubicBezTo>
                      <a:pt x="171462" y="965494"/>
                      <a:pt x="175817" y="978382"/>
                      <a:pt x="180099" y="986974"/>
                    </a:cubicBezTo>
                    <a:lnTo>
                      <a:pt x="76463" y="1068917"/>
                    </a:ln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85" name="组合 884"/>
            <p:cNvGrpSpPr/>
            <p:nvPr/>
          </p:nvGrpSpPr>
          <p:grpSpPr>
            <a:xfrm>
              <a:off x="8714387" y="1776417"/>
              <a:ext cx="387105" cy="230443"/>
              <a:chOff x="8557664" y="1776417"/>
              <a:chExt cx="387105" cy="230443"/>
            </a:xfrm>
          </p:grpSpPr>
          <p:sp>
            <p:nvSpPr>
              <p:cNvPr id="886" name="Freeform 104"/>
              <p:cNvSpPr/>
              <p:nvPr/>
            </p:nvSpPr>
            <p:spPr bwMode="auto">
              <a:xfrm>
                <a:off x="8557664" y="1779062"/>
                <a:ext cx="387105" cy="227798"/>
              </a:xfrm>
              <a:custGeom>
                <a:avLst/>
                <a:gdLst>
                  <a:gd name="T0" fmla="*/ 162 w 182"/>
                  <a:gd name="T1" fmla="*/ 91 h 92"/>
                  <a:gd name="T2" fmla="*/ 8 w 182"/>
                  <a:gd name="T3" fmla="*/ 80 h 92"/>
                  <a:gd name="T4" fmla="*/ 91 w 182"/>
                  <a:gd name="T5" fmla="*/ 2 h 92"/>
                  <a:gd name="T6" fmla="*/ 162 w 182"/>
                  <a:gd name="T7" fmla="*/ 91 h 92"/>
                  <a:gd name="connsiteX0" fmla="*/ 8471 w 8987"/>
                  <a:gd name="connsiteY0" fmla="*/ 9678 h 9996"/>
                  <a:gd name="connsiteX1" fmla="*/ 10 w 8987"/>
                  <a:gd name="connsiteY1" fmla="*/ 8483 h 9996"/>
                  <a:gd name="connsiteX2" fmla="*/ 4570 w 8987"/>
                  <a:gd name="connsiteY2" fmla="*/ 4 h 9996"/>
                  <a:gd name="connsiteX3" fmla="*/ 8471 w 8987"/>
                  <a:gd name="connsiteY3" fmla="*/ 9678 h 9996"/>
                  <a:gd name="connsiteX0-1" fmla="*/ 9426 w 10000"/>
                  <a:gd name="connsiteY0-2" fmla="*/ 9682 h 10000"/>
                  <a:gd name="connsiteX1-3" fmla="*/ 11 w 10000"/>
                  <a:gd name="connsiteY1-4" fmla="*/ 8486 h 10000"/>
                  <a:gd name="connsiteX2-5" fmla="*/ 5085 w 10000"/>
                  <a:gd name="connsiteY2-6" fmla="*/ 4 h 10000"/>
                  <a:gd name="connsiteX3-7" fmla="*/ 9426 w 10000"/>
                  <a:gd name="connsiteY3-8" fmla="*/ 9682 h 10000"/>
                  <a:gd name="connsiteX0-9" fmla="*/ 9426 w 10000"/>
                  <a:gd name="connsiteY0-10" fmla="*/ 9682 h 10460"/>
                  <a:gd name="connsiteX1-11" fmla="*/ 11 w 10000"/>
                  <a:gd name="connsiteY1-12" fmla="*/ 8486 h 10460"/>
                  <a:gd name="connsiteX2-13" fmla="*/ 5085 w 10000"/>
                  <a:gd name="connsiteY2-14" fmla="*/ 4 h 10460"/>
                  <a:gd name="connsiteX3-15" fmla="*/ 9426 w 10000"/>
                  <a:gd name="connsiteY3-16" fmla="*/ 9682 h 1046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000" h="10460">
                    <a:moveTo>
                      <a:pt x="9426" y="9682"/>
                    </a:moveTo>
                    <a:cubicBezTo>
                      <a:pt x="9426" y="9682"/>
                      <a:pt x="1749" y="12067"/>
                      <a:pt x="11" y="8486"/>
                    </a:cubicBezTo>
                    <a:cubicBezTo>
                      <a:pt x="11" y="8486"/>
                      <a:pt x="-478" y="113"/>
                      <a:pt x="5085" y="4"/>
                    </a:cubicBezTo>
                    <a:cubicBezTo>
                      <a:pt x="10649" y="-213"/>
                      <a:pt x="10465" y="9030"/>
                      <a:pt x="9426" y="9682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7" name="Freeform 105"/>
              <p:cNvSpPr/>
              <p:nvPr/>
            </p:nvSpPr>
            <p:spPr bwMode="auto">
              <a:xfrm>
                <a:off x="8595108" y="1776417"/>
                <a:ext cx="341793" cy="186886"/>
              </a:xfrm>
              <a:custGeom>
                <a:avLst/>
                <a:gdLst>
                  <a:gd name="T0" fmla="*/ 0 w 144"/>
                  <a:gd name="T1" fmla="*/ 27 h 79"/>
                  <a:gd name="T2" fmla="*/ 67 w 144"/>
                  <a:gd name="T3" fmla="*/ 1 h 79"/>
                  <a:gd name="T4" fmla="*/ 144 w 144"/>
                  <a:gd name="T5" fmla="*/ 45 h 79"/>
                  <a:gd name="T6" fmla="*/ 0 w 144"/>
                  <a:gd name="T7" fmla="*/ 2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79">
                    <a:moveTo>
                      <a:pt x="0" y="27"/>
                    </a:moveTo>
                    <a:cubicBezTo>
                      <a:pt x="12" y="13"/>
                      <a:pt x="32" y="1"/>
                      <a:pt x="67" y="1"/>
                    </a:cubicBezTo>
                    <a:cubicBezTo>
                      <a:pt x="114" y="0"/>
                      <a:pt x="136" y="22"/>
                      <a:pt x="144" y="45"/>
                    </a:cubicBezTo>
                    <a:cubicBezTo>
                      <a:pt x="118" y="79"/>
                      <a:pt x="11" y="73"/>
                      <a:pt x="0" y="27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8" name="Freeform 106"/>
              <p:cNvSpPr/>
              <p:nvPr/>
            </p:nvSpPr>
            <p:spPr bwMode="auto">
              <a:xfrm>
                <a:off x="8640303" y="1814049"/>
                <a:ext cx="56966" cy="29982"/>
              </a:xfrm>
              <a:custGeom>
                <a:avLst/>
                <a:gdLst>
                  <a:gd name="T0" fmla="*/ 0 w 24"/>
                  <a:gd name="T1" fmla="*/ 6 h 13"/>
                  <a:gd name="T2" fmla="*/ 12 w 24"/>
                  <a:gd name="T3" fmla="*/ 12 h 13"/>
                  <a:gd name="T4" fmla="*/ 24 w 24"/>
                  <a:gd name="T5" fmla="*/ 6 h 13"/>
                  <a:gd name="T6" fmla="*/ 12 w 24"/>
                  <a:gd name="T7" fmla="*/ 0 h 13"/>
                  <a:gd name="T8" fmla="*/ 0 w 2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0" y="6"/>
                    </a:moveTo>
                    <a:cubicBezTo>
                      <a:pt x="0" y="10"/>
                      <a:pt x="5" y="13"/>
                      <a:pt x="12" y="12"/>
                    </a:cubicBezTo>
                    <a:cubicBezTo>
                      <a:pt x="18" y="12"/>
                      <a:pt x="24" y="10"/>
                      <a:pt x="24" y="6"/>
                    </a:cubicBezTo>
                    <a:cubicBezTo>
                      <a:pt x="24" y="3"/>
                      <a:pt x="18" y="0"/>
                      <a:pt x="12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91" name="组合 890"/>
          <p:cNvGrpSpPr/>
          <p:nvPr/>
        </p:nvGrpSpPr>
        <p:grpSpPr>
          <a:xfrm>
            <a:off x="3888610" y="5272089"/>
            <a:ext cx="489417" cy="1472188"/>
            <a:chOff x="8154731" y="871539"/>
            <a:chExt cx="387105" cy="1164429"/>
          </a:xfrm>
        </p:grpSpPr>
        <p:grpSp>
          <p:nvGrpSpPr>
            <p:cNvPr id="892" name="组合 891"/>
            <p:cNvGrpSpPr/>
            <p:nvPr/>
          </p:nvGrpSpPr>
          <p:grpSpPr>
            <a:xfrm>
              <a:off x="8261910" y="871539"/>
              <a:ext cx="172489" cy="1111596"/>
              <a:chOff x="8261910" y="871539"/>
              <a:chExt cx="172489" cy="1111596"/>
            </a:xfrm>
          </p:grpSpPr>
          <p:sp>
            <p:nvSpPr>
              <p:cNvPr id="897" name="任意多边形 896"/>
              <p:cNvSpPr/>
              <p:nvPr/>
            </p:nvSpPr>
            <p:spPr bwMode="auto">
              <a:xfrm>
                <a:off x="8261910" y="871539"/>
                <a:ext cx="172489" cy="1108059"/>
              </a:xfrm>
              <a:custGeom>
                <a:avLst/>
                <a:gdLst>
                  <a:gd name="connsiteX0" fmla="*/ 8194 w 172489"/>
                  <a:gd name="connsiteY0" fmla="*/ 0 h 1108059"/>
                  <a:gd name="connsiteX1" fmla="*/ 163969 w 172489"/>
                  <a:gd name="connsiteY1" fmla="*/ 0 h 1108059"/>
                  <a:gd name="connsiteX2" fmla="*/ 164920 w 172489"/>
                  <a:gd name="connsiteY2" fmla="*/ 122403 h 1108059"/>
                  <a:gd name="connsiteX3" fmla="*/ 172489 w 172489"/>
                  <a:gd name="connsiteY3" fmla="*/ 1103445 h 1108059"/>
                  <a:gd name="connsiteX4" fmla="*/ 0 w 172489"/>
                  <a:gd name="connsiteY4" fmla="*/ 1108059 h 1108059"/>
                  <a:gd name="connsiteX5" fmla="*/ 6437 w 172489"/>
                  <a:gd name="connsiteY5" fmla="*/ 230950 h 1108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2489" h="1108059">
                    <a:moveTo>
                      <a:pt x="8194" y="0"/>
                    </a:moveTo>
                    <a:lnTo>
                      <a:pt x="163969" y="0"/>
                    </a:lnTo>
                    <a:lnTo>
                      <a:pt x="164920" y="122403"/>
                    </a:lnTo>
                    <a:cubicBezTo>
                      <a:pt x="167183" y="413957"/>
                      <a:pt x="168730" y="616719"/>
                      <a:pt x="172489" y="1103445"/>
                    </a:cubicBezTo>
                    <a:lnTo>
                      <a:pt x="0" y="1108059"/>
                    </a:lnTo>
                    <a:cubicBezTo>
                      <a:pt x="2167" y="836454"/>
                      <a:pt x="4291" y="523320"/>
                      <a:pt x="6437" y="230950"/>
                    </a:cubicBez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98" name="任意多边形 897"/>
              <p:cNvSpPr/>
              <p:nvPr/>
            </p:nvSpPr>
            <p:spPr bwMode="auto">
              <a:xfrm>
                <a:off x="8311638" y="876031"/>
                <a:ext cx="122353" cy="1107104"/>
              </a:xfrm>
              <a:custGeom>
                <a:avLst/>
                <a:gdLst>
                  <a:gd name="connsiteX0" fmla="*/ 0 w 122353"/>
                  <a:gd name="connsiteY0" fmla="*/ 0 h 1107104"/>
                  <a:gd name="connsiteX1" fmla="*/ 113787 w 122353"/>
                  <a:gd name="connsiteY1" fmla="*/ 0 h 1107104"/>
                  <a:gd name="connsiteX2" fmla="*/ 122353 w 122353"/>
                  <a:gd name="connsiteY2" fmla="*/ 1103444 h 1107104"/>
                  <a:gd name="connsiteX3" fmla="*/ 27789 w 122353"/>
                  <a:gd name="connsiteY3" fmla="*/ 1107104 h 1107104"/>
                  <a:gd name="connsiteX4" fmla="*/ 40272 w 122353"/>
                  <a:gd name="connsiteY4" fmla="*/ 115991 h 1107104"/>
                  <a:gd name="connsiteX5" fmla="*/ 31636 w 122353"/>
                  <a:gd name="connsiteY5" fmla="*/ 81463 h 1107104"/>
                  <a:gd name="connsiteX6" fmla="*/ 27354 w 122353"/>
                  <a:gd name="connsiteY6" fmla="*/ 46936 h 1107104"/>
                  <a:gd name="connsiteX7" fmla="*/ 4130 w 122353"/>
                  <a:gd name="connsiteY7" fmla="*/ 1748 h 1107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353" h="1107104">
                    <a:moveTo>
                      <a:pt x="0" y="0"/>
                    </a:moveTo>
                    <a:lnTo>
                      <a:pt x="113787" y="0"/>
                    </a:lnTo>
                    <a:lnTo>
                      <a:pt x="122353" y="1103444"/>
                    </a:lnTo>
                    <a:lnTo>
                      <a:pt x="27789" y="1107104"/>
                    </a:lnTo>
                    <a:cubicBezTo>
                      <a:pt x="32071" y="788083"/>
                      <a:pt x="35990" y="435012"/>
                      <a:pt x="40272" y="115991"/>
                    </a:cubicBezTo>
                    <a:cubicBezTo>
                      <a:pt x="40272" y="103103"/>
                      <a:pt x="35990" y="90055"/>
                      <a:pt x="31636" y="81463"/>
                    </a:cubicBezTo>
                    <a:cubicBezTo>
                      <a:pt x="31636" y="68575"/>
                      <a:pt x="31636" y="59983"/>
                      <a:pt x="27354" y="46936"/>
                    </a:cubicBezTo>
                    <a:cubicBezTo>
                      <a:pt x="25177" y="27604"/>
                      <a:pt x="16540" y="12528"/>
                      <a:pt x="4130" y="1748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93" name="组合 892"/>
            <p:cNvGrpSpPr/>
            <p:nvPr/>
          </p:nvGrpSpPr>
          <p:grpSpPr>
            <a:xfrm>
              <a:off x="8154731" y="1805525"/>
              <a:ext cx="387105" cy="230443"/>
              <a:chOff x="8154731" y="1805525"/>
              <a:chExt cx="387105" cy="230443"/>
            </a:xfrm>
          </p:grpSpPr>
          <p:sp>
            <p:nvSpPr>
              <p:cNvPr id="894" name="Freeform 104"/>
              <p:cNvSpPr/>
              <p:nvPr/>
            </p:nvSpPr>
            <p:spPr bwMode="auto">
              <a:xfrm flipH="1">
                <a:off x="8154731" y="1808170"/>
                <a:ext cx="387105" cy="227798"/>
              </a:xfrm>
              <a:custGeom>
                <a:avLst/>
                <a:gdLst>
                  <a:gd name="T0" fmla="*/ 162 w 182"/>
                  <a:gd name="T1" fmla="*/ 91 h 92"/>
                  <a:gd name="T2" fmla="*/ 8 w 182"/>
                  <a:gd name="T3" fmla="*/ 80 h 92"/>
                  <a:gd name="T4" fmla="*/ 91 w 182"/>
                  <a:gd name="T5" fmla="*/ 2 h 92"/>
                  <a:gd name="T6" fmla="*/ 162 w 182"/>
                  <a:gd name="T7" fmla="*/ 91 h 92"/>
                  <a:gd name="connsiteX0" fmla="*/ 8471 w 8987"/>
                  <a:gd name="connsiteY0" fmla="*/ 9678 h 9996"/>
                  <a:gd name="connsiteX1" fmla="*/ 10 w 8987"/>
                  <a:gd name="connsiteY1" fmla="*/ 8483 h 9996"/>
                  <a:gd name="connsiteX2" fmla="*/ 4570 w 8987"/>
                  <a:gd name="connsiteY2" fmla="*/ 4 h 9996"/>
                  <a:gd name="connsiteX3" fmla="*/ 8471 w 8987"/>
                  <a:gd name="connsiteY3" fmla="*/ 9678 h 9996"/>
                  <a:gd name="connsiteX0-1" fmla="*/ 9426 w 10000"/>
                  <a:gd name="connsiteY0-2" fmla="*/ 9682 h 10000"/>
                  <a:gd name="connsiteX1-3" fmla="*/ 11 w 10000"/>
                  <a:gd name="connsiteY1-4" fmla="*/ 8486 h 10000"/>
                  <a:gd name="connsiteX2-5" fmla="*/ 5085 w 10000"/>
                  <a:gd name="connsiteY2-6" fmla="*/ 4 h 10000"/>
                  <a:gd name="connsiteX3-7" fmla="*/ 9426 w 10000"/>
                  <a:gd name="connsiteY3-8" fmla="*/ 9682 h 10000"/>
                  <a:gd name="connsiteX0-9" fmla="*/ 9426 w 10000"/>
                  <a:gd name="connsiteY0-10" fmla="*/ 9682 h 10460"/>
                  <a:gd name="connsiteX1-11" fmla="*/ 11 w 10000"/>
                  <a:gd name="connsiteY1-12" fmla="*/ 8486 h 10460"/>
                  <a:gd name="connsiteX2-13" fmla="*/ 5085 w 10000"/>
                  <a:gd name="connsiteY2-14" fmla="*/ 4 h 10460"/>
                  <a:gd name="connsiteX3-15" fmla="*/ 9426 w 10000"/>
                  <a:gd name="connsiteY3-16" fmla="*/ 9682 h 1046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000" h="10460">
                    <a:moveTo>
                      <a:pt x="9426" y="9682"/>
                    </a:moveTo>
                    <a:cubicBezTo>
                      <a:pt x="9426" y="9682"/>
                      <a:pt x="1749" y="12067"/>
                      <a:pt x="11" y="8486"/>
                    </a:cubicBezTo>
                    <a:cubicBezTo>
                      <a:pt x="11" y="8486"/>
                      <a:pt x="-478" y="113"/>
                      <a:pt x="5085" y="4"/>
                    </a:cubicBezTo>
                    <a:cubicBezTo>
                      <a:pt x="10649" y="-213"/>
                      <a:pt x="10465" y="9030"/>
                      <a:pt x="9426" y="9682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5" name="Freeform 105"/>
              <p:cNvSpPr/>
              <p:nvPr/>
            </p:nvSpPr>
            <p:spPr bwMode="auto">
              <a:xfrm flipH="1">
                <a:off x="8162599" y="1805525"/>
                <a:ext cx="341793" cy="186886"/>
              </a:xfrm>
              <a:custGeom>
                <a:avLst/>
                <a:gdLst>
                  <a:gd name="T0" fmla="*/ 0 w 144"/>
                  <a:gd name="T1" fmla="*/ 27 h 79"/>
                  <a:gd name="T2" fmla="*/ 67 w 144"/>
                  <a:gd name="T3" fmla="*/ 1 h 79"/>
                  <a:gd name="T4" fmla="*/ 144 w 144"/>
                  <a:gd name="T5" fmla="*/ 45 h 79"/>
                  <a:gd name="T6" fmla="*/ 0 w 144"/>
                  <a:gd name="T7" fmla="*/ 2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79">
                    <a:moveTo>
                      <a:pt x="0" y="27"/>
                    </a:moveTo>
                    <a:cubicBezTo>
                      <a:pt x="12" y="13"/>
                      <a:pt x="32" y="1"/>
                      <a:pt x="67" y="1"/>
                    </a:cubicBezTo>
                    <a:cubicBezTo>
                      <a:pt x="114" y="0"/>
                      <a:pt x="136" y="22"/>
                      <a:pt x="144" y="45"/>
                    </a:cubicBezTo>
                    <a:cubicBezTo>
                      <a:pt x="118" y="79"/>
                      <a:pt x="11" y="73"/>
                      <a:pt x="0" y="27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6" name="Freeform 106"/>
              <p:cNvSpPr/>
              <p:nvPr/>
            </p:nvSpPr>
            <p:spPr bwMode="auto">
              <a:xfrm flipH="1">
                <a:off x="8402231" y="1843157"/>
                <a:ext cx="56966" cy="29982"/>
              </a:xfrm>
              <a:custGeom>
                <a:avLst/>
                <a:gdLst>
                  <a:gd name="T0" fmla="*/ 0 w 24"/>
                  <a:gd name="T1" fmla="*/ 6 h 13"/>
                  <a:gd name="T2" fmla="*/ 12 w 24"/>
                  <a:gd name="T3" fmla="*/ 12 h 13"/>
                  <a:gd name="T4" fmla="*/ 24 w 24"/>
                  <a:gd name="T5" fmla="*/ 6 h 13"/>
                  <a:gd name="T6" fmla="*/ 12 w 24"/>
                  <a:gd name="T7" fmla="*/ 0 h 13"/>
                  <a:gd name="T8" fmla="*/ 0 w 2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0" y="6"/>
                    </a:moveTo>
                    <a:cubicBezTo>
                      <a:pt x="0" y="10"/>
                      <a:pt x="5" y="13"/>
                      <a:pt x="12" y="12"/>
                    </a:cubicBezTo>
                    <a:cubicBezTo>
                      <a:pt x="18" y="12"/>
                      <a:pt x="24" y="10"/>
                      <a:pt x="24" y="6"/>
                    </a:cubicBezTo>
                    <a:cubicBezTo>
                      <a:pt x="24" y="3"/>
                      <a:pt x="18" y="0"/>
                      <a:pt x="12" y="0"/>
                    </a:cubicBezTo>
                    <a:cubicBezTo>
                      <a:pt x="5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99" name="Freeform 28"/>
          <p:cNvSpPr/>
          <p:nvPr/>
        </p:nvSpPr>
        <p:spPr bwMode="auto">
          <a:xfrm>
            <a:off x="1641913" y="5128595"/>
            <a:ext cx="5076845" cy="1736124"/>
          </a:xfrm>
          <a:custGeom>
            <a:avLst/>
            <a:gdLst>
              <a:gd name="T0" fmla="*/ 966 w 1006"/>
              <a:gd name="T1" fmla="*/ 0 h 516"/>
              <a:gd name="T2" fmla="*/ 966 w 1006"/>
              <a:gd name="T3" fmla="*/ 34 h 516"/>
              <a:gd name="T4" fmla="*/ 364 w 1006"/>
              <a:gd name="T5" fmla="*/ 34 h 516"/>
              <a:gd name="T6" fmla="*/ 364 w 1006"/>
              <a:gd name="T7" fmla="*/ 0 h 516"/>
              <a:gd name="T8" fmla="*/ 0 w 1006"/>
              <a:gd name="T9" fmla="*/ 0 h 516"/>
              <a:gd name="T10" fmla="*/ 0 w 1006"/>
              <a:gd name="T11" fmla="*/ 516 h 516"/>
              <a:gd name="T12" fmla="*/ 364 w 1006"/>
              <a:gd name="T13" fmla="*/ 516 h 516"/>
              <a:gd name="T14" fmla="*/ 364 w 1006"/>
              <a:gd name="T15" fmla="*/ 155 h 516"/>
              <a:gd name="T16" fmla="*/ 966 w 1006"/>
              <a:gd name="T17" fmla="*/ 155 h 516"/>
              <a:gd name="T18" fmla="*/ 966 w 1006"/>
              <a:gd name="T19" fmla="*/ 516 h 516"/>
              <a:gd name="T20" fmla="*/ 1006 w 1006"/>
              <a:gd name="T21" fmla="*/ 516 h 516"/>
              <a:gd name="T22" fmla="*/ 1006 w 1006"/>
              <a:gd name="T23" fmla="*/ 0 h 516"/>
              <a:gd name="T24" fmla="*/ 966 w 1006"/>
              <a:gd name="T25" fmla="*/ 0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06" h="516">
                <a:moveTo>
                  <a:pt x="966" y="0"/>
                </a:moveTo>
                <a:lnTo>
                  <a:pt x="966" y="34"/>
                </a:lnTo>
                <a:lnTo>
                  <a:pt x="364" y="34"/>
                </a:lnTo>
                <a:lnTo>
                  <a:pt x="364" y="0"/>
                </a:lnTo>
                <a:lnTo>
                  <a:pt x="0" y="0"/>
                </a:lnTo>
                <a:lnTo>
                  <a:pt x="0" y="516"/>
                </a:lnTo>
                <a:lnTo>
                  <a:pt x="364" y="516"/>
                </a:lnTo>
                <a:lnTo>
                  <a:pt x="364" y="155"/>
                </a:lnTo>
                <a:lnTo>
                  <a:pt x="966" y="155"/>
                </a:lnTo>
                <a:lnTo>
                  <a:pt x="966" y="516"/>
                </a:lnTo>
                <a:lnTo>
                  <a:pt x="1006" y="516"/>
                </a:lnTo>
                <a:lnTo>
                  <a:pt x="1006" y="0"/>
                </a:lnTo>
                <a:lnTo>
                  <a:pt x="966" y="0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0" name="任意多边形 899"/>
          <p:cNvSpPr/>
          <p:nvPr/>
        </p:nvSpPr>
        <p:spPr bwMode="auto">
          <a:xfrm>
            <a:off x="1281550" y="4629301"/>
            <a:ext cx="5879781" cy="676274"/>
          </a:xfrm>
          <a:custGeom>
            <a:avLst/>
            <a:gdLst>
              <a:gd name="connsiteX0" fmla="*/ 784431 w 5879781"/>
              <a:gd name="connsiteY0" fmla="*/ 0 h 676274"/>
              <a:gd name="connsiteX1" fmla="*/ 5097651 w 5879781"/>
              <a:gd name="connsiteY1" fmla="*/ 0 h 676274"/>
              <a:gd name="connsiteX2" fmla="*/ 5879781 w 5879781"/>
              <a:gd name="connsiteY2" fmla="*/ 549275 h 676274"/>
              <a:gd name="connsiteX3" fmla="*/ 5879781 w 5879781"/>
              <a:gd name="connsiteY3" fmla="*/ 676274 h 676274"/>
              <a:gd name="connsiteX4" fmla="*/ 0 w 5879781"/>
              <a:gd name="connsiteY4" fmla="*/ 676274 h 676274"/>
              <a:gd name="connsiteX5" fmla="*/ 0 w 5879781"/>
              <a:gd name="connsiteY5" fmla="*/ 549275 h 676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9781" h="676274">
                <a:moveTo>
                  <a:pt x="784431" y="0"/>
                </a:moveTo>
                <a:lnTo>
                  <a:pt x="5097651" y="0"/>
                </a:lnTo>
                <a:lnTo>
                  <a:pt x="5879781" y="549275"/>
                </a:lnTo>
                <a:lnTo>
                  <a:pt x="5879781" y="676274"/>
                </a:lnTo>
                <a:lnTo>
                  <a:pt x="0" y="676274"/>
                </a:lnTo>
                <a:lnTo>
                  <a:pt x="0" y="549275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901" name="Rectangle 7"/>
          <p:cNvSpPr>
            <a:spLocks noChangeArrowheads="1"/>
          </p:cNvSpPr>
          <p:nvPr/>
        </p:nvSpPr>
        <p:spPr bwMode="auto">
          <a:xfrm>
            <a:off x="1289052" y="5180806"/>
            <a:ext cx="5881680" cy="150017"/>
          </a:xfrm>
          <a:prstGeom prst="rect">
            <a:avLst/>
          </a:pr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2" name="Freeform 8"/>
          <p:cNvSpPr/>
          <p:nvPr/>
        </p:nvSpPr>
        <p:spPr bwMode="auto">
          <a:xfrm>
            <a:off x="5445127" y="4834731"/>
            <a:ext cx="596900" cy="304800"/>
          </a:xfrm>
          <a:custGeom>
            <a:avLst/>
            <a:gdLst>
              <a:gd name="T0" fmla="*/ 10 w 159"/>
              <a:gd name="T1" fmla="*/ 81 h 81"/>
              <a:gd name="T2" fmla="*/ 159 w 159"/>
              <a:gd name="T3" fmla="*/ 81 h 81"/>
              <a:gd name="T4" fmla="*/ 114 w 159"/>
              <a:gd name="T5" fmla="*/ 0 h 81"/>
              <a:gd name="T6" fmla="*/ 0 w 159"/>
              <a:gd name="T7" fmla="*/ 0 h 81"/>
              <a:gd name="T8" fmla="*/ 10 w 159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81">
                <a:moveTo>
                  <a:pt x="10" y="81"/>
                </a:moveTo>
                <a:cubicBezTo>
                  <a:pt x="159" y="81"/>
                  <a:pt x="159" y="81"/>
                  <a:pt x="159" y="81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6" y="27"/>
                  <a:pt x="6" y="54"/>
                  <a:pt x="10" y="81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3" name="Freeform 9"/>
          <p:cNvSpPr/>
          <p:nvPr/>
        </p:nvSpPr>
        <p:spPr bwMode="auto">
          <a:xfrm>
            <a:off x="4937127" y="4779168"/>
            <a:ext cx="654050" cy="285750"/>
          </a:xfrm>
          <a:custGeom>
            <a:avLst/>
            <a:gdLst>
              <a:gd name="T0" fmla="*/ 0 w 412"/>
              <a:gd name="T1" fmla="*/ 180 h 180"/>
              <a:gd name="T2" fmla="*/ 412 w 412"/>
              <a:gd name="T3" fmla="*/ 180 h 180"/>
              <a:gd name="T4" fmla="*/ 372 w 412"/>
              <a:gd name="T5" fmla="*/ 0 h 180"/>
              <a:gd name="T6" fmla="*/ 88 w 412"/>
              <a:gd name="T7" fmla="*/ 0 h 180"/>
              <a:gd name="T8" fmla="*/ 0 w 412"/>
              <a:gd name="T9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2" h="180">
                <a:moveTo>
                  <a:pt x="0" y="180"/>
                </a:moveTo>
                <a:lnTo>
                  <a:pt x="412" y="180"/>
                </a:lnTo>
                <a:lnTo>
                  <a:pt x="372" y="0"/>
                </a:lnTo>
                <a:lnTo>
                  <a:pt x="88" y="0"/>
                </a:lnTo>
                <a:lnTo>
                  <a:pt x="0" y="18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4" name="Freeform 26"/>
          <p:cNvSpPr/>
          <p:nvPr/>
        </p:nvSpPr>
        <p:spPr bwMode="auto">
          <a:xfrm rot="16200000">
            <a:off x="124136" y="6233095"/>
            <a:ext cx="506413" cy="728662"/>
          </a:xfrm>
          <a:custGeom>
            <a:avLst/>
            <a:gdLst>
              <a:gd name="T0" fmla="*/ 21 w 135"/>
              <a:gd name="T1" fmla="*/ 0 h 194"/>
              <a:gd name="T2" fmla="*/ 135 w 135"/>
              <a:gd name="T3" fmla="*/ 29 h 194"/>
              <a:gd name="T4" fmla="*/ 95 w 135"/>
              <a:gd name="T5" fmla="*/ 175 h 194"/>
              <a:gd name="T6" fmla="*/ 16 w 135"/>
              <a:gd name="T7" fmla="*/ 194 h 194"/>
              <a:gd name="T8" fmla="*/ 21 w 135"/>
              <a:gd name="T9" fmla="*/ 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194">
                <a:moveTo>
                  <a:pt x="21" y="0"/>
                </a:moveTo>
                <a:cubicBezTo>
                  <a:pt x="59" y="10"/>
                  <a:pt x="97" y="20"/>
                  <a:pt x="135" y="29"/>
                </a:cubicBezTo>
                <a:cubicBezTo>
                  <a:pt x="110" y="79"/>
                  <a:pt x="96" y="119"/>
                  <a:pt x="95" y="175"/>
                </a:cubicBezTo>
                <a:cubicBezTo>
                  <a:pt x="69" y="181"/>
                  <a:pt x="43" y="188"/>
                  <a:pt x="16" y="194"/>
                </a:cubicBezTo>
                <a:cubicBezTo>
                  <a:pt x="0" y="123"/>
                  <a:pt x="2" y="71"/>
                  <a:pt x="21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5" name="Freeform 27"/>
          <p:cNvSpPr/>
          <p:nvPr/>
        </p:nvSpPr>
        <p:spPr bwMode="auto">
          <a:xfrm rot="1723841">
            <a:off x="10310343" y="6213222"/>
            <a:ext cx="522288" cy="863600"/>
          </a:xfrm>
          <a:custGeom>
            <a:avLst/>
            <a:gdLst>
              <a:gd name="T0" fmla="*/ 139 w 139"/>
              <a:gd name="T1" fmla="*/ 51 h 230"/>
              <a:gd name="T2" fmla="*/ 35 w 139"/>
              <a:gd name="T3" fmla="*/ 0 h 230"/>
              <a:gd name="T4" fmla="*/ 0 w 139"/>
              <a:gd name="T5" fmla="*/ 187 h 230"/>
              <a:gd name="T6" fmla="*/ 79 w 139"/>
              <a:gd name="T7" fmla="*/ 230 h 230"/>
              <a:gd name="T8" fmla="*/ 139 w 139"/>
              <a:gd name="T9" fmla="*/ 51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230">
                <a:moveTo>
                  <a:pt x="139" y="51"/>
                </a:moveTo>
                <a:cubicBezTo>
                  <a:pt x="104" y="34"/>
                  <a:pt x="69" y="17"/>
                  <a:pt x="35" y="0"/>
                </a:cubicBezTo>
                <a:cubicBezTo>
                  <a:pt x="35" y="70"/>
                  <a:pt x="23" y="122"/>
                  <a:pt x="0" y="187"/>
                </a:cubicBezTo>
                <a:cubicBezTo>
                  <a:pt x="27" y="201"/>
                  <a:pt x="53" y="216"/>
                  <a:pt x="79" y="230"/>
                </a:cubicBezTo>
                <a:cubicBezTo>
                  <a:pt x="118" y="174"/>
                  <a:pt x="138" y="119"/>
                  <a:pt x="139" y="51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06" name="组合 905"/>
          <p:cNvGrpSpPr/>
          <p:nvPr/>
        </p:nvGrpSpPr>
        <p:grpSpPr>
          <a:xfrm>
            <a:off x="2851077" y="6104509"/>
            <a:ext cx="901700" cy="623887"/>
            <a:chOff x="4054477" y="1383506"/>
            <a:chExt cx="901700" cy="623887"/>
          </a:xfrm>
        </p:grpSpPr>
        <p:sp>
          <p:nvSpPr>
            <p:cNvPr id="907" name="Freeform 28"/>
            <p:cNvSpPr/>
            <p:nvPr/>
          </p:nvSpPr>
          <p:spPr bwMode="auto">
            <a:xfrm>
              <a:off x="4054477" y="1383506"/>
              <a:ext cx="901700" cy="623887"/>
            </a:xfrm>
            <a:custGeom>
              <a:avLst/>
              <a:gdLst>
                <a:gd name="T0" fmla="*/ 22 w 240"/>
                <a:gd name="T1" fmla="*/ 10 h 166"/>
                <a:gd name="T2" fmla="*/ 240 w 240"/>
                <a:gd name="T3" fmla="*/ 62 h 166"/>
                <a:gd name="T4" fmla="*/ 197 w 240"/>
                <a:gd name="T5" fmla="*/ 166 h 166"/>
                <a:gd name="T6" fmla="*/ 14 w 240"/>
                <a:gd name="T7" fmla="*/ 140 h 166"/>
                <a:gd name="T8" fmla="*/ 22 w 240"/>
                <a:gd name="T9" fmla="*/ 1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166">
                  <a:moveTo>
                    <a:pt x="22" y="10"/>
                  </a:moveTo>
                  <a:cubicBezTo>
                    <a:pt x="119" y="0"/>
                    <a:pt x="155" y="28"/>
                    <a:pt x="240" y="62"/>
                  </a:cubicBezTo>
                  <a:cubicBezTo>
                    <a:pt x="214" y="102"/>
                    <a:pt x="200" y="117"/>
                    <a:pt x="197" y="166"/>
                  </a:cubicBezTo>
                  <a:cubicBezTo>
                    <a:pt x="120" y="131"/>
                    <a:pt x="99" y="122"/>
                    <a:pt x="14" y="140"/>
                  </a:cubicBezTo>
                  <a:cubicBezTo>
                    <a:pt x="0" y="85"/>
                    <a:pt x="5" y="62"/>
                    <a:pt x="22" y="1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8" name="Freeform 29"/>
            <p:cNvSpPr/>
            <p:nvPr/>
          </p:nvSpPr>
          <p:spPr bwMode="auto">
            <a:xfrm>
              <a:off x="4059239" y="1435893"/>
              <a:ext cx="319088" cy="473075"/>
            </a:xfrm>
            <a:custGeom>
              <a:avLst/>
              <a:gdLst>
                <a:gd name="T0" fmla="*/ 81 w 85"/>
                <a:gd name="T1" fmla="*/ 117 h 126"/>
                <a:gd name="T2" fmla="*/ 13 w 85"/>
                <a:gd name="T3" fmla="*/ 126 h 126"/>
                <a:gd name="T4" fmla="*/ 19 w 85"/>
                <a:gd name="T5" fmla="*/ 2 h 126"/>
                <a:gd name="T6" fmla="*/ 68 w 85"/>
                <a:gd name="T7" fmla="*/ 0 h 126"/>
                <a:gd name="T8" fmla="*/ 81 w 85"/>
                <a:gd name="T9" fmla="*/ 11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26">
                  <a:moveTo>
                    <a:pt x="81" y="117"/>
                  </a:moveTo>
                  <a:cubicBezTo>
                    <a:pt x="58" y="117"/>
                    <a:pt x="35" y="121"/>
                    <a:pt x="13" y="126"/>
                  </a:cubicBezTo>
                  <a:cubicBezTo>
                    <a:pt x="0" y="75"/>
                    <a:pt x="3" y="51"/>
                    <a:pt x="19" y="2"/>
                  </a:cubicBezTo>
                  <a:cubicBezTo>
                    <a:pt x="35" y="1"/>
                    <a:pt x="52" y="0"/>
                    <a:pt x="68" y="0"/>
                  </a:cubicBezTo>
                  <a:cubicBezTo>
                    <a:pt x="84" y="41"/>
                    <a:pt x="85" y="74"/>
                    <a:pt x="81" y="117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09" name="Freeform 30"/>
          <p:cNvSpPr/>
          <p:nvPr/>
        </p:nvSpPr>
        <p:spPr bwMode="auto">
          <a:xfrm>
            <a:off x="5300268" y="6378921"/>
            <a:ext cx="641268" cy="493186"/>
          </a:xfrm>
          <a:custGeom>
            <a:avLst/>
            <a:gdLst>
              <a:gd name="T0" fmla="*/ 0 w 216"/>
              <a:gd name="T1" fmla="*/ 166 h 166"/>
              <a:gd name="T2" fmla="*/ 209 w 216"/>
              <a:gd name="T3" fmla="*/ 133 h 166"/>
              <a:gd name="T4" fmla="*/ 198 w 216"/>
              <a:gd name="T5" fmla="*/ 0 h 166"/>
              <a:gd name="T6" fmla="*/ 12 w 216"/>
              <a:gd name="T7" fmla="*/ 60 h 166"/>
              <a:gd name="T8" fmla="*/ 0 w 216"/>
              <a:gd name="T9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166">
                <a:moveTo>
                  <a:pt x="0" y="166"/>
                </a:moveTo>
                <a:cubicBezTo>
                  <a:pt x="84" y="121"/>
                  <a:pt x="119" y="130"/>
                  <a:pt x="209" y="133"/>
                </a:cubicBezTo>
                <a:cubicBezTo>
                  <a:pt x="215" y="84"/>
                  <a:pt x="216" y="48"/>
                  <a:pt x="198" y="0"/>
                </a:cubicBezTo>
                <a:cubicBezTo>
                  <a:pt x="114" y="3"/>
                  <a:pt x="83" y="12"/>
                  <a:pt x="12" y="60"/>
                </a:cubicBezTo>
                <a:cubicBezTo>
                  <a:pt x="8" y="95"/>
                  <a:pt x="5" y="130"/>
                  <a:pt x="0" y="1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0" name="Freeform 31"/>
          <p:cNvSpPr/>
          <p:nvPr/>
        </p:nvSpPr>
        <p:spPr bwMode="auto">
          <a:xfrm rot="19903584">
            <a:off x="4802678" y="6232877"/>
            <a:ext cx="955987" cy="1104796"/>
          </a:xfrm>
          <a:custGeom>
            <a:avLst/>
            <a:gdLst>
              <a:gd name="T0" fmla="*/ 0 w 179"/>
              <a:gd name="T1" fmla="*/ 50 h 207"/>
              <a:gd name="T2" fmla="*/ 52 w 179"/>
              <a:gd name="T3" fmla="*/ 25 h 207"/>
              <a:gd name="T4" fmla="*/ 105 w 179"/>
              <a:gd name="T5" fmla="*/ 0 h 207"/>
              <a:gd name="T6" fmla="*/ 179 w 179"/>
              <a:gd name="T7" fmla="*/ 207 h 207"/>
              <a:gd name="T8" fmla="*/ 76 w 179"/>
              <a:gd name="T9" fmla="*/ 195 h 207"/>
              <a:gd name="T10" fmla="*/ 0 w 179"/>
              <a:gd name="T11" fmla="*/ 5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9" h="207">
                <a:moveTo>
                  <a:pt x="0" y="50"/>
                </a:moveTo>
                <a:cubicBezTo>
                  <a:pt x="20" y="46"/>
                  <a:pt x="37" y="37"/>
                  <a:pt x="52" y="25"/>
                </a:cubicBezTo>
                <a:cubicBezTo>
                  <a:pt x="68" y="13"/>
                  <a:pt x="85" y="4"/>
                  <a:pt x="105" y="0"/>
                </a:cubicBezTo>
                <a:cubicBezTo>
                  <a:pt x="90" y="104"/>
                  <a:pt x="178" y="128"/>
                  <a:pt x="179" y="207"/>
                </a:cubicBezTo>
                <a:cubicBezTo>
                  <a:pt x="144" y="206"/>
                  <a:pt x="111" y="197"/>
                  <a:pt x="76" y="195"/>
                </a:cubicBezTo>
                <a:cubicBezTo>
                  <a:pt x="72" y="150"/>
                  <a:pt x="10" y="132"/>
                  <a:pt x="0" y="5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1" name="Freeform 32"/>
          <p:cNvSpPr/>
          <p:nvPr/>
        </p:nvSpPr>
        <p:spPr bwMode="auto">
          <a:xfrm>
            <a:off x="7074076" y="6063984"/>
            <a:ext cx="327025" cy="404812"/>
          </a:xfrm>
          <a:custGeom>
            <a:avLst/>
            <a:gdLst>
              <a:gd name="T0" fmla="*/ 0 w 87"/>
              <a:gd name="T1" fmla="*/ 27 h 108"/>
              <a:gd name="T2" fmla="*/ 55 w 87"/>
              <a:gd name="T3" fmla="*/ 0 h 108"/>
              <a:gd name="T4" fmla="*/ 87 w 87"/>
              <a:gd name="T5" fmla="*/ 108 h 108"/>
              <a:gd name="T6" fmla="*/ 19 w 87"/>
              <a:gd name="T7" fmla="*/ 84 h 108"/>
              <a:gd name="T8" fmla="*/ 0 w 87"/>
              <a:gd name="T9" fmla="*/ 27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08">
                <a:moveTo>
                  <a:pt x="0" y="27"/>
                </a:moveTo>
                <a:cubicBezTo>
                  <a:pt x="22" y="23"/>
                  <a:pt x="37" y="13"/>
                  <a:pt x="55" y="0"/>
                </a:cubicBezTo>
                <a:cubicBezTo>
                  <a:pt x="60" y="40"/>
                  <a:pt x="71" y="69"/>
                  <a:pt x="87" y="108"/>
                </a:cubicBezTo>
                <a:cubicBezTo>
                  <a:pt x="65" y="92"/>
                  <a:pt x="47" y="84"/>
                  <a:pt x="19" y="84"/>
                </a:cubicBezTo>
                <a:cubicBezTo>
                  <a:pt x="9" y="67"/>
                  <a:pt x="4" y="47"/>
                  <a:pt x="0" y="27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2" name="Freeform 33"/>
          <p:cNvSpPr/>
          <p:nvPr/>
        </p:nvSpPr>
        <p:spPr bwMode="auto">
          <a:xfrm rot="5128953">
            <a:off x="6152385" y="4624768"/>
            <a:ext cx="320675" cy="544512"/>
          </a:xfrm>
          <a:custGeom>
            <a:avLst/>
            <a:gdLst>
              <a:gd name="T0" fmla="*/ 0 w 85"/>
              <a:gd name="T1" fmla="*/ 127 h 145"/>
              <a:gd name="T2" fmla="*/ 34 w 85"/>
              <a:gd name="T3" fmla="*/ 145 h 145"/>
              <a:gd name="T4" fmla="*/ 85 w 85"/>
              <a:gd name="T5" fmla="*/ 39 h 145"/>
              <a:gd name="T6" fmla="*/ 31 w 85"/>
              <a:gd name="T7" fmla="*/ 0 h 145"/>
              <a:gd name="T8" fmla="*/ 0 w 85"/>
              <a:gd name="T9" fmla="*/ 12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145">
                <a:moveTo>
                  <a:pt x="0" y="127"/>
                </a:moveTo>
                <a:cubicBezTo>
                  <a:pt x="12" y="133"/>
                  <a:pt x="23" y="139"/>
                  <a:pt x="34" y="145"/>
                </a:cubicBezTo>
                <a:cubicBezTo>
                  <a:pt x="57" y="112"/>
                  <a:pt x="74" y="79"/>
                  <a:pt x="85" y="39"/>
                </a:cubicBezTo>
                <a:cubicBezTo>
                  <a:pt x="66" y="27"/>
                  <a:pt x="49" y="14"/>
                  <a:pt x="31" y="0"/>
                </a:cubicBezTo>
                <a:cubicBezTo>
                  <a:pt x="28" y="48"/>
                  <a:pt x="21" y="85"/>
                  <a:pt x="0" y="127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3" name="Freeform 34"/>
          <p:cNvSpPr/>
          <p:nvPr/>
        </p:nvSpPr>
        <p:spPr bwMode="auto">
          <a:xfrm>
            <a:off x="6895695" y="6200749"/>
            <a:ext cx="620713" cy="788987"/>
          </a:xfrm>
          <a:custGeom>
            <a:avLst/>
            <a:gdLst>
              <a:gd name="T0" fmla="*/ 58 w 165"/>
              <a:gd name="T1" fmla="*/ 0 h 210"/>
              <a:gd name="T2" fmla="*/ 165 w 165"/>
              <a:gd name="T3" fmla="*/ 68 h 210"/>
              <a:gd name="T4" fmla="*/ 37 w 165"/>
              <a:gd name="T5" fmla="*/ 210 h 210"/>
              <a:gd name="T6" fmla="*/ 0 w 165"/>
              <a:gd name="T7" fmla="*/ 150 h 210"/>
              <a:gd name="T8" fmla="*/ 58 w 165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" h="210">
                <a:moveTo>
                  <a:pt x="58" y="0"/>
                </a:moveTo>
                <a:cubicBezTo>
                  <a:pt x="94" y="27"/>
                  <a:pt x="125" y="47"/>
                  <a:pt x="165" y="68"/>
                </a:cubicBezTo>
                <a:cubicBezTo>
                  <a:pt x="137" y="139"/>
                  <a:pt x="98" y="168"/>
                  <a:pt x="37" y="210"/>
                </a:cubicBezTo>
                <a:cubicBezTo>
                  <a:pt x="27" y="188"/>
                  <a:pt x="15" y="170"/>
                  <a:pt x="0" y="150"/>
                </a:cubicBezTo>
                <a:cubicBezTo>
                  <a:pt x="39" y="101"/>
                  <a:pt x="54" y="64"/>
                  <a:pt x="5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4" name="Freeform 35"/>
          <p:cNvSpPr/>
          <p:nvPr/>
        </p:nvSpPr>
        <p:spPr bwMode="auto">
          <a:xfrm>
            <a:off x="1018652" y="6588303"/>
            <a:ext cx="334963" cy="387350"/>
          </a:xfrm>
          <a:custGeom>
            <a:avLst/>
            <a:gdLst>
              <a:gd name="T0" fmla="*/ 5 w 89"/>
              <a:gd name="T1" fmla="*/ 0 h 103"/>
              <a:gd name="T2" fmla="*/ 89 w 89"/>
              <a:gd name="T3" fmla="*/ 21 h 103"/>
              <a:gd name="T4" fmla="*/ 57 w 89"/>
              <a:gd name="T5" fmla="*/ 103 h 103"/>
              <a:gd name="T6" fmla="*/ 0 w 89"/>
              <a:gd name="T7" fmla="*/ 84 h 103"/>
              <a:gd name="T8" fmla="*/ 5 w 89"/>
              <a:gd name="T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103">
                <a:moveTo>
                  <a:pt x="5" y="0"/>
                </a:moveTo>
                <a:cubicBezTo>
                  <a:pt x="33" y="7"/>
                  <a:pt x="61" y="14"/>
                  <a:pt x="89" y="21"/>
                </a:cubicBezTo>
                <a:cubicBezTo>
                  <a:pt x="76" y="48"/>
                  <a:pt x="65" y="74"/>
                  <a:pt x="57" y="103"/>
                </a:cubicBezTo>
                <a:cubicBezTo>
                  <a:pt x="35" y="93"/>
                  <a:pt x="27" y="85"/>
                  <a:pt x="0" y="84"/>
                </a:cubicBezTo>
                <a:cubicBezTo>
                  <a:pt x="1" y="55"/>
                  <a:pt x="1" y="28"/>
                  <a:pt x="5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5" name="Freeform 36"/>
          <p:cNvSpPr/>
          <p:nvPr/>
        </p:nvSpPr>
        <p:spPr bwMode="auto">
          <a:xfrm>
            <a:off x="9352012" y="6378236"/>
            <a:ext cx="692150" cy="519112"/>
          </a:xfrm>
          <a:custGeom>
            <a:avLst/>
            <a:gdLst>
              <a:gd name="T0" fmla="*/ 83 w 184"/>
              <a:gd name="T1" fmla="*/ 0 h 138"/>
              <a:gd name="T2" fmla="*/ 184 w 184"/>
              <a:gd name="T3" fmla="*/ 12 h 138"/>
              <a:gd name="T4" fmla="*/ 51 w 184"/>
              <a:gd name="T5" fmla="*/ 138 h 138"/>
              <a:gd name="T6" fmla="*/ 0 w 184"/>
              <a:gd name="T7" fmla="*/ 88 h 138"/>
              <a:gd name="T8" fmla="*/ 83 w 184"/>
              <a:gd name="T9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38">
                <a:moveTo>
                  <a:pt x="83" y="0"/>
                </a:moveTo>
                <a:cubicBezTo>
                  <a:pt x="122" y="14"/>
                  <a:pt x="143" y="15"/>
                  <a:pt x="184" y="12"/>
                </a:cubicBezTo>
                <a:cubicBezTo>
                  <a:pt x="156" y="99"/>
                  <a:pt x="139" y="111"/>
                  <a:pt x="51" y="138"/>
                </a:cubicBezTo>
                <a:cubicBezTo>
                  <a:pt x="32" y="113"/>
                  <a:pt x="26" y="106"/>
                  <a:pt x="0" y="88"/>
                </a:cubicBezTo>
                <a:cubicBezTo>
                  <a:pt x="42" y="66"/>
                  <a:pt x="84" y="56"/>
                  <a:pt x="8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6" name="Freeform 37"/>
          <p:cNvSpPr/>
          <p:nvPr/>
        </p:nvSpPr>
        <p:spPr bwMode="auto">
          <a:xfrm>
            <a:off x="2555877" y="4760118"/>
            <a:ext cx="698500" cy="285750"/>
          </a:xfrm>
          <a:custGeom>
            <a:avLst/>
            <a:gdLst>
              <a:gd name="T0" fmla="*/ 357 w 440"/>
              <a:gd name="T1" fmla="*/ 180 h 180"/>
              <a:gd name="T2" fmla="*/ 0 w 440"/>
              <a:gd name="T3" fmla="*/ 180 h 180"/>
              <a:gd name="T4" fmla="*/ 154 w 440"/>
              <a:gd name="T5" fmla="*/ 0 h 180"/>
              <a:gd name="T6" fmla="*/ 440 w 440"/>
              <a:gd name="T7" fmla="*/ 0 h 180"/>
              <a:gd name="T8" fmla="*/ 357 w 440"/>
              <a:gd name="T9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0" h="180">
                <a:moveTo>
                  <a:pt x="357" y="180"/>
                </a:moveTo>
                <a:lnTo>
                  <a:pt x="0" y="180"/>
                </a:lnTo>
                <a:lnTo>
                  <a:pt x="154" y="0"/>
                </a:lnTo>
                <a:lnTo>
                  <a:pt x="440" y="0"/>
                </a:lnTo>
                <a:lnTo>
                  <a:pt x="357" y="18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7" name="Freeform 38"/>
          <p:cNvSpPr/>
          <p:nvPr/>
        </p:nvSpPr>
        <p:spPr bwMode="auto">
          <a:xfrm>
            <a:off x="5460938" y="6535293"/>
            <a:ext cx="758825" cy="566737"/>
          </a:xfrm>
          <a:custGeom>
            <a:avLst/>
            <a:gdLst>
              <a:gd name="T0" fmla="*/ 70 w 202"/>
              <a:gd name="T1" fmla="*/ 0 h 151"/>
              <a:gd name="T2" fmla="*/ 0 w 202"/>
              <a:gd name="T3" fmla="*/ 97 h 151"/>
              <a:gd name="T4" fmla="*/ 150 w 202"/>
              <a:gd name="T5" fmla="*/ 151 h 151"/>
              <a:gd name="T6" fmla="*/ 202 w 202"/>
              <a:gd name="T7" fmla="*/ 90 h 151"/>
              <a:gd name="T8" fmla="*/ 70 w 202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2" h="151">
                <a:moveTo>
                  <a:pt x="70" y="0"/>
                </a:moveTo>
                <a:cubicBezTo>
                  <a:pt x="47" y="33"/>
                  <a:pt x="24" y="65"/>
                  <a:pt x="0" y="97"/>
                </a:cubicBezTo>
                <a:cubicBezTo>
                  <a:pt x="56" y="108"/>
                  <a:pt x="102" y="121"/>
                  <a:pt x="150" y="151"/>
                </a:cubicBezTo>
                <a:cubicBezTo>
                  <a:pt x="167" y="131"/>
                  <a:pt x="184" y="110"/>
                  <a:pt x="202" y="90"/>
                </a:cubicBezTo>
                <a:cubicBezTo>
                  <a:pt x="166" y="45"/>
                  <a:pt x="124" y="16"/>
                  <a:pt x="70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8" name="Freeform 40"/>
          <p:cNvSpPr/>
          <p:nvPr/>
        </p:nvSpPr>
        <p:spPr bwMode="auto">
          <a:xfrm>
            <a:off x="7085918" y="6305331"/>
            <a:ext cx="698500" cy="701675"/>
          </a:xfrm>
          <a:custGeom>
            <a:avLst/>
            <a:gdLst>
              <a:gd name="T0" fmla="*/ 0 w 186"/>
              <a:gd name="T1" fmla="*/ 13 h 187"/>
              <a:gd name="T2" fmla="*/ 125 w 186"/>
              <a:gd name="T3" fmla="*/ 14 h 187"/>
              <a:gd name="T4" fmla="*/ 186 w 186"/>
              <a:gd name="T5" fmla="*/ 187 h 187"/>
              <a:gd name="T6" fmla="*/ 78 w 186"/>
              <a:gd name="T7" fmla="*/ 165 h 187"/>
              <a:gd name="T8" fmla="*/ 0 w 186"/>
              <a:gd name="T9" fmla="*/ 1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187">
                <a:moveTo>
                  <a:pt x="0" y="13"/>
                </a:moveTo>
                <a:cubicBezTo>
                  <a:pt x="48" y="3"/>
                  <a:pt x="77" y="0"/>
                  <a:pt x="125" y="14"/>
                </a:cubicBezTo>
                <a:cubicBezTo>
                  <a:pt x="170" y="73"/>
                  <a:pt x="155" y="126"/>
                  <a:pt x="186" y="187"/>
                </a:cubicBezTo>
                <a:cubicBezTo>
                  <a:pt x="144" y="156"/>
                  <a:pt x="126" y="164"/>
                  <a:pt x="78" y="165"/>
                </a:cubicBezTo>
                <a:cubicBezTo>
                  <a:pt x="80" y="90"/>
                  <a:pt x="55" y="62"/>
                  <a:pt x="0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9" name="Freeform 41"/>
          <p:cNvSpPr/>
          <p:nvPr/>
        </p:nvSpPr>
        <p:spPr bwMode="auto">
          <a:xfrm>
            <a:off x="2652714" y="4760118"/>
            <a:ext cx="334963" cy="173037"/>
          </a:xfrm>
          <a:custGeom>
            <a:avLst/>
            <a:gdLst>
              <a:gd name="T0" fmla="*/ 0 w 89"/>
              <a:gd name="T1" fmla="*/ 45 h 46"/>
              <a:gd name="T2" fmla="*/ 39 w 89"/>
              <a:gd name="T3" fmla="*/ 0 h 46"/>
              <a:gd name="T4" fmla="*/ 89 w 89"/>
              <a:gd name="T5" fmla="*/ 0 h 46"/>
              <a:gd name="T6" fmla="*/ 1 w 89"/>
              <a:gd name="T7" fmla="*/ 46 h 46"/>
              <a:gd name="T8" fmla="*/ 0 w 89"/>
              <a:gd name="T9" fmla="*/ 4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46">
                <a:moveTo>
                  <a:pt x="0" y="45"/>
                </a:moveTo>
                <a:cubicBezTo>
                  <a:pt x="39" y="0"/>
                  <a:pt x="39" y="0"/>
                  <a:pt x="39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60" y="15"/>
                  <a:pt x="30" y="30"/>
                  <a:pt x="1" y="46"/>
                </a:cubicBezTo>
                <a:lnTo>
                  <a:pt x="0" y="45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0" name="Freeform 42"/>
          <p:cNvSpPr/>
          <p:nvPr/>
        </p:nvSpPr>
        <p:spPr bwMode="auto">
          <a:xfrm>
            <a:off x="1281550" y="5502517"/>
            <a:ext cx="720725" cy="639762"/>
          </a:xfrm>
          <a:custGeom>
            <a:avLst/>
            <a:gdLst>
              <a:gd name="T0" fmla="*/ 3 w 192"/>
              <a:gd name="T1" fmla="*/ 13 h 170"/>
              <a:gd name="T2" fmla="*/ 94 w 192"/>
              <a:gd name="T3" fmla="*/ 0 h 170"/>
              <a:gd name="T4" fmla="*/ 192 w 192"/>
              <a:gd name="T5" fmla="*/ 133 h 170"/>
              <a:gd name="T6" fmla="*/ 120 w 192"/>
              <a:gd name="T7" fmla="*/ 170 h 170"/>
              <a:gd name="T8" fmla="*/ 3 w 192"/>
              <a:gd name="T9" fmla="*/ 1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70">
                <a:moveTo>
                  <a:pt x="3" y="13"/>
                </a:moveTo>
                <a:cubicBezTo>
                  <a:pt x="33" y="8"/>
                  <a:pt x="64" y="4"/>
                  <a:pt x="94" y="0"/>
                </a:cubicBezTo>
                <a:cubicBezTo>
                  <a:pt x="99" y="75"/>
                  <a:pt x="120" y="103"/>
                  <a:pt x="192" y="133"/>
                </a:cubicBezTo>
                <a:cubicBezTo>
                  <a:pt x="168" y="145"/>
                  <a:pt x="144" y="158"/>
                  <a:pt x="120" y="170"/>
                </a:cubicBezTo>
                <a:cubicBezTo>
                  <a:pt x="35" y="143"/>
                  <a:pt x="0" y="102"/>
                  <a:pt x="3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1" name="Freeform 43"/>
          <p:cNvSpPr/>
          <p:nvPr/>
        </p:nvSpPr>
        <p:spPr bwMode="auto">
          <a:xfrm>
            <a:off x="776758" y="6629052"/>
            <a:ext cx="307975" cy="274637"/>
          </a:xfrm>
          <a:custGeom>
            <a:avLst/>
            <a:gdLst>
              <a:gd name="T0" fmla="*/ 82 w 82"/>
              <a:gd name="T1" fmla="*/ 12 h 73"/>
              <a:gd name="T2" fmla="*/ 79 w 82"/>
              <a:gd name="T3" fmla="*/ 54 h 73"/>
              <a:gd name="T4" fmla="*/ 0 w 82"/>
              <a:gd name="T5" fmla="*/ 73 h 73"/>
              <a:gd name="T6" fmla="*/ 0 w 82"/>
              <a:gd name="T7" fmla="*/ 72 h 73"/>
              <a:gd name="T8" fmla="*/ 19 w 82"/>
              <a:gd name="T9" fmla="*/ 0 h 73"/>
              <a:gd name="T10" fmla="*/ 80 w 82"/>
              <a:gd name="T11" fmla="*/ 12 h 73"/>
              <a:gd name="T12" fmla="*/ 82 w 82"/>
              <a:gd name="T13" fmla="*/ 12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73">
                <a:moveTo>
                  <a:pt x="82" y="12"/>
                </a:moveTo>
                <a:cubicBezTo>
                  <a:pt x="80" y="26"/>
                  <a:pt x="79" y="40"/>
                  <a:pt x="79" y="54"/>
                </a:cubicBezTo>
                <a:cubicBezTo>
                  <a:pt x="53" y="60"/>
                  <a:pt x="27" y="67"/>
                  <a:pt x="0" y="73"/>
                </a:cubicBezTo>
                <a:cubicBezTo>
                  <a:pt x="0" y="72"/>
                  <a:pt x="0" y="72"/>
                  <a:pt x="0" y="72"/>
                </a:cubicBezTo>
                <a:cubicBezTo>
                  <a:pt x="2" y="46"/>
                  <a:pt x="9" y="24"/>
                  <a:pt x="19" y="0"/>
                </a:cubicBezTo>
                <a:cubicBezTo>
                  <a:pt x="40" y="7"/>
                  <a:pt x="59" y="10"/>
                  <a:pt x="80" y="12"/>
                </a:cubicBezTo>
                <a:cubicBezTo>
                  <a:pt x="81" y="12"/>
                  <a:pt x="81" y="12"/>
                  <a:pt x="82" y="12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2" name="Freeform 44"/>
          <p:cNvSpPr/>
          <p:nvPr/>
        </p:nvSpPr>
        <p:spPr bwMode="auto">
          <a:xfrm rot="15143635">
            <a:off x="4649423" y="6260772"/>
            <a:ext cx="514350" cy="754062"/>
          </a:xfrm>
          <a:custGeom>
            <a:avLst/>
            <a:gdLst>
              <a:gd name="T0" fmla="*/ 137 w 137"/>
              <a:gd name="T1" fmla="*/ 15 h 201"/>
              <a:gd name="T2" fmla="*/ 32 w 137"/>
              <a:gd name="T3" fmla="*/ 0 h 201"/>
              <a:gd name="T4" fmla="*/ 48 w 137"/>
              <a:gd name="T5" fmla="*/ 201 h 201"/>
              <a:gd name="T6" fmla="*/ 112 w 137"/>
              <a:gd name="T7" fmla="*/ 167 h 201"/>
              <a:gd name="T8" fmla="*/ 137 w 137"/>
              <a:gd name="T9" fmla="*/ 15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201">
                <a:moveTo>
                  <a:pt x="137" y="15"/>
                </a:moveTo>
                <a:cubicBezTo>
                  <a:pt x="102" y="12"/>
                  <a:pt x="66" y="11"/>
                  <a:pt x="32" y="0"/>
                </a:cubicBezTo>
                <a:cubicBezTo>
                  <a:pt x="0" y="78"/>
                  <a:pt x="15" y="127"/>
                  <a:pt x="48" y="201"/>
                </a:cubicBezTo>
                <a:cubicBezTo>
                  <a:pt x="68" y="188"/>
                  <a:pt x="90" y="178"/>
                  <a:pt x="112" y="167"/>
                </a:cubicBezTo>
                <a:cubicBezTo>
                  <a:pt x="97" y="104"/>
                  <a:pt x="98" y="68"/>
                  <a:pt x="137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3" name="Freeform 45"/>
          <p:cNvSpPr/>
          <p:nvPr/>
        </p:nvSpPr>
        <p:spPr bwMode="auto">
          <a:xfrm>
            <a:off x="1092636" y="6252522"/>
            <a:ext cx="815975" cy="717550"/>
          </a:xfrm>
          <a:custGeom>
            <a:avLst/>
            <a:gdLst>
              <a:gd name="T0" fmla="*/ 117 w 217"/>
              <a:gd name="T1" fmla="*/ 0 h 191"/>
              <a:gd name="T2" fmla="*/ 217 w 217"/>
              <a:gd name="T3" fmla="*/ 60 h 191"/>
              <a:gd name="T4" fmla="*/ 79 w 217"/>
              <a:gd name="T5" fmla="*/ 191 h 191"/>
              <a:gd name="T6" fmla="*/ 0 w 217"/>
              <a:gd name="T7" fmla="*/ 148 h 191"/>
              <a:gd name="T8" fmla="*/ 117 w 217"/>
              <a:gd name="T9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191">
                <a:moveTo>
                  <a:pt x="117" y="0"/>
                </a:moveTo>
                <a:cubicBezTo>
                  <a:pt x="150" y="20"/>
                  <a:pt x="184" y="40"/>
                  <a:pt x="217" y="60"/>
                </a:cubicBezTo>
                <a:cubicBezTo>
                  <a:pt x="158" y="98"/>
                  <a:pt x="121" y="136"/>
                  <a:pt x="79" y="191"/>
                </a:cubicBezTo>
                <a:cubicBezTo>
                  <a:pt x="53" y="176"/>
                  <a:pt x="27" y="162"/>
                  <a:pt x="0" y="148"/>
                </a:cubicBezTo>
                <a:cubicBezTo>
                  <a:pt x="26" y="85"/>
                  <a:pt x="61" y="39"/>
                  <a:pt x="117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4" name="Freeform 46"/>
          <p:cNvSpPr/>
          <p:nvPr/>
        </p:nvSpPr>
        <p:spPr bwMode="auto">
          <a:xfrm>
            <a:off x="3509073" y="6519423"/>
            <a:ext cx="473075" cy="379412"/>
          </a:xfrm>
          <a:custGeom>
            <a:avLst/>
            <a:gdLst>
              <a:gd name="T0" fmla="*/ 65 w 126"/>
              <a:gd name="T1" fmla="*/ 0 h 101"/>
              <a:gd name="T2" fmla="*/ 126 w 126"/>
              <a:gd name="T3" fmla="*/ 36 h 101"/>
              <a:gd name="T4" fmla="*/ 66 w 126"/>
              <a:gd name="T5" fmla="*/ 101 h 101"/>
              <a:gd name="T6" fmla="*/ 21 w 126"/>
              <a:gd name="T7" fmla="*/ 76 h 101"/>
              <a:gd name="T8" fmla="*/ 0 w 126"/>
              <a:gd name="T9" fmla="*/ 58 h 101"/>
              <a:gd name="T10" fmla="*/ 65 w 126"/>
              <a:gd name="T1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6" h="101">
                <a:moveTo>
                  <a:pt x="65" y="0"/>
                </a:moveTo>
                <a:cubicBezTo>
                  <a:pt x="85" y="12"/>
                  <a:pt x="105" y="24"/>
                  <a:pt x="126" y="36"/>
                </a:cubicBezTo>
                <a:cubicBezTo>
                  <a:pt x="98" y="53"/>
                  <a:pt x="76" y="74"/>
                  <a:pt x="66" y="101"/>
                </a:cubicBezTo>
                <a:cubicBezTo>
                  <a:pt x="47" y="98"/>
                  <a:pt x="33" y="88"/>
                  <a:pt x="21" y="76"/>
                </a:cubicBezTo>
                <a:cubicBezTo>
                  <a:pt x="15" y="69"/>
                  <a:pt x="8" y="63"/>
                  <a:pt x="0" y="58"/>
                </a:cubicBezTo>
                <a:cubicBezTo>
                  <a:pt x="20" y="35"/>
                  <a:pt x="40" y="17"/>
                  <a:pt x="65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5" name="Freeform 47"/>
          <p:cNvSpPr/>
          <p:nvPr/>
        </p:nvSpPr>
        <p:spPr bwMode="auto">
          <a:xfrm rot="3407977">
            <a:off x="5654569" y="4829836"/>
            <a:ext cx="814388" cy="758825"/>
          </a:xfrm>
          <a:custGeom>
            <a:avLst/>
            <a:gdLst>
              <a:gd name="T0" fmla="*/ 110 w 217"/>
              <a:gd name="T1" fmla="*/ 0 h 202"/>
              <a:gd name="T2" fmla="*/ 217 w 217"/>
              <a:gd name="T3" fmla="*/ 66 h 202"/>
              <a:gd name="T4" fmla="*/ 89 w 217"/>
              <a:gd name="T5" fmla="*/ 202 h 202"/>
              <a:gd name="T6" fmla="*/ 0 w 217"/>
              <a:gd name="T7" fmla="*/ 151 h 202"/>
              <a:gd name="T8" fmla="*/ 110 w 217"/>
              <a:gd name="T9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02">
                <a:moveTo>
                  <a:pt x="110" y="0"/>
                </a:moveTo>
                <a:cubicBezTo>
                  <a:pt x="158" y="13"/>
                  <a:pt x="169" y="54"/>
                  <a:pt x="217" y="66"/>
                </a:cubicBezTo>
                <a:cubicBezTo>
                  <a:pt x="192" y="133"/>
                  <a:pt x="114" y="135"/>
                  <a:pt x="89" y="202"/>
                </a:cubicBezTo>
                <a:cubicBezTo>
                  <a:pt x="46" y="194"/>
                  <a:pt x="43" y="159"/>
                  <a:pt x="0" y="151"/>
                </a:cubicBezTo>
                <a:cubicBezTo>
                  <a:pt x="21" y="83"/>
                  <a:pt x="89" y="69"/>
                  <a:pt x="11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6" name="Freeform 48"/>
          <p:cNvSpPr/>
          <p:nvPr/>
        </p:nvSpPr>
        <p:spPr bwMode="auto">
          <a:xfrm>
            <a:off x="604488" y="6184901"/>
            <a:ext cx="455613" cy="398462"/>
          </a:xfrm>
          <a:custGeom>
            <a:avLst/>
            <a:gdLst>
              <a:gd name="T0" fmla="*/ 121 w 121"/>
              <a:gd name="T1" fmla="*/ 54 h 106"/>
              <a:gd name="T2" fmla="*/ 79 w 121"/>
              <a:gd name="T3" fmla="*/ 106 h 106"/>
              <a:gd name="T4" fmla="*/ 0 w 121"/>
              <a:gd name="T5" fmla="*/ 63 h 106"/>
              <a:gd name="T6" fmla="*/ 34 w 121"/>
              <a:gd name="T7" fmla="*/ 0 h 106"/>
              <a:gd name="T8" fmla="*/ 71 w 121"/>
              <a:gd name="T9" fmla="*/ 25 h 106"/>
              <a:gd name="T10" fmla="*/ 121 w 121"/>
              <a:gd name="T11" fmla="*/ 5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106">
                <a:moveTo>
                  <a:pt x="121" y="54"/>
                </a:moveTo>
                <a:cubicBezTo>
                  <a:pt x="106" y="71"/>
                  <a:pt x="93" y="89"/>
                  <a:pt x="79" y="106"/>
                </a:cubicBezTo>
                <a:cubicBezTo>
                  <a:pt x="53" y="92"/>
                  <a:pt x="26" y="78"/>
                  <a:pt x="0" y="63"/>
                </a:cubicBezTo>
                <a:cubicBezTo>
                  <a:pt x="10" y="37"/>
                  <a:pt x="18" y="23"/>
                  <a:pt x="34" y="0"/>
                </a:cubicBezTo>
                <a:cubicBezTo>
                  <a:pt x="47" y="5"/>
                  <a:pt x="60" y="16"/>
                  <a:pt x="71" y="25"/>
                </a:cubicBezTo>
                <a:cubicBezTo>
                  <a:pt x="88" y="39"/>
                  <a:pt x="100" y="50"/>
                  <a:pt x="121" y="54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7" name="Freeform 49"/>
          <p:cNvSpPr/>
          <p:nvPr/>
        </p:nvSpPr>
        <p:spPr bwMode="auto">
          <a:xfrm rot="17826345">
            <a:off x="5060822" y="5140526"/>
            <a:ext cx="571500" cy="758825"/>
          </a:xfrm>
          <a:custGeom>
            <a:avLst/>
            <a:gdLst>
              <a:gd name="T0" fmla="*/ 41 w 152"/>
              <a:gd name="T1" fmla="*/ 0 h 202"/>
              <a:gd name="T2" fmla="*/ 152 w 152"/>
              <a:gd name="T3" fmla="*/ 60 h 202"/>
              <a:gd name="T4" fmla="*/ 90 w 152"/>
              <a:gd name="T5" fmla="*/ 202 h 202"/>
              <a:gd name="T6" fmla="*/ 45 w 152"/>
              <a:gd name="T7" fmla="*/ 189 h 202"/>
              <a:gd name="T8" fmla="*/ 0 w 152"/>
              <a:gd name="T9" fmla="*/ 176 h 202"/>
              <a:gd name="T10" fmla="*/ 41 w 152"/>
              <a:gd name="T11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2" h="202">
                <a:moveTo>
                  <a:pt x="41" y="0"/>
                </a:moveTo>
                <a:cubicBezTo>
                  <a:pt x="88" y="7"/>
                  <a:pt x="104" y="53"/>
                  <a:pt x="152" y="60"/>
                </a:cubicBezTo>
                <a:cubicBezTo>
                  <a:pt x="105" y="104"/>
                  <a:pt x="92" y="139"/>
                  <a:pt x="90" y="202"/>
                </a:cubicBezTo>
                <a:cubicBezTo>
                  <a:pt x="71" y="201"/>
                  <a:pt x="62" y="197"/>
                  <a:pt x="45" y="189"/>
                </a:cubicBezTo>
                <a:cubicBezTo>
                  <a:pt x="28" y="180"/>
                  <a:pt x="20" y="177"/>
                  <a:pt x="0" y="176"/>
                </a:cubicBezTo>
                <a:cubicBezTo>
                  <a:pt x="1" y="117"/>
                  <a:pt x="0" y="47"/>
                  <a:pt x="4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28" name="组合 927"/>
          <p:cNvGrpSpPr/>
          <p:nvPr/>
        </p:nvGrpSpPr>
        <p:grpSpPr>
          <a:xfrm rot="21216861">
            <a:off x="3211934" y="4237478"/>
            <a:ext cx="123912" cy="332152"/>
            <a:chOff x="4433984" y="2861501"/>
            <a:chExt cx="277068" cy="613847"/>
          </a:xfrm>
        </p:grpSpPr>
        <p:sp>
          <p:nvSpPr>
            <p:cNvPr id="929" name="等腰三角形 274"/>
            <p:cNvSpPr/>
            <p:nvPr/>
          </p:nvSpPr>
          <p:spPr>
            <a:xfrm rot="19761847">
              <a:off x="4522047" y="3125549"/>
              <a:ext cx="132021" cy="349799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-1" fmla="*/ 0 w 174625"/>
                <a:gd name="connsiteY0-2" fmla="*/ 359395 h 427128"/>
                <a:gd name="connsiteX1-3" fmla="*/ 87313 w 174625"/>
                <a:gd name="connsiteY1-4" fmla="*/ 0 h 427128"/>
                <a:gd name="connsiteX2-5" fmla="*/ 174625 w 174625"/>
                <a:gd name="connsiteY2-6" fmla="*/ 359395 h 427128"/>
                <a:gd name="connsiteX3-7" fmla="*/ 0 w 174625"/>
                <a:gd name="connsiteY3-8" fmla="*/ 359395 h 427128"/>
                <a:gd name="connsiteX0-9" fmla="*/ 0 w 174625"/>
                <a:gd name="connsiteY0-10" fmla="*/ 359395 h 468984"/>
                <a:gd name="connsiteX1-11" fmla="*/ 87313 w 174625"/>
                <a:gd name="connsiteY1-12" fmla="*/ 0 h 468984"/>
                <a:gd name="connsiteX2-13" fmla="*/ 174625 w 174625"/>
                <a:gd name="connsiteY2-14" fmla="*/ 359395 h 468984"/>
                <a:gd name="connsiteX3-15" fmla="*/ 0 w 174625"/>
                <a:gd name="connsiteY3-16" fmla="*/ 359395 h 468984"/>
                <a:gd name="connsiteX0-17" fmla="*/ 0 w 174625"/>
                <a:gd name="connsiteY0-18" fmla="*/ 359395 h 468984"/>
                <a:gd name="connsiteX1-19" fmla="*/ 87313 w 174625"/>
                <a:gd name="connsiteY1-20" fmla="*/ 0 h 468984"/>
                <a:gd name="connsiteX2-21" fmla="*/ 174625 w 174625"/>
                <a:gd name="connsiteY2-22" fmla="*/ 359395 h 468984"/>
                <a:gd name="connsiteX3-23" fmla="*/ 0 w 174625"/>
                <a:gd name="connsiteY3-24" fmla="*/ 359395 h 468984"/>
                <a:gd name="connsiteX0-25" fmla="*/ 0 w 174625"/>
                <a:gd name="connsiteY0-26" fmla="*/ 359395 h 468984"/>
                <a:gd name="connsiteX1-27" fmla="*/ 87313 w 174625"/>
                <a:gd name="connsiteY1-28" fmla="*/ 0 h 468984"/>
                <a:gd name="connsiteX2-29" fmla="*/ 174625 w 174625"/>
                <a:gd name="connsiteY2-30" fmla="*/ 359395 h 468984"/>
                <a:gd name="connsiteX3-31" fmla="*/ 0 w 174625"/>
                <a:gd name="connsiteY3-32" fmla="*/ 359395 h 468984"/>
                <a:gd name="connsiteX0-33" fmla="*/ 0 w 174625"/>
                <a:gd name="connsiteY0-34" fmla="*/ 359395 h 468984"/>
                <a:gd name="connsiteX1-35" fmla="*/ 87313 w 174625"/>
                <a:gd name="connsiteY1-36" fmla="*/ 0 h 468984"/>
                <a:gd name="connsiteX2-37" fmla="*/ 174625 w 174625"/>
                <a:gd name="connsiteY2-38" fmla="*/ 359395 h 468984"/>
                <a:gd name="connsiteX3-39" fmla="*/ 0 w 174625"/>
                <a:gd name="connsiteY3-40" fmla="*/ 359395 h 468984"/>
                <a:gd name="connsiteX0-41" fmla="*/ 0 w 174625"/>
                <a:gd name="connsiteY0-42" fmla="*/ 359395 h 462686"/>
                <a:gd name="connsiteX1-43" fmla="*/ 87313 w 174625"/>
                <a:gd name="connsiteY1-44" fmla="*/ 0 h 462686"/>
                <a:gd name="connsiteX2-45" fmla="*/ 174625 w 174625"/>
                <a:gd name="connsiteY2-46" fmla="*/ 359395 h 462686"/>
                <a:gd name="connsiteX3-47" fmla="*/ 0 w 174625"/>
                <a:gd name="connsiteY3-48" fmla="*/ 359395 h 462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0" name="等腰三角形 274"/>
            <p:cNvSpPr/>
            <p:nvPr/>
          </p:nvSpPr>
          <p:spPr>
            <a:xfrm rot="19575246">
              <a:off x="4635801" y="2945107"/>
              <a:ext cx="75251" cy="199385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-1" fmla="*/ 0 w 174625"/>
                <a:gd name="connsiteY0-2" fmla="*/ 359395 h 427128"/>
                <a:gd name="connsiteX1-3" fmla="*/ 87313 w 174625"/>
                <a:gd name="connsiteY1-4" fmla="*/ 0 h 427128"/>
                <a:gd name="connsiteX2-5" fmla="*/ 174625 w 174625"/>
                <a:gd name="connsiteY2-6" fmla="*/ 359395 h 427128"/>
                <a:gd name="connsiteX3-7" fmla="*/ 0 w 174625"/>
                <a:gd name="connsiteY3-8" fmla="*/ 359395 h 427128"/>
                <a:gd name="connsiteX0-9" fmla="*/ 0 w 174625"/>
                <a:gd name="connsiteY0-10" fmla="*/ 359395 h 468984"/>
                <a:gd name="connsiteX1-11" fmla="*/ 87313 w 174625"/>
                <a:gd name="connsiteY1-12" fmla="*/ 0 h 468984"/>
                <a:gd name="connsiteX2-13" fmla="*/ 174625 w 174625"/>
                <a:gd name="connsiteY2-14" fmla="*/ 359395 h 468984"/>
                <a:gd name="connsiteX3-15" fmla="*/ 0 w 174625"/>
                <a:gd name="connsiteY3-16" fmla="*/ 359395 h 468984"/>
                <a:gd name="connsiteX0-17" fmla="*/ 0 w 174625"/>
                <a:gd name="connsiteY0-18" fmla="*/ 359395 h 468984"/>
                <a:gd name="connsiteX1-19" fmla="*/ 87313 w 174625"/>
                <a:gd name="connsiteY1-20" fmla="*/ 0 h 468984"/>
                <a:gd name="connsiteX2-21" fmla="*/ 174625 w 174625"/>
                <a:gd name="connsiteY2-22" fmla="*/ 359395 h 468984"/>
                <a:gd name="connsiteX3-23" fmla="*/ 0 w 174625"/>
                <a:gd name="connsiteY3-24" fmla="*/ 359395 h 468984"/>
                <a:gd name="connsiteX0-25" fmla="*/ 0 w 174625"/>
                <a:gd name="connsiteY0-26" fmla="*/ 359395 h 468984"/>
                <a:gd name="connsiteX1-27" fmla="*/ 87313 w 174625"/>
                <a:gd name="connsiteY1-28" fmla="*/ 0 h 468984"/>
                <a:gd name="connsiteX2-29" fmla="*/ 174625 w 174625"/>
                <a:gd name="connsiteY2-30" fmla="*/ 359395 h 468984"/>
                <a:gd name="connsiteX3-31" fmla="*/ 0 w 174625"/>
                <a:gd name="connsiteY3-32" fmla="*/ 359395 h 468984"/>
                <a:gd name="connsiteX0-33" fmla="*/ 0 w 174625"/>
                <a:gd name="connsiteY0-34" fmla="*/ 359395 h 468984"/>
                <a:gd name="connsiteX1-35" fmla="*/ 87313 w 174625"/>
                <a:gd name="connsiteY1-36" fmla="*/ 0 h 468984"/>
                <a:gd name="connsiteX2-37" fmla="*/ 174625 w 174625"/>
                <a:gd name="connsiteY2-38" fmla="*/ 359395 h 468984"/>
                <a:gd name="connsiteX3-39" fmla="*/ 0 w 174625"/>
                <a:gd name="connsiteY3-40" fmla="*/ 359395 h 468984"/>
                <a:gd name="connsiteX0-41" fmla="*/ 0 w 174625"/>
                <a:gd name="connsiteY0-42" fmla="*/ 359395 h 462686"/>
                <a:gd name="connsiteX1-43" fmla="*/ 87313 w 174625"/>
                <a:gd name="connsiteY1-44" fmla="*/ 0 h 462686"/>
                <a:gd name="connsiteX2-45" fmla="*/ 174625 w 174625"/>
                <a:gd name="connsiteY2-46" fmla="*/ 359395 h 462686"/>
                <a:gd name="connsiteX3-47" fmla="*/ 0 w 174625"/>
                <a:gd name="connsiteY3-48" fmla="*/ 359395 h 462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1" name="等腰三角形 274"/>
            <p:cNvSpPr/>
            <p:nvPr/>
          </p:nvSpPr>
          <p:spPr>
            <a:xfrm rot="20381645">
              <a:off x="4433984" y="2861501"/>
              <a:ext cx="47124" cy="124860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-1" fmla="*/ 0 w 174625"/>
                <a:gd name="connsiteY0-2" fmla="*/ 359395 h 427128"/>
                <a:gd name="connsiteX1-3" fmla="*/ 87313 w 174625"/>
                <a:gd name="connsiteY1-4" fmla="*/ 0 h 427128"/>
                <a:gd name="connsiteX2-5" fmla="*/ 174625 w 174625"/>
                <a:gd name="connsiteY2-6" fmla="*/ 359395 h 427128"/>
                <a:gd name="connsiteX3-7" fmla="*/ 0 w 174625"/>
                <a:gd name="connsiteY3-8" fmla="*/ 359395 h 427128"/>
                <a:gd name="connsiteX0-9" fmla="*/ 0 w 174625"/>
                <a:gd name="connsiteY0-10" fmla="*/ 359395 h 468984"/>
                <a:gd name="connsiteX1-11" fmla="*/ 87313 w 174625"/>
                <a:gd name="connsiteY1-12" fmla="*/ 0 h 468984"/>
                <a:gd name="connsiteX2-13" fmla="*/ 174625 w 174625"/>
                <a:gd name="connsiteY2-14" fmla="*/ 359395 h 468984"/>
                <a:gd name="connsiteX3-15" fmla="*/ 0 w 174625"/>
                <a:gd name="connsiteY3-16" fmla="*/ 359395 h 468984"/>
                <a:gd name="connsiteX0-17" fmla="*/ 0 w 174625"/>
                <a:gd name="connsiteY0-18" fmla="*/ 359395 h 468984"/>
                <a:gd name="connsiteX1-19" fmla="*/ 87313 w 174625"/>
                <a:gd name="connsiteY1-20" fmla="*/ 0 h 468984"/>
                <a:gd name="connsiteX2-21" fmla="*/ 174625 w 174625"/>
                <a:gd name="connsiteY2-22" fmla="*/ 359395 h 468984"/>
                <a:gd name="connsiteX3-23" fmla="*/ 0 w 174625"/>
                <a:gd name="connsiteY3-24" fmla="*/ 359395 h 468984"/>
                <a:gd name="connsiteX0-25" fmla="*/ 0 w 174625"/>
                <a:gd name="connsiteY0-26" fmla="*/ 359395 h 468984"/>
                <a:gd name="connsiteX1-27" fmla="*/ 87313 w 174625"/>
                <a:gd name="connsiteY1-28" fmla="*/ 0 h 468984"/>
                <a:gd name="connsiteX2-29" fmla="*/ 174625 w 174625"/>
                <a:gd name="connsiteY2-30" fmla="*/ 359395 h 468984"/>
                <a:gd name="connsiteX3-31" fmla="*/ 0 w 174625"/>
                <a:gd name="connsiteY3-32" fmla="*/ 359395 h 468984"/>
                <a:gd name="connsiteX0-33" fmla="*/ 0 w 174625"/>
                <a:gd name="connsiteY0-34" fmla="*/ 359395 h 468984"/>
                <a:gd name="connsiteX1-35" fmla="*/ 87313 w 174625"/>
                <a:gd name="connsiteY1-36" fmla="*/ 0 h 468984"/>
                <a:gd name="connsiteX2-37" fmla="*/ 174625 w 174625"/>
                <a:gd name="connsiteY2-38" fmla="*/ 359395 h 468984"/>
                <a:gd name="connsiteX3-39" fmla="*/ 0 w 174625"/>
                <a:gd name="connsiteY3-40" fmla="*/ 359395 h 468984"/>
                <a:gd name="connsiteX0-41" fmla="*/ 0 w 174625"/>
                <a:gd name="connsiteY0-42" fmla="*/ 359395 h 462686"/>
                <a:gd name="connsiteX1-43" fmla="*/ 87313 w 174625"/>
                <a:gd name="connsiteY1-44" fmla="*/ 0 h 462686"/>
                <a:gd name="connsiteX2-45" fmla="*/ 174625 w 174625"/>
                <a:gd name="connsiteY2-46" fmla="*/ 359395 h 462686"/>
                <a:gd name="connsiteX3-47" fmla="*/ 0 w 174625"/>
                <a:gd name="connsiteY3-48" fmla="*/ 359395 h 462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2" name="Freeform 36"/>
          <p:cNvSpPr/>
          <p:nvPr/>
        </p:nvSpPr>
        <p:spPr bwMode="auto">
          <a:xfrm>
            <a:off x="3743924" y="6204987"/>
            <a:ext cx="1156642" cy="867481"/>
          </a:xfrm>
          <a:custGeom>
            <a:avLst/>
            <a:gdLst>
              <a:gd name="T0" fmla="*/ 83 w 184"/>
              <a:gd name="T1" fmla="*/ 0 h 138"/>
              <a:gd name="T2" fmla="*/ 184 w 184"/>
              <a:gd name="T3" fmla="*/ 12 h 138"/>
              <a:gd name="T4" fmla="*/ 51 w 184"/>
              <a:gd name="T5" fmla="*/ 138 h 138"/>
              <a:gd name="T6" fmla="*/ 0 w 184"/>
              <a:gd name="T7" fmla="*/ 88 h 138"/>
              <a:gd name="T8" fmla="*/ 83 w 184"/>
              <a:gd name="T9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38">
                <a:moveTo>
                  <a:pt x="83" y="0"/>
                </a:moveTo>
                <a:cubicBezTo>
                  <a:pt x="122" y="14"/>
                  <a:pt x="143" y="15"/>
                  <a:pt x="184" y="12"/>
                </a:cubicBezTo>
                <a:cubicBezTo>
                  <a:pt x="156" y="99"/>
                  <a:pt x="139" y="111"/>
                  <a:pt x="51" y="138"/>
                </a:cubicBezTo>
                <a:cubicBezTo>
                  <a:pt x="32" y="113"/>
                  <a:pt x="26" y="106"/>
                  <a:pt x="0" y="88"/>
                </a:cubicBezTo>
                <a:cubicBezTo>
                  <a:pt x="42" y="66"/>
                  <a:pt x="84" y="56"/>
                  <a:pt x="8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3" name="Freeform 27"/>
          <p:cNvSpPr/>
          <p:nvPr/>
        </p:nvSpPr>
        <p:spPr bwMode="auto">
          <a:xfrm rot="5400000">
            <a:off x="11218023" y="6187334"/>
            <a:ext cx="522288" cy="863600"/>
          </a:xfrm>
          <a:custGeom>
            <a:avLst/>
            <a:gdLst>
              <a:gd name="T0" fmla="*/ 139 w 139"/>
              <a:gd name="T1" fmla="*/ 51 h 230"/>
              <a:gd name="T2" fmla="*/ 35 w 139"/>
              <a:gd name="T3" fmla="*/ 0 h 230"/>
              <a:gd name="T4" fmla="*/ 0 w 139"/>
              <a:gd name="T5" fmla="*/ 187 h 230"/>
              <a:gd name="T6" fmla="*/ 79 w 139"/>
              <a:gd name="T7" fmla="*/ 230 h 230"/>
              <a:gd name="T8" fmla="*/ 139 w 139"/>
              <a:gd name="T9" fmla="*/ 51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230">
                <a:moveTo>
                  <a:pt x="139" y="51"/>
                </a:moveTo>
                <a:cubicBezTo>
                  <a:pt x="104" y="34"/>
                  <a:pt x="69" y="17"/>
                  <a:pt x="35" y="0"/>
                </a:cubicBezTo>
                <a:cubicBezTo>
                  <a:pt x="35" y="70"/>
                  <a:pt x="23" y="122"/>
                  <a:pt x="0" y="187"/>
                </a:cubicBezTo>
                <a:cubicBezTo>
                  <a:pt x="27" y="201"/>
                  <a:pt x="53" y="216"/>
                  <a:pt x="79" y="230"/>
                </a:cubicBezTo>
                <a:cubicBezTo>
                  <a:pt x="118" y="174"/>
                  <a:pt x="138" y="119"/>
                  <a:pt x="139" y="51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4" name="Freeform 31"/>
          <p:cNvSpPr/>
          <p:nvPr/>
        </p:nvSpPr>
        <p:spPr bwMode="auto">
          <a:xfrm rot="17965566">
            <a:off x="6650628" y="6540031"/>
            <a:ext cx="346670" cy="400633"/>
          </a:xfrm>
          <a:custGeom>
            <a:avLst/>
            <a:gdLst>
              <a:gd name="T0" fmla="*/ 0 w 179"/>
              <a:gd name="T1" fmla="*/ 50 h 207"/>
              <a:gd name="T2" fmla="*/ 52 w 179"/>
              <a:gd name="T3" fmla="*/ 25 h 207"/>
              <a:gd name="T4" fmla="*/ 105 w 179"/>
              <a:gd name="T5" fmla="*/ 0 h 207"/>
              <a:gd name="T6" fmla="*/ 179 w 179"/>
              <a:gd name="T7" fmla="*/ 207 h 207"/>
              <a:gd name="T8" fmla="*/ 76 w 179"/>
              <a:gd name="T9" fmla="*/ 195 h 207"/>
              <a:gd name="T10" fmla="*/ 0 w 179"/>
              <a:gd name="T11" fmla="*/ 5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9" h="207">
                <a:moveTo>
                  <a:pt x="0" y="50"/>
                </a:moveTo>
                <a:cubicBezTo>
                  <a:pt x="20" y="46"/>
                  <a:pt x="37" y="37"/>
                  <a:pt x="52" y="25"/>
                </a:cubicBezTo>
                <a:cubicBezTo>
                  <a:pt x="68" y="13"/>
                  <a:pt x="85" y="4"/>
                  <a:pt x="105" y="0"/>
                </a:cubicBezTo>
                <a:cubicBezTo>
                  <a:pt x="90" y="104"/>
                  <a:pt x="178" y="128"/>
                  <a:pt x="179" y="207"/>
                </a:cubicBezTo>
                <a:cubicBezTo>
                  <a:pt x="144" y="206"/>
                  <a:pt x="111" y="197"/>
                  <a:pt x="76" y="195"/>
                </a:cubicBezTo>
                <a:cubicBezTo>
                  <a:pt x="72" y="150"/>
                  <a:pt x="10" y="132"/>
                  <a:pt x="0" y="5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5" name="任意多边形 934"/>
          <p:cNvSpPr/>
          <p:nvPr/>
        </p:nvSpPr>
        <p:spPr>
          <a:xfrm>
            <a:off x="10765904" y="6571538"/>
            <a:ext cx="211965" cy="211932"/>
          </a:xfrm>
          <a:custGeom>
            <a:avLst/>
            <a:gdLst>
              <a:gd name="connsiteX0" fmla="*/ 26194 w 204788"/>
              <a:gd name="connsiteY0" fmla="*/ 0 h 197644"/>
              <a:gd name="connsiteX1" fmla="*/ 0 w 204788"/>
              <a:gd name="connsiteY1" fmla="*/ 100013 h 197644"/>
              <a:gd name="connsiteX2" fmla="*/ 28575 w 204788"/>
              <a:gd name="connsiteY2" fmla="*/ 152400 h 197644"/>
              <a:gd name="connsiteX3" fmla="*/ 204788 w 204788"/>
              <a:gd name="connsiteY3" fmla="*/ 197644 h 197644"/>
              <a:gd name="connsiteX4" fmla="*/ 204788 w 204788"/>
              <a:gd name="connsiteY4" fmla="*/ 116682 h 197644"/>
              <a:gd name="connsiteX5" fmla="*/ 192882 w 204788"/>
              <a:gd name="connsiteY5" fmla="*/ 66675 h 197644"/>
              <a:gd name="connsiteX6" fmla="*/ 26194 w 204788"/>
              <a:gd name="connsiteY6" fmla="*/ 0 h 197644"/>
              <a:gd name="connsiteX0-1" fmla="*/ 26194 w 207169"/>
              <a:gd name="connsiteY0-2" fmla="*/ 0 h 211932"/>
              <a:gd name="connsiteX1-3" fmla="*/ 0 w 207169"/>
              <a:gd name="connsiteY1-4" fmla="*/ 100013 h 211932"/>
              <a:gd name="connsiteX2-5" fmla="*/ 28575 w 207169"/>
              <a:gd name="connsiteY2-6" fmla="*/ 152400 h 211932"/>
              <a:gd name="connsiteX3-7" fmla="*/ 207169 w 207169"/>
              <a:gd name="connsiteY3-8" fmla="*/ 211932 h 211932"/>
              <a:gd name="connsiteX4-9" fmla="*/ 204788 w 207169"/>
              <a:gd name="connsiteY4-10" fmla="*/ 116682 h 211932"/>
              <a:gd name="connsiteX5-11" fmla="*/ 192882 w 207169"/>
              <a:gd name="connsiteY5-12" fmla="*/ 66675 h 211932"/>
              <a:gd name="connsiteX6-13" fmla="*/ 26194 w 207169"/>
              <a:gd name="connsiteY6-14" fmla="*/ 0 h 211932"/>
              <a:gd name="connsiteX0-15" fmla="*/ 26194 w 207169"/>
              <a:gd name="connsiteY0-16" fmla="*/ 0 h 211932"/>
              <a:gd name="connsiteX1-17" fmla="*/ 0 w 207169"/>
              <a:gd name="connsiteY1-18" fmla="*/ 100013 h 211932"/>
              <a:gd name="connsiteX2-19" fmla="*/ 28575 w 207169"/>
              <a:gd name="connsiteY2-20" fmla="*/ 183357 h 211932"/>
              <a:gd name="connsiteX3-21" fmla="*/ 207169 w 207169"/>
              <a:gd name="connsiteY3-22" fmla="*/ 211932 h 211932"/>
              <a:gd name="connsiteX4-23" fmla="*/ 204788 w 207169"/>
              <a:gd name="connsiteY4-24" fmla="*/ 116682 h 211932"/>
              <a:gd name="connsiteX5-25" fmla="*/ 192882 w 207169"/>
              <a:gd name="connsiteY5-26" fmla="*/ 66675 h 211932"/>
              <a:gd name="connsiteX6-27" fmla="*/ 26194 w 207169"/>
              <a:gd name="connsiteY6-28" fmla="*/ 0 h 211932"/>
              <a:gd name="connsiteX0-29" fmla="*/ 26194 w 211965"/>
              <a:gd name="connsiteY0-30" fmla="*/ 0 h 211932"/>
              <a:gd name="connsiteX1-31" fmla="*/ 0 w 211965"/>
              <a:gd name="connsiteY1-32" fmla="*/ 100013 h 211932"/>
              <a:gd name="connsiteX2-33" fmla="*/ 28575 w 211965"/>
              <a:gd name="connsiteY2-34" fmla="*/ 183357 h 211932"/>
              <a:gd name="connsiteX3-35" fmla="*/ 207169 w 211965"/>
              <a:gd name="connsiteY3-36" fmla="*/ 211932 h 211932"/>
              <a:gd name="connsiteX4-37" fmla="*/ 204788 w 211965"/>
              <a:gd name="connsiteY4-38" fmla="*/ 116682 h 211932"/>
              <a:gd name="connsiteX5-39" fmla="*/ 192882 w 211965"/>
              <a:gd name="connsiteY5-40" fmla="*/ 66675 h 211932"/>
              <a:gd name="connsiteX6-41" fmla="*/ 26194 w 211965"/>
              <a:gd name="connsiteY6-42" fmla="*/ 0 h 2119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11965" h="211932">
                <a:moveTo>
                  <a:pt x="26194" y="0"/>
                </a:moveTo>
                <a:lnTo>
                  <a:pt x="0" y="100013"/>
                </a:lnTo>
                <a:lnTo>
                  <a:pt x="28575" y="183357"/>
                </a:lnTo>
                <a:lnTo>
                  <a:pt x="207169" y="211932"/>
                </a:lnTo>
                <a:cubicBezTo>
                  <a:pt x="206375" y="180182"/>
                  <a:pt x="219870" y="174626"/>
                  <a:pt x="204788" y="116682"/>
                </a:cubicBezTo>
                <a:lnTo>
                  <a:pt x="192882" y="66675"/>
                </a:lnTo>
                <a:lnTo>
                  <a:pt x="26194" y="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6" name="Freeform 30"/>
          <p:cNvSpPr/>
          <p:nvPr/>
        </p:nvSpPr>
        <p:spPr bwMode="auto">
          <a:xfrm>
            <a:off x="8227375" y="6378236"/>
            <a:ext cx="838760" cy="645073"/>
          </a:xfrm>
          <a:custGeom>
            <a:avLst/>
            <a:gdLst>
              <a:gd name="T0" fmla="*/ 0 w 216"/>
              <a:gd name="T1" fmla="*/ 166 h 166"/>
              <a:gd name="T2" fmla="*/ 209 w 216"/>
              <a:gd name="T3" fmla="*/ 133 h 166"/>
              <a:gd name="T4" fmla="*/ 198 w 216"/>
              <a:gd name="T5" fmla="*/ 0 h 166"/>
              <a:gd name="T6" fmla="*/ 12 w 216"/>
              <a:gd name="T7" fmla="*/ 60 h 166"/>
              <a:gd name="T8" fmla="*/ 0 w 216"/>
              <a:gd name="T9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166">
                <a:moveTo>
                  <a:pt x="0" y="166"/>
                </a:moveTo>
                <a:cubicBezTo>
                  <a:pt x="84" y="121"/>
                  <a:pt x="119" y="130"/>
                  <a:pt x="209" y="133"/>
                </a:cubicBezTo>
                <a:cubicBezTo>
                  <a:pt x="215" y="84"/>
                  <a:pt x="216" y="48"/>
                  <a:pt x="198" y="0"/>
                </a:cubicBezTo>
                <a:cubicBezTo>
                  <a:pt x="114" y="3"/>
                  <a:pt x="83" y="12"/>
                  <a:pt x="12" y="60"/>
                </a:cubicBezTo>
                <a:cubicBezTo>
                  <a:pt x="8" y="95"/>
                  <a:pt x="5" y="130"/>
                  <a:pt x="0" y="1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7" name="Freeform 44"/>
          <p:cNvSpPr/>
          <p:nvPr/>
        </p:nvSpPr>
        <p:spPr bwMode="auto">
          <a:xfrm rot="3102220">
            <a:off x="5996959" y="5917165"/>
            <a:ext cx="635124" cy="931122"/>
          </a:xfrm>
          <a:custGeom>
            <a:avLst/>
            <a:gdLst>
              <a:gd name="T0" fmla="*/ 137 w 137"/>
              <a:gd name="T1" fmla="*/ 15 h 201"/>
              <a:gd name="T2" fmla="*/ 32 w 137"/>
              <a:gd name="T3" fmla="*/ 0 h 201"/>
              <a:gd name="T4" fmla="*/ 48 w 137"/>
              <a:gd name="T5" fmla="*/ 201 h 201"/>
              <a:gd name="T6" fmla="*/ 112 w 137"/>
              <a:gd name="T7" fmla="*/ 167 h 201"/>
              <a:gd name="T8" fmla="*/ 137 w 137"/>
              <a:gd name="T9" fmla="*/ 15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201">
                <a:moveTo>
                  <a:pt x="137" y="15"/>
                </a:moveTo>
                <a:cubicBezTo>
                  <a:pt x="102" y="12"/>
                  <a:pt x="66" y="11"/>
                  <a:pt x="32" y="0"/>
                </a:cubicBezTo>
                <a:cubicBezTo>
                  <a:pt x="0" y="78"/>
                  <a:pt x="15" y="127"/>
                  <a:pt x="48" y="201"/>
                </a:cubicBezTo>
                <a:cubicBezTo>
                  <a:pt x="68" y="188"/>
                  <a:pt x="90" y="178"/>
                  <a:pt x="112" y="167"/>
                </a:cubicBezTo>
                <a:cubicBezTo>
                  <a:pt x="97" y="104"/>
                  <a:pt x="98" y="68"/>
                  <a:pt x="137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8" name="Freeform 42"/>
          <p:cNvSpPr/>
          <p:nvPr/>
        </p:nvSpPr>
        <p:spPr bwMode="auto">
          <a:xfrm>
            <a:off x="7916105" y="6447897"/>
            <a:ext cx="487100" cy="432381"/>
          </a:xfrm>
          <a:custGeom>
            <a:avLst/>
            <a:gdLst>
              <a:gd name="T0" fmla="*/ 3 w 192"/>
              <a:gd name="T1" fmla="*/ 13 h 170"/>
              <a:gd name="T2" fmla="*/ 94 w 192"/>
              <a:gd name="T3" fmla="*/ 0 h 170"/>
              <a:gd name="T4" fmla="*/ 192 w 192"/>
              <a:gd name="T5" fmla="*/ 133 h 170"/>
              <a:gd name="T6" fmla="*/ 120 w 192"/>
              <a:gd name="T7" fmla="*/ 170 h 170"/>
              <a:gd name="T8" fmla="*/ 3 w 192"/>
              <a:gd name="T9" fmla="*/ 1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70">
                <a:moveTo>
                  <a:pt x="3" y="13"/>
                </a:moveTo>
                <a:cubicBezTo>
                  <a:pt x="33" y="8"/>
                  <a:pt x="64" y="4"/>
                  <a:pt x="94" y="0"/>
                </a:cubicBezTo>
                <a:cubicBezTo>
                  <a:pt x="99" y="75"/>
                  <a:pt x="120" y="103"/>
                  <a:pt x="192" y="133"/>
                </a:cubicBezTo>
                <a:cubicBezTo>
                  <a:pt x="168" y="145"/>
                  <a:pt x="144" y="158"/>
                  <a:pt x="120" y="170"/>
                </a:cubicBezTo>
                <a:cubicBezTo>
                  <a:pt x="35" y="143"/>
                  <a:pt x="0" y="102"/>
                  <a:pt x="3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9" name="Freeform 49"/>
          <p:cNvSpPr/>
          <p:nvPr/>
        </p:nvSpPr>
        <p:spPr bwMode="auto">
          <a:xfrm rot="6088023" flipH="1">
            <a:off x="2219881" y="4631002"/>
            <a:ext cx="421821" cy="560085"/>
          </a:xfrm>
          <a:custGeom>
            <a:avLst/>
            <a:gdLst>
              <a:gd name="T0" fmla="*/ 41 w 152"/>
              <a:gd name="T1" fmla="*/ 0 h 202"/>
              <a:gd name="T2" fmla="*/ 152 w 152"/>
              <a:gd name="T3" fmla="*/ 60 h 202"/>
              <a:gd name="T4" fmla="*/ 90 w 152"/>
              <a:gd name="T5" fmla="*/ 202 h 202"/>
              <a:gd name="T6" fmla="*/ 45 w 152"/>
              <a:gd name="T7" fmla="*/ 189 h 202"/>
              <a:gd name="T8" fmla="*/ 0 w 152"/>
              <a:gd name="T9" fmla="*/ 176 h 202"/>
              <a:gd name="T10" fmla="*/ 41 w 152"/>
              <a:gd name="T11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2" h="202">
                <a:moveTo>
                  <a:pt x="41" y="0"/>
                </a:moveTo>
                <a:cubicBezTo>
                  <a:pt x="88" y="7"/>
                  <a:pt x="104" y="53"/>
                  <a:pt x="152" y="60"/>
                </a:cubicBezTo>
                <a:cubicBezTo>
                  <a:pt x="105" y="104"/>
                  <a:pt x="92" y="139"/>
                  <a:pt x="90" y="202"/>
                </a:cubicBezTo>
                <a:cubicBezTo>
                  <a:pt x="71" y="201"/>
                  <a:pt x="62" y="197"/>
                  <a:pt x="45" y="189"/>
                </a:cubicBezTo>
                <a:cubicBezTo>
                  <a:pt x="28" y="180"/>
                  <a:pt x="20" y="177"/>
                  <a:pt x="0" y="176"/>
                </a:cubicBezTo>
                <a:cubicBezTo>
                  <a:pt x="1" y="117"/>
                  <a:pt x="0" y="47"/>
                  <a:pt x="4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0" name="Freeform 49"/>
          <p:cNvSpPr/>
          <p:nvPr/>
        </p:nvSpPr>
        <p:spPr bwMode="auto">
          <a:xfrm rot="16200000">
            <a:off x="298546" y="6501936"/>
            <a:ext cx="421821" cy="560085"/>
          </a:xfrm>
          <a:custGeom>
            <a:avLst/>
            <a:gdLst>
              <a:gd name="T0" fmla="*/ 41 w 152"/>
              <a:gd name="T1" fmla="*/ 0 h 202"/>
              <a:gd name="T2" fmla="*/ 152 w 152"/>
              <a:gd name="T3" fmla="*/ 60 h 202"/>
              <a:gd name="T4" fmla="*/ 90 w 152"/>
              <a:gd name="T5" fmla="*/ 202 h 202"/>
              <a:gd name="T6" fmla="*/ 45 w 152"/>
              <a:gd name="T7" fmla="*/ 189 h 202"/>
              <a:gd name="T8" fmla="*/ 0 w 152"/>
              <a:gd name="T9" fmla="*/ 176 h 202"/>
              <a:gd name="T10" fmla="*/ 41 w 152"/>
              <a:gd name="T11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2" h="202">
                <a:moveTo>
                  <a:pt x="41" y="0"/>
                </a:moveTo>
                <a:cubicBezTo>
                  <a:pt x="88" y="7"/>
                  <a:pt x="104" y="53"/>
                  <a:pt x="152" y="60"/>
                </a:cubicBezTo>
                <a:cubicBezTo>
                  <a:pt x="105" y="104"/>
                  <a:pt x="92" y="139"/>
                  <a:pt x="90" y="202"/>
                </a:cubicBezTo>
                <a:cubicBezTo>
                  <a:pt x="71" y="201"/>
                  <a:pt x="62" y="197"/>
                  <a:pt x="45" y="189"/>
                </a:cubicBezTo>
                <a:cubicBezTo>
                  <a:pt x="28" y="180"/>
                  <a:pt x="20" y="177"/>
                  <a:pt x="0" y="176"/>
                </a:cubicBezTo>
                <a:cubicBezTo>
                  <a:pt x="1" y="117"/>
                  <a:pt x="0" y="47"/>
                  <a:pt x="4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1" name="Freeform 38"/>
          <p:cNvSpPr/>
          <p:nvPr/>
        </p:nvSpPr>
        <p:spPr bwMode="auto">
          <a:xfrm>
            <a:off x="9422519" y="6280433"/>
            <a:ext cx="758825" cy="566737"/>
          </a:xfrm>
          <a:custGeom>
            <a:avLst/>
            <a:gdLst>
              <a:gd name="T0" fmla="*/ 70 w 202"/>
              <a:gd name="T1" fmla="*/ 0 h 151"/>
              <a:gd name="T2" fmla="*/ 0 w 202"/>
              <a:gd name="T3" fmla="*/ 97 h 151"/>
              <a:gd name="T4" fmla="*/ 150 w 202"/>
              <a:gd name="T5" fmla="*/ 151 h 151"/>
              <a:gd name="T6" fmla="*/ 202 w 202"/>
              <a:gd name="T7" fmla="*/ 90 h 151"/>
              <a:gd name="T8" fmla="*/ 70 w 202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2" h="151">
                <a:moveTo>
                  <a:pt x="70" y="0"/>
                </a:moveTo>
                <a:cubicBezTo>
                  <a:pt x="47" y="33"/>
                  <a:pt x="24" y="65"/>
                  <a:pt x="0" y="97"/>
                </a:cubicBezTo>
                <a:cubicBezTo>
                  <a:pt x="56" y="108"/>
                  <a:pt x="102" y="121"/>
                  <a:pt x="150" y="151"/>
                </a:cubicBezTo>
                <a:cubicBezTo>
                  <a:pt x="167" y="131"/>
                  <a:pt x="184" y="110"/>
                  <a:pt x="202" y="90"/>
                </a:cubicBezTo>
                <a:cubicBezTo>
                  <a:pt x="166" y="45"/>
                  <a:pt x="124" y="16"/>
                  <a:pt x="70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2" name="Freeform 36"/>
          <p:cNvSpPr/>
          <p:nvPr/>
        </p:nvSpPr>
        <p:spPr bwMode="auto">
          <a:xfrm rot="2628905">
            <a:off x="7341245" y="6445966"/>
            <a:ext cx="692150" cy="519112"/>
          </a:xfrm>
          <a:custGeom>
            <a:avLst/>
            <a:gdLst>
              <a:gd name="T0" fmla="*/ 83 w 184"/>
              <a:gd name="T1" fmla="*/ 0 h 138"/>
              <a:gd name="T2" fmla="*/ 184 w 184"/>
              <a:gd name="T3" fmla="*/ 12 h 138"/>
              <a:gd name="T4" fmla="*/ 51 w 184"/>
              <a:gd name="T5" fmla="*/ 138 h 138"/>
              <a:gd name="T6" fmla="*/ 0 w 184"/>
              <a:gd name="T7" fmla="*/ 88 h 138"/>
              <a:gd name="T8" fmla="*/ 83 w 184"/>
              <a:gd name="T9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38">
                <a:moveTo>
                  <a:pt x="83" y="0"/>
                </a:moveTo>
                <a:cubicBezTo>
                  <a:pt x="122" y="14"/>
                  <a:pt x="143" y="15"/>
                  <a:pt x="184" y="12"/>
                </a:cubicBezTo>
                <a:cubicBezTo>
                  <a:pt x="156" y="99"/>
                  <a:pt x="139" y="111"/>
                  <a:pt x="51" y="138"/>
                </a:cubicBezTo>
                <a:cubicBezTo>
                  <a:pt x="32" y="113"/>
                  <a:pt x="26" y="106"/>
                  <a:pt x="0" y="88"/>
                </a:cubicBezTo>
                <a:cubicBezTo>
                  <a:pt x="42" y="66"/>
                  <a:pt x="84" y="56"/>
                  <a:pt x="8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3" name="任意多边形 942"/>
          <p:cNvSpPr/>
          <p:nvPr/>
        </p:nvSpPr>
        <p:spPr>
          <a:xfrm>
            <a:off x="3072366" y="4738601"/>
            <a:ext cx="952500" cy="330994"/>
          </a:xfrm>
          <a:custGeom>
            <a:avLst/>
            <a:gdLst>
              <a:gd name="connsiteX0" fmla="*/ 361950 w 1009650"/>
              <a:gd name="connsiteY0" fmla="*/ 0 h 314325"/>
              <a:gd name="connsiteX1" fmla="*/ 866775 w 1009650"/>
              <a:gd name="connsiteY1" fmla="*/ 0 h 314325"/>
              <a:gd name="connsiteX2" fmla="*/ 1009650 w 1009650"/>
              <a:gd name="connsiteY2" fmla="*/ 314325 h 314325"/>
              <a:gd name="connsiteX3" fmla="*/ 0 w 1009650"/>
              <a:gd name="connsiteY3" fmla="*/ 276225 h 314325"/>
              <a:gd name="connsiteX4" fmla="*/ 361950 w 1009650"/>
              <a:gd name="connsiteY4" fmla="*/ 0 h 314325"/>
              <a:gd name="connsiteX0-1" fmla="*/ 304800 w 952500"/>
              <a:gd name="connsiteY0-2" fmla="*/ 0 h 330994"/>
              <a:gd name="connsiteX1-3" fmla="*/ 809625 w 952500"/>
              <a:gd name="connsiteY1-4" fmla="*/ 0 h 330994"/>
              <a:gd name="connsiteX2-5" fmla="*/ 952500 w 952500"/>
              <a:gd name="connsiteY2-6" fmla="*/ 314325 h 330994"/>
              <a:gd name="connsiteX3-7" fmla="*/ 0 w 952500"/>
              <a:gd name="connsiteY3-8" fmla="*/ 330994 h 330994"/>
              <a:gd name="connsiteX4-9" fmla="*/ 304800 w 952500"/>
              <a:gd name="connsiteY4-10" fmla="*/ 0 h 330994"/>
              <a:gd name="connsiteX0-11" fmla="*/ 230981 w 952500"/>
              <a:gd name="connsiteY0-12" fmla="*/ 11906 h 330994"/>
              <a:gd name="connsiteX1-13" fmla="*/ 809625 w 952500"/>
              <a:gd name="connsiteY1-14" fmla="*/ 0 h 330994"/>
              <a:gd name="connsiteX2-15" fmla="*/ 952500 w 952500"/>
              <a:gd name="connsiteY2-16" fmla="*/ 314325 h 330994"/>
              <a:gd name="connsiteX3-17" fmla="*/ 0 w 952500"/>
              <a:gd name="connsiteY3-18" fmla="*/ 330994 h 330994"/>
              <a:gd name="connsiteX4-19" fmla="*/ 230981 w 952500"/>
              <a:gd name="connsiteY4-20" fmla="*/ 11906 h 330994"/>
              <a:gd name="connsiteX0-21" fmla="*/ 230981 w 952500"/>
              <a:gd name="connsiteY0-22" fmla="*/ 4763 h 330994"/>
              <a:gd name="connsiteX1-23" fmla="*/ 809625 w 952500"/>
              <a:gd name="connsiteY1-24" fmla="*/ 0 h 330994"/>
              <a:gd name="connsiteX2-25" fmla="*/ 952500 w 952500"/>
              <a:gd name="connsiteY2-26" fmla="*/ 314325 h 330994"/>
              <a:gd name="connsiteX3-27" fmla="*/ 0 w 952500"/>
              <a:gd name="connsiteY3-28" fmla="*/ 330994 h 330994"/>
              <a:gd name="connsiteX4-29" fmla="*/ 230981 w 952500"/>
              <a:gd name="connsiteY4-30" fmla="*/ 4763 h 3309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2500" h="330994">
                <a:moveTo>
                  <a:pt x="230981" y="4763"/>
                </a:moveTo>
                <a:lnTo>
                  <a:pt x="809625" y="0"/>
                </a:lnTo>
                <a:lnTo>
                  <a:pt x="952500" y="314325"/>
                </a:lnTo>
                <a:lnTo>
                  <a:pt x="0" y="330994"/>
                </a:lnTo>
                <a:lnTo>
                  <a:pt x="230981" y="4763"/>
                </a:lnTo>
                <a:close/>
              </a:path>
            </a:pathLst>
          </a:custGeom>
          <a:solidFill>
            <a:srgbClr val="3E3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4" name="组合 943"/>
          <p:cNvGrpSpPr/>
          <p:nvPr/>
        </p:nvGrpSpPr>
        <p:grpSpPr>
          <a:xfrm>
            <a:off x="4043020" y="4747834"/>
            <a:ext cx="2011228" cy="165264"/>
            <a:chOff x="4032375" y="4922999"/>
            <a:chExt cx="2011228" cy="165264"/>
          </a:xfrm>
        </p:grpSpPr>
        <p:sp>
          <p:nvSpPr>
            <p:cNvPr id="945" name="任意多边形 944"/>
            <p:cNvSpPr/>
            <p:nvPr/>
          </p:nvSpPr>
          <p:spPr>
            <a:xfrm>
              <a:off x="4038126" y="4922999"/>
              <a:ext cx="2005477" cy="130805"/>
            </a:xfrm>
            <a:custGeom>
              <a:avLst/>
              <a:gdLst>
                <a:gd name="connsiteX0" fmla="*/ 361950 w 1009650"/>
                <a:gd name="connsiteY0" fmla="*/ 0 h 314325"/>
                <a:gd name="connsiteX1" fmla="*/ 866775 w 1009650"/>
                <a:gd name="connsiteY1" fmla="*/ 0 h 314325"/>
                <a:gd name="connsiteX2" fmla="*/ 1009650 w 1009650"/>
                <a:gd name="connsiteY2" fmla="*/ 314325 h 314325"/>
                <a:gd name="connsiteX3" fmla="*/ 0 w 1009650"/>
                <a:gd name="connsiteY3" fmla="*/ 276225 h 314325"/>
                <a:gd name="connsiteX4" fmla="*/ 361950 w 1009650"/>
                <a:gd name="connsiteY4" fmla="*/ 0 h 314325"/>
                <a:gd name="connsiteX0-1" fmla="*/ 304800 w 952500"/>
                <a:gd name="connsiteY0-2" fmla="*/ 0 h 330994"/>
                <a:gd name="connsiteX1-3" fmla="*/ 809625 w 952500"/>
                <a:gd name="connsiteY1-4" fmla="*/ 0 h 330994"/>
                <a:gd name="connsiteX2-5" fmla="*/ 952500 w 952500"/>
                <a:gd name="connsiteY2-6" fmla="*/ 314325 h 330994"/>
                <a:gd name="connsiteX3-7" fmla="*/ 0 w 952500"/>
                <a:gd name="connsiteY3-8" fmla="*/ 330994 h 330994"/>
                <a:gd name="connsiteX4-9" fmla="*/ 304800 w 952500"/>
                <a:gd name="connsiteY4-10" fmla="*/ 0 h 330994"/>
                <a:gd name="connsiteX0-11" fmla="*/ 230981 w 952500"/>
                <a:gd name="connsiteY0-12" fmla="*/ 11906 h 330994"/>
                <a:gd name="connsiteX1-13" fmla="*/ 809625 w 952500"/>
                <a:gd name="connsiteY1-14" fmla="*/ 0 h 330994"/>
                <a:gd name="connsiteX2-15" fmla="*/ 952500 w 952500"/>
                <a:gd name="connsiteY2-16" fmla="*/ 314325 h 330994"/>
                <a:gd name="connsiteX3-17" fmla="*/ 0 w 952500"/>
                <a:gd name="connsiteY3-18" fmla="*/ 330994 h 330994"/>
                <a:gd name="connsiteX4-19" fmla="*/ 230981 w 952500"/>
                <a:gd name="connsiteY4-20" fmla="*/ 11906 h 330994"/>
                <a:gd name="connsiteX0-21" fmla="*/ 230981 w 952500"/>
                <a:gd name="connsiteY0-22" fmla="*/ 4763 h 330994"/>
                <a:gd name="connsiteX1-23" fmla="*/ 809625 w 952500"/>
                <a:gd name="connsiteY1-24" fmla="*/ 0 h 330994"/>
                <a:gd name="connsiteX2-25" fmla="*/ 952500 w 952500"/>
                <a:gd name="connsiteY2-26" fmla="*/ 314325 h 330994"/>
                <a:gd name="connsiteX3-27" fmla="*/ 0 w 952500"/>
                <a:gd name="connsiteY3-28" fmla="*/ 330994 h 330994"/>
                <a:gd name="connsiteX4-29" fmla="*/ 230981 w 952500"/>
                <a:gd name="connsiteY4-30" fmla="*/ 4763 h 330994"/>
                <a:gd name="connsiteX0-31" fmla="*/ 114515 w 952500"/>
                <a:gd name="connsiteY0-32" fmla="*/ 46190 h 330994"/>
                <a:gd name="connsiteX1-33" fmla="*/ 809625 w 952500"/>
                <a:gd name="connsiteY1-34" fmla="*/ 0 h 330994"/>
                <a:gd name="connsiteX2-35" fmla="*/ 952500 w 952500"/>
                <a:gd name="connsiteY2-36" fmla="*/ 314325 h 330994"/>
                <a:gd name="connsiteX3-37" fmla="*/ 0 w 952500"/>
                <a:gd name="connsiteY3-38" fmla="*/ 330994 h 330994"/>
                <a:gd name="connsiteX4-39" fmla="*/ 114515 w 952500"/>
                <a:gd name="connsiteY4-40" fmla="*/ 46190 h 330994"/>
                <a:gd name="connsiteX0-41" fmla="*/ 114515 w 952500"/>
                <a:gd name="connsiteY0-42" fmla="*/ 16601 h 301405"/>
                <a:gd name="connsiteX1-43" fmla="*/ 853014 w 952500"/>
                <a:gd name="connsiteY1-44" fmla="*/ 0 h 301405"/>
                <a:gd name="connsiteX2-45" fmla="*/ 952500 w 952500"/>
                <a:gd name="connsiteY2-46" fmla="*/ 284736 h 301405"/>
                <a:gd name="connsiteX3-47" fmla="*/ 0 w 952500"/>
                <a:gd name="connsiteY3-48" fmla="*/ 301405 h 301405"/>
                <a:gd name="connsiteX4-49" fmla="*/ 114515 w 952500"/>
                <a:gd name="connsiteY4-50" fmla="*/ 16601 h 301405"/>
                <a:gd name="connsiteX0-51" fmla="*/ 114515 w 966202"/>
                <a:gd name="connsiteY0-52" fmla="*/ 16601 h 301405"/>
                <a:gd name="connsiteX1-53" fmla="*/ 853014 w 966202"/>
                <a:gd name="connsiteY1-54" fmla="*/ 0 h 301405"/>
                <a:gd name="connsiteX2-55" fmla="*/ 966202 w 966202"/>
                <a:gd name="connsiteY2-56" fmla="*/ 284737 h 301405"/>
                <a:gd name="connsiteX3-57" fmla="*/ 0 w 966202"/>
                <a:gd name="connsiteY3-58" fmla="*/ 301405 h 301405"/>
                <a:gd name="connsiteX4-59" fmla="*/ 114515 w 966202"/>
                <a:gd name="connsiteY4-60" fmla="*/ 16601 h 301405"/>
                <a:gd name="connsiteX0-61" fmla="*/ 114515 w 961635"/>
                <a:gd name="connsiteY0-62" fmla="*/ 16601 h 301405"/>
                <a:gd name="connsiteX1-63" fmla="*/ 853014 w 961635"/>
                <a:gd name="connsiteY1-64" fmla="*/ 0 h 301405"/>
                <a:gd name="connsiteX2-65" fmla="*/ 961635 w 961635"/>
                <a:gd name="connsiteY2-66" fmla="*/ 296571 h 301405"/>
                <a:gd name="connsiteX3-67" fmla="*/ 0 w 961635"/>
                <a:gd name="connsiteY3-68" fmla="*/ 301405 h 301405"/>
                <a:gd name="connsiteX4-69" fmla="*/ 114515 w 961635"/>
                <a:gd name="connsiteY4-70" fmla="*/ 16601 h 301405"/>
                <a:gd name="connsiteX0-71" fmla="*/ 114515 w 961635"/>
                <a:gd name="connsiteY0-72" fmla="*/ 16601 h 320243"/>
                <a:gd name="connsiteX1-73" fmla="*/ 853014 w 961635"/>
                <a:gd name="connsiteY1-74" fmla="*/ 0 h 320243"/>
                <a:gd name="connsiteX2-75" fmla="*/ 961635 w 961635"/>
                <a:gd name="connsiteY2-76" fmla="*/ 320243 h 320243"/>
                <a:gd name="connsiteX3-77" fmla="*/ 0 w 961635"/>
                <a:gd name="connsiteY3-78" fmla="*/ 301405 h 320243"/>
                <a:gd name="connsiteX4-79" fmla="*/ 114515 w 961635"/>
                <a:gd name="connsiteY4-80" fmla="*/ 16601 h 320243"/>
                <a:gd name="connsiteX0-81" fmla="*/ 114515 w 961635"/>
                <a:gd name="connsiteY0-82" fmla="*/ 16601 h 325077"/>
                <a:gd name="connsiteX1-83" fmla="*/ 853014 w 961635"/>
                <a:gd name="connsiteY1-84" fmla="*/ 0 h 325077"/>
                <a:gd name="connsiteX2-85" fmla="*/ 961635 w 961635"/>
                <a:gd name="connsiteY2-86" fmla="*/ 320243 h 325077"/>
                <a:gd name="connsiteX3-87" fmla="*/ 0 w 961635"/>
                <a:gd name="connsiteY3-88" fmla="*/ 325077 h 325077"/>
                <a:gd name="connsiteX4-89" fmla="*/ 114515 w 961635"/>
                <a:gd name="connsiteY4-90" fmla="*/ 16601 h 32507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61635" h="325077">
                  <a:moveTo>
                    <a:pt x="114515" y="16601"/>
                  </a:moveTo>
                  <a:lnTo>
                    <a:pt x="853014" y="0"/>
                  </a:lnTo>
                  <a:lnTo>
                    <a:pt x="961635" y="320243"/>
                  </a:lnTo>
                  <a:lnTo>
                    <a:pt x="0" y="325077"/>
                  </a:lnTo>
                  <a:lnTo>
                    <a:pt x="114515" y="1660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6" name="矩形 945"/>
            <p:cNvSpPr/>
            <p:nvPr/>
          </p:nvSpPr>
          <p:spPr>
            <a:xfrm>
              <a:off x="4032375" y="5042544"/>
              <a:ext cx="2009337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7" name="组合 946"/>
          <p:cNvGrpSpPr/>
          <p:nvPr/>
        </p:nvGrpSpPr>
        <p:grpSpPr>
          <a:xfrm>
            <a:off x="4164923" y="3638645"/>
            <a:ext cx="1801510" cy="1357744"/>
            <a:chOff x="6978037" y="3491419"/>
            <a:chExt cx="1801510" cy="1357744"/>
          </a:xfrm>
        </p:grpSpPr>
        <p:sp>
          <p:nvSpPr>
            <p:cNvPr id="948" name="Freeform 34"/>
            <p:cNvSpPr/>
            <p:nvPr/>
          </p:nvSpPr>
          <p:spPr bwMode="auto">
            <a:xfrm>
              <a:off x="6978037" y="3491419"/>
              <a:ext cx="1801510" cy="1065318"/>
            </a:xfrm>
            <a:custGeom>
              <a:avLst/>
              <a:gdLst>
                <a:gd name="T0" fmla="*/ 74 w 80"/>
                <a:gd name="T1" fmla="*/ 0 h 64"/>
                <a:gd name="T2" fmla="*/ 6 w 80"/>
                <a:gd name="T3" fmla="*/ 0 h 64"/>
                <a:gd name="T4" fmla="*/ 0 w 80"/>
                <a:gd name="T5" fmla="*/ 6 h 64"/>
                <a:gd name="T6" fmla="*/ 0 w 80"/>
                <a:gd name="T7" fmla="*/ 49 h 64"/>
                <a:gd name="T8" fmla="*/ 0 w 80"/>
                <a:gd name="T9" fmla="*/ 57 h 64"/>
                <a:gd name="T10" fmla="*/ 6 w 80"/>
                <a:gd name="T11" fmla="*/ 64 h 64"/>
                <a:gd name="T12" fmla="*/ 74 w 80"/>
                <a:gd name="T13" fmla="*/ 64 h 64"/>
                <a:gd name="T14" fmla="*/ 80 w 80"/>
                <a:gd name="T15" fmla="*/ 57 h 64"/>
                <a:gd name="T16" fmla="*/ 80 w 80"/>
                <a:gd name="T17" fmla="*/ 49 h 64"/>
                <a:gd name="T18" fmla="*/ 80 w 80"/>
                <a:gd name="T19" fmla="*/ 6 h 64"/>
                <a:gd name="T20" fmla="*/ 74 w 80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64">
                  <a:moveTo>
                    <a:pt x="7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2" y="64"/>
                    <a:pt x="6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7" y="64"/>
                    <a:pt x="80" y="61"/>
                    <a:pt x="80" y="57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3"/>
                    <a:pt x="77" y="0"/>
                    <a:pt x="74" y="0"/>
                  </a:cubicBezTo>
                  <a:close/>
                </a:path>
              </a:pathLst>
            </a:custGeom>
            <a:solidFill>
              <a:srgbClr val="251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9" name="Rectangle 35"/>
            <p:cNvSpPr>
              <a:spLocks noChangeArrowheads="1"/>
            </p:cNvSpPr>
            <p:nvPr/>
          </p:nvSpPr>
          <p:spPr bwMode="auto">
            <a:xfrm>
              <a:off x="7671239" y="4418962"/>
              <a:ext cx="400719" cy="40031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0" name="Freeform 36"/>
            <p:cNvSpPr/>
            <p:nvPr/>
          </p:nvSpPr>
          <p:spPr bwMode="auto">
            <a:xfrm>
              <a:off x="7547056" y="4770644"/>
              <a:ext cx="657492" cy="78519"/>
            </a:xfrm>
            <a:custGeom>
              <a:avLst/>
              <a:gdLst>
                <a:gd name="T0" fmla="*/ 38 w 38"/>
                <a:gd name="T1" fmla="*/ 3 h 5"/>
                <a:gd name="T2" fmla="*/ 35 w 38"/>
                <a:gd name="T3" fmla="*/ 0 h 5"/>
                <a:gd name="T4" fmla="*/ 2 w 38"/>
                <a:gd name="T5" fmla="*/ 0 h 5"/>
                <a:gd name="T6" fmla="*/ 0 w 38"/>
                <a:gd name="T7" fmla="*/ 3 h 5"/>
                <a:gd name="T8" fmla="*/ 0 w 38"/>
                <a:gd name="T9" fmla="*/ 5 h 5"/>
                <a:gd name="T10" fmla="*/ 38 w 38"/>
                <a:gd name="T11" fmla="*/ 5 h 5"/>
                <a:gd name="T12" fmla="*/ 38 w 38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8" y="5"/>
                    <a:pt x="38" y="5"/>
                    <a:pt x="38" y="5"/>
                  </a:cubicBezTo>
                  <a:lnTo>
                    <a:pt x="38" y="3"/>
                  </a:lnTo>
                  <a:close/>
                </a:path>
              </a:pathLst>
            </a:custGeom>
            <a:solidFill>
              <a:srgbClr val="251F2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51" name="组合 950"/>
          <p:cNvGrpSpPr/>
          <p:nvPr/>
        </p:nvGrpSpPr>
        <p:grpSpPr>
          <a:xfrm rot="383139" flipV="1">
            <a:off x="3486664" y="3175148"/>
            <a:ext cx="123912" cy="332152"/>
            <a:chOff x="4433984" y="2861501"/>
            <a:chExt cx="277068" cy="613847"/>
          </a:xfrm>
        </p:grpSpPr>
        <p:sp>
          <p:nvSpPr>
            <p:cNvPr id="952" name="等腰三角形 274"/>
            <p:cNvSpPr/>
            <p:nvPr/>
          </p:nvSpPr>
          <p:spPr>
            <a:xfrm rot="19761847">
              <a:off x="4522047" y="3125549"/>
              <a:ext cx="132021" cy="349799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-1" fmla="*/ 0 w 174625"/>
                <a:gd name="connsiteY0-2" fmla="*/ 359395 h 427128"/>
                <a:gd name="connsiteX1-3" fmla="*/ 87313 w 174625"/>
                <a:gd name="connsiteY1-4" fmla="*/ 0 h 427128"/>
                <a:gd name="connsiteX2-5" fmla="*/ 174625 w 174625"/>
                <a:gd name="connsiteY2-6" fmla="*/ 359395 h 427128"/>
                <a:gd name="connsiteX3-7" fmla="*/ 0 w 174625"/>
                <a:gd name="connsiteY3-8" fmla="*/ 359395 h 427128"/>
                <a:gd name="connsiteX0-9" fmla="*/ 0 w 174625"/>
                <a:gd name="connsiteY0-10" fmla="*/ 359395 h 468984"/>
                <a:gd name="connsiteX1-11" fmla="*/ 87313 w 174625"/>
                <a:gd name="connsiteY1-12" fmla="*/ 0 h 468984"/>
                <a:gd name="connsiteX2-13" fmla="*/ 174625 w 174625"/>
                <a:gd name="connsiteY2-14" fmla="*/ 359395 h 468984"/>
                <a:gd name="connsiteX3-15" fmla="*/ 0 w 174625"/>
                <a:gd name="connsiteY3-16" fmla="*/ 359395 h 468984"/>
                <a:gd name="connsiteX0-17" fmla="*/ 0 w 174625"/>
                <a:gd name="connsiteY0-18" fmla="*/ 359395 h 468984"/>
                <a:gd name="connsiteX1-19" fmla="*/ 87313 w 174625"/>
                <a:gd name="connsiteY1-20" fmla="*/ 0 h 468984"/>
                <a:gd name="connsiteX2-21" fmla="*/ 174625 w 174625"/>
                <a:gd name="connsiteY2-22" fmla="*/ 359395 h 468984"/>
                <a:gd name="connsiteX3-23" fmla="*/ 0 w 174625"/>
                <a:gd name="connsiteY3-24" fmla="*/ 359395 h 468984"/>
                <a:gd name="connsiteX0-25" fmla="*/ 0 w 174625"/>
                <a:gd name="connsiteY0-26" fmla="*/ 359395 h 468984"/>
                <a:gd name="connsiteX1-27" fmla="*/ 87313 w 174625"/>
                <a:gd name="connsiteY1-28" fmla="*/ 0 h 468984"/>
                <a:gd name="connsiteX2-29" fmla="*/ 174625 w 174625"/>
                <a:gd name="connsiteY2-30" fmla="*/ 359395 h 468984"/>
                <a:gd name="connsiteX3-31" fmla="*/ 0 w 174625"/>
                <a:gd name="connsiteY3-32" fmla="*/ 359395 h 468984"/>
                <a:gd name="connsiteX0-33" fmla="*/ 0 w 174625"/>
                <a:gd name="connsiteY0-34" fmla="*/ 359395 h 468984"/>
                <a:gd name="connsiteX1-35" fmla="*/ 87313 w 174625"/>
                <a:gd name="connsiteY1-36" fmla="*/ 0 h 468984"/>
                <a:gd name="connsiteX2-37" fmla="*/ 174625 w 174625"/>
                <a:gd name="connsiteY2-38" fmla="*/ 359395 h 468984"/>
                <a:gd name="connsiteX3-39" fmla="*/ 0 w 174625"/>
                <a:gd name="connsiteY3-40" fmla="*/ 359395 h 468984"/>
                <a:gd name="connsiteX0-41" fmla="*/ 0 w 174625"/>
                <a:gd name="connsiteY0-42" fmla="*/ 359395 h 462686"/>
                <a:gd name="connsiteX1-43" fmla="*/ 87313 w 174625"/>
                <a:gd name="connsiteY1-44" fmla="*/ 0 h 462686"/>
                <a:gd name="connsiteX2-45" fmla="*/ 174625 w 174625"/>
                <a:gd name="connsiteY2-46" fmla="*/ 359395 h 462686"/>
                <a:gd name="connsiteX3-47" fmla="*/ 0 w 174625"/>
                <a:gd name="connsiteY3-48" fmla="*/ 359395 h 462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3" name="等腰三角形 274"/>
            <p:cNvSpPr/>
            <p:nvPr/>
          </p:nvSpPr>
          <p:spPr>
            <a:xfrm rot="19575246">
              <a:off x="4635801" y="2945107"/>
              <a:ext cx="75251" cy="199385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-1" fmla="*/ 0 w 174625"/>
                <a:gd name="connsiteY0-2" fmla="*/ 359395 h 427128"/>
                <a:gd name="connsiteX1-3" fmla="*/ 87313 w 174625"/>
                <a:gd name="connsiteY1-4" fmla="*/ 0 h 427128"/>
                <a:gd name="connsiteX2-5" fmla="*/ 174625 w 174625"/>
                <a:gd name="connsiteY2-6" fmla="*/ 359395 h 427128"/>
                <a:gd name="connsiteX3-7" fmla="*/ 0 w 174625"/>
                <a:gd name="connsiteY3-8" fmla="*/ 359395 h 427128"/>
                <a:gd name="connsiteX0-9" fmla="*/ 0 w 174625"/>
                <a:gd name="connsiteY0-10" fmla="*/ 359395 h 468984"/>
                <a:gd name="connsiteX1-11" fmla="*/ 87313 w 174625"/>
                <a:gd name="connsiteY1-12" fmla="*/ 0 h 468984"/>
                <a:gd name="connsiteX2-13" fmla="*/ 174625 w 174625"/>
                <a:gd name="connsiteY2-14" fmla="*/ 359395 h 468984"/>
                <a:gd name="connsiteX3-15" fmla="*/ 0 w 174625"/>
                <a:gd name="connsiteY3-16" fmla="*/ 359395 h 468984"/>
                <a:gd name="connsiteX0-17" fmla="*/ 0 w 174625"/>
                <a:gd name="connsiteY0-18" fmla="*/ 359395 h 468984"/>
                <a:gd name="connsiteX1-19" fmla="*/ 87313 w 174625"/>
                <a:gd name="connsiteY1-20" fmla="*/ 0 h 468984"/>
                <a:gd name="connsiteX2-21" fmla="*/ 174625 w 174625"/>
                <a:gd name="connsiteY2-22" fmla="*/ 359395 h 468984"/>
                <a:gd name="connsiteX3-23" fmla="*/ 0 w 174625"/>
                <a:gd name="connsiteY3-24" fmla="*/ 359395 h 468984"/>
                <a:gd name="connsiteX0-25" fmla="*/ 0 w 174625"/>
                <a:gd name="connsiteY0-26" fmla="*/ 359395 h 468984"/>
                <a:gd name="connsiteX1-27" fmla="*/ 87313 w 174625"/>
                <a:gd name="connsiteY1-28" fmla="*/ 0 h 468984"/>
                <a:gd name="connsiteX2-29" fmla="*/ 174625 w 174625"/>
                <a:gd name="connsiteY2-30" fmla="*/ 359395 h 468984"/>
                <a:gd name="connsiteX3-31" fmla="*/ 0 w 174625"/>
                <a:gd name="connsiteY3-32" fmla="*/ 359395 h 468984"/>
                <a:gd name="connsiteX0-33" fmla="*/ 0 w 174625"/>
                <a:gd name="connsiteY0-34" fmla="*/ 359395 h 468984"/>
                <a:gd name="connsiteX1-35" fmla="*/ 87313 w 174625"/>
                <a:gd name="connsiteY1-36" fmla="*/ 0 h 468984"/>
                <a:gd name="connsiteX2-37" fmla="*/ 174625 w 174625"/>
                <a:gd name="connsiteY2-38" fmla="*/ 359395 h 468984"/>
                <a:gd name="connsiteX3-39" fmla="*/ 0 w 174625"/>
                <a:gd name="connsiteY3-40" fmla="*/ 359395 h 468984"/>
                <a:gd name="connsiteX0-41" fmla="*/ 0 w 174625"/>
                <a:gd name="connsiteY0-42" fmla="*/ 359395 h 462686"/>
                <a:gd name="connsiteX1-43" fmla="*/ 87313 w 174625"/>
                <a:gd name="connsiteY1-44" fmla="*/ 0 h 462686"/>
                <a:gd name="connsiteX2-45" fmla="*/ 174625 w 174625"/>
                <a:gd name="connsiteY2-46" fmla="*/ 359395 h 462686"/>
                <a:gd name="connsiteX3-47" fmla="*/ 0 w 174625"/>
                <a:gd name="connsiteY3-48" fmla="*/ 359395 h 462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4" name="等腰三角形 274"/>
            <p:cNvSpPr/>
            <p:nvPr/>
          </p:nvSpPr>
          <p:spPr>
            <a:xfrm rot="20381645">
              <a:off x="4433984" y="2861501"/>
              <a:ext cx="47124" cy="124860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-1" fmla="*/ 0 w 174625"/>
                <a:gd name="connsiteY0-2" fmla="*/ 359395 h 427128"/>
                <a:gd name="connsiteX1-3" fmla="*/ 87313 w 174625"/>
                <a:gd name="connsiteY1-4" fmla="*/ 0 h 427128"/>
                <a:gd name="connsiteX2-5" fmla="*/ 174625 w 174625"/>
                <a:gd name="connsiteY2-6" fmla="*/ 359395 h 427128"/>
                <a:gd name="connsiteX3-7" fmla="*/ 0 w 174625"/>
                <a:gd name="connsiteY3-8" fmla="*/ 359395 h 427128"/>
                <a:gd name="connsiteX0-9" fmla="*/ 0 w 174625"/>
                <a:gd name="connsiteY0-10" fmla="*/ 359395 h 468984"/>
                <a:gd name="connsiteX1-11" fmla="*/ 87313 w 174625"/>
                <a:gd name="connsiteY1-12" fmla="*/ 0 h 468984"/>
                <a:gd name="connsiteX2-13" fmla="*/ 174625 w 174625"/>
                <a:gd name="connsiteY2-14" fmla="*/ 359395 h 468984"/>
                <a:gd name="connsiteX3-15" fmla="*/ 0 w 174625"/>
                <a:gd name="connsiteY3-16" fmla="*/ 359395 h 468984"/>
                <a:gd name="connsiteX0-17" fmla="*/ 0 w 174625"/>
                <a:gd name="connsiteY0-18" fmla="*/ 359395 h 468984"/>
                <a:gd name="connsiteX1-19" fmla="*/ 87313 w 174625"/>
                <a:gd name="connsiteY1-20" fmla="*/ 0 h 468984"/>
                <a:gd name="connsiteX2-21" fmla="*/ 174625 w 174625"/>
                <a:gd name="connsiteY2-22" fmla="*/ 359395 h 468984"/>
                <a:gd name="connsiteX3-23" fmla="*/ 0 w 174625"/>
                <a:gd name="connsiteY3-24" fmla="*/ 359395 h 468984"/>
                <a:gd name="connsiteX0-25" fmla="*/ 0 w 174625"/>
                <a:gd name="connsiteY0-26" fmla="*/ 359395 h 468984"/>
                <a:gd name="connsiteX1-27" fmla="*/ 87313 w 174625"/>
                <a:gd name="connsiteY1-28" fmla="*/ 0 h 468984"/>
                <a:gd name="connsiteX2-29" fmla="*/ 174625 w 174625"/>
                <a:gd name="connsiteY2-30" fmla="*/ 359395 h 468984"/>
                <a:gd name="connsiteX3-31" fmla="*/ 0 w 174625"/>
                <a:gd name="connsiteY3-32" fmla="*/ 359395 h 468984"/>
                <a:gd name="connsiteX0-33" fmla="*/ 0 w 174625"/>
                <a:gd name="connsiteY0-34" fmla="*/ 359395 h 468984"/>
                <a:gd name="connsiteX1-35" fmla="*/ 87313 w 174625"/>
                <a:gd name="connsiteY1-36" fmla="*/ 0 h 468984"/>
                <a:gd name="connsiteX2-37" fmla="*/ 174625 w 174625"/>
                <a:gd name="connsiteY2-38" fmla="*/ 359395 h 468984"/>
                <a:gd name="connsiteX3-39" fmla="*/ 0 w 174625"/>
                <a:gd name="connsiteY3-40" fmla="*/ 359395 h 468984"/>
                <a:gd name="connsiteX0-41" fmla="*/ 0 w 174625"/>
                <a:gd name="connsiteY0-42" fmla="*/ 359395 h 462686"/>
                <a:gd name="connsiteX1-43" fmla="*/ 87313 w 174625"/>
                <a:gd name="connsiteY1-44" fmla="*/ 0 h 462686"/>
                <a:gd name="connsiteX2-45" fmla="*/ 174625 w 174625"/>
                <a:gd name="connsiteY2-46" fmla="*/ 359395 h 462686"/>
                <a:gd name="connsiteX3-47" fmla="*/ 0 w 174625"/>
                <a:gd name="connsiteY3-48" fmla="*/ 359395 h 462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5" name="Freeform 79"/>
          <p:cNvSpPr/>
          <p:nvPr/>
        </p:nvSpPr>
        <p:spPr bwMode="auto">
          <a:xfrm flipH="1">
            <a:off x="3671293" y="3836139"/>
            <a:ext cx="157251" cy="616566"/>
          </a:xfrm>
          <a:custGeom>
            <a:avLst/>
            <a:gdLst>
              <a:gd name="T0" fmla="*/ 59 w 93"/>
              <a:gd name="T1" fmla="*/ 5 h 154"/>
              <a:gd name="T2" fmla="*/ 7 w 93"/>
              <a:gd name="T3" fmla="*/ 41 h 154"/>
              <a:gd name="T4" fmla="*/ 15 w 93"/>
              <a:gd name="T5" fmla="*/ 121 h 154"/>
              <a:gd name="T6" fmla="*/ 69 w 93"/>
              <a:gd name="T7" fmla="*/ 132 h 154"/>
              <a:gd name="T8" fmla="*/ 92 w 93"/>
              <a:gd name="T9" fmla="*/ 60 h 154"/>
              <a:gd name="T10" fmla="*/ 60 w 93"/>
              <a:gd name="T11" fmla="*/ 6 h 154"/>
              <a:gd name="T12" fmla="*/ 59 w 93"/>
              <a:gd name="T13" fmla="*/ 5 h 154"/>
              <a:gd name="connsiteX0" fmla="*/ 7548 w 11104"/>
              <a:gd name="connsiteY0" fmla="*/ 49 h 12943"/>
              <a:gd name="connsiteX1" fmla="*/ 1957 w 11104"/>
              <a:gd name="connsiteY1" fmla="*/ 2386 h 12943"/>
              <a:gd name="connsiteX2" fmla="*/ 362 w 11104"/>
              <a:gd name="connsiteY2" fmla="*/ 12595 h 12943"/>
              <a:gd name="connsiteX3" fmla="*/ 8623 w 11104"/>
              <a:gd name="connsiteY3" fmla="*/ 8295 h 12943"/>
              <a:gd name="connsiteX4" fmla="*/ 11096 w 11104"/>
              <a:gd name="connsiteY4" fmla="*/ 3620 h 12943"/>
              <a:gd name="connsiteX5" fmla="*/ 7656 w 11104"/>
              <a:gd name="connsiteY5" fmla="*/ 114 h 12943"/>
              <a:gd name="connsiteX6" fmla="*/ 7548 w 11104"/>
              <a:gd name="connsiteY6" fmla="*/ 49 h 12943"/>
              <a:gd name="connsiteX0-1" fmla="*/ 7548 w 11097"/>
              <a:gd name="connsiteY0-2" fmla="*/ 49 h 12938"/>
              <a:gd name="connsiteX1-3" fmla="*/ 1957 w 11097"/>
              <a:gd name="connsiteY1-4" fmla="*/ 2386 h 12938"/>
              <a:gd name="connsiteX2-5" fmla="*/ 362 w 11097"/>
              <a:gd name="connsiteY2-6" fmla="*/ 12595 h 12938"/>
              <a:gd name="connsiteX3-7" fmla="*/ 3981 w 11097"/>
              <a:gd name="connsiteY3-8" fmla="*/ 8213 h 12938"/>
              <a:gd name="connsiteX4-9" fmla="*/ 11096 w 11097"/>
              <a:gd name="connsiteY4-10" fmla="*/ 3620 h 12938"/>
              <a:gd name="connsiteX5-11" fmla="*/ 7656 w 11097"/>
              <a:gd name="connsiteY5-12" fmla="*/ 114 h 12938"/>
              <a:gd name="connsiteX6-13" fmla="*/ 7548 w 11097"/>
              <a:gd name="connsiteY6-14" fmla="*/ 49 h 12938"/>
              <a:gd name="connsiteX0-15" fmla="*/ 7548 w 8288"/>
              <a:gd name="connsiteY0-16" fmla="*/ 49 h 12938"/>
              <a:gd name="connsiteX1-17" fmla="*/ 1957 w 8288"/>
              <a:gd name="connsiteY1-18" fmla="*/ 2386 h 12938"/>
              <a:gd name="connsiteX2-19" fmla="*/ 362 w 8288"/>
              <a:gd name="connsiteY2-20" fmla="*/ 12595 h 12938"/>
              <a:gd name="connsiteX3-21" fmla="*/ 3981 w 8288"/>
              <a:gd name="connsiteY3-22" fmla="*/ 8213 h 12938"/>
              <a:gd name="connsiteX4-23" fmla="*/ 5502 w 8288"/>
              <a:gd name="connsiteY4-24" fmla="*/ 3127 h 12938"/>
              <a:gd name="connsiteX5-25" fmla="*/ 7656 w 8288"/>
              <a:gd name="connsiteY5-26" fmla="*/ 114 h 12938"/>
              <a:gd name="connsiteX6-27" fmla="*/ 7548 w 8288"/>
              <a:gd name="connsiteY6-28" fmla="*/ 49 h 12938"/>
              <a:gd name="connsiteX0-29" fmla="*/ 9089 w 9982"/>
              <a:gd name="connsiteY0-30" fmla="*/ 56 h 10018"/>
              <a:gd name="connsiteX1-31" fmla="*/ 2508 w 9982"/>
              <a:gd name="connsiteY1-32" fmla="*/ 1417 h 10018"/>
              <a:gd name="connsiteX2-33" fmla="*/ 419 w 9982"/>
              <a:gd name="connsiteY2-34" fmla="*/ 9753 h 10018"/>
              <a:gd name="connsiteX3-35" fmla="*/ 4785 w 9982"/>
              <a:gd name="connsiteY3-36" fmla="*/ 6366 h 10018"/>
              <a:gd name="connsiteX4-37" fmla="*/ 6621 w 9982"/>
              <a:gd name="connsiteY4-38" fmla="*/ 2435 h 10018"/>
              <a:gd name="connsiteX5-39" fmla="*/ 9219 w 9982"/>
              <a:gd name="connsiteY5-40" fmla="*/ 106 h 10018"/>
              <a:gd name="connsiteX6-41" fmla="*/ 9089 w 9982"/>
              <a:gd name="connsiteY6-42" fmla="*/ 56 h 10018"/>
              <a:gd name="connsiteX0-43" fmla="*/ 9105 w 9872"/>
              <a:gd name="connsiteY0-44" fmla="*/ 56 h 10000"/>
              <a:gd name="connsiteX1-45" fmla="*/ 2513 w 9872"/>
              <a:gd name="connsiteY1-46" fmla="*/ 1414 h 10000"/>
              <a:gd name="connsiteX2-47" fmla="*/ 420 w 9872"/>
              <a:gd name="connsiteY2-48" fmla="*/ 9735 h 10000"/>
              <a:gd name="connsiteX3-49" fmla="*/ 4794 w 9872"/>
              <a:gd name="connsiteY3-50" fmla="*/ 6355 h 10000"/>
              <a:gd name="connsiteX4-51" fmla="*/ 5149 w 9872"/>
              <a:gd name="connsiteY4-52" fmla="*/ 1733 h 10000"/>
              <a:gd name="connsiteX5-53" fmla="*/ 9236 w 9872"/>
              <a:gd name="connsiteY5-54" fmla="*/ 106 h 10000"/>
              <a:gd name="connsiteX6-55" fmla="*/ 9105 w 9872"/>
              <a:gd name="connsiteY6-56" fmla="*/ 56 h 10000"/>
              <a:gd name="connsiteX0-57" fmla="*/ 9223 w 10000"/>
              <a:gd name="connsiteY0-58" fmla="*/ 56 h 10000"/>
              <a:gd name="connsiteX1-59" fmla="*/ 2546 w 10000"/>
              <a:gd name="connsiteY1-60" fmla="*/ 1414 h 10000"/>
              <a:gd name="connsiteX2-61" fmla="*/ 425 w 10000"/>
              <a:gd name="connsiteY2-62" fmla="*/ 9735 h 10000"/>
              <a:gd name="connsiteX3-63" fmla="*/ 4856 w 10000"/>
              <a:gd name="connsiteY3-64" fmla="*/ 6355 h 10000"/>
              <a:gd name="connsiteX4-65" fmla="*/ 5778 w 10000"/>
              <a:gd name="connsiteY4-66" fmla="*/ 3520 h 10000"/>
              <a:gd name="connsiteX5-67" fmla="*/ 5216 w 10000"/>
              <a:gd name="connsiteY5-68" fmla="*/ 1733 h 10000"/>
              <a:gd name="connsiteX6-69" fmla="*/ 9356 w 10000"/>
              <a:gd name="connsiteY6-70" fmla="*/ 106 h 10000"/>
              <a:gd name="connsiteX7" fmla="*/ 9223 w 10000"/>
              <a:gd name="connsiteY7" fmla="*/ 56 h 10000"/>
              <a:gd name="connsiteX0-71" fmla="*/ 9223 w 10000"/>
              <a:gd name="connsiteY0-72" fmla="*/ 56 h 10000"/>
              <a:gd name="connsiteX1-73" fmla="*/ 2546 w 10000"/>
              <a:gd name="connsiteY1-74" fmla="*/ 1414 h 10000"/>
              <a:gd name="connsiteX2-75" fmla="*/ 425 w 10000"/>
              <a:gd name="connsiteY2-76" fmla="*/ 9735 h 10000"/>
              <a:gd name="connsiteX3-77" fmla="*/ 4856 w 10000"/>
              <a:gd name="connsiteY3-78" fmla="*/ 6355 h 10000"/>
              <a:gd name="connsiteX4-79" fmla="*/ 7611 w 10000"/>
              <a:gd name="connsiteY4-80" fmla="*/ 3520 h 10000"/>
              <a:gd name="connsiteX5-81" fmla="*/ 5216 w 10000"/>
              <a:gd name="connsiteY5-82" fmla="*/ 1733 h 10000"/>
              <a:gd name="connsiteX6-83" fmla="*/ 9356 w 10000"/>
              <a:gd name="connsiteY6-84" fmla="*/ 106 h 10000"/>
              <a:gd name="connsiteX7-85" fmla="*/ 9223 w 10000"/>
              <a:gd name="connsiteY7-86" fmla="*/ 56 h 10000"/>
              <a:gd name="connsiteX0-87" fmla="*/ 8904 w 9681"/>
              <a:gd name="connsiteY0-88" fmla="*/ 56 h 10000"/>
              <a:gd name="connsiteX1-89" fmla="*/ 2227 w 9681"/>
              <a:gd name="connsiteY1-90" fmla="*/ 1414 h 10000"/>
              <a:gd name="connsiteX2-91" fmla="*/ 1459 w 9681"/>
              <a:gd name="connsiteY2-92" fmla="*/ 2569 h 10000"/>
              <a:gd name="connsiteX3-93" fmla="*/ 106 w 9681"/>
              <a:gd name="connsiteY3-94" fmla="*/ 9735 h 10000"/>
              <a:gd name="connsiteX4-95" fmla="*/ 4537 w 9681"/>
              <a:gd name="connsiteY4-96" fmla="*/ 6355 h 10000"/>
              <a:gd name="connsiteX5-97" fmla="*/ 7292 w 9681"/>
              <a:gd name="connsiteY5-98" fmla="*/ 3520 h 10000"/>
              <a:gd name="connsiteX6-99" fmla="*/ 4897 w 9681"/>
              <a:gd name="connsiteY6-100" fmla="*/ 1733 h 10000"/>
              <a:gd name="connsiteX7-101" fmla="*/ 9037 w 9681"/>
              <a:gd name="connsiteY7-102" fmla="*/ 106 h 10000"/>
              <a:gd name="connsiteX8" fmla="*/ 8904 w 9681"/>
              <a:gd name="connsiteY8" fmla="*/ 56 h 10000"/>
              <a:gd name="connsiteX0-103" fmla="*/ 9128 w 9931"/>
              <a:gd name="connsiteY0-104" fmla="*/ 56 h 10000"/>
              <a:gd name="connsiteX1-105" fmla="*/ 2231 w 9931"/>
              <a:gd name="connsiteY1-106" fmla="*/ 1414 h 10000"/>
              <a:gd name="connsiteX2-107" fmla="*/ 4886 w 9931"/>
              <a:gd name="connsiteY2-108" fmla="*/ 3520 h 10000"/>
              <a:gd name="connsiteX3-109" fmla="*/ 40 w 9931"/>
              <a:gd name="connsiteY3-110" fmla="*/ 9735 h 10000"/>
              <a:gd name="connsiteX4-111" fmla="*/ 4617 w 9931"/>
              <a:gd name="connsiteY4-112" fmla="*/ 6355 h 10000"/>
              <a:gd name="connsiteX5-113" fmla="*/ 7463 w 9931"/>
              <a:gd name="connsiteY5-114" fmla="*/ 3520 h 10000"/>
              <a:gd name="connsiteX6-115" fmla="*/ 4989 w 9931"/>
              <a:gd name="connsiteY6-116" fmla="*/ 1733 h 10000"/>
              <a:gd name="connsiteX7-117" fmla="*/ 9266 w 9931"/>
              <a:gd name="connsiteY7-118" fmla="*/ 106 h 10000"/>
              <a:gd name="connsiteX8-119" fmla="*/ 9128 w 9931"/>
              <a:gd name="connsiteY8-120" fmla="*/ 56 h 10000"/>
              <a:gd name="connsiteX0-121" fmla="*/ 9164 w 9973"/>
              <a:gd name="connsiteY0-122" fmla="*/ 56 h 10000"/>
              <a:gd name="connsiteX1-123" fmla="*/ 2220 w 9973"/>
              <a:gd name="connsiteY1-124" fmla="*/ 1414 h 10000"/>
              <a:gd name="connsiteX2-125" fmla="*/ 4893 w 9973"/>
              <a:gd name="connsiteY2-126" fmla="*/ 3520 h 10000"/>
              <a:gd name="connsiteX3-127" fmla="*/ 3326 w 9973"/>
              <a:gd name="connsiteY3-128" fmla="*/ 5423 h 10000"/>
              <a:gd name="connsiteX4-129" fmla="*/ 13 w 9973"/>
              <a:gd name="connsiteY4-130" fmla="*/ 9735 h 10000"/>
              <a:gd name="connsiteX5-131" fmla="*/ 4622 w 9973"/>
              <a:gd name="connsiteY5-132" fmla="*/ 6355 h 10000"/>
              <a:gd name="connsiteX6-133" fmla="*/ 7488 w 9973"/>
              <a:gd name="connsiteY6-134" fmla="*/ 3520 h 10000"/>
              <a:gd name="connsiteX7-135" fmla="*/ 4997 w 9973"/>
              <a:gd name="connsiteY7-136" fmla="*/ 1733 h 10000"/>
              <a:gd name="connsiteX8-137" fmla="*/ 9303 w 9973"/>
              <a:gd name="connsiteY8-138" fmla="*/ 106 h 10000"/>
              <a:gd name="connsiteX9" fmla="*/ 9164 w 9973"/>
              <a:gd name="connsiteY9" fmla="*/ 56 h 10000"/>
              <a:gd name="connsiteX0-139" fmla="*/ 9189 w 10000"/>
              <a:gd name="connsiteY0-140" fmla="*/ 56 h 10000"/>
              <a:gd name="connsiteX1-141" fmla="*/ 2226 w 10000"/>
              <a:gd name="connsiteY1-142" fmla="*/ 1414 h 10000"/>
              <a:gd name="connsiteX2-143" fmla="*/ 4906 w 10000"/>
              <a:gd name="connsiteY2-144" fmla="*/ 3520 h 10000"/>
              <a:gd name="connsiteX3-145" fmla="*/ 3335 w 10000"/>
              <a:gd name="connsiteY3-146" fmla="*/ 5423 h 10000"/>
              <a:gd name="connsiteX4-147" fmla="*/ 13 w 10000"/>
              <a:gd name="connsiteY4-148" fmla="*/ 9735 h 10000"/>
              <a:gd name="connsiteX5-149" fmla="*/ 4635 w 10000"/>
              <a:gd name="connsiteY5-150" fmla="*/ 6355 h 10000"/>
              <a:gd name="connsiteX6-151" fmla="*/ 6300 w 10000"/>
              <a:gd name="connsiteY6-152" fmla="*/ 4725 h 10000"/>
              <a:gd name="connsiteX7-153" fmla="*/ 7508 w 10000"/>
              <a:gd name="connsiteY7-154" fmla="*/ 3520 h 10000"/>
              <a:gd name="connsiteX8-155" fmla="*/ 5011 w 10000"/>
              <a:gd name="connsiteY8-156" fmla="*/ 1733 h 10000"/>
              <a:gd name="connsiteX9-157" fmla="*/ 9328 w 10000"/>
              <a:gd name="connsiteY9-158" fmla="*/ 106 h 10000"/>
              <a:gd name="connsiteX10" fmla="*/ 9189 w 10000"/>
              <a:gd name="connsiteY10" fmla="*/ 56 h 10000"/>
              <a:gd name="connsiteX0-159" fmla="*/ 9193 w 10004"/>
              <a:gd name="connsiteY0-160" fmla="*/ 56 h 10000"/>
              <a:gd name="connsiteX1-161" fmla="*/ 2230 w 10004"/>
              <a:gd name="connsiteY1-162" fmla="*/ 1414 h 10000"/>
              <a:gd name="connsiteX2-163" fmla="*/ 4910 w 10004"/>
              <a:gd name="connsiteY2-164" fmla="*/ 3520 h 10000"/>
              <a:gd name="connsiteX3-165" fmla="*/ 2472 w 10004"/>
              <a:gd name="connsiteY3-166" fmla="*/ 4789 h 10000"/>
              <a:gd name="connsiteX4-167" fmla="*/ 17 w 10004"/>
              <a:gd name="connsiteY4-168" fmla="*/ 9735 h 10000"/>
              <a:gd name="connsiteX5-169" fmla="*/ 4639 w 10004"/>
              <a:gd name="connsiteY5-170" fmla="*/ 6355 h 10000"/>
              <a:gd name="connsiteX6-171" fmla="*/ 6304 w 10004"/>
              <a:gd name="connsiteY6-172" fmla="*/ 4725 h 10000"/>
              <a:gd name="connsiteX7-173" fmla="*/ 7512 w 10004"/>
              <a:gd name="connsiteY7-174" fmla="*/ 3520 h 10000"/>
              <a:gd name="connsiteX8-175" fmla="*/ 5015 w 10004"/>
              <a:gd name="connsiteY8-176" fmla="*/ 1733 h 10000"/>
              <a:gd name="connsiteX9-177" fmla="*/ 9332 w 10004"/>
              <a:gd name="connsiteY9-178" fmla="*/ 106 h 10000"/>
              <a:gd name="connsiteX10-179" fmla="*/ 9193 w 10004"/>
              <a:gd name="connsiteY10-180" fmla="*/ 56 h 10000"/>
              <a:gd name="connsiteX0-181" fmla="*/ 9193 w 10004"/>
              <a:gd name="connsiteY0-182" fmla="*/ 56 h 10000"/>
              <a:gd name="connsiteX1-183" fmla="*/ 2230 w 10004"/>
              <a:gd name="connsiteY1-184" fmla="*/ 1414 h 10000"/>
              <a:gd name="connsiteX2-185" fmla="*/ 4910 w 10004"/>
              <a:gd name="connsiteY2-186" fmla="*/ 3520 h 10000"/>
              <a:gd name="connsiteX3-187" fmla="*/ 2472 w 10004"/>
              <a:gd name="connsiteY3-188" fmla="*/ 4789 h 10000"/>
              <a:gd name="connsiteX4-189" fmla="*/ 17 w 10004"/>
              <a:gd name="connsiteY4-190" fmla="*/ 9735 h 10000"/>
              <a:gd name="connsiteX5-191" fmla="*/ 4639 w 10004"/>
              <a:gd name="connsiteY5-192" fmla="*/ 6355 h 10000"/>
              <a:gd name="connsiteX6-193" fmla="*/ 4743 w 10004"/>
              <a:gd name="connsiteY6-194" fmla="*/ 4725 h 10000"/>
              <a:gd name="connsiteX7-195" fmla="*/ 7512 w 10004"/>
              <a:gd name="connsiteY7-196" fmla="*/ 3520 h 10000"/>
              <a:gd name="connsiteX8-197" fmla="*/ 5015 w 10004"/>
              <a:gd name="connsiteY8-198" fmla="*/ 1733 h 10000"/>
              <a:gd name="connsiteX9-199" fmla="*/ 9332 w 10004"/>
              <a:gd name="connsiteY9-200" fmla="*/ 106 h 10000"/>
              <a:gd name="connsiteX10-201" fmla="*/ 9193 w 10004"/>
              <a:gd name="connsiteY10-202" fmla="*/ 56 h 10000"/>
              <a:gd name="connsiteX0-203" fmla="*/ 9268 w 10079"/>
              <a:gd name="connsiteY0-204" fmla="*/ 56 h 10000"/>
              <a:gd name="connsiteX1-205" fmla="*/ 2305 w 10079"/>
              <a:gd name="connsiteY1-206" fmla="*/ 1414 h 10000"/>
              <a:gd name="connsiteX2-207" fmla="*/ 4985 w 10079"/>
              <a:gd name="connsiteY2-208" fmla="*/ 3520 h 10000"/>
              <a:gd name="connsiteX3-209" fmla="*/ 2547 w 10079"/>
              <a:gd name="connsiteY3-210" fmla="*/ 4789 h 10000"/>
              <a:gd name="connsiteX4-211" fmla="*/ 1694 w 10079"/>
              <a:gd name="connsiteY4-212" fmla="*/ 5994 h 10000"/>
              <a:gd name="connsiteX5-213" fmla="*/ 92 w 10079"/>
              <a:gd name="connsiteY5-214" fmla="*/ 9735 h 10000"/>
              <a:gd name="connsiteX6-215" fmla="*/ 4714 w 10079"/>
              <a:gd name="connsiteY6-216" fmla="*/ 6355 h 10000"/>
              <a:gd name="connsiteX7-217" fmla="*/ 4818 w 10079"/>
              <a:gd name="connsiteY7-218" fmla="*/ 4725 h 10000"/>
              <a:gd name="connsiteX8-219" fmla="*/ 7587 w 10079"/>
              <a:gd name="connsiteY8-220" fmla="*/ 3520 h 10000"/>
              <a:gd name="connsiteX9-221" fmla="*/ 5090 w 10079"/>
              <a:gd name="connsiteY9-222" fmla="*/ 1733 h 10000"/>
              <a:gd name="connsiteX10-223" fmla="*/ 9407 w 10079"/>
              <a:gd name="connsiteY10-224" fmla="*/ 106 h 10000"/>
              <a:gd name="connsiteX11" fmla="*/ 9268 w 10079"/>
              <a:gd name="connsiteY11" fmla="*/ 56 h 10000"/>
              <a:gd name="connsiteX0-225" fmla="*/ 9268 w 10079"/>
              <a:gd name="connsiteY0-226" fmla="*/ 56 h 9989"/>
              <a:gd name="connsiteX1-227" fmla="*/ 2305 w 10079"/>
              <a:gd name="connsiteY1-228" fmla="*/ 1414 h 9989"/>
              <a:gd name="connsiteX2-229" fmla="*/ 4985 w 10079"/>
              <a:gd name="connsiteY2-230" fmla="*/ 3520 h 9989"/>
              <a:gd name="connsiteX3-231" fmla="*/ 2547 w 10079"/>
              <a:gd name="connsiteY3-232" fmla="*/ 4789 h 9989"/>
              <a:gd name="connsiteX4-233" fmla="*/ 1694 w 10079"/>
              <a:gd name="connsiteY4-234" fmla="*/ 5994 h 9989"/>
              <a:gd name="connsiteX5-235" fmla="*/ 92 w 10079"/>
              <a:gd name="connsiteY5-236" fmla="*/ 9735 h 9989"/>
              <a:gd name="connsiteX6-237" fmla="*/ 6452 w 10079"/>
              <a:gd name="connsiteY6-238" fmla="*/ 6165 h 9989"/>
              <a:gd name="connsiteX7-239" fmla="*/ 4818 w 10079"/>
              <a:gd name="connsiteY7-240" fmla="*/ 4725 h 9989"/>
              <a:gd name="connsiteX8-241" fmla="*/ 7587 w 10079"/>
              <a:gd name="connsiteY8-242" fmla="*/ 3520 h 9989"/>
              <a:gd name="connsiteX9-243" fmla="*/ 5090 w 10079"/>
              <a:gd name="connsiteY9-244" fmla="*/ 1733 h 9989"/>
              <a:gd name="connsiteX10-245" fmla="*/ 9407 w 10079"/>
              <a:gd name="connsiteY10-246" fmla="*/ 106 h 9989"/>
              <a:gd name="connsiteX11-247" fmla="*/ 9268 w 10079"/>
              <a:gd name="connsiteY11-248" fmla="*/ 56 h 9989"/>
              <a:gd name="connsiteX0-249" fmla="*/ 9148 w 9953"/>
              <a:gd name="connsiteY0-250" fmla="*/ 56 h 10000"/>
              <a:gd name="connsiteX1-251" fmla="*/ 2240 w 9953"/>
              <a:gd name="connsiteY1-252" fmla="*/ 1416 h 10000"/>
              <a:gd name="connsiteX2-253" fmla="*/ 4899 w 9953"/>
              <a:gd name="connsiteY2-254" fmla="*/ 3524 h 10000"/>
              <a:gd name="connsiteX3-255" fmla="*/ 2480 w 9953"/>
              <a:gd name="connsiteY3-256" fmla="*/ 4794 h 10000"/>
              <a:gd name="connsiteX4-257" fmla="*/ 3875 w 9953"/>
              <a:gd name="connsiteY4-258" fmla="*/ 6128 h 10000"/>
              <a:gd name="connsiteX5-259" fmla="*/ 44 w 9953"/>
              <a:gd name="connsiteY5-260" fmla="*/ 9746 h 10000"/>
              <a:gd name="connsiteX6-261" fmla="*/ 6354 w 9953"/>
              <a:gd name="connsiteY6-262" fmla="*/ 6172 h 10000"/>
              <a:gd name="connsiteX7-263" fmla="*/ 4733 w 9953"/>
              <a:gd name="connsiteY7-264" fmla="*/ 4730 h 10000"/>
              <a:gd name="connsiteX8-265" fmla="*/ 7481 w 9953"/>
              <a:gd name="connsiteY8-266" fmla="*/ 3524 h 10000"/>
              <a:gd name="connsiteX9-267" fmla="*/ 5003 w 9953"/>
              <a:gd name="connsiteY9-268" fmla="*/ 1735 h 10000"/>
              <a:gd name="connsiteX10-269" fmla="*/ 9286 w 9953"/>
              <a:gd name="connsiteY10-270" fmla="*/ 106 h 10000"/>
              <a:gd name="connsiteX11-271" fmla="*/ 9148 w 9953"/>
              <a:gd name="connsiteY11-272" fmla="*/ 56 h 10000"/>
              <a:gd name="connsiteX0-273" fmla="*/ 9230 w 10039"/>
              <a:gd name="connsiteY0-274" fmla="*/ 56 h 10000"/>
              <a:gd name="connsiteX1-275" fmla="*/ 2290 w 10039"/>
              <a:gd name="connsiteY1-276" fmla="*/ 1416 h 10000"/>
              <a:gd name="connsiteX2-277" fmla="*/ 4961 w 10039"/>
              <a:gd name="connsiteY2-278" fmla="*/ 3524 h 10000"/>
              <a:gd name="connsiteX3-279" fmla="*/ 2531 w 10039"/>
              <a:gd name="connsiteY3-280" fmla="*/ 4794 h 10000"/>
              <a:gd name="connsiteX4-281" fmla="*/ 3932 w 10039"/>
              <a:gd name="connsiteY4-282" fmla="*/ 6128 h 10000"/>
              <a:gd name="connsiteX5-283" fmla="*/ 2871 w 10039"/>
              <a:gd name="connsiteY5-284" fmla="*/ 7468 h 10000"/>
              <a:gd name="connsiteX6-285" fmla="*/ 83 w 10039"/>
              <a:gd name="connsiteY6-286" fmla="*/ 9746 h 10000"/>
              <a:gd name="connsiteX7-287" fmla="*/ 6423 w 10039"/>
              <a:gd name="connsiteY7-288" fmla="*/ 6172 h 10000"/>
              <a:gd name="connsiteX8-289" fmla="*/ 4794 w 10039"/>
              <a:gd name="connsiteY8-290" fmla="*/ 4730 h 10000"/>
              <a:gd name="connsiteX9-291" fmla="*/ 7555 w 10039"/>
              <a:gd name="connsiteY9-292" fmla="*/ 3524 h 10000"/>
              <a:gd name="connsiteX10-293" fmla="*/ 5066 w 10039"/>
              <a:gd name="connsiteY10-294" fmla="*/ 1735 h 10000"/>
              <a:gd name="connsiteX11-295" fmla="*/ 9369 w 10039"/>
              <a:gd name="connsiteY11-296" fmla="*/ 106 h 10000"/>
              <a:gd name="connsiteX12" fmla="*/ 9230 w 10039"/>
              <a:gd name="connsiteY12" fmla="*/ 56 h 10000"/>
              <a:gd name="connsiteX0-297" fmla="*/ 9167 w 9976"/>
              <a:gd name="connsiteY0-298" fmla="*/ 56 h 9746"/>
              <a:gd name="connsiteX1-299" fmla="*/ 2227 w 9976"/>
              <a:gd name="connsiteY1-300" fmla="*/ 1416 h 9746"/>
              <a:gd name="connsiteX2-301" fmla="*/ 4898 w 9976"/>
              <a:gd name="connsiteY2-302" fmla="*/ 3524 h 9746"/>
              <a:gd name="connsiteX3-303" fmla="*/ 2468 w 9976"/>
              <a:gd name="connsiteY3-304" fmla="*/ 4794 h 9746"/>
              <a:gd name="connsiteX4-305" fmla="*/ 3869 w 9976"/>
              <a:gd name="connsiteY4-306" fmla="*/ 6128 h 9746"/>
              <a:gd name="connsiteX5-307" fmla="*/ 2808 w 9976"/>
              <a:gd name="connsiteY5-308" fmla="*/ 7468 h 9746"/>
              <a:gd name="connsiteX6-309" fmla="*/ 20 w 9976"/>
              <a:gd name="connsiteY6-310" fmla="*/ 9746 h 9746"/>
              <a:gd name="connsiteX7-311" fmla="*/ 4379 w 9976"/>
              <a:gd name="connsiteY7-312" fmla="*/ 7341 h 9746"/>
              <a:gd name="connsiteX8-313" fmla="*/ 6360 w 9976"/>
              <a:gd name="connsiteY8-314" fmla="*/ 6172 h 9746"/>
              <a:gd name="connsiteX9-315" fmla="*/ 4731 w 9976"/>
              <a:gd name="connsiteY9-316" fmla="*/ 4730 h 9746"/>
              <a:gd name="connsiteX10-317" fmla="*/ 7492 w 9976"/>
              <a:gd name="connsiteY10-318" fmla="*/ 3524 h 9746"/>
              <a:gd name="connsiteX11-319" fmla="*/ 5003 w 9976"/>
              <a:gd name="connsiteY11-320" fmla="*/ 1735 h 9746"/>
              <a:gd name="connsiteX12-321" fmla="*/ 9306 w 9976"/>
              <a:gd name="connsiteY12-322" fmla="*/ 106 h 9746"/>
              <a:gd name="connsiteX13" fmla="*/ 9167 w 9976"/>
              <a:gd name="connsiteY13" fmla="*/ 56 h 9746"/>
              <a:gd name="connsiteX0-323" fmla="*/ 9211 w 10021"/>
              <a:gd name="connsiteY0-324" fmla="*/ 57 h 10000"/>
              <a:gd name="connsiteX1-325" fmla="*/ 2254 w 10021"/>
              <a:gd name="connsiteY1-326" fmla="*/ 1453 h 10000"/>
              <a:gd name="connsiteX2-327" fmla="*/ 4932 w 10021"/>
              <a:gd name="connsiteY2-328" fmla="*/ 3616 h 10000"/>
              <a:gd name="connsiteX3-329" fmla="*/ 2496 w 10021"/>
              <a:gd name="connsiteY3-330" fmla="*/ 4919 h 10000"/>
              <a:gd name="connsiteX4-331" fmla="*/ 3900 w 10021"/>
              <a:gd name="connsiteY4-332" fmla="*/ 6288 h 10000"/>
              <a:gd name="connsiteX5-333" fmla="*/ 1450 w 10021"/>
              <a:gd name="connsiteY5-334" fmla="*/ 7467 h 10000"/>
              <a:gd name="connsiteX6-335" fmla="*/ 42 w 10021"/>
              <a:gd name="connsiteY6-336" fmla="*/ 10000 h 10000"/>
              <a:gd name="connsiteX7-337" fmla="*/ 4412 w 10021"/>
              <a:gd name="connsiteY7-338" fmla="*/ 7532 h 10000"/>
              <a:gd name="connsiteX8-339" fmla="*/ 6397 w 10021"/>
              <a:gd name="connsiteY8-340" fmla="*/ 6333 h 10000"/>
              <a:gd name="connsiteX9-341" fmla="*/ 4764 w 10021"/>
              <a:gd name="connsiteY9-342" fmla="*/ 4853 h 10000"/>
              <a:gd name="connsiteX10-343" fmla="*/ 7532 w 10021"/>
              <a:gd name="connsiteY10-344" fmla="*/ 3616 h 10000"/>
              <a:gd name="connsiteX11-345" fmla="*/ 5037 w 10021"/>
              <a:gd name="connsiteY11-346" fmla="*/ 1780 h 10000"/>
              <a:gd name="connsiteX12-347" fmla="*/ 9350 w 10021"/>
              <a:gd name="connsiteY12-348" fmla="*/ 109 h 10000"/>
              <a:gd name="connsiteX13-349" fmla="*/ 9211 w 10021"/>
              <a:gd name="connsiteY13-350" fmla="*/ 57 h 10000"/>
              <a:gd name="connsiteX0-351" fmla="*/ 9211 w 10021"/>
              <a:gd name="connsiteY0-352" fmla="*/ 57 h 10000"/>
              <a:gd name="connsiteX1-353" fmla="*/ 2254 w 10021"/>
              <a:gd name="connsiteY1-354" fmla="*/ 1453 h 10000"/>
              <a:gd name="connsiteX2-355" fmla="*/ 4932 w 10021"/>
              <a:gd name="connsiteY2-356" fmla="*/ 3616 h 10000"/>
              <a:gd name="connsiteX3-357" fmla="*/ 2496 w 10021"/>
              <a:gd name="connsiteY3-358" fmla="*/ 4919 h 10000"/>
              <a:gd name="connsiteX4-359" fmla="*/ 3900 w 10021"/>
              <a:gd name="connsiteY4-360" fmla="*/ 6288 h 10000"/>
              <a:gd name="connsiteX5-361" fmla="*/ 1450 w 10021"/>
              <a:gd name="connsiteY5-362" fmla="*/ 7467 h 10000"/>
              <a:gd name="connsiteX6-363" fmla="*/ 42 w 10021"/>
              <a:gd name="connsiteY6-364" fmla="*/ 10000 h 10000"/>
              <a:gd name="connsiteX7-365" fmla="*/ 2500 w 10021"/>
              <a:gd name="connsiteY7-366" fmla="*/ 7532 h 10000"/>
              <a:gd name="connsiteX8-367" fmla="*/ 6397 w 10021"/>
              <a:gd name="connsiteY8-368" fmla="*/ 6333 h 10000"/>
              <a:gd name="connsiteX9-369" fmla="*/ 4764 w 10021"/>
              <a:gd name="connsiteY9-370" fmla="*/ 4853 h 10000"/>
              <a:gd name="connsiteX10-371" fmla="*/ 7532 w 10021"/>
              <a:gd name="connsiteY10-372" fmla="*/ 3616 h 10000"/>
              <a:gd name="connsiteX11-373" fmla="*/ 5037 w 10021"/>
              <a:gd name="connsiteY11-374" fmla="*/ 1780 h 10000"/>
              <a:gd name="connsiteX12-375" fmla="*/ 9350 w 10021"/>
              <a:gd name="connsiteY12-376" fmla="*/ 109 h 10000"/>
              <a:gd name="connsiteX13-377" fmla="*/ 9211 w 10021"/>
              <a:gd name="connsiteY13-378" fmla="*/ 57 h 10000"/>
              <a:gd name="connsiteX0-379" fmla="*/ 7892 w 8702"/>
              <a:gd name="connsiteY0-380" fmla="*/ 57 h 9543"/>
              <a:gd name="connsiteX1-381" fmla="*/ 935 w 8702"/>
              <a:gd name="connsiteY1-382" fmla="*/ 1453 h 9543"/>
              <a:gd name="connsiteX2-383" fmla="*/ 3613 w 8702"/>
              <a:gd name="connsiteY2-384" fmla="*/ 3616 h 9543"/>
              <a:gd name="connsiteX3-385" fmla="*/ 1177 w 8702"/>
              <a:gd name="connsiteY3-386" fmla="*/ 4919 h 9543"/>
              <a:gd name="connsiteX4-387" fmla="*/ 2581 w 8702"/>
              <a:gd name="connsiteY4-388" fmla="*/ 6288 h 9543"/>
              <a:gd name="connsiteX5-389" fmla="*/ 131 w 8702"/>
              <a:gd name="connsiteY5-390" fmla="*/ 7467 h 9543"/>
              <a:gd name="connsiteX6-391" fmla="*/ 1677 w 8702"/>
              <a:gd name="connsiteY6-392" fmla="*/ 9543 h 9543"/>
              <a:gd name="connsiteX7-393" fmla="*/ 1181 w 8702"/>
              <a:gd name="connsiteY7-394" fmla="*/ 7532 h 9543"/>
              <a:gd name="connsiteX8-395" fmla="*/ 5078 w 8702"/>
              <a:gd name="connsiteY8-396" fmla="*/ 6333 h 9543"/>
              <a:gd name="connsiteX9-397" fmla="*/ 3445 w 8702"/>
              <a:gd name="connsiteY9-398" fmla="*/ 4853 h 9543"/>
              <a:gd name="connsiteX10-399" fmla="*/ 6213 w 8702"/>
              <a:gd name="connsiteY10-400" fmla="*/ 3616 h 9543"/>
              <a:gd name="connsiteX11-401" fmla="*/ 3718 w 8702"/>
              <a:gd name="connsiteY11-402" fmla="*/ 1780 h 9543"/>
              <a:gd name="connsiteX12-403" fmla="*/ 8031 w 8702"/>
              <a:gd name="connsiteY12-404" fmla="*/ 109 h 9543"/>
              <a:gd name="connsiteX13-405" fmla="*/ 7892 w 8702"/>
              <a:gd name="connsiteY13-406" fmla="*/ 57 h 9543"/>
              <a:gd name="connsiteX0-407" fmla="*/ 9069 w 10000"/>
              <a:gd name="connsiteY0-408" fmla="*/ 60 h 10000"/>
              <a:gd name="connsiteX1-409" fmla="*/ 1074 w 10000"/>
              <a:gd name="connsiteY1-410" fmla="*/ 1523 h 10000"/>
              <a:gd name="connsiteX2-411" fmla="*/ 4152 w 10000"/>
              <a:gd name="connsiteY2-412" fmla="*/ 3789 h 10000"/>
              <a:gd name="connsiteX3-413" fmla="*/ 1353 w 10000"/>
              <a:gd name="connsiteY3-414" fmla="*/ 5155 h 10000"/>
              <a:gd name="connsiteX4-415" fmla="*/ 2966 w 10000"/>
              <a:gd name="connsiteY4-416" fmla="*/ 6589 h 10000"/>
              <a:gd name="connsiteX5-417" fmla="*/ 151 w 10000"/>
              <a:gd name="connsiteY5-418" fmla="*/ 7825 h 10000"/>
              <a:gd name="connsiteX6-419" fmla="*/ 1927 w 10000"/>
              <a:gd name="connsiteY6-420" fmla="*/ 10000 h 10000"/>
              <a:gd name="connsiteX7-421" fmla="*/ 1757 w 10000"/>
              <a:gd name="connsiteY7-422" fmla="*/ 7961 h 10000"/>
              <a:gd name="connsiteX8-423" fmla="*/ 5835 w 10000"/>
              <a:gd name="connsiteY8-424" fmla="*/ 6636 h 10000"/>
              <a:gd name="connsiteX9-425" fmla="*/ 3959 w 10000"/>
              <a:gd name="connsiteY9-426" fmla="*/ 5085 h 10000"/>
              <a:gd name="connsiteX10-427" fmla="*/ 7140 w 10000"/>
              <a:gd name="connsiteY10-428" fmla="*/ 3789 h 10000"/>
              <a:gd name="connsiteX11-429" fmla="*/ 4273 w 10000"/>
              <a:gd name="connsiteY11-430" fmla="*/ 1865 h 10000"/>
              <a:gd name="connsiteX12-431" fmla="*/ 9229 w 10000"/>
              <a:gd name="connsiteY12-432" fmla="*/ 114 h 10000"/>
              <a:gd name="connsiteX13-433" fmla="*/ 9069 w 10000"/>
              <a:gd name="connsiteY13-434" fmla="*/ 60 h 10000"/>
              <a:gd name="connsiteX0-435" fmla="*/ 9229 w 10000"/>
              <a:gd name="connsiteY0-436" fmla="*/ 0 h 9886"/>
              <a:gd name="connsiteX1-437" fmla="*/ 1074 w 10000"/>
              <a:gd name="connsiteY1-438" fmla="*/ 1409 h 9886"/>
              <a:gd name="connsiteX2-439" fmla="*/ 4152 w 10000"/>
              <a:gd name="connsiteY2-440" fmla="*/ 3675 h 9886"/>
              <a:gd name="connsiteX3-441" fmla="*/ 1353 w 10000"/>
              <a:gd name="connsiteY3-442" fmla="*/ 5041 h 9886"/>
              <a:gd name="connsiteX4-443" fmla="*/ 2966 w 10000"/>
              <a:gd name="connsiteY4-444" fmla="*/ 6475 h 9886"/>
              <a:gd name="connsiteX5-445" fmla="*/ 151 w 10000"/>
              <a:gd name="connsiteY5-446" fmla="*/ 7711 h 9886"/>
              <a:gd name="connsiteX6-447" fmla="*/ 1927 w 10000"/>
              <a:gd name="connsiteY6-448" fmla="*/ 9886 h 9886"/>
              <a:gd name="connsiteX7-449" fmla="*/ 1757 w 10000"/>
              <a:gd name="connsiteY7-450" fmla="*/ 7847 h 9886"/>
              <a:gd name="connsiteX8-451" fmla="*/ 5835 w 10000"/>
              <a:gd name="connsiteY8-452" fmla="*/ 6522 h 9886"/>
              <a:gd name="connsiteX9-453" fmla="*/ 3959 w 10000"/>
              <a:gd name="connsiteY9-454" fmla="*/ 4971 h 9886"/>
              <a:gd name="connsiteX10-455" fmla="*/ 7140 w 10000"/>
              <a:gd name="connsiteY10-456" fmla="*/ 3675 h 9886"/>
              <a:gd name="connsiteX11-457" fmla="*/ 4273 w 10000"/>
              <a:gd name="connsiteY11-458" fmla="*/ 1751 h 9886"/>
              <a:gd name="connsiteX12-459" fmla="*/ 9229 w 10000"/>
              <a:gd name="connsiteY12-460" fmla="*/ 0 h 9886"/>
              <a:gd name="connsiteX0-461" fmla="*/ 9229 w 10000"/>
              <a:gd name="connsiteY0-462" fmla="*/ 0 h 10000"/>
              <a:gd name="connsiteX1-463" fmla="*/ 1074 w 10000"/>
              <a:gd name="connsiteY1-464" fmla="*/ 1425 h 10000"/>
              <a:gd name="connsiteX2-465" fmla="*/ 4152 w 10000"/>
              <a:gd name="connsiteY2-466" fmla="*/ 3717 h 10000"/>
              <a:gd name="connsiteX3-467" fmla="*/ 1353 w 10000"/>
              <a:gd name="connsiteY3-468" fmla="*/ 5099 h 10000"/>
              <a:gd name="connsiteX4-469" fmla="*/ 2966 w 10000"/>
              <a:gd name="connsiteY4-470" fmla="*/ 6550 h 10000"/>
              <a:gd name="connsiteX5-471" fmla="*/ 151 w 10000"/>
              <a:gd name="connsiteY5-472" fmla="*/ 7800 h 10000"/>
              <a:gd name="connsiteX6-473" fmla="*/ 1927 w 10000"/>
              <a:gd name="connsiteY6-474" fmla="*/ 10000 h 10000"/>
              <a:gd name="connsiteX7-475" fmla="*/ 1757 w 10000"/>
              <a:gd name="connsiteY7-476" fmla="*/ 7937 h 10000"/>
              <a:gd name="connsiteX8-477" fmla="*/ 5835 w 10000"/>
              <a:gd name="connsiteY8-478" fmla="*/ 6597 h 10000"/>
              <a:gd name="connsiteX9-479" fmla="*/ 3959 w 10000"/>
              <a:gd name="connsiteY9-480" fmla="*/ 5028 h 10000"/>
              <a:gd name="connsiteX10-481" fmla="*/ 7140 w 10000"/>
              <a:gd name="connsiteY10-482" fmla="*/ 3717 h 10000"/>
              <a:gd name="connsiteX11-483" fmla="*/ 4273 w 10000"/>
              <a:gd name="connsiteY11-484" fmla="*/ 1771 h 10000"/>
              <a:gd name="connsiteX12-485" fmla="*/ 9229 w 10000"/>
              <a:gd name="connsiteY12-486" fmla="*/ 0 h 10000"/>
              <a:gd name="connsiteX0-487" fmla="*/ 9229 w 9229"/>
              <a:gd name="connsiteY0-488" fmla="*/ 0 h 10000"/>
              <a:gd name="connsiteX1-489" fmla="*/ 1074 w 9229"/>
              <a:gd name="connsiteY1-490" fmla="*/ 1425 h 10000"/>
              <a:gd name="connsiteX2-491" fmla="*/ 4152 w 9229"/>
              <a:gd name="connsiteY2-492" fmla="*/ 3717 h 10000"/>
              <a:gd name="connsiteX3-493" fmla="*/ 1353 w 9229"/>
              <a:gd name="connsiteY3-494" fmla="*/ 5099 h 10000"/>
              <a:gd name="connsiteX4-495" fmla="*/ 2966 w 9229"/>
              <a:gd name="connsiteY4-496" fmla="*/ 6550 h 10000"/>
              <a:gd name="connsiteX5-497" fmla="*/ 151 w 9229"/>
              <a:gd name="connsiteY5-498" fmla="*/ 7800 h 10000"/>
              <a:gd name="connsiteX6-499" fmla="*/ 1927 w 9229"/>
              <a:gd name="connsiteY6-500" fmla="*/ 10000 h 10000"/>
              <a:gd name="connsiteX7-501" fmla="*/ 1757 w 9229"/>
              <a:gd name="connsiteY7-502" fmla="*/ 7937 h 10000"/>
              <a:gd name="connsiteX8-503" fmla="*/ 5835 w 9229"/>
              <a:gd name="connsiteY8-504" fmla="*/ 6597 h 10000"/>
              <a:gd name="connsiteX9-505" fmla="*/ 3959 w 9229"/>
              <a:gd name="connsiteY9-506" fmla="*/ 5028 h 10000"/>
              <a:gd name="connsiteX10-507" fmla="*/ 7140 w 9229"/>
              <a:gd name="connsiteY10-508" fmla="*/ 3717 h 10000"/>
              <a:gd name="connsiteX11-509" fmla="*/ 4273 w 9229"/>
              <a:gd name="connsiteY11-510" fmla="*/ 1771 h 10000"/>
              <a:gd name="connsiteX12-511" fmla="*/ 9229 w 9229"/>
              <a:gd name="connsiteY12-512" fmla="*/ 0 h 10000"/>
              <a:gd name="connsiteX0-513" fmla="*/ 9999 w 9999"/>
              <a:gd name="connsiteY0-514" fmla="*/ 0 h 10000"/>
              <a:gd name="connsiteX1-515" fmla="*/ 1163 w 9999"/>
              <a:gd name="connsiteY1-516" fmla="*/ 1425 h 10000"/>
              <a:gd name="connsiteX2-517" fmla="*/ 4498 w 9999"/>
              <a:gd name="connsiteY2-518" fmla="*/ 3717 h 10000"/>
              <a:gd name="connsiteX3-519" fmla="*/ 1465 w 9999"/>
              <a:gd name="connsiteY3-520" fmla="*/ 5099 h 10000"/>
              <a:gd name="connsiteX4-521" fmla="*/ 3213 w 9999"/>
              <a:gd name="connsiteY4-522" fmla="*/ 6550 h 10000"/>
              <a:gd name="connsiteX5-523" fmla="*/ 163 w 9999"/>
              <a:gd name="connsiteY5-524" fmla="*/ 7800 h 10000"/>
              <a:gd name="connsiteX6-525" fmla="*/ 2087 w 9999"/>
              <a:gd name="connsiteY6-526" fmla="*/ 10000 h 10000"/>
              <a:gd name="connsiteX7-527" fmla="*/ 1903 w 9999"/>
              <a:gd name="connsiteY7-528" fmla="*/ 7937 h 10000"/>
              <a:gd name="connsiteX8-529" fmla="*/ 6321 w 9999"/>
              <a:gd name="connsiteY8-530" fmla="*/ 6597 h 10000"/>
              <a:gd name="connsiteX9-531" fmla="*/ 4289 w 9999"/>
              <a:gd name="connsiteY9-532" fmla="*/ 5028 h 10000"/>
              <a:gd name="connsiteX10-533" fmla="*/ 7735 w 9999"/>
              <a:gd name="connsiteY10-534" fmla="*/ 3717 h 10000"/>
              <a:gd name="connsiteX11-535" fmla="*/ 4629 w 9999"/>
              <a:gd name="connsiteY11-536" fmla="*/ 1771 h 10000"/>
              <a:gd name="connsiteX12-537" fmla="*/ 9999 w 9999"/>
              <a:gd name="connsiteY12-538" fmla="*/ 0 h 10000"/>
              <a:gd name="connsiteX0-539" fmla="*/ 10000 w 10000"/>
              <a:gd name="connsiteY0-540" fmla="*/ 0 h 10000"/>
              <a:gd name="connsiteX1-541" fmla="*/ 1163 w 10000"/>
              <a:gd name="connsiteY1-542" fmla="*/ 1425 h 10000"/>
              <a:gd name="connsiteX2-543" fmla="*/ 4498 w 10000"/>
              <a:gd name="connsiteY2-544" fmla="*/ 3717 h 10000"/>
              <a:gd name="connsiteX3-545" fmla="*/ 1465 w 10000"/>
              <a:gd name="connsiteY3-546" fmla="*/ 5099 h 10000"/>
              <a:gd name="connsiteX4-547" fmla="*/ 3213 w 10000"/>
              <a:gd name="connsiteY4-548" fmla="*/ 6550 h 10000"/>
              <a:gd name="connsiteX5-549" fmla="*/ 163 w 10000"/>
              <a:gd name="connsiteY5-550" fmla="*/ 7800 h 10000"/>
              <a:gd name="connsiteX6-551" fmla="*/ 2087 w 10000"/>
              <a:gd name="connsiteY6-552" fmla="*/ 10000 h 10000"/>
              <a:gd name="connsiteX7-553" fmla="*/ 1903 w 10000"/>
              <a:gd name="connsiteY7-554" fmla="*/ 7937 h 10000"/>
              <a:gd name="connsiteX8-555" fmla="*/ 6322 w 10000"/>
              <a:gd name="connsiteY8-556" fmla="*/ 6597 h 10000"/>
              <a:gd name="connsiteX9-557" fmla="*/ 4289 w 10000"/>
              <a:gd name="connsiteY9-558" fmla="*/ 5028 h 10000"/>
              <a:gd name="connsiteX10-559" fmla="*/ 7736 w 10000"/>
              <a:gd name="connsiteY10-560" fmla="*/ 3717 h 10000"/>
              <a:gd name="connsiteX11-561" fmla="*/ 4629 w 10000"/>
              <a:gd name="connsiteY11-562" fmla="*/ 1771 h 10000"/>
              <a:gd name="connsiteX12-563" fmla="*/ 10000 w 10000"/>
              <a:gd name="connsiteY12-564" fmla="*/ 0 h 10000"/>
              <a:gd name="connsiteX0-565" fmla="*/ 10000 w 10000"/>
              <a:gd name="connsiteY0-566" fmla="*/ 0 h 10000"/>
              <a:gd name="connsiteX1-567" fmla="*/ 837 w 10000"/>
              <a:gd name="connsiteY1-568" fmla="*/ 1252 h 10000"/>
              <a:gd name="connsiteX2-569" fmla="*/ 4498 w 10000"/>
              <a:gd name="connsiteY2-570" fmla="*/ 3717 h 10000"/>
              <a:gd name="connsiteX3-571" fmla="*/ 1465 w 10000"/>
              <a:gd name="connsiteY3-572" fmla="*/ 5099 h 10000"/>
              <a:gd name="connsiteX4-573" fmla="*/ 3213 w 10000"/>
              <a:gd name="connsiteY4-574" fmla="*/ 6550 h 10000"/>
              <a:gd name="connsiteX5-575" fmla="*/ 163 w 10000"/>
              <a:gd name="connsiteY5-576" fmla="*/ 7800 h 10000"/>
              <a:gd name="connsiteX6-577" fmla="*/ 2087 w 10000"/>
              <a:gd name="connsiteY6-578" fmla="*/ 10000 h 10000"/>
              <a:gd name="connsiteX7-579" fmla="*/ 1903 w 10000"/>
              <a:gd name="connsiteY7-580" fmla="*/ 7937 h 10000"/>
              <a:gd name="connsiteX8-581" fmla="*/ 6322 w 10000"/>
              <a:gd name="connsiteY8-582" fmla="*/ 6597 h 10000"/>
              <a:gd name="connsiteX9-583" fmla="*/ 4289 w 10000"/>
              <a:gd name="connsiteY9-584" fmla="*/ 5028 h 10000"/>
              <a:gd name="connsiteX10-585" fmla="*/ 7736 w 10000"/>
              <a:gd name="connsiteY10-586" fmla="*/ 3717 h 10000"/>
              <a:gd name="connsiteX11-587" fmla="*/ 4629 w 10000"/>
              <a:gd name="connsiteY11-588" fmla="*/ 1771 h 10000"/>
              <a:gd name="connsiteX12-589" fmla="*/ 10000 w 10000"/>
              <a:gd name="connsiteY12-590" fmla="*/ 0 h 10000"/>
              <a:gd name="connsiteX0-591" fmla="*/ 10000 w 10000"/>
              <a:gd name="connsiteY0-592" fmla="*/ 0 h 10000"/>
              <a:gd name="connsiteX1-593" fmla="*/ 837 w 10000"/>
              <a:gd name="connsiteY1-594" fmla="*/ 1252 h 10000"/>
              <a:gd name="connsiteX2-595" fmla="*/ 4498 w 10000"/>
              <a:gd name="connsiteY2-596" fmla="*/ 3717 h 10000"/>
              <a:gd name="connsiteX3-597" fmla="*/ 1465 w 10000"/>
              <a:gd name="connsiteY3-598" fmla="*/ 5099 h 10000"/>
              <a:gd name="connsiteX4-599" fmla="*/ 3213 w 10000"/>
              <a:gd name="connsiteY4-600" fmla="*/ 6550 h 10000"/>
              <a:gd name="connsiteX5-601" fmla="*/ 163 w 10000"/>
              <a:gd name="connsiteY5-602" fmla="*/ 7800 h 10000"/>
              <a:gd name="connsiteX6-603" fmla="*/ 2087 w 10000"/>
              <a:gd name="connsiteY6-604" fmla="*/ 10000 h 10000"/>
              <a:gd name="connsiteX7-605" fmla="*/ 1903 w 10000"/>
              <a:gd name="connsiteY7-606" fmla="*/ 7937 h 10000"/>
              <a:gd name="connsiteX8-607" fmla="*/ 6322 w 10000"/>
              <a:gd name="connsiteY8-608" fmla="*/ 6597 h 10000"/>
              <a:gd name="connsiteX9-609" fmla="*/ 4289 w 10000"/>
              <a:gd name="connsiteY9-610" fmla="*/ 5028 h 10000"/>
              <a:gd name="connsiteX10-611" fmla="*/ 7736 w 10000"/>
              <a:gd name="connsiteY10-612" fmla="*/ 3717 h 10000"/>
              <a:gd name="connsiteX11-613" fmla="*/ 4629 w 10000"/>
              <a:gd name="connsiteY11-614" fmla="*/ 1771 h 10000"/>
              <a:gd name="connsiteX12-615" fmla="*/ 10000 w 10000"/>
              <a:gd name="connsiteY12-616" fmla="*/ 0 h 10000"/>
              <a:gd name="connsiteX0-617" fmla="*/ 6413 w 7752"/>
              <a:gd name="connsiteY0-618" fmla="*/ 0 h 9758"/>
              <a:gd name="connsiteX1-619" fmla="*/ 837 w 7752"/>
              <a:gd name="connsiteY1-620" fmla="*/ 1010 h 9758"/>
              <a:gd name="connsiteX2-621" fmla="*/ 4498 w 7752"/>
              <a:gd name="connsiteY2-622" fmla="*/ 3475 h 9758"/>
              <a:gd name="connsiteX3-623" fmla="*/ 1465 w 7752"/>
              <a:gd name="connsiteY3-624" fmla="*/ 4857 h 9758"/>
              <a:gd name="connsiteX4-625" fmla="*/ 3213 w 7752"/>
              <a:gd name="connsiteY4-626" fmla="*/ 6308 h 9758"/>
              <a:gd name="connsiteX5-627" fmla="*/ 163 w 7752"/>
              <a:gd name="connsiteY5-628" fmla="*/ 7558 h 9758"/>
              <a:gd name="connsiteX6-629" fmla="*/ 2087 w 7752"/>
              <a:gd name="connsiteY6-630" fmla="*/ 9758 h 9758"/>
              <a:gd name="connsiteX7-631" fmla="*/ 1903 w 7752"/>
              <a:gd name="connsiteY7-632" fmla="*/ 7695 h 9758"/>
              <a:gd name="connsiteX8-633" fmla="*/ 6322 w 7752"/>
              <a:gd name="connsiteY8-634" fmla="*/ 6355 h 9758"/>
              <a:gd name="connsiteX9-635" fmla="*/ 4289 w 7752"/>
              <a:gd name="connsiteY9-636" fmla="*/ 4786 h 9758"/>
              <a:gd name="connsiteX10-637" fmla="*/ 7736 w 7752"/>
              <a:gd name="connsiteY10-638" fmla="*/ 3475 h 9758"/>
              <a:gd name="connsiteX11-639" fmla="*/ 4629 w 7752"/>
              <a:gd name="connsiteY11-640" fmla="*/ 1529 h 9758"/>
              <a:gd name="connsiteX12-641" fmla="*/ 6413 w 7752"/>
              <a:gd name="connsiteY12-642" fmla="*/ 0 h 9758"/>
              <a:gd name="connsiteX0-643" fmla="*/ 8273 w 10000"/>
              <a:gd name="connsiteY0-644" fmla="*/ 0 h 10000"/>
              <a:gd name="connsiteX1-645" fmla="*/ 1080 w 10000"/>
              <a:gd name="connsiteY1-646" fmla="*/ 1035 h 10000"/>
              <a:gd name="connsiteX2-647" fmla="*/ 5802 w 10000"/>
              <a:gd name="connsiteY2-648" fmla="*/ 3561 h 10000"/>
              <a:gd name="connsiteX3-649" fmla="*/ 1890 w 10000"/>
              <a:gd name="connsiteY3-650" fmla="*/ 4977 h 10000"/>
              <a:gd name="connsiteX4-651" fmla="*/ 4145 w 10000"/>
              <a:gd name="connsiteY4-652" fmla="*/ 6464 h 10000"/>
              <a:gd name="connsiteX5-653" fmla="*/ 210 w 10000"/>
              <a:gd name="connsiteY5-654" fmla="*/ 7745 h 10000"/>
              <a:gd name="connsiteX6-655" fmla="*/ 2692 w 10000"/>
              <a:gd name="connsiteY6-656" fmla="*/ 10000 h 10000"/>
              <a:gd name="connsiteX7-657" fmla="*/ 2455 w 10000"/>
              <a:gd name="connsiteY7-658" fmla="*/ 7886 h 10000"/>
              <a:gd name="connsiteX8-659" fmla="*/ 8155 w 10000"/>
              <a:gd name="connsiteY8-660" fmla="*/ 6513 h 10000"/>
              <a:gd name="connsiteX9-661" fmla="*/ 5533 w 10000"/>
              <a:gd name="connsiteY9-662" fmla="*/ 4905 h 10000"/>
              <a:gd name="connsiteX10-663" fmla="*/ 9979 w 10000"/>
              <a:gd name="connsiteY10-664" fmla="*/ 3561 h 10000"/>
              <a:gd name="connsiteX11-665" fmla="*/ 5971 w 10000"/>
              <a:gd name="connsiteY11-666" fmla="*/ 1567 h 10000"/>
              <a:gd name="connsiteX12-667" fmla="*/ 8273 w 10000"/>
              <a:gd name="connsiteY12-668" fmla="*/ 0 h 10000"/>
              <a:gd name="connsiteX0-669" fmla="*/ 6591 w 10000"/>
              <a:gd name="connsiteY0-670" fmla="*/ 0 h 10000"/>
              <a:gd name="connsiteX1-671" fmla="*/ 1080 w 10000"/>
              <a:gd name="connsiteY1-672" fmla="*/ 1035 h 10000"/>
              <a:gd name="connsiteX2-673" fmla="*/ 5802 w 10000"/>
              <a:gd name="connsiteY2-674" fmla="*/ 3561 h 10000"/>
              <a:gd name="connsiteX3-675" fmla="*/ 1890 w 10000"/>
              <a:gd name="connsiteY3-676" fmla="*/ 4977 h 10000"/>
              <a:gd name="connsiteX4-677" fmla="*/ 4145 w 10000"/>
              <a:gd name="connsiteY4-678" fmla="*/ 6464 h 10000"/>
              <a:gd name="connsiteX5-679" fmla="*/ 210 w 10000"/>
              <a:gd name="connsiteY5-680" fmla="*/ 7745 h 10000"/>
              <a:gd name="connsiteX6-681" fmla="*/ 2692 w 10000"/>
              <a:gd name="connsiteY6-682" fmla="*/ 10000 h 10000"/>
              <a:gd name="connsiteX7-683" fmla="*/ 2455 w 10000"/>
              <a:gd name="connsiteY7-684" fmla="*/ 7886 h 10000"/>
              <a:gd name="connsiteX8-685" fmla="*/ 8155 w 10000"/>
              <a:gd name="connsiteY8-686" fmla="*/ 6513 h 10000"/>
              <a:gd name="connsiteX9-687" fmla="*/ 5533 w 10000"/>
              <a:gd name="connsiteY9-688" fmla="*/ 4905 h 10000"/>
              <a:gd name="connsiteX10-689" fmla="*/ 9979 w 10000"/>
              <a:gd name="connsiteY10-690" fmla="*/ 3561 h 10000"/>
              <a:gd name="connsiteX11-691" fmla="*/ 5971 w 10000"/>
              <a:gd name="connsiteY11-692" fmla="*/ 1567 h 10000"/>
              <a:gd name="connsiteX12-693" fmla="*/ 6591 w 10000"/>
              <a:gd name="connsiteY12-694" fmla="*/ 0 h 10000"/>
              <a:gd name="connsiteX0-695" fmla="*/ 6591 w 10000"/>
              <a:gd name="connsiteY0-696" fmla="*/ 0 h 10000"/>
              <a:gd name="connsiteX1-697" fmla="*/ 1080 w 10000"/>
              <a:gd name="connsiteY1-698" fmla="*/ 1035 h 10000"/>
              <a:gd name="connsiteX2-699" fmla="*/ 5802 w 10000"/>
              <a:gd name="connsiteY2-700" fmla="*/ 3561 h 10000"/>
              <a:gd name="connsiteX3-701" fmla="*/ 1890 w 10000"/>
              <a:gd name="connsiteY3-702" fmla="*/ 4977 h 10000"/>
              <a:gd name="connsiteX4-703" fmla="*/ 4145 w 10000"/>
              <a:gd name="connsiteY4-704" fmla="*/ 6464 h 10000"/>
              <a:gd name="connsiteX5-705" fmla="*/ 210 w 10000"/>
              <a:gd name="connsiteY5-706" fmla="*/ 7745 h 10000"/>
              <a:gd name="connsiteX6-707" fmla="*/ 2692 w 10000"/>
              <a:gd name="connsiteY6-708" fmla="*/ 10000 h 10000"/>
              <a:gd name="connsiteX7-709" fmla="*/ 2455 w 10000"/>
              <a:gd name="connsiteY7-710" fmla="*/ 7886 h 10000"/>
              <a:gd name="connsiteX8-711" fmla="*/ 8155 w 10000"/>
              <a:gd name="connsiteY8-712" fmla="*/ 6513 h 10000"/>
              <a:gd name="connsiteX9-713" fmla="*/ 5533 w 10000"/>
              <a:gd name="connsiteY9-714" fmla="*/ 4905 h 10000"/>
              <a:gd name="connsiteX10-715" fmla="*/ 9979 w 10000"/>
              <a:gd name="connsiteY10-716" fmla="*/ 3561 h 10000"/>
              <a:gd name="connsiteX11-717" fmla="*/ 5971 w 10000"/>
              <a:gd name="connsiteY11-718" fmla="*/ 1567 h 10000"/>
              <a:gd name="connsiteX12-719" fmla="*/ 6591 w 10000"/>
              <a:gd name="connsiteY12-720" fmla="*/ 0 h 10000"/>
              <a:gd name="connsiteX0-721" fmla="*/ 2105 w 10000"/>
              <a:gd name="connsiteY0-722" fmla="*/ 0 h 9752"/>
              <a:gd name="connsiteX1-723" fmla="*/ 1080 w 10000"/>
              <a:gd name="connsiteY1-724" fmla="*/ 787 h 9752"/>
              <a:gd name="connsiteX2-725" fmla="*/ 5802 w 10000"/>
              <a:gd name="connsiteY2-726" fmla="*/ 3313 h 9752"/>
              <a:gd name="connsiteX3-727" fmla="*/ 1890 w 10000"/>
              <a:gd name="connsiteY3-728" fmla="*/ 4729 h 9752"/>
              <a:gd name="connsiteX4-729" fmla="*/ 4145 w 10000"/>
              <a:gd name="connsiteY4-730" fmla="*/ 6216 h 9752"/>
              <a:gd name="connsiteX5-731" fmla="*/ 210 w 10000"/>
              <a:gd name="connsiteY5-732" fmla="*/ 7497 h 9752"/>
              <a:gd name="connsiteX6-733" fmla="*/ 2692 w 10000"/>
              <a:gd name="connsiteY6-734" fmla="*/ 9752 h 9752"/>
              <a:gd name="connsiteX7-735" fmla="*/ 2455 w 10000"/>
              <a:gd name="connsiteY7-736" fmla="*/ 7638 h 9752"/>
              <a:gd name="connsiteX8-737" fmla="*/ 8155 w 10000"/>
              <a:gd name="connsiteY8-738" fmla="*/ 6265 h 9752"/>
              <a:gd name="connsiteX9-739" fmla="*/ 5533 w 10000"/>
              <a:gd name="connsiteY9-740" fmla="*/ 4657 h 9752"/>
              <a:gd name="connsiteX10-741" fmla="*/ 9979 w 10000"/>
              <a:gd name="connsiteY10-742" fmla="*/ 3313 h 9752"/>
              <a:gd name="connsiteX11-743" fmla="*/ 5971 w 10000"/>
              <a:gd name="connsiteY11-744" fmla="*/ 1319 h 9752"/>
              <a:gd name="connsiteX12-745" fmla="*/ 2105 w 10000"/>
              <a:gd name="connsiteY12-746" fmla="*/ 0 h 9752"/>
              <a:gd name="connsiteX0-747" fmla="*/ 5971 w 10000"/>
              <a:gd name="connsiteY0-748" fmla="*/ 666 h 9313"/>
              <a:gd name="connsiteX1-749" fmla="*/ 1080 w 10000"/>
              <a:gd name="connsiteY1-750" fmla="*/ 120 h 9313"/>
              <a:gd name="connsiteX2-751" fmla="*/ 5802 w 10000"/>
              <a:gd name="connsiteY2-752" fmla="*/ 2710 h 9313"/>
              <a:gd name="connsiteX3-753" fmla="*/ 1890 w 10000"/>
              <a:gd name="connsiteY3-754" fmla="*/ 4162 h 9313"/>
              <a:gd name="connsiteX4-755" fmla="*/ 4145 w 10000"/>
              <a:gd name="connsiteY4-756" fmla="*/ 5687 h 9313"/>
              <a:gd name="connsiteX5-757" fmla="*/ 210 w 10000"/>
              <a:gd name="connsiteY5-758" fmla="*/ 7001 h 9313"/>
              <a:gd name="connsiteX6-759" fmla="*/ 2692 w 10000"/>
              <a:gd name="connsiteY6-760" fmla="*/ 9313 h 9313"/>
              <a:gd name="connsiteX7-761" fmla="*/ 2455 w 10000"/>
              <a:gd name="connsiteY7-762" fmla="*/ 7145 h 9313"/>
              <a:gd name="connsiteX8-763" fmla="*/ 8155 w 10000"/>
              <a:gd name="connsiteY8-764" fmla="*/ 5737 h 9313"/>
              <a:gd name="connsiteX9-765" fmla="*/ 5533 w 10000"/>
              <a:gd name="connsiteY9-766" fmla="*/ 4088 h 9313"/>
              <a:gd name="connsiteX10-767" fmla="*/ 9979 w 10000"/>
              <a:gd name="connsiteY10-768" fmla="*/ 2710 h 9313"/>
              <a:gd name="connsiteX11-769" fmla="*/ 5971 w 10000"/>
              <a:gd name="connsiteY11-770" fmla="*/ 666 h 9313"/>
              <a:gd name="connsiteX0-771" fmla="*/ 5971 w 10000"/>
              <a:gd name="connsiteY0-772" fmla="*/ 715 h 10000"/>
              <a:gd name="connsiteX1-773" fmla="*/ 1080 w 10000"/>
              <a:gd name="connsiteY1-774" fmla="*/ 129 h 10000"/>
              <a:gd name="connsiteX2-775" fmla="*/ 5802 w 10000"/>
              <a:gd name="connsiteY2-776" fmla="*/ 2910 h 10000"/>
              <a:gd name="connsiteX3-777" fmla="*/ 1890 w 10000"/>
              <a:gd name="connsiteY3-778" fmla="*/ 4469 h 10000"/>
              <a:gd name="connsiteX4-779" fmla="*/ 4145 w 10000"/>
              <a:gd name="connsiteY4-780" fmla="*/ 6107 h 10000"/>
              <a:gd name="connsiteX5-781" fmla="*/ 210 w 10000"/>
              <a:gd name="connsiteY5-782" fmla="*/ 7517 h 10000"/>
              <a:gd name="connsiteX6-783" fmla="*/ 2692 w 10000"/>
              <a:gd name="connsiteY6-784" fmla="*/ 10000 h 10000"/>
              <a:gd name="connsiteX7-785" fmla="*/ 2455 w 10000"/>
              <a:gd name="connsiteY7-786" fmla="*/ 7672 h 10000"/>
              <a:gd name="connsiteX8-787" fmla="*/ 8155 w 10000"/>
              <a:gd name="connsiteY8-788" fmla="*/ 6160 h 10000"/>
              <a:gd name="connsiteX9-789" fmla="*/ 5533 w 10000"/>
              <a:gd name="connsiteY9-790" fmla="*/ 4390 h 10000"/>
              <a:gd name="connsiteX10-791" fmla="*/ 9979 w 10000"/>
              <a:gd name="connsiteY10-792" fmla="*/ 2910 h 10000"/>
              <a:gd name="connsiteX11-793" fmla="*/ 5971 w 10000"/>
              <a:gd name="connsiteY11-794" fmla="*/ 715 h 10000"/>
              <a:gd name="connsiteX0-795" fmla="*/ 5803 w 9832"/>
              <a:gd name="connsiteY0-796" fmla="*/ 715 h 7791"/>
              <a:gd name="connsiteX1-797" fmla="*/ 912 w 9832"/>
              <a:gd name="connsiteY1-798" fmla="*/ 129 h 7791"/>
              <a:gd name="connsiteX2-799" fmla="*/ 5634 w 9832"/>
              <a:gd name="connsiteY2-800" fmla="*/ 2910 h 7791"/>
              <a:gd name="connsiteX3-801" fmla="*/ 1722 w 9832"/>
              <a:gd name="connsiteY3-802" fmla="*/ 4469 h 7791"/>
              <a:gd name="connsiteX4-803" fmla="*/ 3977 w 9832"/>
              <a:gd name="connsiteY4-804" fmla="*/ 6107 h 7791"/>
              <a:gd name="connsiteX5-805" fmla="*/ 42 w 9832"/>
              <a:gd name="connsiteY5-806" fmla="*/ 7517 h 7791"/>
              <a:gd name="connsiteX6-807" fmla="*/ 2287 w 9832"/>
              <a:gd name="connsiteY6-808" fmla="*/ 7672 h 7791"/>
              <a:gd name="connsiteX7-809" fmla="*/ 7987 w 9832"/>
              <a:gd name="connsiteY7-810" fmla="*/ 6160 h 7791"/>
              <a:gd name="connsiteX8-811" fmla="*/ 5365 w 9832"/>
              <a:gd name="connsiteY8-812" fmla="*/ 4390 h 7791"/>
              <a:gd name="connsiteX9-813" fmla="*/ 9811 w 9832"/>
              <a:gd name="connsiteY9-814" fmla="*/ 2910 h 7791"/>
              <a:gd name="connsiteX10-815" fmla="*/ 5803 w 9832"/>
              <a:gd name="connsiteY10-816" fmla="*/ 715 h 7791"/>
              <a:gd name="connsiteX0-817" fmla="*/ 7167 w 11265"/>
              <a:gd name="connsiteY0-818" fmla="*/ 917 h 9998"/>
              <a:gd name="connsiteX1-819" fmla="*/ 2193 w 11265"/>
              <a:gd name="connsiteY1-820" fmla="*/ 165 h 9998"/>
              <a:gd name="connsiteX2-821" fmla="*/ 6995 w 11265"/>
              <a:gd name="connsiteY2-822" fmla="*/ 3734 h 9998"/>
              <a:gd name="connsiteX3-823" fmla="*/ 3016 w 11265"/>
              <a:gd name="connsiteY3-824" fmla="*/ 5735 h 9998"/>
              <a:gd name="connsiteX4-825" fmla="*/ 5310 w 11265"/>
              <a:gd name="connsiteY4-826" fmla="*/ 7838 h 9998"/>
              <a:gd name="connsiteX5-827" fmla="*/ 22 w 11265"/>
              <a:gd name="connsiteY5-828" fmla="*/ 9647 h 9998"/>
              <a:gd name="connsiteX6-829" fmla="*/ 3591 w 11265"/>
              <a:gd name="connsiteY6-830" fmla="*/ 9846 h 9998"/>
              <a:gd name="connsiteX7-831" fmla="*/ 9388 w 11265"/>
              <a:gd name="connsiteY7-832" fmla="*/ 7906 h 9998"/>
              <a:gd name="connsiteX8-833" fmla="*/ 6722 w 11265"/>
              <a:gd name="connsiteY8-834" fmla="*/ 5634 h 9998"/>
              <a:gd name="connsiteX9-835" fmla="*/ 11244 w 11265"/>
              <a:gd name="connsiteY9-836" fmla="*/ 3734 h 9998"/>
              <a:gd name="connsiteX10-837" fmla="*/ 7167 w 11265"/>
              <a:gd name="connsiteY10-838" fmla="*/ 917 h 9998"/>
              <a:gd name="connsiteX0-839" fmla="*/ 6365 w 10003"/>
              <a:gd name="connsiteY0-840" fmla="*/ 917 h 10197"/>
              <a:gd name="connsiteX1-841" fmla="*/ 1950 w 10003"/>
              <a:gd name="connsiteY1-842" fmla="*/ 165 h 10197"/>
              <a:gd name="connsiteX2-843" fmla="*/ 6212 w 10003"/>
              <a:gd name="connsiteY2-844" fmla="*/ 3735 h 10197"/>
              <a:gd name="connsiteX3-845" fmla="*/ 2680 w 10003"/>
              <a:gd name="connsiteY3-846" fmla="*/ 5736 h 10197"/>
              <a:gd name="connsiteX4-847" fmla="*/ 4717 w 10003"/>
              <a:gd name="connsiteY4-848" fmla="*/ 7840 h 10197"/>
              <a:gd name="connsiteX5-849" fmla="*/ 23 w 10003"/>
              <a:gd name="connsiteY5-850" fmla="*/ 9649 h 10197"/>
              <a:gd name="connsiteX6-851" fmla="*/ 2810 w 10003"/>
              <a:gd name="connsiteY6-852" fmla="*/ 10098 h 10197"/>
              <a:gd name="connsiteX7-853" fmla="*/ 8337 w 10003"/>
              <a:gd name="connsiteY7-854" fmla="*/ 7908 h 10197"/>
              <a:gd name="connsiteX8-855" fmla="*/ 5970 w 10003"/>
              <a:gd name="connsiteY8-856" fmla="*/ 5635 h 10197"/>
              <a:gd name="connsiteX9-857" fmla="*/ 9984 w 10003"/>
              <a:gd name="connsiteY9-858" fmla="*/ 3735 h 10197"/>
              <a:gd name="connsiteX10-859" fmla="*/ 6365 w 10003"/>
              <a:gd name="connsiteY10-860" fmla="*/ 917 h 10197"/>
              <a:gd name="connsiteX0-861" fmla="*/ 9984 w 10003"/>
              <a:gd name="connsiteY0-862" fmla="*/ 3570 h 10032"/>
              <a:gd name="connsiteX1-863" fmla="*/ 1950 w 10003"/>
              <a:gd name="connsiteY1-864" fmla="*/ 0 h 10032"/>
              <a:gd name="connsiteX2-865" fmla="*/ 6212 w 10003"/>
              <a:gd name="connsiteY2-866" fmla="*/ 3570 h 10032"/>
              <a:gd name="connsiteX3-867" fmla="*/ 2680 w 10003"/>
              <a:gd name="connsiteY3-868" fmla="*/ 5571 h 10032"/>
              <a:gd name="connsiteX4-869" fmla="*/ 4717 w 10003"/>
              <a:gd name="connsiteY4-870" fmla="*/ 7675 h 10032"/>
              <a:gd name="connsiteX5-871" fmla="*/ 23 w 10003"/>
              <a:gd name="connsiteY5-872" fmla="*/ 9484 h 10032"/>
              <a:gd name="connsiteX6-873" fmla="*/ 2810 w 10003"/>
              <a:gd name="connsiteY6-874" fmla="*/ 9933 h 10032"/>
              <a:gd name="connsiteX7-875" fmla="*/ 8337 w 10003"/>
              <a:gd name="connsiteY7-876" fmla="*/ 7743 h 10032"/>
              <a:gd name="connsiteX8-877" fmla="*/ 5970 w 10003"/>
              <a:gd name="connsiteY8-878" fmla="*/ 5470 h 10032"/>
              <a:gd name="connsiteX9-879" fmla="*/ 9984 w 10003"/>
              <a:gd name="connsiteY9-880" fmla="*/ 3570 h 10032"/>
              <a:gd name="connsiteX0-881" fmla="*/ 9984 w 10003"/>
              <a:gd name="connsiteY0-882" fmla="*/ 3570 h 10032"/>
              <a:gd name="connsiteX1-883" fmla="*/ 1950 w 10003"/>
              <a:gd name="connsiteY1-884" fmla="*/ 0 h 10032"/>
              <a:gd name="connsiteX2-885" fmla="*/ 2680 w 10003"/>
              <a:gd name="connsiteY2-886" fmla="*/ 5571 h 10032"/>
              <a:gd name="connsiteX3-887" fmla="*/ 4717 w 10003"/>
              <a:gd name="connsiteY3-888" fmla="*/ 7675 h 10032"/>
              <a:gd name="connsiteX4-889" fmla="*/ 23 w 10003"/>
              <a:gd name="connsiteY4-890" fmla="*/ 9484 h 10032"/>
              <a:gd name="connsiteX5-891" fmla="*/ 2810 w 10003"/>
              <a:gd name="connsiteY5-892" fmla="*/ 9933 h 10032"/>
              <a:gd name="connsiteX6-893" fmla="*/ 8337 w 10003"/>
              <a:gd name="connsiteY6-894" fmla="*/ 7743 h 10032"/>
              <a:gd name="connsiteX7-895" fmla="*/ 5970 w 10003"/>
              <a:gd name="connsiteY7-896" fmla="*/ 5470 h 10032"/>
              <a:gd name="connsiteX8-897" fmla="*/ 9984 w 10003"/>
              <a:gd name="connsiteY8-898" fmla="*/ 3570 h 10032"/>
              <a:gd name="connsiteX0-899" fmla="*/ 9984 w 10003"/>
              <a:gd name="connsiteY0-900" fmla="*/ 3570 h 10032"/>
              <a:gd name="connsiteX1-901" fmla="*/ 1950 w 10003"/>
              <a:gd name="connsiteY1-902" fmla="*/ 0 h 10032"/>
              <a:gd name="connsiteX2-903" fmla="*/ 4717 w 10003"/>
              <a:gd name="connsiteY2-904" fmla="*/ 7675 h 10032"/>
              <a:gd name="connsiteX3-905" fmla="*/ 23 w 10003"/>
              <a:gd name="connsiteY3-906" fmla="*/ 9484 h 10032"/>
              <a:gd name="connsiteX4-907" fmla="*/ 2810 w 10003"/>
              <a:gd name="connsiteY4-908" fmla="*/ 9933 h 10032"/>
              <a:gd name="connsiteX5-909" fmla="*/ 8337 w 10003"/>
              <a:gd name="connsiteY5-910" fmla="*/ 7743 h 10032"/>
              <a:gd name="connsiteX6-911" fmla="*/ 5970 w 10003"/>
              <a:gd name="connsiteY6-912" fmla="*/ 5470 h 10032"/>
              <a:gd name="connsiteX7-913" fmla="*/ 9984 w 10003"/>
              <a:gd name="connsiteY7-914" fmla="*/ 3570 h 10032"/>
              <a:gd name="connsiteX0-915" fmla="*/ 9984 w 10344"/>
              <a:gd name="connsiteY0-916" fmla="*/ 3570 h 10032"/>
              <a:gd name="connsiteX1-917" fmla="*/ 1950 w 10344"/>
              <a:gd name="connsiteY1-918" fmla="*/ 0 h 10032"/>
              <a:gd name="connsiteX2-919" fmla="*/ 4717 w 10344"/>
              <a:gd name="connsiteY2-920" fmla="*/ 7675 h 10032"/>
              <a:gd name="connsiteX3-921" fmla="*/ 23 w 10344"/>
              <a:gd name="connsiteY3-922" fmla="*/ 9484 h 10032"/>
              <a:gd name="connsiteX4-923" fmla="*/ 2810 w 10344"/>
              <a:gd name="connsiteY4-924" fmla="*/ 9933 h 10032"/>
              <a:gd name="connsiteX5-925" fmla="*/ 8337 w 10344"/>
              <a:gd name="connsiteY5-926" fmla="*/ 7743 h 10032"/>
              <a:gd name="connsiteX6-927" fmla="*/ 9984 w 10344"/>
              <a:gd name="connsiteY6-928" fmla="*/ 3570 h 10032"/>
              <a:gd name="connsiteX0-929" fmla="*/ 9984 w 10344"/>
              <a:gd name="connsiteY0-930" fmla="*/ 3570 h 10032"/>
              <a:gd name="connsiteX1-931" fmla="*/ 1950 w 10344"/>
              <a:gd name="connsiteY1-932" fmla="*/ 0 h 10032"/>
              <a:gd name="connsiteX2-933" fmla="*/ 4717 w 10344"/>
              <a:gd name="connsiteY2-934" fmla="*/ 7675 h 10032"/>
              <a:gd name="connsiteX3-935" fmla="*/ 23 w 10344"/>
              <a:gd name="connsiteY3-936" fmla="*/ 9484 h 10032"/>
              <a:gd name="connsiteX4-937" fmla="*/ 2810 w 10344"/>
              <a:gd name="connsiteY4-938" fmla="*/ 9933 h 10032"/>
              <a:gd name="connsiteX5-939" fmla="*/ 8337 w 10344"/>
              <a:gd name="connsiteY5-940" fmla="*/ 7743 h 10032"/>
              <a:gd name="connsiteX6-941" fmla="*/ 9984 w 10344"/>
              <a:gd name="connsiteY6-942" fmla="*/ 3570 h 10032"/>
              <a:gd name="connsiteX0-943" fmla="*/ 9984 w 10344"/>
              <a:gd name="connsiteY0-944" fmla="*/ 3770 h 10232"/>
              <a:gd name="connsiteX1-945" fmla="*/ 2459 w 10344"/>
              <a:gd name="connsiteY1-946" fmla="*/ 0 h 10232"/>
              <a:gd name="connsiteX2-947" fmla="*/ 4717 w 10344"/>
              <a:gd name="connsiteY2-948" fmla="*/ 7875 h 10232"/>
              <a:gd name="connsiteX3-949" fmla="*/ 23 w 10344"/>
              <a:gd name="connsiteY3-950" fmla="*/ 9684 h 10232"/>
              <a:gd name="connsiteX4-951" fmla="*/ 2810 w 10344"/>
              <a:gd name="connsiteY4-952" fmla="*/ 10133 h 10232"/>
              <a:gd name="connsiteX5-953" fmla="*/ 8337 w 10344"/>
              <a:gd name="connsiteY5-954" fmla="*/ 7943 h 10232"/>
              <a:gd name="connsiteX6-955" fmla="*/ 9984 w 10344"/>
              <a:gd name="connsiteY6-956" fmla="*/ 3770 h 10232"/>
              <a:gd name="connsiteX0-957" fmla="*/ 9984 w 10344"/>
              <a:gd name="connsiteY0-958" fmla="*/ 3770 h 10232"/>
              <a:gd name="connsiteX1-959" fmla="*/ 2459 w 10344"/>
              <a:gd name="connsiteY1-960" fmla="*/ 0 h 10232"/>
              <a:gd name="connsiteX2-961" fmla="*/ 4717 w 10344"/>
              <a:gd name="connsiteY2-962" fmla="*/ 7875 h 10232"/>
              <a:gd name="connsiteX3-963" fmla="*/ 23 w 10344"/>
              <a:gd name="connsiteY3-964" fmla="*/ 9684 h 10232"/>
              <a:gd name="connsiteX4-965" fmla="*/ 2810 w 10344"/>
              <a:gd name="connsiteY4-966" fmla="*/ 10133 h 10232"/>
              <a:gd name="connsiteX5-967" fmla="*/ 8337 w 10344"/>
              <a:gd name="connsiteY5-968" fmla="*/ 7943 h 10232"/>
              <a:gd name="connsiteX6-969" fmla="*/ 9984 w 10344"/>
              <a:gd name="connsiteY6-970" fmla="*/ 3770 h 10232"/>
              <a:gd name="connsiteX0-971" fmla="*/ 9984 w 10344"/>
              <a:gd name="connsiteY0-972" fmla="*/ 3910 h 10372"/>
              <a:gd name="connsiteX1-973" fmla="*/ 2459 w 10344"/>
              <a:gd name="connsiteY1-974" fmla="*/ 140 h 10372"/>
              <a:gd name="connsiteX2-975" fmla="*/ 4717 w 10344"/>
              <a:gd name="connsiteY2-976" fmla="*/ 8015 h 10372"/>
              <a:gd name="connsiteX3-977" fmla="*/ 23 w 10344"/>
              <a:gd name="connsiteY3-978" fmla="*/ 9824 h 10372"/>
              <a:gd name="connsiteX4-979" fmla="*/ 2810 w 10344"/>
              <a:gd name="connsiteY4-980" fmla="*/ 10273 h 10372"/>
              <a:gd name="connsiteX5-981" fmla="*/ 8337 w 10344"/>
              <a:gd name="connsiteY5-982" fmla="*/ 8083 h 10372"/>
              <a:gd name="connsiteX6-983" fmla="*/ 9984 w 10344"/>
              <a:gd name="connsiteY6-984" fmla="*/ 3910 h 10372"/>
              <a:gd name="connsiteX0-985" fmla="*/ 9984 w 10344"/>
              <a:gd name="connsiteY0-986" fmla="*/ 3910 h 10372"/>
              <a:gd name="connsiteX1-987" fmla="*/ 2459 w 10344"/>
              <a:gd name="connsiteY1-988" fmla="*/ 140 h 10372"/>
              <a:gd name="connsiteX2-989" fmla="*/ 4717 w 10344"/>
              <a:gd name="connsiteY2-990" fmla="*/ 8015 h 10372"/>
              <a:gd name="connsiteX3-991" fmla="*/ 23 w 10344"/>
              <a:gd name="connsiteY3-992" fmla="*/ 9824 h 10372"/>
              <a:gd name="connsiteX4-993" fmla="*/ 2810 w 10344"/>
              <a:gd name="connsiteY4-994" fmla="*/ 10273 h 10372"/>
              <a:gd name="connsiteX5-995" fmla="*/ 8337 w 10344"/>
              <a:gd name="connsiteY5-996" fmla="*/ 8083 h 10372"/>
              <a:gd name="connsiteX6-997" fmla="*/ 9984 w 10344"/>
              <a:gd name="connsiteY6-998" fmla="*/ 3910 h 10372"/>
              <a:gd name="connsiteX0-999" fmla="*/ 9984 w 10344"/>
              <a:gd name="connsiteY0-1000" fmla="*/ 3910 h 10372"/>
              <a:gd name="connsiteX1-1001" fmla="*/ 2459 w 10344"/>
              <a:gd name="connsiteY1-1002" fmla="*/ 140 h 10372"/>
              <a:gd name="connsiteX2-1003" fmla="*/ 5353 w 10344"/>
              <a:gd name="connsiteY2-1004" fmla="*/ 7615 h 10372"/>
              <a:gd name="connsiteX3-1005" fmla="*/ 23 w 10344"/>
              <a:gd name="connsiteY3-1006" fmla="*/ 9824 h 10372"/>
              <a:gd name="connsiteX4-1007" fmla="*/ 2810 w 10344"/>
              <a:gd name="connsiteY4-1008" fmla="*/ 10273 h 10372"/>
              <a:gd name="connsiteX5-1009" fmla="*/ 8337 w 10344"/>
              <a:gd name="connsiteY5-1010" fmla="*/ 8083 h 10372"/>
              <a:gd name="connsiteX6-1011" fmla="*/ 9984 w 10344"/>
              <a:gd name="connsiteY6-1012" fmla="*/ 3910 h 10372"/>
              <a:gd name="connsiteX0-1013" fmla="*/ 9984 w 10344"/>
              <a:gd name="connsiteY0-1014" fmla="*/ 3910 h 10372"/>
              <a:gd name="connsiteX1-1015" fmla="*/ 2459 w 10344"/>
              <a:gd name="connsiteY1-1016" fmla="*/ 140 h 10372"/>
              <a:gd name="connsiteX2-1017" fmla="*/ 6116 w 10344"/>
              <a:gd name="connsiteY2-1018" fmla="*/ 7365 h 10372"/>
              <a:gd name="connsiteX3-1019" fmla="*/ 23 w 10344"/>
              <a:gd name="connsiteY3-1020" fmla="*/ 9824 h 10372"/>
              <a:gd name="connsiteX4-1021" fmla="*/ 2810 w 10344"/>
              <a:gd name="connsiteY4-1022" fmla="*/ 10273 h 10372"/>
              <a:gd name="connsiteX5-1023" fmla="*/ 8337 w 10344"/>
              <a:gd name="connsiteY5-1024" fmla="*/ 8083 h 10372"/>
              <a:gd name="connsiteX6-1025" fmla="*/ 9984 w 10344"/>
              <a:gd name="connsiteY6-1026" fmla="*/ 3910 h 10372"/>
              <a:gd name="connsiteX0-1027" fmla="*/ 9984 w 10344"/>
              <a:gd name="connsiteY0-1028" fmla="*/ 3910 h 10372"/>
              <a:gd name="connsiteX1-1029" fmla="*/ 2459 w 10344"/>
              <a:gd name="connsiteY1-1030" fmla="*/ 140 h 10372"/>
              <a:gd name="connsiteX2-1031" fmla="*/ 6116 w 10344"/>
              <a:gd name="connsiteY2-1032" fmla="*/ 7365 h 10372"/>
              <a:gd name="connsiteX3-1033" fmla="*/ 23 w 10344"/>
              <a:gd name="connsiteY3-1034" fmla="*/ 9824 h 10372"/>
              <a:gd name="connsiteX4-1035" fmla="*/ 2810 w 10344"/>
              <a:gd name="connsiteY4-1036" fmla="*/ 10273 h 10372"/>
              <a:gd name="connsiteX5-1037" fmla="*/ 8337 w 10344"/>
              <a:gd name="connsiteY5-1038" fmla="*/ 8083 h 10372"/>
              <a:gd name="connsiteX6-1039" fmla="*/ 9984 w 10344"/>
              <a:gd name="connsiteY6-1040" fmla="*/ 3910 h 10372"/>
              <a:gd name="connsiteX0-1041" fmla="*/ 9984 w 10344"/>
              <a:gd name="connsiteY0-1042" fmla="*/ 3910 h 10372"/>
              <a:gd name="connsiteX1-1043" fmla="*/ 2459 w 10344"/>
              <a:gd name="connsiteY1-1044" fmla="*/ 140 h 10372"/>
              <a:gd name="connsiteX2-1045" fmla="*/ 6116 w 10344"/>
              <a:gd name="connsiteY2-1046" fmla="*/ 7365 h 10372"/>
              <a:gd name="connsiteX3-1047" fmla="*/ 23 w 10344"/>
              <a:gd name="connsiteY3-1048" fmla="*/ 9824 h 10372"/>
              <a:gd name="connsiteX4-1049" fmla="*/ 2810 w 10344"/>
              <a:gd name="connsiteY4-1050" fmla="*/ 10273 h 10372"/>
              <a:gd name="connsiteX5-1051" fmla="*/ 8337 w 10344"/>
              <a:gd name="connsiteY5-1052" fmla="*/ 8083 h 10372"/>
              <a:gd name="connsiteX6-1053" fmla="*/ 9984 w 10344"/>
              <a:gd name="connsiteY6-1054" fmla="*/ 3910 h 10372"/>
              <a:gd name="connsiteX0-1055" fmla="*/ 9735 w 10095"/>
              <a:gd name="connsiteY0-1056" fmla="*/ 3910 h 10442"/>
              <a:gd name="connsiteX1-1057" fmla="*/ 2210 w 10095"/>
              <a:gd name="connsiteY1-1058" fmla="*/ 140 h 10442"/>
              <a:gd name="connsiteX2-1059" fmla="*/ 5867 w 10095"/>
              <a:gd name="connsiteY2-1060" fmla="*/ 7365 h 10442"/>
              <a:gd name="connsiteX3-1061" fmla="*/ 28 w 10095"/>
              <a:gd name="connsiteY3-1062" fmla="*/ 10124 h 10442"/>
              <a:gd name="connsiteX4-1063" fmla="*/ 2561 w 10095"/>
              <a:gd name="connsiteY4-1064" fmla="*/ 10273 h 10442"/>
              <a:gd name="connsiteX5-1065" fmla="*/ 8088 w 10095"/>
              <a:gd name="connsiteY5-1066" fmla="*/ 8083 h 10442"/>
              <a:gd name="connsiteX6-1067" fmla="*/ 9735 w 10095"/>
              <a:gd name="connsiteY6-1068" fmla="*/ 3910 h 10442"/>
              <a:gd name="connsiteX0-1069" fmla="*/ 9714 w 10074"/>
              <a:gd name="connsiteY0-1070" fmla="*/ 3910 h 10849"/>
              <a:gd name="connsiteX1-1071" fmla="*/ 2189 w 10074"/>
              <a:gd name="connsiteY1-1072" fmla="*/ 140 h 10849"/>
              <a:gd name="connsiteX2-1073" fmla="*/ 5846 w 10074"/>
              <a:gd name="connsiteY2-1074" fmla="*/ 7365 h 10849"/>
              <a:gd name="connsiteX3-1075" fmla="*/ 7 w 10074"/>
              <a:gd name="connsiteY3-1076" fmla="*/ 10124 h 10849"/>
              <a:gd name="connsiteX4-1077" fmla="*/ 8139 w 10074"/>
              <a:gd name="connsiteY4-1078" fmla="*/ 10773 h 10849"/>
              <a:gd name="connsiteX5-1079" fmla="*/ 8067 w 10074"/>
              <a:gd name="connsiteY5-1080" fmla="*/ 8083 h 10849"/>
              <a:gd name="connsiteX6-1081" fmla="*/ 9714 w 10074"/>
              <a:gd name="connsiteY6-1082" fmla="*/ 3910 h 10849"/>
              <a:gd name="connsiteX0-1083" fmla="*/ 9714 w 10118"/>
              <a:gd name="connsiteY0-1084" fmla="*/ 3910 h 10849"/>
              <a:gd name="connsiteX1-1085" fmla="*/ 2189 w 10118"/>
              <a:gd name="connsiteY1-1086" fmla="*/ 140 h 10849"/>
              <a:gd name="connsiteX2-1087" fmla="*/ 5846 w 10118"/>
              <a:gd name="connsiteY2-1088" fmla="*/ 7365 h 10849"/>
              <a:gd name="connsiteX3-1089" fmla="*/ 7 w 10118"/>
              <a:gd name="connsiteY3-1090" fmla="*/ 10124 h 10849"/>
              <a:gd name="connsiteX4-1091" fmla="*/ 8139 w 10118"/>
              <a:gd name="connsiteY4-1092" fmla="*/ 10773 h 10849"/>
              <a:gd name="connsiteX5-1093" fmla="*/ 9714 w 10118"/>
              <a:gd name="connsiteY5-1094" fmla="*/ 3910 h 10849"/>
              <a:gd name="connsiteX0-1095" fmla="*/ 8771 w 9175"/>
              <a:gd name="connsiteY0-1096" fmla="*/ 3910 h 10849"/>
              <a:gd name="connsiteX1-1097" fmla="*/ 1246 w 9175"/>
              <a:gd name="connsiteY1-1098" fmla="*/ 140 h 10849"/>
              <a:gd name="connsiteX2-1099" fmla="*/ 4903 w 9175"/>
              <a:gd name="connsiteY2-1100" fmla="*/ 7365 h 10849"/>
              <a:gd name="connsiteX3-1101" fmla="*/ 2858 w 9175"/>
              <a:gd name="connsiteY3-1102" fmla="*/ 10124 h 10849"/>
              <a:gd name="connsiteX4-1103" fmla="*/ 7196 w 9175"/>
              <a:gd name="connsiteY4-1104" fmla="*/ 10773 h 10849"/>
              <a:gd name="connsiteX5-1105" fmla="*/ 8771 w 9175"/>
              <a:gd name="connsiteY5-1106" fmla="*/ 3910 h 10849"/>
              <a:gd name="connsiteX0-1107" fmla="*/ 9560 w 10001"/>
              <a:gd name="connsiteY0-1108" fmla="*/ 3604 h 10009"/>
              <a:gd name="connsiteX1-1109" fmla="*/ 1358 w 10001"/>
              <a:gd name="connsiteY1-1110" fmla="*/ 129 h 10009"/>
              <a:gd name="connsiteX2-1111" fmla="*/ 5344 w 10001"/>
              <a:gd name="connsiteY2-1112" fmla="*/ 6789 h 10009"/>
              <a:gd name="connsiteX3-1113" fmla="*/ 3941 w 10001"/>
              <a:gd name="connsiteY3-1114" fmla="*/ 9424 h 10009"/>
              <a:gd name="connsiteX4-1115" fmla="*/ 7843 w 10001"/>
              <a:gd name="connsiteY4-1116" fmla="*/ 9930 h 10009"/>
              <a:gd name="connsiteX5-1117" fmla="*/ 9560 w 10001"/>
              <a:gd name="connsiteY5-1118" fmla="*/ 3604 h 10009"/>
              <a:gd name="connsiteX0-1119" fmla="*/ 9448 w 9889"/>
              <a:gd name="connsiteY0-1120" fmla="*/ 3604 h 10009"/>
              <a:gd name="connsiteX1-1121" fmla="*/ 1246 w 9889"/>
              <a:gd name="connsiteY1-1122" fmla="*/ 129 h 10009"/>
              <a:gd name="connsiteX2-1123" fmla="*/ 6333 w 9889"/>
              <a:gd name="connsiteY2-1124" fmla="*/ 7667 h 10009"/>
              <a:gd name="connsiteX3-1125" fmla="*/ 3829 w 9889"/>
              <a:gd name="connsiteY3-1126" fmla="*/ 9424 h 10009"/>
              <a:gd name="connsiteX4-1127" fmla="*/ 7731 w 9889"/>
              <a:gd name="connsiteY4-1128" fmla="*/ 9930 h 10009"/>
              <a:gd name="connsiteX5-1129" fmla="*/ 9448 w 9889"/>
              <a:gd name="connsiteY5-1130" fmla="*/ 3604 h 10009"/>
              <a:gd name="connsiteX0-1131" fmla="*/ 9554 w 9999"/>
              <a:gd name="connsiteY0-1132" fmla="*/ 3601 h 10069"/>
              <a:gd name="connsiteX1-1133" fmla="*/ 1260 w 9999"/>
              <a:gd name="connsiteY1-1134" fmla="*/ 129 h 10069"/>
              <a:gd name="connsiteX2-1135" fmla="*/ 6404 w 9999"/>
              <a:gd name="connsiteY2-1136" fmla="*/ 7660 h 10069"/>
              <a:gd name="connsiteX3-1137" fmla="*/ 3872 w 9999"/>
              <a:gd name="connsiteY3-1138" fmla="*/ 9416 h 10069"/>
              <a:gd name="connsiteX4-1139" fmla="*/ 7818 w 9999"/>
              <a:gd name="connsiteY4-1140" fmla="*/ 9921 h 10069"/>
              <a:gd name="connsiteX5-1141" fmla="*/ 9554 w 9999"/>
              <a:gd name="connsiteY5-1142" fmla="*/ 3601 h 10069"/>
              <a:gd name="connsiteX0-1143" fmla="*/ 9555 w 10000"/>
              <a:gd name="connsiteY0-1144" fmla="*/ 3576 h 10000"/>
              <a:gd name="connsiteX1-1145" fmla="*/ 1260 w 10000"/>
              <a:gd name="connsiteY1-1146" fmla="*/ 128 h 10000"/>
              <a:gd name="connsiteX2-1147" fmla="*/ 6405 w 10000"/>
              <a:gd name="connsiteY2-1148" fmla="*/ 7608 h 10000"/>
              <a:gd name="connsiteX3-1149" fmla="*/ 3872 w 10000"/>
              <a:gd name="connsiteY3-1150" fmla="*/ 9351 h 10000"/>
              <a:gd name="connsiteX4-1151" fmla="*/ 7819 w 10000"/>
              <a:gd name="connsiteY4-1152" fmla="*/ 9853 h 10000"/>
              <a:gd name="connsiteX5-1153" fmla="*/ 9555 w 10000"/>
              <a:gd name="connsiteY5-1154" fmla="*/ 3576 h 10000"/>
              <a:gd name="connsiteX0-1155" fmla="*/ 10666 w 10962"/>
              <a:gd name="connsiteY0-1156" fmla="*/ 3533 h 10003"/>
              <a:gd name="connsiteX1-1157" fmla="*/ 1260 w 10962"/>
              <a:gd name="connsiteY1-1158" fmla="*/ 131 h 10003"/>
              <a:gd name="connsiteX2-1159" fmla="*/ 6405 w 10962"/>
              <a:gd name="connsiteY2-1160" fmla="*/ 7611 h 10003"/>
              <a:gd name="connsiteX3-1161" fmla="*/ 3872 w 10962"/>
              <a:gd name="connsiteY3-1162" fmla="*/ 9354 h 10003"/>
              <a:gd name="connsiteX4-1163" fmla="*/ 7819 w 10962"/>
              <a:gd name="connsiteY4-1164" fmla="*/ 9856 h 10003"/>
              <a:gd name="connsiteX5-1165" fmla="*/ 10666 w 10962"/>
              <a:gd name="connsiteY5-1166" fmla="*/ 3533 h 10003"/>
              <a:gd name="connsiteX0-1167" fmla="*/ 10666 w 10698"/>
              <a:gd name="connsiteY0-1168" fmla="*/ 3533 h 10003"/>
              <a:gd name="connsiteX1-1169" fmla="*/ 1260 w 10698"/>
              <a:gd name="connsiteY1-1170" fmla="*/ 131 h 10003"/>
              <a:gd name="connsiteX2-1171" fmla="*/ 6405 w 10698"/>
              <a:gd name="connsiteY2-1172" fmla="*/ 7611 h 10003"/>
              <a:gd name="connsiteX3-1173" fmla="*/ 3872 w 10698"/>
              <a:gd name="connsiteY3-1174" fmla="*/ 9354 h 10003"/>
              <a:gd name="connsiteX4-1175" fmla="*/ 7819 w 10698"/>
              <a:gd name="connsiteY4-1176" fmla="*/ 9856 h 10003"/>
              <a:gd name="connsiteX5-1177" fmla="*/ 10666 w 10698"/>
              <a:gd name="connsiteY5-1178" fmla="*/ 3533 h 10003"/>
              <a:gd name="connsiteX0-1179" fmla="*/ 10666 w 10698"/>
              <a:gd name="connsiteY0-1180" fmla="*/ 3533 h 10003"/>
              <a:gd name="connsiteX1-1181" fmla="*/ 1260 w 10698"/>
              <a:gd name="connsiteY1-1182" fmla="*/ 131 h 10003"/>
              <a:gd name="connsiteX2-1183" fmla="*/ 6405 w 10698"/>
              <a:gd name="connsiteY2-1184" fmla="*/ 7611 h 10003"/>
              <a:gd name="connsiteX3-1185" fmla="*/ 3872 w 10698"/>
              <a:gd name="connsiteY3-1186" fmla="*/ 9354 h 10003"/>
              <a:gd name="connsiteX4-1187" fmla="*/ 7819 w 10698"/>
              <a:gd name="connsiteY4-1188" fmla="*/ 9856 h 10003"/>
              <a:gd name="connsiteX5-1189" fmla="*/ 10666 w 10698"/>
              <a:gd name="connsiteY5-1190" fmla="*/ 3533 h 10003"/>
              <a:gd name="connsiteX0-1191" fmla="*/ 10666 w 10698"/>
              <a:gd name="connsiteY0-1192" fmla="*/ 3547 h 10017"/>
              <a:gd name="connsiteX1-1193" fmla="*/ 1260 w 10698"/>
              <a:gd name="connsiteY1-1194" fmla="*/ 145 h 10017"/>
              <a:gd name="connsiteX2-1195" fmla="*/ 6405 w 10698"/>
              <a:gd name="connsiteY2-1196" fmla="*/ 7625 h 10017"/>
              <a:gd name="connsiteX3-1197" fmla="*/ 3872 w 10698"/>
              <a:gd name="connsiteY3-1198" fmla="*/ 9368 h 10017"/>
              <a:gd name="connsiteX4-1199" fmla="*/ 7819 w 10698"/>
              <a:gd name="connsiteY4-1200" fmla="*/ 9870 h 10017"/>
              <a:gd name="connsiteX5-1201" fmla="*/ 10666 w 10698"/>
              <a:gd name="connsiteY5-1202" fmla="*/ 3547 h 10017"/>
              <a:gd name="connsiteX0-1203" fmla="*/ 10666 w 10861"/>
              <a:gd name="connsiteY0-1204" fmla="*/ 3547 h 10017"/>
              <a:gd name="connsiteX1-1205" fmla="*/ 1260 w 10861"/>
              <a:gd name="connsiteY1-1206" fmla="*/ 145 h 10017"/>
              <a:gd name="connsiteX2-1207" fmla="*/ 6405 w 10861"/>
              <a:gd name="connsiteY2-1208" fmla="*/ 7625 h 10017"/>
              <a:gd name="connsiteX3-1209" fmla="*/ 3872 w 10861"/>
              <a:gd name="connsiteY3-1210" fmla="*/ 9368 h 10017"/>
              <a:gd name="connsiteX4-1211" fmla="*/ 7819 w 10861"/>
              <a:gd name="connsiteY4-1212" fmla="*/ 9870 h 10017"/>
              <a:gd name="connsiteX5-1213" fmla="*/ 10666 w 10861"/>
              <a:gd name="connsiteY5-1214" fmla="*/ 3547 h 10017"/>
              <a:gd name="connsiteX0-1215" fmla="*/ 10666 w 11285"/>
              <a:gd name="connsiteY0-1216" fmla="*/ 3547 h 10017"/>
              <a:gd name="connsiteX1-1217" fmla="*/ 1260 w 11285"/>
              <a:gd name="connsiteY1-1218" fmla="*/ 145 h 10017"/>
              <a:gd name="connsiteX2-1219" fmla="*/ 6405 w 11285"/>
              <a:gd name="connsiteY2-1220" fmla="*/ 7625 h 10017"/>
              <a:gd name="connsiteX3-1221" fmla="*/ 3872 w 11285"/>
              <a:gd name="connsiteY3-1222" fmla="*/ 9368 h 10017"/>
              <a:gd name="connsiteX4-1223" fmla="*/ 7819 w 11285"/>
              <a:gd name="connsiteY4-1224" fmla="*/ 9870 h 10017"/>
              <a:gd name="connsiteX5-1225" fmla="*/ 10107 w 11285"/>
              <a:gd name="connsiteY5-1226" fmla="*/ 7960 h 10017"/>
              <a:gd name="connsiteX6-1227" fmla="*/ 10666 w 11285"/>
              <a:gd name="connsiteY6-1228" fmla="*/ 3547 h 10017"/>
              <a:gd name="connsiteX0-1229" fmla="*/ 10666 w 11285"/>
              <a:gd name="connsiteY0-1230" fmla="*/ 3547 h 10017"/>
              <a:gd name="connsiteX1-1231" fmla="*/ 1260 w 11285"/>
              <a:gd name="connsiteY1-1232" fmla="*/ 145 h 10017"/>
              <a:gd name="connsiteX2-1233" fmla="*/ 6405 w 11285"/>
              <a:gd name="connsiteY2-1234" fmla="*/ 7625 h 10017"/>
              <a:gd name="connsiteX3-1235" fmla="*/ 3872 w 11285"/>
              <a:gd name="connsiteY3-1236" fmla="*/ 9368 h 10017"/>
              <a:gd name="connsiteX4-1237" fmla="*/ 7819 w 11285"/>
              <a:gd name="connsiteY4-1238" fmla="*/ 9870 h 10017"/>
              <a:gd name="connsiteX5-1239" fmla="*/ 10107 w 11285"/>
              <a:gd name="connsiteY5-1240" fmla="*/ 7960 h 10017"/>
              <a:gd name="connsiteX6-1241" fmla="*/ 10666 w 11285"/>
              <a:gd name="connsiteY6-1242" fmla="*/ 3547 h 10017"/>
              <a:gd name="connsiteX0-1243" fmla="*/ 10666 w 10936"/>
              <a:gd name="connsiteY0-1244" fmla="*/ 3547 h 10017"/>
              <a:gd name="connsiteX1-1245" fmla="*/ 1260 w 10936"/>
              <a:gd name="connsiteY1-1246" fmla="*/ 145 h 10017"/>
              <a:gd name="connsiteX2-1247" fmla="*/ 6405 w 10936"/>
              <a:gd name="connsiteY2-1248" fmla="*/ 7625 h 10017"/>
              <a:gd name="connsiteX3-1249" fmla="*/ 3872 w 10936"/>
              <a:gd name="connsiteY3-1250" fmla="*/ 9368 h 10017"/>
              <a:gd name="connsiteX4-1251" fmla="*/ 7819 w 10936"/>
              <a:gd name="connsiteY4-1252" fmla="*/ 9870 h 10017"/>
              <a:gd name="connsiteX5-1253" fmla="*/ 10107 w 10936"/>
              <a:gd name="connsiteY5-1254" fmla="*/ 7960 h 10017"/>
              <a:gd name="connsiteX6-1255" fmla="*/ 8530 w 10936"/>
              <a:gd name="connsiteY6-1256" fmla="*/ 9373 h 10017"/>
              <a:gd name="connsiteX7-1257" fmla="*/ 10666 w 10936"/>
              <a:gd name="connsiteY7-1258" fmla="*/ 3547 h 10017"/>
              <a:gd name="connsiteX0-1259" fmla="*/ 10666 w 11570"/>
              <a:gd name="connsiteY0-1260" fmla="*/ 3547 h 10017"/>
              <a:gd name="connsiteX1-1261" fmla="*/ 1260 w 11570"/>
              <a:gd name="connsiteY1-1262" fmla="*/ 145 h 10017"/>
              <a:gd name="connsiteX2-1263" fmla="*/ 6405 w 11570"/>
              <a:gd name="connsiteY2-1264" fmla="*/ 7625 h 10017"/>
              <a:gd name="connsiteX3-1265" fmla="*/ 3872 w 11570"/>
              <a:gd name="connsiteY3-1266" fmla="*/ 9368 h 10017"/>
              <a:gd name="connsiteX4-1267" fmla="*/ 7819 w 11570"/>
              <a:gd name="connsiteY4-1268" fmla="*/ 9870 h 10017"/>
              <a:gd name="connsiteX5-1269" fmla="*/ 10107 w 11570"/>
              <a:gd name="connsiteY5-1270" fmla="*/ 7960 h 10017"/>
              <a:gd name="connsiteX6-1271" fmla="*/ 11461 w 11570"/>
              <a:gd name="connsiteY6-1272" fmla="*/ 7291 h 10017"/>
              <a:gd name="connsiteX7-1273" fmla="*/ 10666 w 11570"/>
              <a:gd name="connsiteY7-1274" fmla="*/ 3547 h 10017"/>
              <a:gd name="connsiteX0-1275" fmla="*/ 10666 w 13930"/>
              <a:gd name="connsiteY0-1276" fmla="*/ 3547 h 10874"/>
              <a:gd name="connsiteX1-1277" fmla="*/ 1260 w 13930"/>
              <a:gd name="connsiteY1-1278" fmla="*/ 145 h 10874"/>
              <a:gd name="connsiteX2-1279" fmla="*/ 6405 w 13930"/>
              <a:gd name="connsiteY2-1280" fmla="*/ 7625 h 10874"/>
              <a:gd name="connsiteX3-1281" fmla="*/ 3872 w 13930"/>
              <a:gd name="connsiteY3-1282" fmla="*/ 9368 h 10874"/>
              <a:gd name="connsiteX4-1283" fmla="*/ 7819 w 13930"/>
              <a:gd name="connsiteY4-1284" fmla="*/ 9870 h 10874"/>
              <a:gd name="connsiteX5-1285" fmla="*/ 13927 w 13930"/>
              <a:gd name="connsiteY5-1286" fmla="*/ 10563 h 10874"/>
              <a:gd name="connsiteX6-1287" fmla="*/ 11461 w 13930"/>
              <a:gd name="connsiteY6-1288" fmla="*/ 7291 h 10874"/>
              <a:gd name="connsiteX7-1289" fmla="*/ 10666 w 13930"/>
              <a:gd name="connsiteY7-1290" fmla="*/ 3547 h 10874"/>
              <a:gd name="connsiteX0-1291" fmla="*/ 10666 w 13929"/>
              <a:gd name="connsiteY0-1292" fmla="*/ 3547 h 10874"/>
              <a:gd name="connsiteX1-1293" fmla="*/ 1260 w 13929"/>
              <a:gd name="connsiteY1-1294" fmla="*/ 145 h 10874"/>
              <a:gd name="connsiteX2-1295" fmla="*/ 6405 w 13929"/>
              <a:gd name="connsiteY2-1296" fmla="*/ 7625 h 10874"/>
              <a:gd name="connsiteX3-1297" fmla="*/ 3872 w 13929"/>
              <a:gd name="connsiteY3-1298" fmla="*/ 9368 h 10874"/>
              <a:gd name="connsiteX4-1299" fmla="*/ 7819 w 13929"/>
              <a:gd name="connsiteY4-1300" fmla="*/ 9870 h 10874"/>
              <a:gd name="connsiteX5-1301" fmla="*/ 13927 w 13929"/>
              <a:gd name="connsiteY5-1302" fmla="*/ 10563 h 10874"/>
              <a:gd name="connsiteX6-1303" fmla="*/ 10561 w 13929"/>
              <a:gd name="connsiteY6-1304" fmla="*/ 7811 h 10874"/>
              <a:gd name="connsiteX7-1305" fmla="*/ 10666 w 13929"/>
              <a:gd name="connsiteY7-1306" fmla="*/ 3547 h 10874"/>
              <a:gd name="connsiteX0-1307" fmla="*/ 10666 w 13929"/>
              <a:gd name="connsiteY0-1308" fmla="*/ 3547 h 10963"/>
              <a:gd name="connsiteX1-1309" fmla="*/ 1260 w 13929"/>
              <a:gd name="connsiteY1-1310" fmla="*/ 145 h 10963"/>
              <a:gd name="connsiteX2-1311" fmla="*/ 6405 w 13929"/>
              <a:gd name="connsiteY2-1312" fmla="*/ 7625 h 10963"/>
              <a:gd name="connsiteX3-1313" fmla="*/ 3872 w 13929"/>
              <a:gd name="connsiteY3-1314" fmla="*/ 9368 h 10963"/>
              <a:gd name="connsiteX4-1315" fmla="*/ 7819 w 13929"/>
              <a:gd name="connsiteY4-1316" fmla="*/ 9870 h 10963"/>
              <a:gd name="connsiteX5-1317" fmla="*/ 13927 w 13929"/>
              <a:gd name="connsiteY5-1318" fmla="*/ 10563 h 10963"/>
              <a:gd name="connsiteX6-1319" fmla="*/ 10561 w 13929"/>
              <a:gd name="connsiteY6-1320" fmla="*/ 7811 h 10963"/>
              <a:gd name="connsiteX7-1321" fmla="*/ 10666 w 13929"/>
              <a:gd name="connsiteY7-1322" fmla="*/ 3547 h 10963"/>
              <a:gd name="connsiteX0-1323" fmla="*/ 10666 w 14829"/>
              <a:gd name="connsiteY0-1324" fmla="*/ 3547 h 10349"/>
              <a:gd name="connsiteX1-1325" fmla="*/ 1260 w 14829"/>
              <a:gd name="connsiteY1-1326" fmla="*/ 145 h 10349"/>
              <a:gd name="connsiteX2-1327" fmla="*/ 6405 w 14829"/>
              <a:gd name="connsiteY2-1328" fmla="*/ 7625 h 10349"/>
              <a:gd name="connsiteX3-1329" fmla="*/ 3872 w 14829"/>
              <a:gd name="connsiteY3-1330" fmla="*/ 9368 h 10349"/>
              <a:gd name="connsiteX4-1331" fmla="*/ 7819 w 14829"/>
              <a:gd name="connsiteY4-1332" fmla="*/ 9870 h 10349"/>
              <a:gd name="connsiteX5-1333" fmla="*/ 14827 w 14829"/>
              <a:gd name="connsiteY5-1334" fmla="*/ 9819 h 10349"/>
              <a:gd name="connsiteX6-1335" fmla="*/ 10561 w 14829"/>
              <a:gd name="connsiteY6-1336" fmla="*/ 7811 h 10349"/>
              <a:gd name="connsiteX7-1337" fmla="*/ 10666 w 14829"/>
              <a:gd name="connsiteY7-1338" fmla="*/ 3547 h 10349"/>
              <a:gd name="connsiteX0-1339" fmla="*/ 10666 w 14829"/>
              <a:gd name="connsiteY0-1340" fmla="*/ 3547 h 10448"/>
              <a:gd name="connsiteX1-1341" fmla="*/ 1260 w 14829"/>
              <a:gd name="connsiteY1-1342" fmla="*/ 145 h 10448"/>
              <a:gd name="connsiteX2-1343" fmla="*/ 6405 w 14829"/>
              <a:gd name="connsiteY2-1344" fmla="*/ 7625 h 10448"/>
              <a:gd name="connsiteX3-1345" fmla="*/ 3872 w 14829"/>
              <a:gd name="connsiteY3-1346" fmla="*/ 9368 h 10448"/>
              <a:gd name="connsiteX4-1347" fmla="*/ 7819 w 14829"/>
              <a:gd name="connsiteY4-1348" fmla="*/ 9870 h 10448"/>
              <a:gd name="connsiteX5-1349" fmla="*/ 14827 w 14829"/>
              <a:gd name="connsiteY5-1350" fmla="*/ 9819 h 10448"/>
              <a:gd name="connsiteX6-1351" fmla="*/ 10561 w 14829"/>
              <a:gd name="connsiteY6-1352" fmla="*/ 7811 h 10448"/>
              <a:gd name="connsiteX7-1353" fmla="*/ 10666 w 14829"/>
              <a:gd name="connsiteY7-1354" fmla="*/ 3547 h 10448"/>
              <a:gd name="connsiteX0-1355" fmla="*/ 10666 w 14858"/>
              <a:gd name="connsiteY0-1356" fmla="*/ 3547 h 10448"/>
              <a:gd name="connsiteX1-1357" fmla="*/ 1260 w 14858"/>
              <a:gd name="connsiteY1-1358" fmla="*/ 145 h 10448"/>
              <a:gd name="connsiteX2-1359" fmla="*/ 6405 w 14858"/>
              <a:gd name="connsiteY2-1360" fmla="*/ 7625 h 10448"/>
              <a:gd name="connsiteX3-1361" fmla="*/ 3872 w 14858"/>
              <a:gd name="connsiteY3-1362" fmla="*/ 9368 h 10448"/>
              <a:gd name="connsiteX4-1363" fmla="*/ 7819 w 14858"/>
              <a:gd name="connsiteY4-1364" fmla="*/ 9870 h 10448"/>
              <a:gd name="connsiteX5-1365" fmla="*/ 14827 w 14858"/>
              <a:gd name="connsiteY5-1366" fmla="*/ 9819 h 10448"/>
              <a:gd name="connsiteX6-1367" fmla="*/ 10561 w 14858"/>
              <a:gd name="connsiteY6-1368" fmla="*/ 7811 h 10448"/>
              <a:gd name="connsiteX7-1369" fmla="*/ 10666 w 14858"/>
              <a:gd name="connsiteY7-1370" fmla="*/ 3547 h 10448"/>
              <a:gd name="connsiteX0-1371" fmla="*/ 10666 w 14858"/>
              <a:gd name="connsiteY0-1372" fmla="*/ 3547 h 10111"/>
              <a:gd name="connsiteX1-1373" fmla="*/ 1260 w 14858"/>
              <a:gd name="connsiteY1-1374" fmla="*/ 145 h 10111"/>
              <a:gd name="connsiteX2-1375" fmla="*/ 6405 w 14858"/>
              <a:gd name="connsiteY2-1376" fmla="*/ 7625 h 10111"/>
              <a:gd name="connsiteX3-1377" fmla="*/ 3872 w 14858"/>
              <a:gd name="connsiteY3-1378" fmla="*/ 9368 h 10111"/>
              <a:gd name="connsiteX4-1379" fmla="*/ 7819 w 14858"/>
              <a:gd name="connsiteY4-1380" fmla="*/ 9870 h 10111"/>
              <a:gd name="connsiteX5-1381" fmla="*/ 9852 w 14858"/>
              <a:gd name="connsiteY5-1382" fmla="*/ 10104 h 10111"/>
              <a:gd name="connsiteX6-1383" fmla="*/ 14827 w 14858"/>
              <a:gd name="connsiteY6-1384" fmla="*/ 9819 h 10111"/>
              <a:gd name="connsiteX7-1385" fmla="*/ 10561 w 14858"/>
              <a:gd name="connsiteY7-1386" fmla="*/ 7811 h 10111"/>
              <a:gd name="connsiteX8-1387" fmla="*/ 10666 w 14858"/>
              <a:gd name="connsiteY8-1388" fmla="*/ 3547 h 10111"/>
              <a:gd name="connsiteX0-1389" fmla="*/ 10666 w 14858"/>
              <a:gd name="connsiteY0-1390" fmla="*/ 3547 h 15895"/>
              <a:gd name="connsiteX1-1391" fmla="*/ 1260 w 14858"/>
              <a:gd name="connsiteY1-1392" fmla="*/ 145 h 15895"/>
              <a:gd name="connsiteX2-1393" fmla="*/ 6405 w 14858"/>
              <a:gd name="connsiteY2-1394" fmla="*/ 7625 h 15895"/>
              <a:gd name="connsiteX3-1395" fmla="*/ 3872 w 14858"/>
              <a:gd name="connsiteY3-1396" fmla="*/ 9368 h 15895"/>
              <a:gd name="connsiteX4-1397" fmla="*/ 7819 w 14858"/>
              <a:gd name="connsiteY4-1398" fmla="*/ 9870 h 15895"/>
              <a:gd name="connsiteX5-1399" fmla="*/ 10977 w 14858"/>
              <a:gd name="connsiteY5-1400" fmla="*/ 15895 h 15895"/>
              <a:gd name="connsiteX6-1401" fmla="*/ 14827 w 14858"/>
              <a:gd name="connsiteY6-1402" fmla="*/ 9819 h 15895"/>
              <a:gd name="connsiteX7-1403" fmla="*/ 10561 w 14858"/>
              <a:gd name="connsiteY7-1404" fmla="*/ 7811 h 15895"/>
              <a:gd name="connsiteX8-1405" fmla="*/ 10666 w 14858"/>
              <a:gd name="connsiteY8-1406" fmla="*/ 3547 h 15895"/>
              <a:gd name="connsiteX0-1407" fmla="*/ 10666 w 15212"/>
              <a:gd name="connsiteY0-1408" fmla="*/ 3547 h 15899"/>
              <a:gd name="connsiteX1-1409" fmla="*/ 1260 w 15212"/>
              <a:gd name="connsiteY1-1410" fmla="*/ 145 h 15899"/>
              <a:gd name="connsiteX2-1411" fmla="*/ 6405 w 15212"/>
              <a:gd name="connsiteY2-1412" fmla="*/ 7625 h 15899"/>
              <a:gd name="connsiteX3-1413" fmla="*/ 3872 w 15212"/>
              <a:gd name="connsiteY3-1414" fmla="*/ 9368 h 15899"/>
              <a:gd name="connsiteX4-1415" fmla="*/ 7819 w 15212"/>
              <a:gd name="connsiteY4-1416" fmla="*/ 9870 h 15899"/>
              <a:gd name="connsiteX5-1417" fmla="*/ 10977 w 15212"/>
              <a:gd name="connsiteY5-1418" fmla="*/ 15895 h 15899"/>
              <a:gd name="connsiteX6-1419" fmla="*/ 14577 w 15212"/>
              <a:gd name="connsiteY6-1420" fmla="*/ 10838 h 15899"/>
              <a:gd name="connsiteX7-1421" fmla="*/ 14827 w 15212"/>
              <a:gd name="connsiteY7-1422" fmla="*/ 9819 h 15899"/>
              <a:gd name="connsiteX8-1423" fmla="*/ 10561 w 15212"/>
              <a:gd name="connsiteY8-1424" fmla="*/ 7811 h 15899"/>
              <a:gd name="connsiteX9-1425" fmla="*/ 10666 w 15212"/>
              <a:gd name="connsiteY9-1426" fmla="*/ 3547 h 15899"/>
              <a:gd name="connsiteX0-1427" fmla="*/ 10666 w 14913"/>
              <a:gd name="connsiteY0-1428" fmla="*/ 3547 h 15899"/>
              <a:gd name="connsiteX1-1429" fmla="*/ 1260 w 14913"/>
              <a:gd name="connsiteY1-1430" fmla="*/ 145 h 15899"/>
              <a:gd name="connsiteX2-1431" fmla="*/ 6405 w 14913"/>
              <a:gd name="connsiteY2-1432" fmla="*/ 7625 h 15899"/>
              <a:gd name="connsiteX3-1433" fmla="*/ 3872 w 14913"/>
              <a:gd name="connsiteY3-1434" fmla="*/ 9368 h 15899"/>
              <a:gd name="connsiteX4-1435" fmla="*/ 7819 w 14913"/>
              <a:gd name="connsiteY4-1436" fmla="*/ 9870 h 15899"/>
              <a:gd name="connsiteX5-1437" fmla="*/ 10977 w 14913"/>
              <a:gd name="connsiteY5-1438" fmla="*/ 15895 h 15899"/>
              <a:gd name="connsiteX6-1439" fmla="*/ 11423 w 14913"/>
              <a:gd name="connsiteY6-1440" fmla="*/ 10541 h 15899"/>
              <a:gd name="connsiteX7-1441" fmla="*/ 14827 w 14913"/>
              <a:gd name="connsiteY7-1442" fmla="*/ 9819 h 15899"/>
              <a:gd name="connsiteX8-1443" fmla="*/ 10561 w 14913"/>
              <a:gd name="connsiteY8-1444" fmla="*/ 7811 h 15899"/>
              <a:gd name="connsiteX9-1445" fmla="*/ 10666 w 14913"/>
              <a:gd name="connsiteY9-1446" fmla="*/ 3547 h 15899"/>
              <a:gd name="connsiteX0-1447" fmla="*/ 10666 w 14937"/>
              <a:gd name="connsiteY0-1448" fmla="*/ 3547 h 15899"/>
              <a:gd name="connsiteX1-1449" fmla="*/ 1260 w 14937"/>
              <a:gd name="connsiteY1-1450" fmla="*/ 145 h 15899"/>
              <a:gd name="connsiteX2-1451" fmla="*/ 6405 w 14937"/>
              <a:gd name="connsiteY2-1452" fmla="*/ 7625 h 15899"/>
              <a:gd name="connsiteX3-1453" fmla="*/ 3872 w 14937"/>
              <a:gd name="connsiteY3-1454" fmla="*/ 9368 h 15899"/>
              <a:gd name="connsiteX4-1455" fmla="*/ 7819 w 14937"/>
              <a:gd name="connsiteY4-1456" fmla="*/ 9870 h 15899"/>
              <a:gd name="connsiteX5-1457" fmla="*/ 10977 w 14937"/>
              <a:gd name="connsiteY5-1458" fmla="*/ 15895 h 15899"/>
              <a:gd name="connsiteX6-1459" fmla="*/ 11423 w 14937"/>
              <a:gd name="connsiteY6-1460" fmla="*/ 10541 h 15899"/>
              <a:gd name="connsiteX7-1461" fmla="*/ 14827 w 14937"/>
              <a:gd name="connsiteY7-1462" fmla="*/ 9819 h 15899"/>
              <a:gd name="connsiteX8-1463" fmla="*/ 10561 w 14937"/>
              <a:gd name="connsiteY8-1464" fmla="*/ 7811 h 15899"/>
              <a:gd name="connsiteX9-1465" fmla="*/ 10666 w 14937"/>
              <a:gd name="connsiteY9-1466" fmla="*/ 3547 h 15899"/>
              <a:gd name="connsiteX0-1467" fmla="*/ 10666 w 14907"/>
              <a:gd name="connsiteY0-1468" fmla="*/ 3547 h 15898"/>
              <a:gd name="connsiteX1-1469" fmla="*/ 1260 w 14907"/>
              <a:gd name="connsiteY1-1470" fmla="*/ 145 h 15898"/>
              <a:gd name="connsiteX2-1471" fmla="*/ 6405 w 14907"/>
              <a:gd name="connsiteY2-1472" fmla="*/ 7625 h 15898"/>
              <a:gd name="connsiteX3-1473" fmla="*/ 3872 w 14907"/>
              <a:gd name="connsiteY3-1474" fmla="*/ 9368 h 15898"/>
              <a:gd name="connsiteX4-1475" fmla="*/ 7819 w 14907"/>
              <a:gd name="connsiteY4-1476" fmla="*/ 9870 h 15898"/>
              <a:gd name="connsiteX5-1477" fmla="*/ 10977 w 14907"/>
              <a:gd name="connsiteY5-1478" fmla="*/ 15895 h 15898"/>
              <a:gd name="connsiteX6-1479" fmla="*/ 10292 w 14907"/>
              <a:gd name="connsiteY6-1480" fmla="*/ 10170 h 15898"/>
              <a:gd name="connsiteX7-1481" fmla="*/ 14827 w 14907"/>
              <a:gd name="connsiteY7-1482" fmla="*/ 9819 h 15898"/>
              <a:gd name="connsiteX8-1483" fmla="*/ 10561 w 14907"/>
              <a:gd name="connsiteY8-1484" fmla="*/ 7811 h 15898"/>
              <a:gd name="connsiteX9-1485" fmla="*/ 10666 w 14907"/>
              <a:gd name="connsiteY9-1486" fmla="*/ 3547 h 15898"/>
              <a:gd name="connsiteX0-1487" fmla="*/ 10666 w 14907"/>
              <a:gd name="connsiteY0-1488" fmla="*/ 3547 h 15898"/>
              <a:gd name="connsiteX1-1489" fmla="*/ 1260 w 14907"/>
              <a:gd name="connsiteY1-1490" fmla="*/ 145 h 15898"/>
              <a:gd name="connsiteX2-1491" fmla="*/ 6405 w 14907"/>
              <a:gd name="connsiteY2-1492" fmla="*/ 7625 h 15898"/>
              <a:gd name="connsiteX3-1493" fmla="*/ 3872 w 14907"/>
              <a:gd name="connsiteY3-1494" fmla="*/ 9368 h 15898"/>
              <a:gd name="connsiteX4-1495" fmla="*/ 7819 w 14907"/>
              <a:gd name="connsiteY4-1496" fmla="*/ 9870 h 15898"/>
              <a:gd name="connsiteX5-1497" fmla="*/ 8720 w 14907"/>
              <a:gd name="connsiteY5-1498" fmla="*/ 15895 h 15898"/>
              <a:gd name="connsiteX6-1499" fmla="*/ 10292 w 14907"/>
              <a:gd name="connsiteY6-1500" fmla="*/ 10170 h 15898"/>
              <a:gd name="connsiteX7-1501" fmla="*/ 14827 w 14907"/>
              <a:gd name="connsiteY7-1502" fmla="*/ 9819 h 15898"/>
              <a:gd name="connsiteX8-1503" fmla="*/ 10561 w 14907"/>
              <a:gd name="connsiteY8-1504" fmla="*/ 7811 h 15898"/>
              <a:gd name="connsiteX9-1505" fmla="*/ 10666 w 14907"/>
              <a:gd name="connsiteY9-1506" fmla="*/ 3547 h 15898"/>
              <a:gd name="connsiteX0-1507" fmla="*/ 10666 w 14907"/>
              <a:gd name="connsiteY0-1508" fmla="*/ 3547 h 15898"/>
              <a:gd name="connsiteX1-1509" fmla="*/ 1260 w 14907"/>
              <a:gd name="connsiteY1-1510" fmla="*/ 145 h 15898"/>
              <a:gd name="connsiteX2-1511" fmla="*/ 6405 w 14907"/>
              <a:gd name="connsiteY2-1512" fmla="*/ 7625 h 15898"/>
              <a:gd name="connsiteX3-1513" fmla="*/ 3872 w 14907"/>
              <a:gd name="connsiteY3-1514" fmla="*/ 9368 h 15898"/>
              <a:gd name="connsiteX4-1515" fmla="*/ 7819 w 14907"/>
              <a:gd name="connsiteY4-1516" fmla="*/ 11577 h 15898"/>
              <a:gd name="connsiteX5-1517" fmla="*/ 8720 w 14907"/>
              <a:gd name="connsiteY5-1518" fmla="*/ 15895 h 15898"/>
              <a:gd name="connsiteX6-1519" fmla="*/ 10292 w 14907"/>
              <a:gd name="connsiteY6-1520" fmla="*/ 10170 h 15898"/>
              <a:gd name="connsiteX7-1521" fmla="*/ 14827 w 14907"/>
              <a:gd name="connsiteY7-1522" fmla="*/ 9819 h 15898"/>
              <a:gd name="connsiteX8-1523" fmla="*/ 10561 w 14907"/>
              <a:gd name="connsiteY8-1524" fmla="*/ 7811 h 15898"/>
              <a:gd name="connsiteX9-1525" fmla="*/ 10666 w 14907"/>
              <a:gd name="connsiteY9-1526" fmla="*/ 3547 h 15898"/>
              <a:gd name="connsiteX0-1527" fmla="*/ 10666 w 14907"/>
              <a:gd name="connsiteY0-1528" fmla="*/ 3547 h 15898"/>
              <a:gd name="connsiteX1-1529" fmla="*/ 1260 w 14907"/>
              <a:gd name="connsiteY1-1530" fmla="*/ 145 h 15898"/>
              <a:gd name="connsiteX2-1531" fmla="*/ 6405 w 14907"/>
              <a:gd name="connsiteY2-1532" fmla="*/ 7625 h 15898"/>
              <a:gd name="connsiteX3-1533" fmla="*/ 4324 w 14907"/>
              <a:gd name="connsiteY3-1534" fmla="*/ 12115 h 15898"/>
              <a:gd name="connsiteX4-1535" fmla="*/ 7819 w 14907"/>
              <a:gd name="connsiteY4-1536" fmla="*/ 11577 h 15898"/>
              <a:gd name="connsiteX5-1537" fmla="*/ 8720 w 14907"/>
              <a:gd name="connsiteY5-1538" fmla="*/ 15895 h 15898"/>
              <a:gd name="connsiteX6-1539" fmla="*/ 10292 w 14907"/>
              <a:gd name="connsiteY6-1540" fmla="*/ 10170 h 15898"/>
              <a:gd name="connsiteX7-1541" fmla="*/ 14827 w 14907"/>
              <a:gd name="connsiteY7-1542" fmla="*/ 9819 h 15898"/>
              <a:gd name="connsiteX8-1543" fmla="*/ 10561 w 14907"/>
              <a:gd name="connsiteY8-1544" fmla="*/ 7811 h 15898"/>
              <a:gd name="connsiteX9-1545" fmla="*/ 10666 w 14907"/>
              <a:gd name="connsiteY9-1546" fmla="*/ 3547 h 15898"/>
              <a:gd name="connsiteX0-1547" fmla="*/ 10666 w 14907"/>
              <a:gd name="connsiteY0-1548" fmla="*/ 3547 h 15898"/>
              <a:gd name="connsiteX1-1549" fmla="*/ 1260 w 14907"/>
              <a:gd name="connsiteY1-1550" fmla="*/ 145 h 15898"/>
              <a:gd name="connsiteX2-1551" fmla="*/ 6405 w 14907"/>
              <a:gd name="connsiteY2-1552" fmla="*/ 7625 h 15898"/>
              <a:gd name="connsiteX3-1553" fmla="*/ 4324 w 14907"/>
              <a:gd name="connsiteY3-1554" fmla="*/ 12115 h 15898"/>
              <a:gd name="connsiteX4-1555" fmla="*/ 7819 w 14907"/>
              <a:gd name="connsiteY4-1556" fmla="*/ 11577 h 15898"/>
              <a:gd name="connsiteX5-1557" fmla="*/ 8720 w 14907"/>
              <a:gd name="connsiteY5-1558" fmla="*/ 15895 h 15898"/>
              <a:gd name="connsiteX6-1559" fmla="*/ 10292 w 14907"/>
              <a:gd name="connsiteY6-1560" fmla="*/ 10170 h 15898"/>
              <a:gd name="connsiteX7-1561" fmla="*/ 14827 w 14907"/>
              <a:gd name="connsiteY7-1562" fmla="*/ 9819 h 15898"/>
              <a:gd name="connsiteX8-1563" fmla="*/ 10561 w 14907"/>
              <a:gd name="connsiteY8-1564" fmla="*/ 7811 h 15898"/>
              <a:gd name="connsiteX9-1565" fmla="*/ 10666 w 14907"/>
              <a:gd name="connsiteY9-1566" fmla="*/ 3547 h 15898"/>
              <a:gd name="connsiteX0-1567" fmla="*/ 10666 w 14907"/>
              <a:gd name="connsiteY0-1568" fmla="*/ 3547 h 15898"/>
              <a:gd name="connsiteX1-1569" fmla="*/ 1260 w 14907"/>
              <a:gd name="connsiteY1-1570" fmla="*/ 145 h 15898"/>
              <a:gd name="connsiteX2-1571" fmla="*/ 6405 w 14907"/>
              <a:gd name="connsiteY2-1572" fmla="*/ 7625 h 15898"/>
              <a:gd name="connsiteX3-1573" fmla="*/ 4324 w 14907"/>
              <a:gd name="connsiteY3-1574" fmla="*/ 12115 h 15898"/>
              <a:gd name="connsiteX4-1575" fmla="*/ 7819 w 14907"/>
              <a:gd name="connsiteY4-1576" fmla="*/ 11577 h 15898"/>
              <a:gd name="connsiteX5-1577" fmla="*/ 8720 w 14907"/>
              <a:gd name="connsiteY5-1578" fmla="*/ 15895 h 15898"/>
              <a:gd name="connsiteX6-1579" fmla="*/ 10292 w 14907"/>
              <a:gd name="connsiteY6-1580" fmla="*/ 10170 h 15898"/>
              <a:gd name="connsiteX7-1581" fmla="*/ 14827 w 14907"/>
              <a:gd name="connsiteY7-1582" fmla="*/ 9819 h 15898"/>
              <a:gd name="connsiteX8-1583" fmla="*/ 10561 w 14907"/>
              <a:gd name="connsiteY8-1584" fmla="*/ 7811 h 15898"/>
              <a:gd name="connsiteX9-1585" fmla="*/ 10666 w 14907"/>
              <a:gd name="connsiteY9-1586" fmla="*/ 3547 h 15898"/>
              <a:gd name="connsiteX0-1587" fmla="*/ 10666 w 14907"/>
              <a:gd name="connsiteY0-1588" fmla="*/ 3547 h 15898"/>
              <a:gd name="connsiteX1-1589" fmla="*/ 1260 w 14907"/>
              <a:gd name="connsiteY1-1590" fmla="*/ 145 h 15898"/>
              <a:gd name="connsiteX2-1591" fmla="*/ 6405 w 14907"/>
              <a:gd name="connsiteY2-1592" fmla="*/ 7625 h 15898"/>
              <a:gd name="connsiteX3-1593" fmla="*/ 4324 w 14907"/>
              <a:gd name="connsiteY3-1594" fmla="*/ 12115 h 15898"/>
              <a:gd name="connsiteX4-1595" fmla="*/ 7819 w 14907"/>
              <a:gd name="connsiteY4-1596" fmla="*/ 11577 h 15898"/>
              <a:gd name="connsiteX5-1597" fmla="*/ 8720 w 14907"/>
              <a:gd name="connsiteY5-1598" fmla="*/ 15895 h 15898"/>
              <a:gd name="connsiteX6-1599" fmla="*/ 10292 w 14907"/>
              <a:gd name="connsiteY6-1600" fmla="*/ 10170 h 15898"/>
              <a:gd name="connsiteX7-1601" fmla="*/ 14827 w 14907"/>
              <a:gd name="connsiteY7-1602" fmla="*/ 9819 h 15898"/>
              <a:gd name="connsiteX8-1603" fmla="*/ 10561 w 14907"/>
              <a:gd name="connsiteY8-1604" fmla="*/ 7811 h 15898"/>
              <a:gd name="connsiteX9-1605" fmla="*/ 10666 w 14907"/>
              <a:gd name="connsiteY9-1606" fmla="*/ 3547 h 15898"/>
              <a:gd name="connsiteX0-1607" fmla="*/ 10666 w 14907"/>
              <a:gd name="connsiteY0-1608" fmla="*/ 3547 h 17901"/>
              <a:gd name="connsiteX1-1609" fmla="*/ 1260 w 14907"/>
              <a:gd name="connsiteY1-1610" fmla="*/ 145 h 17901"/>
              <a:gd name="connsiteX2-1611" fmla="*/ 6405 w 14907"/>
              <a:gd name="connsiteY2-1612" fmla="*/ 7625 h 17901"/>
              <a:gd name="connsiteX3-1613" fmla="*/ 4324 w 14907"/>
              <a:gd name="connsiteY3-1614" fmla="*/ 12115 h 17901"/>
              <a:gd name="connsiteX4-1615" fmla="*/ 7819 w 14907"/>
              <a:gd name="connsiteY4-1616" fmla="*/ 11577 h 17901"/>
              <a:gd name="connsiteX5-1617" fmla="*/ 8494 w 14907"/>
              <a:gd name="connsiteY5-1618" fmla="*/ 17899 h 17901"/>
              <a:gd name="connsiteX6-1619" fmla="*/ 10292 w 14907"/>
              <a:gd name="connsiteY6-1620" fmla="*/ 10170 h 17901"/>
              <a:gd name="connsiteX7-1621" fmla="*/ 14827 w 14907"/>
              <a:gd name="connsiteY7-1622" fmla="*/ 9819 h 17901"/>
              <a:gd name="connsiteX8-1623" fmla="*/ 10561 w 14907"/>
              <a:gd name="connsiteY8-1624" fmla="*/ 7811 h 17901"/>
              <a:gd name="connsiteX9-1625" fmla="*/ 10666 w 14907"/>
              <a:gd name="connsiteY9-1626" fmla="*/ 3547 h 17901"/>
              <a:gd name="connsiteX0-1627" fmla="*/ 10666 w 14907"/>
              <a:gd name="connsiteY0-1628" fmla="*/ 3547 h 17901"/>
              <a:gd name="connsiteX1-1629" fmla="*/ 1260 w 14907"/>
              <a:gd name="connsiteY1-1630" fmla="*/ 145 h 17901"/>
              <a:gd name="connsiteX2-1631" fmla="*/ 6405 w 14907"/>
              <a:gd name="connsiteY2-1632" fmla="*/ 7625 h 17901"/>
              <a:gd name="connsiteX3-1633" fmla="*/ 4324 w 14907"/>
              <a:gd name="connsiteY3-1634" fmla="*/ 12115 h 17901"/>
              <a:gd name="connsiteX4-1635" fmla="*/ 8496 w 14907"/>
              <a:gd name="connsiteY4-1636" fmla="*/ 11428 h 17901"/>
              <a:gd name="connsiteX5-1637" fmla="*/ 8494 w 14907"/>
              <a:gd name="connsiteY5-1638" fmla="*/ 17899 h 17901"/>
              <a:gd name="connsiteX6-1639" fmla="*/ 10292 w 14907"/>
              <a:gd name="connsiteY6-1640" fmla="*/ 10170 h 17901"/>
              <a:gd name="connsiteX7-1641" fmla="*/ 14827 w 14907"/>
              <a:gd name="connsiteY7-1642" fmla="*/ 9819 h 17901"/>
              <a:gd name="connsiteX8-1643" fmla="*/ 10561 w 14907"/>
              <a:gd name="connsiteY8-1644" fmla="*/ 7811 h 17901"/>
              <a:gd name="connsiteX9-1645" fmla="*/ 10666 w 14907"/>
              <a:gd name="connsiteY9-1646" fmla="*/ 3547 h 17901"/>
              <a:gd name="connsiteX0-1647" fmla="*/ 10666 w 14907"/>
              <a:gd name="connsiteY0-1648" fmla="*/ 3547 h 17914"/>
              <a:gd name="connsiteX1-1649" fmla="*/ 1260 w 14907"/>
              <a:gd name="connsiteY1-1650" fmla="*/ 145 h 17914"/>
              <a:gd name="connsiteX2-1651" fmla="*/ 6405 w 14907"/>
              <a:gd name="connsiteY2-1652" fmla="*/ 7625 h 17914"/>
              <a:gd name="connsiteX3-1653" fmla="*/ 4324 w 14907"/>
              <a:gd name="connsiteY3-1654" fmla="*/ 12115 h 17914"/>
              <a:gd name="connsiteX4-1655" fmla="*/ 8496 w 14907"/>
              <a:gd name="connsiteY4-1656" fmla="*/ 11428 h 17914"/>
              <a:gd name="connsiteX5-1657" fmla="*/ 8494 w 14907"/>
              <a:gd name="connsiteY5-1658" fmla="*/ 17899 h 17914"/>
              <a:gd name="connsiteX6-1659" fmla="*/ 10292 w 14907"/>
              <a:gd name="connsiteY6-1660" fmla="*/ 10170 h 17914"/>
              <a:gd name="connsiteX7-1661" fmla="*/ 14827 w 14907"/>
              <a:gd name="connsiteY7-1662" fmla="*/ 9819 h 17914"/>
              <a:gd name="connsiteX8-1663" fmla="*/ 10561 w 14907"/>
              <a:gd name="connsiteY8-1664" fmla="*/ 7811 h 17914"/>
              <a:gd name="connsiteX9-1665" fmla="*/ 10666 w 14907"/>
              <a:gd name="connsiteY9-1666" fmla="*/ 3547 h 17914"/>
              <a:gd name="connsiteX0-1667" fmla="*/ 10666 w 14907"/>
              <a:gd name="connsiteY0-1668" fmla="*/ 3547 h 17914"/>
              <a:gd name="connsiteX1-1669" fmla="*/ 1260 w 14907"/>
              <a:gd name="connsiteY1-1670" fmla="*/ 145 h 17914"/>
              <a:gd name="connsiteX2-1671" fmla="*/ 6405 w 14907"/>
              <a:gd name="connsiteY2-1672" fmla="*/ 7625 h 17914"/>
              <a:gd name="connsiteX3-1673" fmla="*/ 4324 w 14907"/>
              <a:gd name="connsiteY3-1674" fmla="*/ 12115 h 17914"/>
              <a:gd name="connsiteX4-1675" fmla="*/ 8496 w 14907"/>
              <a:gd name="connsiteY4-1676" fmla="*/ 11428 h 17914"/>
              <a:gd name="connsiteX5-1677" fmla="*/ 8494 w 14907"/>
              <a:gd name="connsiteY5-1678" fmla="*/ 17899 h 17914"/>
              <a:gd name="connsiteX6-1679" fmla="*/ 10292 w 14907"/>
              <a:gd name="connsiteY6-1680" fmla="*/ 10170 h 17914"/>
              <a:gd name="connsiteX7-1681" fmla="*/ 14827 w 14907"/>
              <a:gd name="connsiteY7-1682" fmla="*/ 9819 h 17914"/>
              <a:gd name="connsiteX8-1683" fmla="*/ 10561 w 14907"/>
              <a:gd name="connsiteY8-1684" fmla="*/ 7811 h 17914"/>
              <a:gd name="connsiteX9-1685" fmla="*/ 10666 w 14907"/>
              <a:gd name="connsiteY9-1686" fmla="*/ 3547 h 17914"/>
              <a:gd name="connsiteX0-1687" fmla="*/ 10666 w 14907"/>
              <a:gd name="connsiteY0-1688" fmla="*/ 3547 h 19250"/>
              <a:gd name="connsiteX1-1689" fmla="*/ 1260 w 14907"/>
              <a:gd name="connsiteY1-1690" fmla="*/ 145 h 19250"/>
              <a:gd name="connsiteX2-1691" fmla="*/ 6405 w 14907"/>
              <a:gd name="connsiteY2-1692" fmla="*/ 7625 h 19250"/>
              <a:gd name="connsiteX3-1693" fmla="*/ 4324 w 14907"/>
              <a:gd name="connsiteY3-1694" fmla="*/ 12115 h 19250"/>
              <a:gd name="connsiteX4-1695" fmla="*/ 8496 w 14907"/>
              <a:gd name="connsiteY4-1696" fmla="*/ 11428 h 19250"/>
              <a:gd name="connsiteX5-1697" fmla="*/ 8268 w 14907"/>
              <a:gd name="connsiteY5-1698" fmla="*/ 19237 h 19250"/>
              <a:gd name="connsiteX6-1699" fmla="*/ 10292 w 14907"/>
              <a:gd name="connsiteY6-1700" fmla="*/ 10170 h 19250"/>
              <a:gd name="connsiteX7-1701" fmla="*/ 14827 w 14907"/>
              <a:gd name="connsiteY7-1702" fmla="*/ 9819 h 19250"/>
              <a:gd name="connsiteX8-1703" fmla="*/ 10561 w 14907"/>
              <a:gd name="connsiteY8-1704" fmla="*/ 7811 h 19250"/>
              <a:gd name="connsiteX9-1705" fmla="*/ 10666 w 14907"/>
              <a:gd name="connsiteY9-1706" fmla="*/ 3547 h 19250"/>
              <a:gd name="connsiteX0-1707" fmla="*/ 10666 w 14907"/>
              <a:gd name="connsiteY0-1708" fmla="*/ 3547 h 19250"/>
              <a:gd name="connsiteX1-1709" fmla="*/ 1260 w 14907"/>
              <a:gd name="connsiteY1-1710" fmla="*/ 145 h 19250"/>
              <a:gd name="connsiteX2-1711" fmla="*/ 6405 w 14907"/>
              <a:gd name="connsiteY2-1712" fmla="*/ 7625 h 19250"/>
              <a:gd name="connsiteX3-1713" fmla="*/ 4324 w 14907"/>
              <a:gd name="connsiteY3-1714" fmla="*/ 12115 h 19250"/>
              <a:gd name="connsiteX4-1715" fmla="*/ 9399 w 14907"/>
              <a:gd name="connsiteY4-1716" fmla="*/ 11800 h 19250"/>
              <a:gd name="connsiteX5-1717" fmla="*/ 8268 w 14907"/>
              <a:gd name="connsiteY5-1718" fmla="*/ 19237 h 19250"/>
              <a:gd name="connsiteX6-1719" fmla="*/ 10292 w 14907"/>
              <a:gd name="connsiteY6-1720" fmla="*/ 10170 h 19250"/>
              <a:gd name="connsiteX7-1721" fmla="*/ 14827 w 14907"/>
              <a:gd name="connsiteY7-1722" fmla="*/ 9819 h 19250"/>
              <a:gd name="connsiteX8-1723" fmla="*/ 10561 w 14907"/>
              <a:gd name="connsiteY8-1724" fmla="*/ 7811 h 19250"/>
              <a:gd name="connsiteX9-1725" fmla="*/ 10666 w 14907"/>
              <a:gd name="connsiteY9-1726" fmla="*/ 3547 h 192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85" y="connsiteY7-86"/>
              </a:cxn>
              <a:cxn ang="0">
                <a:pos x="connsiteX8-119" y="connsiteY8-120"/>
              </a:cxn>
              <a:cxn ang="0">
                <a:pos x="connsiteX9-157" y="connsiteY9-158"/>
              </a:cxn>
            </a:cxnLst>
            <a:rect l="l" t="t" r="r" b="b"/>
            <a:pathLst>
              <a:path w="14907" h="19250">
                <a:moveTo>
                  <a:pt x="10666" y="3547"/>
                </a:moveTo>
                <a:cubicBezTo>
                  <a:pt x="9791" y="792"/>
                  <a:pt x="4476" y="-450"/>
                  <a:pt x="1260" y="145"/>
                </a:cubicBezTo>
                <a:cubicBezTo>
                  <a:pt x="-3493" y="2188"/>
                  <a:pt x="6759" y="6177"/>
                  <a:pt x="6405" y="7625"/>
                </a:cubicBezTo>
                <a:cubicBezTo>
                  <a:pt x="7405" y="9739"/>
                  <a:pt x="3840" y="11043"/>
                  <a:pt x="4324" y="12115"/>
                </a:cubicBezTo>
                <a:cubicBezTo>
                  <a:pt x="5866" y="12834"/>
                  <a:pt x="8081" y="12065"/>
                  <a:pt x="9399" y="11800"/>
                </a:cubicBezTo>
                <a:cubicBezTo>
                  <a:pt x="10396" y="11923"/>
                  <a:pt x="4843" y="19617"/>
                  <a:pt x="8268" y="19237"/>
                </a:cubicBezTo>
                <a:cubicBezTo>
                  <a:pt x="10071" y="19398"/>
                  <a:pt x="9650" y="11183"/>
                  <a:pt x="10292" y="10170"/>
                </a:cubicBezTo>
                <a:cubicBezTo>
                  <a:pt x="11837" y="10196"/>
                  <a:pt x="15496" y="10323"/>
                  <a:pt x="14827" y="9819"/>
                </a:cubicBezTo>
                <a:cubicBezTo>
                  <a:pt x="14946" y="9736"/>
                  <a:pt x="14959" y="8620"/>
                  <a:pt x="10561" y="7811"/>
                </a:cubicBezTo>
                <a:cubicBezTo>
                  <a:pt x="10654" y="7076"/>
                  <a:pt x="11878" y="5085"/>
                  <a:pt x="10666" y="35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6" name="任意多边形 955"/>
          <p:cNvSpPr/>
          <p:nvPr/>
        </p:nvSpPr>
        <p:spPr>
          <a:xfrm>
            <a:off x="3366688" y="3577535"/>
            <a:ext cx="109186" cy="105867"/>
          </a:xfrm>
          <a:custGeom>
            <a:avLst/>
            <a:gdLst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-1" fmla="*/ 457200 w 863600"/>
              <a:gd name="connsiteY0-2" fmla="*/ 330200 h 876300"/>
              <a:gd name="connsiteX1-3" fmla="*/ 539750 w 863600"/>
              <a:gd name="connsiteY1-4" fmla="*/ 590550 h 876300"/>
              <a:gd name="connsiteX2-5" fmla="*/ 228600 w 863600"/>
              <a:gd name="connsiteY2-6" fmla="*/ 457200 h 876300"/>
              <a:gd name="connsiteX3-7" fmla="*/ 488950 w 863600"/>
              <a:gd name="connsiteY3-8" fmla="*/ 177800 h 876300"/>
              <a:gd name="connsiteX4-9" fmla="*/ 723900 w 863600"/>
              <a:gd name="connsiteY4-10" fmla="*/ 596900 h 876300"/>
              <a:gd name="connsiteX5-11" fmla="*/ 457200 w 863600"/>
              <a:gd name="connsiteY5-12" fmla="*/ 723900 h 876300"/>
              <a:gd name="connsiteX6-13" fmla="*/ 76200 w 863600"/>
              <a:gd name="connsiteY6-14" fmla="*/ 476250 h 876300"/>
              <a:gd name="connsiteX7-15" fmla="*/ 431800 w 863600"/>
              <a:gd name="connsiteY7-16" fmla="*/ 0 h 876300"/>
              <a:gd name="connsiteX8-17" fmla="*/ 590550 w 863600"/>
              <a:gd name="connsiteY8-18" fmla="*/ 69850 h 876300"/>
              <a:gd name="connsiteX9-19" fmla="*/ 863600 w 863600"/>
              <a:gd name="connsiteY9-20" fmla="*/ 584200 h 876300"/>
              <a:gd name="connsiteX10-21" fmla="*/ 749300 w 863600"/>
              <a:gd name="connsiteY10-22" fmla="*/ 723900 h 876300"/>
              <a:gd name="connsiteX11-23" fmla="*/ 406400 w 863600"/>
              <a:gd name="connsiteY11-24" fmla="*/ 876300 h 876300"/>
              <a:gd name="connsiteX12-25" fmla="*/ 0 w 863600"/>
              <a:gd name="connsiteY12-26" fmla="*/ 565150 h 876300"/>
              <a:gd name="connsiteX13-27" fmla="*/ 0 w 863600"/>
              <a:gd name="connsiteY13-28" fmla="*/ 565150 h 876300"/>
              <a:gd name="connsiteX0-29" fmla="*/ 457200 w 863600"/>
              <a:gd name="connsiteY0-30" fmla="*/ 330200 h 876300"/>
              <a:gd name="connsiteX1-31" fmla="*/ 539750 w 863600"/>
              <a:gd name="connsiteY1-32" fmla="*/ 590550 h 876300"/>
              <a:gd name="connsiteX2-33" fmla="*/ 228600 w 863600"/>
              <a:gd name="connsiteY2-34" fmla="*/ 457200 h 876300"/>
              <a:gd name="connsiteX3-35" fmla="*/ 488950 w 863600"/>
              <a:gd name="connsiteY3-36" fmla="*/ 177800 h 876300"/>
              <a:gd name="connsiteX4-37" fmla="*/ 723900 w 863600"/>
              <a:gd name="connsiteY4-38" fmla="*/ 596900 h 876300"/>
              <a:gd name="connsiteX5-39" fmla="*/ 457200 w 863600"/>
              <a:gd name="connsiteY5-40" fmla="*/ 723900 h 876300"/>
              <a:gd name="connsiteX6-41" fmla="*/ 76200 w 863600"/>
              <a:gd name="connsiteY6-42" fmla="*/ 476250 h 876300"/>
              <a:gd name="connsiteX7-43" fmla="*/ 431800 w 863600"/>
              <a:gd name="connsiteY7-44" fmla="*/ 0 h 876300"/>
              <a:gd name="connsiteX8-45" fmla="*/ 590550 w 863600"/>
              <a:gd name="connsiteY8-46" fmla="*/ 69850 h 876300"/>
              <a:gd name="connsiteX9-47" fmla="*/ 863600 w 863600"/>
              <a:gd name="connsiteY9-48" fmla="*/ 584200 h 876300"/>
              <a:gd name="connsiteX10-49" fmla="*/ 749300 w 863600"/>
              <a:gd name="connsiteY10-50" fmla="*/ 723900 h 876300"/>
              <a:gd name="connsiteX11-51" fmla="*/ 406400 w 863600"/>
              <a:gd name="connsiteY11-52" fmla="*/ 876300 h 876300"/>
              <a:gd name="connsiteX12-53" fmla="*/ 0 w 863600"/>
              <a:gd name="connsiteY12-54" fmla="*/ 565150 h 876300"/>
              <a:gd name="connsiteX13-55" fmla="*/ 0 w 863600"/>
              <a:gd name="connsiteY13-56" fmla="*/ 565150 h 876300"/>
              <a:gd name="connsiteX0-57" fmla="*/ 457200 w 863600"/>
              <a:gd name="connsiteY0-58" fmla="*/ 330200 h 876300"/>
              <a:gd name="connsiteX1-59" fmla="*/ 539750 w 863600"/>
              <a:gd name="connsiteY1-60" fmla="*/ 590550 h 876300"/>
              <a:gd name="connsiteX2-61" fmla="*/ 228600 w 863600"/>
              <a:gd name="connsiteY2-62" fmla="*/ 457200 h 876300"/>
              <a:gd name="connsiteX3-63" fmla="*/ 488950 w 863600"/>
              <a:gd name="connsiteY3-64" fmla="*/ 177800 h 876300"/>
              <a:gd name="connsiteX4-65" fmla="*/ 723900 w 863600"/>
              <a:gd name="connsiteY4-66" fmla="*/ 596900 h 876300"/>
              <a:gd name="connsiteX5-67" fmla="*/ 457200 w 863600"/>
              <a:gd name="connsiteY5-68" fmla="*/ 723900 h 876300"/>
              <a:gd name="connsiteX6-69" fmla="*/ 76200 w 863600"/>
              <a:gd name="connsiteY6-70" fmla="*/ 476250 h 876300"/>
              <a:gd name="connsiteX7-71" fmla="*/ 431800 w 863600"/>
              <a:gd name="connsiteY7-72" fmla="*/ 0 h 876300"/>
              <a:gd name="connsiteX8-73" fmla="*/ 590550 w 863600"/>
              <a:gd name="connsiteY8-74" fmla="*/ 69850 h 876300"/>
              <a:gd name="connsiteX9-75" fmla="*/ 863600 w 863600"/>
              <a:gd name="connsiteY9-76" fmla="*/ 584200 h 876300"/>
              <a:gd name="connsiteX10-77" fmla="*/ 749300 w 863600"/>
              <a:gd name="connsiteY10-78" fmla="*/ 723900 h 876300"/>
              <a:gd name="connsiteX11-79" fmla="*/ 406400 w 863600"/>
              <a:gd name="connsiteY11-80" fmla="*/ 876300 h 876300"/>
              <a:gd name="connsiteX12-81" fmla="*/ 0 w 863600"/>
              <a:gd name="connsiteY12-82" fmla="*/ 565150 h 876300"/>
              <a:gd name="connsiteX13-83" fmla="*/ 0 w 863600"/>
              <a:gd name="connsiteY13-84" fmla="*/ 565150 h 876300"/>
              <a:gd name="connsiteX0-85" fmla="*/ 457200 w 863600"/>
              <a:gd name="connsiteY0-86" fmla="*/ 330200 h 876300"/>
              <a:gd name="connsiteX1-87" fmla="*/ 539750 w 863600"/>
              <a:gd name="connsiteY1-88" fmla="*/ 590550 h 876300"/>
              <a:gd name="connsiteX2-89" fmla="*/ 228600 w 863600"/>
              <a:gd name="connsiteY2-90" fmla="*/ 457200 h 876300"/>
              <a:gd name="connsiteX3-91" fmla="*/ 488950 w 863600"/>
              <a:gd name="connsiteY3-92" fmla="*/ 177800 h 876300"/>
              <a:gd name="connsiteX4-93" fmla="*/ 723900 w 863600"/>
              <a:gd name="connsiteY4-94" fmla="*/ 596900 h 876300"/>
              <a:gd name="connsiteX5-95" fmla="*/ 457200 w 863600"/>
              <a:gd name="connsiteY5-96" fmla="*/ 723900 h 876300"/>
              <a:gd name="connsiteX6-97" fmla="*/ 76200 w 863600"/>
              <a:gd name="connsiteY6-98" fmla="*/ 476250 h 876300"/>
              <a:gd name="connsiteX7-99" fmla="*/ 431800 w 863600"/>
              <a:gd name="connsiteY7-100" fmla="*/ 0 h 876300"/>
              <a:gd name="connsiteX8-101" fmla="*/ 590550 w 863600"/>
              <a:gd name="connsiteY8-102" fmla="*/ 69850 h 876300"/>
              <a:gd name="connsiteX9-103" fmla="*/ 863600 w 863600"/>
              <a:gd name="connsiteY9-104" fmla="*/ 584200 h 876300"/>
              <a:gd name="connsiteX10-105" fmla="*/ 749300 w 863600"/>
              <a:gd name="connsiteY10-106" fmla="*/ 723900 h 876300"/>
              <a:gd name="connsiteX11-107" fmla="*/ 406400 w 863600"/>
              <a:gd name="connsiteY11-108" fmla="*/ 876300 h 876300"/>
              <a:gd name="connsiteX12-109" fmla="*/ 0 w 863600"/>
              <a:gd name="connsiteY12-110" fmla="*/ 565150 h 876300"/>
              <a:gd name="connsiteX13-111" fmla="*/ 0 w 863600"/>
              <a:gd name="connsiteY13-112" fmla="*/ 565150 h 876300"/>
              <a:gd name="connsiteX0-113" fmla="*/ 457200 w 863600"/>
              <a:gd name="connsiteY0-114" fmla="*/ 330200 h 876300"/>
              <a:gd name="connsiteX1-115" fmla="*/ 539750 w 863600"/>
              <a:gd name="connsiteY1-116" fmla="*/ 590550 h 876300"/>
              <a:gd name="connsiteX2-117" fmla="*/ 228600 w 863600"/>
              <a:gd name="connsiteY2-118" fmla="*/ 457200 h 876300"/>
              <a:gd name="connsiteX3-119" fmla="*/ 488950 w 863600"/>
              <a:gd name="connsiteY3-120" fmla="*/ 177800 h 876300"/>
              <a:gd name="connsiteX4-121" fmla="*/ 723900 w 863600"/>
              <a:gd name="connsiteY4-122" fmla="*/ 596900 h 876300"/>
              <a:gd name="connsiteX5-123" fmla="*/ 457200 w 863600"/>
              <a:gd name="connsiteY5-124" fmla="*/ 723900 h 876300"/>
              <a:gd name="connsiteX6-125" fmla="*/ 76200 w 863600"/>
              <a:gd name="connsiteY6-126" fmla="*/ 476250 h 876300"/>
              <a:gd name="connsiteX7-127" fmla="*/ 431800 w 863600"/>
              <a:gd name="connsiteY7-128" fmla="*/ 0 h 876300"/>
              <a:gd name="connsiteX8-129" fmla="*/ 590550 w 863600"/>
              <a:gd name="connsiteY8-130" fmla="*/ 69850 h 876300"/>
              <a:gd name="connsiteX9-131" fmla="*/ 863600 w 863600"/>
              <a:gd name="connsiteY9-132" fmla="*/ 584200 h 876300"/>
              <a:gd name="connsiteX10-133" fmla="*/ 749300 w 863600"/>
              <a:gd name="connsiteY10-134" fmla="*/ 723900 h 876300"/>
              <a:gd name="connsiteX11-135" fmla="*/ 406400 w 863600"/>
              <a:gd name="connsiteY11-136" fmla="*/ 876300 h 876300"/>
              <a:gd name="connsiteX12-137" fmla="*/ 0 w 863600"/>
              <a:gd name="connsiteY12-138" fmla="*/ 565150 h 876300"/>
              <a:gd name="connsiteX13-139" fmla="*/ 0 w 863600"/>
              <a:gd name="connsiteY13-140" fmla="*/ 565150 h 876300"/>
              <a:gd name="connsiteX0-141" fmla="*/ 457200 w 863600"/>
              <a:gd name="connsiteY0-142" fmla="*/ 330200 h 876300"/>
              <a:gd name="connsiteX1-143" fmla="*/ 539750 w 863600"/>
              <a:gd name="connsiteY1-144" fmla="*/ 590550 h 876300"/>
              <a:gd name="connsiteX2-145" fmla="*/ 228600 w 863600"/>
              <a:gd name="connsiteY2-146" fmla="*/ 457200 h 876300"/>
              <a:gd name="connsiteX3-147" fmla="*/ 488950 w 863600"/>
              <a:gd name="connsiteY3-148" fmla="*/ 177800 h 876300"/>
              <a:gd name="connsiteX4-149" fmla="*/ 723900 w 863600"/>
              <a:gd name="connsiteY4-150" fmla="*/ 596900 h 876300"/>
              <a:gd name="connsiteX5-151" fmla="*/ 457200 w 863600"/>
              <a:gd name="connsiteY5-152" fmla="*/ 723900 h 876300"/>
              <a:gd name="connsiteX6-153" fmla="*/ 76200 w 863600"/>
              <a:gd name="connsiteY6-154" fmla="*/ 476250 h 876300"/>
              <a:gd name="connsiteX7-155" fmla="*/ 431800 w 863600"/>
              <a:gd name="connsiteY7-156" fmla="*/ 0 h 876300"/>
              <a:gd name="connsiteX8-157" fmla="*/ 590550 w 863600"/>
              <a:gd name="connsiteY8-158" fmla="*/ 69850 h 876300"/>
              <a:gd name="connsiteX9-159" fmla="*/ 863600 w 863600"/>
              <a:gd name="connsiteY9-160" fmla="*/ 584200 h 876300"/>
              <a:gd name="connsiteX10-161" fmla="*/ 749300 w 863600"/>
              <a:gd name="connsiteY10-162" fmla="*/ 723900 h 876300"/>
              <a:gd name="connsiteX11-163" fmla="*/ 406400 w 863600"/>
              <a:gd name="connsiteY11-164" fmla="*/ 876300 h 876300"/>
              <a:gd name="connsiteX12-165" fmla="*/ 0 w 863600"/>
              <a:gd name="connsiteY12-166" fmla="*/ 565150 h 876300"/>
              <a:gd name="connsiteX13-167" fmla="*/ 0 w 863600"/>
              <a:gd name="connsiteY13-168" fmla="*/ 565150 h 876300"/>
              <a:gd name="connsiteX0-169" fmla="*/ 457200 w 863600"/>
              <a:gd name="connsiteY0-170" fmla="*/ 330200 h 876300"/>
              <a:gd name="connsiteX1-171" fmla="*/ 539750 w 863600"/>
              <a:gd name="connsiteY1-172" fmla="*/ 590550 h 876300"/>
              <a:gd name="connsiteX2-173" fmla="*/ 228600 w 863600"/>
              <a:gd name="connsiteY2-174" fmla="*/ 457200 h 876300"/>
              <a:gd name="connsiteX3-175" fmla="*/ 488950 w 863600"/>
              <a:gd name="connsiteY3-176" fmla="*/ 177800 h 876300"/>
              <a:gd name="connsiteX4-177" fmla="*/ 723900 w 863600"/>
              <a:gd name="connsiteY4-178" fmla="*/ 596900 h 876300"/>
              <a:gd name="connsiteX5-179" fmla="*/ 457200 w 863600"/>
              <a:gd name="connsiteY5-180" fmla="*/ 723900 h 876300"/>
              <a:gd name="connsiteX6-181" fmla="*/ 76200 w 863600"/>
              <a:gd name="connsiteY6-182" fmla="*/ 476250 h 876300"/>
              <a:gd name="connsiteX7-183" fmla="*/ 431800 w 863600"/>
              <a:gd name="connsiteY7-184" fmla="*/ 0 h 876300"/>
              <a:gd name="connsiteX8-185" fmla="*/ 590550 w 863600"/>
              <a:gd name="connsiteY8-186" fmla="*/ 69850 h 876300"/>
              <a:gd name="connsiteX9-187" fmla="*/ 863600 w 863600"/>
              <a:gd name="connsiteY9-188" fmla="*/ 584200 h 876300"/>
              <a:gd name="connsiteX10-189" fmla="*/ 749300 w 863600"/>
              <a:gd name="connsiteY10-190" fmla="*/ 723900 h 876300"/>
              <a:gd name="connsiteX11-191" fmla="*/ 406400 w 863600"/>
              <a:gd name="connsiteY11-192" fmla="*/ 876300 h 876300"/>
              <a:gd name="connsiteX12-193" fmla="*/ 0 w 863600"/>
              <a:gd name="connsiteY12-194" fmla="*/ 565150 h 876300"/>
              <a:gd name="connsiteX13-195" fmla="*/ 0 w 863600"/>
              <a:gd name="connsiteY13-196" fmla="*/ 565150 h 876300"/>
              <a:gd name="connsiteX0-197" fmla="*/ 457200 w 863600"/>
              <a:gd name="connsiteY0-198" fmla="*/ 330200 h 876300"/>
              <a:gd name="connsiteX1-199" fmla="*/ 539750 w 863600"/>
              <a:gd name="connsiteY1-200" fmla="*/ 590550 h 876300"/>
              <a:gd name="connsiteX2-201" fmla="*/ 228600 w 863600"/>
              <a:gd name="connsiteY2-202" fmla="*/ 457200 h 876300"/>
              <a:gd name="connsiteX3-203" fmla="*/ 488950 w 863600"/>
              <a:gd name="connsiteY3-204" fmla="*/ 177800 h 876300"/>
              <a:gd name="connsiteX4-205" fmla="*/ 723900 w 863600"/>
              <a:gd name="connsiteY4-206" fmla="*/ 596900 h 876300"/>
              <a:gd name="connsiteX5-207" fmla="*/ 457200 w 863600"/>
              <a:gd name="connsiteY5-208" fmla="*/ 723900 h 876300"/>
              <a:gd name="connsiteX6-209" fmla="*/ 76200 w 863600"/>
              <a:gd name="connsiteY6-210" fmla="*/ 476250 h 876300"/>
              <a:gd name="connsiteX7-211" fmla="*/ 431800 w 863600"/>
              <a:gd name="connsiteY7-212" fmla="*/ 0 h 876300"/>
              <a:gd name="connsiteX8-213" fmla="*/ 590550 w 863600"/>
              <a:gd name="connsiteY8-214" fmla="*/ 69850 h 876300"/>
              <a:gd name="connsiteX9-215" fmla="*/ 863600 w 863600"/>
              <a:gd name="connsiteY9-216" fmla="*/ 584200 h 876300"/>
              <a:gd name="connsiteX10-217" fmla="*/ 749300 w 863600"/>
              <a:gd name="connsiteY10-218" fmla="*/ 723900 h 876300"/>
              <a:gd name="connsiteX11-219" fmla="*/ 406400 w 863600"/>
              <a:gd name="connsiteY11-220" fmla="*/ 876300 h 876300"/>
              <a:gd name="connsiteX12-221" fmla="*/ 0 w 863600"/>
              <a:gd name="connsiteY12-222" fmla="*/ 565150 h 876300"/>
              <a:gd name="connsiteX13-223" fmla="*/ 0 w 863600"/>
              <a:gd name="connsiteY13-224" fmla="*/ 565150 h 876300"/>
              <a:gd name="connsiteX0-225" fmla="*/ 457200 w 863600"/>
              <a:gd name="connsiteY0-226" fmla="*/ 330200 h 876300"/>
              <a:gd name="connsiteX1-227" fmla="*/ 549275 w 863600"/>
              <a:gd name="connsiteY1-228" fmla="*/ 595312 h 876300"/>
              <a:gd name="connsiteX2-229" fmla="*/ 228600 w 863600"/>
              <a:gd name="connsiteY2-230" fmla="*/ 457200 h 876300"/>
              <a:gd name="connsiteX3-231" fmla="*/ 488950 w 863600"/>
              <a:gd name="connsiteY3-232" fmla="*/ 177800 h 876300"/>
              <a:gd name="connsiteX4-233" fmla="*/ 723900 w 863600"/>
              <a:gd name="connsiteY4-234" fmla="*/ 596900 h 876300"/>
              <a:gd name="connsiteX5-235" fmla="*/ 457200 w 863600"/>
              <a:gd name="connsiteY5-236" fmla="*/ 723900 h 876300"/>
              <a:gd name="connsiteX6-237" fmla="*/ 76200 w 863600"/>
              <a:gd name="connsiteY6-238" fmla="*/ 476250 h 876300"/>
              <a:gd name="connsiteX7-239" fmla="*/ 431800 w 863600"/>
              <a:gd name="connsiteY7-240" fmla="*/ 0 h 876300"/>
              <a:gd name="connsiteX8-241" fmla="*/ 590550 w 863600"/>
              <a:gd name="connsiteY8-242" fmla="*/ 69850 h 876300"/>
              <a:gd name="connsiteX9-243" fmla="*/ 863600 w 863600"/>
              <a:gd name="connsiteY9-244" fmla="*/ 584200 h 876300"/>
              <a:gd name="connsiteX10-245" fmla="*/ 749300 w 863600"/>
              <a:gd name="connsiteY10-246" fmla="*/ 723900 h 876300"/>
              <a:gd name="connsiteX11-247" fmla="*/ 406400 w 863600"/>
              <a:gd name="connsiteY11-248" fmla="*/ 876300 h 876300"/>
              <a:gd name="connsiteX12-249" fmla="*/ 0 w 863600"/>
              <a:gd name="connsiteY12-250" fmla="*/ 565150 h 876300"/>
              <a:gd name="connsiteX13-251" fmla="*/ 0 w 863600"/>
              <a:gd name="connsiteY13-252" fmla="*/ 565150 h 876300"/>
              <a:gd name="connsiteX0-253" fmla="*/ 457200 w 863600"/>
              <a:gd name="connsiteY0-254" fmla="*/ 330200 h 876300"/>
              <a:gd name="connsiteX1-255" fmla="*/ 549275 w 863600"/>
              <a:gd name="connsiteY1-256" fmla="*/ 595312 h 876300"/>
              <a:gd name="connsiteX2-257" fmla="*/ 228600 w 863600"/>
              <a:gd name="connsiteY2-258" fmla="*/ 457200 h 876300"/>
              <a:gd name="connsiteX3-259" fmla="*/ 488950 w 863600"/>
              <a:gd name="connsiteY3-260" fmla="*/ 177800 h 876300"/>
              <a:gd name="connsiteX4-261" fmla="*/ 723900 w 863600"/>
              <a:gd name="connsiteY4-262" fmla="*/ 596900 h 876300"/>
              <a:gd name="connsiteX5-263" fmla="*/ 457200 w 863600"/>
              <a:gd name="connsiteY5-264" fmla="*/ 723900 h 876300"/>
              <a:gd name="connsiteX6-265" fmla="*/ 76200 w 863600"/>
              <a:gd name="connsiteY6-266" fmla="*/ 476250 h 876300"/>
              <a:gd name="connsiteX7-267" fmla="*/ 431800 w 863600"/>
              <a:gd name="connsiteY7-268" fmla="*/ 0 h 876300"/>
              <a:gd name="connsiteX8-269" fmla="*/ 590550 w 863600"/>
              <a:gd name="connsiteY8-270" fmla="*/ 69850 h 876300"/>
              <a:gd name="connsiteX9-271" fmla="*/ 863600 w 863600"/>
              <a:gd name="connsiteY9-272" fmla="*/ 584200 h 876300"/>
              <a:gd name="connsiteX10-273" fmla="*/ 749300 w 863600"/>
              <a:gd name="connsiteY10-274" fmla="*/ 723900 h 876300"/>
              <a:gd name="connsiteX11-275" fmla="*/ 406400 w 863600"/>
              <a:gd name="connsiteY11-276" fmla="*/ 876300 h 876300"/>
              <a:gd name="connsiteX12-277" fmla="*/ 0 w 863600"/>
              <a:gd name="connsiteY12-278" fmla="*/ 565150 h 876300"/>
              <a:gd name="connsiteX13-279" fmla="*/ 0 w 863600"/>
              <a:gd name="connsiteY13-280" fmla="*/ 565150 h 876300"/>
              <a:gd name="connsiteX0-281" fmla="*/ 457200 w 863600"/>
              <a:gd name="connsiteY0-282" fmla="*/ 330200 h 876300"/>
              <a:gd name="connsiteX1-283" fmla="*/ 549275 w 863600"/>
              <a:gd name="connsiteY1-284" fmla="*/ 595312 h 876300"/>
              <a:gd name="connsiteX2-285" fmla="*/ 228600 w 863600"/>
              <a:gd name="connsiteY2-286" fmla="*/ 457200 h 876300"/>
              <a:gd name="connsiteX3-287" fmla="*/ 488950 w 863600"/>
              <a:gd name="connsiteY3-288" fmla="*/ 177800 h 876300"/>
              <a:gd name="connsiteX4-289" fmla="*/ 723900 w 863600"/>
              <a:gd name="connsiteY4-290" fmla="*/ 596900 h 876300"/>
              <a:gd name="connsiteX5-291" fmla="*/ 457200 w 863600"/>
              <a:gd name="connsiteY5-292" fmla="*/ 723900 h 876300"/>
              <a:gd name="connsiteX6-293" fmla="*/ 76200 w 863600"/>
              <a:gd name="connsiteY6-294" fmla="*/ 476250 h 876300"/>
              <a:gd name="connsiteX7-295" fmla="*/ 431800 w 863600"/>
              <a:gd name="connsiteY7-296" fmla="*/ 0 h 876300"/>
              <a:gd name="connsiteX8-297" fmla="*/ 590550 w 863600"/>
              <a:gd name="connsiteY8-298" fmla="*/ 69850 h 876300"/>
              <a:gd name="connsiteX9-299" fmla="*/ 863600 w 863600"/>
              <a:gd name="connsiteY9-300" fmla="*/ 584200 h 876300"/>
              <a:gd name="connsiteX10-301" fmla="*/ 749300 w 863600"/>
              <a:gd name="connsiteY10-302" fmla="*/ 723900 h 876300"/>
              <a:gd name="connsiteX11-303" fmla="*/ 406400 w 863600"/>
              <a:gd name="connsiteY11-304" fmla="*/ 876300 h 876300"/>
              <a:gd name="connsiteX12-305" fmla="*/ 0 w 863600"/>
              <a:gd name="connsiteY12-306" fmla="*/ 565150 h 876300"/>
              <a:gd name="connsiteX13-307" fmla="*/ 0 w 863600"/>
              <a:gd name="connsiteY13-308" fmla="*/ 565150 h 876300"/>
              <a:gd name="connsiteX0-309" fmla="*/ 457200 w 863600"/>
              <a:gd name="connsiteY0-310" fmla="*/ 330200 h 876300"/>
              <a:gd name="connsiteX1-311" fmla="*/ 549275 w 863600"/>
              <a:gd name="connsiteY1-312" fmla="*/ 595312 h 876300"/>
              <a:gd name="connsiteX2-313" fmla="*/ 259557 w 863600"/>
              <a:gd name="connsiteY2-314" fmla="*/ 459581 h 876300"/>
              <a:gd name="connsiteX3-315" fmla="*/ 488950 w 863600"/>
              <a:gd name="connsiteY3-316" fmla="*/ 177800 h 876300"/>
              <a:gd name="connsiteX4-317" fmla="*/ 723900 w 863600"/>
              <a:gd name="connsiteY4-318" fmla="*/ 596900 h 876300"/>
              <a:gd name="connsiteX5-319" fmla="*/ 457200 w 863600"/>
              <a:gd name="connsiteY5-320" fmla="*/ 723900 h 876300"/>
              <a:gd name="connsiteX6-321" fmla="*/ 76200 w 863600"/>
              <a:gd name="connsiteY6-322" fmla="*/ 476250 h 876300"/>
              <a:gd name="connsiteX7-323" fmla="*/ 431800 w 863600"/>
              <a:gd name="connsiteY7-324" fmla="*/ 0 h 876300"/>
              <a:gd name="connsiteX8-325" fmla="*/ 590550 w 863600"/>
              <a:gd name="connsiteY8-326" fmla="*/ 69850 h 876300"/>
              <a:gd name="connsiteX9-327" fmla="*/ 863600 w 863600"/>
              <a:gd name="connsiteY9-328" fmla="*/ 584200 h 876300"/>
              <a:gd name="connsiteX10-329" fmla="*/ 749300 w 863600"/>
              <a:gd name="connsiteY10-330" fmla="*/ 723900 h 876300"/>
              <a:gd name="connsiteX11-331" fmla="*/ 406400 w 863600"/>
              <a:gd name="connsiteY11-332" fmla="*/ 876300 h 876300"/>
              <a:gd name="connsiteX12-333" fmla="*/ 0 w 863600"/>
              <a:gd name="connsiteY12-334" fmla="*/ 565150 h 876300"/>
              <a:gd name="connsiteX13-335" fmla="*/ 0 w 863600"/>
              <a:gd name="connsiteY13-336" fmla="*/ 565150 h 876300"/>
              <a:gd name="connsiteX0-337" fmla="*/ 457200 w 863600"/>
              <a:gd name="connsiteY0-338" fmla="*/ 330200 h 876300"/>
              <a:gd name="connsiteX1-339" fmla="*/ 549275 w 863600"/>
              <a:gd name="connsiteY1-340" fmla="*/ 595312 h 876300"/>
              <a:gd name="connsiteX2-341" fmla="*/ 259557 w 863600"/>
              <a:gd name="connsiteY2-342" fmla="*/ 459581 h 876300"/>
              <a:gd name="connsiteX3-343" fmla="*/ 488950 w 863600"/>
              <a:gd name="connsiteY3-344" fmla="*/ 177800 h 876300"/>
              <a:gd name="connsiteX4-345" fmla="*/ 723900 w 863600"/>
              <a:gd name="connsiteY4-346" fmla="*/ 596900 h 876300"/>
              <a:gd name="connsiteX5-347" fmla="*/ 457200 w 863600"/>
              <a:gd name="connsiteY5-348" fmla="*/ 723900 h 876300"/>
              <a:gd name="connsiteX6-349" fmla="*/ 76200 w 863600"/>
              <a:gd name="connsiteY6-350" fmla="*/ 476250 h 876300"/>
              <a:gd name="connsiteX7-351" fmla="*/ 431800 w 863600"/>
              <a:gd name="connsiteY7-352" fmla="*/ 0 h 876300"/>
              <a:gd name="connsiteX8-353" fmla="*/ 590550 w 863600"/>
              <a:gd name="connsiteY8-354" fmla="*/ 69850 h 876300"/>
              <a:gd name="connsiteX9-355" fmla="*/ 863600 w 863600"/>
              <a:gd name="connsiteY9-356" fmla="*/ 584200 h 876300"/>
              <a:gd name="connsiteX10-357" fmla="*/ 749300 w 863600"/>
              <a:gd name="connsiteY10-358" fmla="*/ 723900 h 876300"/>
              <a:gd name="connsiteX11-359" fmla="*/ 406400 w 863600"/>
              <a:gd name="connsiteY11-360" fmla="*/ 876300 h 876300"/>
              <a:gd name="connsiteX12-361" fmla="*/ 0 w 863600"/>
              <a:gd name="connsiteY12-362" fmla="*/ 565150 h 876300"/>
              <a:gd name="connsiteX13-363" fmla="*/ 0 w 863600"/>
              <a:gd name="connsiteY13-364" fmla="*/ 565150 h 876300"/>
              <a:gd name="connsiteX0-365" fmla="*/ 457200 w 863600"/>
              <a:gd name="connsiteY0-366" fmla="*/ 330200 h 876300"/>
              <a:gd name="connsiteX1-367" fmla="*/ 549275 w 863600"/>
              <a:gd name="connsiteY1-368" fmla="*/ 595312 h 876300"/>
              <a:gd name="connsiteX2-369" fmla="*/ 259557 w 863600"/>
              <a:gd name="connsiteY2-370" fmla="*/ 459581 h 876300"/>
              <a:gd name="connsiteX3-371" fmla="*/ 488950 w 863600"/>
              <a:gd name="connsiteY3-372" fmla="*/ 177800 h 876300"/>
              <a:gd name="connsiteX4-373" fmla="*/ 723900 w 863600"/>
              <a:gd name="connsiteY4-374" fmla="*/ 596900 h 876300"/>
              <a:gd name="connsiteX5-375" fmla="*/ 457200 w 863600"/>
              <a:gd name="connsiteY5-376" fmla="*/ 723900 h 876300"/>
              <a:gd name="connsiteX6-377" fmla="*/ 76200 w 863600"/>
              <a:gd name="connsiteY6-378" fmla="*/ 476250 h 876300"/>
              <a:gd name="connsiteX7-379" fmla="*/ 431800 w 863600"/>
              <a:gd name="connsiteY7-380" fmla="*/ 0 h 876300"/>
              <a:gd name="connsiteX8-381" fmla="*/ 590550 w 863600"/>
              <a:gd name="connsiteY8-382" fmla="*/ 69850 h 876300"/>
              <a:gd name="connsiteX9-383" fmla="*/ 863600 w 863600"/>
              <a:gd name="connsiteY9-384" fmla="*/ 584200 h 876300"/>
              <a:gd name="connsiteX10-385" fmla="*/ 749300 w 863600"/>
              <a:gd name="connsiteY10-386" fmla="*/ 723900 h 876300"/>
              <a:gd name="connsiteX11-387" fmla="*/ 406400 w 863600"/>
              <a:gd name="connsiteY11-388" fmla="*/ 876300 h 876300"/>
              <a:gd name="connsiteX12-389" fmla="*/ 0 w 863600"/>
              <a:gd name="connsiteY12-390" fmla="*/ 565150 h 876300"/>
              <a:gd name="connsiteX13-391" fmla="*/ 0 w 863600"/>
              <a:gd name="connsiteY13-392" fmla="*/ 565150 h 876300"/>
              <a:gd name="connsiteX0-393" fmla="*/ 457200 w 863600"/>
              <a:gd name="connsiteY0-394" fmla="*/ 330200 h 876300"/>
              <a:gd name="connsiteX1-395" fmla="*/ 549275 w 863600"/>
              <a:gd name="connsiteY1-396" fmla="*/ 595312 h 876300"/>
              <a:gd name="connsiteX2-397" fmla="*/ 259557 w 863600"/>
              <a:gd name="connsiteY2-398" fmla="*/ 459581 h 876300"/>
              <a:gd name="connsiteX3-399" fmla="*/ 488950 w 863600"/>
              <a:gd name="connsiteY3-400" fmla="*/ 177800 h 876300"/>
              <a:gd name="connsiteX4-401" fmla="*/ 723900 w 863600"/>
              <a:gd name="connsiteY4-402" fmla="*/ 596900 h 876300"/>
              <a:gd name="connsiteX5-403" fmla="*/ 457200 w 863600"/>
              <a:gd name="connsiteY5-404" fmla="*/ 723900 h 876300"/>
              <a:gd name="connsiteX6-405" fmla="*/ 76200 w 863600"/>
              <a:gd name="connsiteY6-406" fmla="*/ 476250 h 876300"/>
              <a:gd name="connsiteX7-407" fmla="*/ 431800 w 863600"/>
              <a:gd name="connsiteY7-408" fmla="*/ 0 h 876300"/>
              <a:gd name="connsiteX8-409" fmla="*/ 590550 w 863600"/>
              <a:gd name="connsiteY8-410" fmla="*/ 69850 h 876300"/>
              <a:gd name="connsiteX9-411" fmla="*/ 863600 w 863600"/>
              <a:gd name="connsiteY9-412" fmla="*/ 584200 h 876300"/>
              <a:gd name="connsiteX10-413" fmla="*/ 749300 w 863600"/>
              <a:gd name="connsiteY10-414" fmla="*/ 723900 h 876300"/>
              <a:gd name="connsiteX11-415" fmla="*/ 406400 w 863600"/>
              <a:gd name="connsiteY11-416" fmla="*/ 876300 h 876300"/>
              <a:gd name="connsiteX12-417" fmla="*/ 0 w 863600"/>
              <a:gd name="connsiteY12-418" fmla="*/ 565150 h 876300"/>
              <a:gd name="connsiteX13-419" fmla="*/ 0 w 863600"/>
              <a:gd name="connsiteY13-420" fmla="*/ 565150 h 876300"/>
              <a:gd name="connsiteX0-421" fmla="*/ 457200 w 863600"/>
              <a:gd name="connsiteY0-422" fmla="*/ 330200 h 876300"/>
              <a:gd name="connsiteX1-423" fmla="*/ 549275 w 863600"/>
              <a:gd name="connsiteY1-424" fmla="*/ 595312 h 876300"/>
              <a:gd name="connsiteX2-425" fmla="*/ 259557 w 863600"/>
              <a:gd name="connsiteY2-426" fmla="*/ 459581 h 876300"/>
              <a:gd name="connsiteX3-427" fmla="*/ 488950 w 863600"/>
              <a:gd name="connsiteY3-428" fmla="*/ 177800 h 876300"/>
              <a:gd name="connsiteX4-429" fmla="*/ 723900 w 863600"/>
              <a:gd name="connsiteY4-430" fmla="*/ 596900 h 876300"/>
              <a:gd name="connsiteX5-431" fmla="*/ 457200 w 863600"/>
              <a:gd name="connsiteY5-432" fmla="*/ 723900 h 876300"/>
              <a:gd name="connsiteX6-433" fmla="*/ 76200 w 863600"/>
              <a:gd name="connsiteY6-434" fmla="*/ 476250 h 876300"/>
              <a:gd name="connsiteX7-435" fmla="*/ 431800 w 863600"/>
              <a:gd name="connsiteY7-436" fmla="*/ 0 h 876300"/>
              <a:gd name="connsiteX8-437" fmla="*/ 590550 w 863600"/>
              <a:gd name="connsiteY8-438" fmla="*/ 69850 h 876300"/>
              <a:gd name="connsiteX9-439" fmla="*/ 863600 w 863600"/>
              <a:gd name="connsiteY9-440" fmla="*/ 584200 h 876300"/>
              <a:gd name="connsiteX10-441" fmla="*/ 749300 w 863600"/>
              <a:gd name="connsiteY10-442" fmla="*/ 723900 h 876300"/>
              <a:gd name="connsiteX11-443" fmla="*/ 406400 w 863600"/>
              <a:gd name="connsiteY11-444" fmla="*/ 876300 h 876300"/>
              <a:gd name="connsiteX12-445" fmla="*/ 0 w 863600"/>
              <a:gd name="connsiteY12-446" fmla="*/ 565150 h 876300"/>
              <a:gd name="connsiteX13-447" fmla="*/ 0 w 863600"/>
              <a:gd name="connsiteY13-448" fmla="*/ 565150 h 876300"/>
              <a:gd name="connsiteX0-449" fmla="*/ 457200 w 863600"/>
              <a:gd name="connsiteY0-450" fmla="*/ 330200 h 876300"/>
              <a:gd name="connsiteX1-451" fmla="*/ 549275 w 863600"/>
              <a:gd name="connsiteY1-452" fmla="*/ 595312 h 876300"/>
              <a:gd name="connsiteX2-453" fmla="*/ 259557 w 863600"/>
              <a:gd name="connsiteY2-454" fmla="*/ 459581 h 876300"/>
              <a:gd name="connsiteX3-455" fmla="*/ 488950 w 863600"/>
              <a:gd name="connsiteY3-456" fmla="*/ 177800 h 876300"/>
              <a:gd name="connsiteX4-457" fmla="*/ 723900 w 863600"/>
              <a:gd name="connsiteY4-458" fmla="*/ 596900 h 876300"/>
              <a:gd name="connsiteX5-459" fmla="*/ 457200 w 863600"/>
              <a:gd name="connsiteY5-460" fmla="*/ 723900 h 876300"/>
              <a:gd name="connsiteX6-461" fmla="*/ 76200 w 863600"/>
              <a:gd name="connsiteY6-462" fmla="*/ 476250 h 876300"/>
              <a:gd name="connsiteX7-463" fmla="*/ 431800 w 863600"/>
              <a:gd name="connsiteY7-464" fmla="*/ 0 h 876300"/>
              <a:gd name="connsiteX8-465" fmla="*/ 590550 w 863600"/>
              <a:gd name="connsiteY8-466" fmla="*/ 69850 h 876300"/>
              <a:gd name="connsiteX9-467" fmla="*/ 863600 w 863600"/>
              <a:gd name="connsiteY9-468" fmla="*/ 584200 h 876300"/>
              <a:gd name="connsiteX10-469" fmla="*/ 749300 w 863600"/>
              <a:gd name="connsiteY10-470" fmla="*/ 723900 h 876300"/>
              <a:gd name="connsiteX11-471" fmla="*/ 406400 w 863600"/>
              <a:gd name="connsiteY11-472" fmla="*/ 876300 h 876300"/>
              <a:gd name="connsiteX12-473" fmla="*/ 0 w 863600"/>
              <a:gd name="connsiteY12-474" fmla="*/ 565150 h 876300"/>
              <a:gd name="connsiteX13-475" fmla="*/ 0 w 863600"/>
              <a:gd name="connsiteY13-476" fmla="*/ 565150 h 876300"/>
              <a:gd name="connsiteX0-477" fmla="*/ 457200 w 863600"/>
              <a:gd name="connsiteY0-478" fmla="*/ 330200 h 876300"/>
              <a:gd name="connsiteX1-479" fmla="*/ 549275 w 863600"/>
              <a:gd name="connsiteY1-480" fmla="*/ 595312 h 876300"/>
              <a:gd name="connsiteX2-481" fmla="*/ 259557 w 863600"/>
              <a:gd name="connsiteY2-482" fmla="*/ 459581 h 876300"/>
              <a:gd name="connsiteX3-483" fmla="*/ 488950 w 863600"/>
              <a:gd name="connsiteY3-484" fmla="*/ 177800 h 876300"/>
              <a:gd name="connsiteX4-485" fmla="*/ 723900 w 863600"/>
              <a:gd name="connsiteY4-486" fmla="*/ 596900 h 876300"/>
              <a:gd name="connsiteX5-487" fmla="*/ 457200 w 863600"/>
              <a:gd name="connsiteY5-488" fmla="*/ 723900 h 876300"/>
              <a:gd name="connsiteX6-489" fmla="*/ 76200 w 863600"/>
              <a:gd name="connsiteY6-490" fmla="*/ 476250 h 876300"/>
              <a:gd name="connsiteX7-491" fmla="*/ 431800 w 863600"/>
              <a:gd name="connsiteY7-492" fmla="*/ 0 h 876300"/>
              <a:gd name="connsiteX8-493" fmla="*/ 590550 w 863600"/>
              <a:gd name="connsiteY8-494" fmla="*/ 69850 h 876300"/>
              <a:gd name="connsiteX9-495" fmla="*/ 863600 w 863600"/>
              <a:gd name="connsiteY9-496" fmla="*/ 584200 h 876300"/>
              <a:gd name="connsiteX10-497" fmla="*/ 749300 w 863600"/>
              <a:gd name="connsiteY10-498" fmla="*/ 723900 h 876300"/>
              <a:gd name="connsiteX11-499" fmla="*/ 406400 w 863600"/>
              <a:gd name="connsiteY11-500" fmla="*/ 876300 h 876300"/>
              <a:gd name="connsiteX12-501" fmla="*/ 0 w 863600"/>
              <a:gd name="connsiteY12-502" fmla="*/ 565150 h 876300"/>
              <a:gd name="connsiteX13-503" fmla="*/ 0 w 863600"/>
              <a:gd name="connsiteY13-504" fmla="*/ 565150 h 876300"/>
              <a:gd name="connsiteX0-505" fmla="*/ 457200 w 863600"/>
              <a:gd name="connsiteY0-506" fmla="*/ 330200 h 876300"/>
              <a:gd name="connsiteX1-507" fmla="*/ 549275 w 863600"/>
              <a:gd name="connsiteY1-508" fmla="*/ 595312 h 876300"/>
              <a:gd name="connsiteX2-509" fmla="*/ 259557 w 863600"/>
              <a:gd name="connsiteY2-510" fmla="*/ 459581 h 876300"/>
              <a:gd name="connsiteX3-511" fmla="*/ 477043 w 863600"/>
              <a:gd name="connsiteY3-512" fmla="*/ 199232 h 876300"/>
              <a:gd name="connsiteX4-513" fmla="*/ 723900 w 863600"/>
              <a:gd name="connsiteY4-514" fmla="*/ 596900 h 876300"/>
              <a:gd name="connsiteX5-515" fmla="*/ 457200 w 863600"/>
              <a:gd name="connsiteY5-516" fmla="*/ 723900 h 876300"/>
              <a:gd name="connsiteX6-517" fmla="*/ 76200 w 863600"/>
              <a:gd name="connsiteY6-518" fmla="*/ 476250 h 876300"/>
              <a:gd name="connsiteX7-519" fmla="*/ 431800 w 863600"/>
              <a:gd name="connsiteY7-520" fmla="*/ 0 h 876300"/>
              <a:gd name="connsiteX8-521" fmla="*/ 590550 w 863600"/>
              <a:gd name="connsiteY8-522" fmla="*/ 69850 h 876300"/>
              <a:gd name="connsiteX9-523" fmla="*/ 863600 w 863600"/>
              <a:gd name="connsiteY9-524" fmla="*/ 584200 h 876300"/>
              <a:gd name="connsiteX10-525" fmla="*/ 749300 w 863600"/>
              <a:gd name="connsiteY10-526" fmla="*/ 723900 h 876300"/>
              <a:gd name="connsiteX11-527" fmla="*/ 406400 w 863600"/>
              <a:gd name="connsiteY11-528" fmla="*/ 876300 h 876300"/>
              <a:gd name="connsiteX12-529" fmla="*/ 0 w 863600"/>
              <a:gd name="connsiteY12-530" fmla="*/ 565150 h 876300"/>
              <a:gd name="connsiteX13-531" fmla="*/ 0 w 863600"/>
              <a:gd name="connsiteY13-532" fmla="*/ 565150 h 876300"/>
              <a:gd name="connsiteX0-533" fmla="*/ 457200 w 863600"/>
              <a:gd name="connsiteY0-534" fmla="*/ 330200 h 876300"/>
              <a:gd name="connsiteX1-535" fmla="*/ 549275 w 863600"/>
              <a:gd name="connsiteY1-536" fmla="*/ 595312 h 876300"/>
              <a:gd name="connsiteX2-537" fmla="*/ 259557 w 863600"/>
              <a:gd name="connsiteY2-538" fmla="*/ 459581 h 876300"/>
              <a:gd name="connsiteX3-539" fmla="*/ 477043 w 863600"/>
              <a:gd name="connsiteY3-540" fmla="*/ 199232 h 876300"/>
              <a:gd name="connsiteX4-541" fmla="*/ 723900 w 863600"/>
              <a:gd name="connsiteY4-542" fmla="*/ 596900 h 876300"/>
              <a:gd name="connsiteX5-543" fmla="*/ 457200 w 863600"/>
              <a:gd name="connsiteY5-544" fmla="*/ 723900 h 876300"/>
              <a:gd name="connsiteX6-545" fmla="*/ 76200 w 863600"/>
              <a:gd name="connsiteY6-546" fmla="*/ 476250 h 876300"/>
              <a:gd name="connsiteX7-547" fmla="*/ 431800 w 863600"/>
              <a:gd name="connsiteY7-548" fmla="*/ 0 h 876300"/>
              <a:gd name="connsiteX8-549" fmla="*/ 590550 w 863600"/>
              <a:gd name="connsiteY8-550" fmla="*/ 69850 h 876300"/>
              <a:gd name="connsiteX9-551" fmla="*/ 863600 w 863600"/>
              <a:gd name="connsiteY9-552" fmla="*/ 584200 h 876300"/>
              <a:gd name="connsiteX10-553" fmla="*/ 749300 w 863600"/>
              <a:gd name="connsiteY10-554" fmla="*/ 723900 h 876300"/>
              <a:gd name="connsiteX11-555" fmla="*/ 406400 w 863600"/>
              <a:gd name="connsiteY11-556" fmla="*/ 876300 h 876300"/>
              <a:gd name="connsiteX12-557" fmla="*/ 0 w 863600"/>
              <a:gd name="connsiteY12-558" fmla="*/ 565150 h 876300"/>
              <a:gd name="connsiteX13-559" fmla="*/ 0 w 863600"/>
              <a:gd name="connsiteY13-560" fmla="*/ 565150 h 876300"/>
              <a:gd name="connsiteX0-561" fmla="*/ 457200 w 863600"/>
              <a:gd name="connsiteY0-562" fmla="*/ 330200 h 876300"/>
              <a:gd name="connsiteX1-563" fmla="*/ 549275 w 863600"/>
              <a:gd name="connsiteY1-564" fmla="*/ 595312 h 876300"/>
              <a:gd name="connsiteX2-565" fmla="*/ 259557 w 863600"/>
              <a:gd name="connsiteY2-566" fmla="*/ 459581 h 876300"/>
              <a:gd name="connsiteX3-567" fmla="*/ 477043 w 863600"/>
              <a:gd name="connsiteY3-568" fmla="*/ 199232 h 876300"/>
              <a:gd name="connsiteX4-569" fmla="*/ 723900 w 863600"/>
              <a:gd name="connsiteY4-570" fmla="*/ 596900 h 876300"/>
              <a:gd name="connsiteX5-571" fmla="*/ 457200 w 863600"/>
              <a:gd name="connsiteY5-572" fmla="*/ 723900 h 876300"/>
              <a:gd name="connsiteX6-573" fmla="*/ 76200 w 863600"/>
              <a:gd name="connsiteY6-574" fmla="*/ 476250 h 876300"/>
              <a:gd name="connsiteX7-575" fmla="*/ 431800 w 863600"/>
              <a:gd name="connsiteY7-576" fmla="*/ 0 h 876300"/>
              <a:gd name="connsiteX8-577" fmla="*/ 590550 w 863600"/>
              <a:gd name="connsiteY8-578" fmla="*/ 69850 h 876300"/>
              <a:gd name="connsiteX9-579" fmla="*/ 863600 w 863600"/>
              <a:gd name="connsiteY9-580" fmla="*/ 584200 h 876300"/>
              <a:gd name="connsiteX10-581" fmla="*/ 749300 w 863600"/>
              <a:gd name="connsiteY10-582" fmla="*/ 723900 h 876300"/>
              <a:gd name="connsiteX11-583" fmla="*/ 406400 w 863600"/>
              <a:gd name="connsiteY11-584" fmla="*/ 876300 h 876300"/>
              <a:gd name="connsiteX12-585" fmla="*/ 0 w 863600"/>
              <a:gd name="connsiteY12-586" fmla="*/ 565150 h 876300"/>
              <a:gd name="connsiteX13-587" fmla="*/ 0 w 863600"/>
              <a:gd name="connsiteY13-588" fmla="*/ 565150 h 876300"/>
              <a:gd name="connsiteX0-589" fmla="*/ 457200 w 863600"/>
              <a:gd name="connsiteY0-590" fmla="*/ 330200 h 876300"/>
              <a:gd name="connsiteX1-591" fmla="*/ 549275 w 863600"/>
              <a:gd name="connsiteY1-592" fmla="*/ 595312 h 876300"/>
              <a:gd name="connsiteX2-593" fmla="*/ 259557 w 863600"/>
              <a:gd name="connsiteY2-594" fmla="*/ 459581 h 876300"/>
              <a:gd name="connsiteX3-595" fmla="*/ 477043 w 863600"/>
              <a:gd name="connsiteY3-596" fmla="*/ 199232 h 876300"/>
              <a:gd name="connsiteX4-597" fmla="*/ 723900 w 863600"/>
              <a:gd name="connsiteY4-598" fmla="*/ 596900 h 876300"/>
              <a:gd name="connsiteX5-599" fmla="*/ 457200 w 863600"/>
              <a:gd name="connsiteY5-600" fmla="*/ 723900 h 876300"/>
              <a:gd name="connsiteX6-601" fmla="*/ 76200 w 863600"/>
              <a:gd name="connsiteY6-602" fmla="*/ 476250 h 876300"/>
              <a:gd name="connsiteX7-603" fmla="*/ 431800 w 863600"/>
              <a:gd name="connsiteY7-604" fmla="*/ 0 h 876300"/>
              <a:gd name="connsiteX8-605" fmla="*/ 590550 w 863600"/>
              <a:gd name="connsiteY8-606" fmla="*/ 69850 h 876300"/>
              <a:gd name="connsiteX9-607" fmla="*/ 863600 w 863600"/>
              <a:gd name="connsiteY9-608" fmla="*/ 584200 h 876300"/>
              <a:gd name="connsiteX10-609" fmla="*/ 749300 w 863600"/>
              <a:gd name="connsiteY10-610" fmla="*/ 723900 h 876300"/>
              <a:gd name="connsiteX11-611" fmla="*/ 406400 w 863600"/>
              <a:gd name="connsiteY11-612" fmla="*/ 876300 h 876300"/>
              <a:gd name="connsiteX12-613" fmla="*/ 0 w 863600"/>
              <a:gd name="connsiteY12-614" fmla="*/ 565150 h 876300"/>
              <a:gd name="connsiteX13-615" fmla="*/ 0 w 863600"/>
              <a:gd name="connsiteY13-616" fmla="*/ 565150 h 876300"/>
              <a:gd name="connsiteX0-617" fmla="*/ 457200 w 863600"/>
              <a:gd name="connsiteY0-618" fmla="*/ 330200 h 876300"/>
              <a:gd name="connsiteX1-619" fmla="*/ 549275 w 863600"/>
              <a:gd name="connsiteY1-620" fmla="*/ 595312 h 876300"/>
              <a:gd name="connsiteX2-621" fmla="*/ 259557 w 863600"/>
              <a:gd name="connsiteY2-622" fmla="*/ 459581 h 876300"/>
              <a:gd name="connsiteX3-623" fmla="*/ 477043 w 863600"/>
              <a:gd name="connsiteY3-624" fmla="*/ 199232 h 876300"/>
              <a:gd name="connsiteX4-625" fmla="*/ 723900 w 863600"/>
              <a:gd name="connsiteY4-626" fmla="*/ 596900 h 876300"/>
              <a:gd name="connsiteX5-627" fmla="*/ 457200 w 863600"/>
              <a:gd name="connsiteY5-628" fmla="*/ 723900 h 876300"/>
              <a:gd name="connsiteX6-629" fmla="*/ 76200 w 863600"/>
              <a:gd name="connsiteY6-630" fmla="*/ 476250 h 876300"/>
              <a:gd name="connsiteX7-631" fmla="*/ 431800 w 863600"/>
              <a:gd name="connsiteY7-632" fmla="*/ 0 h 876300"/>
              <a:gd name="connsiteX8-633" fmla="*/ 590550 w 863600"/>
              <a:gd name="connsiteY8-634" fmla="*/ 69850 h 876300"/>
              <a:gd name="connsiteX9-635" fmla="*/ 863600 w 863600"/>
              <a:gd name="connsiteY9-636" fmla="*/ 584200 h 876300"/>
              <a:gd name="connsiteX10-637" fmla="*/ 749300 w 863600"/>
              <a:gd name="connsiteY10-638" fmla="*/ 723900 h 876300"/>
              <a:gd name="connsiteX11-639" fmla="*/ 406400 w 863600"/>
              <a:gd name="connsiteY11-640" fmla="*/ 876300 h 876300"/>
              <a:gd name="connsiteX12-641" fmla="*/ 0 w 863600"/>
              <a:gd name="connsiteY12-642" fmla="*/ 565150 h 876300"/>
              <a:gd name="connsiteX13-643" fmla="*/ 0 w 863600"/>
              <a:gd name="connsiteY13-644" fmla="*/ 565150 h 876300"/>
              <a:gd name="connsiteX0-645" fmla="*/ 457200 w 863600"/>
              <a:gd name="connsiteY0-646" fmla="*/ 330200 h 876300"/>
              <a:gd name="connsiteX1-647" fmla="*/ 549275 w 863600"/>
              <a:gd name="connsiteY1-648" fmla="*/ 595312 h 876300"/>
              <a:gd name="connsiteX2-649" fmla="*/ 259557 w 863600"/>
              <a:gd name="connsiteY2-650" fmla="*/ 459581 h 876300"/>
              <a:gd name="connsiteX3-651" fmla="*/ 477043 w 863600"/>
              <a:gd name="connsiteY3-652" fmla="*/ 199232 h 876300"/>
              <a:gd name="connsiteX4-653" fmla="*/ 733425 w 863600"/>
              <a:gd name="connsiteY4-654" fmla="*/ 596900 h 876300"/>
              <a:gd name="connsiteX5-655" fmla="*/ 457200 w 863600"/>
              <a:gd name="connsiteY5-656" fmla="*/ 723900 h 876300"/>
              <a:gd name="connsiteX6-657" fmla="*/ 76200 w 863600"/>
              <a:gd name="connsiteY6-658" fmla="*/ 476250 h 876300"/>
              <a:gd name="connsiteX7-659" fmla="*/ 431800 w 863600"/>
              <a:gd name="connsiteY7-660" fmla="*/ 0 h 876300"/>
              <a:gd name="connsiteX8-661" fmla="*/ 590550 w 863600"/>
              <a:gd name="connsiteY8-662" fmla="*/ 69850 h 876300"/>
              <a:gd name="connsiteX9-663" fmla="*/ 863600 w 863600"/>
              <a:gd name="connsiteY9-664" fmla="*/ 584200 h 876300"/>
              <a:gd name="connsiteX10-665" fmla="*/ 749300 w 863600"/>
              <a:gd name="connsiteY10-666" fmla="*/ 723900 h 876300"/>
              <a:gd name="connsiteX11-667" fmla="*/ 406400 w 863600"/>
              <a:gd name="connsiteY11-668" fmla="*/ 876300 h 876300"/>
              <a:gd name="connsiteX12-669" fmla="*/ 0 w 863600"/>
              <a:gd name="connsiteY12-670" fmla="*/ 565150 h 876300"/>
              <a:gd name="connsiteX13-671" fmla="*/ 0 w 863600"/>
              <a:gd name="connsiteY13-672" fmla="*/ 565150 h 876300"/>
              <a:gd name="connsiteX0-673" fmla="*/ 457200 w 863600"/>
              <a:gd name="connsiteY0-674" fmla="*/ 330200 h 876300"/>
              <a:gd name="connsiteX1-675" fmla="*/ 549275 w 863600"/>
              <a:gd name="connsiteY1-676" fmla="*/ 595312 h 876300"/>
              <a:gd name="connsiteX2-677" fmla="*/ 259557 w 863600"/>
              <a:gd name="connsiteY2-678" fmla="*/ 459581 h 876300"/>
              <a:gd name="connsiteX3-679" fmla="*/ 477043 w 863600"/>
              <a:gd name="connsiteY3-680" fmla="*/ 199232 h 876300"/>
              <a:gd name="connsiteX4-681" fmla="*/ 733425 w 863600"/>
              <a:gd name="connsiteY4-682" fmla="*/ 596900 h 876300"/>
              <a:gd name="connsiteX5-683" fmla="*/ 464344 w 863600"/>
              <a:gd name="connsiteY5-684" fmla="*/ 747712 h 876300"/>
              <a:gd name="connsiteX6-685" fmla="*/ 76200 w 863600"/>
              <a:gd name="connsiteY6-686" fmla="*/ 476250 h 876300"/>
              <a:gd name="connsiteX7-687" fmla="*/ 431800 w 863600"/>
              <a:gd name="connsiteY7-688" fmla="*/ 0 h 876300"/>
              <a:gd name="connsiteX8-689" fmla="*/ 590550 w 863600"/>
              <a:gd name="connsiteY8-690" fmla="*/ 69850 h 876300"/>
              <a:gd name="connsiteX9-691" fmla="*/ 863600 w 863600"/>
              <a:gd name="connsiteY9-692" fmla="*/ 584200 h 876300"/>
              <a:gd name="connsiteX10-693" fmla="*/ 749300 w 863600"/>
              <a:gd name="connsiteY10-694" fmla="*/ 723900 h 876300"/>
              <a:gd name="connsiteX11-695" fmla="*/ 406400 w 863600"/>
              <a:gd name="connsiteY11-696" fmla="*/ 876300 h 876300"/>
              <a:gd name="connsiteX12-697" fmla="*/ 0 w 863600"/>
              <a:gd name="connsiteY12-698" fmla="*/ 565150 h 876300"/>
              <a:gd name="connsiteX13-699" fmla="*/ 0 w 863600"/>
              <a:gd name="connsiteY13-700" fmla="*/ 565150 h 876300"/>
              <a:gd name="connsiteX0-701" fmla="*/ 457200 w 863600"/>
              <a:gd name="connsiteY0-702" fmla="*/ 330200 h 876300"/>
              <a:gd name="connsiteX1-703" fmla="*/ 549275 w 863600"/>
              <a:gd name="connsiteY1-704" fmla="*/ 595312 h 876300"/>
              <a:gd name="connsiteX2-705" fmla="*/ 259557 w 863600"/>
              <a:gd name="connsiteY2-706" fmla="*/ 459581 h 876300"/>
              <a:gd name="connsiteX3-707" fmla="*/ 477043 w 863600"/>
              <a:gd name="connsiteY3-708" fmla="*/ 199232 h 876300"/>
              <a:gd name="connsiteX4-709" fmla="*/ 733425 w 863600"/>
              <a:gd name="connsiteY4-710" fmla="*/ 596900 h 876300"/>
              <a:gd name="connsiteX5-711" fmla="*/ 464344 w 863600"/>
              <a:gd name="connsiteY5-712" fmla="*/ 747712 h 876300"/>
              <a:gd name="connsiteX6-713" fmla="*/ 76200 w 863600"/>
              <a:gd name="connsiteY6-714" fmla="*/ 476250 h 876300"/>
              <a:gd name="connsiteX7-715" fmla="*/ 431800 w 863600"/>
              <a:gd name="connsiteY7-716" fmla="*/ 0 h 876300"/>
              <a:gd name="connsiteX8-717" fmla="*/ 590550 w 863600"/>
              <a:gd name="connsiteY8-718" fmla="*/ 69850 h 876300"/>
              <a:gd name="connsiteX9-719" fmla="*/ 863600 w 863600"/>
              <a:gd name="connsiteY9-720" fmla="*/ 584200 h 876300"/>
              <a:gd name="connsiteX10-721" fmla="*/ 749300 w 863600"/>
              <a:gd name="connsiteY10-722" fmla="*/ 723900 h 876300"/>
              <a:gd name="connsiteX11-723" fmla="*/ 406400 w 863600"/>
              <a:gd name="connsiteY11-724" fmla="*/ 876300 h 876300"/>
              <a:gd name="connsiteX12-725" fmla="*/ 0 w 863600"/>
              <a:gd name="connsiteY12-726" fmla="*/ 565150 h 876300"/>
              <a:gd name="connsiteX13-727" fmla="*/ 0 w 863600"/>
              <a:gd name="connsiteY13-728" fmla="*/ 565150 h 876300"/>
              <a:gd name="connsiteX0-729" fmla="*/ 457200 w 863600"/>
              <a:gd name="connsiteY0-730" fmla="*/ 330200 h 876300"/>
              <a:gd name="connsiteX1-731" fmla="*/ 549275 w 863600"/>
              <a:gd name="connsiteY1-732" fmla="*/ 595312 h 876300"/>
              <a:gd name="connsiteX2-733" fmla="*/ 259557 w 863600"/>
              <a:gd name="connsiteY2-734" fmla="*/ 459581 h 876300"/>
              <a:gd name="connsiteX3-735" fmla="*/ 477043 w 863600"/>
              <a:gd name="connsiteY3-736" fmla="*/ 199232 h 876300"/>
              <a:gd name="connsiteX4-737" fmla="*/ 733425 w 863600"/>
              <a:gd name="connsiteY4-738" fmla="*/ 596900 h 876300"/>
              <a:gd name="connsiteX5-739" fmla="*/ 464344 w 863600"/>
              <a:gd name="connsiteY5-740" fmla="*/ 747712 h 876300"/>
              <a:gd name="connsiteX6-741" fmla="*/ 76200 w 863600"/>
              <a:gd name="connsiteY6-742" fmla="*/ 476250 h 876300"/>
              <a:gd name="connsiteX7-743" fmla="*/ 431800 w 863600"/>
              <a:gd name="connsiteY7-744" fmla="*/ 0 h 876300"/>
              <a:gd name="connsiteX8-745" fmla="*/ 590550 w 863600"/>
              <a:gd name="connsiteY8-746" fmla="*/ 69850 h 876300"/>
              <a:gd name="connsiteX9-747" fmla="*/ 863600 w 863600"/>
              <a:gd name="connsiteY9-748" fmla="*/ 584200 h 876300"/>
              <a:gd name="connsiteX10-749" fmla="*/ 749300 w 863600"/>
              <a:gd name="connsiteY10-750" fmla="*/ 723900 h 876300"/>
              <a:gd name="connsiteX11-751" fmla="*/ 406400 w 863600"/>
              <a:gd name="connsiteY11-752" fmla="*/ 876300 h 876300"/>
              <a:gd name="connsiteX12-753" fmla="*/ 0 w 863600"/>
              <a:gd name="connsiteY12-754" fmla="*/ 565150 h 876300"/>
              <a:gd name="connsiteX13-755" fmla="*/ 0 w 863600"/>
              <a:gd name="connsiteY13-756" fmla="*/ 565150 h 876300"/>
              <a:gd name="connsiteX0-757" fmla="*/ 457200 w 863600"/>
              <a:gd name="connsiteY0-758" fmla="*/ 330200 h 876300"/>
              <a:gd name="connsiteX1-759" fmla="*/ 549275 w 863600"/>
              <a:gd name="connsiteY1-760" fmla="*/ 595312 h 876300"/>
              <a:gd name="connsiteX2-761" fmla="*/ 259557 w 863600"/>
              <a:gd name="connsiteY2-762" fmla="*/ 459581 h 876300"/>
              <a:gd name="connsiteX3-763" fmla="*/ 477043 w 863600"/>
              <a:gd name="connsiteY3-764" fmla="*/ 199232 h 876300"/>
              <a:gd name="connsiteX4-765" fmla="*/ 733425 w 863600"/>
              <a:gd name="connsiteY4-766" fmla="*/ 596900 h 876300"/>
              <a:gd name="connsiteX5-767" fmla="*/ 464344 w 863600"/>
              <a:gd name="connsiteY5-768" fmla="*/ 747712 h 876300"/>
              <a:gd name="connsiteX6-769" fmla="*/ 76200 w 863600"/>
              <a:gd name="connsiteY6-770" fmla="*/ 476250 h 876300"/>
              <a:gd name="connsiteX7-771" fmla="*/ 431800 w 863600"/>
              <a:gd name="connsiteY7-772" fmla="*/ 0 h 876300"/>
              <a:gd name="connsiteX8-773" fmla="*/ 590550 w 863600"/>
              <a:gd name="connsiteY8-774" fmla="*/ 69850 h 876300"/>
              <a:gd name="connsiteX9-775" fmla="*/ 863600 w 863600"/>
              <a:gd name="connsiteY9-776" fmla="*/ 584200 h 876300"/>
              <a:gd name="connsiteX10-777" fmla="*/ 749300 w 863600"/>
              <a:gd name="connsiteY10-778" fmla="*/ 723900 h 876300"/>
              <a:gd name="connsiteX11-779" fmla="*/ 406400 w 863600"/>
              <a:gd name="connsiteY11-780" fmla="*/ 876300 h 876300"/>
              <a:gd name="connsiteX12-781" fmla="*/ 0 w 863600"/>
              <a:gd name="connsiteY12-782" fmla="*/ 565150 h 876300"/>
              <a:gd name="connsiteX13-783" fmla="*/ 0 w 863600"/>
              <a:gd name="connsiteY13-784" fmla="*/ 565150 h 876300"/>
              <a:gd name="connsiteX0-785" fmla="*/ 457200 w 863600"/>
              <a:gd name="connsiteY0-786" fmla="*/ 330200 h 876300"/>
              <a:gd name="connsiteX1-787" fmla="*/ 549275 w 863600"/>
              <a:gd name="connsiteY1-788" fmla="*/ 595312 h 876300"/>
              <a:gd name="connsiteX2-789" fmla="*/ 259557 w 863600"/>
              <a:gd name="connsiteY2-790" fmla="*/ 459581 h 876300"/>
              <a:gd name="connsiteX3-791" fmla="*/ 477043 w 863600"/>
              <a:gd name="connsiteY3-792" fmla="*/ 199232 h 876300"/>
              <a:gd name="connsiteX4-793" fmla="*/ 733425 w 863600"/>
              <a:gd name="connsiteY4-794" fmla="*/ 596900 h 876300"/>
              <a:gd name="connsiteX5-795" fmla="*/ 445294 w 863600"/>
              <a:gd name="connsiteY5-796" fmla="*/ 766762 h 876300"/>
              <a:gd name="connsiteX6-797" fmla="*/ 76200 w 863600"/>
              <a:gd name="connsiteY6-798" fmla="*/ 476250 h 876300"/>
              <a:gd name="connsiteX7-799" fmla="*/ 431800 w 863600"/>
              <a:gd name="connsiteY7-800" fmla="*/ 0 h 876300"/>
              <a:gd name="connsiteX8-801" fmla="*/ 590550 w 863600"/>
              <a:gd name="connsiteY8-802" fmla="*/ 69850 h 876300"/>
              <a:gd name="connsiteX9-803" fmla="*/ 863600 w 863600"/>
              <a:gd name="connsiteY9-804" fmla="*/ 584200 h 876300"/>
              <a:gd name="connsiteX10-805" fmla="*/ 749300 w 863600"/>
              <a:gd name="connsiteY10-806" fmla="*/ 723900 h 876300"/>
              <a:gd name="connsiteX11-807" fmla="*/ 406400 w 863600"/>
              <a:gd name="connsiteY11-808" fmla="*/ 876300 h 876300"/>
              <a:gd name="connsiteX12-809" fmla="*/ 0 w 863600"/>
              <a:gd name="connsiteY12-810" fmla="*/ 565150 h 876300"/>
              <a:gd name="connsiteX13-811" fmla="*/ 0 w 863600"/>
              <a:gd name="connsiteY13-812" fmla="*/ 565150 h 876300"/>
              <a:gd name="connsiteX0-813" fmla="*/ 457200 w 863600"/>
              <a:gd name="connsiteY0-814" fmla="*/ 330200 h 876300"/>
              <a:gd name="connsiteX1-815" fmla="*/ 549275 w 863600"/>
              <a:gd name="connsiteY1-816" fmla="*/ 595312 h 876300"/>
              <a:gd name="connsiteX2-817" fmla="*/ 259557 w 863600"/>
              <a:gd name="connsiteY2-818" fmla="*/ 459581 h 876300"/>
              <a:gd name="connsiteX3-819" fmla="*/ 477043 w 863600"/>
              <a:gd name="connsiteY3-820" fmla="*/ 199232 h 876300"/>
              <a:gd name="connsiteX4-821" fmla="*/ 733425 w 863600"/>
              <a:gd name="connsiteY4-822" fmla="*/ 596900 h 876300"/>
              <a:gd name="connsiteX5-823" fmla="*/ 445294 w 863600"/>
              <a:gd name="connsiteY5-824" fmla="*/ 766762 h 876300"/>
              <a:gd name="connsiteX6-825" fmla="*/ 76200 w 863600"/>
              <a:gd name="connsiteY6-826" fmla="*/ 476250 h 876300"/>
              <a:gd name="connsiteX7-827" fmla="*/ 431800 w 863600"/>
              <a:gd name="connsiteY7-828" fmla="*/ 0 h 876300"/>
              <a:gd name="connsiteX8-829" fmla="*/ 590550 w 863600"/>
              <a:gd name="connsiteY8-830" fmla="*/ 69850 h 876300"/>
              <a:gd name="connsiteX9-831" fmla="*/ 863600 w 863600"/>
              <a:gd name="connsiteY9-832" fmla="*/ 584200 h 876300"/>
              <a:gd name="connsiteX10-833" fmla="*/ 749300 w 863600"/>
              <a:gd name="connsiteY10-834" fmla="*/ 723900 h 876300"/>
              <a:gd name="connsiteX11-835" fmla="*/ 406400 w 863600"/>
              <a:gd name="connsiteY11-836" fmla="*/ 876300 h 876300"/>
              <a:gd name="connsiteX12-837" fmla="*/ 0 w 863600"/>
              <a:gd name="connsiteY12-838" fmla="*/ 565150 h 876300"/>
              <a:gd name="connsiteX13-839" fmla="*/ 0 w 863600"/>
              <a:gd name="connsiteY13-840" fmla="*/ 565150 h 876300"/>
              <a:gd name="connsiteX0-841" fmla="*/ 457200 w 863600"/>
              <a:gd name="connsiteY0-842" fmla="*/ 330200 h 876300"/>
              <a:gd name="connsiteX1-843" fmla="*/ 549275 w 863600"/>
              <a:gd name="connsiteY1-844" fmla="*/ 595312 h 876300"/>
              <a:gd name="connsiteX2-845" fmla="*/ 259557 w 863600"/>
              <a:gd name="connsiteY2-846" fmla="*/ 459581 h 876300"/>
              <a:gd name="connsiteX3-847" fmla="*/ 477043 w 863600"/>
              <a:gd name="connsiteY3-848" fmla="*/ 199232 h 876300"/>
              <a:gd name="connsiteX4-849" fmla="*/ 733425 w 863600"/>
              <a:gd name="connsiteY4-850" fmla="*/ 596900 h 876300"/>
              <a:gd name="connsiteX5-851" fmla="*/ 445294 w 863600"/>
              <a:gd name="connsiteY5-852" fmla="*/ 766762 h 876300"/>
              <a:gd name="connsiteX6-853" fmla="*/ 76200 w 863600"/>
              <a:gd name="connsiteY6-854" fmla="*/ 476250 h 876300"/>
              <a:gd name="connsiteX7-855" fmla="*/ 431800 w 863600"/>
              <a:gd name="connsiteY7-856" fmla="*/ 0 h 876300"/>
              <a:gd name="connsiteX8-857" fmla="*/ 590550 w 863600"/>
              <a:gd name="connsiteY8-858" fmla="*/ 69850 h 876300"/>
              <a:gd name="connsiteX9-859" fmla="*/ 863600 w 863600"/>
              <a:gd name="connsiteY9-860" fmla="*/ 584200 h 876300"/>
              <a:gd name="connsiteX10-861" fmla="*/ 749300 w 863600"/>
              <a:gd name="connsiteY10-862" fmla="*/ 723900 h 876300"/>
              <a:gd name="connsiteX11-863" fmla="*/ 406400 w 863600"/>
              <a:gd name="connsiteY11-864" fmla="*/ 876300 h 876300"/>
              <a:gd name="connsiteX12-865" fmla="*/ 0 w 863600"/>
              <a:gd name="connsiteY12-866" fmla="*/ 565150 h 876300"/>
              <a:gd name="connsiteX13-867" fmla="*/ 0 w 863600"/>
              <a:gd name="connsiteY13-868" fmla="*/ 565150 h 876300"/>
              <a:gd name="connsiteX0-869" fmla="*/ 457200 w 863600"/>
              <a:gd name="connsiteY0-870" fmla="*/ 330200 h 876300"/>
              <a:gd name="connsiteX1-871" fmla="*/ 549275 w 863600"/>
              <a:gd name="connsiteY1-872" fmla="*/ 595312 h 876300"/>
              <a:gd name="connsiteX2-873" fmla="*/ 259557 w 863600"/>
              <a:gd name="connsiteY2-874" fmla="*/ 459581 h 876300"/>
              <a:gd name="connsiteX3-875" fmla="*/ 477043 w 863600"/>
              <a:gd name="connsiteY3-876" fmla="*/ 199232 h 876300"/>
              <a:gd name="connsiteX4-877" fmla="*/ 733425 w 863600"/>
              <a:gd name="connsiteY4-878" fmla="*/ 596900 h 876300"/>
              <a:gd name="connsiteX5-879" fmla="*/ 445294 w 863600"/>
              <a:gd name="connsiteY5-880" fmla="*/ 766762 h 876300"/>
              <a:gd name="connsiteX6-881" fmla="*/ 104775 w 863600"/>
              <a:gd name="connsiteY6-882" fmla="*/ 473869 h 876300"/>
              <a:gd name="connsiteX7-883" fmla="*/ 431800 w 863600"/>
              <a:gd name="connsiteY7-884" fmla="*/ 0 h 876300"/>
              <a:gd name="connsiteX8-885" fmla="*/ 590550 w 863600"/>
              <a:gd name="connsiteY8-886" fmla="*/ 69850 h 876300"/>
              <a:gd name="connsiteX9-887" fmla="*/ 863600 w 863600"/>
              <a:gd name="connsiteY9-888" fmla="*/ 584200 h 876300"/>
              <a:gd name="connsiteX10-889" fmla="*/ 749300 w 863600"/>
              <a:gd name="connsiteY10-890" fmla="*/ 723900 h 876300"/>
              <a:gd name="connsiteX11-891" fmla="*/ 406400 w 863600"/>
              <a:gd name="connsiteY11-892" fmla="*/ 876300 h 876300"/>
              <a:gd name="connsiteX12-893" fmla="*/ 0 w 863600"/>
              <a:gd name="connsiteY12-894" fmla="*/ 565150 h 876300"/>
              <a:gd name="connsiteX13-895" fmla="*/ 0 w 863600"/>
              <a:gd name="connsiteY13-896" fmla="*/ 565150 h 876300"/>
              <a:gd name="connsiteX0-897" fmla="*/ 457200 w 863600"/>
              <a:gd name="connsiteY0-898" fmla="*/ 330200 h 876300"/>
              <a:gd name="connsiteX1-899" fmla="*/ 549275 w 863600"/>
              <a:gd name="connsiteY1-900" fmla="*/ 595312 h 876300"/>
              <a:gd name="connsiteX2-901" fmla="*/ 259557 w 863600"/>
              <a:gd name="connsiteY2-902" fmla="*/ 459581 h 876300"/>
              <a:gd name="connsiteX3-903" fmla="*/ 477043 w 863600"/>
              <a:gd name="connsiteY3-904" fmla="*/ 199232 h 876300"/>
              <a:gd name="connsiteX4-905" fmla="*/ 733425 w 863600"/>
              <a:gd name="connsiteY4-906" fmla="*/ 596900 h 876300"/>
              <a:gd name="connsiteX5-907" fmla="*/ 445294 w 863600"/>
              <a:gd name="connsiteY5-908" fmla="*/ 766762 h 876300"/>
              <a:gd name="connsiteX6-909" fmla="*/ 104775 w 863600"/>
              <a:gd name="connsiteY6-910" fmla="*/ 473869 h 876300"/>
              <a:gd name="connsiteX7-911" fmla="*/ 431800 w 863600"/>
              <a:gd name="connsiteY7-912" fmla="*/ 0 h 876300"/>
              <a:gd name="connsiteX8-913" fmla="*/ 590550 w 863600"/>
              <a:gd name="connsiteY8-914" fmla="*/ 69850 h 876300"/>
              <a:gd name="connsiteX9-915" fmla="*/ 863600 w 863600"/>
              <a:gd name="connsiteY9-916" fmla="*/ 584200 h 876300"/>
              <a:gd name="connsiteX10-917" fmla="*/ 749300 w 863600"/>
              <a:gd name="connsiteY10-918" fmla="*/ 723900 h 876300"/>
              <a:gd name="connsiteX11-919" fmla="*/ 406400 w 863600"/>
              <a:gd name="connsiteY11-920" fmla="*/ 876300 h 876300"/>
              <a:gd name="connsiteX12-921" fmla="*/ 0 w 863600"/>
              <a:gd name="connsiteY12-922" fmla="*/ 565150 h 876300"/>
              <a:gd name="connsiteX13-923" fmla="*/ 0 w 863600"/>
              <a:gd name="connsiteY13-924" fmla="*/ 565150 h 876300"/>
              <a:gd name="connsiteX0-925" fmla="*/ 457200 w 863600"/>
              <a:gd name="connsiteY0-926" fmla="*/ 330200 h 876300"/>
              <a:gd name="connsiteX1-927" fmla="*/ 549275 w 863600"/>
              <a:gd name="connsiteY1-928" fmla="*/ 595312 h 876300"/>
              <a:gd name="connsiteX2-929" fmla="*/ 259557 w 863600"/>
              <a:gd name="connsiteY2-930" fmla="*/ 459581 h 876300"/>
              <a:gd name="connsiteX3-931" fmla="*/ 477043 w 863600"/>
              <a:gd name="connsiteY3-932" fmla="*/ 199232 h 876300"/>
              <a:gd name="connsiteX4-933" fmla="*/ 733425 w 863600"/>
              <a:gd name="connsiteY4-934" fmla="*/ 596900 h 876300"/>
              <a:gd name="connsiteX5-935" fmla="*/ 445294 w 863600"/>
              <a:gd name="connsiteY5-936" fmla="*/ 766762 h 876300"/>
              <a:gd name="connsiteX6-937" fmla="*/ 104775 w 863600"/>
              <a:gd name="connsiteY6-938" fmla="*/ 473869 h 876300"/>
              <a:gd name="connsiteX7-939" fmla="*/ 431800 w 863600"/>
              <a:gd name="connsiteY7-940" fmla="*/ 0 h 876300"/>
              <a:gd name="connsiteX8-941" fmla="*/ 590550 w 863600"/>
              <a:gd name="connsiteY8-942" fmla="*/ 69850 h 876300"/>
              <a:gd name="connsiteX9-943" fmla="*/ 863600 w 863600"/>
              <a:gd name="connsiteY9-944" fmla="*/ 584200 h 876300"/>
              <a:gd name="connsiteX10-945" fmla="*/ 749300 w 863600"/>
              <a:gd name="connsiteY10-946" fmla="*/ 723900 h 876300"/>
              <a:gd name="connsiteX11-947" fmla="*/ 406400 w 863600"/>
              <a:gd name="connsiteY11-948" fmla="*/ 876300 h 876300"/>
              <a:gd name="connsiteX12-949" fmla="*/ 0 w 863600"/>
              <a:gd name="connsiteY12-950" fmla="*/ 565150 h 876300"/>
              <a:gd name="connsiteX13-951" fmla="*/ 0 w 863600"/>
              <a:gd name="connsiteY13-952" fmla="*/ 565150 h 876300"/>
              <a:gd name="connsiteX0-953" fmla="*/ 457200 w 863600"/>
              <a:gd name="connsiteY0-954" fmla="*/ 330200 h 876300"/>
              <a:gd name="connsiteX1-955" fmla="*/ 549275 w 863600"/>
              <a:gd name="connsiteY1-956" fmla="*/ 595312 h 876300"/>
              <a:gd name="connsiteX2-957" fmla="*/ 259557 w 863600"/>
              <a:gd name="connsiteY2-958" fmla="*/ 459581 h 876300"/>
              <a:gd name="connsiteX3-959" fmla="*/ 477043 w 863600"/>
              <a:gd name="connsiteY3-960" fmla="*/ 199232 h 876300"/>
              <a:gd name="connsiteX4-961" fmla="*/ 733425 w 863600"/>
              <a:gd name="connsiteY4-962" fmla="*/ 596900 h 876300"/>
              <a:gd name="connsiteX5-963" fmla="*/ 445294 w 863600"/>
              <a:gd name="connsiteY5-964" fmla="*/ 766762 h 876300"/>
              <a:gd name="connsiteX6-965" fmla="*/ 104775 w 863600"/>
              <a:gd name="connsiteY6-966" fmla="*/ 473869 h 876300"/>
              <a:gd name="connsiteX7-967" fmla="*/ 431800 w 863600"/>
              <a:gd name="connsiteY7-968" fmla="*/ 0 h 876300"/>
              <a:gd name="connsiteX8-969" fmla="*/ 590550 w 863600"/>
              <a:gd name="connsiteY8-970" fmla="*/ 69850 h 876300"/>
              <a:gd name="connsiteX9-971" fmla="*/ 863600 w 863600"/>
              <a:gd name="connsiteY9-972" fmla="*/ 584200 h 876300"/>
              <a:gd name="connsiteX10-973" fmla="*/ 749300 w 863600"/>
              <a:gd name="connsiteY10-974" fmla="*/ 723900 h 876300"/>
              <a:gd name="connsiteX11-975" fmla="*/ 406400 w 863600"/>
              <a:gd name="connsiteY11-976" fmla="*/ 876300 h 876300"/>
              <a:gd name="connsiteX12-977" fmla="*/ 0 w 863600"/>
              <a:gd name="connsiteY12-978" fmla="*/ 565150 h 876300"/>
              <a:gd name="connsiteX13-979" fmla="*/ 0 w 863600"/>
              <a:gd name="connsiteY13-980" fmla="*/ 565150 h 876300"/>
              <a:gd name="connsiteX0-981" fmla="*/ 457200 w 863600"/>
              <a:gd name="connsiteY0-982" fmla="*/ 284956 h 831056"/>
              <a:gd name="connsiteX1-983" fmla="*/ 549275 w 863600"/>
              <a:gd name="connsiteY1-984" fmla="*/ 550068 h 831056"/>
              <a:gd name="connsiteX2-985" fmla="*/ 259557 w 863600"/>
              <a:gd name="connsiteY2-986" fmla="*/ 414337 h 831056"/>
              <a:gd name="connsiteX3-987" fmla="*/ 477043 w 863600"/>
              <a:gd name="connsiteY3-988" fmla="*/ 153988 h 831056"/>
              <a:gd name="connsiteX4-989" fmla="*/ 733425 w 863600"/>
              <a:gd name="connsiteY4-990" fmla="*/ 551656 h 831056"/>
              <a:gd name="connsiteX5-991" fmla="*/ 445294 w 863600"/>
              <a:gd name="connsiteY5-992" fmla="*/ 721518 h 831056"/>
              <a:gd name="connsiteX6-993" fmla="*/ 104775 w 863600"/>
              <a:gd name="connsiteY6-994" fmla="*/ 428625 h 831056"/>
              <a:gd name="connsiteX7-995" fmla="*/ 436562 w 863600"/>
              <a:gd name="connsiteY7-996" fmla="*/ 0 h 831056"/>
              <a:gd name="connsiteX8-997" fmla="*/ 590550 w 863600"/>
              <a:gd name="connsiteY8-998" fmla="*/ 24606 h 831056"/>
              <a:gd name="connsiteX9-999" fmla="*/ 863600 w 863600"/>
              <a:gd name="connsiteY9-1000" fmla="*/ 538956 h 831056"/>
              <a:gd name="connsiteX10-1001" fmla="*/ 749300 w 863600"/>
              <a:gd name="connsiteY10-1002" fmla="*/ 678656 h 831056"/>
              <a:gd name="connsiteX11-1003" fmla="*/ 406400 w 863600"/>
              <a:gd name="connsiteY11-1004" fmla="*/ 831056 h 831056"/>
              <a:gd name="connsiteX12-1005" fmla="*/ 0 w 863600"/>
              <a:gd name="connsiteY12-1006" fmla="*/ 519906 h 831056"/>
              <a:gd name="connsiteX13-1007" fmla="*/ 0 w 863600"/>
              <a:gd name="connsiteY13-1008" fmla="*/ 519906 h 831056"/>
              <a:gd name="connsiteX0-1009" fmla="*/ 457200 w 863600"/>
              <a:gd name="connsiteY0-1010" fmla="*/ 284956 h 831056"/>
              <a:gd name="connsiteX1-1011" fmla="*/ 549275 w 863600"/>
              <a:gd name="connsiteY1-1012" fmla="*/ 550068 h 831056"/>
              <a:gd name="connsiteX2-1013" fmla="*/ 259557 w 863600"/>
              <a:gd name="connsiteY2-1014" fmla="*/ 414337 h 831056"/>
              <a:gd name="connsiteX3-1015" fmla="*/ 477043 w 863600"/>
              <a:gd name="connsiteY3-1016" fmla="*/ 153988 h 831056"/>
              <a:gd name="connsiteX4-1017" fmla="*/ 733425 w 863600"/>
              <a:gd name="connsiteY4-1018" fmla="*/ 551656 h 831056"/>
              <a:gd name="connsiteX5-1019" fmla="*/ 445294 w 863600"/>
              <a:gd name="connsiteY5-1020" fmla="*/ 721518 h 831056"/>
              <a:gd name="connsiteX6-1021" fmla="*/ 104775 w 863600"/>
              <a:gd name="connsiteY6-1022" fmla="*/ 428625 h 831056"/>
              <a:gd name="connsiteX7-1023" fmla="*/ 436562 w 863600"/>
              <a:gd name="connsiteY7-1024" fmla="*/ 0 h 831056"/>
              <a:gd name="connsiteX8-1025" fmla="*/ 802481 w 863600"/>
              <a:gd name="connsiteY8-1026" fmla="*/ 200819 h 831056"/>
              <a:gd name="connsiteX9-1027" fmla="*/ 863600 w 863600"/>
              <a:gd name="connsiteY9-1028" fmla="*/ 538956 h 831056"/>
              <a:gd name="connsiteX10-1029" fmla="*/ 749300 w 863600"/>
              <a:gd name="connsiteY10-1030" fmla="*/ 678656 h 831056"/>
              <a:gd name="connsiteX11-1031" fmla="*/ 406400 w 863600"/>
              <a:gd name="connsiteY11-1032" fmla="*/ 831056 h 831056"/>
              <a:gd name="connsiteX12-1033" fmla="*/ 0 w 863600"/>
              <a:gd name="connsiteY12-1034" fmla="*/ 519906 h 831056"/>
              <a:gd name="connsiteX13-1035" fmla="*/ 0 w 863600"/>
              <a:gd name="connsiteY13-1036" fmla="*/ 519906 h 831056"/>
              <a:gd name="connsiteX0-1037" fmla="*/ 457200 w 863600"/>
              <a:gd name="connsiteY0-1038" fmla="*/ 284956 h 831056"/>
              <a:gd name="connsiteX1-1039" fmla="*/ 549275 w 863600"/>
              <a:gd name="connsiteY1-1040" fmla="*/ 550068 h 831056"/>
              <a:gd name="connsiteX2-1041" fmla="*/ 259557 w 863600"/>
              <a:gd name="connsiteY2-1042" fmla="*/ 414337 h 831056"/>
              <a:gd name="connsiteX3-1043" fmla="*/ 477043 w 863600"/>
              <a:gd name="connsiteY3-1044" fmla="*/ 153988 h 831056"/>
              <a:gd name="connsiteX4-1045" fmla="*/ 733425 w 863600"/>
              <a:gd name="connsiteY4-1046" fmla="*/ 551656 h 831056"/>
              <a:gd name="connsiteX5-1047" fmla="*/ 445294 w 863600"/>
              <a:gd name="connsiteY5-1048" fmla="*/ 721518 h 831056"/>
              <a:gd name="connsiteX6-1049" fmla="*/ 104775 w 863600"/>
              <a:gd name="connsiteY6-1050" fmla="*/ 428625 h 831056"/>
              <a:gd name="connsiteX7-1051" fmla="*/ 436562 w 863600"/>
              <a:gd name="connsiteY7-1052" fmla="*/ 0 h 831056"/>
              <a:gd name="connsiteX8-1053" fmla="*/ 838200 w 863600"/>
              <a:gd name="connsiteY8-1054" fmla="*/ 177007 h 831056"/>
              <a:gd name="connsiteX9-1055" fmla="*/ 863600 w 863600"/>
              <a:gd name="connsiteY9-1056" fmla="*/ 538956 h 831056"/>
              <a:gd name="connsiteX10-1057" fmla="*/ 749300 w 863600"/>
              <a:gd name="connsiteY10-1058" fmla="*/ 678656 h 831056"/>
              <a:gd name="connsiteX11-1059" fmla="*/ 406400 w 863600"/>
              <a:gd name="connsiteY11-1060" fmla="*/ 831056 h 831056"/>
              <a:gd name="connsiteX12-1061" fmla="*/ 0 w 863600"/>
              <a:gd name="connsiteY12-1062" fmla="*/ 519906 h 831056"/>
              <a:gd name="connsiteX13-1063" fmla="*/ 0 w 863600"/>
              <a:gd name="connsiteY13-1064" fmla="*/ 519906 h 831056"/>
              <a:gd name="connsiteX0-1065" fmla="*/ 457200 w 863600"/>
              <a:gd name="connsiteY0-1066" fmla="*/ 284956 h 831056"/>
              <a:gd name="connsiteX1-1067" fmla="*/ 549275 w 863600"/>
              <a:gd name="connsiteY1-1068" fmla="*/ 550068 h 831056"/>
              <a:gd name="connsiteX2-1069" fmla="*/ 259557 w 863600"/>
              <a:gd name="connsiteY2-1070" fmla="*/ 414337 h 831056"/>
              <a:gd name="connsiteX3-1071" fmla="*/ 477043 w 863600"/>
              <a:gd name="connsiteY3-1072" fmla="*/ 153988 h 831056"/>
              <a:gd name="connsiteX4-1073" fmla="*/ 733425 w 863600"/>
              <a:gd name="connsiteY4-1074" fmla="*/ 551656 h 831056"/>
              <a:gd name="connsiteX5-1075" fmla="*/ 445294 w 863600"/>
              <a:gd name="connsiteY5-1076" fmla="*/ 721518 h 831056"/>
              <a:gd name="connsiteX6-1077" fmla="*/ 104775 w 863600"/>
              <a:gd name="connsiteY6-1078" fmla="*/ 428625 h 831056"/>
              <a:gd name="connsiteX7-1079" fmla="*/ 436562 w 863600"/>
              <a:gd name="connsiteY7-1080" fmla="*/ 0 h 831056"/>
              <a:gd name="connsiteX8-1081" fmla="*/ 838200 w 863600"/>
              <a:gd name="connsiteY8-1082" fmla="*/ 177007 h 831056"/>
              <a:gd name="connsiteX9-1083" fmla="*/ 863600 w 863600"/>
              <a:gd name="connsiteY9-1084" fmla="*/ 538956 h 831056"/>
              <a:gd name="connsiteX10-1085" fmla="*/ 749300 w 863600"/>
              <a:gd name="connsiteY10-1086" fmla="*/ 678656 h 831056"/>
              <a:gd name="connsiteX11-1087" fmla="*/ 406400 w 863600"/>
              <a:gd name="connsiteY11-1088" fmla="*/ 831056 h 831056"/>
              <a:gd name="connsiteX12-1089" fmla="*/ 0 w 863600"/>
              <a:gd name="connsiteY12-1090" fmla="*/ 519906 h 831056"/>
              <a:gd name="connsiteX13-1091" fmla="*/ 0 w 863600"/>
              <a:gd name="connsiteY13-1092" fmla="*/ 519906 h 831056"/>
              <a:gd name="connsiteX0-1093" fmla="*/ 457200 w 863600"/>
              <a:gd name="connsiteY0-1094" fmla="*/ 284956 h 831056"/>
              <a:gd name="connsiteX1-1095" fmla="*/ 549275 w 863600"/>
              <a:gd name="connsiteY1-1096" fmla="*/ 550068 h 831056"/>
              <a:gd name="connsiteX2-1097" fmla="*/ 259557 w 863600"/>
              <a:gd name="connsiteY2-1098" fmla="*/ 414337 h 831056"/>
              <a:gd name="connsiteX3-1099" fmla="*/ 477043 w 863600"/>
              <a:gd name="connsiteY3-1100" fmla="*/ 153988 h 831056"/>
              <a:gd name="connsiteX4-1101" fmla="*/ 733425 w 863600"/>
              <a:gd name="connsiteY4-1102" fmla="*/ 551656 h 831056"/>
              <a:gd name="connsiteX5-1103" fmla="*/ 445294 w 863600"/>
              <a:gd name="connsiteY5-1104" fmla="*/ 721518 h 831056"/>
              <a:gd name="connsiteX6-1105" fmla="*/ 104775 w 863600"/>
              <a:gd name="connsiteY6-1106" fmla="*/ 428625 h 831056"/>
              <a:gd name="connsiteX7-1107" fmla="*/ 436562 w 863600"/>
              <a:gd name="connsiteY7-1108" fmla="*/ 0 h 831056"/>
              <a:gd name="connsiteX8-1109" fmla="*/ 838200 w 863600"/>
              <a:gd name="connsiteY8-1110" fmla="*/ 177007 h 831056"/>
              <a:gd name="connsiteX9-1111" fmla="*/ 863600 w 863600"/>
              <a:gd name="connsiteY9-1112" fmla="*/ 538956 h 831056"/>
              <a:gd name="connsiteX10-1113" fmla="*/ 749300 w 863600"/>
              <a:gd name="connsiteY10-1114" fmla="*/ 678656 h 831056"/>
              <a:gd name="connsiteX11-1115" fmla="*/ 406400 w 863600"/>
              <a:gd name="connsiteY11-1116" fmla="*/ 831056 h 831056"/>
              <a:gd name="connsiteX12-1117" fmla="*/ 0 w 863600"/>
              <a:gd name="connsiteY12-1118" fmla="*/ 519906 h 831056"/>
              <a:gd name="connsiteX13-1119" fmla="*/ 0 w 863600"/>
              <a:gd name="connsiteY13-1120" fmla="*/ 519906 h 831056"/>
              <a:gd name="connsiteX0-1121" fmla="*/ 457200 w 863600"/>
              <a:gd name="connsiteY0-1122" fmla="*/ 284956 h 831056"/>
              <a:gd name="connsiteX1-1123" fmla="*/ 549275 w 863600"/>
              <a:gd name="connsiteY1-1124" fmla="*/ 550068 h 831056"/>
              <a:gd name="connsiteX2-1125" fmla="*/ 259557 w 863600"/>
              <a:gd name="connsiteY2-1126" fmla="*/ 414337 h 831056"/>
              <a:gd name="connsiteX3-1127" fmla="*/ 477043 w 863600"/>
              <a:gd name="connsiteY3-1128" fmla="*/ 153988 h 831056"/>
              <a:gd name="connsiteX4-1129" fmla="*/ 733425 w 863600"/>
              <a:gd name="connsiteY4-1130" fmla="*/ 551656 h 831056"/>
              <a:gd name="connsiteX5-1131" fmla="*/ 445294 w 863600"/>
              <a:gd name="connsiteY5-1132" fmla="*/ 721518 h 831056"/>
              <a:gd name="connsiteX6-1133" fmla="*/ 104775 w 863600"/>
              <a:gd name="connsiteY6-1134" fmla="*/ 428625 h 831056"/>
              <a:gd name="connsiteX7-1135" fmla="*/ 436562 w 863600"/>
              <a:gd name="connsiteY7-1136" fmla="*/ 0 h 831056"/>
              <a:gd name="connsiteX8-1137" fmla="*/ 838200 w 863600"/>
              <a:gd name="connsiteY8-1138" fmla="*/ 177007 h 831056"/>
              <a:gd name="connsiteX9-1139" fmla="*/ 863600 w 863600"/>
              <a:gd name="connsiteY9-1140" fmla="*/ 538956 h 831056"/>
              <a:gd name="connsiteX10-1141" fmla="*/ 749300 w 863600"/>
              <a:gd name="connsiteY10-1142" fmla="*/ 678656 h 831056"/>
              <a:gd name="connsiteX11-1143" fmla="*/ 406400 w 863600"/>
              <a:gd name="connsiteY11-1144" fmla="*/ 831056 h 831056"/>
              <a:gd name="connsiteX12-1145" fmla="*/ 0 w 863600"/>
              <a:gd name="connsiteY12-1146" fmla="*/ 519906 h 831056"/>
              <a:gd name="connsiteX13-1147" fmla="*/ 0 w 863600"/>
              <a:gd name="connsiteY13-1148" fmla="*/ 519906 h 831056"/>
              <a:gd name="connsiteX0-1149" fmla="*/ 457200 w 863600"/>
              <a:gd name="connsiteY0-1150" fmla="*/ 286598 h 832698"/>
              <a:gd name="connsiteX1-1151" fmla="*/ 549275 w 863600"/>
              <a:gd name="connsiteY1-1152" fmla="*/ 551710 h 832698"/>
              <a:gd name="connsiteX2-1153" fmla="*/ 259557 w 863600"/>
              <a:gd name="connsiteY2-1154" fmla="*/ 415979 h 832698"/>
              <a:gd name="connsiteX3-1155" fmla="*/ 477043 w 863600"/>
              <a:gd name="connsiteY3-1156" fmla="*/ 155630 h 832698"/>
              <a:gd name="connsiteX4-1157" fmla="*/ 733425 w 863600"/>
              <a:gd name="connsiteY4-1158" fmla="*/ 553298 h 832698"/>
              <a:gd name="connsiteX5-1159" fmla="*/ 445294 w 863600"/>
              <a:gd name="connsiteY5-1160" fmla="*/ 723160 h 832698"/>
              <a:gd name="connsiteX6-1161" fmla="*/ 104775 w 863600"/>
              <a:gd name="connsiteY6-1162" fmla="*/ 430267 h 832698"/>
              <a:gd name="connsiteX7-1163" fmla="*/ 436562 w 863600"/>
              <a:gd name="connsiteY7-1164" fmla="*/ 1642 h 832698"/>
              <a:gd name="connsiteX8-1165" fmla="*/ 838200 w 863600"/>
              <a:gd name="connsiteY8-1166" fmla="*/ 178649 h 832698"/>
              <a:gd name="connsiteX9-1167" fmla="*/ 863600 w 863600"/>
              <a:gd name="connsiteY9-1168" fmla="*/ 540598 h 832698"/>
              <a:gd name="connsiteX10-1169" fmla="*/ 749300 w 863600"/>
              <a:gd name="connsiteY10-1170" fmla="*/ 680298 h 832698"/>
              <a:gd name="connsiteX11-1171" fmla="*/ 406400 w 863600"/>
              <a:gd name="connsiteY11-1172" fmla="*/ 832698 h 832698"/>
              <a:gd name="connsiteX12-1173" fmla="*/ 0 w 863600"/>
              <a:gd name="connsiteY12-1174" fmla="*/ 521548 h 832698"/>
              <a:gd name="connsiteX13-1175" fmla="*/ 0 w 863600"/>
              <a:gd name="connsiteY13-1176" fmla="*/ 521548 h 832698"/>
              <a:gd name="connsiteX0-1177" fmla="*/ 457200 w 873092"/>
              <a:gd name="connsiteY0-1178" fmla="*/ 286598 h 832698"/>
              <a:gd name="connsiteX1-1179" fmla="*/ 549275 w 873092"/>
              <a:gd name="connsiteY1-1180" fmla="*/ 551710 h 832698"/>
              <a:gd name="connsiteX2-1181" fmla="*/ 259557 w 873092"/>
              <a:gd name="connsiteY2-1182" fmla="*/ 415979 h 832698"/>
              <a:gd name="connsiteX3-1183" fmla="*/ 477043 w 873092"/>
              <a:gd name="connsiteY3-1184" fmla="*/ 155630 h 832698"/>
              <a:gd name="connsiteX4-1185" fmla="*/ 733425 w 873092"/>
              <a:gd name="connsiteY4-1186" fmla="*/ 553298 h 832698"/>
              <a:gd name="connsiteX5-1187" fmla="*/ 445294 w 873092"/>
              <a:gd name="connsiteY5-1188" fmla="*/ 723160 h 832698"/>
              <a:gd name="connsiteX6-1189" fmla="*/ 104775 w 873092"/>
              <a:gd name="connsiteY6-1190" fmla="*/ 430267 h 832698"/>
              <a:gd name="connsiteX7-1191" fmla="*/ 436562 w 873092"/>
              <a:gd name="connsiteY7-1192" fmla="*/ 1642 h 832698"/>
              <a:gd name="connsiteX8-1193" fmla="*/ 838200 w 873092"/>
              <a:gd name="connsiteY8-1194" fmla="*/ 178649 h 832698"/>
              <a:gd name="connsiteX9-1195" fmla="*/ 863600 w 873092"/>
              <a:gd name="connsiteY9-1196" fmla="*/ 540598 h 832698"/>
              <a:gd name="connsiteX10-1197" fmla="*/ 749300 w 873092"/>
              <a:gd name="connsiteY10-1198" fmla="*/ 680298 h 832698"/>
              <a:gd name="connsiteX11-1199" fmla="*/ 406400 w 873092"/>
              <a:gd name="connsiteY11-1200" fmla="*/ 832698 h 832698"/>
              <a:gd name="connsiteX12-1201" fmla="*/ 0 w 873092"/>
              <a:gd name="connsiteY12-1202" fmla="*/ 521548 h 832698"/>
              <a:gd name="connsiteX13-1203" fmla="*/ 0 w 873092"/>
              <a:gd name="connsiteY13-1204" fmla="*/ 521548 h 832698"/>
              <a:gd name="connsiteX0-1205" fmla="*/ 457200 w 888769"/>
              <a:gd name="connsiteY0-1206" fmla="*/ 286598 h 832698"/>
              <a:gd name="connsiteX1-1207" fmla="*/ 549275 w 888769"/>
              <a:gd name="connsiteY1-1208" fmla="*/ 551710 h 832698"/>
              <a:gd name="connsiteX2-1209" fmla="*/ 259557 w 888769"/>
              <a:gd name="connsiteY2-1210" fmla="*/ 415979 h 832698"/>
              <a:gd name="connsiteX3-1211" fmla="*/ 477043 w 888769"/>
              <a:gd name="connsiteY3-1212" fmla="*/ 155630 h 832698"/>
              <a:gd name="connsiteX4-1213" fmla="*/ 733425 w 888769"/>
              <a:gd name="connsiteY4-1214" fmla="*/ 553298 h 832698"/>
              <a:gd name="connsiteX5-1215" fmla="*/ 445294 w 888769"/>
              <a:gd name="connsiteY5-1216" fmla="*/ 723160 h 832698"/>
              <a:gd name="connsiteX6-1217" fmla="*/ 104775 w 888769"/>
              <a:gd name="connsiteY6-1218" fmla="*/ 430267 h 832698"/>
              <a:gd name="connsiteX7-1219" fmla="*/ 436562 w 888769"/>
              <a:gd name="connsiteY7-1220" fmla="*/ 1642 h 832698"/>
              <a:gd name="connsiteX8-1221" fmla="*/ 838200 w 888769"/>
              <a:gd name="connsiteY8-1222" fmla="*/ 178649 h 832698"/>
              <a:gd name="connsiteX9-1223" fmla="*/ 863600 w 888769"/>
              <a:gd name="connsiteY9-1224" fmla="*/ 540598 h 832698"/>
              <a:gd name="connsiteX10-1225" fmla="*/ 749300 w 888769"/>
              <a:gd name="connsiteY10-1226" fmla="*/ 680298 h 832698"/>
              <a:gd name="connsiteX11-1227" fmla="*/ 406400 w 888769"/>
              <a:gd name="connsiteY11-1228" fmla="*/ 832698 h 832698"/>
              <a:gd name="connsiteX12-1229" fmla="*/ 0 w 888769"/>
              <a:gd name="connsiteY12-1230" fmla="*/ 521548 h 832698"/>
              <a:gd name="connsiteX13-1231" fmla="*/ 0 w 888769"/>
              <a:gd name="connsiteY13-1232" fmla="*/ 521548 h 832698"/>
              <a:gd name="connsiteX0-1233" fmla="*/ 457200 w 896444"/>
              <a:gd name="connsiteY0-1234" fmla="*/ 286598 h 832698"/>
              <a:gd name="connsiteX1-1235" fmla="*/ 549275 w 896444"/>
              <a:gd name="connsiteY1-1236" fmla="*/ 551710 h 832698"/>
              <a:gd name="connsiteX2-1237" fmla="*/ 259557 w 896444"/>
              <a:gd name="connsiteY2-1238" fmla="*/ 415979 h 832698"/>
              <a:gd name="connsiteX3-1239" fmla="*/ 477043 w 896444"/>
              <a:gd name="connsiteY3-1240" fmla="*/ 155630 h 832698"/>
              <a:gd name="connsiteX4-1241" fmla="*/ 733425 w 896444"/>
              <a:gd name="connsiteY4-1242" fmla="*/ 553298 h 832698"/>
              <a:gd name="connsiteX5-1243" fmla="*/ 445294 w 896444"/>
              <a:gd name="connsiteY5-1244" fmla="*/ 723160 h 832698"/>
              <a:gd name="connsiteX6-1245" fmla="*/ 104775 w 896444"/>
              <a:gd name="connsiteY6-1246" fmla="*/ 430267 h 832698"/>
              <a:gd name="connsiteX7-1247" fmla="*/ 436562 w 896444"/>
              <a:gd name="connsiteY7-1248" fmla="*/ 1642 h 832698"/>
              <a:gd name="connsiteX8-1249" fmla="*/ 838200 w 896444"/>
              <a:gd name="connsiteY8-1250" fmla="*/ 178649 h 832698"/>
              <a:gd name="connsiteX9-1251" fmla="*/ 863600 w 896444"/>
              <a:gd name="connsiteY9-1252" fmla="*/ 540598 h 832698"/>
              <a:gd name="connsiteX10-1253" fmla="*/ 749300 w 896444"/>
              <a:gd name="connsiteY10-1254" fmla="*/ 680298 h 832698"/>
              <a:gd name="connsiteX11-1255" fmla="*/ 406400 w 896444"/>
              <a:gd name="connsiteY11-1256" fmla="*/ 832698 h 832698"/>
              <a:gd name="connsiteX12-1257" fmla="*/ 0 w 896444"/>
              <a:gd name="connsiteY12-1258" fmla="*/ 521548 h 832698"/>
              <a:gd name="connsiteX13-1259" fmla="*/ 0 w 896444"/>
              <a:gd name="connsiteY13-1260" fmla="*/ 521548 h 832698"/>
              <a:gd name="connsiteX0-1261" fmla="*/ 457200 w 896444"/>
              <a:gd name="connsiteY0-1262" fmla="*/ 286804 h 832904"/>
              <a:gd name="connsiteX1-1263" fmla="*/ 549275 w 896444"/>
              <a:gd name="connsiteY1-1264" fmla="*/ 551916 h 832904"/>
              <a:gd name="connsiteX2-1265" fmla="*/ 259557 w 896444"/>
              <a:gd name="connsiteY2-1266" fmla="*/ 416185 h 832904"/>
              <a:gd name="connsiteX3-1267" fmla="*/ 477043 w 896444"/>
              <a:gd name="connsiteY3-1268" fmla="*/ 155836 h 832904"/>
              <a:gd name="connsiteX4-1269" fmla="*/ 733425 w 896444"/>
              <a:gd name="connsiteY4-1270" fmla="*/ 553504 h 832904"/>
              <a:gd name="connsiteX5-1271" fmla="*/ 445294 w 896444"/>
              <a:gd name="connsiteY5-1272" fmla="*/ 723366 h 832904"/>
              <a:gd name="connsiteX6-1273" fmla="*/ 104775 w 896444"/>
              <a:gd name="connsiteY6-1274" fmla="*/ 430473 h 832904"/>
              <a:gd name="connsiteX7-1275" fmla="*/ 436562 w 896444"/>
              <a:gd name="connsiteY7-1276" fmla="*/ 1848 h 832904"/>
              <a:gd name="connsiteX8-1277" fmla="*/ 838200 w 896444"/>
              <a:gd name="connsiteY8-1278" fmla="*/ 178855 h 832904"/>
              <a:gd name="connsiteX9-1279" fmla="*/ 863600 w 896444"/>
              <a:gd name="connsiteY9-1280" fmla="*/ 540804 h 832904"/>
              <a:gd name="connsiteX10-1281" fmla="*/ 749300 w 896444"/>
              <a:gd name="connsiteY10-1282" fmla="*/ 680504 h 832904"/>
              <a:gd name="connsiteX11-1283" fmla="*/ 406400 w 896444"/>
              <a:gd name="connsiteY11-1284" fmla="*/ 832904 h 832904"/>
              <a:gd name="connsiteX12-1285" fmla="*/ 0 w 896444"/>
              <a:gd name="connsiteY12-1286" fmla="*/ 521754 h 832904"/>
              <a:gd name="connsiteX13-1287" fmla="*/ 0 w 896444"/>
              <a:gd name="connsiteY13-1288" fmla="*/ 521754 h 832904"/>
              <a:gd name="connsiteX0-1289" fmla="*/ 457200 w 904150"/>
              <a:gd name="connsiteY0-1290" fmla="*/ 286804 h 832904"/>
              <a:gd name="connsiteX1-1291" fmla="*/ 549275 w 904150"/>
              <a:gd name="connsiteY1-1292" fmla="*/ 551916 h 832904"/>
              <a:gd name="connsiteX2-1293" fmla="*/ 259557 w 904150"/>
              <a:gd name="connsiteY2-1294" fmla="*/ 416185 h 832904"/>
              <a:gd name="connsiteX3-1295" fmla="*/ 477043 w 904150"/>
              <a:gd name="connsiteY3-1296" fmla="*/ 155836 h 832904"/>
              <a:gd name="connsiteX4-1297" fmla="*/ 733425 w 904150"/>
              <a:gd name="connsiteY4-1298" fmla="*/ 553504 h 832904"/>
              <a:gd name="connsiteX5-1299" fmla="*/ 445294 w 904150"/>
              <a:gd name="connsiteY5-1300" fmla="*/ 723366 h 832904"/>
              <a:gd name="connsiteX6-1301" fmla="*/ 104775 w 904150"/>
              <a:gd name="connsiteY6-1302" fmla="*/ 430473 h 832904"/>
              <a:gd name="connsiteX7-1303" fmla="*/ 436562 w 904150"/>
              <a:gd name="connsiteY7-1304" fmla="*/ 1848 h 832904"/>
              <a:gd name="connsiteX8-1305" fmla="*/ 838200 w 904150"/>
              <a:gd name="connsiteY8-1306" fmla="*/ 178855 h 832904"/>
              <a:gd name="connsiteX9-1307" fmla="*/ 877887 w 904150"/>
              <a:gd name="connsiteY9-1308" fmla="*/ 562235 h 832904"/>
              <a:gd name="connsiteX10-1309" fmla="*/ 749300 w 904150"/>
              <a:gd name="connsiteY10-1310" fmla="*/ 680504 h 832904"/>
              <a:gd name="connsiteX11-1311" fmla="*/ 406400 w 904150"/>
              <a:gd name="connsiteY11-1312" fmla="*/ 832904 h 832904"/>
              <a:gd name="connsiteX12-1313" fmla="*/ 0 w 904150"/>
              <a:gd name="connsiteY12-1314" fmla="*/ 521754 h 832904"/>
              <a:gd name="connsiteX13-1315" fmla="*/ 0 w 904150"/>
              <a:gd name="connsiteY13-1316" fmla="*/ 521754 h 832904"/>
              <a:gd name="connsiteX0-1317" fmla="*/ 457200 w 913169"/>
              <a:gd name="connsiteY0-1318" fmla="*/ 286804 h 832904"/>
              <a:gd name="connsiteX1-1319" fmla="*/ 549275 w 913169"/>
              <a:gd name="connsiteY1-1320" fmla="*/ 551916 h 832904"/>
              <a:gd name="connsiteX2-1321" fmla="*/ 259557 w 913169"/>
              <a:gd name="connsiteY2-1322" fmla="*/ 416185 h 832904"/>
              <a:gd name="connsiteX3-1323" fmla="*/ 477043 w 913169"/>
              <a:gd name="connsiteY3-1324" fmla="*/ 155836 h 832904"/>
              <a:gd name="connsiteX4-1325" fmla="*/ 733425 w 913169"/>
              <a:gd name="connsiteY4-1326" fmla="*/ 553504 h 832904"/>
              <a:gd name="connsiteX5-1327" fmla="*/ 445294 w 913169"/>
              <a:gd name="connsiteY5-1328" fmla="*/ 723366 h 832904"/>
              <a:gd name="connsiteX6-1329" fmla="*/ 104775 w 913169"/>
              <a:gd name="connsiteY6-1330" fmla="*/ 430473 h 832904"/>
              <a:gd name="connsiteX7-1331" fmla="*/ 436562 w 913169"/>
              <a:gd name="connsiteY7-1332" fmla="*/ 1848 h 832904"/>
              <a:gd name="connsiteX8-1333" fmla="*/ 838200 w 913169"/>
              <a:gd name="connsiteY8-1334" fmla="*/ 178855 h 832904"/>
              <a:gd name="connsiteX9-1335" fmla="*/ 892175 w 913169"/>
              <a:gd name="connsiteY9-1336" fmla="*/ 571760 h 832904"/>
              <a:gd name="connsiteX10-1337" fmla="*/ 749300 w 913169"/>
              <a:gd name="connsiteY10-1338" fmla="*/ 680504 h 832904"/>
              <a:gd name="connsiteX11-1339" fmla="*/ 406400 w 913169"/>
              <a:gd name="connsiteY11-1340" fmla="*/ 832904 h 832904"/>
              <a:gd name="connsiteX12-1341" fmla="*/ 0 w 913169"/>
              <a:gd name="connsiteY12-1342" fmla="*/ 521754 h 832904"/>
              <a:gd name="connsiteX13-1343" fmla="*/ 0 w 913169"/>
              <a:gd name="connsiteY13-1344" fmla="*/ 521754 h 832904"/>
              <a:gd name="connsiteX0-1345" fmla="*/ 457200 w 913169"/>
              <a:gd name="connsiteY0-1346" fmla="*/ 286804 h 832904"/>
              <a:gd name="connsiteX1-1347" fmla="*/ 549275 w 913169"/>
              <a:gd name="connsiteY1-1348" fmla="*/ 551916 h 832904"/>
              <a:gd name="connsiteX2-1349" fmla="*/ 259557 w 913169"/>
              <a:gd name="connsiteY2-1350" fmla="*/ 416185 h 832904"/>
              <a:gd name="connsiteX3-1351" fmla="*/ 477043 w 913169"/>
              <a:gd name="connsiteY3-1352" fmla="*/ 155836 h 832904"/>
              <a:gd name="connsiteX4-1353" fmla="*/ 733425 w 913169"/>
              <a:gd name="connsiteY4-1354" fmla="*/ 553504 h 832904"/>
              <a:gd name="connsiteX5-1355" fmla="*/ 445294 w 913169"/>
              <a:gd name="connsiteY5-1356" fmla="*/ 723366 h 832904"/>
              <a:gd name="connsiteX6-1357" fmla="*/ 104775 w 913169"/>
              <a:gd name="connsiteY6-1358" fmla="*/ 430473 h 832904"/>
              <a:gd name="connsiteX7-1359" fmla="*/ 436562 w 913169"/>
              <a:gd name="connsiteY7-1360" fmla="*/ 1848 h 832904"/>
              <a:gd name="connsiteX8-1361" fmla="*/ 838200 w 913169"/>
              <a:gd name="connsiteY8-1362" fmla="*/ 178855 h 832904"/>
              <a:gd name="connsiteX9-1363" fmla="*/ 892175 w 913169"/>
              <a:gd name="connsiteY9-1364" fmla="*/ 571760 h 832904"/>
              <a:gd name="connsiteX10-1365" fmla="*/ 730250 w 913169"/>
              <a:gd name="connsiteY10-1366" fmla="*/ 816235 h 832904"/>
              <a:gd name="connsiteX11-1367" fmla="*/ 406400 w 913169"/>
              <a:gd name="connsiteY11-1368" fmla="*/ 832904 h 832904"/>
              <a:gd name="connsiteX12-1369" fmla="*/ 0 w 913169"/>
              <a:gd name="connsiteY12-1370" fmla="*/ 521754 h 832904"/>
              <a:gd name="connsiteX13-1371" fmla="*/ 0 w 913169"/>
              <a:gd name="connsiteY13-1372" fmla="*/ 521754 h 832904"/>
              <a:gd name="connsiteX0-1373" fmla="*/ 457200 w 912126"/>
              <a:gd name="connsiteY0-1374" fmla="*/ 286804 h 832904"/>
              <a:gd name="connsiteX1-1375" fmla="*/ 549275 w 912126"/>
              <a:gd name="connsiteY1-1376" fmla="*/ 551916 h 832904"/>
              <a:gd name="connsiteX2-1377" fmla="*/ 259557 w 912126"/>
              <a:gd name="connsiteY2-1378" fmla="*/ 416185 h 832904"/>
              <a:gd name="connsiteX3-1379" fmla="*/ 477043 w 912126"/>
              <a:gd name="connsiteY3-1380" fmla="*/ 155836 h 832904"/>
              <a:gd name="connsiteX4-1381" fmla="*/ 733425 w 912126"/>
              <a:gd name="connsiteY4-1382" fmla="*/ 553504 h 832904"/>
              <a:gd name="connsiteX5-1383" fmla="*/ 445294 w 912126"/>
              <a:gd name="connsiteY5-1384" fmla="*/ 723366 h 832904"/>
              <a:gd name="connsiteX6-1385" fmla="*/ 104775 w 912126"/>
              <a:gd name="connsiteY6-1386" fmla="*/ 430473 h 832904"/>
              <a:gd name="connsiteX7-1387" fmla="*/ 436562 w 912126"/>
              <a:gd name="connsiteY7-1388" fmla="*/ 1848 h 832904"/>
              <a:gd name="connsiteX8-1389" fmla="*/ 838200 w 912126"/>
              <a:gd name="connsiteY8-1390" fmla="*/ 178855 h 832904"/>
              <a:gd name="connsiteX9-1391" fmla="*/ 892175 w 912126"/>
              <a:gd name="connsiteY9-1392" fmla="*/ 571760 h 832904"/>
              <a:gd name="connsiteX10-1393" fmla="*/ 730250 w 912126"/>
              <a:gd name="connsiteY10-1394" fmla="*/ 816235 h 832904"/>
              <a:gd name="connsiteX11-1395" fmla="*/ 406400 w 912126"/>
              <a:gd name="connsiteY11-1396" fmla="*/ 832904 h 832904"/>
              <a:gd name="connsiteX12-1397" fmla="*/ 0 w 912126"/>
              <a:gd name="connsiteY12-1398" fmla="*/ 521754 h 832904"/>
              <a:gd name="connsiteX13-1399" fmla="*/ 0 w 912126"/>
              <a:gd name="connsiteY13-1400" fmla="*/ 521754 h 832904"/>
              <a:gd name="connsiteX0-1401" fmla="*/ 457200 w 912126"/>
              <a:gd name="connsiteY0-1402" fmla="*/ 286804 h 832904"/>
              <a:gd name="connsiteX1-1403" fmla="*/ 549275 w 912126"/>
              <a:gd name="connsiteY1-1404" fmla="*/ 551916 h 832904"/>
              <a:gd name="connsiteX2-1405" fmla="*/ 259557 w 912126"/>
              <a:gd name="connsiteY2-1406" fmla="*/ 416185 h 832904"/>
              <a:gd name="connsiteX3-1407" fmla="*/ 477043 w 912126"/>
              <a:gd name="connsiteY3-1408" fmla="*/ 155836 h 832904"/>
              <a:gd name="connsiteX4-1409" fmla="*/ 733425 w 912126"/>
              <a:gd name="connsiteY4-1410" fmla="*/ 553504 h 832904"/>
              <a:gd name="connsiteX5-1411" fmla="*/ 445294 w 912126"/>
              <a:gd name="connsiteY5-1412" fmla="*/ 723366 h 832904"/>
              <a:gd name="connsiteX6-1413" fmla="*/ 104775 w 912126"/>
              <a:gd name="connsiteY6-1414" fmla="*/ 430473 h 832904"/>
              <a:gd name="connsiteX7-1415" fmla="*/ 436562 w 912126"/>
              <a:gd name="connsiteY7-1416" fmla="*/ 1848 h 832904"/>
              <a:gd name="connsiteX8-1417" fmla="*/ 838200 w 912126"/>
              <a:gd name="connsiteY8-1418" fmla="*/ 178855 h 832904"/>
              <a:gd name="connsiteX9-1419" fmla="*/ 892175 w 912126"/>
              <a:gd name="connsiteY9-1420" fmla="*/ 571760 h 832904"/>
              <a:gd name="connsiteX10-1421" fmla="*/ 730250 w 912126"/>
              <a:gd name="connsiteY10-1422" fmla="*/ 816235 h 832904"/>
              <a:gd name="connsiteX11-1423" fmla="*/ 406400 w 912126"/>
              <a:gd name="connsiteY11-1424" fmla="*/ 832904 h 832904"/>
              <a:gd name="connsiteX12-1425" fmla="*/ 0 w 912126"/>
              <a:gd name="connsiteY12-1426" fmla="*/ 521754 h 832904"/>
              <a:gd name="connsiteX13-1427" fmla="*/ 0 w 912126"/>
              <a:gd name="connsiteY13-1428" fmla="*/ 521754 h 832904"/>
              <a:gd name="connsiteX0-1429" fmla="*/ 457200 w 912126"/>
              <a:gd name="connsiteY0-1430" fmla="*/ 286804 h 832904"/>
              <a:gd name="connsiteX1-1431" fmla="*/ 549275 w 912126"/>
              <a:gd name="connsiteY1-1432" fmla="*/ 551916 h 832904"/>
              <a:gd name="connsiteX2-1433" fmla="*/ 259557 w 912126"/>
              <a:gd name="connsiteY2-1434" fmla="*/ 416185 h 832904"/>
              <a:gd name="connsiteX3-1435" fmla="*/ 477043 w 912126"/>
              <a:gd name="connsiteY3-1436" fmla="*/ 155836 h 832904"/>
              <a:gd name="connsiteX4-1437" fmla="*/ 733425 w 912126"/>
              <a:gd name="connsiteY4-1438" fmla="*/ 553504 h 832904"/>
              <a:gd name="connsiteX5-1439" fmla="*/ 445294 w 912126"/>
              <a:gd name="connsiteY5-1440" fmla="*/ 723366 h 832904"/>
              <a:gd name="connsiteX6-1441" fmla="*/ 104775 w 912126"/>
              <a:gd name="connsiteY6-1442" fmla="*/ 430473 h 832904"/>
              <a:gd name="connsiteX7-1443" fmla="*/ 436562 w 912126"/>
              <a:gd name="connsiteY7-1444" fmla="*/ 1848 h 832904"/>
              <a:gd name="connsiteX8-1445" fmla="*/ 838200 w 912126"/>
              <a:gd name="connsiteY8-1446" fmla="*/ 178855 h 832904"/>
              <a:gd name="connsiteX9-1447" fmla="*/ 892175 w 912126"/>
              <a:gd name="connsiteY9-1448" fmla="*/ 571760 h 832904"/>
              <a:gd name="connsiteX10-1449" fmla="*/ 730250 w 912126"/>
              <a:gd name="connsiteY10-1450" fmla="*/ 816235 h 832904"/>
              <a:gd name="connsiteX11-1451" fmla="*/ 406400 w 912126"/>
              <a:gd name="connsiteY11-1452" fmla="*/ 832904 h 832904"/>
              <a:gd name="connsiteX12-1453" fmla="*/ 0 w 912126"/>
              <a:gd name="connsiteY12-1454" fmla="*/ 521754 h 832904"/>
              <a:gd name="connsiteX13-1455" fmla="*/ 0 w 912126"/>
              <a:gd name="connsiteY13-1456" fmla="*/ 521754 h 832904"/>
              <a:gd name="connsiteX0-1457" fmla="*/ 457200 w 912126"/>
              <a:gd name="connsiteY0-1458" fmla="*/ 286804 h 832904"/>
              <a:gd name="connsiteX1-1459" fmla="*/ 549275 w 912126"/>
              <a:gd name="connsiteY1-1460" fmla="*/ 551916 h 832904"/>
              <a:gd name="connsiteX2-1461" fmla="*/ 259557 w 912126"/>
              <a:gd name="connsiteY2-1462" fmla="*/ 416185 h 832904"/>
              <a:gd name="connsiteX3-1463" fmla="*/ 477043 w 912126"/>
              <a:gd name="connsiteY3-1464" fmla="*/ 155836 h 832904"/>
              <a:gd name="connsiteX4-1465" fmla="*/ 733425 w 912126"/>
              <a:gd name="connsiteY4-1466" fmla="*/ 553504 h 832904"/>
              <a:gd name="connsiteX5-1467" fmla="*/ 445294 w 912126"/>
              <a:gd name="connsiteY5-1468" fmla="*/ 723366 h 832904"/>
              <a:gd name="connsiteX6-1469" fmla="*/ 104775 w 912126"/>
              <a:gd name="connsiteY6-1470" fmla="*/ 430473 h 832904"/>
              <a:gd name="connsiteX7-1471" fmla="*/ 436562 w 912126"/>
              <a:gd name="connsiteY7-1472" fmla="*/ 1848 h 832904"/>
              <a:gd name="connsiteX8-1473" fmla="*/ 838200 w 912126"/>
              <a:gd name="connsiteY8-1474" fmla="*/ 178855 h 832904"/>
              <a:gd name="connsiteX9-1475" fmla="*/ 892175 w 912126"/>
              <a:gd name="connsiteY9-1476" fmla="*/ 571760 h 832904"/>
              <a:gd name="connsiteX10-1477" fmla="*/ 730250 w 912126"/>
              <a:gd name="connsiteY10-1478" fmla="*/ 816235 h 832904"/>
              <a:gd name="connsiteX11-1479" fmla="*/ 406400 w 912126"/>
              <a:gd name="connsiteY11-1480" fmla="*/ 832904 h 832904"/>
              <a:gd name="connsiteX12-1481" fmla="*/ 0 w 912126"/>
              <a:gd name="connsiteY12-1482" fmla="*/ 521754 h 832904"/>
              <a:gd name="connsiteX13-1483" fmla="*/ 0 w 912126"/>
              <a:gd name="connsiteY13-1484" fmla="*/ 521754 h 832904"/>
              <a:gd name="connsiteX0-1485" fmla="*/ 457200 w 909007"/>
              <a:gd name="connsiteY0-1486" fmla="*/ 286804 h 832904"/>
              <a:gd name="connsiteX1-1487" fmla="*/ 549275 w 909007"/>
              <a:gd name="connsiteY1-1488" fmla="*/ 551916 h 832904"/>
              <a:gd name="connsiteX2-1489" fmla="*/ 259557 w 909007"/>
              <a:gd name="connsiteY2-1490" fmla="*/ 416185 h 832904"/>
              <a:gd name="connsiteX3-1491" fmla="*/ 477043 w 909007"/>
              <a:gd name="connsiteY3-1492" fmla="*/ 155836 h 832904"/>
              <a:gd name="connsiteX4-1493" fmla="*/ 733425 w 909007"/>
              <a:gd name="connsiteY4-1494" fmla="*/ 553504 h 832904"/>
              <a:gd name="connsiteX5-1495" fmla="*/ 445294 w 909007"/>
              <a:gd name="connsiteY5-1496" fmla="*/ 723366 h 832904"/>
              <a:gd name="connsiteX6-1497" fmla="*/ 104775 w 909007"/>
              <a:gd name="connsiteY6-1498" fmla="*/ 430473 h 832904"/>
              <a:gd name="connsiteX7-1499" fmla="*/ 436562 w 909007"/>
              <a:gd name="connsiteY7-1500" fmla="*/ 1848 h 832904"/>
              <a:gd name="connsiteX8-1501" fmla="*/ 838200 w 909007"/>
              <a:gd name="connsiteY8-1502" fmla="*/ 178855 h 832904"/>
              <a:gd name="connsiteX9-1503" fmla="*/ 892175 w 909007"/>
              <a:gd name="connsiteY9-1504" fmla="*/ 571760 h 832904"/>
              <a:gd name="connsiteX10-1505" fmla="*/ 730250 w 909007"/>
              <a:gd name="connsiteY10-1506" fmla="*/ 816235 h 832904"/>
              <a:gd name="connsiteX11-1507" fmla="*/ 406400 w 909007"/>
              <a:gd name="connsiteY11-1508" fmla="*/ 832904 h 832904"/>
              <a:gd name="connsiteX12-1509" fmla="*/ 0 w 909007"/>
              <a:gd name="connsiteY12-1510" fmla="*/ 521754 h 832904"/>
              <a:gd name="connsiteX13-1511" fmla="*/ 0 w 909007"/>
              <a:gd name="connsiteY13-1512" fmla="*/ 521754 h 832904"/>
              <a:gd name="connsiteX0-1513" fmla="*/ 457200 w 909007"/>
              <a:gd name="connsiteY0-1514" fmla="*/ 286804 h 853135"/>
              <a:gd name="connsiteX1-1515" fmla="*/ 549275 w 909007"/>
              <a:gd name="connsiteY1-1516" fmla="*/ 551916 h 853135"/>
              <a:gd name="connsiteX2-1517" fmla="*/ 259557 w 909007"/>
              <a:gd name="connsiteY2-1518" fmla="*/ 416185 h 853135"/>
              <a:gd name="connsiteX3-1519" fmla="*/ 477043 w 909007"/>
              <a:gd name="connsiteY3-1520" fmla="*/ 155836 h 853135"/>
              <a:gd name="connsiteX4-1521" fmla="*/ 733425 w 909007"/>
              <a:gd name="connsiteY4-1522" fmla="*/ 553504 h 853135"/>
              <a:gd name="connsiteX5-1523" fmla="*/ 445294 w 909007"/>
              <a:gd name="connsiteY5-1524" fmla="*/ 723366 h 853135"/>
              <a:gd name="connsiteX6-1525" fmla="*/ 104775 w 909007"/>
              <a:gd name="connsiteY6-1526" fmla="*/ 430473 h 853135"/>
              <a:gd name="connsiteX7-1527" fmla="*/ 436562 w 909007"/>
              <a:gd name="connsiteY7-1528" fmla="*/ 1848 h 853135"/>
              <a:gd name="connsiteX8-1529" fmla="*/ 838200 w 909007"/>
              <a:gd name="connsiteY8-1530" fmla="*/ 178855 h 853135"/>
              <a:gd name="connsiteX9-1531" fmla="*/ 892175 w 909007"/>
              <a:gd name="connsiteY9-1532" fmla="*/ 571760 h 853135"/>
              <a:gd name="connsiteX10-1533" fmla="*/ 730250 w 909007"/>
              <a:gd name="connsiteY10-1534" fmla="*/ 816235 h 853135"/>
              <a:gd name="connsiteX11-1535" fmla="*/ 406400 w 909007"/>
              <a:gd name="connsiteY11-1536" fmla="*/ 832904 h 853135"/>
              <a:gd name="connsiteX12-1537" fmla="*/ 0 w 909007"/>
              <a:gd name="connsiteY12-1538" fmla="*/ 521754 h 853135"/>
              <a:gd name="connsiteX13-1539" fmla="*/ 0 w 909007"/>
              <a:gd name="connsiteY13-1540" fmla="*/ 521754 h 853135"/>
              <a:gd name="connsiteX0-1541" fmla="*/ 457200 w 909007"/>
              <a:gd name="connsiteY0-1542" fmla="*/ 286804 h 863293"/>
              <a:gd name="connsiteX1-1543" fmla="*/ 549275 w 909007"/>
              <a:gd name="connsiteY1-1544" fmla="*/ 551916 h 863293"/>
              <a:gd name="connsiteX2-1545" fmla="*/ 259557 w 909007"/>
              <a:gd name="connsiteY2-1546" fmla="*/ 416185 h 863293"/>
              <a:gd name="connsiteX3-1547" fmla="*/ 477043 w 909007"/>
              <a:gd name="connsiteY3-1548" fmla="*/ 155836 h 863293"/>
              <a:gd name="connsiteX4-1549" fmla="*/ 733425 w 909007"/>
              <a:gd name="connsiteY4-1550" fmla="*/ 553504 h 863293"/>
              <a:gd name="connsiteX5-1551" fmla="*/ 445294 w 909007"/>
              <a:gd name="connsiteY5-1552" fmla="*/ 723366 h 863293"/>
              <a:gd name="connsiteX6-1553" fmla="*/ 104775 w 909007"/>
              <a:gd name="connsiteY6-1554" fmla="*/ 430473 h 863293"/>
              <a:gd name="connsiteX7-1555" fmla="*/ 436562 w 909007"/>
              <a:gd name="connsiteY7-1556" fmla="*/ 1848 h 863293"/>
              <a:gd name="connsiteX8-1557" fmla="*/ 838200 w 909007"/>
              <a:gd name="connsiteY8-1558" fmla="*/ 178855 h 863293"/>
              <a:gd name="connsiteX9-1559" fmla="*/ 892175 w 909007"/>
              <a:gd name="connsiteY9-1560" fmla="*/ 571760 h 863293"/>
              <a:gd name="connsiteX10-1561" fmla="*/ 730250 w 909007"/>
              <a:gd name="connsiteY10-1562" fmla="*/ 816235 h 863293"/>
              <a:gd name="connsiteX11-1563" fmla="*/ 406400 w 909007"/>
              <a:gd name="connsiteY11-1564" fmla="*/ 832904 h 863293"/>
              <a:gd name="connsiteX12-1565" fmla="*/ 0 w 909007"/>
              <a:gd name="connsiteY12-1566" fmla="*/ 521754 h 863293"/>
              <a:gd name="connsiteX13-1567" fmla="*/ 0 w 909007"/>
              <a:gd name="connsiteY13-1568" fmla="*/ 521754 h 863293"/>
              <a:gd name="connsiteX0-1569" fmla="*/ 457200 w 909007"/>
              <a:gd name="connsiteY0-1570" fmla="*/ 286804 h 861899"/>
              <a:gd name="connsiteX1-1571" fmla="*/ 549275 w 909007"/>
              <a:gd name="connsiteY1-1572" fmla="*/ 551916 h 861899"/>
              <a:gd name="connsiteX2-1573" fmla="*/ 259557 w 909007"/>
              <a:gd name="connsiteY2-1574" fmla="*/ 416185 h 861899"/>
              <a:gd name="connsiteX3-1575" fmla="*/ 477043 w 909007"/>
              <a:gd name="connsiteY3-1576" fmla="*/ 155836 h 861899"/>
              <a:gd name="connsiteX4-1577" fmla="*/ 733425 w 909007"/>
              <a:gd name="connsiteY4-1578" fmla="*/ 553504 h 861899"/>
              <a:gd name="connsiteX5-1579" fmla="*/ 445294 w 909007"/>
              <a:gd name="connsiteY5-1580" fmla="*/ 723366 h 861899"/>
              <a:gd name="connsiteX6-1581" fmla="*/ 104775 w 909007"/>
              <a:gd name="connsiteY6-1582" fmla="*/ 430473 h 861899"/>
              <a:gd name="connsiteX7-1583" fmla="*/ 436562 w 909007"/>
              <a:gd name="connsiteY7-1584" fmla="*/ 1848 h 861899"/>
              <a:gd name="connsiteX8-1585" fmla="*/ 838200 w 909007"/>
              <a:gd name="connsiteY8-1586" fmla="*/ 178855 h 861899"/>
              <a:gd name="connsiteX9-1587" fmla="*/ 892175 w 909007"/>
              <a:gd name="connsiteY9-1588" fmla="*/ 571760 h 861899"/>
              <a:gd name="connsiteX10-1589" fmla="*/ 730250 w 909007"/>
              <a:gd name="connsiteY10-1590" fmla="*/ 816235 h 861899"/>
              <a:gd name="connsiteX11-1591" fmla="*/ 406400 w 909007"/>
              <a:gd name="connsiteY11-1592" fmla="*/ 832904 h 861899"/>
              <a:gd name="connsiteX12-1593" fmla="*/ 0 w 909007"/>
              <a:gd name="connsiteY12-1594" fmla="*/ 521754 h 861899"/>
              <a:gd name="connsiteX13-1595" fmla="*/ 0 w 909007"/>
              <a:gd name="connsiteY13-1596" fmla="*/ 521754 h 861899"/>
              <a:gd name="connsiteX0-1597" fmla="*/ 457200 w 909007"/>
              <a:gd name="connsiteY0-1598" fmla="*/ 286804 h 862588"/>
              <a:gd name="connsiteX1-1599" fmla="*/ 549275 w 909007"/>
              <a:gd name="connsiteY1-1600" fmla="*/ 551916 h 862588"/>
              <a:gd name="connsiteX2-1601" fmla="*/ 259557 w 909007"/>
              <a:gd name="connsiteY2-1602" fmla="*/ 416185 h 862588"/>
              <a:gd name="connsiteX3-1603" fmla="*/ 477043 w 909007"/>
              <a:gd name="connsiteY3-1604" fmla="*/ 155836 h 862588"/>
              <a:gd name="connsiteX4-1605" fmla="*/ 733425 w 909007"/>
              <a:gd name="connsiteY4-1606" fmla="*/ 553504 h 862588"/>
              <a:gd name="connsiteX5-1607" fmla="*/ 445294 w 909007"/>
              <a:gd name="connsiteY5-1608" fmla="*/ 723366 h 862588"/>
              <a:gd name="connsiteX6-1609" fmla="*/ 104775 w 909007"/>
              <a:gd name="connsiteY6-1610" fmla="*/ 430473 h 862588"/>
              <a:gd name="connsiteX7-1611" fmla="*/ 436562 w 909007"/>
              <a:gd name="connsiteY7-1612" fmla="*/ 1848 h 862588"/>
              <a:gd name="connsiteX8-1613" fmla="*/ 838200 w 909007"/>
              <a:gd name="connsiteY8-1614" fmla="*/ 178855 h 862588"/>
              <a:gd name="connsiteX9-1615" fmla="*/ 892175 w 909007"/>
              <a:gd name="connsiteY9-1616" fmla="*/ 571760 h 862588"/>
              <a:gd name="connsiteX10-1617" fmla="*/ 730250 w 909007"/>
              <a:gd name="connsiteY10-1618" fmla="*/ 816235 h 862588"/>
              <a:gd name="connsiteX11-1619" fmla="*/ 406400 w 909007"/>
              <a:gd name="connsiteY11-1620" fmla="*/ 832904 h 862588"/>
              <a:gd name="connsiteX12-1621" fmla="*/ 0 w 909007"/>
              <a:gd name="connsiteY12-1622" fmla="*/ 521754 h 862588"/>
              <a:gd name="connsiteX13-1623" fmla="*/ 0 w 909007"/>
              <a:gd name="connsiteY13-1624" fmla="*/ 521754 h 862588"/>
              <a:gd name="connsiteX0-1625" fmla="*/ 457200 w 909007"/>
              <a:gd name="connsiteY0-1626" fmla="*/ 286804 h 858182"/>
              <a:gd name="connsiteX1-1627" fmla="*/ 549275 w 909007"/>
              <a:gd name="connsiteY1-1628" fmla="*/ 551916 h 858182"/>
              <a:gd name="connsiteX2-1629" fmla="*/ 259557 w 909007"/>
              <a:gd name="connsiteY2-1630" fmla="*/ 416185 h 858182"/>
              <a:gd name="connsiteX3-1631" fmla="*/ 477043 w 909007"/>
              <a:gd name="connsiteY3-1632" fmla="*/ 155836 h 858182"/>
              <a:gd name="connsiteX4-1633" fmla="*/ 733425 w 909007"/>
              <a:gd name="connsiteY4-1634" fmla="*/ 553504 h 858182"/>
              <a:gd name="connsiteX5-1635" fmla="*/ 445294 w 909007"/>
              <a:gd name="connsiteY5-1636" fmla="*/ 723366 h 858182"/>
              <a:gd name="connsiteX6-1637" fmla="*/ 104775 w 909007"/>
              <a:gd name="connsiteY6-1638" fmla="*/ 430473 h 858182"/>
              <a:gd name="connsiteX7-1639" fmla="*/ 436562 w 909007"/>
              <a:gd name="connsiteY7-1640" fmla="*/ 1848 h 858182"/>
              <a:gd name="connsiteX8-1641" fmla="*/ 838200 w 909007"/>
              <a:gd name="connsiteY8-1642" fmla="*/ 178855 h 858182"/>
              <a:gd name="connsiteX9-1643" fmla="*/ 892175 w 909007"/>
              <a:gd name="connsiteY9-1644" fmla="*/ 571760 h 858182"/>
              <a:gd name="connsiteX10-1645" fmla="*/ 730250 w 909007"/>
              <a:gd name="connsiteY10-1646" fmla="*/ 816235 h 858182"/>
              <a:gd name="connsiteX11-1647" fmla="*/ 306388 w 909007"/>
              <a:gd name="connsiteY11-1648" fmla="*/ 825761 h 858182"/>
              <a:gd name="connsiteX12-1649" fmla="*/ 0 w 909007"/>
              <a:gd name="connsiteY12-1650" fmla="*/ 521754 h 858182"/>
              <a:gd name="connsiteX13-1651" fmla="*/ 0 w 909007"/>
              <a:gd name="connsiteY13-1652" fmla="*/ 521754 h 858182"/>
              <a:gd name="connsiteX0-1653" fmla="*/ 457200 w 909007"/>
              <a:gd name="connsiteY0-1654" fmla="*/ 286804 h 868971"/>
              <a:gd name="connsiteX1-1655" fmla="*/ 549275 w 909007"/>
              <a:gd name="connsiteY1-1656" fmla="*/ 551916 h 868971"/>
              <a:gd name="connsiteX2-1657" fmla="*/ 259557 w 909007"/>
              <a:gd name="connsiteY2-1658" fmla="*/ 416185 h 868971"/>
              <a:gd name="connsiteX3-1659" fmla="*/ 477043 w 909007"/>
              <a:gd name="connsiteY3-1660" fmla="*/ 155836 h 868971"/>
              <a:gd name="connsiteX4-1661" fmla="*/ 733425 w 909007"/>
              <a:gd name="connsiteY4-1662" fmla="*/ 553504 h 868971"/>
              <a:gd name="connsiteX5-1663" fmla="*/ 445294 w 909007"/>
              <a:gd name="connsiteY5-1664" fmla="*/ 723366 h 868971"/>
              <a:gd name="connsiteX6-1665" fmla="*/ 104775 w 909007"/>
              <a:gd name="connsiteY6-1666" fmla="*/ 430473 h 868971"/>
              <a:gd name="connsiteX7-1667" fmla="*/ 436562 w 909007"/>
              <a:gd name="connsiteY7-1668" fmla="*/ 1848 h 868971"/>
              <a:gd name="connsiteX8-1669" fmla="*/ 838200 w 909007"/>
              <a:gd name="connsiteY8-1670" fmla="*/ 178855 h 868971"/>
              <a:gd name="connsiteX9-1671" fmla="*/ 892175 w 909007"/>
              <a:gd name="connsiteY9-1672" fmla="*/ 571760 h 868971"/>
              <a:gd name="connsiteX10-1673" fmla="*/ 730250 w 909007"/>
              <a:gd name="connsiteY10-1674" fmla="*/ 816235 h 868971"/>
              <a:gd name="connsiteX11-1675" fmla="*/ 320675 w 909007"/>
              <a:gd name="connsiteY11-1676" fmla="*/ 842429 h 868971"/>
              <a:gd name="connsiteX12-1677" fmla="*/ 0 w 909007"/>
              <a:gd name="connsiteY12-1678" fmla="*/ 521754 h 868971"/>
              <a:gd name="connsiteX13-1679" fmla="*/ 0 w 909007"/>
              <a:gd name="connsiteY13-1680" fmla="*/ 521754 h 868971"/>
              <a:gd name="connsiteX0-1681" fmla="*/ 457200 w 909007"/>
              <a:gd name="connsiteY0-1682" fmla="*/ 286804 h 868971"/>
              <a:gd name="connsiteX1-1683" fmla="*/ 549275 w 909007"/>
              <a:gd name="connsiteY1-1684" fmla="*/ 551916 h 868971"/>
              <a:gd name="connsiteX2-1685" fmla="*/ 259557 w 909007"/>
              <a:gd name="connsiteY2-1686" fmla="*/ 416185 h 868971"/>
              <a:gd name="connsiteX3-1687" fmla="*/ 477043 w 909007"/>
              <a:gd name="connsiteY3-1688" fmla="*/ 155836 h 868971"/>
              <a:gd name="connsiteX4-1689" fmla="*/ 733425 w 909007"/>
              <a:gd name="connsiteY4-1690" fmla="*/ 553504 h 868971"/>
              <a:gd name="connsiteX5-1691" fmla="*/ 445294 w 909007"/>
              <a:gd name="connsiteY5-1692" fmla="*/ 723366 h 868971"/>
              <a:gd name="connsiteX6-1693" fmla="*/ 104775 w 909007"/>
              <a:gd name="connsiteY6-1694" fmla="*/ 430473 h 868971"/>
              <a:gd name="connsiteX7-1695" fmla="*/ 436562 w 909007"/>
              <a:gd name="connsiteY7-1696" fmla="*/ 1848 h 868971"/>
              <a:gd name="connsiteX8-1697" fmla="*/ 838200 w 909007"/>
              <a:gd name="connsiteY8-1698" fmla="*/ 178855 h 868971"/>
              <a:gd name="connsiteX9-1699" fmla="*/ 892175 w 909007"/>
              <a:gd name="connsiteY9-1700" fmla="*/ 571760 h 868971"/>
              <a:gd name="connsiteX10-1701" fmla="*/ 730250 w 909007"/>
              <a:gd name="connsiteY10-1702" fmla="*/ 816235 h 868971"/>
              <a:gd name="connsiteX11-1703" fmla="*/ 320675 w 909007"/>
              <a:gd name="connsiteY11-1704" fmla="*/ 842429 h 868971"/>
              <a:gd name="connsiteX12-1705" fmla="*/ 0 w 909007"/>
              <a:gd name="connsiteY12-1706" fmla="*/ 521754 h 868971"/>
              <a:gd name="connsiteX13-1707" fmla="*/ 0 w 909007"/>
              <a:gd name="connsiteY13-1708" fmla="*/ 521754 h 868971"/>
              <a:gd name="connsiteX0-1709" fmla="*/ 457200 w 909007"/>
              <a:gd name="connsiteY0-1710" fmla="*/ 286804 h 868971"/>
              <a:gd name="connsiteX1-1711" fmla="*/ 549275 w 909007"/>
              <a:gd name="connsiteY1-1712" fmla="*/ 551916 h 868971"/>
              <a:gd name="connsiteX2-1713" fmla="*/ 259557 w 909007"/>
              <a:gd name="connsiteY2-1714" fmla="*/ 416185 h 868971"/>
              <a:gd name="connsiteX3-1715" fmla="*/ 477043 w 909007"/>
              <a:gd name="connsiteY3-1716" fmla="*/ 155836 h 868971"/>
              <a:gd name="connsiteX4-1717" fmla="*/ 733425 w 909007"/>
              <a:gd name="connsiteY4-1718" fmla="*/ 553504 h 868971"/>
              <a:gd name="connsiteX5-1719" fmla="*/ 445294 w 909007"/>
              <a:gd name="connsiteY5-1720" fmla="*/ 723366 h 868971"/>
              <a:gd name="connsiteX6-1721" fmla="*/ 104775 w 909007"/>
              <a:gd name="connsiteY6-1722" fmla="*/ 430473 h 868971"/>
              <a:gd name="connsiteX7-1723" fmla="*/ 436562 w 909007"/>
              <a:gd name="connsiteY7-1724" fmla="*/ 1848 h 868971"/>
              <a:gd name="connsiteX8-1725" fmla="*/ 838200 w 909007"/>
              <a:gd name="connsiteY8-1726" fmla="*/ 178855 h 868971"/>
              <a:gd name="connsiteX9-1727" fmla="*/ 892175 w 909007"/>
              <a:gd name="connsiteY9-1728" fmla="*/ 571760 h 868971"/>
              <a:gd name="connsiteX10-1729" fmla="*/ 730250 w 909007"/>
              <a:gd name="connsiteY10-1730" fmla="*/ 816235 h 868971"/>
              <a:gd name="connsiteX11-1731" fmla="*/ 320675 w 909007"/>
              <a:gd name="connsiteY11-1732" fmla="*/ 842429 h 868971"/>
              <a:gd name="connsiteX12-1733" fmla="*/ 0 w 909007"/>
              <a:gd name="connsiteY12-1734" fmla="*/ 521754 h 868971"/>
              <a:gd name="connsiteX13-1735" fmla="*/ 0 w 909007"/>
              <a:gd name="connsiteY13-1736" fmla="*/ 521754 h 868971"/>
              <a:gd name="connsiteX0-1737" fmla="*/ 457200 w 909007"/>
              <a:gd name="connsiteY0-1738" fmla="*/ 286804 h 868971"/>
              <a:gd name="connsiteX1-1739" fmla="*/ 549275 w 909007"/>
              <a:gd name="connsiteY1-1740" fmla="*/ 551916 h 868971"/>
              <a:gd name="connsiteX2-1741" fmla="*/ 259557 w 909007"/>
              <a:gd name="connsiteY2-1742" fmla="*/ 416185 h 868971"/>
              <a:gd name="connsiteX3-1743" fmla="*/ 477043 w 909007"/>
              <a:gd name="connsiteY3-1744" fmla="*/ 155836 h 868971"/>
              <a:gd name="connsiteX4-1745" fmla="*/ 733425 w 909007"/>
              <a:gd name="connsiteY4-1746" fmla="*/ 553504 h 868971"/>
              <a:gd name="connsiteX5-1747" fmla="*/ 445294 w 909007"/>
              <a:gd name="connsiteY5-1748" fmla="*/ 723366 h 868971"/>
              <a:gd name="connsiteX6-1749" fmla="*/ 104775 w 909007"/>
              <a:gd name="connsiteY6-1750" fmla="*/ 430473 h 868971"/>
              <a:gd name="connsiteX7-1751" fmla="*/ 436562 w 909007"/>
              <a:gd name="connsiteY7-1752" fmla="*/ 1848 h 868971"/>
              <a:gd name="connsiteX8-1753" fmla="*/ 838200 w 909007"/>
              <a:gd name="connsiteY8-1754" fmla="*/ 178855 h 868971"/>
              <a:gd name="connsiteX9-1755" fmla="*/ 892175 w 909007"/>
              <a:gd name="connsiteY9-1756" fmla="*/ 571760 h 868971"/>
              <a:gd name="connsiteX10-1757" fmla="*/ 730250 w 909007"/>
              <a:gd name="connsiteY10-1758" fmla="*/ 816235 h 868971"/>
              <a:gd name="connsiteX11-1759" fmla="*/ 320675 w 909007"/>
              <a:gd name="connsiteY11-1760" fmla="*/ 842429 h 868971"/>
              <a:gd name="connsiteX12-1761" fmla="*/ 0 w 909007"/>
              <a:gd name="connsiteY12-1762" fmla="*/ 521754 h 868971"/>
              <a:gd name="connsiteX13-1763" fmla="*/ 0 w 909007"/>
              <a:gd name="connsiteY13-1764" fmla="*/ 521754 h 868971"/>
              <a:gd name="connsiteX0-1765" fmla="*/ 457200 w 909007"/>
              <a:gd name="connsiteY0-1766" fmla="*/ 286804 h 874094"/>
              <a:gd name="connsiteX1-1767" fmla="*/ 549275 w 909007"/>
              <a:gd name="connsiteY1-1768" fmla="*/ 551916 h 874094"/>
              <a:gd name="connsiteX2-1769" fmla="*/ 259557 w 909007"/>
              <a:gd name="connsiteY2-1770" fmla="*/ 416185 h 874094"/>
              <a:gd name="connsiteX3-1771" fmla="*/ 477043 w 909007"/>
              <a:gd name="connsiteY3-1772" fmla="*/ 155836 h 874094"/>
              <a:gd name="connsiteX4-1773" fmla="*/ 733425 w 909007"/>
              <a:gd name="connsiteY4-1774" fmla="*/ 553504 h 874094"/>
              <a:gd name="connsiteX5-1775" fmla="*/ 445294 w 909007"/>
              <a:gd name="connsiteY5-1776" fmla="*/ 723366 h 874094"/>
              <a:gd name="connsiteX6-1777" fmla="*/ 104775 w 909007"/>
              <a:gd name="connsiteY6-1778" fmla="*/ 430473 h 874094"/>
              <a:gd name="connsiteX7-1779" fmla="*/ 436562 w 909007"/>
              <a:gd name="connsiteY7-1780" fmla="*/ 1848 h 874094"/>
              <a:gd name="connsiteX8-1781" fmla="*/ 838200 w 909007"/>
              <a:gd name="connsiteY8-1782" fmla="*/ 178855 h 874094"/>
              <a:gd name="connsiteX9-1783" fmla="*/ 892175 w 909007"/>
              <a:gd name="connsiteY9-1784" fmla="*/ 571760 h 874094"/>
              <a:gd name="connsiteX10-1785" fmla="*/ 730250 w 909007"/>
              <a:gd name="connsiteY10-1786" fmla="*/ 816235 h 874094"/>
              <a:gd name="connsiteX11-1787" fmla="*/ 320675 w 909007"/>
              <a:gd name="connsiteY11-1788" fmla="*/ 849573 h 874094"/>
              <a:gd name="connsiteX12-1789" fmla="*/ 0 w 909007"/>
              <a:gd name="connsiteY12-1790" fmla="*/ 521754 h 874094"/>
              <a:gd name="connsiteX13-1791" fmla="*/ 0 w 909007"/>
              <a:gd name="connsiteY13-1792" fmla="*/ 521754 h 874094"/>
              <a:gd name="connsiteX0-1793" fmla="*/ 457200 w 909007"/>
              <a:gd name="connsiteY0-1794" fmla="*/ 286804 h 874094"/>
              <a:gd name="connsiteX1-1795" fmla="*/ 549275 w 909007"/>
              <a:gd name="connsiteY1-1796" fmla="*/ 551916 h 874094"/>
              <a:gd name="connsiteX2-1797" fmla="*/ 259557 w 909007"/>
              <a:gd name="connsiteY2-1798" fmla="*/ 416185 h 874094"/>
              <a:gd name="connsiteX3-1799" fmla="*/ 477043 w 909007"/>
              <a:gd name="connsiteY3-1800" fmla="*/ 155836 h 874094"/>
              <a:gd name="connsiteX4-1801" fmla="*/ 733425 w 909007"/>
              <a:gd name="connsiteY4-1802" fmla="*/ 553504 h 874094"/>
              <a:gd name="connsiteX5-1803" fmla="*/ 445294 w 909007"/>
              <a:gd name="connsiteY5-1804" fmla="*/ 723366 h 874094"/>
              <a:gd name="connsiteX6-1805" fmla="*/ 104775 w 909007"/>
              <a:gd name="connsiteY6-1806" fmla="*/ 430473 h 874094"/>
              <a:gd name="connsiteX7-1807" fmla="*/ 436562 w 909007"/>
              <a:gd name="connsiteY7-1808" fmla="*/ 1848 h 874094"/>
              <a:gd name="connsiteX8-1809" fmla="*/ 838200 w 909007"/>
              <a:gd name="connsiteY8-1810" fmla="*/ 178855 h 874094"/>
              <a:gd name="connsiteX9-1811" fmla="*/ 892175 w 909007"/>
              <a:gd name="connsiteY9-1812" fmla="*/ 571760 h 874094"/>
              <a:gd name="connsiteX10-1813" fmla="*/ 730250 w 909007"/>
              <a:gd name="connsiteY10-1814" fmla="*/ 816235 h 874094"/>
              <a:gd name="connsiteX11-1815" fmla="*/ 320675 w 909007"/>
              <a:gd name="connsiteY11-1816" fmla="*/ 849573 h 874094"/>
              <a:gd name="connsiteX12-1817" fmla="*/ 0 w 909007"/>
              <a:gd name="connsiteY12-1818" fmla="*/ 521754 h 874094"/>
              <a:gd name="connsiteX13-1819" fmla="*/ 0 w 909007"/>
              <a:gd name="connsiteY13-1820" fmla="*/ 521754 h 874094"/>
              <a:gd name="connsiteX0-1821" fmla="*/ 457200 w 909007"/>
              <a:gd name="connsiteY0-1822" fmla="*/ 286804 h 874094"/>
              <a:gd name="connsiteX1-1823" fmla="*/ 549275 w 909007"/>
              <a:gd name="connsiteY1-1824" fmla="*/ 551916 h 874094"/>
              <a:gd name="connsiteX2-1825" fmla="*/ 259557 w 909007"/>
              <a:gd name="connsiteY2-1826" fmla="*/ 416185 h 874094"/>
              <a:gd name="connsiteX3-1827" fmla="*/ 477043 w 909007"/>
              <a:gd name="connsiteY3-1828" fmla="*/ 155836 h 874094"/>
              <a:gd name="connsiteX4-1829" fmla="*/ 733425 w 909007"/>
              <a:gd name="connsiteY4-1830" fmla="*/ 553504 h 874094"/>
              <a:gd name="connsiteX5-1831" fmla="*/ 445294 w 909007"/>
              <a:gd name="connsiteY5-1832" fmla="*/ 723366 h 874094"/>
              <a:gd name="connsiteX6-1833" fmla="*/ 104775 w 909007"/>
              <a:gd name="connsiteY6-1834" fmla="*/ 430473 h 874094"/>
              <a:gd name="connsiteX7-1835" fmla="*/ 436562 w 909007"/>
              <a:gd name="connsiteY7-1836" fmla="*/ 1848 h 874094"/>
              <a:gd name="connsiteX8-1837" fmla="*/ 838200 w 909007"/>
              <a:gd name="connsiteY8-1838" fmla="*/ 178855 h 874094"/>
              <a:gd name="connsiteX9-1839" fmla="*/ 892175 w 909007"/>
              <a:gd name="connsiteY9-1840" fmla="*/ 571760 h 874094"/>
              <a:gd name="connsiteX10-1841" fmla="*/ 730250 w 909007"/>
              <a:gd name="connsiteY10-1842" fmla="*/ 816235 h 874094"/>
              <a:gd name="connsiteX11-1843" fmla="*/ 320675 w 909007"/>
              <a:gd name="connsiteY11-1844" fmla="*/ 849573 h 874094"/>
              <a:gd name="connsiteX12-1845" fmla="*/ 0 w 909007"/>
              <a:gd name="connsiteY12-1846" fmla="*/ 521754 h 874094"/>
              <a:gd name="connsiteX13-1847" fmla="*/ 0 w 909007"/>
              <a:gd name="connsiteY13-1848" fmla="*/ 521754 h 874094"/>
              <a:gd name="connsiteX0-1849" fmla="*/ 485008 w 936815"/>
              <a:gd name="connsiteY0-1850" fmla="*/ 286804 h 874094"/>
              <a:gd name="connsiteX1-1851" fmla="*/ 577083 w 936815"/>
              <a:gd name="connsiteY1-1852" fmla="*/ 551916 h 874094"/>
              <a:gd name="connsiteX2-1853" fmla="*/ 287365 w 936815"/>
              <a:gd name="connsiteY2-1854" fmla="*/ 416185 h 874094"/>
              <a:gd name="connsiteX3-1855" fmla="*/ 504851 w 936815"/>
              <a:gd name="connsiteY3-1856" fmla="*/ 155836 h 874094"/>
              <a:gd name="connsiteX4-1857" fmla="*/ 761233 w 936815"/>
              <a:gd name="connsiteY4-1858" fmla="*/ 553504 h 874094"/>
              <a:gd name="connsiteX5-1859" fmla="*/ 473102 w 936815"/>
              <a:gd name="connsiteY5-1860" fmla="*/ 723366 h 874094"/>
              <a:gd name="connsiteX6-1861" fmla="*/ 132583 w 936815"/>
              <a:gd name="connsiteY6-1862" fmla="*/ 430473 h 874094"/>
              <a:gd name="connsiteX7-1863" fmla="*/ 464370 w 936815"/>
              <a:gd name="connsiteY7-1864" fmla="*/ 1848 h 874094"/>
              <a:gd name="connsiteX8-1865" fmla="*/ 866008 w 936815"/>
              <a:gd name="connsiteY8-1866" fmla="*/ 178855 h 874094"/>
              <a:gd name="connsiteX9-1867" fmla="*/ 919983 w 936815"/>
              <a:gd name="connsiteY9-1868" fmla="*/ 571760 h 874094"/>
              <a:gd name="connsiteX10-1869" fmla="*/ 758058 w 936815"/>
              <a:gd name="connsiteY10-1870" fmla="*/ 816235 h 874094"/>
              <a:gd name="connsiteX11-1871" fmla="*/ 348483 w 936815"/>
              <a:gd name="connsiteY11-1872" fmla="*/ 849573 h 874094"/>
              <a:gd name="connsiteX12-1873" fmla="*/ 27808 w 936815"/>
              <a:gd name="connsiteY12-1874" fmla="*/ 521754 h 874094"/>
              <a:gd name="connsiteX13-1875" fmla="*/ 13521 w 936815"/>
              <a:gd name="connsiteY13-1876" fmla="*/ 564616 h 874094"/>
              <a:gd name="connsiteX0-1877" fmla="*/ 457200 w 909007"/>
              <a:gd name="connsiteY0-1878" fmla="*/ 286804 h 874094"/>
              <a:gd name="connsiteX1-1879" fmla="*/ 549275 w 909007"/>
              <a:gd name="connsiteY1-1880" fmla="*/ 551916 h 874094"/>
              <a:gd name="connsiteX2-1881" fmla="*/ 259557 w 909007"/>
              <a:gd name="connsiteY2-1882" fmla="*/ 416185 h 874094"/>
              <a:gd name="connsiteX3-1883" fmla="*/ 477043 w 909007"/>
              <a:gd name="connsiteY3-1884" fmla="*/ 155836 h 874094"/>
              <a:gd name="connsiteX4-1885" fmla="*/ 733425 w 909007"/>
              <a:gd name="connsiteY4-1886" fmla="*/ 553504 h 874094"/>
              <a:gd name="connsiteX5-1887" fmla="*/ 445294 w 909007"/>
              <a:gd name="connsiteY5-1888" fmla="*/ 723366 h 874094"/>
              <a:gd name="connsiteX6-1889" fmla="*/ 104775 w 909007"/>
              <a:gd name="connsiteY6-1890" fmla="*/ 430473 h 874094"/>
              <a:gd name="connsiteX7-1891" fmla="*/ 436562 w 909007"/>
              <a:gd name="connsiteY7-1892" fmla="*/ 1848 h 874094"/>
              <a:gd name="connsiteX8-1893" fmla="*/ 838200 w 909007"/>
              <a:gd name="connsiteY8-1894" fmla="*/ 178855 h 874094"/>
              <a:gd name="connsiteX9-1895" fmla="*/ 892175 w 909007"/>
              <a:gd name="connsiteY9-1896" fmla="*/ 571760 h 874094"/>
              <a:gd name="connsiteX10-1897" fmla="*/ 730250 w 909007"/>
              <a:gd name="connsiteY10-1898" fmla="*/ 816235 h 874094"/>
              <a:gd name="connsiteX11-1899" fmla="*/ 320675 w 909007"/>
              <a:gd name="connsiteY11-1900" fmla="*/ 849573 h 874094"/>
              <a:gd name="connsiteX12-1901" fmla="*/ 0 w 909007"/>
              <a:gd name="connsiteY12-1902" fmla="*/ 521754 h 874094"/>
              <a:gd name="connsiteX0-1903" fmla="*/ 454819 w 906626"/>
              <a:gd name="connsiteY0-1904" fmla="*/ 286804 h 874094"/>
              <a:gd name="connsiteX1-1905" fmla="*/ 546894 w 906626"/>
              <a:gd name="connsiteY1-1906" fmla="*/ 551916 h 874094"/>
              <a:gd name="connsiteX2-1907" fmla="*/ 257176 w 906626"/>
              <a:gd name="connsiteY2-1908" fmla="*/ 416185 h 874094"/>
              <a:gd name="connsiteX3-1909" fmla="*/ 474662 w 906626"/>
              <a:gd name="connsiteY3-1910" fmla="*/ 155836 h 874094"/>
              <a:gd name="connsiteX4-1911" fmla="*/ 731044 w 906626"/>
              <a:gd name="connsiteY4-1912" fmla="*/ 553504 h 874094"/>
              <a:gd name="connsiteX5-1913" fmla="*/ 442913 w 906626"/>
              <a:gd name="connsiteY5-1914" fmla="*/ 723366 h 874094"/>
              <a:gd name="connsiteX6-1915" fmla="*/ 102394 w 906626"/>
              <a:gd name="connsiteY6-1916" fmla="*/ 430473 h 874094"/>
              <a:gd name="connsiteX7-1917" fmla="*/ 434181 w 906626"/>
              <a:gd name="connsiteY7-1918" fmla="*/ 1848 h 874094"/>
              <a:gd name="connsiteX8-1919" fmla="*/ 835819 w 906626"/>
              <a:gd name="connsiteY8-1920" fmla="*/ 178855 h 874094"/>
              <a:gd name="connsiteX9-1921" fmla="*/ 889794 w 906626"/>
              <a:gd name="connsiteY9-1922" fmla="*/ 571760 h 874094"/>
              <a:gd name="connsiteX10-1923" fmla="*/ 727869 w 906626"/>
              <a:gd name="connsiteY10-1924" fmla="*/ 816235 h 874094"/>
              <a:gd name="connsiteX11-1925" fmla="*/ 318294 w 906626"/>
              <a:gd name="connsiteY11-1926" fmla="*/ 849573 h 874094"/>
              <a:gd name="connsiteX12-1927" fmla="*/ 0 w 906626"/>
              <a:gd name="connsiteY12-1928" fmla="*/ 581285 h 874094"/>
              <a:gd name="connsiteX0-1929" fmla="*/ 454819 w 906626"/>
              <a:gd name="connsiteY0-1930" fmla="*/ 286804 h 874094"/>
              <a:gd name="connsiteX1-1931" fmla="*/ 546894 w 906626"/>
              <a:gd name="connsiteY1-1932" fmla="*/ 551916 h 874094"/>
              <a:gd name="connsiteX2-1933" fmla="*/ 257176 w 906626"/>
              <a:gd name="connsiteY2-1934" fmla="*/ 416185 h 874094"/>
              <a:gd name="connsiteX3-1935" fmla="*/ 474662 w 906626"/>
              <a:gd name="connsiteY3-1936" fmla="*/ 155836 h 874094"/>
              <a:gd name="connsiteX4-1937" fmla="*/ 731044 w 906626"/>
              <a:gd name="connsiteY4-1938" fmla="*/ 553504 h 874094"/>
              <a:gd name="connsiteX5-1939" fmla="*/ 442913 w 906626"/>
              <a:gd name="connsiteY5-1940" fmla="*/ 723366 h 874094"/>
              <a:gd name="connsiteX6-1941" fmla="*/ 102394 w 906626"/>
              <a:gd name="connsiteY6-1942" fmla="*/ 430473 h 874094"/>
              <a:gd name="connsiteX7-1943" fmla="*/ 434181 w 906626"/>
              <a:gd name="connsiteY7-1944" fmla="*/ 1848 h 874094"/>
              <a:gd name="connsiteX8-1945" fmla="*/ 835819 w 906626"/>
              <a:gd name="connsiteY8-1946" fmla="*/ 178855 h 874094"/>
              <a:gd name="connsiteX9-1947" fmla="*/ 889794 w 906626"/>
              <a:gd name="connsiteY9-1948" fmla="*/ 571760 h 874094"/>
              <a:gd name="connsiteX10-1949" fmla="*/ 727869 w 906626"/>
              <a:gd name="connsiteY10-1950" fmla="*/ 816235 h 874094"/>
              <a:gd name="connsiteX11-1951" fmla="*/ 318294 w 906626"/>
              <a:gd name="connsiteY11-1952" fmla="*/ 849573 h 874094"/>
              <a:gd name="connsiteX12-1953" fmla="*/ 0 w 906626"/>
              <a:gd name="connsiteY12-1954" fmla="*/ 581285 h 874094"/>
              <a:gd name="connsiteX0-1955" fmla="*/ 442912 w 894719"/>
              <a:gd name="connsiteY0-1956" fmla="*/ 286804 h 874094"/>
              <a:gd name="connsiteX1-1957" fmla="*/ 534987 w 894719"/>
              <a:gd name="connsiteY1-1958" fmla="*/ 551916 h 874094"/>
              <a:gd name="connsiteX2-1959" fmla="*/ 245269 w 894719"/>
              <a:gd name="connsiteY2-1960" fmla="*/ 416185 h 874094"/>
              <a:gd name="connsiteX3-1961" fmla="*/ 462755 w 894719"/>
              <a:gd name="connsiteY3-1962" fmla="*/ 155836 h 874094"/>
              <a:gd name="connsiteX4-1963" fmla="*/ 719137 w 894719"/>
              <a:gd name="connsiteY4-1964" fmla="*/ 553504 h 874094"/>
              <a:gd name="connsiteX5-1965" fmla="*/ 431006 w 894719"/>
              <a:gd name="connsiteY5-1966" fmla="*/ 723366 h 874094"/>
              <a:gd name="connsiteX6-1967" fmla="*/ 90487 w 894719"/>
              <a:gd name="connsiteY6-1968" fmla="*/ 430473 h 874094"/>
              <a:gd name="connsiteX7-1969" fmla="*/ 422274 w 894719"/>
              <a:gd name="connsiteY7-1970" fmla="*/ 1848 h 874094"/>
              <a:gd name="connsiteX8-1971" fmla="*/ 823912 w 894719"/>
              <a:gd name="connsiteY8-1972" fmla="*/ 178855 h 874094"/>
              <a:gd name="connsiteX9-1973" fmla="*/ 877887 w 894719"/>
              <a:gd name="connsiteY9-1974" fmla="*/ 571760 h 874094"/>
              <a:gd name="connsiteX10-1975" fmla="*/ 715962 w 894719"/>
              <a:gd name="connsiteY10-1976" fmla="*/ 816235 h 874094"/>
              <a:gd name="connsiteX11-1977" fmla="*/ 306387 w 894719"/>
              <a:gd name="connsiteY11-1978" fmla="*/ 849573 h 874094"/>
              <a:gd name="connsiteX12-1979" fmla="*/ 0 w 894719"/>
              <a:gd name="connsiteY12-1980" fmla="*/ 607478 h 874094"/>
              <a:gd name="connsiteX0-1981" fmla="*/ 450056 w 901863"/>
              <a:gd name="connsiteY0-1982" fmla="*/ 286804 h 874094"/>
              <a:gd name="connsiteX1-1983" fmla="*/ 542131 w 901863"/>
              <a:gd name="connsiteY1-1984" fmla="*/ 551916 h 874094"/>
              <a:gd name="connsiteX2-1985" fmla="*/ 252413 w 901863"/>
              <a:gd name="connsiteY2-1986" fmla="*/ 416185 h 874094"/>
              <a:gd name="connsiteX3-1987" fmla="*/ 469899 w 901863"/>
              <a:gd name="connsiteY3-1988" fmla="*/ 155836 h 874094"/>
              <a:gd name="connsiteX4-1989" fmla="*/ 726281 w 901863"/>
              <a:gd name="connsiteY4-1990" fmla="*/ 553504 h 874094"/>
              <a:gd name="connsiteX5-1991" fmla="*/ 438150 w 901863"/>
              <a:gd name="connsiteY5-1992" fmla="*/ 723366 h 874094"/>
              <a:gd name="connsiteX6-1993" fmla="*/ 97631 w 901863"/>
              <a:gd name="connsiteY6-1994" fmla="*/ 430473 h 874094"/>
              <a:gd name="connsiteX7-1995" fmla="*/ 429418 w 901863"/>
              <a:gd name="connsiteY7-1996" fmla="*/ 1848 h 874094"/>
              <a:gd name="connsiteX8-1997" fmla="*/ 831056 w 901863"/>
              <a:gd name="connsiteY8-1998" fmla="*/ 178855 h 874094"/>
              <a:gd name="connsiteX9-1999" fmla="*/ 885031 w 901863"/>
              <a:gd name="connsiteY9-2000" fmla="*/ 571760 h 874094"/>
              <a:gd name="connsiteX10-2001" fmla="*/ 723106 w 901863"/>
              <a:gd name="connsiteY10-2002" fmla="*/ 816235 h 874094"/>
              <a:gd name="connsiteX11-2003" fmla="*/ 313531 w 901863"/>
              <a:gd name="connsiteY11-2004" fmla="*/ 849573 h 874094"/>
              <a:gd name="connsiteX12-2005" fmla="*/ 0 w 901863"/>
              <a:gd name="connsiteY12-2006" fmla="*/ 607478 h 874094"/>
              <a:gd name="connsiteX0-2007" fmla="*/ 450056 w 901863"/>
              <a:gd name="connsiteY0-2008" fmla="*/ 286804 h 872885"/>
              <a:gd name="connsiteX1-2009" fmla="*/ 542131 w 901863"/>
              <a:gd name="connsiteY1-2010" fmla="*/ 551916 h 872885"/>
              <a:gd name="connsiteX2-2011" fmla="*/ 252413 w 901863"/>
              <a:gd name="connsiteY2-2012" fmla="*/ 416185 h 872885"/>
              <a:gd name="connsiteX3-2013" fmla="*/ 469899 w 901863"/>
              <a:gd name="connsiteY3-2014" fmla="*/ 155836 h 872885"/>
              <a:gd name="connsiteX4-2015" fmla="*/ 726281 w 901863"/>
              <a:gd name="connsiteY4-2016" fmla="*/ 553504 h 872885"/>
              <a:gd name="connsiteX5-2017" fmla="*/ 438150 w 901863"/>
              <a:gd name="connsiteY5-2018" fmla="*/ 723366 h 872885"/>
              <a:gd name="connsiteX6-2019" fmla="*/ 97631 w 901863"/>
              <a:gd name="connsiteY6-2020" fmla="*/ 430473 h 872885"/>
              <a:gd name="connsiteX7-2021" fmla="*/ 429418 w 901863"/>
              <a:gd name="connsiteY7-2022" fmla="*/ 1848 h 872885"/>
              <a:gd name="connsiteX8-2023" fmla="*/ 831056 w 901863"/>
              <a:gd name="connsiteY8-2024" fmla="*/ 178855 h 872885"/>
              <a:gd name="connsiteX9-2025" fmla="*/ 885031 w 901863"/>
              <a:gd name="connsiteY9-2026" fmla="*/ 571760 h 872885"/>
              <a:gd name="connsiteX10-2027" fmla="*/ 711200 w 901863"/>
              <a:gd name="connsiteY10-2028" fmla="*/ 811472 h 872885"/>
              <a:gd name="connsiteX11-2029" fmla="*/ 313531 w 901863"/>
              <a:gd name="connsiteY11-2030" fmla="*/ 849573 h 872885"/>
              <a:gd name="connsiteX12-2031" fmla="*/ 0 w 901863"/>
              <a:gd name="connsiteY12-2032" fmla="*/ 607478 h 872885"/>
              <a:gd name="connsiteX0-2033" fmla="*/ 450056 w 901863"/>
              <a:gd name="connsiteY0-2034" fmla="*/ 286804 h 872885"/>
              <a:gd name="connsiteX1-2035" fmla="*/ 542131 w 901863"/>
              <a:gd name="connsiteY1-2036" fmla="*/ 551916 h 872885"/>
              <a:gd name="connsiteX2-2037" fmla="*/ 252413 w 901863"/>
              <a:gd name="connsiteY2-2038" fmla="*/ 416185 h 872885"/>
              <a:gd name="connsiteX3-2039" fmla="*/ 469899 w 901863"/>
              <a:gd name="connsiteY3-2040" fmla="*/ 155836 h 872885"/>
              <a:gd name="connsiteX4-2041" fmla="*/ 726281 w 901863"/>
              <a:gd name="connsiteY4-2042" fmla="*/ 553504 h 872885"/>
              <a:gd name="connsiteX5-2043" fmla="*/ 438150 w 901863"/>
              <a:gd name="connsiteY5-2044" fmla="*/ 723366 h 872885"/>
              <a:gd name="connsiteX6-2045" fmla="*/ 97631 w 901863"/>
              <a:gd name="connsiteY6-2046" fmla="*/ 430473 h 872885"/>
              <a:gd name="connsiteX7-2047" fmla="*/ 429418 w 901863"/>
              <a:gd name="connsiteY7-2048" fmla="*/ 1848 h 872885"/>
              <a:gd name="connsiteX8-2049" fmla="*/ 831056 w 901863"/>
              <a:gd name="connsiteY8-2050" fmla="*/ 178855 h 872885"/>
              <a:gd name="connsiteX9-2051" fmla="*/ 885031 w 901863"/>
              <a:gd name="connsiteY9-2052" fmla="*/ 571760 h 872885"/>
              <a:gd name="connsiteX10-2053" fmla="*/ 711200 w 901863"/>
              <a:gd name="connsiteY10-2054" fmla="*/ 811472 h 872885"/>
              <a:gd name="connsiteX11-2055" fmla="*/ 313531 w 901863"/>
              <a:gd name="connsiteY11-2056" fmla="*/ 849573 h 872885"/>
              <a:gd name="connsiteX12-2057" fmla="*/ 0 w 901863"/>
              <a:gd name="connsiteY12-2058" fmla="*/ 607478 h 872885"/>
              <a:gd name="connsiteX0-2059" fmla="*/ 450056 w 901863"/>
              <a:gd name="connsiteY0-2060" fmla="*/ 286804 h 874451"/>
              <a:gd name="connsiteX1-2061" fmla="*/ 542131 w 901863"/>
              <a:gd name="connsiteY1-2062" fmla="*/ 551916 h 874451"/>
              <a:gd name="connsiteX2-2063" fmla="*/ 252413 w 901863"/>
              <a:gd name="connsiteY2-2064" fmla="*/ 416185 h 874451"/>
              <a:gd name="connsiteX3-2065" fmla="*/ 469899 w 901863"/>
              <a:gd name="connsiteY3-2066" fmla="*/ 155836 h 874451"/>
              <a:gd name="connsiteX4-2067" fmla="*/ 726281 w 901863"/>
              <a:gd name="connsiteY4-2068" fmla="*/ 553504 h 874451"/>
              <a:gd name="connsiteX5-2069" fmla="*/ 438150 w 901863"/>
              <a:gd name="connsiteY5-2070" fmla="*/ 723366 h 874451"/>
              <a:gd name="connsiteX6-2071" fmla="*/ 97631 w 901863"/>
              <a:gd name="connsiteY6-2072" fmla="*/ 430473 h 874451"/>
              <a:gd name="connsiteX7-2073" fmla="*/ 429418 w 901863"/>
              <a:gd name="connsiteY7-2074" fmla="*/ 1848 h 874451"/>
              <a:gd name="connsiteX8-2075" fmla="*/ 831056 w 901863"/>
              <a:gd name="connsiteY8-2076" fmla="*/ 178855 h 874451"/>
              <a:gd name="connsiteX9-2077" fmla="*/ 885031 w 901863"/>
              <a:gd name="connsiteY9-2078" fmla="*/ 571760 h 874451"/>
              <a:gd name="connsiteX10-2079" fmla="*/ 711200 w 901863"/>
              <a:gd name="connsiteY10-2080" fmla="*/ 811472 h 874451"/>
              <a:gd name="connsiteX11-2081" fmla="*/ 313531 w 901863"/>
              <a:gd name="connsiteY11-2082" fmla="*/ 849573 h 874451"/>
              <a:gd name="connsiteX12-2083" fmla="*/ 0 w 901863"/>
              <a:gd name="connsiteY12-2084" fmla="*/ 607478 h 8744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901863" h="874451">
                <a:moveTo>
                  <a:pt x="450056" y="286804"/>
                </a:moveTo>
                <a:cubicBezTo>
                  <a:pt x="601400" y="295007"/>
                  <a:pt x="640821" y="479421"/>
                  <a:pt x="542131" y="551916"/>
                </a:cubicBezTo>
                <a:cubicBezTo>
                  <a:pt x="455083" y="621766"/>
                  <a:pt x="282312" y="596366"/>
                  <a:pt x="252413" y="416185"/>
                </a:cubicBezTo>
                <a:cubicBezTo>
                  <a:pt x="238389" y="236533"/>
                  <a:pt x="336286" y="159276"/>
                  <a:pt x="469899" y="155836"/>
                </a:cubicBezTo>
                <a:cubicBezTo>
                  <a:pt x="702997" y="166948"/>
                  <a:pt x="778932" y="425710"/>
                  <a:pt x="726281" y="553504"/>
                </a:cubicBezTo>
                <a:cubicBezTo>
                  <a:pt x="672305" y="665688"/>
                  <a:pt x="527844" y="725483"/>
                  <a:pt x="438150" y="723366"/>
                </a:cubicBezTo>
                <a:cubicBezTo>
                  <a:pt x="262732" y="724160"/>
                  <a:pt x="108743" y="586841"/>
                  <a:pt x="97631" y="430473"/>
                </a:cubicBezTo>
                <a:cubicBezTo>
                  <a:pt x="87577" y="203461"/>
                  <a:pt x="184679" y="55029"/>
                  <a:pt x="429418" y="1848"/>
                </a:cubicBezTo>
                <a:cubicBezTo>
                  <a:pt x="641879" y="-12969"/>
                  <a:pt x="749565" y="62704"/>
                  <a:pt x="831056" y="178855"/>
                </a:cubicBezTo>
                <a:cubicBezTo>
                  <a:pt x="918104" y="337605"/>
                  <a:pt x="909903" y="508260"/>
                  <a:pt x="885031" y="571760"/>
                </a:cubicBezTo>
                <a:cubicBezTo>
                  <a:pt x="840580" y="727071"/>
                  <a:pt x="767556" y="782367"/>
                  <a:pt x="711200" y="811472"/>
                </a:cubicBezTo>
                <a:cubicBezTo>
                  <a:pt x="619919" y="864654"/>
                  <a:pt x="431006" y="901167"/>
                  <a:pt x="313531" y="849573"/>
                </a:cubicBezTo>
                <a:cubicBezTo>
                  <a:pt x="156633" y="790306"/>
                  <a:pt x="60589" y="702596"/>
                  <a:pt x="0" y="607478"/>
                </a:cubicBezTo>
              </a:path>
            </a:pathLst>
          </a:custGeom>
          <a:noFill/>
          <a:ln w="6350">
            <a:solidFill>
              <a:srgbClr val="4741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7" name="任意多边形 956"/>
          <p:cNvSpPr/>
          <p:nvPr/>
        </p:nvSpPr>
        <p:spPr>
          <a:xfrm>
            <a:off x="3240886" y="4074677"/>
            <a:ext cx="109186" cy="105867"/>
          </a:xfrm>
          <a:custGeom>
            <a:avLst/>
            <a:gdLst>
              <a:gd name="connsiteX0" fmla="*/ 457200 w 863600"/>
              <a:gd name="connsiteY0" fmla="*/ 330200 h 876300"/>
              <a:gd name="connsiteX1" fmla="*/ 539750 w 863600"/>
              <a:gd name="connsiteY1" fmla="*/ 590550 h 876300"/>
              <a:gd name="connsiteX2" fmla="*/ 228600 w 863600"/>
              <a:gd name="connsiteY2" fmla="*/ 457200 h 876300"/>
              <a:gd name="connsiteX3" fmla="*/ 488950 w 863600"/>
              <a:gd name="connsiteY3" fmla="*/ 177800 h 876300"/>
              <a:gd name="connsiteX4" fmla="*/ 723900 w 863600"/>
              <a:gd name="connsiteY4" fmla="*/ 596900 h 876300"/>
              <a:gd name="connsiteX5" fmla="*/ 457200 w 863600"/>
              <a:gd name="connsiteY5" fmla="*/ 723900 h 876300"/>
              <a:gd name="connsiteX6" fmla="*/ 76200 w 863600"/>
              <a:gd name="connsiteY6" fmla="*/ 476250 h 876300"/>
              <a:gd name="connsiteX7" fmla="*/ 431800 w 863600"/>
              <a:gd name="connsiteY7" fmla="*/ 0 h 876300"/>
              <a:gd name="connsiteX8" fmla="*/ 590550 w 863600"/>
              <a:gd name="connsiteY8" fmla="*/ 69850 h 876300"/>
              <a:gd name="connsiteX9" fmla="*/ 863600 w 863600"/>
              <a:gd name="connsiteY9" fmla="*/ 584200 h 876300"/>
              <a:gd name="connsiteX10" fmla="*/ 749300 w 863600"/>
              <a:gd name="connsiteY10" fmla="*/ 723900 h 876300"/>
              <a:gd name="connsiteX11" fmla="*/ 406400 w 863600"/>
              <a:gd name="connsiteY11" fmla="*/ 876300 h 876300"/>
              <a:gd name="connsiteX12" fmla="*/ 0 w 863600"/>
              <a:gd name="connsiteY12" fmla="*/ 565150 h 876300"/>
              <a:gd name="connsiteX13" fmla="*/ 0 w 863600"/>
              <a:gd name="connsiteY13" fmla="*/ 565150 h 876300"/>
              <a:gd name="connsiteX0-1" fmla="*/ 457200 w 863600"/>
              <a:gd name="connsiteY0-2" fmla="*/ 330200 h 876300"/>
              <a:gd name="connsiteX1-3" fmla="*/ 539750 w 863600"/>
              <a:gd name="connsiteY1-4" fmla="*/ 590550 h 876300"/>
              <a:gd name="connsiteX2-5" fmla="*/ 228600 w 863600"/>
              <a:gd name="connsiteY2-6" fmla="*/ 457200 h 876300"/>
              <a:gd name="connsiteX3-7" fmla="*/ 488950 w 863600"/>
              <a:gd name="connsiteY3-8" fmla="*/ 177800 h 876300"/>
              <a:gd name="connsiteX4-9" fmla="*/ 723900 w 863600"/>
              <a:gd name="connsiteY4-10" fmla="*/ 596900 h 876300"/>
              <a:gd name="connsiteX5-11" fmla="*/ 457200 w 863600"/>
              <a:gd name="connsiteY5-12" fmla="*/ 723900 h 876300"/>
              <a:gd name="connsiteX6-13" fmla="*/ 76200 w 863600"/>
              <a:gd name="connsiteY6-14" fmla="*/ 476250 h 876300"/>
              <a:gd name="connsiteX7-15" fmla="*/ 431800 w 863600"/>
              <a:gd name="connsiteY7-16" fmla="*/ 0 h 876300"/>
              <a:gd name="connsiteX8-17" fmla="*/ 590550 w 863600"/>
              <a:gd name="connsiteY8-18" fmla="*/ 69850 h 876300"/>
              <a:gd name="connsiteX9-19" fmla="*/ 863600 w 863600"/>
              <a:gd name="connsiteY9-20" fmla="*/ 584200 h 876300"/>
              <a:gd name="connsiteX10-21" fmla="*/ 749300 w 863600"/>
              <a:gd name="connsiteY10-22" fmla="*/ 723900 h 876300"/>
              <a:gd name="connsiteX11-23" fmla="*/ 406400 w 863600"/>
              <a:gd name="connsiteY11-24" fmla="*/ 876300 h 876300"/>
              <a:gd name="connsiteX12-25" fmla="*/ 0 w 863600"/>
              <a:gd name="connsiteY12-26" fmla="*/ 565150 h 876300"/>
              <a:gd name="connsiteX13-27" fmla="*/ 0 w 863600"/>
              <a:gd name="connsiteY13-28" fmla="*/ 565150 h 876300"/>
              <a:gd name="connsiteX0-29" fmla="*/ 457200 w 863600"/>
              <a:gd name="connsiteY0-30" fmla="*/ 330200 h 876300"/>
              <a:gd name="connsiteX1-31" fmla="*/ 539750 w 863600"/>
              <a:gd name="connsiteY1-32" fmla="*/ 590550 h 876300"/>
              <a:gd name="connsiteX2-33" fmla="*/ 228600 w 863600"/>
              <a:gd name="connsiteY2-34" fmla="*/ 457200 h 876300"/>
              <a:gd name="connsiteX3-35" fmla="*/ 488950 w 863600"/>
              <a:gd name="connsiteY3-36" fmla="*/ 177800 h 876300"/>
              <a:gd name="connsiteX4-37" fmla="*/ 723900 w 863600"/>
              <a:gd name="connsiteY4-38" fmla="*/ 596900 h 876300"/>
              <a:gd name="connsiteX5-39" fmla="*/ 457200 w 863600"/>
              <a:gd name="connsiteY5-40" fmla="*/ 723900 h 876300"/>
              <a:gd name="connsiteX6-41" fmla="*/ 76200 w 863600"/>
              <a:gd name="connsiteY6-42" fmla="*/ 476250 h 876300"/>
              <a:gd name="connsiteX7-43" fmla="*/ 431800 w 863600"/>
              <a:gd name="connsiteY7-44" fmla="*/ 0 h 876300"/>
              <a:gd name="connsiteX8-45" fmla="*/ 590550 w 863600"/>
              <a:gd name="connsiteY8-46" fmla="*/ 69850 h 876300"/>
              <a:gd name="connsiteX9-47" fmla="*/ 863600 w 863600"/>
              <a:gd name="connsiteY9-48" fmla="*/ 584200 h 876300"/>
              <a:gd name="connsiteX10-49" fmla="*/ 749300 w 863600"/>
              <a:gd name="connsiteY10-50" fmla="*/ 723900 h 876300"/>
              <a:gd name="connsiteX11-51" fmla="*/ 406400 w 863600"/>
              <a:gd name="connsiteY11-52" fmla="*/ 876300 h 876300"/>
              <a:gd name="connsiteX12-53" fmla="*/ 0 w 863600"/>
              <a:gd name="connsiteY12-54" fmla="*/ 565150 h 876300"/>
              <a:gd name="connsiteX13-55" fmla="*/ 0 w 863600"/>
              <a:gd name="connsiteY13-56" fmla="*/ 565150 h 876300"/>
              <a:gd name="connsiteX0-57" fmla="*/ 457200 w 863600"/>
              <a:gd name="connsiteY0-58" fmla="*/ 330200 h 876300"/>
              <a:gd name="connsiteX1-59" fmla="*/ 539750 w 863600"/>
              <a:gd name="connsiteY1-60" fmla="*/ 590550 h 876300"/>
              <a:gd name="connsiteX2-61" fmla="*/ 228600 w 863600"/>
              <a:gd name="connsiteY2-62" fmla="*/ 457200 h 876300"/>
              <a:gd name="connsiteX3-63" fmla="*/ 488950 w 863600"/>
              <a:gd name="connsiteY3-64" fmla="*/ 177800 h 876300"/>
              <a:gd name="connsiteX4-65" fmla="*/ 723900 w 863600"/>
              <a:gd name="connsiteY4-66" fmla="*/ 596900 h 876300"/>
              <a:gd name="connsiteX5-67" fmla="*/ 457200 w 863600"/>
              <a:gd name="connsiteY5-68" fmla="*/ 723900 h 876300"/>
              <a:gd name="connsiteX6-69" fmla="*/ 76200 w 863600"/>
              <a:gd name="connsiteY6-70" fmla="*/ 476250 h 876300"/>
              <a:gd name="connsiteX7-71" fmla="*/ 431800 w 863600"/>
              <a:gd name="connsiteY7-72" fmla="*/ 0 h 876300"/>
              <a:gd name="connsiteX8-73" fmla="*/ 590550 w 863600"/>
              <a:gd name="connsiteY8-74" fmla="*/ 69850 h 876300"/>
              <a:gd name="connsiteX9-75" fmla="*/ 863600 w 863600"/>
              <a:gd name="connsiteY9-76" fmla="*/ 584200 h 876300"/>
              <a:gd name="connsiteX10-77" fmla="*/ 749300 w 863600"/>
              <a:gd name="connsiteY10-78" fmla="*/ 723900 h 876300"/>
              <a:gd name="connsiteX11-79" fmla="*/ 406400 w 863600"/>
              <a:gd name="connsiteY11-80" fmla="*/ 876300 h 876300"/>
              <a:gd name="connsiteX12-81" fmla="*/ 0 w 863600"/>
              <a:gd name="connsiteY12-82" fmla="*/ 565150 h 876300"/>
              <a:gd name="connsiteX13-83" fmla="*/ 0 w 863600"/>
              <a:gd name="connsiteY13-84" fmla="*/ 565150 h 876300"/>
              <a:gd name="connsiteX0-85" fmla="*/ 457200 w 863600"/>
              <a:gd name="connsiteY0-86" fmla="*/ 330200 h 876300"/>
              <a:gd name="connsiteX1-87" fmla="*/ 539750 w 863600"/>
              <a:gd name="connsiteY1-88" fmla="*/ 590550 h 876300"/>
              <a:gd name="connsiteX2-89" fmla="*/ 228600 w 863600"/>
              <a:gd name="connsiteY2-90" fmla="*/ 457200 h 876300"/>
              <a:gd name="connsiteX3-91" fmla="*/ 488950 w 863600"/>
              <a:gd name="connsiteY3-92" fmla="*/ 177800 h 876300"/>
              <a:gd name="connsiteX4-93" fmla="*/ 723900 w 863600"/>
              <a:gd name="connsiteY4-94" fmla="*/ 596900 h 876300"/>
              <a:gd name="connsiteX5-95" fmla="*/ 457200 w 863600"/>
              <a:gd name="connsiteY5-96" fmla="*/ 723900 h 876300"/>
              <a:gd name="connsiteX6-97" fmla="*/ 76200 w 863600"/>
              <a:gd name="connsiteY6-98" fmla="*/ 476250 h 876300"/>
              <a:gd name="connsiteX7-99" fmla="*/ 431800 w 863600"/>
              <a:gd name="connsiteY7-100" fmla="*/ 0 h 876300"/>
              <a:gd name="connsiteX8-101" fmla="*/ 590550 w 863600"/>
              <a:gd name="connsiteY8-102" fmla="*/ 69850 h 876300"/>
              <a:gd name="connsiteX9-103" fmla="*/ 863600 w 863600"/>
              <a:gd name="connsiteY9-104" fmla="*/ 584200 h 876300"/>
              <a:gd name="connsiteX10-105" fmla="*/ 749300 w 863600"/>
              <a:gd name="connsiteY10-106" fmla="*/ 723900 h 876300"/>
              <a:gd name="connsiteX11-107" fmla="*/ 406400 w 863600"/>
              <a:gd name="connsiteY11-108" fmla="*/ 876300 h 876300"/>
              <a:gd name="connsiteX12-109" fmla="*/ 0 w 863600"/>
              <a:gd name="connsiteY12-110" fmla="*/ 565150 h 876300"/>
              <a:gd name="connsiteX13-111" fmla="*/ 0 w 863600"/>
              <a:gd name="connsiteY13-112" fmla="*/ 565150 h 876300"/>
              <a:gd name="connsiteX0-113" fmla="*/ 457200 w 863600"/>
              <a:gd name="connsiteY0-114" fmla="*/ 330200 h 876300"/>
              <a:gd name="connsiteX1-115" fmla="*/ 539750 w 863600"/>
              <a:gd name="connsiteY1-116" fmla="*/ 590550 h 876300"/>
              <a:gd name="connsiteX2-117" fmla="*/ 228600 w 863600"/>
              <a:gd name="connsiteY2-118" fmla="*/ 457200 h 876300"/>
              <a:gd name="connsiteX3-119" fmla="*/ 488950 w 863600"/>
              <a:gd name="connsiteY3-120" fmla="*/ 177800 h 876300"/>
              <a:gd name="connsiteX4-121" fmla="*/ 723900 w 863600"/>
              <a:gd name="connsiteY4-122" fmla="*/ 596900 h 876300"/>
              <a:gd name="connsiteX5-123" fmla="*/ 457200 w 863600"/>
              <a:gd name="connsiteY5-124" fmla="*/ 723900 h 876300"/>
              <a:gd name="connsiteX6-125" fmla="*/ 76200 w 863600"/>
              <a:gd name="connsiteY6-126" fmla="*/ 476250 h 876300"/>
              <a:gd name="connsiteX7-127" fmla="*/ 431800 w 863600"/>
              <a:gd name="connsiteY7-128" fmla="*/ 0 h 876300"/>
              <a:gd name="connsiteX8-129" fmla="*/ 590550 w 863600"/>
              <a:gd name="connsiteY8-130" fmla="*/ 69850 h 876300"/>
              <a:gd name="connsiteX9-131" fmla="*/ 863600 w 863600"/>
              <a:gd name="connsiteY9-132" fmla="*/ 584200 h 876300"/>
              <a:gd name="connsiteX10-133" fmla="*/ 749300 w 863600"/>
              <a:gd name="connsiteY10-134" fmla="*/ 723900 h 876300"/>
              <a:gd name="connsiteX11-135" fmla="*/ 406400 w 863600"/>
              <a:gd name="connsiteY11-136" fmla="*/ 876300 h 876300"/>
              <a:gd name="connsiteX12-137" fmla="*/ 0 w 863600"/>
              <a:gd name="connsiteY12-138" fmla="*/ 565150 h 876300"/>
              <a:gd name="connsiteX13-139" fmla="*/ 0 w 863600"/>
              <a:gd name="connsiteY13-140" fmla="*/ 565150 h 876300"/>
              <a:gd name="connsiteX0-141" fmla="*/ 457200 w 863600"/>
              <a:gd name="connsiteY0-142" fmla="*/ 330200 h 876300"/>
              <a:gd name="connsiteX1-143" fmla="*/ 539750 w 863600"/>
              <a:gd name="connsiteY1-144" fmla="*/ 590550 h 876300"/>
              <a:gd name="connsiteX2-145" fmla="*/ 228600 w 863600"/>
              <a:gd name="connsiteY2-146" fmla="*/ 457200 h 876300"/>
              <a:gd name="connsiteX3-147" fmla="*/ 488950 w 863600"/>
              <a:gd name="connsiteY3-148" fmla="*/ 177800 h 876300"/>
              <a:gd name="connsiteX4-149" fmla="*/ 723900 w 863600"/>
              <a:gd name="connsiteY4-150" fmla="*/ 596900 h 876300"/>
              <a:gd name="connsiteX5-151" fmla="*/ 457200 w 863600"/>
              <a:gd name="connsiteY5-152" fmla="*/ 723900 h 876300"/>
              <a:gd name="connsiteX6-153" fmla="*/ 76200 w 863600"/>
              <a:gd name="connsiteY6-154" fmla="*/ 476250 h 876300"/>
              <a:gd name="connsiteX7-155" fmla="*/ 431800 w 863600"/>
              <a:gd name="connsiteY7-156" fmla="*/ 0 h 876300"/>
              <a:gd name="connsiteX8-157" fmla="*/ 590550 w 863600"/>
              <a:gd name="connsiteY8-158" fmla="*/ 69850 h 876300"/>
              <a:gd name="connsiteX9-159" fmla="*/ 863600 w 863600"/>
              <a:gd name="connsiteY9-160" fmla="*/ 584200 h 876300"/>
              <a:gd name="connsiteX10-161" fmla="*/ 749300 w 863600"/>
              <a:gd name="connsiteY10-162" fmla="*/ 723900 h 876300"/>
              <a:gd name="connsiteX11-163" fmla="*/ 406400 w 863600"/>
              <a:gd name="connsiteY11-164" fmla="*/ 876300 h 876300"/>
              <a:gd name="connsiteX12-165" fmla="*/ 0 w 863600"/>
              <a:gd name="connsiteY12-166" fmla="*/ 565150 h 876300"/>
              <a:gd name="connsiteX13-167" fmla="*/ 0 w 863600"/>
              <a:gd name="connsiteY13-168" fmla="*/ 565150 h 876300"/>
              <a:gd name="connsiteX0-169" fmla="*/ 457200 w 863600"/>
              <a:gd name="connsiteY0-170" fmla="*/ 330200 h 876300"/>
              <a:gd name="connsiteX1-171" fmla="*/ 539750 w 863600"/>
              <a:gd name="connsiteY1-172" fmla="*/ 590550 h 876300"/>
              <a:gd name="connsiteX2-173" fmla="*/ 228600 w 863600"/>
              <a:gd name="connsiteY2-174" fmla="*/ 457200 h 876300"/>
              <a:gd name="connsiteX3-175" fmla="*/ 488950 w 863600"/>
              <a:gd name="connsiteY3-176" fmla="*/ 177800 h 876300"/>
              <a:gd name="connsiteX4-177" fmla="*/ 723900 w 863600"/>
              <a:gd name="connsiteY4-178" fmla="*/ 596900 h 876300"/>
              <a:gd name="connsiteX5-179" fmla="*/ 457200 w 863600"/>
              <a:gd name="connsiteY5-180" fmla="*/ 723900 h 876300"/>
              <a:gd name="connsiteX6-181" fmla="*/ 76200 w 863600"/>
              <a:gd name="connsiteY6-182" fmla="*/ 476250 h 876300"/>
              <a:gd name="connsiteX7-183" fmla="*/ 431800 w 863600"/>
              <a:gd name="connsiteY7-184" fmla="*/ 0 h 876300"/>
              <a:gd name="connsiteX8-185" fmla="*/ 590550 w 863600"/>
              <a:gd name="connsiteY8-186" fmla="*/ 69850 h 876300"/>
              <a:gd name="connsiteX9-187" fmla="*/ 863600 w 863600"/>
              <a:gd name="connsiteY9-188" fmla="*/ 584200 h 876300"/>
              <a:gd name="connsiteX10-189" fmla="*/ 749300 w 863600"/>
              <a:gd name="connsiteY10-190" fmla="*/ 723900 h 876300"/>
              <a:gd name="connsiteX11-191" fmla="*/ 406400 w 863600"/>
              <a:gd name="connsiteY11-192" fmla="*/ 876300 h 876300"/>
              <a:gd name="connsiteX12-193" fmla="*/ 0 w 863600"/>
              <a:gd name="connsiteY12-194" fmla="*/ 565150 h 876300"/>
              <a:gd name="connsiteX13-195" fmla="*/ 0 w 863600"/>
              <a:gd name="connsiteY13-196" fmla="*/ 565150 h 876300"/>
              <a:gd name="connsiteX0-197" fmla="*/ 457200 w 863600"/>
              <a:gd name="connsiteY0-198" fmla="*/ 330200 h 876300"/>
              <a:gd name="connsiteX1-199" fmla="*/ 539750 w 863600"/>
              <a:gd name="connsiteY1-200" fmla="*/ 590550 h 876300"/>
              <a:gd name="connsiteX2-201" fmla="*/ 228600 w 863600"/>
              <a:gd name="connsiteY2-202" fmla="*/ 457200 h 876300"/>
              <a:gd name="connsiteX3-203" fmla="*/ 488950 w 863600"/>
              <a:gd name="connsiteY3-204" fmla="*/ 177800 h 876300"/>
              <a:gd name="connsiteX4-205" fmla="*/ 723900 w 863600"/>
              <a:gd name="connsiteY4-206" fmla="*/ 596900 h 876300"/>
              <a:gd name="connsiteX5-207" fmla="*/ 457200 w 863600"/>
              <a:gd name="connsiteY5-208" fmla="*/ 723900 h 876300"/>
              <a:gd name="connsiteX6-209" fmla="*/ 76200 w 863600"/>
              <a:gd name="connsiteY6-210" fmla="*/ 476250 h 876300"/>
              <a:gd name="connsiteX7-211" fmla="*/ 431800 w 863600"/>
              <a:gd name="connsiteY7-212" fmla="*/ 0 h 876300"/>
              <a:gd name="connsiteX8-213" fmla="*/ 590550 w 863600"/>
              <a:gd name="connsiteY8-214" fmla="*/ 69850 h 876300"/>
              <a:gd name="connsiteX9-215" fmla="*/ 863600 w 863600"/>
              <a:gd name="connsiteY9-216" fmla="*/ 584200 h 876300"/>
              <a:gd name="connsiteX10-217" fmla="*/ 749300 w 863600"/>
              <a:gd name="connsiteY10-218" fmla="*/ 723900 h 876300"/>
              <a:gd name="connsiteX11-219" fmla="*/ 406400 w 863600"/>
              <a:gd name="connsiteY11-220" fmla="*/ 876300 h 876300"/>
              <a:gd name="connsiteX12-221" fmla="*/ 0 w 863600"/>
              <a:gd name="connsiteY12-222" fmla="*/ 565150 h 876300"/>
              <a:gd name="connsiteX13-223" fmla="*/ 0 w 863600"/>
              <a:gd name="connsiteY13-224" fmla="*/ 565150 h 876300"/>
              <a:gd name="connsiteX0-225" fmla="*/ 457200 w 863600"/>
              <a:gd name="connsiteY0-226" fmla="*/ 330200 h 876300"/>
              <a:gd name="connsiteX1-227" fmla="*/ 549275 w 863600"/>
              <a:gd name="connsiteY1-228" fmla="*/ 595312 h 876300"/>
              <a:gd name="connsiteX2-229" fmla="*/ 228600 w 863600"/>
              <a:gd name="connsiteY2-230" fmla="*/ 457200 h 876300"/>
              <a:gd name="connsiteX3-231" fmla="*/ 488950 w 863600"/>
              <a:gd name="connsiteY3-232" fmla="*/ 177800 h 876300"/>
              <a:gd name="connsiteX4-233" fmla="*/ 723900 w 863600"/>
              <a:gd name="connsiteY4-234" fmla="*/ 596900 h 876300"/>
              <a:gd name="connsiteX5-235" fmla="*/ 457200 w 863600"/>
              <a:gd name="connsiteY5-236" fmla="*/ 723900 h 876300"/>
              <a:gd name="connsiteX6-237" fmla="*/ 76200 w 863600"/>
              <a:gd name="connsiteY6-238" fmla="*/ 476250 h 876300"/>
              <a:gd name="connsiteX7-239" fmla="*/ 431800 w 863600"/>
              <a:gd name="connsiteY7-240" fmla="*/ 0 h 876300"/>
              <a:gd name="connsiteX8-241" fmla="*/ 590550 w 863600"/>
              <a:gd name="connsiteY8-242" fmla="*/ 69850 h 876300"/>
              <a:gd name="connsiteX9-243" fmla="*/ 863600 w 863600"/>
              <a:gd name="connsiteY9-244" fmla="*/ 584200 h 876300"/>
              <a:gd name="connsiteX10-245" fmla="*/ 749300 w 863600"/>
              <a:gd name="connsiteY10-246" fmla="*/ 723900 h 876300"/>
              <a:gd name="connsiteX11-247" fmla="*/ 406400 w 863600"/>
              <a:gd name="connsiteY11-248" fmla="*/ 876300 h 876300"/>
              <a:gd name="connsiteX12-249" fmla="*/ 0 w 863600"/>
              <a:gd name="connsiteY12-250" fmla="*/ 565150 h 876300"/>
              <a:gd name="connsiteX13-251" fmla="*/ 0 w 863600"/>
              <a:gd name="connsiteY13-252" fmla="*/ 565150 h 876300"/>
              <a:gd name="connsiteX0-253" fmla="*/ 457200 w 863600"/>
              <a:gd name="connsiteY0-254" fmla="*/ 330200 h 876300"/>
              <a:gd name="connsiteX1-255" fmla="*/ 549275 w 863600"/>
              <a:gd name="connsiteY1-256" fmla="*/ 595312 h 876300"/>
              <a:gd name="connsiteX2-257" fmla="*/ 228600 w 863600"/>
              <a:gd name="connsiteY2-258" fmla="*/ 457200 h 876300"/>
              <a:gd name="connsiteX3-259" fmla="*/ 488950 w 863600"/>
              <a:gd name="connsiteY3-260" fmla="*/ 177800 h 876300"/>
              <a:gd name="connsiteX4-261" fmla="*/ 723900 w 863600"/>
              <a:gd name="connsiteY4-262" fmla="*/ 596900 h 876300"/>
              <a:gd name="connsiteX5-263" fmla="*/ 457200 w 863600"/>
              <a:gd name="connsiteY5-264" fmla="*/ 723900 h 876300"/>
              <a:gd name="connsiteX6-265" fmla="*/ 76200 w 863600"/>
              <a:gd name="connsiteY6-266" fmla="*/ 476250 h 876300"/>
              <a:gd name="connsiteX7-267" fmla="*/ 431800 w 863600"/>
              <a:gd name="connsiteY7-268" fmla="*/ 0 h 876300"/>
              <a:gd name="connsiteX8-269" fmla="*/ 590550 w 863600"/>
              <a:gd name="connsiteY8-270" fmla="*/ 69850 h 876300"/>
              <a:gd name="connsiteX9-271" fmla="*/ 863600 w 863600"/>
              <a:gd name="connsiteY9-272" fmla="*/ 584200 h 876300"/>
              <a:gd name="connsiteX10-273" fmla="*/ 749300 w 863600"/>
              <a:gd name="connsiteY10-274" fmla="*/ 723900 h 876300"/>
              <a:gd name="connsiteX11-275" fmla="*/ 406400 w 863600"/>
              <a:gd name="connsiteY11-276" fmla="*/ 876300 h 876300"/>
              <a:gd name="connsiteX12-277" fmla="*/ 0 w 863600"/>
              <a:gd name="connsiteY12-278" fmla="*/ 565150 h 876300"/>
              <a:gd name="connsiteX13-279" fmla="*/ 0 w 863600"/>
              <a:gd name="connsiteY13-280" fmla="*/ 565150 h 876300"/>
              <a:gd name="connsiteX0-281" fmla="*/ 457200 w 863600"/>
              <a:gd name="connsiteY0-282" fmla="*/ 330200 h 876300"/>
              <a:gd name="connsiteX1-283" fmla="*/ 549275 w 863600"/>
              <a:gd name="connsiteY1-284" fmla="*/ 595312 h 876300"/>
              <a:gd name="connsiteX2-285" fmla="*/ 228600 w 863600"/>
              <a:gd name="connsiteY2-286" fmla="*/ 457200 h 876300"/>
              <a:gd name="connsiteX3-287" fmla="*/ 488950 w 863600"/>
              <a:gd name="connsiteY3-288" fmla="*/ 177800 h 876300"/>
              <a:gd name="connsiteX4-289" fmla="*/ 723900 w 863600"/>
              <a:gd name="connsiteY4-290" fmla="*/ 596900 h 876300"/>
              <a:gd name="connsiteX5-291" fmla="*/ 457200 w 863600"/>
              <a:gd name="connsiteY5-292" fmla="*/ 723900 h 876300"/>
              <a:gd name="connsiteX6-293" fmla="*/ 76200 w 863600"/>
              <a:gd name="connsiteY6-294" fmla="*/ 476250 h 876300"/>
              <a:gd name="connsiteX7-295" fmla="*/ 431800 w 863600"/>
              <a:gd name="connsiteY7-296" fmla="*/ 0 h 876300"/>
              <a:gd name="connsiteX8-297" fmla="*/ 590550 w 863600"/>
              <a:gd name="connsiteY8-298" fmla="*/ 69850 h 876300"/>
              <a:gd name="connsiteX9-299" fmla="*/ 863600 w 863600"/>
              <a:gd name="connsiteY9-300" fmla="*/ 584200 h 876300"/>
              <a:gd name="connsiteX10-301" fmla="*/ 749300 w 863600"/>
              <a:gd name="connsiteY10-302" fmla="*/ 723900 h 876300"/>
              <a:gd name="connsiteX11-303" fmla="*/ 406400 w 863600"/>
              <a:gd name="connsiteY11-304" fmla="*/ 876300 h 876300"/>
              <a:gd name="connsiteX12-305" fmla="*/ 0 w 863600"/>
              <a:gd name="connsiteY12-306" fmla="*/ 565150 h 876300"/>
              <a:gd name="connsiteX13-307" fmla="*/ 0 w 863600"/>
              <a:gd name="connsiteY13-308" fmla="*/ 565150 h 876300"/>
              <a:gd name="connsiteX0-309" fmla="*/ 457200 w 863600"/>
              <a:gd name="connsiteY0-310" fmla="*/ 330200 h 876300"/>
              <a:gd name="connsiteX1-311" fmla="*/ 549275 w 863600"/>
              <a:gd name="connsiteY1-312" fmla="*/ 595312 h 876300"/>
              <a:gd name="connsiteX2-313" fmla="*/ 259557 w 863600"/>
              <a:gd name="connsiteY2-314" fmla="*/ 459581 h 876300"/>
              <a:gd name="connsiteX3-315" fmla="*/ 488950 w 863600"/>
              <a:gd name="connsiteY3-316" fmla="*/ 177800 h 876300"/>
              <a:gd name="connsiteX4-317" fmla="*/ 723900 w 863600"/>
              <a:gd name="connsiteY4-318" fmla="*/ 596900 h 876300"/>
              <a:gd name="connsiteX5-319" fmla="*/ 457200 w 863600"/>
              <a:gd name="connsiteY5-320" fmla="*/ 723900 h 876300"/>
              <a:gd name="connsiteX6-321" fmla="*/ 76200 w 863600"/>
              <a:gd name="connsiteY6-322" fmla="*/ 476250 h 876300"/>
              <a:gd name="connsiteX7-323" fmla="*/ 431800 w 863600"/>
              <a:gd name="connsiteY7-324" fmla="*/ 0 h 876300"/>
              <a:gd name="connsiteX8-325" fmla="*/ 590550 w 863600"/>
              <a:gd name="connsiteY8-326" fmla="*/ 69850 h 876300"/>
              <a:gd name="connsiteX9-327" fmla="*/ 863600 w 863600"/>
              <a:gd name="connsiteY9-328" fmla="*/ 584200 h 876300"/>
              <a:gd name="connsiteX10-329" fmla="*/ 749300 w 863600"/>
              <a:gd name="connsiteY10-330" fmla="*/ 723900 h 876300"/>
              <a:gd name="connsiteX11-331" fmla="*/ 406400 w 863600"/>
              <a:gd name="connsiteY11-332" fmla="*/ 876300 h 876300"/>
              <a:gd name="connsiteX12-333" fmla="*/ 0 w 863600"/>
              <a:gd name="connsiteY12-334" fmla="*/ 565150 h 876300"/>
              <a:gd name="connsiteX13-335" fmla="*/ 0 w 863600"/>
              <a:gd name="connsiteY13-336" fmla="*/ 565150 h 876300"/>
              <a:gd name="connsiteX0-337" fmla="*/ 457200 w 863600"/>
              <a:gd name="connsiteY0-338" fmla="*/ 330200 h 876300"/>
              <a:gd name="connsiteX1-339" fmla="*/ 549275 w 863600"/>
              <a:gd name="connsiteY1-340" fmla="*/ 595312 h 876300"/>
              <a:gd name="connsiteX2-341" fmla="*/ 259557 w 863600"/>
              <a:gd name="connsiteY2-342" fmla="*/ 459581 h 876300"/>
              <a:gd name="connsiteX3-343" fmla="*/ 488950 w 863600"/>
              <a:gd name="connsiteY3-344" fmla="*/ 177800 h 876300"/>
              <a:gd name="connsiteX4-345" fmla="*/ 723900 w 863600"/>
              <a:gd name="connsiteY4-346" fmla="*/ 596900 h 876300"/>
              <a:gd name="connsiteX5-347" fmla="*/ 457200 w 863600"/>
              <a:gd name="connsiteY5-348" fmla="*/ 723900 h 876300"/>
              <a:gd name="connsiteX6-349" fmla="*/ 76200 w 863600"/>
              <a:gd name="connsiteY6-350" fmla="*/ 476250 h 876300"/>
              <a:gd name="connsiteX7-351" fmla="*/ 431800 w 863600"/>
              <a:gd name="connsiteY7-352" fmla="*/ 0 h 876300"/>
              <a:gd name="connsiteX8-353" fmla="*/ 590550 w 863600"/>
              <a:gd name="connsiteY8-354" fmla="*/ 69850 h 876300"/>
              <a:gd name="connsiteX9-355" fmla="*/ 863600 w 863600"/>
              <a:gd name="connsiteY9-356" fmla="*/ 584200 h 876300"/>
              <a:gd name="connsiteX10-357" fmla="*/ 749300 w 863600"/>
              <a:gd name="connsiteY10-358" fmla="*/ 723900 h 876300"/>
              <a:gd name="connsiteX11-359" fmla="*/ 406400 w 863600"/>
              <a:gd name="connsiteY11-360" fmla="*/ 876300 h 876300"/>
              <a:gd name="connsiteX12-361" fmla="*/ 0 w 863600"/>
              <a:gd name="connsiteY12-362" fmla="*/ 565150 h 876300"/>
              <a:gd name="connsiteX13-363" fmla="*/ 0 w 863600"/>
              <a:gd name="connsiteY13-364" fmla="*/ 565150 h 876300"/>
              <a:gd name="connsiteX0-365" fmla="*/ 457200 w 863600"/>
              <a:gd name="connsiteY0-366" fmla="*/ 330200 h 876300"/>
              <a:gd name="connsiteX1-367" fmla="*/ 549275 w 863600"/>
              <a:gd name="connsiteY1-368" fmla="*/ 595312 h 876300"/>
              <a:gd name="connsiteX2-369" fmla="*/ 259557 w 863600"/>
              <a:gd name="connsiteY2-370" fmla="*/ 459581 h 876300"/>
              <a:gd name="connsiteX3-371" fmla="*/ 488950 w 863600"/>
              <a:gd name="connsiteY3-372" fmla="*/ 177800 h 876300"/>
              <a:gd name="connsiteX4-373" fmla="*/ 723900 w 863600"/>
              <a:gd name="connsiteY4-374" fmla="*/ 596900 h 876300"/>
              <a:gd name="connsiteX5-375" fmla="*/ 457200 w 863600"/>
              <a:gd name="connsiteY5-376" fmla="*/ 723900 h 876300"/>
              <a:gd name="connsiteX6-377" fmla="*/ 76200 w 863600"/>
              <a:gd name="connsiteY6-378" fmla="*/ 476250 h 876300"/>
              <a:gd name="connsiteX7-379" fmla="*/ 431800 w 863600"/>
              <a:gd name="connsiteY7-380" fmla="*/ 0 h 876300"/>
              <a:gd name="connsiteX8-381" fmla="*/ 590550 w 863600"/>
              <a:gd name="connsiteY8-382" fmla="*/ 69850 h 876300"/>
              <a:gd name="connsiteX9-383" fmla="*/ 863600 w 863600"/>
              <a:gd name="connsiteY9-384" fmla="*/ 584200 h 876300"/>
              <a:gd name="connsiteX10-385" fmla="*/ 749300 w 863600"/>
              <a:gd name="connsiteY10-386" fmla="*/ 723900 h 876300"/>
              <a:gd name="connsiteX11-387" fmla="*/ 406400 w 863600"/>
              <a:gd name="connsiteY11-388" fmla="*/ 876300 h 876300"/>
              <a:gd name="connsiteX12-389" fmla="*/ 0 w 863600"/>
              <a:gd name="connsiteY12-390" fmla="*/ 565150 h 876300"/>
              <a:gd name="connsiteX13-391" fmla="*/ 0 w 863600"/>
              <a:gd name="connsiteY13-392" fmla="*/ 565150 h 876300"/>
              <a:gd name="connsiteX0-393" fmla="*/ 457200 w 863600"/>
              <a:gd name="connsiteY0-394" fmla="*/ 330200 h 876300"/>
              <a:gd name="connsiteX1-395" fmla="*/ 549275 w 863600"/>
              <a:gd name="connsiteY1-396" fmla="*/ 595312 h 876300"/>
              <a:gd name="connsiteX2-397" fmla="*/ 259557 w 863600"/>
              <a:gd name="connsiteY2-398" fmla="*/ 459581 h 876300"/>
              <a:gd name="connsiteX3-399" fmla="*/ 488950 w 863600"/>
              <a:gd name="connsiteY3-400" fmla="*/ 177800 h 876300"/>
              <a:gd name="connsiteX4-401" fmla="*/ 723900 w 863600"/>
              <a:gd name="connsiteY4-402" fmla="*/ 596900 h 876300"/>
              <a:gd name="connsiteX5-403" fmla="*/ 457200 w 863600"/>
              <a:gd name="connsiteY5-404" fmla="*/ 723900 h 876300"/>
              <a:gd name="connsiteX6-405" fmla="*/ 76200 w 863600"/>
              <a:gd name="connsiteY6-406" fmla="*/ 476250 h 876300"/>
              <a:gd name="connsiteX7-407" fmla="*/ 431800 w 863600"/>
              <a:gd name="connsiteY7-408" fmla="*/ 0 h 876300"/>
              <a:gd name="connsiteX8-409" fmla="*/ 590550 w 863600"/>
              <a:gd name="connsiteY8-410" fmla="*/ 69850 h 876300"/>
              <a:gd name="connsiteX9-411" fmla="*/ 863600 w 863600"/>
              <a:gd name="connsiteY9-412" fmla="*/ 584200 h 876300"/>
              <a:gd name="connsiteX10-413" fmla="*/ 749300 w 863600"/>
              <a:gd name="connsiteY10-414" fmla="*/ 723900 h 876300"/>
              <a:gd name="connsiteX11-415" fmla="*/ 406400 w 863600"/>
              <a:gd name="connsiteY11-416" fmla="*/ 876300 h 876300"/>
              <a:gd name="connsiteX12-417" fmla="*/ 0 w 863600"/>
              <a:gd name="connsiteY12-418" fmla="*/ 565150 h 876300"/>
              <a:gd name="connsiteX13-419" fmla="*/ 0 w 863600"/>
              <a:gd name="connsiteY13-420" fmla="*/ 565150 h 876300"/>
              <a:gd name="connsiteX0-421" fmla="*/ 457200 w 863600"/>
              <a:gd name="connsiteY0-422" fmla="*/ 330200 h 876300"/>
              <a:gd name="connsiteX1-423" fmla="*/ 549275 w 863600"/>
              <a:gd name="connsiteY1-424" fmla="*/ 595312 h 876300"/>
              <a:gd name="connsiteX2-425" fmla="*/ 259557 w 863600"/>
              <a:gd name="connsiteY2-426" fmla="*/ 459581 h 876300"/>
              <a:gd name="connsiteX3-427" fmla="*/ 488950 w 863600"/>
              <a:gd name="connsiteY3-428" fmla="*/ 177800 h 876300"/>
              <a:gd name="connsiteX4-429" fmla="*/ 723900 w 863600"/>
              <a:gd name="connsiteY4-430" fmla="*/ 596900 h 876300"/>
              <a:gd name="connsiteX5-431" fmla="*/ 457200 w 863600"/>
              <a:gd name="connsiteY5-432" fmla="*/ 723900 h 876300"/>
              <a:gd name="connsiteX6-433" fmla="*/ 76200 w 863600"/>
              <a:gd name="connsiteY6-434" fmla="*/ 476250 h 876300"/>
              <a:gd name="connsiteX7-435" fmla="*/ 431800 w 863600"/>
              <a:gd name="connsiteY7-436" fmla="*/ 0 h 876300"/>
              <a:gd name="connsiteX8-437" fmla="*/ 590550 w 863600"/>
              <a:gd name="connsiteY8-438" fmla="*/ 69850 h 876300"/>
              <a:gd name="connsiteX9-439" fmla="*/ 863600 w 863600"/>
              <a:gd name="connsiteY9-440" fmla="*/ 584200 h 876300"/>
              <a:gd name="connsiteX10-441" fmla="*/ 749300 w 863600"/>
              <a:gd name="connsiteY10-442" fmla="*/ 723900 h 876300"/>
              <a:gd name="connsiteX11-443" fmla="*/ 406400 w 863600"/>
              <a:gd name="connsiteY11-444" fmla="*/ 876300 h 876300"/>
              <a:gd name="connsiteX12-445" fmla="*/ 0 w 863600"/>
              <a:gd name="connsiteY12-446" fmla="*/ 565150 h 876300"/>
              <a:gd name="connsiteX13-447" fmla="*/ 0 w 863600"/>
              <a:gd name="connsiteY13-448" fmla="*/ 565150 h 876300"/>
              <a:gd name="connsiteX0-449" fmla="*/ 457200 w 863600"/>
              <a:gd name="connsiteY0-450" fmla="*/ 330200 h 876300"/>
              <a:gd name="connsiteX1-451" fmla="*/ 549275 w 863600"/>
              <a:gd name="connsiteY1-452" fmla="*/ 595312 h 876300"/>
              <a:gd name="connsiteX2-453" fmla="*/ 259557 w 863600"/>
              <a:gd name="connsiteY2-454" fmla="*/ 459581 h 876300"/>
              <a:gd name="connsiteX3-455" fmla="*/ 488950 w 863600"/>
              <a:gd name="connsiteY3-456" fmla="*/ 177800 h 876300"/>
              <a:gd name="connsiteX4-457" fmla="*/ 723900 w 863600"/>
              <a:gd name="connsiteY4-458" fmla="*/ 596900 h 876300"/>
              <a:gd name="connsiteX5-459" fmla="*/ 457200 w 863600"/>
              <a:gd name="connsiteY5-460" fmla="*/ 723900 h 876300"/>
              <a:gd name="connsiteX6-461" fmla="*/ 76200 w 863600"/>
              <a:gd name="connsiteY6-462" fmla="*/ 476250 h 876300"/>
              <a:gd name="connsiteX7-463" fmla="*/ 431800 w 863600"/>
              <a:gd name="connsiteY7-464" fmla="*/ 0 h 876300"/>
              <a:gd name="connsiteX8-465" fmla="*/ 590550 w 863600"/>
              <a:gd name="connsiteY8-466" fmla="*/ 69850 h 876300"/>
              <a:gd name="connsiteX9-467" fmla="*/ 863600 w 863600"/>
              <a:gd name="connsiteY9-468" fmla="*/ 584200 h 876300"/>
              <a:gd name="connsiteX10-469" fmla="*/ 749300 w 863600"/>
              <a:gd name="connsiteY10-470" fmla="*/ 723900 h 876300"/>
              <a:gd name="connsiteX11-471" fmla="*/ 406400 w 863600"/>
              <a:gd name="connsiteY11-472" fmla="*/ 876300 h 876300"/>
              <a:gd name="connsiteX12-473" fmla="*/ 0 w 863600"/>
              <a:gd name="connsiteY12-474" fmla="*/ 565150 h 876300"/>
              <a:gd name="connsiteX13-475" fmla="*/ 0 w 863600"/>
              <a:gd name="connsiteY13-476" fmla="*/ 565150 h 876300"/>
              <a:gd name="connsiteX0-477" fmla="*/ 457200 w 863600"/>
              <a:gd name="connsiteY0-478" fmla="*/ 330200 h 876300"/>
              <a:gd name="connsiteX1-479" fmla="*/ 549275 w 863600"/>
              <a:gd name="connsiteY1-480" fmla="*/ 595312 h 876300"/>
              <a:gd name="connsiteX2-481" fmla="*/ 259557 w 863600"/>
              <a:gd name="connsiteY2-482" fmla="*/ 459581 h 876300"/>
              <a:gd name="connsiteX3-483" fmla="*/ 488950 w 863600"/>
              <a:gd name="connsiteY3-484" fmla="*/ 177800 h 876300"/>
              <a:gd name="connsiteX4-485" fmla="*/ 723900 w 863600"/>
              <a:gd name="connsiteY4-486" fmla="*/ 596900 h 876300"/>
              <a:gd name="connsiteX5-487" fmla="*/ 457200 w 863600"/>
              <a:gd name="connsiteY5-488" fmla="*/ 723900 h 876300"/>
              <a:gd name="connsiteX6-489" fmla="*/ 76200 w 863600"/>
              <a:gd name="connsiteY6-490" fmla="*/ 476250 h 876300"/>
              <a:gd name="connsiteX7-491" fmla="*/ 431800 w 863600"/>
              <a:gd name="connsiteY7-492" fmla="*/ 0 h 876300"/>
              <a:gd name="connsiteX8-493" fmla="*/ 590550 w 863600"/>
              <a:gd name="connsiteY8-494" fmla="*/ 69850 h 876300"/>
              <a:gd name="connsiteX9-495" fmla="*/ 863600 w 863600"/>
              <a:gd name="connsiteY9-496" fmla="*/ 584200 h 876300"/>
              <a:gd name="connsiteX10-497" fmla="*/ 749300 w 863600"/>
              <a:gd name="connsiteY10-498" fmla="*/ 723900 h 876300"/>
              <a:gd name="connsiteX11-499" fmla="*/ 406400 w 863600"/>
              <a:gd name="connsiteY11-500" fmla="*/ 876300 h 876300"/>
              <a:gd name="connsiteX12-501" fmla="*/ 0 w 863600"/>
              <a:gd name="connsiteY12-502" fmla="*/ 565150 h 876300"/>
              <a:gd name="connsiteX13-503" fmla="*/ 0 w 863600"/>
              <a:gd name="connsiteY13-504" fmla="*/ 565150 h 876300"/>
              <a:gd name="connsiteX0-505" fmla="*/ 457200 w 863600"/>
              <a:gd name="connsiteY0-506" fmla="*/ 330200 h 876300"/>
              <a:gd name="connsiteX1-507" fmla="*/ 549275 w 863600"/>
              <a:gd name="connsiteY1-508" fmla="*/ 595312 h 876300"/>
              <a:gd name="connsiteX2-509" fmla="*/ 259557 w 863600"/>
              <a:gd name="connsiteY2-510" fmla="*/ 459581 h 876300"/>
              <a:gd name="connsiteX3-511" fmla="*/ 477043 w 863600"/>
              <a:gd name="connsiteY3-512" fmla="*/ 199232 h 876300"/>
              <a:gd name="connsiteX4-513" fmla="*/ 723900 w 863600"/>
              <a:gd name="connsiteY4-514" fmla="*/ 596900 h 876300"/>
              <a:gd name="connsiteX5-515" fmla="*/ 457200 w 863600"/>
              <a:gd name="connsiteY5-516" fmla="*/ 723900 h 876300"/>
              <a:gd name="connsiteX6-517" fmla="*/ 76200 w 863600"/>
              <a:gd name="connsiteY6-518" fmla="*/ 476250 h 876300"/>
              <a:gd name="connsiteX7-519" fmla="*/ 431800 w 863600"/>
              <a:gd name="connsiteY7-520" fmla="*/ 0 h 876300"/>
              <a:gd name="connsiteX8-521" fmla="*/ 590550 w 863600"/>
              <a:gd name="connsiteY8-522" fmla="*/ 69850 h 876300"/>
              <a:gd name="connsiteX9-523" fmla="*/ 863600 w 863600"/>
              <a:gd name="connsiteY9-524" fmla="*/ 584200 h 876300"/>
              <a:gd name="connsiteX10-525" fmla="*/ 749300 w 863600"/>
              <a:gd name="connsiteY10-526" fmla="*/ 723900 h 876300"/>
              <a:gd name="connsiteX11-527" fmla="*/ 406400 w 863600"/>
              <a:gd name="connsiteY11-528" fmla="*/ 876300 h 876300"/>
              <a:gd name="connsiteX12-529" fmla="*/ 0 w 863600"/>
              <a:gd name="connsiteY12-530" fmla="*/ 565150 h 876300"/>
              <a:gd name="connsiteX13-531" fmla="*/ 0 w 863600"/>
              <a:gd name="connsiteY13-532" fmla="*/ 565150 h 876300"/>
              <a:gd name="connsiteX0-533" fmla="*/ 457200 w 863600"/>
              <a:gd name="connsiteY0-534" fmla="*/ 330200 h 876300"/>
              <a:gd name="connsiteX1-535" fmla="*/ 549275 w 863600"/>
              <a:gd name="connsiteY1-536" fmla="*/ 595312 h 876300"/>
              <a:gd name="connsiteX2-537" fmla="*/ 259557 w 863600"/>
              <a:gd name="connsiteY2-538" fmla="*/ 459581 h 876300"/>
              <a:gd name="connsiteX3-539" fmla="*/ 477043 w 863600"/>
              <a:gd name="connsiteY3-540" fmla="*/ 199232 h 876300"/>
              <a:gd name="connsiteX4-541" fmla="*/ 723900 w 863600"/>
              <a:gd name="connsiteY4-542" fmla="*/ 596900 h 876300"/>
              <a:gd name="connsiteX5-543" fmla="*/ 457200 w 863600"/>
              <a:gd name="connsiteY5-544" fmla="*/ 723900 h 876300"/>
              <a:gd name="connsiteX6-545" fmla="*/ 76200 w 863600"/>
              <a:gd name="connsiteY6-546" fmla="*/ 476250 h 876300"/>
              <a:gd name="connsiteX7-547" fmla="*/ 431800 w 863600"/>
              <a:gd name="connsiteY7-548" fmla="*/ 0 h 876300"/>
              <a:gd name="connsiteX8-549" fmla="*/ 590550 w 863600"/>
              <a:gd name="connsiteY8-550" fmla="*/ 69850 h 876300"/>
              <a:gd name="connsiteX9-551" fmla="*/ 863600 w 863600"/>
              <a:gd name="connsiteY9-552" fmla="*/ 584200 h 876300"/>
              <a:gd name="connsiteX10-553" fmla="*/ 749300 w 863600"/>
              <a:gd name="connsiteY10-554" fmla="*/ 723900 h 876300"/>
              <a:gd name="connsiteX11-555" fmla="*/ 406400 w 863600"/>
              <a:gd name="connsiteY11-556" fmla="*/ 876300 h 876300"/>
              <a:gd name="connsiteX12-557" fmla="*/ 0 w 863600"/>
              <a:gd name="connsiteY12-558" fmla="*/ 565150 h 876300"/>
              <a:gd name="connsiteX13-559" fmla="*/ 0 w 863600"/>
              <a:gd name="connsiteY13-560" fmla="*/ 565150 h 876300"/>
              <a:gd name="connsiteX0-561" fmla="*/ 457200 w 863600"/>
              <a:gd name="connsiteY0-562" fmla="*/ 330200 h 876300"/>
              <a:gd name="connsiteX1-563" fmla="*/ 549275 w 863600"/>
              <a:gd name="connsiteY1-564" fmla="*/ 595312 h 876300"/>
              <a:gd name="connsiteX2-565" fmla="*/ 259557 w 863600"/>
              <a:gd name="connsiteY2-566" fmla="*/ 459581 h 876300"/>
              <a:gd name="connsiteX3-567" fmla="*/ 477043 w 863600"/>
              <a:gd name="connsiteY3-568" fmla="*/ 199232 h 876300"/>
              <a:gd name="connsiteX4-569" fmla="*/ 723900 w 863600"/>
              <a:gd name="connsiteY4-570" fmla="*/ 596900 h 876300"/>
              <a:gd name="connsiteX5-571" fmla="*/ 457200 w 863600"/>
              <a:gd name="connsiteY5-572" fmla="*/ 723900 h 876300"/>
              <a:gd name="connsiteX6-573" fmla="*/ 76200 w 863600"/>
              <a:gd name="connsiteY6-574" fmla="*/ 476250 h 876300"/>
              <a:gd name="connsiteX7-575" fmla="*/ 431800 w 863600"/>
              <a:gd name="connsiteY7-576" fmla="*/ 0 h 876300"/>
              <a:gd name="connsiteX8-577" fmla="*/ 590550 w 863600"/>
              <a:gd name="connsiteY8-578" fmla="*/ 69850 h 876300"/>
              <a:gd name="connsiteX9-579" fmla="*/ 863600 w 863600"/>
              <a:gd name="connsiteY9-580" fmla="*/ 584200 h 876300"/>
              <a:gd name="connsiteX10-581" fmla="*/ 749300 w 863600"/>
              <a:gd name="connsiteY10-582" fmla="*/ 723900 h 876300"/>
              <a:gd name="connsiteX11-583" fmla="*/ 406400 w 863600"/>
              <a:gd name="connsiteY11-584" fmla="*/ 876300 h 876300"/>
              <a:gd name="connsiteX12-585" fmla="*/ 0 w 863600"/>
              <a:gd name="connsiteY12-586" fmla="*/ 565150 h 876300"/>
              <a:gd name="connsiteX13-587" fmla="*/ 0 w 863600"/>
              <a:gd name="connsiteY13-588" fmla="*/ 565150 h 876300"/>
              <a:gd name="connsiteX0-589" fmla="*/ 457200 w 863600"/>
              <a:gd name="connsiteY0-590" fmla="*/ 330200 h 876300"/>
              <a:gd name="connsiteX1-591" fmla="*/ 549275 w 863600"/>
              <a:gd name="connsiteY1-592" fmla="*/ 595312 h 876300"/>
              <a:gd name="connsiteX2-593" fmla="*/ 259557 w 863600"/>
              <a:gd name="connsiteY2-594" fmla="*/ 459581 h 876300"/>
              <a:gd name="connsiteX3-595" fmla="*/ 477043 w 863600"/>
              <a:gd name="connsiteY3-596" fmla="*/ 199232 h 876300"/>
              <a:gd name="connsiteX4-597" fmla="*/ 723900 w 863600"/>
              <a:gd name="connsiteY4-598" fmla="*/ 596900 h 876300"/>
              <a:gd name="connsiteX5-599" fmla="*/ 457200 w 863600"/>
              <a:gd name="connsiteY5-600" fmla="*/ 723900 h 876300"/>
              <a:gd name="connsiteX6-601" fmla="*/ 76200 w 863600"/>
              <a:gd name="connsiteY6-602" fmla="*/ 476250 h 876300"/>
              <a:gd name="connsiteX7-603" fmla="*/ 431800 w 863600"/>
              <a:gd name="connsiteY7-604" fmla="*/ 0 h 876300"/>
              <a:gd name="connsiteX8-605" fmla="*/ 590550 w 863600"/>
              <a:gd name="connsiteY8-606" fmla="*/ 69850 h 876300"/>
              <a:gd name="connsiteX9-607" fmla="*/ 863600 w 863600"/>
              <a:gd name="connsiteY9-608" fmla="*/ 584200 h 876300"/>
              <a:gd name="connsiteX10-609" fmla="*/ 749300 w 863600"/>
              <a:gd name="connsiteY10-610" fmla="*/ 723900 h 876300"/>
              <a:gd name="connsiteX11-611" fmla="*/ 406400 w 863600"/>
              <a:gd name="connsiteY11-612" fmla="*/ 876300 h 876300"/>
              <a:gd name="connsiteX12-613" fmla="*/ 0 w 863600"/>
              <a:gd name="connsiteY12-614" fmla="*/ 565150 h 876300"/>
              <a:gd name="connsiteX13-615" fmla="*/ 0 w 863600"/>
              <a:gd name="connsiteY13-616" fmla="*/ 565150 h 876300"/>
              <a:gd name="connsiteX0-617" fmla="*/ 457200 w 863600"/>
              <a:gd name="connsiteY0-618" fmla="*/ 330200 h 876300"/>
              <a:gd name="connsiteX1-619" fmla="*/ 549275 w 863600"/>
              <a:gd name="connsiteY1-620" fmla="*/ 595312 h 876300"/>
              <a:gd name="connsiteX2-621" fmla="*/ 259557 w 863600"/>
              <a:gd name="connsiteY2-622" fmla="*/ 459581 h 876300"/>
              <a:gd name="connsiteX3-623" fmla="*/ 477043 w 863600"/>
              <a:gd name="connsiteY3-624" fmla="*/ 199232 h 876300"/>
              <a:gd name="connsiteX4-625" fmla="*/ 723900 w 863600"/>
              <a:gd name="connsiteY4-626" fmla="*/ 596900 h 876300"/>
              <a:gd name="connsiteX5-627" fmla="*/ 457200 w 863600"/>
              <a:gd name="connsiteY5-628" fmla="*/ 723900 h 876300"/>
              <a:gd name="connsiteX6-629" fmla="*/ 76200 w 863600"/>
              <a:gd name="connsiteY6-630" fmla="*/ 476250 h 876300"/>
              <a:gd name="connsiteX7-631" fmla="*/ 431800 w 863600"/>
              <a:gd name="connsiteY7-632" fmla="*/ 0 h 876300"/>
              <a:gd name="connsiteX8-633" fmla="*/ 590550 w 863600"/>
              <a:gd name="connsiteY8-634" fmla="*/ 69850 h 876300"/>
              <a:gd name="connsiteX9-635" fmla="*/ 863600 w 863600"/>
              <a:gd name="connsiteY9-636" fmla="*/ 584200 h 876300"/>
              <a:gd name="connsiteX10-637" fmla="*/ 749300 w 863600"/>
              <a:gd name="connsiteY10-638" fmla="*/ 723900 h 876300"/>
              <a:gd name="connsiteX11-639" fmla="*/ 406400 w 863600"/>
              <a:gd name="connsiteY11-640" fmla="*/ 876300 h 876300"/>
              <a:gd name="connsiteX12-641" fmla="*/ 0 w 863600"/>
              <a:gd name="connsiteY12-642" fmla="*/ 565150 h 876300"/>
              <a:gd name="connsiteX13-643" fmla="*/ 0 w 863600"/>
              <a:gd name="connsiteY13-644" fmla="*/ 565150 h 876300"/>
              <a:gd name="connsiteX0-645" fmla="*/ 457200 w 863600"/>
              <a:gd name="connsiteY0-646" fmla="*/ 330200 h 876300"/>
              <a:gd name="connsiteX1-647" fmla="*/ 549275 w 863600"/>
              <a:gd name="connsiteY1-648" fmla="*/ 595312 h 876300"/>
              <a:gd name="connsiteX2-649" fmla="*/ 259557 w 863600"/>
              <a:gd name="connsiteY2-650" fmla="*/ 459581 h 876300"/>
              <a:gd name="connsiteX3-651" fmla="*/ 477043 w 863600"/>
              <a:gd name="connsiteY3-652" fmla="*/ 199232 h 876300"/>
              <a:gd name="connsiteX4-653" fmla="*/ 733425 w 863600"/>
              <a:gd name="connsiteY4-654" fmla="*/ 596900 h 876300"/>
              <a:gd name="connsiteX5-655" fmla="*/ 457200 w 863600"/>
              <a:gd name="connsiteY5-656" fmla="*/ 723900 h 876300"/>
              <a:gd name="connsiteX6-657" fmla="*/ 76200 w 863600"/>
              <a:gd name="connsiteY6-658" fmla="*/ 476250 h 876300"/>
              <a:gd name="connsiteX7-659" fmla="*/ 431800 w 863600"/>
              <a:gd name="connsiteY7-660" fmla="*/ 0 h 876300"/>
              <a:gd name="connsiteX8-661" fmla="*/ 590550 w 863600"/>
              <a:gd name="connsiteY8-662" fmla="*/ 69850 h 876300"/>
              <a:gd name="connsiteX9-663" fmla="*/ 863600 w 863600"/>
              <a:gd name="connsiteY9-664" fmla="*/ 584200 h 876300"/>
              <a:gd name="connsiteX10-665" fmla="*/ 749300 w 863600"/>
              <a:gd name="connsiteY10-666" fmla="*/ 723900 h 876300"/>
              <a:gd name="connsiteX11-667" fmla="*/ 406400 w 863600"/>
              <a:gd name="connsiteY11-668" fmla="*/ 876300 h 876300"/>
              <a:gd name="connsiteX12-669" fmla="*/ 0 w 863600"/>
              <a:gd name="connsiteY12-670" fmla="*/ 565150 h 876300"/>
              <a:gd name="connsiteX13-671" fmla="*/ 0 w 863600"/>
              <a:gd name="connsiteY13-672" fmla="*/ 565150 h 876300"/>
              <a:gd name="connsiteX0-673" fmla="*/ 457200 w 863600"/>
              <a:gd name="connsiteY0-674" fmla="*/ 330200 h 876300"/>
              <a:gd name="connsiteX1-675" fmla="*/ 549275 w 863600"/>
              <a:gd name="connsiteY1-676" fmla="*/ 595312 h 876300"/>
              <a:gd name="connsiteX2-677" fmla="*/ 259557 w 863600"/>
              <a:gd name="connsiteY2-678" fmla="*/ 459581 h 876300"/>
              <a:gd name="connsiteX3-679" fmla="*/ 477043 w 863600"/>
              <a:gd name="connsiteY3-680" fmla="*/ 199232 h 876300"/>
              <a:gd name="connsiteX4-681" fmla="*/ 733425 w 863600"/>
              <a:gd name="connsiteY4-682" fmla="*/ 596900 h 876300"/>
              <a:gd name="connsiteX5-683" fmla="*/ 464344 w 863600"/>
              <a:gd name="connsiteY5-684" fmla="*/ 747712 h 876300"/>
              <a:gd name="connsiteX6-685" fmla="*/ 76200 w 863600"/>
              <a:gd name="connsiteY6-686" fmla="*/ 476250 h 876300"/>
              <a:gd name="connsiteX7-687" fmla="*/ 431800 w 863600"/>
              <a:gd name="connsiteY7-688" fmla="*/ 0 h 876300"/>
              <a:gd name="connsiteX8-689" fmla="*/ 590550 w 863600"/>
              <a:gd name="connsiteY8-690" fmla="*/ 69850 h 876300"/>
              <a:gd name="connsiteX9-691" fmla="*/ 863600 w 863600"/>
              <a:gd name="connsiteY9-692" fmla="*/ 584200 h 876300"/>
              <a:gd name="connsiteX10-693" fmla="*/ 749300 w 863600"/>
              <a:gd name="connsiteY10-694" fmla="*/ 723900 h 876300"/>
              <a:gd name="connsiteX11-695" fmla="*/ 406400 w 863600"/>
              <a:gd name="connsiteY11-696" fmla="*/ 876300 h 876300"/>
              <a:gd name="connsiteX12-697" fmla="*/ 0 w 863600"/>
              <a:gd name="connsiteY12-698" fmla="*/ 565150 h 876300"/>
              <a:gd name="connsiteX13-699" fmla="*/ 0 w 863600"/>
              <a:gd name="connsiteY13-700" fmla="*/ 565150 h 876300"/>
              <a:gd name="connsiteX0-701" fmla="*/ 457200 w 863600"/>
              <a:gd name="connsiteY0-702" fmla="*/ 330200 h 876300"/>
              <a:gd name="connsiteX1-703" fmla="*/ 549275 w 863600"/>
              <a:gd name="connsiteY1-704" fmla="*/ 595312 h 876300"/>
              <a:gd name="connsiteX2-705" fmla="*/ 259557 w 863600"/>
              <a:gd name="connsiteY2-706" fmla="*/ 459581 h 876300"/>
              <a:gd name="connsiteX3-707" fmla="*/ 477043 w 863600"/>
              <a:gd name="connsiteY3-708" fmla="*/ 199232 h 876300"/>
              <a:gd name="connsiteX4-709" fmla="*/ 733425 w 863600"/>
              <a:gd name="connsiteY4-710" fmla="*/ 596900 h 876300"/>
              <a:gd name="connsiteX5-711" fmla="*/ 464344 w 863600"/>
              <a:gd name="connsiteY5-712" fmla="*/ 747712 h 876300"/>
              <a:gd name="connsiteX6-713" fmla="*/ 76200 w 863600"/>
              <a:gd name="connsiteY6-714" fmla="*/ 476250 h 876300"/>
              <a:gd name="connsiteX7-715" fmla="*/ 431800 w 863600"/>
              <a:gd name="connsiteY7-716" fmla="*/ 0 h 876300"/>
              <a:gd name="connsiteX8-717" fmla="*/ 590550 w 863600"/>
              <a:gd name="connsiteY8-718" fmla="*/ 69850 h 876300"/>
              <a:gd name="connsiteX9-719" fmla="*/ 863600 w 863600"/>
              <a:gd name="connsiteY9-720" fmla="*/ 584200 h 876300"/>
              <a:gd name="connsiteX10-721" fmla="*/ 749300 w 863600"/>
              <a:gd name="connsiteY10-722" fmla="*/ 723900 h 876300"/>
              <a:gd name="connsiteX11-723" fmla="*/ 406400 w 863600"/>
              <a:gd name="connsiteY11-724" fmla="*/ 876300 h 876300"/>
              <a:gd name="connsiteX12-725" fmla="*/ 0 w 863600"/>
              <a:gd name="connsiteY12-726" fmla="*/ 565150 h 876300"/>
              <a:gd name="connsiteX13-727" fmla="*/ 0 w 863600"/>
              <a:gd name="connsiteY13-728" fmla="*/ 565150 h 876300"/>
              <a:gd name="connsiteX0-729" fmla="*/ 457200 w 863600"/>
              <a:gd name="connsiteY0-730" fmla="*/ 330200 h 876300"/>
              <a:gd name="connsiteX1-731" fmla="*/ 549275 w 863600"/>
              <a:gd name="connsiteY1-732" fmla="*/ 595312 h 876300"/>
              <a:gd name="connsiteX2-733" fmla="*/ 259557 w 863600"/>
              <a:gd name="connsiteY2-734" fmla="*/ 459581 h 876300"/>
              <a:gd name="connsiteX3-735" fmla="*/ 477043 w 863600"/>
              <a:gd name="connsiteY3-736" fmla="*/ 199232 h 876300"/>
              <a:gd name="connsiteX4-737" fmla="*/ 733425 w 863600"/>
              <a:gd name="connsiteY4-738" fmla="*/ 596900 h 876300"/>
              <a:gd name="connsiteX5-739" fmla="*/ 464344 w 863600"/>
              <a:gd name="connsiteY5-740" fmla="*/ 747712 h 876300"/>
              <a:gd name="connsiteX6-741" fmla="*/ 76200 w 863600"/>
              <a:gd name="connsiteY6-742" fmla="*/ 476250 h 876300"/>
              <a:gd name="connsiteX7-743" fmla="*/ 431800 w 863600"/>
              <a:gd name="connsiteY7-744" fmla="*/ 0 h 876300"/>
              <a:gd name="connsiteX8-745" fmla="*/ 590550 w 863600"/>
              <a:gd name="connsiteY8-746" fmla="*/ 69850 h 876300"/>
              <a:gd name="connsiteX9-747" fmla="*/ 863600 w 863600"/>
              <a:gd name="connsiteY9-748" fmla="*/ 584200 h 876300"/>
              <a:gd name="connsiteX10-749" fmla="*/ 749300 w 863600"/>
              <a:gd name="connsiteY10-750" fmla="*/ 723900 h 876300"/>
              <a:gd name="connsiteX11-751" fmla="*/ 406400 w 863600"/>
              <a:gd name="connsiteY11-752" fmla="*/ 876300 h 876300"/>
              <a:gd name="connsiteX12-753" fmla="*/ 0 w 863600"/>
              <a:gd name="connsiteY12-754" fmla="*/ 565150 h 876300"/>
              <a:gd name="connsiteX13-755" fmla="*/ 0 w 863600"/>
              <a:gd name="connsiteY13-756" fmla="*/ 565150 h 876300"/>
              <a:gd name="connsiteX0-757" fmla="*/ 457200 w 863600"/>
              <a:gd name="connsiteY0-758" fmla="*/ 330200 h 876300"/>
              <a:gd name="connsiteX1-759" fmla="*/ 549275 w 863600"/>
              <a:gd name="connsiteY1-760" fmla="*/ 595312 h 876300"/>
              <a:gd name="connsiteX2-761" fmla="*/ 259557 w 863600"/>
              <a:gd name="connsiteY2-762" fmla="*/ 459581 h 876300"/>
              <a:gd name="connsiteX3-763" fmla="*/ 477043 w 863600"/>
              <a:gd name="connsiteY3-764" fmla="*/ 199232 h 876300"/>
              <a:gd name="connsiteX4-765" fmla="*/ 733425 w 863600"/>
              <a:gd name="connsiteY4-766" fmla="*/ 596900 h 876300"/>
              <a:gd name="connsiteX5-767" fmla="*/ 464344 w 863600"/>
              <a:gd name="connsiteY5-768" fmla="*/ 747712 h 876300"/>
              <a:gd name="connsiteX6-769" fmla="*/ 76200 w 863600"/>
              <a:gd name="connsiteY6-770" fmla="*/ 476250 h 876300"/>
              <a:gd name="connsiteX7-771" fmla="*/ 431800 w 863600"/>
              <a:gd name="connsiteY7-772" fmla="*/ 0 h 876300"/>
              <a:gd name="connsiteX8-773" fmla="*/ 590550 w 863600"/>
              <a:gd name="connsiteY8-774" fmla="*/ 69850 h 876300"/>
              <a:gd name="connsiteX9-775" fmla="*/ 863600 w 863600"/>
              <a:gd name="connsiteY9-776" fmla="*/ 584200 h 876300"/>
              <a:gd name="connsiteX10-777" fmla="*/ 749300 w 863600"/>
              <a:gd name="connsiteY10-778" fmla="*/ 723900 h 876300"/>
              <a:gd name="connsiteX11-779" fmla="*/ 406400 w 863600"/>
              <a:gd name="connsiteY11-780" fmla="*/ 876300 h 876300"/>
              <a:gd name="connsiteX12-781" fmla="*/ 0 w 863600"/>
              <a:gd name="connsiteY12-782" fmla="*/ 565150 h 876300"/>
              <a:gd name="connsiteX13-783" fmla="*/ 0 w 863600"/>
              <a:gd name="connsiteY13-784" fmla="*/ 565150 h 876300"/>
              <a:gd name="connsiteX0-785" fmla="*/ 457200 w 863600"/>
              <a:gd name="connsiteY0-786" fmla="*/ 330200 h 876300"/>
              <a:gd name="connsiteX1-787" fmla="*/ 549275 w 863600"/>
              <a:gd name="connsiteY1-788" fmla="*/ 595312 h 876300"/>
              <a:gd name="connsiteX2-789" fmla="*/ 259557 w 863600"/>
              <a:gd name="connsiteY2-790" fmla="*/ 459581 h 876300"/>
              <a:gd name="connsiteX3-791" fmla="*/ 477043 w 863600"/>
              <a:gd name="connsiteY3-792" fmla="*/ 199232 h 876300"/>
              <a:gd name="connsiteX4-793" fmla="*/ 733425 w 863600"/>
              <a:gd name="connsiteY4-794" fmla="*/ 596900 h 876300"/>
              <a:gd name="connsiteX5-795" fmla="*/ 445294 w 863600"/>
              <a:gd name="connsiteY5-796" fmla="*/ 766762 h 876300"/>
              <a:gd name="connsiteX6-797" fmla="*/ 76200 w 863600"/>
              <a:gd name="connsiteY6-798" fmla="*/ 476250 h 876300"/>
              <a:gd name="connsiteX7-799" fmla="*/ 431800 w 863600"/>
              <a:gd name="connsiteY7-800" fmla="*/ 0 h 876300"/>
              <a:gd name="connsiteX8-801" fmla="*/ 590550 w 863600"/>
              <a:gd name="connsiteY8-802" fmla="*/ 69850 h 876300"/>
              <a:gd name="connsiteX9-803" fmla="*/ 863600 w 863600"/>
              <a:gd name="connsiteY9-804" fmla="*/ 584200 h 876300"/>
              <a:gd name="connsiteX10-805" fmla="*/ 749300 w 863600"/>
              <a:gd name="connsiteY10-806" fmla="*/ 723900 h 876300"/>
              <a:gd name="connsiteX11-807" fmla="*/ 406400 w 863600"/>
              <a:gd name="connsiteY11-808" fmla="*/ 876300 h 876300"/>
              <a:gd name="connsiteX12-809" fmla="*/ 0 w 863600"/>
              <a:gd name="connsiteY12-810" fmla="*/ 565150 h 876300"/>
              <a:gd name="connsiteX13-811" fmla="*/ 0 w 863600"/>
              <a:gd name="connsiteY13-812" fmla="*/ 565150 h 876300"/>
              <a:gd name="connsiteX0-813" fmla="*/ 457200 w 863600"/>
              <a:gd name="connsiteY0-814" fmla="*/ 330200 h 876300"/>
              <a:gd name="connsiteX1-815" fmla="*/ 549275 w 863600"/>
              <a:gd name="connsiteY1-816" fmla="*/ 595312 h 876300"/>
              <a:gd name="connsiteX2-817" fmla="*/ 259557 w 863600"/>
              <a:gd name="connsiteY2-818" fmla="*/ 459581 h 876300"/>
              <a:gd name="connsiteX3-819" fmla="*/ 477043 w 863600"/>
              <a:gd name="connsiteY3-820" fmla="*/ 199232 h 876300"/>
              <a:gd name="connsiteX4-821" fmla="*/ 733425 w 863600"/>
              <a:gd name="connsiteY4-822" fmla="*/ 596900 h 876300"/>
              <a:gd name="connsiteX5-823" fmla="*/ 445294 w 863600"/>
              <a:gd name="connsiteY5-824" fmla="*/ 766762 h 876300"/>
              <a:gd name="connsiteX6-825" fmla="*/ 76200 w 863600"/>
              <a:gd name="connsiteY6-826" fmla="*/ 476250 h 876300"/>
              <a:gd name="connsiteX7-827" fmla="*/ 431800 w 863600"/>
              <a:gd name="connsiteY7-828" fmla="*/ 0 h 876300"/>
              <a:gd name="connsiteX8-829" fmla="*/ 590550 w 863600"/>
              <a:gd name="connsiteY8-830" fmla="*/ 69850 h 876300"/>
              <a:gd name="connsiteX9-831" fmla="*/ 863600 w 863600"/>
              <a:gd name="connsiteY9-832" fmla="*/ 584200 h 876300"/>
              <a:gd name="connsiteX10-833" fmla="*/ 749300 w 863600"/>
              <a:gd name="connsiteY10-834" fmla="*/ 723900 h 876300"/>
              <a:gd name="connsiteX11-835" fmla="*/ 406400 w 863600"/>
              <a:gd name="connsiteY11-836" fmla="*/ 876300 h 876300"/>
              <a:gd name="connsiteX12-837" fmla="*/ 0 w 863600"/>
              <a:gd name="connsiteY12-838" fmla="*/ 565150 h 876300"/>
              <a:gd name="connsiteX13-839" fmla="*/ 0 w 863600"/>
              <a:gd name="connsiteY13-840" fmla="*/ 565150 h 876300"/>
              <a:gd name="connsiteX0-841" fmla="*/ 457200 w 863600"/>
              <a:gd name="connsiteY0-842" fmla="*/ 330200 h 876300"/>
              <a:gd name="connsiteX1-843" fmla="*/ 549275 w 863600"/>
              <a:gd name="connsiteY1-844" fmla="*/ 595312 h 876300"/>
              <a:gd name="connsiteX2-845" fmla="*/ 259557 w 863600"/>
              <a:gd name="connsiteY2-846" fmla="*/ 459581 h 876300"/>
              <a:gd name="connsiteX3-847" fmla="*/ 477043 w 863600"/>
              <a:gd name="connsiteY3-848" fmla="*/ 199232 h 876300"/>
              <a:gd name="connsiteX4-849" fmla="*/ 733425 w 863600"/>
              <a:gd name="connsiteY4-850" fmla="*/ 596900 h 876300"/>
              <a:gd name="connsiteX5-851" fmla="*/ 445294 w 863600"/>
              <a:gd name="connsiteY5-852" fmla="*/ 766762 h 876300"/>
              <a:gd name="connsiteX6-853" fmla="*/ 76200 w 863600"/>
              <a:gd name="connsiteY6-854" fmla="*/ 476250 h 876300"/>
              <a:gd name="connsiteX7-855" fmla="*/ 431800 w 863600"/>
              <a:gd name="connsiteY7-856" fmla="*/ 0 h 876300"/>
              <a:gd name="connsiteX8-857" fmla="*/ 590550 w 863600"/>
              <a:gd name="connsiteY8-858" fmla="*/ 69850 h 876300"/>
              <a:gd name="connsiteX9-859" fmla="*/ 863600 w 863600"/>
              <a:gd name="connsiteY9-860" fmla="*/ 584200 h 876300"/>
              <a:gd name="connsiteX10-861" fmla="*/ 749300 w 863600"/>
              <a:gd name="connsiteY10-862" fmla="*/ 723900 h 876300"/>
              <a:gd name="connsiteX11-863" fmla="*/ 406400 w 863600"/>
              <a:gd name="connsiteY11-864" fmla="*/ 876300 h 876300"/>
              <a:gd name="connsiteX12-865" fmla="*/ 0 w 863600"/>
              <a:gd name="connsiteY12-866" fmla="*/ 565150 h 876300"/>
              <a:gd name="connsiteX13-867" fmla="*/ 0 w 863600"/>
              <a:gd name="connsiteY13-868" fmla="*/ 565150 h 876300"/>
              <a:gd name="connsiteX0-869" fmla="*/ 457200 w 863600"/>
              <a:gd name="connsiteY0-870" fmla="*/ 330200 h 876300"/>
              <a:gd name="connsiteX1-871" fmla="*/ 549275 w 863600"/>
              <a:gd name="connsiteY1-872" fmla="*/ 595312 h 876300"/>
              <a:gd name="connsiteX2-873" fmla="*/ 259557 w 863600"/>
              <a:gd name="connsiteY2-874" fmla="*/ 459581 h 876300"/>
              <a:gd name="connsiteX3-875" fmla="*/ 477043 w 863600"/>
              <a:gd name="connsiteY3-876" fmla="*/ 199232 h 876300"/>
              <a:gd name="connsiteX4-877" fmla="*/ 733425 w 863600"/>
              <a:gd name="connsiteY4-878" fmla="*/ 596900 h 876300"/>
              <a:gd name="connsiteX5-879" fmla="*/ 445294 w 863600"/>
              <a:gd name="connsiteY5-880" fmla="*/ 766762 h 876300"/>
              <a:gd name="connsiteX6-881" fmla="*/ 104775 w 863600"/>
              <a:gd name="connsiteY6-882" fmla="*/ 473869 h 876300"/>
              <a:gd name="connsiteX7-883" fmla="*/ 431800 w 863600"/>
              <a:gd name="connsiteY7-884" fmla="*/ 0 h 876300"/>
              <a:gd name="connsiteX8-885" fmla="*/ 590550 w 863600"/>
              <a:gd name="connsiteY8-886" fmla="*/ 69850 h 876300"/>
              <a:gd name="connsiteX9-887" fmla="*/ 863600 w 863600"/>
              <a:gd name="connsiteY9-888" fmla="*/ 584200 h 876300"/>
              <a:gd name="connsiteX10-889" fmla="*/ 749300 w 863600"/>
              <a:gd name="connsiteY10-890" fmla="*/ 723900 h 876300"/>
              <a:gd name="connsiteX11-891" fmla="*/ 406400 w 863600"/>
              <a:gd name="connsiteY11-892" fmla="*/ 876300 h 876300"/>
              <a:gd name="connsiteX12-893" fmla="*/ 0 w 863600"/>
              <a:gd name="connsiteY12-894" fmla="*/ 565150 h 876300"/>
              <a:gd name="connsiteX13-895" fmla="*/ 0 w 863600"/>
              <a:gd name="connsiteY13-896" fmla="*/ 565150 h 876300"/>
              <a:gd name="connsiteX0-897" fmla="*/ 457200 w 863600"/>
              <a:gd name="connsiteY0-898" fmla="*/ 330200 h 876300"/>
              <a:gd name="connsiteX1-899" fmla="*/ 549275 w 863600"/>
              <a:gd name="connsiteY1-900" fmla="*/ 595312 h 876300"/>
              <a:gd name="connsiteX2-901" fmla="*/ 259557 w 863600"/>
              <a:gd name="connsiteY2-902" fmla="*/ 459581 h 876300"/>
              <a:gd name="connsiteX3-903" fmla="*/ 477043 w 863600"/>
              <a:gd name="connsiteY3-904" fmla="*/ 199232 h 876300"/>
              <a:gd name="connsiteX4-905" fmla="*/ 733425 w 863600"/>
              <a:gd name="connsiteY4-906" fmla="*/ 596900 h 876300"/>
              <a:gd name="connsiteX5-907" fmla="*/ 445294 w 863600"/>
              <a:gd name="connsiteY5-908" fmla="*/ 766762 h 876300"/>
              <a:gd name="connsiteX6-909" fmla="*/ 104775 w 863600"/>
              <a:gd name="connsiteY6-910" fmla="*/ 473869 h 876300"/>
              <a:gd name="connsiteX7-911" fmla="*/ 431800 w 863600"/>
              <a:gd name="connsiteY7-912" fmla="*/ 0 h 876300"/>
              <a:gd name="connsiteX8-913" fmla="*/ 590550 w 863600"/>
              <a:gd name="connsiteY8-914" fmla="*/ 69850 h 876300"/>
              <a:gd name="connsiteX9-915" fmla="*/ 863600 w 863600"/>
              <a:gd name="connsiteY9-916" fmla="*/ 584200 h 876300"/>
              <a:gd name="connsiteX10-917" fmla="*/ 749300 w 863600"/>
              <a:gd name="connsiteY10-918" fmla="*/ 723900 h 876300"/>
              <a:gd name="connsiteX11-919" fmla="*/ 406400 w 863600"/>
              <a:gd name="connsiteY11-920" fmla="*/ 876300 h 876300"/>
              <a:gd name="connsiteX12-921" fmla="*/ 0 w 863600"/>
              <a:gd name="connsiteY12-922" fmla="*/ 565150 h 876300"/>
              <a:gd name="connsiteX13-923" fmla="*/ 0 w 863600"/>
              <a:gd name="connsiteY13-924" fmla="*/ 565150 h 876300"/>
              <a:gd name="connsiteX0-925" fmla="*/ 457200 w 863600"/>
              <a:gd name="connsiteY0-926" fmla="*/ 330200 h 876300"/>
              <a:gd name="connsiteX1-927" fmla="*/ 549275 w 863600"/>
              <a:gd name="connsiteY1-928" fmla="*/ 595312 h 876300"/>
              <a:gd name="connsiteX2-929" fmla="*/ 259557 w 863600"/>
              <a:gd name="connsiteY2-930" fmla="*/ 459581 h 876300"/>
              <a:gd name="connsiteX3-931" fmla="*/ 477043 w 863600"/>
              <a:gd name="connsiteY3-932" fmla="*/ 199232 h 876300"/>
              <a:gd name="connsiteX4-933" fmla="*/ 733425 w 863600"/>
              <a:gd name="connsiteY4-934" fmla="*/ 596900 h 876300"/>
              <a:gd name="connsiteX5-935" fmla="*/ 445294 w 863600"/>
              <a:gd name="connsiteY5-936" fmla="*/ 766762 h 876300"/>
              <a:gd name="connsiteX6-937" fmla="*/ 104775 w 863600"/>
              <a:gd name="connsiteY6-938" fmla="*/ 473869 h 876300"/>
              <a:gd name="connsiteX7-939" fmla="*/ 431800 w 863600"/>
              <a:gd name="connsiteY7-940" fmla="*/ 0 h 876300"/>
              <a:gd name="connsiteX8-941" fmla="*/ 590550 w 863600"/>
              <a:gd name="connsiteY8-942" fmla="*/ 69850 h 876300"/>
              <a:gd name="connsiteX9-943" fmla="*/ 863600 w 863600"/>
              <a:gd name="connsiteY9-944" fmla="*/ 584200 h 876300"/>
              <a:gd name="connsiteX10-945" fmla="*/ 749300 w 863600"/>
              <a:gd name="connsiteY10-946" fmla="*/ 723900 h 876300"/>
              <a:gd name="connsiteX11-947" fmla="*/ 406400 w 863600"/>
              <a:gd name="connsiteY11-948" fmla="*/ 876300 h 876300"/>
              <a:gd name="connsiteX12-949" fmla="*/ 0 w 863600"/>
              <a:gd name="connsiteY12-950" fmla="*/ 565150 h 876300"/>
              <a:gd name="connsiteX13-951" fmla="*/ 0 w 863600"/>
              <a:gd name="connsiteY13-952" fmla="*/ 565150 h 876300"/>
              <a:gd name="connsiteX0-953" fmla="*/ 457200 w 863600"/>
              <a:gd name="connsiteY0-954" fmla="*/ 330200 h 876300"/>
              <a:gd name="connsiteX1-955" fmla="*/ 549275 w 863600"/>
              <a:gd name="connsiteY1-956" fmla="*/ 595312 h 876300"/>
              <a:gd name="connsiteX2-957" fmla="*/ 259557 w 863600"/>
              <a:gd name="connsiteY2-958" fmla="*/ 459581 h 876300"/>
              <a:gd name="connsiteX3-959" fmla="*/ 477043 w 863600"/>
              <a:gd name="connsiteY3-960" fmla="*/ 199232 h 876300"/>
              <a:gd name="connsiteX4-961" fmla="*/ 733425 w 863600"/>
              <a:gd name="connsiteY4-962" fmla="*/ 596900 h 876300"/>
              <a:gd name="connsiteX5-963" fmla="*/ 445294 w 863600"/>
              <a:gd name="connsiteY5-964" fmla="*/ 766762 h 876300"/>
              <a:gd name="connsiteX6-965" fmla="*/ 104775 w 863600"/>
              <a:gd name="connsiteY6-966" fmla="*/ 473869 h 876300"/>
              <a:gd name="connsiteX7-967" fmla="*/ 431800 w 863600"/>
              <a:gd name="connsiteY7-968" fmla="*/ 0 h 876300"/>
              <a:gd name="connsiteX8-969" fmla="*/ 590550 w 863600"/>
              <a:gd name="connsiteY8-970" fmla="*/ 69850 h 876300"/>
              <a:gd name="connsiteX9-971" fmla="*/ 863600 w 863600"/>
              <a:gd name="connsiteY9-972" fmla="*/ 584200 h 876300"/>
              <a:gd name="connsiteX10-973" fmla="*/ 749300 w 863600"/>
              <a:gd name="connsiteY10-974" fmla="*/ 723900 h 876300"/>
              <a:gd name="connsiteX11-975" fmla="*/ 406400 w 863600"/>
              <a:gd name="connsiteY11-976" fmla="*/ 876300 h 876300"/>
              <a:gd name="connsiteX12-977" fmla="*/ 0 w 863600"/>
              <a:gd name="connsiteY12-978" fmla="*/ 565150 h 876300"/>
              <a:gd name="connsiteX13-979" fmla="*/ 0 w 863600"/>
              <a:gd name="connsiteY13-980" fmla="*/ 565150 h 876300"/>
              <a:gd name="connsiteX0-981" fmla="*/ 457200 w 863600"/>
              <a:gd name="connsiteY0-982" fmla="*/ 284956 h 831056"/>
              <a:gd name="connsiteX1-983" fmla="*/ 549275 w 863600"/>
              <a:gd name="connsiteY1-984" fmla="*/ 550068 h 831056"/>
              <a:gd name="connsiteX2-985" fmla="*/ 259557 w 863600"/>
              <a:gd name="connsiteY2-986" fmla="*/ 414337 h 831056"/>
              <a:gd name="connsiteX3-987" fmla="*/ 477043 w 863600"/>
              <a:gd name="connsiteY3-988" fmla="*/ 153988 h 831056"/>
              <a:gd name="connsiteX4-989" fmla="*/ 733425 w 863600"/>
              <a:gd name="connsiteY4-990" fmla="*/ 551656 h 831056"/>
              <a:gd name="connsiteX5-991" fmla="*/ 445294 w 863600"/>
              <a:gd name="connsiteY5-992" fmla="*/ 721518 h 831056"/>
              <a:gd name="connsiteX6-993" fmla="*/ 104775 w 863600"/>
              <a:gd name="connsiteY6-994" fmla="*/ 428625 h 831056"/>
              <a:gd name="connsiteX7-995" fmla="*/ 436562 w 863600"/>
              <a:gd name="connsiteY7-996" fmla="*/ 0 h 831056"/>
              <a:gd name="connsiteX8-997" fmla="*/ 590550 w 863600"/>
              <a:gd name="connsiteY8-998" fmla="*/ 24606 h 831056"/>
              <a:gd name="connsiteX9-999" fmla="*/ 863600 w 863600"/>
              <a:gd name="connsiteY9-1000" fmla="*/ 538956 h 831056"/>
              <a:gd name="connsiteX10-1001" fmla="*/ 749300 w 863600"/>
              <a:gd name="connsiteY10-1002" fmla="*/ 678656 h 831056"/>
              <a:gd name="connsiteX11-1003" fmla="*/ 406400 w 863600"/>
              <a:gd name="connsiteY11-1004" fmla="*/ 831056 h 831056"/>
              <a:gd name="connsiteX12-1005" fmla="*/ 0 w 863600"/>
              <a:gd name="connsiteY12-1006" fmla="*/ 519906 h 831056"/>
              <a:gd name="connsiteX13-1007" fmla="*/ 0 w 863600"/>
              <a:gd name="connsiteY13-1008" fmla="*/ 519906 h 831056"/>
              <a:gd name="connsiteX0-1009" fmla="*/ 457200 w 863600"/>
              <a:gd name="connsiteY0-1010" fmla="*/ 284956 h 831056"/>
              <a:gd name="connsiteX1-1011" fmla="*/ 549275 w 863600"/>
              <a:gd name="connsiteY1-1012" fmla="*/ 550068 h 831056"/>
              <a:gd name="connsiteX2-1013" fmla="*/ 259557 w 863600"/>
              <a:gd name="connsiteY2-1014" fmla="*/ 414337 h 831056"/>
              <a:gd name="connsiteX3-1015" fmla="*/ 477043 w 863600"/>
              <a:gd name="connsiteY3-1016" fmla="*/ 153988 h 831056"/>
              <a:gd name="connsiteX4-1017" fmla="*/ 733425 w 863600"/>
              <a:gd name="connsiteY4-1018" fmla="*/ 551656 h 831056"/>
              <a:gd name="connsiteX5-1019" fmla="*/ 445294 w 863600"/>
              <a:gd name="connsiteY5-1020" fmla="*/ 721518 h 831056"/>
              <a:gd name="connsiteX6-1021" fmla="*/ 104775 w 863600"/>
              <a:gd name="connsiteY6-1022" fmla="*/ 428625 h 831056"/>
              <a:gd name="connsiteX7-1023" fmla="*/ 436562 w 863600"/>
              <a:gd name="connsiteY7-1024" fmla="*/ 0 h 831056"/>
              <a:gd name="connsiteX8-1025" fmla="*/ 802481 w 863600"/>
              <a:gd name="connsiteY8-1026" fmla="*/ 200819 h 831056"/>
              <a:gd name="connsiteX9-1027" fmla="*/ 863600 w 863600"/>
              <a:gd name="connsiteY9-1028" fmla="*/ 538956 h 831056"/>
              <a:gd name="connsiteX10-1029" fmla="*/ 749300 w 863600"/>
              <a:gd name="connsiteY10-1030" fmla="*/ 678656 h 831056"/>
              <a:gd name="connsiteX11-1031" fmla="*/ 406400 w 863600"/>
              <a:gd name="connsiteY11-1032" fmla="*/ 831056 h 831056"/>
              <a:gd name="connsiteX12-1033" fmla="*/ 0 w 863600"/>
              <a:gd name="connsiteY12-1034" fmla="*/ 519906 h 831056"/>
              <a:gd name="connsiteX13-1035" fmla="*/ 0 w 863600"/>
              <a:gd name="connsiteY13-1036" fmla="*/ 519906 h 831056"/>
              <a:gd name="connsiteX0-1037" fmla="*/ 457200 w 863600"/>
              <a:gd name="connsiteY0-1038" fmla="*/ 284956 h 831056"/>
              <a:gd name="connsiteX1-1039" fmla="*/ 549275 w 863600"/>
              <a:gd name="connsiteY1-1040" fmla="*/ 550068 h 831056"/>
              <a:gd name="connsiteX2-1041" fmla="*/ 259557 w 863600"/>
              <a:gd name="connsiteY2-1042" fmla="*/ 414337 h 831056"/>
              <a:gd name="connsiteX3-1043" fmla="*/ 477043 w 863600"/>
              <a:gd name="connsiteY3-1044" fmla="*/ 153988 h 831056"/>
              <a:gd name="connsiteX4-1045" fmla="*/ 733425 w 863600"/>
              <a:gd name="connsiteY4-1046" fmla="*/ 551656 h 831056"/>
              <a:gd name="connsiteX5-1047" fmla="*/ 445294 w 863600"/>
              <a:gd name="connsiteY5-1048" fmla="*/ 721518 h 831056"/>
              <a:gd name="connsiteX6-1049" fmla="*/ 104775 w 863600"/>
              <a:gd name="connsiteY6-1050" fmla="*/ 428625 h 831056"/>
              <a:gd name="connsiteX7-1051" fmla="*/ 436562 w 863600"/>
              <a:gd name="connsiteY7-1052" fmla="*/ 0 h 831056"/>
              <a:gd name="connsiteX8-1053" fmla="*/ 838200 w 863600"/>
              <a:gd name="connsiteY8-1054" fmla="*/ 177007 h 831056"/>
              <a:gd name="connsiteX9-1055" fmla="*/ 863600 w 863600"/>
              <a:gd name="connsiteY9-1056" fmla="*/ 538956 h 831056"/>
              <a:gd name="connsiteX10-1057" fmla="*/ 749300 w 863600"/>
              <a:gd name="connsiteY10-1058" fmla="*/ 678656 h 831056"/>
              <a:gd name="connsiteX11-1059" fmla="*/ 406400 w 863600"/>
              <a:gd name="connsiteY11-1060" fmla="*/ 831056 h 831056"/>
              <a:gd name="connsiteX12-1061" fmla="*/ 0 w 863600"/>
              <a:gd name="connsiteY12-1062" fmla="*/ 519906 h 831056"/>
              <a:gd name="connsiteX13-1063" fmla="*/ 0 w 863600"/>
              <a:gd name="connsiteY13-1064" fmla="*/ 519906 h 831056"/>
              <a:gd name="connsiteX0-1065" fmla="*/ 457200 w 863600"/>
              <a:gd name="connsiteY0-1066" fmla="*/ 284956 h 831056"/>
              <a:gd name="connsiteX1-1067" fmla="*/ 549275 w 863600"/>
              <a:gd name="connsiteY1-1068" fmla="*/ 550068 h 831056"/>
              <a:gd name="connsiteX2-1069" fmla="*/ 259557 w 863600"/>
              <a:gd name="connsiteY2-1070" fmla="*/ 414337 h 831056"/>
              <a:gd name="connsiteX3-1071" fmla="*/ 477043 w 863600"/>
              <a:gd name="connsiteY3-1072" fmla="*/ 153988 h 831056"/>
              <a:gd name="connsiteX4-1073" fmla="*/ 733425 w 863600"/>
              <a:gd name="connsiteY4-1074" fmla="*/ 551656 h 831056"/>
              <a:gd name="connsiteX5-1075" fmla="*/ 445294 w 863600"/>
              <a:gd name="connsiteY5-1076" fmla="*/ 721518 h 831056"/>
              <a:gd name="connsiteX6-1077" fmla="*/ 104775 w 863600"/>
              <a:gd name="connsiteY6-1078" fmla="*/ 428625 h 831056"/>
              <a:gd name="connsiteX7-1079" fmla="*/ 436562 w 863600"/>
              <a:gd name="connsiteY7-1080" fmla="*/ 0 h 831056"/>
              <a:gd name="connsiteX8-1081" fmla="*/ 838200 w 863600"/>
              <a:gd name="connsiteY8-1082" fmla="*/ 177007 h 831056"/>
              <a:gd name="connsiteX9-1083" fmla="*/ 863600 w 863600"/>
              <a:gd name="connsiteY9-1084" fmla="*/ 538956 h 831056"/>
              <a:gd name="connsiteX10-1085" fmla="*/ 749300 w 863600"/>
              <a:gd name="connsiteY10-1086" fmla="*/ 678656 h 831056"/>
              <a:gd name="connsiteX11-1087" fmla="*/ 406400 w 863600"/>
              <a:gd name="connsiteY11-1088" fmla="*/ 831056 h 831056"/>
              <a:gd name="connsiteX12-1089" fmla="*/ 0 w 863600"/>
              <a:gd name="connsiteY12-1090" fmla="*/ 519906 h 831056"/>
              <a:gd name="connsiteX13-1091" fmla="*/ 0 w 863600"/>
              <a:gd name="connsiteY13-1092" fmla="*/ 519906 h 831056"/>
              <a:gd name="connsiteX0-1093" fmla="*/ 457200 w 863600"/>
              <a:gd name="connsiteY0-1094" fmla="*/ 284956 h 831056"/>
              <a:gd name="connsiteX1-1095" fmla="*/ 549275 w 863600"/>
              <a:gd name="connsiteY1-1096" fmla="*/ 550068 h 831056"/>
              <a:gd name="connsiteX2-1097" fmla="*/ 259557 w 863600"/>
              <a:gd name="connsiteY2-1098" fmla="*/ 414337 h 831056"/>
              <a:gd name="connsiteX3-1099" fmla="*/ 477043 w 863600"/>
              <a:gd name="connsiteY3-1100" fmla="*/ 153988 h 831056"/>
              <a:gd name="connsiteX4-1101" fmla="*/ 733425 w 863600"/>
              <a:gd name="connsiteY4-1102" fmla="*/ 551656 h 831056"/>
              <a:gd name="connsiteX5-1103" fmla="*/ 445294 w 863600"/>
              <a:gd name="connsiteY5-1104" fmla="*/ 721518 h 831056"/>
              <a:gd name="connsiteX6-1105" fmla="*/ 104775 w 863600"/>
              <a:gd name="connsiteY6-1106" fmla="*/ 428625 h 831056"/>
              <a:gd name="connsiteX7-1107" fmla="*/ 436562 w 863600"/>
              <a:gd name="connsiteY7-1108" fmla="*/ 0 h 831056"/>
              <a:gd name="connsiteX8-1109" fmla="*/ 838200 w 863600"/>
              <a:gd name="connsiteY8-1110" fmla="*/ 177007 h 831056"/>
              <a:gd name="connsiteX9-1111" fmla="*/ 863600 w 863600"/>
              <a:gd name="connsiteY9-1112" fmla="*/ 538956 h 831056"/>
              <a:gd name="connsiteX10-1113" fmla="*/ 749300 w 863600"/>
              <a:gd name="connsiteY10-1114" fmla="*/ 678656 h 831056"/>
              <a:gd name="connsiteX11-1115" fmla="*/ 406400 w 863600"/>
              <a:gd name="connsiteY11-1116" fmla="*/ 831056 h 831056"/>
              <a:gd name="connsiteX12-1117" fmla="*/ 0 w 863600"/>
              <a:gd name="connsiteY12-1118" fmla="*/ 519906 h 831056"/>
              <a:gd name="connsiteX13-1119" fmla="*/ 0 w 863600"/>
              <a:gd name="connsiteY13-1120" fmla="*/ 519906 h 831056"/>
              <a:gd name="connsiteX0-1121" fmla="*/ 457200 w 863600"/>
              <a:gd name="connsiteY0-1122" fmla="*/ 284956 h 831056"/>
              <a:gd name="connsiteX1-1123" fmla="*/ 549275 w 863600"/>
              <a:gd name="connsiteY1-1124" fmla="*/ 550068 h 831056"/>
              <a:gd name="connsiteX2-1125" fmla="*/ 259557 w 863600"/>
              <a:gd name="connsiteY2-1126" fmla="*/ 414337 h 831056"/>
              <a:gd name="connsiteX3-1127" fmla="*/ 477043 w 863600"/>
              <a:gd name="connsiteY3-1128" fmla="*/ 153988 h 831056"/>
              <a:gd name="connsiteX4-1129" fmla="*/ 733425 w 863600"/>
              <a:gd name="connsiteY4-1130" fmla="*/ 551656 h 831056"/>
              <a:gd name="connsiteX5-1131" fmla="*/ 445294 w 863600"/>
              <a:gd name="connsiteY5-1132" fmla="*/ 721518 h 831056"/>
              <a:gd name="connsiteX6-1133" fmla="*/ 104775 w 863600"/>
              <a:gd name="connsiteY6-1134" fmla="*/ 428625 h 831056"/>
              <a:gd name="connsiteX7-1135" fmla="*/ 436562 w 863600"/>
              <a:gd name="connsiteY7-1136" fmla="*/ 0 h 831056"/>
              <a:gd name="connsiteX8-1137" fmla="*/ 838200 w 863600"/>
              <a:gd name="connsiteY8-1138" fmla="*/ 177007 h 831056"/>
              <a:gd name="connsiteX9-1139" fmla="*/ 863600 w 863600"/>
              <a:gd name="connsiteY9-1140" fmla="*/ 538956 h 831056"/>
              <a:gd name="connsiteX10-1141" fmla="*/ 749300 w 863600"/>
              <a:gd name="connsiteY10-1142" fmla="*/ 678656 h 831056"/>
              <a:gd name="connsiteX11-1143" fmla="*/ 406400 w 863600"/>
              <a:gd name="connsiteY11-1144" fmla="*/ 831056 h 831056"/>
              <a:gd name="connsiteX12-1145" fmla="*/ 0 w 863600"/>
              <a:gd name="connsiteY12-1146" fmla="*/ 519906 h 831056"/>
              <a:gd name="connsiteX13-1147" fmla="*/ 0 w 863600"/>
              <a:gd name="connsiteY13-1148" fmla="*/ 519906 h 831056"/>
              <a:gd name="connsiteX0-1149" fmla="*/ 457200 w 863600"/>
              <a:gd name="connsiteY0-1150" fmla="*/ 286598 h 832698"/>
              <a:gd name="connsiteX1-1151" fmla="*/ 549275 w 863600"/>
              <a:gd name="connsiteY1-1152" fmla="*/ 551710 h 832698"/>
              <a:gd name="connsiteX2-1153" fmla="*/ 259557 w 863600"/>
              <a:gd name="connsiteY2-1154" fmla="*/ 415979 h 832698"/>
              <a:gd name="connsiteX3-1155" fmla="*/ 477043 w 863600"/>
              <a:gd name="connsiteY3-1156" fmla="*/ 155630 h 832698"/>
              <a:gd name="connsiteX4-1157" fmla="*/ 733425 w 863600"/>
              <a:gd name="connsiteY4-1158" fmla="*/ 553298 h 832698"/>
              <a:gd name="connsiteX5-1159" fmla="*/ 445294 w 863600"/>
              <a:gd name="connsiteY5-1160" fmla="*/ 723160 h 832698"/>
              <a:gd name="connsiteX6-1161" fmla="*/ 104775 w 863600"/>
              <a:gd name="connsiteY6-1162" fmla="*/ 430267 h 832698"/>
              <a:gd name="connsiteX7-1163" fmla="*/ 436562 w 863600"/>
              <a:gd name="connsiteY7-1164" fmla="*/ 1642 h 832698"/>
              <a:gd name="connsiteX8-1165" fmla="*/ 838200 w 863600"/>
              <a:gd name="connsiteY8-1166" fmla="*/ 178649 h 832698"/>
              <a:gd name="connsiteX9-1167" fmla="*/ 863600 w 863600"/>
              <a:gd name="connsiteY9-1168" fmla="*/ 540598 h 832698"/>
              <a:gd name="connsiteX10-1169" fmla="*/ 749300 w 863600"/>
              <a:gd name="connsiteY10-1170" fmla="*/ 680298 h 832698"/>
              <a:gd name="connsiteX11-1171" fmla="*/ 406400 w 863600"/>
              <a:gd name="connsiteY11-1172" fmla="*/ 832698 h 832698"/>
              <a:gd name="connsiteX12-1173" fmla="*/ 0 w 863600"/>
              <a:gd name="connsiteY12-1174" fmla="*/ 521548 h 832698"/>
              <a:gd name="connsiteX13-1175" fmla="*/ 0 w 863600"/>
              <a:gd name="connsiteY13-1176" fmla="*/ 521548 h 832698"/>
              <a:gd name="connsiteX0-1177" fmla="*/ 457200 w 873092"/>
              <a:gd name="connsiteY0-1178" fmla="*/ 286598 h 832698"/>
              <a:gd name="connsiteX1-1179" fmla="*/ 549275 w 873092"/>
              <a:gd name="connsiteY1-1180" fmla="*/ 551710 h 832698"/>
              <a:gd name="connsiteX2-1181" fmla="*/ 259557 w 873092"/>
              <a:gd name="connsiteY2-1182" fmla="*/ 415979 h 832698"/>
              <a:gd name="connsiteX3-1183" fmla="*/ 477043 w 873092"/>
              <a:gd name="connsiteY3-1184" fmla="*/ 155630 h 832698"/>
              <a:gd name="connsiteX4-1185" fmla="*/ 733425 w 873092"/>
              <a:gd name="connsiteY4-1186" fmla="*/ 553298 h 832698"/>
              <a:gd name="connsiteX5-1187" fmla="*/ 445294 w 873092"/>
              <a:gd name="connsiteY5-1188" fmla="*/ 723160 h 832698"/>
              <a:gd name="connsiteX6-1189" fmla="*/ 104775 w 873092"/>
              <a:gd name="connsiteY6-1190" fmla="*/ 430267 h 832698"/>
              <a:gd name="connsiteX7-1191" fmla="*/ 436562 w 873092"/>
              <a:gd name="connsiteY7-1192" fmla="*/ 1642 h 832698"/>
              <a:gd name="connsiteX8-1193" fmla="*/ 838200 w 873092"/>
              <a:gd name="connsiteY8-1194" fmla="*/ 178649 h 832698"/>
              <a:gd name="connsiteX9-1195" fmla="*/ 863600 w 873092"/>
              <a:gd name="connsiteY9-1196" fmla="*/ 540598 h 832698"/>
              <a:gd name="connsiteX10-1197" fmla="*/ 749300 w 873092"/>
              <a:gd name="connsiteY10-1198" fmla="*/ 680298 h 832698"/>
              <a:gd name="connsiteX11-1199" fmla="*/ 406400 w 873092"/>
              <a:gd name="connsiteY11-1200" fmla="*/ 832698 h 832698"/>
              <a:gd name="connsiteX12-1201" fmla="*/ 0 w 873092"/>
              <a:gd name="connsiteY12-1202" fmla="*/ 521548 h 832698"/>
              <a:gd name="connsiteX13-1203" fmla="*/ 0 w 873092"/>
              <a:gd name="connsiteY13-1204" fmla="*/ 521548 h 832698"/>
              <a:gd name="connsiteX0-1205" fmla="*/ 457200 w 888769"/>
              <a:gd name="connsiteY0-1206" fmla="*/ 286598 h 832698"/>
              <a:gd name="connsiteX1-1207" fmla="*/ 549275 w 888769"/>
              <a:gd name="connsiteY1-1208" fmla="*/ 551710 h 832698"/>
              <a:gd name="connsiteX2-1209" fmla="*/ 259557 w 888769"/>
              <a:gd name="connsiteY2-1210" fmla="*/ 415979 h 832698"/>
              <a:gd name="connsiteX3-1211" fmla="*/ 477043 w 888769"/>
              <a:gd name="connsiteY3-1212" fmla="*/ 155630 h 832698"/>
              <a:gd name="connsiteX4-1213" fmla="*/ 733425 w 888769"/>
              <a:gd name="connsiteY4-1214" fmla="*/ 553298 h 832698"/>
              <a:gd name="connsiteX5-1215" fmla="*/ 445294 w 888769"/>
              <a:gd name="connsiteY5-1216" fmla="*/ 723160 h 832698"/>
              <a:gd name="connsiteX6-1217" fmla="*/ 104775 w 888769"/>
              <a:gd name="connsiteY6-1218" fmla="*/ 430267 h 832698"/>
              <a:gd name="connsiteX7-1219" fmla="*/ 436562 w 888769"/>
              <a:gd name="connsiteY7-1220" fmla="*/ 1642 h 832698"/>
              <a:gd name="connsiteX8-1221" fmla="*/ 838200 w 888769"/>
              <a:gd name="connsiteY8-1222" fmla="*/ 178649 h 832698"/>
              <a:gd name="connsiteX9-1223" fmla="*/ 863600 w 888769"/>
              <a:gd name="connsiteY9-1224" fmla="*/ 540598 h 832698"/>
              <a:gd name="connsiteX10-1225" fmla="*/ 749300 w 888769"/>
              <a:gd name="connsiteY10-1226" fmla="*/ 680298 h 832698"/>
              <a:gd name="connsiteX11-1227" fmla="*/ 406400 w 888769"/>
              <a:gd name="connsiteY11-1228" fmla="*/ 832698 h 832698"/>
              <a:gd name="connsiteX12-1229" fmla="*/ 0 w 888769"/>
              <a:gd name="connsiteY12-1230" fmla="*/ 521548 h 832698"/>
              <a:gd name="connsiteX13-1231" fmla="*/ 0 w 888769"/>
              <a:gd name="connsiteY13-1232" fmla="*/ 521548 h 832698"/>
              <a:gd name="connsiteX0-1233" fmla="*/ 457200 w 896444"/>
              <a:gd name="connsiteY0-1234" fmla="*/ 286598 h 832698"/>
              <a:gd name="connsiteX1-1235" fmla="*/ 549275 w 896444"/>
              <a:gd name="connsiteY1-1236" fmla="*/ 551710 h 832698"/>
              <a:gd name="connsiteX2-1237" fmla="*/ 259557 w 896444"/>
              <a:gd name="connsiteY2-1238" fmla="*/ 415979 h 832698"/>
              <a:gd name="connsiteX3-1239" fmla="*/ 477043 w 896444"/>
              <a:gd name="connsiteY3-1240" fmla="*/ 155630 h 832698"/>
              <a:gd name="connsiteX4-1241" fmla="*/ 733425 w 896444"/>
              <a:gd name="connsiteY4-1242" fmla="*/ 553298 h 832698"/>
              <a:gd name="connsiteX5-1243" fmla="*/ 445294 w 896444"/>
              <a:gd name="connsiteY5-1244" fmla="*/ 723160 h 832698"/>
              <a:gd name="connsiteX6-1245" fmla="*/ 104775 w 896444"/>
              <a:gd name="connsiteY6-1246" fmla="*/ 430267 h 832698"/>
              <a:gd name="connsiteX7-1247" fmla="*/ 436562 w 896444"/>
              <a:gd name="connsiteY7-1248" fmla="*/ 1642 h 832698"/>
              <a:gd name="connsiteX8-1249" fmla="*/ 838200 w 896444"/>
              <a:gd name="connsiteY8-1250" fmla="*/ 178649 h 832698"/>
              <a:gd name="connsiteX9-1251" fmla="*/ 863600 w 896444"/>
              <a:gd name="connsiteY9-1252" fmla="*/ 540598 h 832698"/>
              <a:gd name="connsiteX10-1253" fmla="*/ 749300 w 896444"/>
              <a:gd name="connsiteY10-1254" fmla="*/ 680298 h 832698"/>
              <a:gd name="connsiteX11-1255" fmla="*/ 406400 w 896444"/>
              <a:gd name="connsiteY11-1256" fmla="*/ 832698 h 832698"/>
              <a:gd name="connsiteX12-1257" fmla="*/ 0 w 896444"/>
              <a:gd name="connsiteY12-1258" fmla="*/ 521548 h 832698"/>
              <a:gd name="connsiteX13-1259" fmla="*/ 0 w 896444"/>
              <a:gd name="connsiteY13-1260" fmla="*/ 521548 h 832698"/>
              <a:gd name="connsiteX0-1261" fmla="*/ 457200 w 896444"/>
              <a:gd name="connsiteY0-1262" fmla="*/ 286804 h 832904"/>
              <a:gd name="connsiteX1-1263" fmla="*/ 549275 w 896444"/>
              <a:gd name="connsiteY1-1264" fmla="*/ 551916 h 832904"/>
              <a:gd name="connsiteX2-1265" fmla="*/ 259557 w 896444"/>
              <a:gd name="connsiteY2-1266" fmla="*/ 416185 h 832904"/>
              <a:gd name="connsiteX3-1267" fmla="*/ 477043 w 896444"/>
              <a:gd name="connsiteY3-1268" fmla="*/ 155836 h 832904"/>
              <a:gd name="connsiteX4-1269" fmla="*/ 733425 w 896444"/>
              <a:gd name="connsiteY4-1270" fmla="*/ 553504 h 832904"/>
              <a:gd name="connsiteX5-1271" fmla="*/ 445294 w 896444"/>
              <a:gd name="connsiteY5-1272" fmla="*/ 723366 h 832904"/>
              <a:gd name="connsiteX6-1273" fmla="*/ 104775 w 896444"/>
              <a:gd name="connsiteY6-1274" fmla="*/ 430473 h 832904"/>
              <a:gd name="connsiteX7-1275" fmla="*/ 436562 w 896444"/>
              <a:gd name="connsiteY7-1276" fmla="*/ 1848 h 832904"/>
              <a:gd name="connsiteX8-1277" fmla="*/ 838200 w 896444"/>
              <a:gd name="connsiteY8-1278" fmla="*/ 178855 h 832904"/>
              <a:gd name="connsiteX9-1279" fmla="*/ 863600 w 896444"/>
              <a:gd name="connsiteY9-1280" fmla="*/ 540804 h 832904"/>
              <a:gd name="connsiteX10-1281" fmla="*/ 749300 w 896444"/>
              <a:gd name="connsiteY10-1282" fmla="*/ 680504 h 832904"/>
              <a:gd name="connsiteX11-1283" fmla="*/ 406400 w 896444"/>
              <a:gd name="connsiteY11-1284" fmla="*/ 832904 h 832904"/>
              <a:gd name="connsiteX12-1285" fmla="*/ 0 w 896444"/>
              <a:gd name="connsiteY12-1286" fmla="*/ 521754 h 832904"/>
              <a:gd name="connsiteX13-1287" fmla="*/ 0 w 896444"/>
              <a:gd name="connsiteY13-1288" fmla="*/ 521754 h 832904"/>
              <a:gd name="connsiteX0-1289" fmla="*/ 457200 w 904150"/>
              <a:gd name="connsiteY0-1290" fmla="*/ 286804 h 832904"/>
              <a:gd name="connsiteX1-1291" fmla="*/ 549275 w 904150"/>
              <a:gd name="connsiteY1-1292" fmla="*/ 551916 h 832904"/>
              <a:gd name="connsiteX2-1293" fmla="*/ 259557 w 904150"/>
              <a:gd name="connsiteY2-1294" fmla="*/ 416185 h 832904"/>
              <a:gd name="connsiteX3-1295" fmla="*/ 477043 w 904150"/>
              <a:gd name="connsiteY3-1296" fmla="*/ 155836 h 832904"/>
              <a:gd name="connsiteX4-1297" fmla="*/ 733425 w 904150"/>
              <a:gd name="connsiteY4-1298" fmla="*/ 553504 h 832904"/>
              <a:gd name="connsiteX5-1299" fmla="*/ 445294 w 904150"/>
              <a:gd name="connsiteY5-1300" fmla="*/ 723366 h 832904"/>
              <a:gd name="connsiteX6-1301" fmla="*/ 104775 w 904150"/>
              <a:gd name="connsiteY6-1302" fmla="*/ 430473 h 832904"/>
              <a:gd name="connsiteX7-1303" fmla="*/ 436562 w 904150"/>
              <a:gd name="connsiteY7-1304" fmla="*/ 1848 h 832904"/>
              <a:gd name="connsiteX8-1305" fmla="*/ 838200 w 904150"/>
              <a:gd name="connsiteY8-1306" fmla="*/ 178855 h 832904"/>
              <a:gd name="connsiteX9-1307" fmla="*/ 877887 w 904150"/>
              <a:gd name="connsiteY9-1308" fmla="*/ 562235 h 832904"/>
              <a:gd name="connsiteX10-1309" fmla="*/ 749300 w 904150"/>
              <a:gd name="connsiteY10-1310" fmla="*/ 680504 h 832904"/>
              <a:gd name="connsiteX11-1311" fmla="*/ 406400 w 904150"/>
              <a:gd name="connsiteY11-1312" fmla="*/ 832904 h 832904"/>
              <a:gd name="connsiteX12-1313" fmla="*/ 0 w 904150"/>
              <a:gd name="connsiteY12-1314" fmla="*/ 521754 h 832904"/>
              <a:gd name="connsiteX13-1315" fmla="*/ 0 w 904150"/>
              <a:gd name="connsiteY13-1316" fmla="*/ 521754 h 832904"/>
              <a:gd name="connsiteX0-1317" fmla="*/ 457200 w 913169"/>
              <a:gd name="connsiteY0-1318" fmla="*/ 286804 h 832904"/>
              <a:gd name="connsiteX1-1319" fmla="*/ 549275 w 913169"/>
              <a:gd name="connsiteY1-1320" fmla="*/ 551916 h 832904"/>
              <a:gd name="connsiteX2-1321" fmla="*/ 259557 w 913169"/>
              <a:gd name="connsiteY2-1322" fmla="*/ 416185 h 832904"/>
              <a:gd name="connsiteX3-1323" fmla="*/ 477043 w 913169"/>
              <a:gd name="connsiteY3-1324" fmla="*/ 155836 h 832904"/>
              <a:gd name="connsiteX4-1325" fmla="*/ 733425 w 913169"/>
              <a:gd name="connsiteY4-1326" fmla="*/ 553504 h 832904"/>
              <a:gd name="connsiteX5-1327" fmla="*/ 445294 w 913169"/>
              <a:gd name="connsiteY5-1328" fmla="*/ 723366 h 832904"/>
              <a:gd name="connsiteX6-1329" fmla="*/ 104775 w 913169"/>
              <a:gd name="connsiteY6-1330" fmla="*/ 430473 h 832904"/>
              <a:gd name="connsiteX7-1331" fmla="*/ 436562 w 913169"/>
              <a:gd name="connsiteY7-1332" fmla="*/ 1848 h 832904"/>
              <a:gd name="connsiteX8-1333" fmla="*/ 838200 w 913169"/>
              <a:gd name="connsiteY8-1334" fmla="*/ 178855 h 832904"/>
              <a:gd name="connsiteX9-1335" fmla="*/ 892175 w 913169"/>
              <a:gd name="connsiteY9-1336" fmla="*/ 571760 h 832904"/>
              <a:gd name="connsiteX10-1337" fmla="*/ 749300 w 913169"/>
              <a:gd name="connsiteY10-1338" fmla="*/ 680504 h 832904"/>
              <a:gd name="connsiteX11-1339" fmla="*/ 406400 w 913169"/>
              <a:gd name="connsiteY11-1340" fmla="*/ 832904 h 832904"/>
              <a:gd name="connsiteX12-1341" fmla="*/ 0 w 913169"/>
              <a:gd name="connsiteY12-1342" fmla="*/ 521754 h 832904"/>
              <a:gd name="connsiteX13-1343" fmla="*/ 0 w 913169"/>
              <a:gd name="connsiteY13-1344" fmla="*/ 521754 h 832904"/>
              <a:gd name="connsiteX0-1345" fmla="*/ 457200 w 913169"/>
              <a:gd name="connsiteY0-1346" fmla="*/ 286804 h 832904"/>
              <a:gd name="connsiteX1-1347" fmla="*/ 549275 w 913169"/>
              <a:gd name="connsiteY1-1348" fmla="*/ 551916 h 832904"/>
              <a:gd name="connsiteX2-1349" fmla="*/ 259557 w 913169"/>
              <a:gd name="connsiteY2-1350" fmla="*/ 416185 h 832904"/>
              <a:gd name="connsiteX3-1351" fmla="*/ 477043 w 913169"/>
              <a:gd name="connsiteY3-1352" fmla="*/ 155836 h 832904"/>
              <a:gd name="connsiteX4-1353" fmla="*/ 733425 w 913169"/>
              <a:gd name="connsiteY4-1354" fmla="*/ 553504 h 832904"/>
              <a:gd name="connsiteX5-1355" fmla="*/ 445294 w 913169"/>
              <a:gd name="connsiteY5-1356" fmla="*/ 723366 h 832904"/>
              <a:gd name="connsiteX6-1357" fmla="*/ 104775 w 913169"/>
              <a:gd name="connsiteY6-1358" fmla="*/ 430473 h 832904"/>
              <a:gd name="connsiteX7-1359" fmla="*/ 436562 w 913169"/>
              <a:gd name="connsiteY7-1360" fmla="*/ 1848 h 832904"/>
              <a:gd name="connsiteX8-1361" fmla="*/ 838200 w 913169"/>
              <a:gd name="connsiteY8-1362" fmla="*/ 178855 h 832904"/>
              <a:gd name="connsiteX9-1363" fmla="*/ 892175 w 913169"/>
              <a:gd name="connsiteY9-1364" fmla="*/ 571760 h 832904"/>
              <a:gd name="connsiteX10-1365" fmla="*/ 730250 w 913169"/>
              <a:gd name="connsiteY10-1366" fmla="*/ 816235 h 832904"/>
              <a:gd name="connsiteX11-1367" fmla="*/ 406400 w 913169"/>
              <a:gd name="connsiteY11-1368" fmla="*/ 832904 h 832904"/>
              <a:gd name="connsiteX12-1369" fmla="*/ 0 w 913169"/>
              <a:gd name="connsiteY12-1370" fmla="*/ 521754 h 832904"/>
              <a:gd name="connsiteX13-1371" fmla="*/ 0 w 913169"/>
              <a:gd name="connsiteY13-1372" fmla="*/ 521754 h 832904"/>
              <a:gd name="connsiteX0-1373" fmla="*/ 457200 w 912126"/>
              <a:gd name="connsiteY0-1374" fmla="*/ 286804 h 832904"/>
              <a:gd name="connsiteX1-1375" fmla="*/ 549275 w 912126"/>
              <a:gd name="connsiteY1-1376" fmla="*/ 551916 h 832904"/>
              <a:gd name="connsiteX2-1377" fmla="*/ 259557 w 912126"/>
              <a:gd name="connsiteY2-1378" fmla="*/ 416185 h 832904"/>
              <a:gd name="connsiteX3-1379" fmla="*/ 477043 w 912126"/>
              <a:gd name="connsiteY3-1380" fmla="*/ 155836 h 832904"/>
              <a:gd name="connsiteX4-1381" fmla="*/ 733425 w 912126"/>
              <a:gd name="connsiteY4-1382" fmla="*/ 553504 h 832904"/>
              <a:gd name="connsiteX5-1383" fmla="*/ 445294 w 912126"/>
              <a:gd name="connsiteY5-1384" fmla="*/ 723366 h 832904"/>
              <a:gd name="connsiteX6-1385" fmla="*/ 104775 w 912126"/>
              <a:gd name="connsiteY6-1386" fmla="*/ 430473 h 832904"/>
              <a:gd name="connsiteX7-1387" fmla="*/ 436562 w 912126"/>
              <a:gd name="connsiteY7-1388" fmla="*/ 1848 h 832904"/>
              <a:gd name="connsiteX8-1389" fmla="*/ 838200 w 912126"/>
              <a:gd name="connsiteY8-1390" fmla="*/ 178855 h 832904"/>
              <a:gd name="connsiteX9-1391" fmla="*/ 892175 w 912126"/>
              <a:gd name="connsiteY9-1392" fmla="*/ 571760 h 832904"/>
              <a:gd name="connsiteX10-1393" fmla="*/ 730250 w 912126"/>
              <a:gd name="connsiteY10-1394" fmla="*/ 816235 h 832904"/>
              <a:gd name="connsiteX11-1395" fmla="*/ 406400 w 912126"/>
              <a:gd name="connsiteY11-1396" fmla="*/ 832904 h 832904"/>
              <a:gd name="connsiteX12-1397" fmla="*/ 0 w 912126"/>
              <a:gd name="connsiteY12-1398" fmla="*/ 521754 h 832904"/>
              <a:gd name="connsiteX13-1399" fmla="*/ 0 w 912126"/>
              <a:gd name="connsiteY13-1400" fmla="*/ 521754 h 832904"/>
              <a:gd name="connsiteX0-1401" fmla="*/ 457200 w 912126"/>
              <a:gd name="connsiteY0-1402" fmla="*/ 286804 h 832904"/>
              <a:gd name="connsiteX1-1403" fmla="*/ 549275 w 912126"/>
              <a:gd name="connsiteY1-1404" fmla="*/ 551916 h 832904"/>
              <a:gd name="connsiteX2-1405" fmla="*/ 259557 w 912126"/>
              <a:gd name="connsiteY2-1406" fmla="*/ 416185 h 832904"/>
              <a:gd name="connsiteX3-1407" fmla="*/ 477043 w 912126"/>
              <a:gd name="connsiteY3-1408" fmla="*/ 155836 h 832904"/>
              <a:gd name="connsiteX4-1409" fmla="*/ 733425 w 912126"/>
              <a:gd name="connsiteY4-1410" fmla="*/ 553504 h 832904"/>
              <a:gd name="connsiteX5-1411" fmla="*/ 445294 w 912126"/>
              <a:gd name="connsiteY5-1412" fmla="*/ 723366 h 832904"/>
              <a:gd name="connsiteX6-1413" fmla="*/ 104775 w 912126"/>
              <a:gd name="connsiteY6-1414" fmla="*/ 430473 h 832904"/>
              <a:gd name="connsiteX7-1415" fmla="*/ 436562 w 912126"/>
              <a:gd name="connsiteY7-1416" fmla="*/ 1848 h 832904"/>
              <a:gd name="connsiteX8-1417" fmla="*/ 838200 w 912126"/>
              <a:gd name="connsiteY8-1418" fmla="*/ 178855 h 832904"/>
              <a:gd name="connsiteX9-1419" fmla="*/ 892175 w 912126"/>
              <a:gd name="connsiteY9-1420" fmla="*/ 571760 h 832904"/>
              <a:gd name="connsiteX10-1421" fmla="*/ 730250 w 912126"/>
              <a:gd name="connsiteY10-1422" fmla="*/ 816235 h 832904"/>
              <a:gd name="connsiteX11-1423" fmla="*/ 406400 w 912126"/>
              <a:gd name="connsiteY11-1424" fmla="*/ 832904 h 832904"/>
              <a:gd name="connsiteX12-1425" fmla="*/ 0 w 912126"/>
              <a:gd name="connsiteY12-1426" fmla="*/ 521754 h 832904"/>
              <a:gd name="connsiteX13-1427" fmla="*/ 0 w 912126"/>
              <a:gd name="connsiteY13-1428" fmla="*/ 521754 h 832904"/>
              <a:gd name="connsiteX0-1429" fmla="*/ 457200 w 912126"/>
              <a:gd name="connsiteY0-1430" fmla="*/ 286804 h 832904"/>
              <a:gd name="connsiteX1-1431" fmla="*/ 549275 w 912126"/>
              <a:gd name="connsiteY1-1432" fmla="*/ 551916 h 832904"/>
              <a:gd name="connsiteX2-1433" fmla="*/ 259557 w 912126"/>
              <a:gd name="connsiteY2-1434" fmla="*/ 416185 h 832904"/>
              <a:gd name="connsiteX3-1435" fmla="*/ 477043 w 912126"/>
              <a:gd name="connsiteY3-1436" fmla="*/ 155836 h 832904"/>
              <a:gd name="connsiteX4-1437" fmla="*/ 733425 w 912126"/>
              <a:gd name="connsiteY4-1438" fmla="*/ 553504 h 832904"/>
              <a:gd name="connsiteX5-1439" fmla="*/ 445294 w 912126"/>
              <a:gd name="connsiteY5-1440" fmla="*/ 723366 h 832904"/>
              <a:gd name="connsiteX6-1441" fmla="*/ 104775 w 912126"/>
              <a:gd name="connsiteY6-1442" fmla="*/ 430473 h 832904"/>
              <a:gd name="connsiteX7-1443" fmla="*/ 436562 w 912126"/>
              <a:gd name="connsiteY7-1444" fmla="*/ 1848 h 832904"/>
              <a:gd name="connsiteX8-1445" fmla="*/ 838200 w 912126"/>
              <a:gd name="connsiteY8-1446" fmla="*/ 178855 h 832904"/>
              <a:gd name="connsiteX9-1447" fmla="*/ 892175 w 912126"/>
              <a:gd name="connsiteY9-1448" fmla="*/ 571760 h 832904"/>
              <a:gd name="connsiteX10-1449" fmla="*/ 730250 w 912126"/>
              <a:gd name="connsiteY10-1450" fmla="*/ 816235 h 832904"/>
              <a:gd name="connsiteX11-1451" fmla="*/ 406400 w 912126"/>
              <a:gd name="connsiteY11-1452" fmla="*/ 832904 h 832904"/>
              <a:gd name="connsiteX12-1453" fmla="*/ 0 w 912126"/>
              <a:gd name="connsiteY12-1454" fmla="*/ 521754 h 832904"/>
              <a:gd name="connsiteX13-1455" fmla="*/ 0 w 912126"/>
              <a:gd name="connsiteY13-1456" fmla="*/ 521754 h 832904"/>
              <a:gd name="connsiteX0-1457" fmla="*/ 457200 w 912126"/>
              <a:gd name="connsiteY0-1458" fmla="*/ 286804 h 832904"/>
              <a:gd name="connsiteX1-1459" fmla="*/ 549275 w 912126"/>
              <a:gd name="connsiteY1-1460" fmla="*/ 551916 h 832904"/>
              <a:gd name="connsiteX2-1461" fmla="*/ 259557 w 912126"/>
              <a:gd name="connsiteY2-1462" fmla="*/ 416185 h 832904"/>
              <a:gd name="connsiteX3-1463" fmla="*/ 477043 w 912126"/>
              <a:gd name="connsiteY3-1464" fmla="*/ 155836 h 832904"/>
              <a:gd name="connsiteX4-1465" fmla="*/ 733425 w 912126"/>
              <a:gd name="connsiteY4-1466" fmla="*/ 553504 h 832904"/>
              <a:gd name="connsiteX5-1467" fmla="*/ 445294 w 912126"/>
              <a:gd name="connsiteY5-1468" fmla="*/ 723366 h 832904"/>
              <a:gd name="connsiteX6-1469" fmla="*/ 104775 w 912126"/>
              <a:gd name="connsiteY6-1470" fmla="*/ 430473 h 832904"/>
              <a:gd name="connsiteX7-1471" fmla="*/ 436562 w 912126"/>
              <a:gd name="connsiteY7-1472" fmla="*/ 1848 h 832904"/>
              <a:gd name="connsiteX8-1473" fmla="*/ 838200 w 912126"/>
              <a:gd name="connsiteY8-1474" fmla="*/ 178855 h 832904"/>
              <a:gd name="connsiteX9-1475" fmla="*/ 892175 w 912126"/>
              <a:gd name="connsiteY9-1476" fmla="*/ 571760 h 832904"/>
              <a:gd name="connsiteX10-1477" fmla="*/ 730250 w 912126"/>
              <a:gd name="connsiteY10-1478" fmla="*/ 816235 h 832904"/>
              <a:gd name="connsiteX11-1479" fmla="*/ 406400 w 912126"/>
              <a:gd name="connsiteY11-1480" fmla="*/ 832904 h 832904"/>
              <a:gd name="connsiteX12-1481" fmla="*/ 0 w 912126"/>
              <a:gd name="connsiteY12-1482" fmla="*/ 521754 h 832904"/>
              <a:gd name="connsiteX13-1483" fmla="*/ 0 w 912126"/>
              <a:gd name="connsiteY13-1484" fmla="*/ 521754 h 832904"/>
              <a:gd name="connsiteX0-1485" fmla="*/ 457200 w 909007"/>
              <a:gd name="connsiteY0-1486" fmla="*/ 286804 h 832904"/>
              <a:gd name="connsiteX1-1487" fmla="*/ 549275 w 909007"/>
              <a:gd name="connsiteY1-1488" fmla="*/ 551916 h 832904"/>
              <a:gd name="connsiteX2-1489" fmla="*/ 259557 w 909007"/>
              <a:gd name="connsiteY2-1490" fmla="*/ 416185 h 832904"/>
              <a:gd name="connsiteX3-1491" fmla="*/ 477043 w 909007"/>
              <a:gd name="connsiteY3-1492" fmla="*/ 155836 h 832904"/>
              <a:gd name="connsiteX4-1493" fmla="*/ 733425 w 909007"/>
              <a:gd name="connsiteY4-1494" fmla="*/ 553504 h 832904"/>
              <a:gd name="connsiteX5-1495" fmla="*/ 445294 w 909007"/>
              <a:gd name="connsiteY5-1496" fmla="*/ 723366 h 832904"/>
              <a:gd name="connsiteX6-1497" fmla="*/ 104775 w 909007"/>
              <a:gd name="connsiteY6-1498" fmla="*/ 430473 h 832904"/>
              <a:gd name="connsiteX7-1499" fmla="*/ 436562 w 909007"/>
              <a:gd name="connsiteY7-1500" fmla="*/ 1848 h 832904"/>
              <a:gd name="connsiteX8-1501" fmla="*/ 838200 w 909007"/>
              <a:gd name="connsiteY8-1502" fmla="*/ 178855 h 832904"/>
              <a:gd name="connsiteX9-1503" fmla="*/ 892175 w 909007"/>
              <a:gd name="connsiteY9-1504" fmla="*/ 571760 h 832904"/>
              <a:gd name="connsiteX10-1505" fmla="*/ 730250 w 909007"/>
              <a:gd name="connsiteY10-1506" fmla="*/ 816235 h 832904"/>
              <a:gd name="connsiteX11-1507" fmla="*/ 406400 w 909007"/>
              <a:gd name="connsiteY11-1508" fmla="*/ 832904 h 832904"/>
              <a:gd name="connsiteX12-1509" fmla="*/ 0 w 909007"/>
              <a:gd name="connsiteY12-1510" fmla="*/ 521754 h 832904"/>
              <a:gd name="connsiteX13-1511" fmla="*/ 0 w 909007"/>
              <a:gd name="connsiteY13-1512" fmla="*/ 521754 h 832904"/>
              <a:gd name="connsiteX0-1513" fmla="*/ 457200 w 909007"/>
              <a:gd name="connsiteY0-1514" fmla="*/ 286804 h 853135"/>
              <a:gd name="connsiteX1-1515" fmla="*/ 549275 w 909007"/>
              <a:gd name="connsiteY1-1516" fmla="*/ 551916 h 853135"/>
              <a:gd name="connsiteX2-1517" fmla="*/ 259557 w 909007"/>
              <a:gd name="connsiteY2-1518" fmla="*/ 416185 h 853135"/>
              <a:gd name="connsiteX3-1519" fmla="*/ 477043 w 909007"/>
              <a:gd name="connsiteY3-1520" fmla="*/ 155836 h 853135"/>
              <a:gd name="connsiteX4-1521" fmla="*/ 733425 w 909007"/>
              <a:gd name="connsiteY4-1522" fmla="*/ 553504 h 853135"/>
              <a:gd name="connsiteX5-1523" fmla="*/ 445294 w 909007"/>
              <a:gd name="connsiteY5-1524" fmla="*/ 723366 h 853135"/>
              <a:gd name="connsiteX6-1525" fmla="*/ 104775 w 909007"/>
              <a:gd name="connsiteY6-1526" fmla="*/ 430473 h 853135"/>
              <a:gd name="connsiteX7-1527" fmla="*/ 436562 w 909007"/>
              <a:gd name="connsiteY7-1528" fmla="*/ 1848 h 853135"/>
              <a:gd name="connsiteX8-1529" fmla="*/ 838200 w 909007"/>
              <a:gd name="connsiteY8-1530" fmla="*/ 178855 h 853135"/>
              <a:gd name="connsiteX9-1531" fmla="*/ 892175 w 909007"/>
              <a:gd name="connsiteY9-1532" fmla="*/ 571760 h 853135"/>
              <a:gd name="connsiteX10-1533" fmla="*/ 730250 w 909007"/>
              <a:gd name="connsiteY10-1534" fmla="*/ 816235 h 853135"/>
              <a:gd name="connsiteX11-1535" fmla="*/ 406400 w 909007"/>
              <a:gd name="connsiteY11-1536" fmla="*/ 832904 h 853135"/>
              <a:gd name="connsiteX12-1537" fmla="*/ 0 w 909007"/>
              <a:gd name="connsiteY12-1538" fmla="*/ 521754 h 853135"/>
              <a:gd name="connsiteX13-1539" fmla="*/ 0 w 909007"/>
              <a:gd name="connsiteY13-1540" fmla="*/ 521754 h 853135"/>
              <a:gd name="connsiteX0-1541" fmla="*/ 457200 w 909007"/>
              <a:gd name="connsiteY0-1542" fmla="*/ 286804 h 863293"/>
              <a:gd name="connsiteX1-1543" fmla="*/ 549275 w 909007"/>
              <a:gd name="connsiteY1-1544" fmla="*/ 551916 h 863293"/>
              <a:gd name="connsiteX2-1545" fmla="*/ 259557 w 909007"/>
              <a:gd name="connsiteY2-1546" fmla="*/ 416185 h 863293"/>
              <a:gd name="connsiteX3-1547" fmla="*/ 477043 w 909007"/>
              <a:gd name="connsiteY3-1548" fmla="*/ 155836 h 863293"/>
              <a:gd name="connsiteX4-1549" fmla="*/ 733425 w 909007"/>
              <a:gd name="connsiteY4-1550" fmla="*/ 553504 h 863293"/>
              <a:gd name="connsiteX5-1551" fmla="*/ 445294 w 909007"/>
              <a:gd name="connsiteY5-1552" fmla="*/ 723366 h 863293"/>
              <a:gd name="connsiteX6-1553" fmla="*/ 104775 w 909007"/>
              <a:gd name="connsiteY6-1554" fmla="*/ 430473 h 863293"/>
              <a:gd name="connsiteX7-1555" fmla="*/ 436562 w 909007"/>
              <a:gd name="connsiteY7-1556" fmla="*/ 1848 h 863293"/>
              <a:gd name="connsiteX8-1557" fmla="*/ 838200 w 909007"/>
              <a:gd name="connsiteY8-1558" fmla="*/ 178855 h 863293"/>
              <a:gd name="connsiteX9-1559" fmla="*/ 892175 w 909007"/>
              <a:gd name="connsiteY9-1560" fmla="*/ 571760 h 863293"/>
              <a:gd name="connsiteX10-1561" fmla="*/ 730250 w 909007"/>
              <a:gd name="connsiteY10-1562" fmla="*/ 816235 h 863293"/>
              <a:gd name="connsiteX11-1563" fmla="*/ 406400 w 909007"/>
              <a:gd name="connsiteY11-1564" fmla="*/ 832904 h 863293"/>
              <a:gd name="connsiteX12-1565" fmla="*/ 0 w 909007"/>
              <a:gd name="connsiteY12-1566" fmla="*/ 521754 h 863293"/>
              <a:gd name="connsiteX13-1567" fmla="*/ 0 w 909007"/>
              <a:gd name="connsiteY13-1568" fmla="*/ 521754 h 863293"/>
              <a:gd name="connsiteX0-1569" fmla="*/ 457200 w 909007"/>
              <a:gd name="connsiteY0-1570" fmla="*/ 286804 h 861899"/>
              <a:gd name="connsiteX1-1571" fmla="*/ 549275 w 909007"/>
              <a:gd name="connsiteY1-1572" fmla="*/ 551916 h 861899"/>
              <a:gd name="connsiteX2-1573" fmla="*/ 259557 w 909007"/>
              <a:gd name="connsiteY2-1574" fmla="*/ 416185 h 861899"/>
              <a:gd name="connsiteX3-1575" fmla="*/ 477043 w 909007"/>
              <a:gd name="connsiteY3-1576" fmla="*/ 155836 h 861899"/>
              <a:gd name="connsiteX4-1577" fmla="*/ 733425 w 909007"/>
              <a:gd name="connsiteY4-1578" fmla="*/ 553504 h 861899"/>
              <a:gd name="connsiteX5-1579" fmla="*/ 445294 w 909007"/>
              <a:gd name="connsiteY5-1580" fmla="*/ 723366 h 861899"/>
              <a:gd name="connsiteX6-1581" fmla="*/ 104775 w 909007"/>
              <a:gd name="connsiteY6-1582" fmla="*/ 430473 h 861899"/>
              <a:gd name="connsiteX7-1583" fmla="*/ 436562 w 909007"/>
              <a:gd name="connsiteY7-1584" fmla="*/ 1848 h 861899"/>
              <a:gd name="connsiteX8-1585" fmla="*/ 838200 w 909007"/>
              <a:gd name="connsiteY8-1586" fmla="*/ 178855 h 861899"/>
              <a:gd name="connsiteX9-1587" fmla="*/ 892175 w 909007"/>
              <a:gd name="connsiteY9-1588" fmla="*/ 571760 h 861899"/>
              <a:gd name="connsiteX10-1589" fmla="*/ 730250 w 909007"/>
              <a:gd name="connsiteY10-1590" fmla="*/ 816235 h 861899"/>
              <a:gd name="connsiteX11-1591" fmla="*/ 406400 w 909007"/>
              <a:gd name="connsiteY11-1592" fmla="*/ 832904 h 861899"/>
              <a:gd name="connsiteX12-1593" fmla="*/ 0 w 909007"/>
              <a:gd name="connsiteY12-1594" fmla="*/ 521754 h 861899"/>
              <a:gd name="connsiteX13-1595" fmla="*/ 0 w 909007"/>
              <a:gd name="connsiteY13-1596" fmla="*/ 521754 h 861899"/>
              <a:gd name="connsiteX0-1597" fmla="*/ 457200 w 909007"/>
              <a:gd name="connsiteY0-1598" fmla="*/ 286804 h 862588"/>
              <a:gd name="connsiteX1-1599" fmla="*/ 549275 w 909007"/>
              <a:gd name="connsiteY1-1600" fmla="*/ 551916 h 862588"/>
              <a:gd name="connsiteX2-1601" fmla="*/ 259557 w 909007"/>
              <a:gd name="connsiteY2-1602" fmla="*/ 416185 h 862588"/>
              <a:gd name="connsiteX3-1603" fmla="*/ 477043 w 909007"/>
              <a:gd name="connsiteY3-1604" fmla="*/ 155836 h 862588"/>
              <a:gd name="connsiteX4-1605" fmla="*/ 733425 w 909007"/>
              <a:gd name="connsiteY4-1606" fmla="*/ 553504 h 862588"/>
              <a:gd name="connsiteX5-1607" fmla="*/ 445294 w 909007"/>
              <a:gd name="connsiteY5-1608" fmla="*/ 723366 h 862588"/>
              <a:gd name="connsiteX6-1609" fmla="*/ 104775 w 909007"/>
              <a:gd name="connsiteY6-1610" fmla="*/ 430473 h 862588"/>
              <a:gd name="connsiteX7-1611" fmla="*/ 436562 w 909007"/>
              <a:gd name="connsiteY7-1612" fmla="*/ 1848 h 862588"/>
              <a:gd name="connsiteX8-1613" fmla="*/ 838200 w 909007"/>
              <a:gd name="connsiteY8-1614" fmla="*/ 178855 h 862588"/>
              <a:gd name="connsiteX9-1615" fmla="*/ 892175 w 909007"/>
              <a:gd name="connsiteY9-1616" fmla="*/ 571760 h 862588"/>
              <a:gd name="connsiteX10-1617" fmla="*/ 730250 w 909007"/>
              <a:gd name="connsiteY10-1618" fmla="*/ 816235 h 862588"/>
              <a:gd name="connsiteX11-1619" fmla="*/ 406400 w 909007"/>
              <a:gd name="connsiteY11-1620" fmla="*/ 832904 h 862588"/>
              <a:gd name="connsiteX12-1621" fmla="*/ 0 w 909007"/>
              <a:gd name="connsiteY12-1622" fmla="*/ 521754 h 862588"/>
              <a:gd name="connsiteX13-1623" fmla="*/ 0 w 909007"/>
              <a:gd name="connsiteY13-1624" fmla="*/ 521754 h 862588"/>
              <a:gd name="connsiteX0-1625" fmla="*/ 457200 w 909007"/>
              <a:gd name="connsiteY0-1626" fmla="*/ 286804 h 858182"/>
              <a:gd name="connsiteX1-1627" fmla="*/ 549275 w 909007"/>
              <a:gd name="connsiteY1-1628" fmla="*/ 551916 h 858182"/>
              <a:gd name="connsiteX2-1629" fmla="*/ 259557 w 909007"/>
              <a:gd name="connsiteY2-1630" fmla="*/ 416185 h 858182"/>
              <a:gd name="connsiteX3-1631" fmla="*/ 477043 w 909007"/>
              <a:gd name="connsiteY3-1632" fmla="*/ 155836 h 858182"/>
              <a:gd name="connsiteX4-1633" fmla="*/ 733425 w 909007"/>
              <a:gd name="connsiteY4-1634" fmla="*/ 553504 h 858182"/>
              <a:gd name="connsiteX5-1635" fmla="*/ 445294 w 909007"/>
              <a:gd name="connsiteY5-1636" fmla="*/ 723366 h 858182"/>
              <a:gd name="connsiteX6-1637" fmla="*/ 104775 w 909007"/>
              <a:gd name="connsiteY6-1638" fmla="*/ 430473 h 858182"/>
              <a:gd name="connsiteX7-1639" fmla="*/ 436562 w 909007"/>
              <a:gd name="connsiteY7-1640" fmla="*/ 1848 h 858182"/>
              <a:gd name="connsiteX8-1641" fmla="*/ 838200 w 909007"/>
              <a:gd name="connsiteY8-1642" fmla="*/ 178855 h 858182"/>
              <a:gd name="connsiteX9-1643" fmla="*/ 892175 w 909007"/>
              <a:gd name="connsiteY9-1644" fmla="*/ 571760 h 858182"/>
              <a:gd name="connsiteX10-1645" fmla="*/ 730250 w 909007"/>
              <a:gd name="connsiteY10-1646" fmla="*/ 816235 h 858182"/>
              <a:gd name="connsiteX11-1647" fmla="*/ 306388 w 909007"/>
              <a:gd name="connsiteY11-1648" fmla="*/ 825761 h 858182"/>
              <a:gd name="connsiteX12-1649" fmla="*/ 0 w 909007"/>
              <a:gd name="connsiteY12-1650" fmla="*/ 521754 h 858182"/>
              <a:gd name="connsiteX13-1651" fmla="*/ 0 w 909007"/>
              <a:gd name="connsiteY13-1652" fmla="*/ 521754 h 858182"/>
              <a:gd name="connsiteX0-1653" fmla="*/ 457200 w 909007"/>
              <a:gd name="connsiteY0-1654" fmla="*/ 286804 h 868971"/>
              <a:gd name="connsiteX1-1655" fmla="*/ 549275 w 909007"/>
              <a:gd name="connsiteY1-1656" fmla="*/ 551916 h 868971"/>
              <a:gd name="connsiteX2-1657" fmla="*/ 259557 w 909007"/>
              <a:gd name="connsiteY2-1658" fmla="*/ 416185 h 868971"/>
              <a:gd name="connsiteX3-1659" fmla="*/ 477043 w 909007"/>
              <a:gd name="connsiteY3-1660" fmla="*/ 155836 h 868971"/>
              <a:gd name="connsiteX4-1661" fmla="*/ 733425 w 909007"/>
              <a:gd name="connsiteY4-1662" fmla="*/ 553504 h 868971"/>
              <a:gd name="connsiteX5-1663" fmla="*/ 445294 w 909007"/>
              <a:gd name="connsiteY5-1664" fmla="*/ 723366 h 868971"/>
              <a:gd name="connsiteX6-1665" fmla="*/ 104775 w 909007"/>
              <a:gd name="connsiteY6-1666" fmla="*/ 430473 h 868971"/>
              <a:gd name="connsiteX7-1667" fmla="*/ 436562 w 909007"/>
              <a:gd name="connsiteY7-1668" fmla="*/ 1848 h 868971"/>
              <a:gd name="connsiteX8-1669" fmla="*/ 838200 w 909007"/>
              <a:gd name="connsiteY8-1670" fmla="*/ 178855 h 868971"/>
              <a:gd name="connsiteX9-1671" fmla="*/ 892175 w 909007"/>
              <a:gd name="connsiteY9-1672" fmla="*/ 571760 h 868971"/>
              <a:gd name="connsiteX10-1673" fmla="*/ 730250 w 909007"/>
              <a:gd name="connsiteY10-1674" fmla="*/ 816235 h 868971"/>
              <a:gd name="connsiteX11-1675" fmla="*/ 320675 w 909007"/>
              <a:gd name="connsiteY11-1676" fmla="*/ 842429 h 868971"/>
              <a:gd name="connsiteX12-1677" fmla="*/ 0 w 909007"/>
              <a:gd name="connsiteY12-1678" fmla="*/ 521754 h 868971"/>
              <a:gd name="connsiteX13-1679" fmla="*/ 0 w 909007"/>
              <a:gd name="connsiteY13-1680" fmla="*/ 521754 h 868971"/>
              <a:gd name="connsiteX0-1681" fmla="*/ 457200 w 909007"/>
              <a:gd name="connsiteY0-1682" fmla="*/ 286804 h 868971"/>
              <a:gd name="connsiteX1-1683" fmla="*/ 549275 w 909007"/>
              <a:gd name="connsiteY1-1684" fmla="*/ 551916 h 868971"/>
              <a:gd name="connsiteX2-1685" fmla="*/ 259557 w 909007"/>
              <a:gd name="connsiteY2-1686" fmla="*/ 416185 h 868971"/>
              <a:gd name="connsiteX3-1687" fmla="*/ 477043 w 909007"/>
              <a:gd name="connsiteY3-1688" fmla="*/ 155836 h 868971"/>
              <a:gd name="connsiteX4-1689" fmla="*/ 733425 w 909007"/>
              <a:gd name="connsiteY4-1690" fmla="*/ 553504 h 868971"/>
              <a:gd name="connsiteX5-1691" fmla="*/ 445294 w 909007"/>
              <a:gd name="connsiteY5-1692" fmla="*/ 723366 h 868971"/>
              <a:gd name="connsiteX6-1693" fmla="*/ 104775 w 909007"/>
              <a:gd name="connsiteY6-1694" fmla="*/ 430473 h 868971"/>
              <a:gd name="connsiteX7-1695" fmla="*/ 436562 w 909007"/>
              <a:gd name="connsiteY7-1696" fmla="*/ 1848 h 868971"/>
              <a:gd name="connsiteX8-1697" fmla="*/ 838200 w 909007"/>
              <a:gd name="connsiteY8-1698" fmla="*/ 178855 h 868971"/>
              <a:gd name="connsiteX9-1699" fmla="*/ 892175 w 909007"/>
              <a:gd name="connsiteY9-1700" fmla="*/ 571760 h 868971"/>
              <a:gd name="connsiteX10-1701" fmla="*/ 730250 w 909007"/>
              <a:gd name="connsiteY10-1702" fmla="*/ 816235 h 868971"/>
              <a:gd name="connsiteX11-1703" fmla="*/ 320675 w 909007"/>
              <a:gd name="connsiteY11-1704" fmla="*/ 842429 h 868971"/>
              <a:gd name="connsiteX12-1705" fmla="*/ 0 w 909007"/>
              <a:gd name="connsiteY12-1706" fmla="*/ 521754 h 868971"/>
              <a:gd name="connsiteX13-1707" fmla="*/ 0 w 909007"/>
              <a:gd name="connsiteY13-1708" fmla="*/ 521754 h 868971"/>
              <a:gd name="connsiteX0-1709" fmla="*/ 457200 w 909007"/>
              <a:gd name="connsiteY0-1710" fmla="*/ 286804 h 868971"/>
              <a:gd name="connsiteX1-1711" fmla="*/ 549275 w 909007"/>
              <a:gd name="connsiteY1-1712" fmla="*/ 551916 h 868971"/>
              <a:gd name="connsiteX2-1713" fmla="*/ 259557 w 909007"/>
              <a:gd name="connsiteY2-1714" fmla="*/ 416185 h 868971"/>
              <a:gd name="connsiteX3-1715" fmla="*/ 477043 w 909007"/>
              <a:gd name="connsiteY3-1716" fmla="*/ 155836 h 868971"/>
              <a:gd name="connsiteX4-1717" fmla="*/ 733425 w 909007"/>
              <a:gd name="connsiteY4-1718" fmla="*/ 553504 h 868971"/>
              <a:gd name="connsiteX5-1719" fmla="*/ 445294 w 909007"/>
              <a:gd name="connsiteY5-1720" fmla="*/ 723366 h 868971"/>
              <a:gd name="connsiteX6-1721" fmla="*/ 104775 w 909007"/>
              <a:gd name="connsiteY6-1722" fmla="*/ 430473 h 868971"/>
              <a:gd name="connsiteX7-1723" fmla="*/ 436562 w 909007"/>
              <a:gd name="connsiteY7-1724" fmla="*/ 1848 h 868971"/>
              <a:gd name="connsiteX8-1725" fmla="*/ 838200 w 909007"/>
              <a:gd name="connsiteY8-1726" fmla="*/ 178855 h 868971"/>
              <a:gd name="connsiteX9-1727" fmla="*/ 892175 w 909007"/>
              <a:gd name="connsiteY9-1728" fmla="*/ 571760 h 868971"/>
              <a:gd name="connsiteX10-1729" fmla="*/ 730250 w 909007"/>
              <a:gd name="connsiteY10-1730" fmla="*/ 816235 h 868971"/>
              <a:gd name="connsiteX11-1731" fmla="*/ 320675 w 909007"/>
              <a:gd name="connsiteY11-1732" fmla="*/ 842429 h 868971"/>
              <a:gd name="connsiteX12-1733" fmla="*/ 0 w 909007"/>
              <a:gd name="connsiteY12-1734" fmla="*/ 521754 h 868971"/>
              <a:gd name="connsiteX13-1735" fmla="*/ 0 w 909007"/>
              <a:gd name="connsiteY13-1736" fmla="*/ 521754 h 868971"/>
              <a:gd name="connsiteX0-1737" fmla="*/ 457200 w 909007"/>
              <a:gd name="connsiteY0-1738" fmla="*/ 286804 h 868971"/>
              <a:gd name="connsiteX1-1739" fmla="*/ 549275 w 909007"/>
              <a:gd name="connsiteY1-1740" fmla="*/ 551916 h 868971"/>
              <a:gd name="connsiteX2-1741" fmla="*/ 259557 w 909007"/>
              <a:gd name="connsiteY2-1742" fmla="*/ 416185 h 868971"/>
              <a:gd name="connsiteX3-1743" fmla="*/ 477043 w 909007"/>
              <a:gd name="connsiteY3-1744" fmla="*/ 155836 h 868971"/>
              <a:gd name="connsiteX4-1745" fmla="*/ 733425 w 909007"/>
              <a:gd name="connsiteY4-1746" fmla="*/ 553504 h 868971"/>
              <a:gd name="connsiteX5-1747" fmla="*/ 445294 w 909007"/>
              <a:gd name="connsiteY5-1748" fmla="*/ 723366 h 868971"/>
              <a:gd name="connsiteX6-1749" fmla="*/ 104775 w 909007"/>
              <a:gd name="connsiteY6-1750" fmla="*/ 430473 h 868971"/>
              <a:gd name="connsiteX7-1751" fmla="*/ 436562 w 909007"/>
              <a:gd name="connsiteY7-1752" fmla="*/ 1848 h 868971"/>
              <a:gd name="connsiteX8-1753" fmla="*/ 838200 w 909007"/>
              <a:gd name="connsiteY8-1754" fmla="*/ 178855 h 868971"/>
              <a:gd name="connsiteX9-1755" fmla="*/ 892175 w 909007"/>
              <a:gd name="connsiteY9-1756" fmla="*/ 571760 h 868971"/>
              <a:gd name="connsiteX10-1757" fmla="*/ 730250 w 909007"/>
              <a:gd name="connsiteY10-1758" fmla="*/ 816235 h 868971"/>
              <a:gd name="connsiteX11-1759" fmla="*/ 320675 w 909007"/>
              <a:gd name="connsiteY11-1760" fmla="*/ 842429 h 868971"/>
              <a:gd name="connsiteX12-1761" fmla="*/ 0 w 909007"/>
              <a:gd name="connsiteY12-1762" fmla="*/ 521754 h 868971"/>
              <a:gd name="connsiteX13-1763" fmla="*/ 0 w 909007"/>
              <a:gd name="connsiteY13-1764" fmla="*/ 521754 h 868971"/>
              <a:gd name="connsiteX0-1765" fmla="*/ 457200 w 909007"/>
              <a:gd name="connsiteY0-1766" fmla="*/ 286804 h 874094"/>
              <a:gd name="connsiteX1-1767" fmla="*/ 549275 w 909007"/>
              <a:gd name="connsiteY1-1768" fmla="*/ 551916 h 874094"/>
              <a:gd name="connsiteX2-1769" fmla="*/ 259557 w 909007"/>
              <a:gd name="connsiteY2-1770" fmla="*/ 416185 h 874094"/>
              <a:gd name="connsiteX3-1771" fmla="*/ 477043 w 909007"/>
              <a:gd name="connsiteY3-1772" fmla="*/ 155836 h 874094"/>
              <a:gd name="connsiteX4-1773" fmla="*/ 733425 w 909007"/>
              <a:gd name="connsiteY4-1774" fmla="*/ 553504 h 874094"/>
              <a:gd name="connsiteX5-1775" fmla="*/ 445294 w 909007"/>
              <a:gd name="connsiteY5-1776" fmla="*/ 723366 h 874094"/>
              <a:gd name="connsiteX6-1777" fmla="*/ 104775 w 909007"/>
              <a:gd name="connsiteY6-1778" fmla="*/ 430473 h 874094"/>
              <a:gd name="connsiteX7-1779" fmla="*/ 436562 w 909007"/>
              <a:gd name="connsiteY7-1780" fmla="*/ 1848 h 874094"/>
              <a:gd name="connsiteX8-1781" fmla="*/ 838200 w 909007"/>
              <a:gd name="connsiteY8-1782" fmla="*/ 178855 h 874094"/>
              <a:gd name="connsiteX9-1783" fmla="*/ 892175 w 909007"/>
              <a:gd name="connsiteY9-1784" fmla="*/ 571760 h 874094"/>
              <a:gd name="connsiteX10-1785" fmla="*/ 730250 w 909007"/>
              <a:gd name="connsiteY10-1786" fmla="*/ 816235 h 874094"/>
              <a:gd name="connsiteX11-1787" fmla="*/ 320675 w 909007"/>
              <a:gd name="connsiteY11-1788" fmla="*/ 849573 h 874094"/>
              <a:gd name="connsiteX12-1789" fmla="*/ 0 w 909007"/>
              <a:gd name="connsiteY12-1790" fmla="*/ 521754 h 874094"/>
              <a:gd name="connsiteX13-1791" fmla="*/ 0 w 909007"/>
              <a:gd name="connsiteY13-1792" fmla="*/ 521754 h 874094"/>
              <a:gd name="connsiteX0-1793" fmla="*/ 457200 w 909007"/>
              <a:gd name="connsiteY0-1794" fmla="*/ 286804 h 874094"/>
              <a:gd name="connsiteX1-1795" fmla="*/ 549275 w 909007"/>
              <a:gd name="connsiteY1-1796" fmla="*/ 551916 h 874094"/>
              <a:gd name="connsiteX2-1797" fmla="*/ 259557 w 909007"/>
              <a:gd name="connsiteY2-1798" fmla="*/ 416185 h 874094"/>
              <a:gd name="connsiteX3-1799" fmla="*/ 477043 w 909007"/>
              <a:gd name="connsiteY3-1800" fmla="*/ 155836 h 874094"/>
              <a:gd name="connsiteX4-1801" fmla="*/ 733425 w 909007"/>
              <a:gd name="connsiteY4-1802" fmla="*/ 553504 h 874094"/>
              <a:gd name="connsiteX5-1803" fmla="*/ 445294 w 909007"/>
              <a:gd name="connsiteY5-1804" fmla="*/ 723366 h 874094"/>
              <a:gd name="connsiteX6-1805" fmla="*/ 104775 w 909007"/>
              <a:gd name="connsiteY6-1806" fmla="*/ 430473 h 874094"/>
              <a:gd name="connsiteX7-1807" fmla="*/ 436562 w 909007"/>
              <a:gd name="connsiteY7-1808" fmla="*/ 1848 h 874094"/>
              <a:gd name="connsiteX8-1809" fmla="*/ 838200 w 909007"/>
              <a:gd name="connsiteY8-1810" fmla="*/ 178855 h 874094"/>
              <a:gd name="connsiteX9-1811" fmla="*/ 892175 w 909007"/>
              <a:gd name="connsiteY9-1812" fmla="*/ 571760 h 874094"/>
              <a:gd name="connsiteX10-1813" fmla="*/ 730250 w 909007"/>
              <a:gd name="connsiteY10-1814" fmla="*/ 816235 h 874094"/>
              <a:gd name="connsiteX11-1815" fmla="*/ 320675 w 909007"/>
              <a:gd name="connsiteY11-1816" fmla="*/ 849573 h 874094"/>
              <a:gd name="connsiteX12-1817" fmla="*/ 0 w 909007"/>
              <a:gd name="connsiteY12-1818" fmla="*/ 521754 h 874094"/>
              <a:gd name="connsiteX13-1819" fmla="*/ 0 w 909007"/>
              <a:gd name="connsiteY13-1820" fmla="*/ 521754 h 874094"/>
              <a:gd name="connsiteX0-1821" fmla="*/ 457200 w 909007"/>
              <a:gd name="connsiteY0-1822" fmla="*/ 286804 h 874094"/>
              <a:gd name="connsiteX1-1823" fmla="*/ 549275 w 909007"/>
              <a:gd name="connsiteY1-1824" fmla="*/ 551916 h 874094"/>
              <a:gd name="connsiteX2-1825" fmla="*/ 259557 w 909007"/>
              <a:gd name="connsiteY2-1826" fmla="*/ 416185 h 874094"/>
              <a:gd name="connsiteX3-1827" fmla="*/ 477043 w 909007"/>
              <a:gd name="connsiteY3-1828" fmla="*/ 155836 h 874094"/>
              <a:gd name="connsiteX4-1829" fmla="*/ 733425 w 909007"/>
              <a:gd name="connsiteY4-1830" fmla="*/ 553504 h 874094"/>
              <a:gd name="connsiteX5-1831" fmla="*/ 445294 w 909007"/>
              <a:gd name="connsiteY5-1832" fmla="*/ 723366 h 874094"/>
              <a:gd name="connsiteX6-1833" fmla="*/ 104775 w 909007"/>
              <a:gd name="connsiteY6-1834" fmla="*/ 430473 h 874094"/>
              <a:gd name="connsiteX7-1835" fmla="*/ 436562 w 909007"/>
              <a:gd name="connsiteY7-1836" fmla="*/ 1848 h 874094"/>
              <a:gd name="connsiteX8-1837" fmla="*/ 838200 w 909007"/>
              <a:gd name="connsiteY8-1838" fmla="*/ 178855 h 874094"/>
              <a:gd name="connsiteX9-1839" fmla="*/ 892175 w 909007"/>
              <a:gd name="connsiteY9-1840" fmla="*/ 571760 h 874094"/>
              <a:gd name="connsiteX10-1841" fmla="*/ 730250 w 909007"/>
              <a:gd name="connsiteY10-1842" fmla="*/ 816235 h 874094"/>
              <a:gd name="connsiteX11-1843" fmla="*/ 320675 w 909007"/>
              <a:gd name="connsiteY11-1844" fmla="*/ 849573 h 874094"/>
              <a:gd name="connsiteX12-1845" fmla="*/ 0 w 909007"/>
              <a:gd name="connsiteY12-1846" fmla="*/ 521754 h 874094"/>
              <a:gd name="connsiteX13-1847" fmla="*/ 0 w 909007"/>
              <a:gd name="connsiteY13-1848" fmla="*/ 521754 h 874094"/>
              <a:gd name="connsiteX0-1849" fmla="*/ 485008 w 936815"/>
              <a:gd name="connsiteY0-1850" fmla="*/ 286804 h 874094"/>
              <a:gd name="connsiteX1-1851" fmla="*/ 577083 w 936815"/>
              <a:gd name="connsiteY1-1852" fmla="*/ 551916 h 874094"/>
              <a:gd name="connsiteX2-1853" fmla="*/ 287365 w 936815"/>
              <a:gd name="connsiteY2-1854" fmla="*/ 416185 h 874094"/>
              <a:gd name="connsiteX3-1855" fmla="*/ 504851 w 936815"/>
              <a:gd name="connsiteY3-1856" fmla="*/ 155836 h 874094"/>
              <a:gd name="connsiteX4-1857" fmla="*/ 761233 w 936815"/>
              <a:gd name="connsiteY4-1858" fmla="*/ 553504 h 874094"/>
              <a:gd name="connsiteX5-1859" fmla="*/ 473102 w 936815"/>
              <a:gd name="connsiteY5-1860" fmla="*/ 723366 h 874094"/>
              <a:gd name="connsiteX6-1861" fmla="*/ 132583 w 936815"/>
              <a:gd name="connsiteY6-1862" fmla="*/ 430473 h 874094"/>
              <a:gd name="connsiteX7-1863" fmla="*/ 464370 w 936815"/>
              <a:gd name="connsiteY7-1864" fmla="*/ 1848 h 874094"/>
              <a:gd name="connsiteX8-1865" fmla="*/ 866008 w 936815"/>
              <a:gd name="connsiteY8-1866" fmla="*/ 178855 h 874094"/>
              <a:gd name="connsiteX9-1867" fmla="*/ 919983 w 936815"/>
              <a:gd name="connsiteY9-1868" fmla="*/ 571760 h 874094"/>
              <a:gd name="connsiteX10-1869" fmla="*/ 758058 w 936815"/>
              <a:gd name="connsiteY10-1870" fmla="*/ 816235 h 874094"/>
              <a:gd name="connsiteX11-1871" fmla="*/ 348483 w 936815"/>
              <a:gd name="connsiteY11-1872" fmla="*/ 849573 h 874094"/>
              <a:gd name="connsiteX12-1873" fmla="*/ 27808 w 936815"/>
              <a:gd name="connsiteY12-1874" fmla="*/ 521754 h 874094"/>
              <a:gd name="connsiteX13-1875" fmla="*/ 13521 w 936815"/>
              <a:gd name="connsiteY13-1876" fmla="*/ 564616 h 874094"/>
              <a:gd name="connsiteX0-1877" fmla="*/ 457200 w 909007"/>
              <a:gd name="connsiteY0-1878" fmla="*/ 286804 h 874094"/>
              <a:gd name="connsiteX1-1879" fmla="*/ 549275 w 909007"/>
              <a:gd name="connsiteY1-1880" fmla="*/ 551916 h 874094"/>
              <a:gd name="connsiteX2-1881" fmla="*/ 259557 w 909007"/>
              <a:gd name="connsiteY2-1882" fmla="*/ 416185 h 874094"/>
              <a:gd name="connsiteX3-1883" fmla="*/ 477043 w 909007"/>
              <a:gd name="connsiteY3-1884" fmla="*/ 155836 h 874094"/>
              <a:gd name="connsiteX4-1885" fmla="*/ 733425 w 909007"/>
              <a:gd name="connsiteY4-1886" fmla="*/ 553504 h 874094"/>
              <a:gd name="connsiteX5-1887" fmla="*/ 445294 w 909007"/>
              <a:gd name="connsiteY5-1888" fmla="*/ 723366 h 874094"/>
              <a:gd name="connsiteX6-1889" fmla="*/ 104775 w 909007"/>
              <a:gd name="connsiteY6-1890" fmla="*/ 430473 h 874094"/>
              <a:gd name="connsiteX7-1891" fmla="*/ 436562 w 909007"/>
              <a:gd name="connsiteY7-1892" fmla="*/ 1848 h 874094"/>
              <a:gd name="connsiteX8-1893" fmla="*/ 838200 w 909007"/>
              <a:gd name="connsiteY8-1894" fmla="*/ 178855 h 874094"/>
              <a:gd name="connsiteX9-1895" fmla="*/ 892175 w 909007"/>
              <a:gd name="connsiteY9-1896" fmla="*/ 571760 h 874094"/>
              <a:gd name="connsiteX10-1897" fmla="*/ 730250 w 909007"/>
              <a:gd name="connsiteY10-1898" fmla="*/ 816235 h 874094"/>
              <a:gd name="connsiteX11-1899" fmla="*/ 320675 w 909007"/>
              <a:gd name="connsiteY11-1900" fmla="*/ 849573 h 874094"/>
              <a:gd name="connsiteX12-1901" fmla="*/ 0 w 909007"/>
              <a:gd name="connsiteY12-1902" fmla="*/ 521754 h 874094"/>
              <a:gd name="connsiteX0-1903" fmla="*/ 454819 w 906626"/>
              <a:gd name="connsiteY0-1904" fmla="*/ 286804 h 874094"/>
              <a:gd name="connsiteX1-1905" fmla="*/ 546894 w 906626"/>
              <a:gd name="connsiteY1-1906" fmla="*/ 551916 h 874094"/>
              <a:gd name="connsiteX2-1907" fmla="*/ 257176 w 906626"/>
              <a:gd name="connsiteY2-1908" fmla="*/ 416185 h 874094"/>
              <a:gd name="connsiteX3-1909" fmla="*/ 474662 w 906626"/>
              <a:gd name="connsiteY3-1910" fmla="*/ 155836 h 874094"/>
              <a:gd name="connsiteX4-1911" fmla="*/ 731044 w 906626"/>
              <a:gd name="connsiteY4-1912" fmla="*/ 553504 h 874094"/>
              <a:gd name="connsiteX5-1913" fmla="*/ 442913 w 906626"/>
              <a:gd name="connsiteY5-1914" fmla="*/ 723366 h 874094"/>
              <a:gd name="connsiteX6-1915" fmla="*/ 102394 w 906626"/>
              <a:gd name="connsiteY6-1916" fmla="*/ 430473 h 874094"/>
              <a:gd name="connsiteX7-1917" fmla="*/ 434181 w 906626"/>
              <a:gd name="connsiteY7-1918" fmla="*/ 1848 h 874094"/>
              <a:gd name="connsiteX8-1919" fmla="*/ 835819 w 906626"/>
              <a:gd name="connsiteY8-1920" fmla="*/ 178855 h 874094"/>
              <a:gd name="connsiteX9-1921" fmla="*/ 889794 w 906626"/>
              <a:gd name="connsiteY9-1922" fmla="*/ 571760 h 874094"/>
              <a:gd name="connsiteX10-1923" fmla="*/ 727869 w 906626"/>
              <a:gd name="connsiteY10-1924" fmla="*/ 816235 h 874094"/>
              <a:gd name="connsiteX11-1925" fmla="*/ 318294 w 906626"/>
              <a:gd name="connsiteY11-1926" fmla="*/ 849573 h 874094"/>
              <a:gd name="connsiteX12-1927" fmla="*/ 0 w 906626"/>
              <a:gd name="connsiteY12-1928" fmla="*/ 581285 h 874094"/>
              <a:gd name="connsiteX0-1929" fmla="*/ 454819 w 906626"/>
              <a:gd name="connsiteY0-1930" fmla="*/ 286804 h 874094"/>
              <a:gd name="connsiteX1-1931" fmla="*/ 546894 w 906626"/>
              <a:gd name="connsiteY1-1932" fmla="*/ 551916 h 874094"/>
              <a:gd name="connsiteX2-1933" fmla="*/ 257176 w 906626"/>
              <a:gd name="connsiteY2-1934" fmla="*/ 416185 h 874094"/>
              <a:gd name="connsiteX3-1935" fmla="*/ 474662 w 906626"/>
              <a:gd name="connsiteY3-1936" fmla="*/ 155836 h 874094"/>
              <a:gd name="connsiteX4-1937" fmla="*/ 731044 w 906626"/>
              <a:gd name="connsiteY4-1938" fmla="*/ 553504 h 874094"/>
              <a:gd name="connsiteX5-1939" fmla="*/ 442913 w 906626"/>
              <a:gd name="connsiteY5-1940" fmla="*/ 723366 h 874094"/>
              <a:gd name="connsiteX6-1941" fmla="*/ 102394 w 906626"/>
              <a:gd name="connsiteY6-1942" fmla="*/ 430473 h 874094"/>
              <a:gd name="connsiteX7-1943" fmla="*/ 434181 w 906626"/>
              <a:gd name="connsiteY7-1944" fmla="*/ 1848 h 874094"/>
              <a:gd name="connsiteX8-1945" fmla="*/ 835819 w 906626"/>
              <a:gd name="connsiteY8-1946" fmla="*/ 178855 h 874094"/>
              <a:gd name="connsiteX9-1947" fmla="*/ 889794 w 906626"/>
              <a:gd name="connsiteY9-1948" fmla="*/ 571760 h 874094"/>
              <a:gd name="connsiteX10-1949" fmla="*/ 727869 w 906626"/>
              <a:gd name="connsiteY10-1950" fmla="*/ 816235 h 874094"/>
              <a:gd name="connsiteX11-1951" fmla="*/ 318294 w 906626"/>
              <a:gd name="connsiteY11-1952" fmla="*/ 849573 h 874094"/>
              <a:gd name="connsiteX12-1953" fmla="*/ 0 w 906626"/>
              <a:gd name="connsiteY12-1954" fmla="*/ 581285 h 874094"/>
              <a:gd name="connsiteX0-1955" fmla="*/ 442912 w 894719"/>
              <a:gd name="connsiteY0-1956" fmla="*/ 286804 h 874094"/>
              <a:gd name="connsiteX1-1957" fmla="*/ 534987 w 894719"/>
              <a:gd name="connsiteY1-1958" fmla="*/ 551916 h 874094"/>
              <a:gd name="connsiteX2-1959" fmla="*/ 245269 w 894719"/>
              <a:gd name="connsiteY2-1960" fmla="*/ 416185 h 874094"/>
              <a:gd name="connsiteX3-1961" fmla="*/ 462755 w 894719"/>
              <a:gd name="connsiteY3-1962" fmla="*/ 155836 h 874094"/>
              <a:gd name="connsiteX4-1963" fmla="*/ 719137 w 894719"/>
              <a:gd name="connsiteY4-1964" fmla="*/ 553504 h 874094"/>
              <a:gd name="connsiteX5-1965" fmla="*/ 431006 w 894719"/>
              <a:gd name="connsiteY5-1966" fmla="*/ 723366 h 874094"/>
              <a:gd name="connsiteX6-1967" fmla="*/ 90487 w 894719"/>
              <a:gd name="connsiteY6-1968" fmla="*/ 430473 h 874094"/>
              <a:gd name="connsiteX7-1969" fmla="*/ 422274 w 894719"/>
              <a:gd name="connsiteY7-1970" fmla="*/ 1848 h 874094"/>
              <a:gd name="connsiteX8-1971" fmla="*/ 823912 w 894719"/>
              <a:gd name="connsiteY8-1972" fmla="*/ 178855 h 874094"/>
              <a:gd name="connsiteX9-1973" fmla="*/ 877887 w 894719"/>
              <a:gd name="connsiteY9-1974" fmla="*/ 571760 h 874094"/>
              <a:gd name="connsiteX10-1975" fmla="*/ 715962 w 894719"/>
              <a:gd name="connsiteY10-1976" fmla="*/ 816235 h 874094"/>
              <a:gd name="connsiteX11-1977" fmla="*/ 306387 w 894719"/>
              <a:gd name="connsiteY11-1978" fmla="*/ 849573 h 874094"/>
              <a:gd name="connsiteX12-1979" fmla="*/ 0 w 894719"/>
              <a:gd name="connsiteY12-1980" fmla="*/ 607478 h 874094"/>
              <a:gd name="connsiteX0-1981" fmla="*/ 450056 w 901863"/>
              <a:gd name="connsiteY0-1982" fmla="*/ 286804 h 874094"/>
              <a:gd name="connsiteX1-1983" fmla="*/ 542131 w 901863"/>
              <a:gd name="connsiteY1-1984" fmla="*/ 551916 h 874094"/>
              <a:gd name="connsiteX2-1985" fmla="*/ 252413 w 901863"/>
              <a:gd name="connsiteY2-1986" fmla="*/ 416185 h 874094"/>
              <a:gd name="connsiteX3-1987" fmla="*/ 469899 w 901863"/>
              <a:gd name="connsiteY3-1988" fmla="*/ 155836 h 874094"/>
              <a:gd name="connsiteX4-1989" fmla="*/ 726281 w 901863"/>
              <a:gd name="connsiteY4-1990" fmla="*/ 553504 h 874094"/>
              <a:gd name="connsiteX5-1991" fmla="*/ 438150 w 901863"/>
              <a:gd name="connsiteY5-1992" fmla="*/ 723366 h 874094"/>
              <a:gd name="connsiteX6-1993" fmla="*/ 97631 w 901863"/>
              <a:gd name="connsiteY6-1994" fmla="*/ 430473 h 874094"/>
              <a:gd name="connsiteX7-1995" fmla="*/ 429418 w 901863"/>
              <a:gd name="connsiteY7-1996" fmla="*/ 1848 h 874094"/>
              <a:gd name="connsiteX8-1997" fmla="*/ 831056 w 901863"/>
              <a:gd name="connsiteY8-1998" fmla="*/ 178855 h 874094"/>
              <a:gd name="connsiteX9-1999" fmla="*/ 885031 w 901863"/>
              <a:gd name="connsiteY9-2000" fmla="*/ 571760 h 874094"/>
              <a:gd name="connsiteX10-2001" fmla="*/ 723106 w 901863"/>
              <a:gd name="connsiteY10-2002" fmla="*/ 816235 h 874094"/>
              <a:gd name="connsiteX11-2003" fmla="*/ 313531 w 901863"/>
              <a:gd name="connsiteY11-2004" fmla="*/ 849573 h 874094"/>
              <a:gd name="connsiteX12-2005" fmla="*/ 0 w 901863"/>
              <a:gd name="connsiteY12-2006" fmla="*/ 607478 h 874094"/>
              <a:gd name="connsiteX0-2007" fmla="*/ 450056 w 901863"/>
              <a:gd name="connsiteY0-2008" fmla="*/ 286804 h 872885"/>
              <a:gd name="connsiteX1-2009" fmla="*/ 542131 w 901863"/>
              <a:gd name="connsiteY1-2010" fmla="*/ 551916 h 872885"/>
              <a:gd name="connsiteX2-2011" fmla="*/ 252413 w 901863"/>
              <a:gd name="connsiteY2-2012" fmla="*/ 416185 h 872885"/>
              <a:gd name="connsiteX3-2013" fmla="*/ 469899 w 901863"/>
              <a:gd name="connsiteY3-2014" fmla="*/ 155836 h 872885"/>
              <a:gd name="connsiteX4-2015" fmla="*/ 726281 w 901863"/>
              <a:gd name="connsiteY4-2016" fmla="*/ 553504 h 872885"/>
              <a:gd name="connsiteX5-2017" fmla="*/ 438150 w 901863"/>
              <a:gd name="connsiteY5-2018" fmla="*/ 723366 h 872885"/>
              <a:gd name="connsiteX6-2019" fmla="*/ 97631 w 901863"/>
              <a:gd name="connsiteY6-2020" fmla="*/ 430473 h 872885"/>
              <a:gd name="connsiteX7-2021" fmla="*/ 429418 w 901863"/>
              <a:gd name="connsiteY7-2022" fmla="*/ 1848 h 872885"/>
              <a:gd name="connsiteX8-2023" fmla="*/ 831056 w 901863"/>
              <a:gd name="connsiteY8-2024" fmla="*/ 178855 h 872885"/>
              <a:gd name="connsiteX9-2025" fmla="*/ 885031 w 901863"/>
              <a:gd name="connsiteY9-2026" fmla="*/ 571760 h 872885"/>
              <a:gd name="connsiteX10-2027" fmla="*/ 711200 w 901863"/>
              <a:gd name="connsiteY10-2028" fmla="*/ 811472 h 872885"/>
              <a:gd name="connsiteX11-2029" fmla="*/ 313531 w 901863"/>
              <a:gd name="connsiteY11-2030" fmla="*/ 849573 h 872885"/>
              <a:gd name="connsiteX12-2031" fmla="*/ 0 w 901863"/>
              <a:gd name="connsiteY12-2032" fmla="*/ 607478 h 872885"/>
              <a:gd name="connsiteX0-2033" fmla="*/ 450056 w 901863"/>
              <a:gd name="connsiteY0-2034" fmla="*/ 286804 h 872885"/>
              <a:gd name="connsiteX1-2035" fmla="*/ 542131 w 901863"/>
              <a:gd name="connsiteY1-2036" fmla="*/ 551916 h 872885"/>
              <a:gd name="connsiteX2-2037" fmla="*/ 252413 w 901863"/>
              <a:gd name="connsiteY2-2038" fmla="*/ 416185 h 872885"/>
              <a:gd name="connsiteX3-2039" fmla="*/ 469899 w 901863"/>
              <a:gd name="connsiteY3-2040" fmla="*/ 155836 h 872885"/>
              <a:gd name="connsiteX4-2041" fmla="*/ 726281 w 901863"/>
              <a:gd name="connsiteY4-2042" fmla="*/ 553504 h 872885"/>
              <a:gd name="connsiteX5-2043" fmla="*/ 438150 w 901863"/>
              <a:gd name="connsiteY5-2044" fmla="*/ 723366 h 872885"/>
              <a:gd name="connsiteX6-2045" fmla="*/ 97631 w 901863"/>
              <a:gd name="connsiteY6-2046" fmla="*/ 430473 h 872885"/>
              <a:gd name="connsiteX7-2047" fmla="*/ 429418 w 901863"/>
              <a:gd name="connsiteY7-2048" fmla="*/ 1848 h 872885"/>
              <a:gd name="connsiteX8-2049" fmla="*/ 831056 w 901863"/>
              <a:gd name="connsiteY8-2050" fmla="*/ 178855 h 872885"/>
              <a:gd name="connsiteX9-2051" fmla="*/ 885031 w 901863"/>
              <a:gd name="connsiteY9-2052" fmla="*/ 571760 h 872885"/>
              <a:gd name="connsiteX10-2053" fmla="*/ 711200 w 901863"/>
              <a:gd name="connsiteY10-2054" fmla="*/ 811472 h 872885"/>
              <a:gd name="connsiteX11-2055" fmla="*/ 313531 w 901863"/>
              <a:gd name="connsiteY11-2056" fmla="*/ 849573 h 872885"/>
              <a:gd name="connsiteX12-2057" fmla="*/ 0 w 901863"/>
              <a:gd name="connsiteY12-2058" fmla="*/ 607478 h 872885"/>
              <a:gd name="connsiteX0-2059" fmla="*/ 450056 w 901863"/>
              <a:gd name="connsiteY0-2060" fmla="*/ 286804 h 874451"/>
              <a:gd name="connsiteX1-2061" fmla="*/ 542131 w 901863"/>
              <a:gd name="connsiteY1-2062" fmla="*/ 551916 h 874451"/>
              <a:gd name="connsiteX2-2063" fmla="*/ 252413 w 901863"/>
              <a:gd name="connsiteY2-2064" fmla="*/ 416185 h 874451"/>
              <a:gd name="connsiteX3-2065" fmla="*/ 469899 w 901863"/>
              <a:gd name="connsiteY3-2066" fmla="*/ 155836 h 874451"/>
              <a:gd name="connsiteX4-2067" fmla="*/ 726281 w 901863"/>
              <a:gd name="connsiteY4-2068" fmla="*/ 553504 h 874451"/>
              <a:gd name="connsiteX5-2069" fmla="*/ 438150 w 901863"/>
              <a:gd name="connsiteY5-2070" fmla="*/ 723366 h 874451"/>
              <a:gd name="connsiteX6-2071" fmla="*/ 97631 w 901863"/>
              <a:gd name="connsiteY6-2072" fmla="*/ 430473 h 874451"/>
              <a:gd name="connsiteX7-2073" fmla="*/ 429418 w 901863"/>
              <a:gd name="connsiteY7-2074" fmla="*/ 1848 h 874451"/>
              <a:gd name="connsiteX8-2075" fmla="*/ 831056 w 901863"/>
              <a:gd name="connsiteY8-2076" fmla="*/ 178855 h 874451"/>
              <a:gd name="connsiteX9-2077" fmla="*/ 885031 w 901863"/>
              <a:gd name="connsiteY9-2078" fmla="*/ 571760 h 874451"/>
              <a:gd name="connsiteX10-2079" fmla="*/ 711200 w 901863"/>
              <a:gd name="connsiteY10-2080" fmla="*/ 811472 h 874451"/>
              <a:gd name="connsiteX11-2081" fmla="*/ 313531 w 901863"/>
              <a:gd name="connsiteY11-2082" fmla="*/ 849573 h 874451"/>
              <a:gd name="connsiteX12-2083" fmla="*/ 0 w 901863"/>
              <a:gd name="connsiteY12-2084" fmla="*/ 607478 h 8744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901863" h="874451">
                <a:moveTo>
                  <a:pt x="450056" y="286804"/>
                </a:moveTo>
                <a:cubicBezTo>
                  <a:pt x="601400" y="295007"/>
                  <a:pt x="640821" y="479421"/>
                  <a:pt x="542131" y="551916"/>
                </a:cubicBezTo>
                <a:cubicBezTo>
                  <a:pt x="455083" y="621766"/>
                  <a:pt x="282312" y="596366"/>
                  <a:pt x="252413" y="416185"/>
                </a:cubicBezTo>
                <a:cubicBezTo>
                  <a:pt x="238389" y="236533"/>
                  <a:pt x="336286" y="159276"/>
                  <a:pt x="469899" y="155836"/>
                </a:cubicBezTo>
                <a:cubicBezTo>
                  <a:pt x="702997" y="166948"/>
                  <a:pt x="778932" y="425710"/>
                  <a:pt x="726281" y="553504"/>
                </a:cubicBezTo>
                <a:cubicBezTo>
                  <a:pt x="672305" y="665688"/>
                  <a:pt x="527844" y="725483"/>
                  <a:pt x="438150" y="723366"/>
                </a:cubicBezTo>
                <a:cubicBezTo>
                  <a:pt x="262732" y="724160"/>
                  <a:pt x="108743" y="586841"/>
                  <a:pt x="97631" y="430473"/>
                </a:cubicBezTo>
                <a:cubicBezTo>
                  <a:pt x="87577" y="203461"/>
                  <a:pt x="184679" y="55029"/>
                  <a:pt x="429418" y="1848"/>
                </a:cubicBezTo>
                <a:cubicBezTo>
                  <a:pt x="641879" y="-12969"/>
                  <a:pt x="749565" y="62704"/>
                  <a:pt x="831056" y="178855"/>
                </a:cubicBezTo>
                <a:cubicBezTo>
                  <a:pt x="918104" y="337605"/>
                  <a:pt x="909903" y="508260"/>
                  <a:pt x="885031" y="571760"/>
                </a:cubicBezTo>
                <a:cubicBezTo>
                  <a:pt x="840580" y="727071"/>
                  <a:pt x="767556" y="782367"/>
                  <a:pt x="711200" y="811472"/>
                </a:cubicBezTo>
                <a:cubicBezTo>
                  <a:pt x="619919" y="864654"/>
                  <a:pt x="431006" y="901167"/>
                  <a:pt x="313531" y="849573"/>
                </a:cubicBezTo>
                <a:cubicBezTo>
                  <a:pt x="156633" y="790306"/>
                  <a:pt x="60589" y="702596"/>
                  <a:pt x="0" y="607478"/>
                </a:cubicBezTo>
              </a:path>
            </a:pathLst>
          </a:custGeom>
          <a:noFill/>
          <a:ln w="6350">
            <a:solidFill>
              <a:srgbClr val="4741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8" name="组合 957"/>
          <p:cNvGrpSpPr/>
          <p:nvPr/>
        </p:nvGrpSpPr>
        <p:grpSpPr>
          <a:xfrm rot="21216861">
            <a:off x="3212678" y="4239091"/>
            <a:ext cx="123912" cy="332152"/>
            <a:chOff x="4433984" y="2861501"/>
            <a:chExt cx="277068" cy="613847"/>
          </a:xfrm>
        </p:grpSpPr>
        <p:sp>
          <p:nvSpPr>
            <p:cNvPr id="959" name="等腰三角形 274"/>
            <p:cNvSpPr/>
            <p:nvPr/>
          </p:nvSpPr>
          <p:spPr>
            <a:xfrm rot="19761847">
              <a:off x="4522047" y="3125549"/>
              <a:ext cx="132021" cy="349799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-1" fmla="*/ 0 w 174625"/>
                <a:gd name="connsiteY0-2" fmla="*/ 359395 h 427128"/>
                <a:gd name="connsiteX1-3" fmla="*/ 87313 w 174625"/>
                <a:gd name="connsiteY1-4" fmla="*/ 0 h 427128"/>
                <a:gd name="connsiteX2-5" fmla="*/ 174625 w 174625"/>
                <a:gd name="connsiteY2-6" fmla="*/ 359395 h 427128"/>
                <a:gd name="connsiteX3-7" fmla="*/ 0 w 174625"/>
                <a:gd name="connsiteY3-8" fmla="*/ 359395 h 427128"/>
                <a:gd name="connsiteX0-9" fmla="*/ 0 w 174625"/>
                <a:gd name="connsiteY0-10" fmla="*/ 359395 h 468984"/>
                <a:gd name="connsiteX1-11" fmla="*/ 87313 w 174625"/>
                <a:gd name="connsiteY1-12" fmla="*/ 0 h 468984"/>
                <a:gd name="connsiteX2-13" fmla="*/ 174625 w 174625"/>
                <a:gd name="connsiteY2-14" fmla="*/ 359395 h 468984"/>
                <a:gd name="connsiteX3-15" fmla="*/ 0 w 174625"/>
                <a:gd name="connsiteY3-16" fmla="*/ 359395 h 468984"/>
                <a:gd name="connsiteX0-17" fmla="*/ 0 w 174625"/>
                <a:gd name="connsiteY0-18" fmla="*/ 359395 h 468984"/>
                <a:gd name="connsiteX1-19" fmla="*/ 87313 w 174625"/>
                <a:gd name="connsiteY1-20" fmla="*/ 0 h 468984"/>
                <a:gd name="connsiteX2-21" fmla="*/ 174625 w 174625"/>
                <a:gd name="connsiteY2-22" fmla="*/ 359395 h 468984"/>
                <a:gd name="connsiteX3-23" fmla="*/ 0 w 174625"/>
                <a:gd name="connsiteY3-24" fmla="*/ 359395 h 468984"/>
                <a:gd name="connsiteX0-25" fmla="*/ 0 w 174625"/>
                <a:gd name="connsiteY0-26" fmla="*/ 359395 h 468984"/>
                <a:gd name="connsiteX1-27" fmla="*/ 87313 w 174625"/>
                <a:gd name="connsiteY1-28" fmla="*/ 0 h 468984"/>
                <a:gd name="connsiteX2-29" fmla="*/ 174625 w 174625"/>
                <a:gd name="connsiteY2-30" fmla="*/ 359395 h 468984"/>
                <a:gd name="connsiteX3-31" fmla="*/ 0 w 174625"/>
                <a:gd name="connsiteY3-32" fmla="*/ 359395 h 468984"/>
                <a:gd name="connsiteX0-33" fmla="*/ 0 w 174625"/>
                <a:gd name="connsiteY0-34" fmla="*/ 359395 h 468984"/>
                <a:gd name="connsiteX1-35" fmla="*/ 87313 w 174625"/>
                <a:gd name="connsiteY1-36" fmla="*/ 0 h 468984"/>
                <a:gd name="connsiteX2-37" fmla="*/ 174625 w 174625"/>
                <a:gd name="connsiteY2-38" fmla="*/ 359395 h 468984"/>
                <a:gd name="connsiteX3-39" fmla="*/ 0 w 174625"/>
                <a:gd name="connsiteY3-40" fmla="*/ 359395 h 468984"/>
                <a:gd name="connsiteX0-41" fmla="*/ 0 w 174625"/>
                <a:gd name="connsiteY0-42" fmla="*/ 359395 h 462686"/>
                <a:gd name="connsiteX1-43" fmla="*/ 87313 w 174625"/>
                <a:gd name="connsiteY1-44" fmla="*/ 0 h 462686"/>
                <a:gd name="connsiteX2-45" fmla="*/ 174625 w 174625"/>
                <a:gd name="connsiteY2-46" fmla="*/ 359395 h 462686"/>
                <a:gd name="connsiteX3-47" fmla="*/ 0 w 174625"/>
                <a:gd name="connsiteY3-48" fmla="*/ 359395 h 462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0" name="等腰三角形 274"/>
            <p:cNvSpPr/>
            <p:nvPr/>
          </p:nvSpPr>
          <p:spPr>
            <a:xfrm rot="19575246">
              <a:off x="4635801" y="2945107"/>
              <a:ext cx="75251" cy="199385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-1" fmla="*/ 0 w 174625"/>
                <a:gd name="connsiteY0-2" fmla="*/ 359395 h 427128"/>
                <a:gd name="connsiteX1-3" fmla="*/ 87313 w 174625"/>
                <a:gd name="connsiteY1-4" fmla="*/ 0 h 427128"/>
                <a:gd name="connsiteX2-5" fmla="*/ 174625 w 174625"/>
                <a:gd name="connsiteY2-6" fmla="*/ 359395 h 427128"/>
                <a:gd name="connsiteX3-7" fmla="*/ 0 w 174625"/>
                <a:gd name="connsiteY3-8" fmla="*/ 359395 h 427128"/>
                <a:gd name="connsiteX0-9" fmla="*/ 0 w 174625"/>
                <a:gd name="connsiteY0-10" fmla="*/ 359395 h 468984"/>
                <a:gd name="connsiteX1-11" fmla="*/ 87313 w 174625"/>
                <a:gd name="connsiteY1-12" fmla="*/ 0 h 468984"/>
                <a:gd name="connsiteX2-13" fmla="*/ 174625 w 174625"/>
                <a:gd name="connsiteY2-14" fmla="*/ 359395 h 468984"/>
                <a:gd name="connsiteX3-15" fmla="*/ 0 w 174625"/>
                <a:gd name="connsiteY3-16" fmla="*/ 359395 h 468984"/>
                <a:gd name="connsiteX0-17" fmla="*/ 0 w 174625"/>
                <a:gd name="connsiteY0-18" fmla="*/ 359395 h 468984"/>
                <a:gd name="connsiteX1-19" fmla="*/ 87313 w 174625"/>
                <a:gd name="connsiteY1-20" fmla="*/ 0 h 468984"/>
                <a:gd name="connsiteX2-21" fmla="*/ 174625 w 174625"/>
                <a:gd name="connsiteY2-22" fmla="*/ 359395 h 468984"/>
                <a:gd name="connsiteX3-23" fmla="*/ 0 w 174625"/>
                <a:gd name="connsiteY3-24" fmla="*/ 359395 h 468984"/>
                <a:gd name="connsiteX0-25" fmla="*/ 0 w 174625"/>
                <a:gd name="connsiteY0-26" fmla="*/ 359395 h 468984"/>
                <a:gd name="connsiteX1-27" fmla="*/ 87313 w 174625"/>
                <a:gd name="connsiteY1-28" fmla="*/ 0 h 468984"/>
                <a:gd name="connsiteX2-29" fmla="*/ 174625 w 174625"/>
                <a:gd name="connsiteY2-30" fmla="*/ 359395 h 468984"/>
                <a:gd name="connsiteX3-31" fmla="*/ 0 w 174625"/>
                <a:gd name="connsiteY3-32" fmla="*/ 359395 h 468984"/>
                <a:gd name="connsiteX0-33" fmla="*/ 0 w 174625"/>
                <a:gd name="connsiteY0-34" fmla="*/ 359395 h 468984"/>
                <a:gd name="connsiteX1-35" fmla="*/ 87313 w 174625"/>
                <a:gd name="connsiteY1-36" fmla="*/ 0 h 468984"/>
                <a:gd name="connsiteX2-37" fmla="*/ 174625 w 174625"/>
                <a:gd name="connsiteY2-38" fmla="*/ 359395 h 468984"/>
                <a:gd name="connsiteX3-39" fmla="*/ 0 w 174625"/>
                <a:gd name="connsiteY3-40" fmla="*/ 359395 h 468984"/>
                <a:gd name="connsiteX0-41" fmla="*/ 0 w 174625"/>
                <a:gd name="connsiteY0-42" fmla="*/ 359395 h 462686"/>
                <a:gd name="connsiteX1-43" fmla="*/ 87313 w 174625"/>
                <a:gd name="connsiteY1-44" fmla="*/ 0 h 462686"/>
                <a:gd name="connsiteX2-45" fmla="*/ 174625 w 174625"/>
                <a:gd name="connsiteY2-46" fmla="*/ 359395 h 462686"/>
                <a:gd name="connsiteX3-47" fmla="*/ 0 w 174625"/>
                <a:gd name="connsiteY3-48" fmla="*/ 359395 h 462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1" name="等腰三角形 274"/>
            <p:cNvSpPr/>
            <p:nvPr/>
          </p:nvSpPr>
          <p:spPr>
            <a:xfrm rot="20381645">
              <a:off x="4433984" y="2861501"/>
              <a:ext cx="47124" cy="124860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-1" fmla="*/ 0 w 174625"/>
                <a:gd name="connsiteY0-2" fmla="*/ 359395 h 427128"/>
                <a:gd name="connsiteX1-3" fmla="*/ 87313 w 174625"/>
                <a:gd name="connsiteY1-4" fmla="*/ 0 h 427128"/>
                <a:gd name="connsiteX2-5" fmla="*/ 174625 w 174625"/>
                <a:gd name="connsiteY2-6" fmla="*/ 359395 h 427128"/>
                <a:gd name="connsiteX3-7" fmla="*/ 0 w 174625"/>
                <a:gd name="connsiteY3-8" fmla="*/ 359395 h 427128"/>
                <a:gd name="connsiteX0-9" fmla="*/ 0 w 174625"/>
                <a:gd name="connsiteY0-10" fmla="*/ 359395 h 468984"/>
                <a:gd name="connsiteX1-11" fmla="*/ 87313 w 174625"/>
                <a:gd name="connsiteY1-12" fmla="*/ 0 h 468984"/>
                <a:gd name="connsiteX2-13" fmla="*/ 174625 w 174625"/>
                <a:gd name="connsiteY2-14" fmla="*/ 359395 h 468984"/>
                <a:gd name="connsiteX3-15" fmla="*/ 0 w 174625"/>
                <a:gd name="connsiteY3-16" fmla="*/ 359395 h 468984"/>
                <a:gd name="connsiteX0-17" fmla="*/ 0 w 174625"/>
                <a:gd name="connsiteY0-18" fmla="*/ 359395 h 468984"/>
                <a:gd name="connsiteX1-19" fmla="*/ 87313 w 174625"/>
                <a:gd name="connsiteY1-20" fmla="*/ 0 h 468984"/>
                <a:gd name="connsiteX2-21" fmla="*/ 174625 w 174625"/>
                <a:gd name="connsiteY2-22" fmla="*/ 359395 h 468984"/>
                <a:gd name="connsiteX3-23" fmla="*/ 0 w 174625"/>
                <a:gd name="connsiteY3-24" fmla="*/ 359395 h 468984"/>
                <a:gd name="connsiteX0-25" fmla="*/ 0 w 174625"/>
                <a:gd name="connsiteY0-26" fmla="*/ 359395 h 468984"/>
                <a:gd name="connsiteX1-27" fmla="*/ 87313 w 174625"/>
                <a:gd name="connsiteY1-28" fmla="*/ 0 h 468984"/>
                <a:gd name="connsiteX2-29" fmla="*/ 174625 w 174625"/>
                <a:gd name="connsiteY2-30" fmla="*/ 359395 h 468984"/>
                <a:gd name="connsiteX3-31" fmla="*/ 0 w 174625"/>
                <a:gd name="connsiteY3-32" fmla="*/ 359395 h 468984"/>
                <a:gd name="connsiteX0-33" fmla="*/ 0 w 174625"/>
                <a:gd name="connsiteY0-34" fmla="*/ 359395 h 468984"/>
                <a:gd name="connsiteX1-35" fmla="*/ 87313 w 174625"/>
                <a:gd name="connsiteY1-36" fmla="*/ 0 h 468984"/>
                <a:gd name="connsiteX2-37" fmla="*/ 174625 w 174625"/>
                <a:gd name="connsiteY2-38" fmla="*/ 359395 h 468984"/>
                <a:gd name="connsiteX3-39" fmla="*/ 0 w 174625"/>
                <a:gd name="connsiteY3-40" fmla="*/ 359395 h 468984"/>
                <a:gd name="connsiteX0-41" fmla="*/ 0 w 174625"/>
                <a:gd name="connsiteY0-42" fmla="*/ 359395 h 462686"/>
                <a:gd name="connsiteX1-43" fmla="*/ 87313 w 174625"/>
                <a:gd name="connsiteY1-44" fmla="*/ 0 h 462686"/>
                <a:gd name="connsiteX2-45" fmla="*/ 174625 w 174625"/>
                <a:gd name="connsiteY2-46" fmla="*/ 359395 h 462686"/>
                <a:gd name="connsiteX3-47" fmla="*/ 0 w 174625"/>
                <a:gd name="connsiteY3-48" fmla="*/ 359395 h 462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2" name="组合 961"/>
          <p:cNvGrpSpPr/>
          <p:nvPr/>
        </p:nvGrpSpPr>
        <p:grpSpPr>
          <a:xfrm rot="383139" flipV="1">
            <a:off x="3487408" y="3176761"/>
            <a:ext cx="123912" cy="332152"/>
            <a:chOff x="4433984" y="2861501"/>
            <a:chExt cx="277068" cy="613847"/>
          </a:xfrm>
        </p:grpSpPr>
        <p:sp>
          <p:nvSpPr>
            <p:cNvPr id="963" name="等腰三角形 274"/>
            <p:cNvSpPr/>
            <p:nvPr/>
          </p:nvSpPr>
          <p:spPr>
            <a:xfrm rot="19761847">
              <a:off x="4522047" y="3125549"/>
              <a:ext cx="132021" cy="349799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-1" fmla="*/ 0 w 174625"/>
                <a:gd name="connsiteY0-2" fmla="*/ 359395 h 427128"/>
                <a:gd name="connsiteX1-3" fmla="*/ 87313 w 174625"/>
                <a:gd name="connsiteY1-4" fmla="*/ 0 h 427128"/>
                <a:gd name="connsiteX2-5" fmla="*/ 174625 w 174625"/>
                <a:gd name="connsiteY2-6" fmla="*/ 359395 h 427128"/>
                <a:gd name="connsiteX3-7" fmla="*/ 0 w 174625"/>
                <a:gd name="connsiteY3-8" fmla="*/ 359395 h 427128"/>
                <a:gd name="connsiteX0-9" fmla="*/ 0 w 174625"/>
                <a:gd name="connsiteY0-10" fmla="*/ 359395 h 468984"/>
                <a:gd name="connsiteX1-11" fmla="*/ 87313 w 174625"/>
                <a:gd name="connsiteY1-12" fmla="*/ 0 h 468984"/>
                <a:gd name="connsiteX2-13" fmla="*/ 174625 w 174625"/>
                <a:gd name="connsiteY2-14" fmla="*/ 359395 h 468984"/>
                <a:gd name="connsiteX3-15" fmla="*/ 0 w 174625"/>
                <a:gd name="connsiteY3-16" fmla="*/ 359395 h 468984"/>
                <a:gd name="connsiteX0-17" fmla="*/ 0 w 174625"/>
                <a:gd name="connsiteY0-18" fmla="*/ 359395 h 468984"/>
                <a:gd name="connsiteX1-19" fmla="*/ 87313 w 174625"/>
                <a:gd name="connsiteY1-20" fmla="*/ 0 h 468984"/>
                <a:gd name="connsiteX2-21" fmla="*/ 174625 w 174625"/>
                <a:gd name="connsiteY2-22" fmla="*/ 359395 h 468984"/>
                <a:gd name="connsiteX3-23" fmla="*/ 0 w 174625"/>
                <a:gd name="connsiteY3-24" fmla="*/ 359395 h 468984"/>
                <a:gd name="connsiteX0-25" fmla="*/ 0 w 174625"/>
                <a:gd name="connsiteY0-26" fmla="*/ 359395 h 468984"/>
                <a:gd name="connsiteX1-27" fmla="*/ 87313 w 174625"/>
                <a:gd name="connsiteY1-28" fmla="*/ 0 h 468984"/>
                <a:gd name="connsiteX2-29" fmla="*/ 174625 w 174625"/>
                <a:gd name="connsiteY2-30" fmla="*/ 359395 h 468984"/>
                <a:gd name="connsiteX3-31" fmla="*/ 0 w 174625"/>
                <a:gd name="connsiteY3-32" fmla="*/ 359395 h 468984"/>
                <a:gd name="connsiteX0-33" fmla="*/ 0 w 174625"/>
                <a:gd name="connsiteY0-34" fmla="*/ 359395 h 468984"/>
                <a:gd name="connsiteX1-35" fmla="*/ 87313 w 174625"/>
                <a:gd name="connsiteY1-36" fmla="*/ 0 h 468984"/>
                <a:gd name="connsiteX2-37" fmla="*/ 174625 w 174625"/>
                <a:gd name="connsiteY2-38" fmla="*/ 359395 h 468984"/>
                <a:gd name="connsiteX3-39" fmla="*/ 0 w 174625"/>
                <a:gd name="connsiteY3-40" fmla="*/ 359395 h 468984"/>
                <a:gd name="connsiteX0-41" fmla="*/ 0 w 174625"/>
                <a:gd name="connsiteY0-42" fmla="*/ 359395 h 462686"/>
                <a:gd name="connsiteX1-43" fmla="*/ 87313 w 174625"/>
                <a:gd name="connsiteY1-44" fmla="*/ 0 h 462686"/>
                <a:gd name="connsiteX2-45" fmla="*/ 174625 w 174625"/>
                <a:gd name="connsiteY2-46" fmla="*/ 359395 h 462686"/>
                <a:gd name="connsiteX3-47" fmla="*/ 0 w 174625"/>
                <a:gd name="connsiteY3-48" fmla="*/ 359395 h 462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4" name="等腰三角形 274"/>
            <p:cNvSpPr/>
            <p:nvPr/>
          </p:nvSpPr>
          <p:spPr>
            <a:xfrm rot="19575246">
              <a:off x="4635801" y="2945107"/>
              <a:ext cx="75251" cy="199385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-1" fmla="*/ 0 w 174625"/>
                <a:gd name="connsiteY0-2" fmla="*/ 359395 h 427128"/>
                <a:gd name="connsiteX1-3" fmla="*/ 87313 w 174625"/>
                <a:gd name="connsiteY1-4" fmla="*/ 0 h 427128"/>
                <a:gd name="connsiteX2-5" fmla="*/ 174625 w 174625"/>
                <a:gd name="connsiteY2-6" fmla="*/ 359395 h 427128"/>
                <a:gd name="connsiteX3-7" fmla="*/ 0 w 174625"/>
                <a:gd name="connsiteY3-8" fmla="*/ 359395 h 427128"/>
                <a:gd name="connsiteX0-9" fmla="*/ 0 w 174625"/>
                <a:gd name="connsiteY0-10" fmla="*/ 359395 h 468984"/>
                <a:gd name="connsiteX1-11" fmla="*/ 87313 w 174625"/>
                <a:gd name="connsiteY1-12" fmla="*/ 0 h 468984"/>
                <a:gd name="connsiteX2-13" fmla="*/ 174625 w 174625"/>
                <a:gd name="connsiteY2-14" fmla="*/ 359395 h 468984"/>
                <a:gd name="connsiteX3-15" fmla="*/ 0 w 174625"/>
                <a:gd name="connsiteY3-16" fmla="*/ 359395 h 468984"/>
                <a:gd name="connsiteX0-17" fmla="*/ 0 w 174625"/>
                <a:gd name="connsiteY0-18" fmla="*/ 359395 h 468984"/>
                <a:gd name="connsiteX1-19" fmla="*/ 87313 w 174625"/>
                <a:gd name="connsiteY1-20" fmla="*/ 0 h 468984"/>
                <a:gd name="connsiteX2-21" fmla="*/ 174625 w 174625"/>
                <a:gd name="connsiteY2-22" fmla="*/ 359395 h 468984"/>
                <a:gd name="connsiteX3-23" fmla="*/ 0 w 174625"/>
                <a:gd name="connsiteY3-24" fmla="*/ 359395 h 468984"/>
                <a:gd name="connsiteX0-25" fmla="*/ 0 w 174625"/>
                <a:gd name="connsiteY0-26" fmla="*/ 359395 h 468984"/>
                <a:gd name="connsiteX1-27" fmla="*/ 87313 w 174625"/>
                <a:gd name="connsiteY1-28" fmla="*/ 0 h 468984"/>
                <a:gd name="connsiteX2-29" fmla="*/ 174625 w 174625"/>
                <a:gd name="connsiteY2-30" fmla="*/ 359395 h 468984"/>
                <a:gd name="connsiteX3-31" fmla="*/ 0 w 174625"/>
                <a:gd name="connsiteY3-32" fmla="*/ 359395 h 468984"/>
                <a:gd name="connsiteX0-33" fmla="*/ 0 w 174625"/>
                <a:gd name="connsiteY0-34" fmla="*/ 359395 h 468984"/>
                <a:gd name="connsiteX1-35" fmla="*/ 87313 w 174625"/>
                <a:gd name="connsiteY1-36" fmla="*/ 0 h 468984"/>
                <a:gd name="connsiteX2-37" fmla="*/ 174625 w 174625"/>
                <a:gd name="connsiteY2-38" fmla="*/ 359395 h 468984"/>
                <a:gd name="connsiteX3-39" fmla="*/ 0 w 174625"/>
                <a:gd name="connsiteY3-40" fmla="*/ 359395 h 468984"/>
                <a:gd name="connsiteX0-41" fmla="*/ 0 w 174625"/>
                <a:gd name="connsiteY0-42" fmla="*/ 359395 h 462686"/>
                <a:gd name="connsiteX1-43" fmla="*/ 87313 w 174625"/>
                <a:gd name="connsiteY1-44" fmla="*/ 0 h 462686"/>
                <a:gd name="connsiteX2-45" fmla="*/ 174625 w 174625"/>
                <a:gd name="connsiteY2-46" fmla="*/ 359395 h 462686"/>
                <a:gd name="connsiteX3-47" fmla="*/ 0 w 174625"/>
                <a:gd name="connsiteY3-48" fmla="*/ 359395 h 462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5" name="等腰三角形 274"/>
            <p:cNvSpPr/>
            <p:nvPr/>
          </p:nvSpPr>
          <p:spPr>
            <a:xfrm rot="20381645">
              <a:off x="4433984" y="2861501"/>
              <a:ext cx="47124" cy="124860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-1" fmla="*/ 0 w 174625"/>
                <a:gd name="connsiteY0-2" fmla="*/ 359395 h 427128"/>
                <a:gd name="connsiteX1-3" fmla="*/ 87313 w 174625"/>
                <a:gd name="connsiteY1-4" fmla="*/ 0 h 427128"/>
                <a:gd name="connsiteX2-5" fmla="*/ 174625 w 174625"/>
                <a:gd name="connsiteY2-6" fmla="*/ 359395 h 427128"/>
                <a:gd name="connsiteX3-7" fmla="*/ 0 w 174625"/>
                <a:gd name="connsiteY3-8" fmla="*/ 359395 h 427128"/>
                <a:gd name="connsiteX0-9" fmla="*/ 0 w 174625"/>
                <a:gd name="connsiteY0-10" fmla="*/ 359395 h 468984"/>
                <a:gd name="connsiteX1-11" fmla="*/ 87313 w 174625"/>
                <a:gd name="connsiteY1-12" fmla="*/ 0 h 468984"/>
                <a:gd name="connsiteX2-13" fmla="*/ 174625 w 174625"/>
                <a:gd name="connsiteY2-14" fmla="*/ 359395 h 468984"/>
                <a:gd name="connsiteX3-15" fmla="*/ 0 w 174625"/>
                <a:gd name="connsiteY3-16" fmla="*/ 359395 h 468984"/>
                <a:gd name="connsiteX0-17" fmla="*/ 0 w 174625"/>
                <a:gd name="connsiteY0-18" fmla="*/ 359395 h 468984"/>
                <a:gd name="connsiteX1-19" fmla="*/ 87313 w 174625"/>
                <a:gd name="connsiteY1-20" fmla="*/ 0 h 468984"/>
                <a:gd name="connsiteX2-21" fmla="*/ 174625 w 174625"/>
                <a:gd name="connsiteY2-22" fmla="*/ 359395 h 468984"/>
                <a:gd name="connsiteX3-23" fmla="*/ 0 w 174625"/>
                <a:gd name="connsiteY3-24" fmla="*/ 359395 h 468984"/>
                <a:gd name="connsiteX0-25" fmla="*/ 0 w 174625"/>
                <a:gd name="connsiteY0-26" fmla="*/ 359395 h 468984"/>
                <a:gd name="connsiteX1-27" fmla="*/ 87313 w 174625"/>
                <a:gd name="connsiteY1-28" fmla="*/ 0 h 468984"/>
                <a:gd name="connsiteX2-29" fmla="*/ 174625 w 174625"/>
                <a:gd name="connsiteY2-30" fmla="*/ 359395 h 468984"/>
                <a:gd name="connsiteX3-31" fmla="*/ 0 w 174625"/>
                <a:gd name="connsiteY3-32" fmla="*/ 359395 h 468984"/>
                <a:gd name="connsiteX0-33" fmla="*/ 0 w 174625"/>
                <a:gd name="connsiteY0-34" fmla="*/ 359395 h 468984"/>
                <a:gd name="connsiteX1-35" fmla="*/ 87313 w 174625"/>
                <a:gd name="connsiteY1-36" fmla="*/ 0 h 468984"/>
                <a:gd name="connsiteX2-37" fmla="*/ 174625 w 174625"/>
                <a:gd name="connsiteY2-38" fmla="*/ 359395 h 468984"/>
                <a:gd name="connsiteX3-39" fmla="*/ 0 w 174625"/>
                <a:gd name="connsiteY3-40" fmla="*/ 359395 h 468984"/>
                <a:gd name="connsiteX0-41" fmla="*/ 0 w 174625"/>
                <a:gd name="connsiteY0-42" fmla="*/ 359395 h 462686"/>
                <a:gd name="connsiteX1-43" fmla="*/ 87313 w 174625"/>
                <a:gd name="connsiteY1-44" fmla="*/ 0 h 462686"/>
                <a:gd name="connsiteX2-45" fmla="*/ 174625 w 174625"/>
                <a:gd name="connsiteY2-46" fmla="*/ 359395 h 462686"/>
                <a:gd name="connsiteX3-47" fmla="*/ 0 w 174625"/>
                <a:gd name="connsiteY3-48" fmla="*/ 359395 h 462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6" name="组合 965"/>
          <p:cNvGrpSpPr/>
          <p:nvPr/>
        </p:nvGrpSpPr>
        <p:grpSpPr>
          <a:xfrm rot="21216861">
            <a:off x="3209916" y="4237279"/>
            <a:ext cx="123912" cy="332152"/>
            <a:chOff x="4433984" y="2861501"/>
            <a:chExt cx="277068" cy="613847"/>
          </a:xfrm>
        </p:grpSpPr>
        <p:sp>
          <p:nvSpPr>
            <p:cNvPr id="967" name="等腰三角形 274"/>
            <p:cNvSpPr/>
            <p:nvPr/>
          </p:nvSpPr>
          <p:spPr>
            <a:xfrm rot="19761847">
              <a:off x="4522047" y="3125549"/>
              <a:ext cx="132021" cy="349799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-1" fmla="*/ 0 w 174625"/>
                <a:gd name="connsiteY0-2" fmla="*/ 359395 h 427128"/>
                <a:gd name="connsiteX1-3" fmla="*/ 87313 w 174625"/>
                <a:gd name="connsiteY1-4" fmla="*/ 0 h 427128"/>
                <a:gd name="connsiteX2-5" fmla="*/ 174625 w 174625"/>
                <a:gd name="connsiteY2-6" fmla="*/ 359395 h 427128"/>
                <a:gd name="connsiteX3-7" fmla="*/ 0 w 174625"/>
                <a:gd name="connsiteY3-8" fmla="*/ 359395 h 427128"/>
                <a:gd name="connsiteX0-9" fmla="*/ 0 w 174625"/>
                <a:gd name="connsiteY0-10" fmla="*/ 359395 h 468984"/>
                <a:gd name="connsiteX1-11" fmla="*/ 87313 w 174625"/>
                <a:gd name="connsiteY1-12" fmla="*/ 0 h 468984"/>
                <a:gd name="connsiteX2-13" fmla="*/ 174625 w 174625"/>
                <a:gd name="connsiteY2-14" fmla="*/ 359395 h 468984"/>
                <a:gd name="connsiteX3-15" fmla="*/ 0 w 174625"/>
                <a:gd name="connsiteY3-16" fmla="*/ 359395 h 468984"/>
                <a:gd name="connsiteX0-17" fmla="*/ 0 w 174625"/>
                <a:gd name="connsiteY0-18" fmla="*/ 359395 h 468984"/>
                <a:gd name="connsiteX1-19" fmla="*/ 87313 w 174625"/>
                <a:gd name="connsiteY1-20" fmla="*/ 0 h 468984"/>
                <a:gd name="connsiteX2-21" fmla="*/ 174625 w 174625"/>
                <a:gd name="connsiteY2-22" fmla="*/ 359395 h 468984"/>
                <a:gd name="connsiteX3-23" fmla="*/ 0 w 174625"/>
                <a:gd name="connsiteY3-24" fmla="*/ 359395 h 468984"/>
                <a:gd name="connsiteX0-25" fmla="*/ 0 w 174625"/>
                <a:gd name="connsiteY0-26" fmla="*/ 359395 h 468984"/>
                <a:gd name="connsiteX1-27" fmla="*/ 87313 w 174625"/>
                <a:gd name="connsiteY1-28" fmla="*/ 0 h 468984"/>
                <a:gd name="connsiteX2-29" fmla="*/ 174625 w 174625"/>
                <a:gd name="connsiteY2-30" fmla="*/ 359395 h 468984"/>
                <a:gd name="connsiteX3-31" fmla="*/ 0 w 174625"/>
                <a:gd name="connsiteY3-32" fmla="*/ 359395 h 468984"/>
                <a:gd name="connsiteX0-33" fmla="*/ 0 w 174625"/>
                <a:gd name="connsiteY0-34" fmla="*/ 359395 h 468984"/>
                <a:gd name="connsiteX1-35" fmla="*/ 87313 w 174625"/>
                <a:gd name="connsiteY1-36" fmla="*/ 0 h 468984"/>
                <a:gd name="connsiteX2-37" fmla="*/ 174625 w 174625"/>
                <a:gd name="connsiteY2-38" fmla="*/ 359395 h 468984"/>
                <a:gd name="connsiteX3-39" fmla="*/ 0 w 174625"/>
                <a:gd name="connsiteY3-40" fmla="*/ 359395 h 468984"/>
                <a:gd name="connsiteX0-41" fmla="*/ 0 w 174625"/>
                <a:gd name="connsiteY0-42" fmla="*/ 359395 h 462686"/>
                <a:gd name="connsiteX1-43" fmla="*/ 87313 w 174625"/>
                <a:gd name="connsiteY1-44" fmla="*/ 0 h 462686"/>
                <a:gd name="connsiteX2-45" fmla="*/ 174625 w 174625"/>
                <a:gd name="connsiteY2-46" fmla="*/ 359395 h 462686"/>
                <a:gd name="connsiteX3-47" fmla="*/ 0 w 174625"/>
                <a:gd name="connsiteY3-48" fmla="*/ 359395 h 462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8" name="等腰三角形 274"/>
            <p:cNvSpPr/>
            <p:nvPr/>
          </p:nvSpPr>
          <p:spPr>
            <a:xfrm rot="19575246">
              <a:off x="4635801" y="2945107"/>
              <a:ext cx="75251" cy="199385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-1" fmla="*/ 0 w 174625"/>
                <a:gd name="connsiteY0-2" fmla="*/ 359395 h 427128"/>
                <a:gd name="connsiteX1-3" fmla="*/ 87313 w 174625"/>
                <a:gd name="connsiteY1-4" fmla="*/ 0 h 427128"/>
                <a:gd name="connsiteX2-5" fmla="*/ 174625 w 174625"/>
                <a:gd name="connsiteY2-6" fmla="*/ 359395 h 427128"/>
                <a:gd name="connsiteX3-7" fmla="*/ 0 w 174625"/>
                <a:gd name="connsiteY3-8" fmla="*/ 359395 h 427128"/>
                <a:gd name="connsiteX0-9" fmla="*/ 0 w 174625"/>
                <a:gd name="connsiteY0-10" fmla="*/ 359395 h 468984"/>
                <a:gd name="connsiteX1-11" fmla="*/ 87313 w 174625"/>
                <a:gd name="connsiteY1-12" fmla="*/ 0 h 468984"/>
                <a:gd name="connsiteX2-13" fmla="*/ 174625 w 174625"/>
                <a:gd name="connsiteY2-14" fmla="*/ 359395 h 468984"/>
                <a:gd name="connsiteX3-15" fmla="*/ 0 w 174625"/>
                <a:gd name="connsiteY3-16" fmla="*/ 359395 h 468984"/>
                <a:gd name="connsiteX0-17" fmla="*/ 0 w 174625"/>
                <a:gd name="connsiteY0-18" fmla="*/ 359395 h 468984"/>
                <a:gd name="connsiteX1-19" fmla="*/ 87313 w 174625"/>
                <a:gd name="connsiteY1-20" fmla="*/ 0 h 468984"/>
                <a:gd name="connsiteX2-21" fmla="*/ 174625 w 174625"/>
                <a:gd name="connsiteY2-22" fmla="*/ 359395 h 468984"/>
                <a:gd name="connsiteX3-23" fmla="*/ 0 w 174625"/>
                <a:gd name="connsiteY3-24" fmla="*/ 359395 h 468984"/>
                <a:gd name="connsiteX0-25" fmla="*/ 0 w 174625"/>
                <a:gd name="connsiteY0-26" fmla="*/ 359395 h 468984"/>
                <a:gd name="connsiteX1-27" fmla="*/ 87313 w 174625"/>
                <a:gd name="connsiteY1-28" fmla="*/ 0 h 468984"/>
                <a:gd name="connsiteX2-29" fmla="*/ 174625 w 174625"/>
                <a:gd name="connsiteY2-30" fmla="*/ 359395 h 468984"/>
                <a:gd name="connsiteX3-31" fmla="*/ 0 w 174625"/>
                <a:gd name="connsiteY3-32" fmla="*/ 359395 h 468984"/>
                <a:gd name="connsiteX0-33" fmla="*/ 0 w 174625"/>
                <a:gd name="connsiteY0-34" fmla="*/ 359395 h 468984"/>
                <a:gd name="connsiteX1-35" fmla="*/ 87313 w 174625"/>
                <a:gd name="connsiteY1-36" fmla="*/ 0 h 468984"/>
                <a:gd name="connsiteX2-37" fmla="*/ 174625 w 174625"/>
                <a:gd name="connsiteY2-38" fmla="*/ 359395 h 468984"/>
                <a:gd name="connsiteX3-39" fmla="*/ 0 w 174625"/>
                <a:gd name="connsiteY3-40" fmla="*/ 359395 h 468984"/>
                <a:gd name="connsiteX0-41" fmla="*/ 0 w 174625"/>
                <a:gd name="connsiteY0-42" fmla="*/ 359395 h 462686"/>
                <a:gd name="connsiteX1-43" fmla="*/ 87313 w 174625"/>
                <a:gd name="connsiteY1-44" fmla="*/ 0 h 462686"/>
                <a:gd name="connsiteX2-45" fmla="*/ 174625 w 174625"/>
                <a:gd name="connsiteY2-46" fmla="*/ 359395 h 462686"/>
                <a:gd name="connsiteX3-47" fmla="*/ 0 w 174625"/>
                <a:gd name="connsiteY3-48" fmla="*/ 359395 h 462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9" name="等腰三角形 274"/>
            <p:cNvSpPr/>
            <p:nvPr/>
          </p:nvSpPr>
          <p:spPr>
            <a:xfrm rot="20381645">
              <a:off x="4433984" y="2861501"/>
              <a:ext cx="47124" cy="124860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-1" fmla="*/ 0 w 174625"/>
                <a:gd name="connsiteY0-2" fmla="*/ 359395 h 427128"/>
                <a:gd name="connsiteX1-3" fmla="*/ 87313 w 174625"/>
                <a:gd name="connsiteY1-4" fmla="*/ 0 h 427128"/>
                <a:gd name="connsiteX2-5" fmla="*/ 174625 w 174625"/>
                <a:gd name="connsiteY2-6" fmla="*/ 359395 h 427128"/>
                <a:gd name="connsiteX3-7" fmla="*/ 0 w 174625"/>
                <a:gd name="connsiteY3-8" fmla="*/ 359395 h 427128"/>
                <a:gd name="connsiteX0-9" fmla="*/ 0 w 174625"/>
                <a:gd name="connsiteY0-10" fmla="*/ 359395 h 468984"/>
                <a:gd name="connsiteX1-11" fmla="*/ 87313 w 174625"/>
                <a:gd name="connsiteY1-12" fmla="*/ 0 h 468984"/>
                <a:gd name="connsiteX2-13" fmla="*/ 174625 w 174625"/>
                <a:gd name="connsiteY2-14" fmla="*/ 359395 h 468984"/>
                <a:gd name="connsiteX3-15" fmla="*/ 0 w 174625"/>
                <a:gd name="connsiteY3-16" fmla="*/ 359395 h 468984"/>
                <a:gd name="connsiteX0-17" fmla="*/ 0 w 174625"/>
                <a:gd name="connsiteY0-18" fmla="*/ 359395 h 468984"/>
                <a:gd name="connsiteX1-19" fmla="*/ 87313 w 174625"/>
                <a:gd name="connsiteY1-20" fmla="*/ 0 h 468984"/>
                <a:gd name="connsiteX2-21" fmla="*/ 174625 w 174625"/>
                <a:gd name="connsiteY2-22" fmla="*/ 359395 h 468984"/>
                <a:gd name="connsiteX3-23" fmla="*/ 0 w 174625"/>
                <a:gd name="connsiteY3-24" fmla="*/ 359395 h 468984"/>
                <a:gd name="connsiteX0-25" fmla="*/ 0 w 174625"/>
                <a:gd name="connsiteY0-26" fmla="*/ 359395 h 468984"/>
                <a:gd name="connsiteX1-27" fmla="*/ 87313 w 174625"/>
                <a:gd name="connsiteY1-28" fmla="*/ 0 h 468984"/>
                <a:gd name="connsiteX2-29" fmla="*/ 174625 w 174625"/>
                <a:gd name="connsiteY2-30" fmla="*/ 359395 h 468984"/>
                <a:gd name="connsiteX3-31" fmla="*/ 0 w 174625"/>
                <a:gd name="connsiteY3-32" fmla="*/ 359395 h 468984"/>
                <a:gd name="connsiteX0-33" fmla="*/ 0 w 174625"/>
                <a:gd name="connsiteY0-34" fmla="*/ 359395 h 468984"/>
                <a:gd name="connsiteX1-35" fmla="*/ 87313 w 174625"/>
                <a:gd name="connsiteY1-36" fmla="*/ 0 h 468984"/>
                <a:gd name="connsiteX2-37" fmla="*/ 174625 w 174625"/>
                <a:gd name="connsiteY2-38" fmla="*/ 359395 h 468984"/>
                <a:gd name="connsiteX3-39" fmla="*/ 0 w 174625"/>
                <a:gd name="connsiteY3-40" fmla="*/ 359395 h 468984"/>
                <a:gd name="connsiteX0-41" fmla="*/ 0 w 174625"/>
                <a:gd name="connsiteY0-42" fmla="*/ 359395 h 462686"/>
                <a:gd name="connsiteX1-43" fmla="*/ 87313 w 174625"/>
                <a:gd name="connsiteY1-44" fmla="*/ 0 h 462686"/>
                <a:gd name="connsiteX2-45" fmla="*/ 174625 w 174625"/>
                <a:gd name="connsiteY2-46" fmla="*/ 359395 h 462686"/>
                <a:gd name="connsiteX3-47" fmla="*/ 0 w 174625"/>
                <a:gd name="connsiteY3-48" fmla="*/ 359395 h 462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0" name="组合 969"/>
          <p:cNvGrpSpPr/>
          <p:nvPr/>
        </p:nvGrpSpPr>
        <p:grpSpPr>
          <a:xfrm rot="383139" flipV="1">
            <a:off x="3484646" y="3174949"/>
            <a:ext cx="123912" cy="332152"/>
            <a:chOff x="4433984" y="2861501"/>
            <a:chExt cx="277068" cy="613847"/>
          </a:xfrm>
        </p:grpSpPr>
        <p:sp>
          <p:nvSpPr>
            <p:cNvPr id="971" name="等腰三角形 274"/>
            <p:cNvSpPr/>
            <p:nvPr/>
          </p:nvSpPr>
          <p:spPr>
            <a:xfrm rot="19761847">
              <a:off x="4522047" y="3125549"/>
              <a:ext cx="132021" cy="349799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-1" fmla="*/ 0 w 174625"/>
                <a:gd name="connsiteY0-2" fmla="*/ 359395 h 427128"/>
                <a:gd name="connsiteX1-3" fmla="*/ 87313 w 174625"/>
                <a:gd name="connsiteY1-4" fmla="*/ 0 h 427128"/>
                <a:gd name="connsiteX2-5" fmla="*/ 174625 w 174625"/>
                <a:gd name="connsiteY2-6" fmla="*/ 359395 h 427128"/>
                <a:gd name="connsiteX3-7" fmla="*/ 0 w 174625"/>
                <a:gd name="connsiteY3-8" fmla="*/ 359395 h 427128"/>
                <a:gd name="connsiteX0-9" fmla="*/ 0 w 174625"/>
                <a:gd name="connsiteY0-10" fmla="*/ 359395 h 468984"/>
                <a:gd name="connsiteX1-11" fmla="*/ 87313 w 174625"/>
                <a:gd name="connsiteY1-12" fmla="*/ 0 h 468984"/>
                <a:gd name="connsiteX2-13" fmla="*/ 174625 w 174625"/>
                <a:gd name="connsiteY2-14" fmla="*/ 359395 h 468984"/>
                <a:gd name="connsiteX3-15" fmla="*/ 0 w 174625"/>
                <a:gd name="connsiteY3-16" fmla="*/ 359395 h 468984"/>
                <a:gd name="connsiteX0-17" fmla="*/ 0 w 174625"/>
                <a:gd name="connsiteY0-18" fmla="*/ 359395 h 468984"/>
                <a:gd name="connsiteX1-19" fmla="*/ 87313 w 174625"/>
                <a:gd name="connsiteY1-20" fmla="*/ 0 h 468984"/>
                <a:gd name="connsiteX2-21" fmla="*/ 174625 w 174625"/>
                <a:gd name="connsiteY2-22" fmla="*/ 359395 h 468984"/>
                <a:gd name="connsiteX3-23" fmla="*/ 0 w 174625"/>
                <a:gd name="connsiteY3-24" fmla="*/ 359395 h 468984"/>
                <a:gd name="connsiteX0-25" fmla="*/ 0 w 174625"/>
                <a:gd name="connsiteY0-26" fmla="*/ 359395 h 468984"/>
                <a:gd name="connsiteX1-27" fmla="*/ 87313 w 174625"/>
                <a:gd name="connsiteY1-28" fmla="*/ 0 h 468984"/>
                <a:gd name="connsiteX2-29" fmla="*/ 174625 w 174625"/>
                <a:gd name="connsiteY2-30" fmla="*/ 359395 h 468984"/>
                <a:gd name="connsiteX3-31" fmla="*/ 0 w 174625"/>
                <a:gd name="connsiteY3-32" fmla="*/ 359395 h 468984"/>
                <a:gd name="connsiteX0-33" fmla="*/ 0 w 174625"/>
                <a:gd name="connsiteY0-34" fmla="*/ 359395 h 468984"/>
                <a:gd name="connsiteX1-35" fmla="*/ 87313 w 174625"/>
                <a:gd name="connsiteY1-36" fmla="*/ 0 h 468984"/>
                <a:gd name="connsiteX2-37" fmla="*/ 174625 w 174625"/>
                <a:gd name="connsiteY2-38" fmla="*/ 359395 h 468984"/>
                <a:gd name="connsiteX3-39" fmla="*/ 0 w 174625"/>
                <a:gd name="connsiteY3-40" fmla="*/ 359395 h 468984"/>
                <a:gd name="connsiteX0-41" fmla="*/ 0 w 174625"/>
                <a:gd name="connsiteY0-42" fmla="*/ 359395 h 462686"/>
                <a:gd name="connsiteX1-43" fmla="*/ 87313 w 174625"/>
                <a:gd name="connsiteY1-44" fmla="*/ 0 h 462686"/>
                <a:gd name="connsiteX2-45" fmla="*/ 174625 w 174625"/>
                <a:gd name="connsiteY2-46" fmla="*/ 359395 h 462686"/>
                <a:gd name="connsiteX3-47" fmla="*/ 0 w 174625"/>
                <a:gd name="connsiteY3-48" fmla="*/ 359395 h 462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2" name="等腰三角形 274"/>
            <p:cNvSpPr/>
            <p:nvPr/>
          </p:nvSpPr>
          <p:spPr>
            <a:xfrm rot="19575246">
              <a:off x="4635801" y="2945107"/>
              <a:ext cx="75251" cy="199385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-1" fmla="*/ 0 w 174625"/>
                <a:gd name="connsiteY0-2" fmla="*/ 359395 h 427128"/>
                <a:gd name="connsiteX1-3" fmla="*/ 87313 w 174625"/>
                <a:gd name="connsiteY1-4" fmla="*/ 0 h 427128"/>
                <a:gd name="connsiteX2-5" fmla="*/ 174625 w 174625"/>
                <a:gd name="connsiteY2-6" fmla="*/ 359395 h 427128"/>
                <a:gd name="connsiteX3-7" fmla="*/ 0 w 174625"/>
                <a:gd name="connsiteY3-8" fmla="*/ 359395 h 427128"/>
                <a:gd name="connsiteX0-9" fmla="*/ 0 w 174625"/>
                <a:gd name="connsiteY0-10" fmla="*/ 359395 h 468984"/>
                <a:gd name="connsiteX1-11" fmla="*/ 87313 w 174625"/>
                <a:gd name="connsiteY1-12" fmla="*/ 0 h 468984"/>
                <a:gd name="connsiteX2-13" fmla="*/ 174625 w 174625"/>
                <a:gd name="connsiteY2-14" fmla="*/ 359395 h 468984"/>
                <a:gd name="connsiteX3-15" fmla="*/ 0 w 174625"/>
                <a:gd name="connsiteY3-16" fmla="*/ 359395 h 468984"/>
                <a:gd name="connsiteX0-17" fmla="*/ 0 w 174625"/>
                <a:gd name="connsiteY0-18" fmla="*/ 359395 h 468984"/>
                <a:gd name="connsiteX1-19" fmla="*/ 87313 w 174625"/>
                <a:gd name="connsiteY1-20" fmla="*/ 0 h 468984"/>
                <a:gd name="connsiteX2-21" fmla="*/ 174625 w 174625"/>
                <a:gd name="connsiteY2-22" fmla="*/ 359395 h 468984"/>
                <a:gd name="connsiteX3-23" fmla="*/ 0 w 174625"/>
                <a:gd name="connsiteY3-24" fmla="*/ 359395 h 468984"/>
                <a:gd name="connsiteX0-25" fmla="*/ 0 w 174625"/>
                <a:gd name="connsiteY0-26" fmla="*/ 359395 h 468984"/>
                <a:gd name="connsiteX1-27" fmla="*/ 87313 w 174625"/>
                <a:gd name="connsiteY1-28" fmla="*/ 0 h 468984"/>
                <a:gd name="connsiteX2-29" fmla="*/ 174625 w 174625"/>
                <a:gd name="connsiteY2-30" fmla="*/ 359395 h 468984"/>
                <a:gd name="connsiteX3-31" fmla="*/ 0 w 174625"/>
                <a:gd name="connsiteY3-32" fmla="*/ 359395 h 468984"/>
                <a:gd name="connsiteX0-33" fmla="*/ 0 w 174625"/>
                <a:gd name="connsiteY0-34" fmla="*/ 359395 h 468984"/>
                <a:gd name="connsiteX1-35" fmla="*/ 87313 w 174625"/>
                <a:gd name="connsiteY1-36" fmla="*/ 0 h 468984"/>
                <a:gd name="connsiteX2-37" fmla="*/ 174625 w 174625"/>
                <a:gd name="connsiteY2-38" fmla="*/ 359395 h 468984"/>
                <a:gd name="connsiteX3-39" fmla="*/ 0 w 174625"/>
                <a:gd name="connsiteY3-40" fmla="*/ 359395 h 468984"/>
                <a:gd name="connsiteX0-41" fmla="*/ 0 w 174625"/>
                <a:gd name="connsiteY0-42" fmla="*/ 359395 h 462686"/>
                <a:gd name="connsiteX1-43" fmla="*/ 87313 w 174625"/>
                <a:gd name="connsiteY1-44" fmla="*/ 0 h 462686"/>
                <a:gd name="connsiteX2-45" fmla="*/ 174625 w 174625"/>
                <a:gd name="connsiteY2-46" fmla="*/ 359395 h 462686"/>
                <a:gd name="connsiteX3-47" fmla="*/ 0 w 174625"/>
                <a:gd name="connsiteY3-48" fmla="*/ 359395 h 462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3" name="等腰三角形 274"/>
            <p:cNvSpPr/>
            <p:nvPr/>
          </p:nvSpPr>
          <p:spPr>
            <a:xfrm rot="20381645">
              <a:off x="4433984" y="2861501"/>
              <a:ext cx="47124" cy="124860"/>
            </a:xfrm>
            <a:custGeom>
              <a:avLst/>
              <a:gdLst>
                <a:gd name="connsiteX0" fmla="*/ 0 w 174625"/>
                <a:gd name="connsiteY0" fmla="*/ 359395 h 359395"/>
                <a:gd name="connsiteX1" fmla="*/ 87313 w 174625"/>
                <a:gd name="connsiteY1" fmla="*/ 0 h 359395"/>
                <a:gd name="connsiteX2" fmla="*/ 174625 w 174625"/>
                <a:gd name="connsiteY2" fmla="*/ 359395 h 359395"/>
                <a:gd name="connsiteX3" fmla="*/ 0 w 174625"/>
                <a:gd name="connsiteY3" fmla="*/ 359395 h 359395"/>
                <a:gd name="connsiteX0-1" fmla="*/ 0 w 174625"/>
                <a:gd name="connsiteY0-2" fmla="*/ 359395 h 427128"/>
                <a:gd name="connsiteX1-3" fmla="*/ 87313 w 174625"/>
                <a:gd name="connsiteY1-4" fmla="*/ 0 h 427128"/>
                <a:gd name="connsiteX2-5" fmla="*/ 174625 w 174625"/>
                <a:gd name="connsiteY2-6" fmla="*/ 359395 h 427128"/>
                <a:gd name="connsiteX3-7" fmla="*/ 0 w 174625"/>
                <a:gd name="connsiteY3-8" fmla="*/ 359395 h 427128"/>
                <a:gd name="connsiteX0-9" fmla="*/ 0 w 174625"/>
                <a:gd name="connsiteY0-10" fmla="*/ 359395 h 468984"/>
                <a:gd name="connsiteX1-11" fmla="*/ 87313 w 174625"/>
                <a:gd name="connsiteY1-12" fmla="*/ 0 h 468984"/>
                <a:gd name="connsiteX2-13" fmla="*/ 174625 w 174625"/>
                <a:gd name="connsiteY2-14" fmla="*/ 359395 h 468984"/>
                <a:gd name="connsiteX3-15" fmla="*/ 0 w 174625"/>
                <a:gd name="connsiteY3-16" fmla="*/ 359395 h 468984"/>
                <a:gd name="connsiteX0-17" fmla="*/ 0 w 174625"/>
                <a:gd name="connsiteY0-18" fmla="*/ 359395 h 468984"/>
                <a:gd name="connsiteX1-19" fmla="*/ 87313 w 174625"/>
                <a:gd name="connsiteY1-20" fmla="*/ 0 h 468984"/>
                <a:gd name="connsiteX2-21" fmla="*/ 174625 w 174625"/>
                <a:gd name="connsiteY2-22" fmla="*/ 359395 h 468984"/>
                <a:gd name="connsiteX3-23" fmla="*/ 0 w 174625"/>
                <a:gd name="connsiteY3-24" fmla="*/ 359395 h 468984"/>
                <a:gd name="connsiteX0-25" fmla="*/ 0 w 174625"/>
                <a:gd name="connsiteY0-26" fmla="*/ 359395 h 468984"/>
                <a:gd name="connsiteX1-27" fmla="*/ 87313 w 174625"/>
                <a:gd name="connsiteY1-28" fmla="*/ 0 h 468984"/>
                <a:gd name="connsiteX2-29" fmla="*/ 174625 w 174625"/>
                <a:gd name="connsiteY2-30" fmla="*/ 359395 h 468984"/>
                <a:gd name="connsiteX3-31" fmla="*/ 0 w 174625"/>
                <a:gd name="connsiteY3-32" fmla="*/ 359395 h 468984"/>
                <a:gd name="connsiteX0-33" fmla="*/ 0 w 174625"/>
                <a:gd name="connsiteY0-34" fmla="*/ 359395 h 468984"/>
                <a:gd name="connsiteX1-35" fmla="*/ 87313 w 174625"/>
                <a:gd name="connsiteY1-36" fmla="*/ 0 h 468984"/>
                <a:gd name="connsiteX2-37" fmla="*/ 174625 w 174625"/>
                <a:gd name="connsiteY2-38" fmla="*/ 359395 h 468984"/>
                <a:gd name="connsiteX3-39" fmla="*/ 0 w 174625"/>
                <a:gd name="connsiteY3-40" fmla="*/ 359395 h 468984"/>
                <a:gd name="connsiteX0-41" fmla="*/ 0 w 174625"/>
                <a:gd name="connsiteY0-42" fmla="*/ 359395 h 462686"/>
                <a:gd name="connsiteX1-43" fmla="*/ 87313 w 174625"/>
                <a:gd name="connsiteY1-44" fmla="*/ 0 h 462686"/>
                <a:gd name="connsiteX2-45" fmla="*/ 174625 w 174625"/>
                <a:gd name="connsiteY2-46" fmla="*/ 359395 h 462686"/>
                <a:gd name="connsiteX3-47" fmla="*/ 0 w 174625"/>
                <a:gd name="connsiteY3-48" fmla="*/ 359395 h 462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4625" h="462686">
                  <a:moveTo>
                    <a:pt x="0" y="359395"/>
                  </a:moveTo>
                  <a:cubicBezTo>
                    <a:pt x="2910" y="213403"/>
                    <a:pt x="58209" y="119798"/>
                    <a:pt x="87313" y="0"/>
                  </a:cubicBezTo>
                  <a:cubicBezTo>
                    <a:pt x="116417" y="119798"/>
                    <a:pt x="174096" y="227690"/>
                    <a:pt x="174625" y="359395"/>
                  </a:cubicBezTo>
                  <a:cubicBezTo>
                    <a:pt x="156898" y="499095"/>
                    <a:pt x="19314" y="495126"/>
                    <a:pt x="0" y="359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5" name="矩形 614"/>
          <p:cNvSpPr/>
          <p:nvPr/>
        </p:nvSpPr>
        <p:spPr>
          <a:xfrm>
            <a:off x="-1" y="0"/>
            <a:ext cx="12263147" cy="6858000"/>
          </a:xfrm>
          <a:prstGeom prst="rect">
            <a:avLst/>
          </a:prstGeom>
          <a:solidFill>
            <a:srgbClr val="3AB0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5" name="矩形 674"/>
          <p:cNvSpPr/>
          <p:nvPr/>
        </p:nvSpPr>
        <p:spPr>
          <a:xfrm>
            <a:off x="0" y="0"/>
            <a:ext cx="12263147" cy="6858000"/>
          </a:xfrm>
          <a:prstGeom prst="rect">
            <a:avLst/>
          </a:prstGeom>
          <a:solidFill>
            <a:srgbClr val="359B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6" name="椭圆 615"/>
          <p:cNvSpPr/>
          <p:nvPr/>
        </p:nvSpPr>
        <p:spPr>
          <a:xfrm>
            <a:off x="2038350" y="-628650"/>
            <a:ext cx="8115300" cy="8115300"/>
          </a:xfrm>
          <a:prstGeom prst="ellipse">
            <a:avLst/>
          </a:prstGeom>
          <a:solidFill>
            <a:srgbClr val="004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7" name="椭圆 616"/>
          <p:cNvSpPr/>
          <p:nvPr/>
        </p:nvSpPr>
        <p:spPr>
          <a:xfrm>
            <a:off x="2190750" y="-476250"/>
            <a:ext cx="7810500" cy="7810500"/>
          </a:xfrm>
          <a:prstGeom prst="ellipse">
            <a:avLst/>
          </a:prstGeom>
          <a:solidFill>
            <a:srgbClr val="3AB0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8" name="椭圆 617"/>
          <p:cNvSpPr/>
          <p:nvPr/>
        </p:nvSpPr>
        <p:spPr>
          <a:xfrm>
            <a:off x="2377621" y="-289379"/>
            <a:ext cx="7436758" cy="7436758"/>
          </a:xfrm>
          <a:prstGeom prst="ellipse">
            <a:avLst/>
          </a:prstGeom>
          <a:solidFill>
            <a:srgbClr val="00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19" name="椭圆 618"/>
          <p:cNvSpPr/>
          <p:nvPr/>
        </p:nvSpPr>
        <p:spPr>
          <a:xfrm>
            <a:off x="2635918" y="-31082"/>
            <a:ext cx="6920164" cy="6920164"/>
          </a:xfrm>
          <a:prstGeom prst="ellipse">
            <a:avLst/>
          </a:prstGeom>
          <a:solidFill>
            <a:srgbClr val="40E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20" name="椭圆 619"/>
          <p:cNvSpPr/>
          <p:nvPr/>
        </p:nvSpPr>
        <p:spPr>
          <a:xfrm>
            <a:off x="2800350" y="133350"/>
            <a:ext cx="6591300" cy="6591300"/>
          </a:xfrm>
          <a:prstGeom prst="ellipse">
            <a:avLst/>
          </a:prstGeom>
          <a:solidFill>
            <a:srgbClr val="C2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21" name="椭圆 620"/>
          <p:cNvSpPr/>
          <p:nvPr/>
        </p:nvSpPr>
        <p:spPr>
          <a:xfrm>
            <a:off x="2952750" y="285750"/>
            <a:ext cx="6286500" cy="6286500"/>
          </a:xfrm>
          <a:prstGeom prst="ellipse">
            <a:avLst/>
          </a:prstGeom>
          <a:solidFill>
            <a:srgbClr val="004D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22" name="椭圆 621"/>
          <p:cNvSpPr/>
          <p:nvPr/>
        </p:nvSpPr>
        <p:spPr>
          <a:xfrm>
            <a:off x="-1316087" y="-3983087"/>
            <a:ext cx="14824174" cy="14824174"/>
          </a:xfrm>
          <a:prstGeom prst="ellipse">
            <a:avLst/>
          </a:prstGeom>
          <a:noFill/>
          <a:ln w="190500">
            <a:solidFill>
              <a:srgbClr val="3AB0DC">
                <a:alpha val="4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3" name="椭圆 622"/>
          <p:cNvSpPr/>
          <p:nvPr/>
        </p:nvSpPr>
        <p:spPr>
          <a:xfrm>
            <a:off x="187280" y="-2484606"/>
            <a:ext cx="11817440" cy="11817440"/>
          </a:xfrm>
          <a:prstGeom prst="ellipse">
            <a:avLst/>
          </a:prstGeom>
          <a:noFill/>
          <a:ln w="254000">
            <a:solidFill>
              <a:srgbClr val="004A81">
                <a:alpha val="4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4346956" y="1443943"/>
            <a:ext cx="3498088" cy="3498088"/>
          </a:xfrm>
          <a:prstGeom prst="ellipse">
            <a:avLst/>
          </a:prstGeom>
          <a:solidFill>
            <a:srgbClr val="359B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4507326" y="1604313"/>
            <a:ext cx="3177348" cy="317734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0" name="Group 229"/>
          <p:cNvGrpSpPr>
            <a:grpSpLocks noChangeAspect="1"/>
          </p:cNvGrpSpPr>
          <p:nvPr/>
        </p:nvGrpSpPr>
        <p:grpSpPr bwMode="auto">
          <a:xfrm>
            <a:off x="5058569" y="1130292"/>
            <a:ext cx="2074863" cy="5108576"/>
            <a:chOff x="4809" y="403"/>
            <a:chExt cx="1307" cy="321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91" name="Freeform 230"/>
            <p:cNvSpPr/>
            <p:nvPr/>
          </p:nvSpPr>
          <p:spPr bwMode="auto">
            <a:xfrm>
              <a:off x="5218" y="2488"/>
              <a:ext cx="529" cy="1110"/>
            </a:xfrm>
            <a:custGeom>
              <a:avLst/>
              <a:gdLst>
                <a:gd name="T0" fmla="*/ 89 w 93"/>
                <a:gd name="T1" fmla="*/ 0 h 197"/>
                <a:gd name="T2" fmla="*/ 84 w 93"/>
                <a:gd name="T3" fmla="*/ 42 h 197"/>
                <a:gd name="T4" fmla="*/ 67 w 93"/>
                <a:gd name="T5" fmla="*/ 54 h 197"/>
                <a:gd name="T6" fmla="*/ 74 w 93"/>
                <a:gd name="T7" fmla="*/ 189 h 197"/>
                <a:gd name="T8" fmla="*/ 54 w 93"/>
                <a:gd name="T9" fmla="*/ 197 h 197"/>
                <a:gd name="T10" fmla="*/ 51 w 93"/>
                <a:gd name="T11" fmla="*/ 56 h 197"/>
                <a:gd name="T12" fmla="*/ 38 w 93"/>
                <a:gd name="T13" fmla="*/ 56 h 197"/>
                <a:gd name="T14" fmla="*/ 32 w 93"/>
                <a:gd name="T15" fmla="*/ 194 h 197"/>
                <a:gd name="T16" fmla="*/ 18 w 93"/>
                <a:gd name="T17" fmla="*/ 184 h 197"/>
                <a:gd name="T18" fmla="*/ 11 w 93"/>
                <a:gd name="T19" fmla="*/ 178 h 197"/>
                <a:gd name="T20" fmla="*/ 23 w 93"/>
                <a:gd name="T21" fmla="*/ 53 h 197"/>
                <a:gd name="T22" fmla="*/ 6 w 93"/>
                <a:gd name="T23" fmla="*/ 43 h 197"/>
                <a:gd name="T24" fmla="*/ 3 w 93"/>
                <a:gd name="T25" fmla="*/ 3 h 197"/>
                <a:gd name="T26" fmla="*/ 89 w 93"/>
                <a:gd name="T2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97">
                  <a:moveTo>
                    <a:pt x="89" y="0"/>
                  </a:moveTo>
                  <a:cubicBezTo>
                    <a:pt x="89" y="0"/>
                    <a:pt x="93" y="26"/>
                    <a:pt x="84" y="42"/>
                  </a:cubicBezTo>
                  <a:cubicBezTo>
                    <a:pt x="81" y="48"/>
                    <a:pt x="74" y="53"/>
                    <a:pt x="67" y="54"/>
                  </a:cubicBezTo>
                  <a:cubicBezTo>
                    <a:pt x="74" y="189"/>
                    <a:pt x="74" y="189"/>
                    <a:pt x="74" y="189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1" y="56"/>
                    <a:pt x="43" y="57"/>
                    <a:pt x="38" y="56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18" y="184"/>
                    <a:pt x="18" y="184"/>
                    <a:pt x="18" y="184"/>
                  </a:cubicBezTo>
                  <a:cubicBezTo>
                    <a:pt x="11" y="178"/>
                    <a:pt x="11" y="178"/>
                    <a:pt x="11" y="178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12" y="52"/>
                    <a:pt x="6" y="43"/>
                  </a:cubicBezTo>
                  <a:cubicBezTo>
                    <a:pt x="1" y="34"/>
                    <a:pt x="0" y="21"/>
                    <a:pt x="3" y="3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231"/>
            <p:cNvSpPr/>
            <p:nvPr/>
          </p:nvSpPr>
          <p:spPr bwMode="auto">
            <a:xfrm>
              <a:off x="5224" y="2505"/>
              <a:ext cx="273" cy="164"/>
            </a:xfrm>
            <a:custGeom>
              <a:avLst/>
              <a:gdLst>
                <a:gd name="T0" fmla="*/ 30 w 48"/>
                <a:gd name="T1" fmla="*/ 21 h 29"/>
                <a:gd name="T2" fmla="*/ 4 w 48"/>
                <a:gd name="T3" fmla="*/ 25 h 29"/>
                <a:gd name="T4" fmla="*/ 1 w 48"/>
                <a:gd name="T5" fmla="*/ 23 h 29"/>
                <a:gd name="T6" fmla="*/ 2 w 48"/>
                <a:gd name="T7" fmla="*/ 0 h 29"/>
                <a:gd name="T8" fmla="*/ 48 w 48"/>
                <a:gd name="T9" fmla="*/ 0 h 29"/>
                <a:gd name="T10" fmla="*/ 30 w 48"/>
                <a:gd name="T11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29">
                  <a:moveTo>
                    <a:pt x="30" y="21"/>
                  </a:moveTo>
                  <a:cubicBezTo>
                    <a:pt x="20" y="26"/>
                    <a:pt x="11" y="29"/>
                    <a:pt x="4" y="25"/>
                  </a:cubicBezTo>
                  <a:cubicBezTo>
                    <a:pt x="3" y="25"/>
                    <a:pt x="2" y="24"/>
                    <a:pt x="1" y="23"/>
                  </a:cubicBezTo>
                  <a:cubicBezTo>
                    <a:pt x="0" y="16"/>
                    <a:pt x="1" y="9"/>
                    <a:pt x="2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7"/>
                    <a:pt x="36" y="18"/>
                    <a:pt x="30" y="21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232"/>
            <p:cNvSpPr/>
            <p:nvPr/>
          </p:nvSpPr>
          <p:spPr bwMode="auto">
            <a:xfrm>
              <a:off x="5491" y="2488"/>
              <a:ext cx="238" cy="164"/>
            </a:xfrm>
            <a:custGeom>
              <a:avLst/>
              <a:gdLst>
                <a:gd name="T0" fmla="*/ 41 w 42"/>
                <a:gd name="T1" fmla="*/ 23 h 29"/>
                <a:gd name="T2" fmla="*/ 29 w 42"/>
                <a:gd name="T3" fmla="*/ 28 h 29"/>
                <a:gd name="T4" fmla="*/ 0 w 42"/>
                <a:gd name="T5" fmla="*/ 2 h 29"/>
                <a:gd name="T6" fmla="*/ 41 w 42"/>
                <a:gd name="T7" fmla="*/ 0 h 29"/>
                <a:gd name="T8" fmla="*/ 41 w 42"/>
                <a:gd name="T9" fmla="*/ 23 h 29"/>
                <a:gd name="T10" fmla="*/ 41 w 42"/>
                <a:gd name="T11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9">
                  <a:moveTo>
                    <a:pt x="41" y="23"/>
                  </a:moveTo>
                  <a:cubicBezTo>
                    <a:pt x="40" y="29"/>
                    <a:pt x="35" y="29"/>
                    <a:pt x="29" y="28"/>
                  </a:cubicBezTo>
                  <a:cubicBezTo>
                    <a:pt x="16" y="27"/>
                    <a:pt x="0" y="9"/>
                    <a:pt x="0" y="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2" y="11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233"/>
            <p:cNvSpPr/>
            <p:nvPr/>
          </p:nvSpPr>
          <p:spPr bwMode="auto">
            <a:xfrm>
              <a:off x="5230" y="2607"/>
              <a:ext cx="499" cy="991"/>
            </a:xfrm>
            <a:custGeom>
              <a:avLst/>
              <a:gdLst>
                <a:gd name="T0" fmla="*/ 11 w 88"/>
                <a:gd name="T1" fmla="*/ 18 h 176"/>
                <a:gd name="T2" fmla="*/ 42 w 88"/>
                <a:gd name="T3" fmla="*/ 27 h 176"/>
                <a:gd name="T4" fmla="*/ 73 w 88"/>
                <a:gd name="T5" fmla="*/ 16 h 176"/>
                <a:gd name="T6" fmla="*/ 84 w 88"/>
                <a:gd name="T7" fmla="*/ 3 h 176"/>
                <a:gd name="T8" fmla="*/ 88 w 88"/>
                <a:gd name="T9" fmla="*/ 0 h 176"/>
                <a:gd name="T10" fmla="*/ 82 w 88"/>
                <a:gd name="T11" fmla="*/ 21 h 176"/>
                <a:gd name="T12" fmla="*/ 65 w 88"/>
                <a:gd name="T13" fmla="*/ 33 h 176"/>
                <a:gd name="T14" fmla="*/ 65 w 88"/>
                <a:gd name="T15" fmla="*/ 37 h 176"/>
                <a:gd name="T16" fmla="*/ 58 w 88"/>
                <a:gd name="T17" fmla="*/ 38 h 176"/>
                <a:gd name="T18" fmla="*/ 57 w 88"/>
                <a:gd name="T19" fmla="*/ 38 h 176"/>
                <a:gd name="T20" fmla="*/ 60 w 88"/>
                <a:gd name="T21" fmla="*/ 118 h 176"/>
                <a:gd name="T22" fmla="*/ 62 w 88"/>
                <a:gd name="T23" fmla="*/ 159 h 176"/>
                <a:gd name="T24" fmla="*/ 62 w 88"/>
                <a:gd name="T25" fmla="*/ 172 h 176"/>
                <a:gd name="T26" fmla="*/ 52 w 88"/>
                <a:gd name="T27" fmla="*/ 176 h 176"/>
                <a:gd name="T28" fmla="*/ 49 w 88"/>
                <a:gd name="T29" fmla="*/ 35 h 176"/>
                <a:gd name="T30" fmla="*/ 36 w 88"/>
                <a:gd name="T31" fmla="*/ 35 h 176"/>
                <a:gd name="T32" fmla="*/ 30 w 88"/>
                <a:gd name="T33" fmla="*/ 173 h 176"/>
                <a:gd name="T34" fmla="*/ 22 w 88"/>
                <a:gd name="T35" fmla="*/ 167 h 176"/>
                <a:gd name="T36" fmla="*/ 23 w 88"/>
                <a:gd name="T37" fmla="*/ 132 h 176"/>
                <a:gd name="T38" fmla="*/ 25 w 88"/>
                <a:gd name="T39" fmla="*/ 86 h 176"/>
                <a:gd name="T40" fmla="*/ 28 w 88"/>
                <a:gd name="T41" fmla="*/ 63 h 176"/>
                <a:gd name="T42" fmla="*/ 28 w 88"/>
                <a:gd name="T43" fmla="*/ 43 h 176"/>
                <a:gd name="T44" fmla="*/ 25 w 88"/>
                <a:gd name="T45" fmla="*/ 37 h 176"/>
                <a:gd name="T46" fmla="*/ 20 w 88"/>
                <a:gd name="T47" fmla="*/ 37 h 176"/>
                <a:gd name="T48" fmla="*/ 21 w 88"/>
                <a:gd name="T49" fmla="*/ 32 h 176"/>
                <a:gd name="T50" fmla="*/ 4 w 88"/>
                <a:gd name="T51" fmla="*/ 22 h 176"/>
                <a:gd name="T52" fmla="*/ 0 w 88"/>
                <a:gd name="T53" fmla="*/ 4 h 176"/>
                <a:gd name="T54" fmla="*/ 11 w 88"/>
                <a:gd name="T55" fmla="*/ 1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176">
                  <a:moveTo>
                    <a:pt x="11" y="18"/>
                  </a:moveTo>
                  <a:cubicBezTo>
                    <a:pt x="20" y="24"/>
                    <a:pt x="31" y="27"/>
                    <a:pt x="42" y="27"/>
                  </a:cubicBezTo>
                  <a:cubicBezTo>
                    <a:pt x="54" y="28"/>
                    <a:pt x="64" y="24"/>
                    <a:pt x="73" y="16"/>
                  </a:cubicBezTo>
                  <a:cubicBezTo>
                    <a:pt x="78" y="13"/>
                    <a:pt x="82" y="8"/>
                    <a:pt x="84" y="3"/>
                  </a:cubicBezTo>
                  <a:cubicBezTo>
                    <a:pt x="86" y="2"/>
                    <a:pt x="87" y="1"/>
                    <a:pt x="88" y="0"/>
                  </a:cubicBezTo>
                  <a:cubicBezTo>
                    <a:pt x="87" y="7"/>
                    <a:pt x="86" y="14"/>
                    <a:pt x="82" y="21"/>
                  </a:cubicBezTo>
                  <a:cubicBezTo>
                    <a:pt x="79" y="27"/>
                    <a:pt x="72" y="32"/>
                    <a:pt x="65" y="33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3" y="37"/>
                    <a:pt x="60" y="37"/>
                    <a:pt x="58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6" y="65"/>
                    <a:pt x="58" y="92"/>
                    <a:pt x="60" y="118"/>
                  </a:cubicBezTo>
                  <a:cubicBezTo>
                    <a:pt x="61" y="132"/>
                    <a:pt x="61" y="145"/>
                    <a:pt x="62" y="159"/>
                  </a:cubicBezTo>
                  <a:cubicBezTo>
                    <a:pt x="62" y="163"/>
                    <a:pt x="62" y="167"/>
                    <a:pt x="62" y="172"/>
                  </a:cubicBezTo>
                  <a:cubicBezTo>
                    <a:pt x="52" y="176"/>
                    <a:pt x="52" y="176"/>
                    <a:pt x="52" y="176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41" y="36"/>
                    <a:pt x="36" y="35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3" y="155"/>
                    <a:pt x="23" y="144"/>
                    <a:pt x="23" y="132"/>
                  </a:cubicBezTo>
                  <a:cubicBezTo>
                    <a:pt x="23" y="117"/>
                    <a:pt x="23" y="102"/>
                    <a:pt x="25" y="86"/>
                  </a:cubicBezTo>
                  <a:cubicBezTo>
                    <a:pt x="26" y="79"/>
                    <a:pt x="27" y="71"/>
                    <a:pt x="28" y="63"/>
                  </a:cubicBezTo>
                  <a:cubicBezTo>
                    <a:pt x="28" y="57"/>
                    <a:pt x="27" y="50"/>
                    <a:pt x="28" y="43"/>
                  </a:cubicBezTo>
                  <a:cubicBezTo>
                    <a:pt x="29" y="40"/>
                    <a:pt x="29" y="38"/>
                    <a:pt x="25" y="37"/>
                  </a:cubicBezTo>
                  <a:cubicBezTo>
                    <a:pt x="24" y="37"/>
                    <a:pt x="22" y="37"/>
                    <a:pt x="20" y="37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10" y="31"/>
                    <a:pt x="4" y="22"/>
                  </a:cubicBezTo>
                  <a:cubicBezTo>
                    <a:pt x="2" y="17"/>
                    <a:pt x="0" y="11"/>
                    <a:pt x="0" y="4"/>
                  </a:cubicBezTo>
                  <a:cubicBezTo>
                    <a:pt x="3" y="9"/>
                    <a:pt x="6" y="14"/>
                    <a:pt x="11" y="18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234"/>
            <p:cNvSpPr/>
            <p:nvPr/>
          </p:nvSpPr>
          <p:spPr bwMode="auto">
            <a:xfrm>
              <a:off x="5235" y="2443"/>
              <a:ext cx="489" cy="85"/>
            </a:xfrm>
            <a:custGeom>
              <a:avLst/>
              <a:gdLst>
                <a:gd name="T0" fmla="*/ 85 w 86"/>
                <a:gd name="T1" fmla="*/ 6 h 15"/>
                <a:gd name="T2" fmla="*/ 86 w 86"/>
                <a:gd name="T3" fmla="*/ 12 h 15"/>
                <a:gd name="T4" fmla="*/ 58 w 86"/>
                <a:gd name="T5" fmla="*/ 13 h 15"/>
                <a:gd name="T6" fmla="*/ 30 w 86"/>
                <a:gd name="T7" fmla="*/ 14 h 15"/>
                <a:gd name="T8" fmla="*/ 0 w 86"/>
                <a:gd name="T9" fmla="*/ 13 h 15"/>
                <a:gd name="T10" fmla="*/ 0 w 86"/>
                <a:gd name="T11" fmla="*/ 9 h 15"/>
                <a:gd name="T12" fmla="*/ 85 w 86"/>
                <a:gd name="T1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5">
                  <a:moveTo>
                    <a:pt x="85" y="6"/>
                  </a:move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73" y="12"/>
                    <a:pt x="58" y="13"/>
                  </a:cubicBezTo>
                  <a:cubicBezTo>
                    <a:pt x="53" y="13"/>
                    <a:pt x="36" y="14"/>
                    <a:pt x="30" y="14"/>
                  </a:cubicBezTo>
                  <a:cubicBezTo>
                    <a:pt x="20" y="14"/>
                    <a:pt x="5" y="15"/>
                    <a:pt x="0" y="1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48" y="0"/>
                    <a:pt x="85" y="6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235"/>
            <p:cNvSpPr/>
            <p:nvPr/>
          </p:nvSpPr>
          <p:spPr bwMode="auto">
            <a:xfrm>
              <a:off x="5480" y="3407"/>
              <a:ext cx="409" cy="214"/>
            </a:xfrm>
            <a:custGeom>
              <a:avLst/>
              <a:gdLst>
                <a:gd name="T0" fmla="*/ 65 w 72"/>
                <a:gd name="T1" fmla="*/ 36 h 38"/>
                <a:gd name="T2" fmla="*/ 4 w 72"/>
                <a:gd name="T3" fmla="*/ 34 h 38"/>
                <a:gd name="T4" fmla="*/ 36 w 72"/>
                <a:gd name="T5" fmla="*/ 2 h 38"/>
                <a:gd name="T6" fmla="*/ 65 w 72"/>
                <a:gd name="T7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38">
                  <a:moveTo>
                    <a:pt x="65" y="36"/>
                  </a:moveTo>
                  <a:cubicBezTo>
                    <a:pt x="65" y="36"/>
                    <a:pt x="19" y="38"/>
                    <a:pt x="4" y="34"/>
                  </a:cubicBezTo>
                  <a:cubicBezTo>
                    <a:pt x="4" y="34"/>
                    <a:pt x="0" y="4"/>
                    <a:pt x="36" y="2"/>
                  </a:cubicBezTo>
                  <a:cubicBezTo>
                    <a:pt x="72" y="0"/>
                    <a:pt x="71" y="34"/>
                    <a:pt x="65" y="36"/>
                  </a:cubicBezTo>
                  <a:close/>
                </a:path>
              </a:pathLst>
            </a:custGeom>
            <a:solidFill>
              <a:srgbClr val="684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36"/>
            <p:cNvSpPr/>
            <p:nvPr/>
          </p:nvSpPr>
          <p:spPr bwMode="auto">
            <a:xfrm>
              <a:off x="5536" y="3412"/>
              <a:ext cx="324" cy="175"/>
            </a:xfrm>
            <a:custGeom>
              <a:avLst/>
              <a:gdLst>
                <a:gd name="T0" fmla="*/ 0 w 57"/>
                <a:gd name="T1" fmla="*/ 12 h 31"/>
                <a:gd name="T2" fmla="*/ 26 w 57"/>
                <a:gd name="T3" fmla="*/ 1 h 31"/>
                <a:gd name="T4" fmla="*/ 57 w 57"/>
                <a:gd name="T5" fmla="*/ 18 h 31"/>
                <a:gd name="T6" fmla="*/ 0 w 57"/>
                <a:gd name="T7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1">
                  <a:moveTo>
                    <a:pt x="0" y="12"/>
                  </a:moveTo>
                  <a:cubicBezTo>
                    <a:pt x="4" y="7"/>
                    <a:pt x="12" y="2"/>
                    <a:pt x="26" y="1"/>
                  </a:cubicBezTo>
                  <a:cubicBezTo>
                    <a:pt x="44" y="0"/>
                    <a:pt x="53" y="9"/>
                    <a:pt x="57" y="18"/>
                  </a:cubicBezTo>
                  <a:cubicBezTo>
                    <a:pt x="47" y="31"/>
                    <a:pt x="5" y="30"/>
                    <a:pt x="0" y="12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37"/>
            <p:cNvSpPr/>
            <p:nvPr/>
          </p:nvSpPr>
          <p:spPr bwMode="auto">
            <a:xfrm>
              <a:off x="5729" y="3452"/>
              <a:ext cx="57" cy="28"/>
            </a:xfrm>
            <a:custGeom>
              <a:avLst/>
              <a:gdLst>
                <a:gd name="T0" fmla="*/ 0 w 10"/>
                <a:gd name="T1" fmla="*/ 3 h 5"/>
                <a:gd name="T2" fmla="*/ 5 w 10"/>
                <a:gd name="T3" fmla="*/ 5 h 5"/>
                <a:gd name="T4" fmla="*/ 10 w 10"/>
                <a:gd name="T5" fmla="*/ 2 h 5"/>
                <a:gd name="T6" fmla="*/ 5 w 10"/>
                <a:gd name="T7" fmla="*/ 0 h 5"/>
                <a:gd name="T8" fmla="*/ 0 w 10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0" y="3"/>
                  </a:moveTo>
                  <a:cubicBezTo>
                    <a:pt x="0" y="4"/>
                    <a:pt x="3" y="5"/>
                    <a:pt x="5" y="5"/>
                  </a:cubicBezTo>
                  <a:cubicBezTo>
                    <a:pt x="8" y="5"/>
                    <a:pt x="10" y="4"/>
                    <a:pt x="10" y="2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996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38"/>
            <p:cNvSpPr/>
            <p:nvPr/>
          </p:nvSpPr>
          <p:spPr bwMode="auto">
            <a:xfrm>
              <a:off x="5042" y="3407"/>
              <a:ext cx="404" cy="214"/>
            </a:xfrm>
            <a:custGeom>
              <a:avLst/>
              <a:gdLst>
                <a:gd name="T0" fmla="*/ 6 w 71"/>
                <a:gd name="T1" fmla="*/ 36 h 38"/>
                <a:gd name="T2" fmla="*/ 67 w 71"/>
                <a:gd name="T3" fmla="*/ 34 h 38"/>
                <a:gd name="T4" fmla="*/ 35 w 71"/>
                <a:gd name="T5" fmla="*/ 2 h 38"/>
                <a:gd name="T6" fmla="*/ 6 w 71"/>
                <a:gd name="T7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38">
                  <a:moveTo>
                    <a:pt x="6" y="36"/>
                  </a:moveTo>
                  <a:cubicBezTo>
                    <a:pt x="6" y="36"/>
                    <a:pt x="52" y="38"/>
                    <a:pt x="67" y="34"/>
                  </a:cubicBezTo>
                  <a:cubicBezTo>
                    <a:pt x="67" y="34"/>
                    <a:pt x="71" y="4"/>
                    <a:pt x="35" y="2"/>
                  </a:cubicBezTo>
                  <a:cubicBezTo>
                    <a:pt x="0" y="0"/>
                    <a:pt x="0" y="34"/>
                    <a:pt x="6" y="36"/>
                  </a:cubicBezTo>
                  <a:close/>
                </a:path>
              </a:pathLst>
            </a:custGeom>
            <a:solidFill>
              <a:srgbClr val="684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39"/>
            <p:cNvSpPr/>
            <p:nvPr/>
          </p:nvSpPr>
          <p:spPr bwMode="auto">
            <a:xfrm>
              <a:off x="5071" y="3412"/>
              <a:ext cx="318" cy="175"/>
            </a:xfrm>
            <a:custGeom>
              <a:avLst/>
              <a:gdLst>
                <a:gd name="T0" fmla="*/ 56 w 56"/>
                <a:gd name="T1" fmla="*/ 12 h 31"/>
                <a:gd name="T2" fmla="*/ 30 w 56"/>
                <a:gd name="T3" fmla="*/ 1 h 31"/>
                <a:gd name="T4" fmla="*/ 0 w 56"/>
                <a:gd name="T5" fmla="*/ 18 h 31"/>
                <a:gd name="T6" fmla="*/ 56 w 56"/>
                <a:gd name="T7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31">
                  <a:moveTo>
                    <a:pt x="56" y="12"/>
                  </a:moveTo>
                  <a:cubicBezTo>
                    <a:pt x="52" y="7"/>
                    <a:pt x="44" y="2"/>
                    <a:pt x="30" y="1"/>
                  </a:cubicBezTo>
                  <a:cubicBezTo>
                    <a:pt x="12" y="0"/>
                    <a:pt x="3" y="9"/>
                    <a:pt x="0" y="18"/>
                  </a:cubicBezTo>
                  <a:cubicBezTo>
                    <a:pt x="9" y="31"/>
                    <a:pt x="51" y="30"/>
                    <a:pt x="56" y="12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40"/>
            <p:cNvSpPr/>
            <p:nvPr/>
          </p:nvSpPr>
          <p:spPr bwMode="auto">
            <a:xfrm>
              <a:off x="5139" y="3452"/>
              <a:ext cx="57" cy="28"/>
            </a:xfrm>
            <a:custGeom>
              <a:avLst/>
              <a:gdLst>
                <a:gd name="T0" fmla="*/ 10 w 10"/>
                <a:gd name="T1" fmla="*/ 3 h 5"/>
                <a:gd name="T2" fmla="*/ 5 w 10"/>
                <a:gd name="T3" fmla="*/ 5 h 5"/>
                <a:gd name="T4" fmla="*/ 0 w 10"/>
                <a:gd name="T5" fmla="*/ 2 h 5"/>
                <a:gd name="T6" fmla="*/ 5 w 10"/>
                <a:gd name="T7" fmla="*/ 0 h 5"/>
                <a:gd name="T8" fmla="*/ 10 w 10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10" y="3"/>
                  </a:moveTo>
                  <a:cubicBezTo>
                    <a:pt x="10" y="4"/>
                    <a:pt x="7" y="5"/>
                    <a:pt x="5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8" y="0"/>
                    <a:pt x="10" y="2"/>
                    <a:pt x="10" y="3"/>
                  </a:cubicBezTo>
                  <a:close/>
                </a:path>
              </a:pathLst>
            </a:custGeom>
            <a:solidFill>
              <a:srgbClr val="996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41"/>
            <p:cNvSpPr/>
            <p:nvPr/>
          </p:nvSpPr>
          <p:spPr bwMode="auto">
            <a:xfrm>
              <a:off x="5224" y="1756"/>
              <a:ext cx="574" cy="738"/>
            </a:xfrm>
            <a:custGeom>
              <a:avLst/>
              <a:gdLst>
                <a:gd name="T0" fmla="*/ 13 w 101"/>
                <a:gd name="T1" fmla="*/ 6 h 131"/>
                <a:gd name="T2" fmla="*/ 79 w 101"/>
                <a:gd name="T3" fmla="*/ 4 h 131"/>
                <a:gd name="T4" fmla="*/ 91 w 101"/>
                <a:gd name="T5" fmla="*/ 12 h 131"/>
                <a:gd name="T6" fmla="*/ 96 w 101"/>
                <a:gd name="T7" fmla="*/ 93 h 131"/>
                <a:gd name="T8" fmla="*/ 90 w 101"/>
                <a:gd name="T9" fmla="*/ 131 h 131"/>
                <a:gd name="T10" fmla="*/ 8 w 101"/>
                <a:gd name="T11" fmla="*/ 130 h 131"/>
                <a:gd name="T12" fmla="*/ 3 w 101"/>
                <a:gd name="T13" fmla="*/ 32 h 131"/>
                <a:gd name="T14" fmla="*/ 13 w 101"/>
                <a:gd name="T15" fmla="*/ 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31">
                  <a:moveTo>
                    <a:pt x="13" y="6"/>
                  </a:moveTo>
                  <a:cubicBezTo>
                    <a:pt x="13" y="6"/>
                    <a:pt x="27" y="0"/>
                    <a:pt x="79" y="4"/>
                  </a:cubicBezTo>
                  <a:cubicBezTo>
                    <a:pt x="79" y="4"/>
                    <a:pt x="89" y="5"/>
                    <a:pt x="91" y="12"/>
                  </a:cubicBezTo>
                  <a:cubicBezTo>
                    <a:pt x="92" y="17"/>
                    <a:pt x="89" y="56"/>
                    <a:pt x="96" y="93"/>
                  </a:cubicBezTo>
                  <a:cubicBezTo>
                    <a:pt x="101" y="117"/>
                    <a:pt x="90" y="131"/>
                    <a:pt x="90" y="131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0"/>
                    <a:pt x="0" y="69"/>
                    <a:pt x="3" y="32"/>
                  </a:cubicBezTo>
                  <a:cubicBezTo>
                    <a:pt x="3" y="18"/>
                    <a:pt x="9" y="6"/>
                    <a:pt x="13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42"/>
            <p:cNvSpPr/>
            <p:nvPr/>
          </p:nvSpPr>
          <p:spPr bwMode="auto">
            <a:xfrm>
              <a:off x="5360" y="1716"/>
              <a:ext cx="120" cy="130"/>
            </a:xfrm>
            <a:custGeom>
              <a:avLst/>
              <a:gdLst>
                <a:gd name="T0" fmla="*/ 3 w 21"/>
                <a:gd name="T1" fmla="*/ 0 h 23"/>
                <a:gd name="T2" fmla="*/ 1 w 21"/>
                <a:gd name="T3" fmla="*/ 16 h 23"/>
                <a:gd name="T4" fmla="*/ 8 w 21"/>
                <a:gd name="T5" fmla="*/ 22 h 23"/>
                <a:gd name="T6" fmla="*/ 21 w 21"/>
                <a:gd name="T7" fmla="*/ 20 h 23"/>
                <a:gd name="T8" fmla="*/ 21 w 21"/>
                <a:gd name="T9" fmla="*/ 15 h 23"/>
                <a:gd name="T10" fmla="*/ 3 w 21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3" y="0"/>
                  </a:moveTo>
                  <a:cubicBezTo>
                    <a:pt x="3" y="0"/>
                    <a:pt x="0" y="13"/>
                    <a:pt x="1" y="16"/>
                  </a:cubicBezTo>
                  <a:cubicBezTo>
                    <a:pt x="2" y="19"/>
                    <a:pt x="5" y="21"/>
                    <a:pt x="8" y="22"/>
                  </a:cubicBezTo>
                  <a:cubicBezTo>
                    <a:pt x="17" y="23"/>
                    <a:pt x="21" y="20"/>
                    <a:pt x="21" y="20"/>
                  </a:cubicBezTo>
                  <a:cubicBezTo>
                    <a:pt x="21" y="15"/>
                    <a:pt x="21" y="15"/>
                    <a:pt x="21" y="15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43"/>
            <p:cNvSpPr/>
            <p:nvPr/>
          </p:nvSpPr>
          <p:spPr bwMode="auto">
            <a:xfrm>
              <a:off x="5338" y="1694"/>
              <a:ext cx="142" cy="135"/>
            </a:xfrm>
            <a:custGeom>
              <a:avLst/>
              <a:gdLst>
                <a:gd name="T0" fmla="*/ 5 w 25"/>
                <a:gd name="T1" fmla="*/ 0 h 24"/>
                <a:gd name="T2" fmla="*/ 1 w 25"/>
                <a:gd name="T3" fmla="*/ 12 h 24"/>
                <a:gd name="T4" fmla="*/ 11 w 25"/>
                <a:gd name="T5" fmla="*/ 23 h 24"/>
                <a:gd name="T6" fmla="*/ 23 w 25"/>
                <a:gd name="T7" fmla="*/ 23 h 24"/>
                <a:gd name="T8" fmla="*/ 25 w 25"/>
                <a:gd name="T9" fmla="*/ 14 h 24"/>
                <a:gd name="T10" fmla="*/ 5 w 25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cubicBezTo>
                    <a:pt x="5" y="0"/>
                    <a:pt x="0" y="9"/>
                    <a:pt x="1" y="12"/>
                  </a:cubicBezTo>
                  <a:cubicBezTo>
                    <a:pt x="1" y="15"/>
                    <a:pt x="8" y="22"/>
                    <a:pt x="11" y="23"/>
                  </a:cubicBezTo>
                  <a:cubicBezTo>
                    <a:pt x="20" y="24"/>
                    <a:pt x="23" y="23"/>
                    <a:pt x="23" y="23"/>
                  </a:cubicBezTo>
                  <a:cubicBezTo>
                    <a:pt x="25" y="14"/>
                    <a:pt x="25" y="14"/>
                    <a:pt x="25" y="14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44"/>
            <p:cNvSpPr/>
            <p:nvPr/>
          </p:nvSpPr>
          <p:spPr bwMode="auto">
            <a:xfrm>
              <a:off x="5349" y="1694"/>
              <a:ext cx="131" cy="129"/>
            </a:xfrm>
            <a:custGeom>
              <a:avLst/>
              <a:gdLst>
                <a:gd name="T0" fmla="*/ 14 w 23"/>
                <a:gd name="T1" fmla="*/ 15 h 23"/>
                <a:gd name="T2" fmla="*/ 20 w 23"/>
                <a:gd name="T3" fmla="*/ 23 h 23"/>
                <a:gd name="T4" fmla="*/ 21 w 23"/>
                <a:gd name="T5" fmla="*/ 23 h 23"/>
                <a:gd name="T6" fmla="*/ 23 w 23"/>
                <a:gd name="T7" fmla="*/ 14 h 23"/>
                <a:gd name="T8" fmla="*/ 3 w 23"/>
                <a:gd name="T9" fmla="*/ 0 h 23"/>
                <a:gd name="T10" fmla="*/ 0 w 23"/>
                <a:gd name="T11" fmla="*/ 6 h 23"/>
                <a:gd name="T12" fmla="*/ 14 w 23"/>
                <a:gd name="T13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14" y="15"/>
                  </a:moveTo>
                  <a:cubicBezTo>
                    <a:pt x="16" y="18"/>
                    <a:pt x="18" y="21"/>
                    <a:pt x="2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3"/>
                    <a:pt x="0" y="6"/>
                  </a:cubicBezTo>
                  <a:cubicBezTo>
                    <a:pt x="4" y="9"/>
                    <a:pt x="11" y="11"/>
                    <a:pt x="14" y="15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45"/>
            <p:cNvSpPr/>
            <p:nvPr/>
          </p:nvSpPr>
          <p:spPr bwMode="auto">
            <a:xfrm>
              <a:off x="5519" y="1727"/>
              <a:ext cx="125" cy="102"/>
            </a:xfrm>
            <a:custGeom>
              <a:avLst/>
              <a:gdLst>
                <a:gd name="T0" fmla="*/ 22 w 22"/>
                <a:gd name="T1" fmla="*/ 0 h 18"/>
                <a:gd name="T2" fmla="*/ 20 w 22"/>
                <a:gd name="T3" fmla="*/ 13 h 18"/>
                <a:gd name="T4" fmla="*/ 0 w 22"/>
                <a:gd name="T5" fmla="*/ 18 h 18"/>
                <a:gd name="T6" fmla="*/ 3 w 22"/>
                <a:gd name="T7" fmla="*/ 4 h 18"/>
                <a:gd name="T8" fmla="*/ 22 w 2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22" y="0"/>
                  </a:moveTo>
                  <a:cubicBezTo>
                    <a:pt x="22" y="0"/>
                    <a:pt x="21" y="12"/>
                    <a:pt x="20" y="13"/>
                  </a:cubicBezTo>
                  <a:cubicBezTo>
                    <a:pt x="19" y="14"/>
                    <a:pt x="17" y="18"/>
                    <a:pt x="0" y="18"/>
                  </a:cubicBezTo>
                  <a:cubicBezTo>
                    <a:pt x="3" y="4"/>
                    <a:pt x="3" y="4"/>
                    <a:pt x="3" y="4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46"/>
            <p:cNvSpPr/>
            <p:nvPr/>
          </p:nvSpPr>
          <p:spPr bwMode="auto">
            <a:xfrm>
              <a:off x="5531" y="1716"/>
              <a:ext cx="119" cy="96"/>
            </a:xfrm>
            <a:custGeom>
              <a:avLst/>
              <a:gdLst>
                <a:gd name="T0" fmla="*/ 21 w 21"/>
                <a:gd name="T1" fmla="*/ 0 h 17"/>
                <a:gd name="T2" fmla="*/ 19 w 21"/>
                <a:gd name="T3" fmla="*/ 12 h 17"/>
                <a:gd name="T4" fmla="*/ 0 w 21"/>
                <a:gd name="T5" fmla="*/ 17 h 17"/>
                <a:gd name="T6" fmla="*/ 4 w 21"/>
                <a:gd name="T7" fmla="*/ 4 h 17"/>
                <a:gd name="T8" fmla="*/ 21 w 2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21" y="0"/>
                  </a:moveTo>
                  <a:cubicBezTo>
                    <a:pt x="21" y="0"/>
                    <a:pt x="20" y="11"/>
                    <a:pt x="19" y="12"/>
                  </a:cubicBezTo>
                  <a:cubicBezTo>
                    <a:pt x="19" y="14"/>
                    <a:pt x="18" y="17"/>
                    <a:pt x="0" y="17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47"/>
            <p:cNvSpPr/>
            <p:nvPr/>
          </p:nvSpPr>
          <p:spPr bwMode="auto">
            <a:xfrm>
              <a:off x="5542" y="1716"/>
              <a:ext cx="108" cy="62"/>
            </a:xfrm>
            <a:custGeom>
              <a:avLst/>
              <a:gdLst>
                <a:gd name="T0" fmla="*/ 6 w 19"/>
                <a:gd name="T1" fmla="*/ 8 h 11"/>
                <a:gd name="T2" fmla="*/ 12 w 19"/>
                <a:gd name="T3" fmla="*/ 3 h 11"/>
                <a:gd name="T4" fmla="*/ 19 w 19"/>
                <a:gd name="T5" fmla="*/ 2 h 11"/>
                <a:gd name="T6" fmla="*/ 19 w 19"/>
                <a:gd name="T7" fmla="*/ 0 h 11"/>
                <a:gd name="T8" fmla="*/ 2 w 19"/>
                <a:gd name="T9" fmla="*/ 4 h 11"/>
                <a:gd name="T10" fmla="*/ 0 w 19"/>
                <a:gd name="T11" fmla="*/ 11 h 11"/>
                <a:gd name="T12" fmla="*/ 6 w 19"/>
                <a:gd name="T1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">
                  <a:moveTo>
                    <a:pt x="6" y="8"/>
                  </a:moveTo>
                  <a:cubicBezTo>
                    <a:pt x="8" y="6"/>
                    <a:pt x="10" y="4"/>
                    <a:pt x="12" y="3"/>
                  </a:cubicBezTo>
                  <a:cubicBezTo>
                    <a:pt x="15" y="3"/>
                    <a:pt x="17" y="3"/>
                    <a:pt x="19" y="2"/>
                  </a:cubicBezTo>
                  <a:cubicBezTo>
                    <a:pt x="19" y="1"/>
                    <a:pt x="19" y="0"/>
                    <a:pt x="19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0"/>
                    <a:pt x="4" y="9"/>
                    <a:pt x="6" y="8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48"/>
            <p:cNvSpPr/>
            <p:nvPr/>
          </p:nvSpPr>
          <p:spPr bwMode="auto">
            <a:xfrm>
              <a:off x="5366" y="1806"/>
              <a:ext cx="256" cy="648"/>
            </a:xfrm>
            <a:custGeom>
              <a:avLst/>
              <a:gdLst>
                <a:gd name="T0" fmla="*/ 85 w 256"/>
                <a:gd name="T1" fmla="*/ 0 h 648"/>
                <a:gd name="T2" fmla="*/ 0 w 256"/>
                <a:gd name="T3" fmla="*/ 423 h 648"/>
                <a:gd name="T4" fmla="*/ 136 w 256"/>
                <a:gd name="T5" fmla="*/ 648 h 648"/>
                <a:gd name="T6" fmla="*/ 256 w 256"/>
                <a:gd name="T7" fmla="*/ 451 h 648"/>
                <a:gd name="T8" fmla="*/ 165 w 256"/>
                <a:gd name="T9" fmla="*/ 0 h 648"/>
                <a:gd name="T10" fmla="*/ 85 w 256"/>
                <a:gd name="T11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6" h="648">
                  <a:moveTo>
                    <a:pt x="85" y="0"/>
                  </a:moveTo>
                  <a:lnTo>
                    <a:pt x="0" y="423"/>
                  </a:lnTo>
                  <a:lnTo>
                    <a:pt x="136" y="648"/>
                  </a:lnTo>
                  <a:lnTo>
                    <a:pt x="256" y="451"/>
                  </a:lnTo>
                  <a:lnTo>
                    <a:pt x="16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49"/>
            <p:cNvSpPr/>
            <p:nvPr/>
          </p:nvSpPr>
          <p:spPr bwMode="auto">
            <a:xfrm>
              <a:off x="5383" y="1806"/>
              <a:ext cx="222" cy="620"/>
            </a:xfrm>
            <a:custGeom>
              <a:avLst/>
              <a:gdLst>
                <a:gd name="T0" fmla="*/ 14 w 39"/>
                <a:gd name="T1" fmla="*/ 1 h 110"/>
                <a:gd name="T2" fmla="*/ 0 w 39"/>
                <a:gd name="T3" fmla="*/ 76 h 110"/>
                <a:gd name="T4" fmla="*/ 21 w 39"/>
                <a:gd name="T5" fmla="*/ 110 h 110"/>
                <a:gd name="T6" fmla="*/ 39 w 39"/>
                <a:gd name="T7" fmla="*/ 80 h 110"/>
                <a:gd name="T8" fmla="*/ 22 w 39"/>
                <a:gd name="T9" fmla="*/ 0 h 110"/>
                <a:gd name="T10" fmla="*/ 14 w 39"/>
                <a:gd name="T11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10">
                  <a:moveTo>
                    <a:pt x="14" y="1"/>
                  </a:moveTo>
                  <a:cubicBezTo>
                    <a:pt x="14" y="1"/>
                    <a:pt x="5" y="39"/>
                    <a:pt x="0" y="76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0"/>
                    <a:pt x="34" y="38"/>
                    <a:pt x="22" y="0"/>
                  </a:cubicBezTo>
                  <a:lnTo>
                    <a:pt x="14" y="1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50"/>
            <p:cNvSpPr/>
            <p:nvPr/>
          </p:nvSpPr>
          <p:spPr bwMode="auto">
            <a:xfrm>
              <a:off x="5491" y="1806"/>
              <a:ext cx="114" cy="620"/>
            </a:xfrm>
            <a:custGeom>
              <a:avLst/>
              <a:gdLst>
                <a:gd name="T0" fmla="*/ 3 w 20"/>
                <a:gd name="T1" fmla="*/ 0 h 110"/>
                <a:gd name="T2" fmla="*/ 1 w 20"/>
                <a:gd name="T3" fmla="*/ 1 h 110"/>
                <a:gd name="T4" fmla="*/ 0 w 20"/>
                <a:gd name="T5" fmla="*/ 1 h 110"/>
                <a:gd name="T6" fmla="*/ 2 w 20"/>
                <a:gd name="T7" fmla="*/ 110 h 110"/>
                <a:gd name="T8" fmla="*/ 20 w 20"/>
                <a:gd name="T9" fmla="*/ 80 h 110"/>
                <a:gd name="T10" fmla="*/ 3 w 20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0">
                  <a:moveTo>
                    <a:pt x="3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15" y="38"/>
                    <a:pt x="3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51"/>
            <p:cNvSpPr/>
            <p:nvPr/>
          </p:nvSpPr>
          <p:spPr bwMode="auto">
            <a:xfrm>
              <a:off x="5423" y="1857"/>
              <a:ext cx="113" cy="141"/>
            </a:xfrm>
            <a:custGeom>
              <a:avLst/>
              <a:gdLst>
                <a:gd name="T0" fmla="*/ 18 w 20"/>
                <a:gd name="T1" fmla="*/ 0 h 25"/>
                <a:gd name="T2" fmla="*/ 18 w 20"/>
                <a:gd name="T3" fmla="*/ 0 h 25"/>
                <a:gd name="T4" fmla="*/ 2 w 20"/>
                <a:gd name="T5" fmla="*/ 14 h 25"/>
                <a:gd name="T6" fmla="*/ 0 w 20"/>
                <a:gd name="T7" fmla="*/ 25 h 25"/>
                <a:gd name="T8" fmla="*/ 0 w 20"/>
                <a:gd name="T9" fmla="*/ 25 h 25"/>
                <a:gd name="T10" fmla="*/ 20 w 20"/>
                <a:gd name="T11" fmla="*/ 10 h 25"/>
                <a:gd name="T12" fmla="*/ 18 w 20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4" y="7"/>
                    <a:pt x="2" y="14"/>
                  </a:cubicBezTo>
                  <a:cubicBezTo>
                    <a:pt x="1" y="17"/>
                    <a:pt x="1" y="2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4" y="21"/>
                    <a:pt x="20" y="10"/>
                  </a:cubicBezTo>
                  <a:cubicBezTo>
                    <a:pt x="19" y="7"/>
                    <a:pt x="19" y="3"/>
                    <a:pt x="18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52"/>
            <p:cNvSpPr/>
            <p:nvPr/>
          </p:nvSpPr>
          <p:spPr bwMode="auto">
            <a:xfrm>
              <a:off x="5394" y="1992"/>
              <a:ext cx="176" cy="169"/>
            </a:xfrm>
            <a:custGeom>
              <a:avLst/>
              <a:gdLst>
                <a:gd name="T0" fmla="*/ 31 w 31"/>
                <a:gd name="T1" fmla="*/ 12 h 30"/>
                <a:gd name="T2" fmla="*/ 31 w 31"/>
                <a:gd name="T3" fmla="*/ 12 h 30"/>
                <a:gd name="T4" fmla="*/ 29 w 31"/>
                <a:gd name="T5" fmla="*/ 0 h 30"/>
                <a:gd name="T6" fmla="*/ 29 w 31"/>
                <a:gd name="T7" fmla="*/ 0 h 30"/>
                <a:gd name="T8" fmla="*/ 2 w 31"/>
                <a:gd name="T9" fmla="*/ 18 h 30"/>
                <a:gd name="T10" fmla="*/ 2 w 31"/>
                <a:gd name="T11" fmla="*/ 18 h 30"/>
                <a:gd name="T12" fmla="*/ 0 w 31"/>
                <a:gd name="T13" fmla="*/ 30 h 30"/>
                <a:gd name="T14" fmla="*/ 31 w 31"/>
                <a:gd name="T15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0">
                  <a:moveTo>
                    <a:pt x="31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0" y="8"/>
                    <a:pt x="30" y="4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12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22"/>
                    <a:pt x="0" y="26"/>
                    <a:pt x="0" y="30"/>
                  </a:cubicBezTo>
                  <a:cubicBezTo>
                    <a:pt x="18" y="29"/>
                    <a:pt x="31" y="12"/>
                    <a:pt x="31" y="1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53"/>
            <p:cNvSpPr/>
            <p:nvPr/>
          </p:nvSpPr>
          <p:spPr bwMode="auto">
            <a:xfrm>
              <a:off x="5417" y="2139"/>
              <a:ext cx="182" cy="191"/>
            </a:xfrm>
            <a:custGeom>
              <a:avLst/>
              <a:gdLst>
                <a:gd name="T0" fmla="*/ 5 w 32"/>
                <a:gd name="T1" fmla="*/ 34 h 34"/>
                <a:gd name="T2" fmla="*/ 32 w 32"/>
                <a:gd name="T3" fmla="*/ 10 h 34"/>
                <a:gd name="T4" fmla="*/ 32 w 32"/>
                <a:gd name="T5" fmla="*/ 10 h 34"/>
                <a:gd name="T6" fmla="*/ 30 w 32"/>
                <a:gd name="T7" fmla="*/ 0 h 34"/>
                <a:gd name="T8" fmla="*/ 30 w 32"/>
                <a:gd name="T9" fmla="*/ 0 h 34"/>
                <a:gd name="T10" fmla="*/ 0 w 32"/>
                <a:gd name="T11" fmla="*/ 27 h 34"/>
                <a:gd name="T12" fmla="*/ 5 w 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4">
                  <a:moveTo>
                    <a:pt x="5" y="34"/>
                  </a:moveTo>
                  <a:cubicBezTo>
                    <a:pt x="18" y="29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1" y="7"/>
                    <a:pt x="31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9" y="16"/>
                    <a:pt x="0" y="27"/>
                    <a:pt x="0" y="27"/>
                  </a:cubicBezTo>
                  <a:lnTo>
                    <a:pt x="5" y="34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54"/>
            <p:cNvSpPr/>
            <p:nvPr/>
          </p:nvSpPr>
          <p:spPr bwMode="auto">
            <a:xfrm>
              <a:off x="5440" y="1756"/>
              <a:ext cx="108" cy="67"/>
            </a:xfrm>
            <a:custGeom>
              <a:avLst/>
              <a:gdLst>
                <a:gd name="T0" fmla="*/ 1 w 19"/>
                <a:gd name="T1" fmla="*/ 0 h 12"/>
                <a:gd name="T2" fmla="*/ 3 w 19"/>
                <a:gd name="T3" fmla="*/ 11 h 12"/>
                <a:gd name="T4" fmla="*/ 12 w 19"/>
                <a:gd name="T5" fmla="*/ 11 h 12"/>
                <a:gd name="T6" fmla="*/ 17 w 19"/>
                <a:gd name="T7" fmla="*/ 0 h 12"/>
                <a:gd name="T8" fmla="*/ 1 w 19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" y="0"/>
                  </a:moveTo>
                  <a:cubicBezTo>
                    <a:pt x="0" y="2"/>
                    <a:pt x="1" y="10"/>
                    <a:pt x="3" y="11"/>
                  </a:cubicBezTo>
                  <a:cubicBezTo>
                    <a:pt x="5" y="12"/>
                    <a:pt x="8" y="12"/>
                    <a:pt x="12" y="11"/>
                  </a:cubicBezTo>
                  <a:cubicBezTo>
                    <a:pt x="19" y="10"/>
                    <a:pt x="17" y="0"/>
                    <a:pt x="1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55"/>
            <p:cNvSpPr/>
            <p:nvPr/>
          </p:nvSpPr>
          <p:spPr bwMode="auto">
            <a:xfrm>
              <a:off x="5139" y="1711"/>
              <a:ext cx="698" cy="929"/>
            </a:xfrm>
            <a:custGeom>
              <a:avLst/>
              <a:gdLst>
                <a:gd name="T0" fmla="*/ 9 w 123"/>
                <a:gd name="T1" fmla="*/ 110 h 165"/>
                <a:gd name="T2" fmla="*/ 6 w 123"/>
                <a:gd name="T3" fmla="*/ 33 h 165"/>
                <a:gd name="T4" fmla="*/ 39 w 123"/>
                <a:gd name="T5" fmla="*/ 0 h 165"/>
                <a:gd name="T6" fmla="*/ 62 w 123"/>
                <a:gd name="T7" fmla="*/ 75 h 165"/>
                <a:gd name="T8" fmla="*/ 83 w 123"/>
                <a:gd name="T9" fmla="*/ 0 h 165"/>
                <a:gd name="T10" fmla="*/ 116 w 123"/>
                <a:gd name="T11" fmla="*/ 33 h 165"/>
                <a:gd name="T12" fmla="*/ 113 w 123"/>
                <a:gd name="T13" fmla="*/ 110 h 165"/>
                <a:gd name="T14" fmla="*/ 120 w 123"/>
                <a:gd name="T15" fmla="*/ 147 h 165"/>
                <a:gd name="T16" fmla="*/ 97 w 123"/>
                <a:gd name="T17" fmla="*/ 165 h 165"/>
                <a:gd name="T18" fmla="*/ 63 w 123"/>
                <a:gd name="T19" fmla="*/ 134 h 165"/>
                <a:gd name="T20" fmla="*/ 25 w 123"/>
                <a:gd name="T21" fmla="*/ 164 h 165"/>
                <a:gd name="T22" fmla="*/ 16 w 123"/>
                <a:gd name="T23" fmla="*/ 162 h 165"/>
                <a:gd name="T24" fmla="*/ 2 w 123"/>
                <a:gd name="T25" fmla="*/ 141 h 165"/>
                <a:gd name="T26" fmla="*/ 9 w 123"/>
                <a:gd name="T27" fmla="*/ 1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65">
                  <a:moveTo>
                    <a:pt x="9" y="110"/>
                  </a:moveTo>
                  <a:cubicBezTo>
                    <a:pt x="6" y="93"/>
                    <a:pt x="0" y="59"/>
                    <a:pt x="6" y="33"/>
                  </a:cubicBezTo>
                  <a:cubicBezTo>
                    <a:pt x="11" y="7"/>
                    <a:pt x="8" y="4"/>
                    <a:pt x="39" y="0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13" y="4"/>
                    <a:pt x="110" y="7"/>
                    <a:pt x="116" y="33"/>
                  </a:cubicBezTo>
                  <a:cubicBezTo>
                    <a:pt x="122" y="59"/>
                    <a:pt x="116" y="93"/>
                    <a:pt x="113" y="110"/>
                  </a:cubicBezTo>
                  <a:cubicBezTo>
                    <a:pt x="112" y="117"/>
                    <a:pt x="123" y="136"/>
                    <a:pt x="120" y="147"/>
                  </a:cubicBezTo>
                  <a:cubicBezTo>
                    <a:pt x="116" y="160"/>
                    <a:pt x="97" y="165"/>
                    <a:pt x="97" y="165"/>
                  </a:cubicBezTo>
                  <a:cubicBezTo>
                    <a:pt x="78" y="165"/>
                    <a:pt x="66" y="147"/>
                    <a:pt x="63" y="134"/>
                  </a:cubicBezTo>
                  <a:cubicBezTo>
                    <a:pt x="59" y="147"/>
                    <a:pt x="46" y="164"/>
                    <a:pt x="25" y="164"/>
                  </a:cubicBezTo>
                  <a:cubicBezTo>
                    <a:pt x="25" y="164"/>
                    <a:pt x="20" y="164"/>
                    <a:pt x="16" y="162"/>
                  </a:cubicBezTo>
                  <a:cubicBezTo>
                    <a:pt x="10" y="158"/>
                    <a:pt x="4" y="151"/>
                    <a:pt x="2" y="141"/>
                  </a:cubicBezTo>
                  <a:cubicBezTo>
                    <a:pt x="0" y="134"/>
                    <a:pt x="9" y="115"/>
                    <a:pt x="9" y="110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56"/>
            <p:cNvSpPr/>
            <p:nvPr/>
          </p:nvSpPr>
          <p:spPr bwMode="auto">
            <a:xfrm>
              <a:off x="5491" y="1711"/>
              <a:ext cx="233" cy="422"/>
            </a:xfrm>
            <a:custGeom>
              <a:avLst/>
              <a:gdLst>
                <a:gd name="T0" fmla="*/ 41 w 41"/>
                <a:gd name="T1" fmla="*/ 4 h 75"/>
                <a:gd name="T2" fmla="*/ 21 w 41"/>
                <a:gd name="T3" fmla="*/ 44 h 75"/>
                <a:gd name="T4" fmla="*/ 30 w 41"/>
                <a:gd name="T5" fmla="*/ 53 h 75"/>
                <a:gd name="T6" fmla="*/ 0 w 41"/>
                <a:gd name="T7" fmla="*/ 75 h 75"/>
                <a:gd name="T8" fmla="*/ 21 w 41"/>
                <a:gd name="T9" fmla="*/ 0 h 75"/>
                <a:gd name="T10" fmla="*/ 41 w 41"/>
                <a:gd name="T11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75">
                  <a:moveTo>
                    <a:pt x="41" y="4"/>
                  </a:moveTo>
                  <a:cubicBezTo>
                    <a:pt x="21" y="44"/>
                    <a:pt x="21" y="44"/>
                    <a:pt x="21" y="44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3"/>
                    <a:pt x="0" y="74"/>
                    <a:pt x="0" y="7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1" y="1"/>
                    <a:pt x="37" y="3"/>
                    <a:pt x="41" y="4"/>
                  </a:cubicBezTo>
                  <a:close/>
                </a:path>
              </a:pathLst>
            </a:custGeom>
            <a:solidFill>
              <a:srgbClr val="02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57"/>
            <p:cNvSpPr/>
            <p:nvPr/>
          </p:nvSpPr>
          <p:spPr bwMode="auto">
            <a:xfrm>
              <a:off x="5241" y="1711"/>
              <a:ext cx="250" cy="422"/>
            </a:xfrm>
            <a:custGeom>
              <a:avLst/>
              <a:gdLst>
                <a:gd name="T0" fmla="*/ 21 w 44"/>
                <a:gd name="T1" fmla="*/ 0 h 75"/>
                <a:gd name="T2" fmla="*/ 44 w 44"/>
                <a:gd name="T3" fmla="*/ 75 h 75"/>
                <a:gd name="T4" fmla="*/ 15 w 44"/>
                <a:gd name="T5" fmla="*/ 54 h 75"/>
                <a:gd name="T6" fmla="*/ 23 w 44"/>
                <a:gd name="T7" fmla="*/ 44 h 75"/>
                <a:gd name="T8" fmla="*/ 0 w 44"/>
                <a:gd name="T9" fmla="*/ 5 h 75"/>
                <a:gd name="T10" fmla="*/ 21 w 44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75">
                  <a:moveTo>
                    <a:pt x="21" y="0"/>
                  </a:move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15" y="54"/>
                    <a:pt x="15" y="5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3"/>
                    <a:pt x="11" y="2"/>
                    <a:pt x="21" y="0"/>
                  </a:cubicBezTo>
                  <a:close/>
                </a:path>
              </a:pathLst>
            </a:custGeom>
            <a:solidFill>
              <a:srgbClr val="02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58"/>
            <p:cNvSpPr/>
            <p:nvPr/>
          </p:nvSpPr>
          <p:spPr bwMode="auto">
            <a:xfrm>
              <a:off x="5468" y="2133"/>
              <a:ext cx="29" cy="333"/>
            </a:xfrm>
            <a:custGeom>
              <a:avLst/>
              <a:gdLst>
                <a:gd name="T0" fmla="*/ 4 w 5"/>
                <a:gd name="T1" fmla="*/ 0 h 59"/>
                <a:gd name="T2" fmla="*/ 5 w 5"/>
                <a:gd name="T3" fmla="*/ 59 h 59"/>
                <a:gd name="T4" fmla="*/ 4 w 5"/>
                <a:gd name="T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9">
                  <a:moveTo>
                    <a:pt x="4" y="0"/>
                  </a:move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0" y="27"/>
                    <a:pt x="4" y="0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Oval 259"/>
            <p:cNvSpPr>
              <a:spLocks noChangeArrowheads="1"/>
            </p:cNvSpPr>
            <p:nvPr/>
          </p:nvSpPr>
          <p:spPr bwMode="auto">
            <a:xfrm>
              <a:off x="5525" y="2342"/>
              <a:ext cx="51" cy="56"/>
            </a:xfrm>
            <a:prstGeom prst="ellipse">
              <a:avLst/>
            </a:pr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Oval 260"/>
            <p:cNvSpPr>
              <a:spLocks noChangeArrowheads="1"/>
            </p:cNvSpPr>
            <p:nvPr/>
          </p:nvSpPr>
          <p:spPr bwMode="auto">
            <a:xfrm>
              <a:off x="5525" y="2195"/>
              <a:ext cx="51" cy="51"/>
            </a:xfrm>
            <a:prstGeom prst="ellipse">
              <a:avLst/>
            </a:pr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61"/>
            <p:cNvSpPr/>
            <p:nvPr/>
          </p:nvSpPr>
          <p:spPr bwMode="auto">
            <a:xfrm>
              <a:off x="4957" y="1705"/>
              <a:ext cx="602" cy="704"/>
            </a:xfrm>
            <a:custGeom>
              <a:avLst/>
              <a:gdLst>
                <a:gd name="T0" fmla="*/ 57 w 106"/>
                <a:gd name="T1" fmla="*/ 13 h 125"/>
                <a:gd name="T2" fmla="*/ 32 w 106"/>
                <a:gd name="T3" fmla="*/ 10 h 125"/>
                <a:gd name="T4" fmla="*/ 0 w 106"/>
                <a:gd name="T5" fmla="*/ 104 h 125"/>
                <a:gd name="T6" fmla="*/ 14 w 106"/>
                <a:gd name="T7" fmla="*/ 125 h 125"/>
                <a:gd name="T8" fmla="*/ 86 w 106"/>
                <a:gd name="T9" fmla="*/ 124 h 125"/>
                <a:gd name="T10" fmla="*/ 106 w 106"/>
                <a:gd name="T11" fmla="*/ 120 h 125"/>
                <a:gd name="T12" fmla="*/ 63 w 106"/>
                <a:gd name="T13" fmla="*/ 107 h 125"/>
                <a:gd name="T14" fmla="*/ 39 w 106"/>
                <a:gd name="T15" fmla="*/ 92 h 125"/>
                <a:gd name="T16" fmla="*/ 49 w 106"/>
                <a:gd name="T17" fmla="*/ 45 h 125"/>
                <a:gd name="T18" fmla="*/ 57 w 106"/>
                <a:gd name="T19" fmla="*/ 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25">
                  <a:moveTo>
                    <a:pt x="57" y="13"/>
                  </a:moveTo>
                  <a:cubicBezTo>
                    <a:pt x="57" y="13"/>
                    <a:pt x="53" y="0"/>
                    <a:pt x="32" y="10"/>
                  </a:cubicBezTo>
                  <a:cubicBezTo>
                    <a:pt x="10" y="20"/>
                    <a:pt x="0" y="104"/>
                    <a:pt x="0" y="104"/>
                  </a:cubicBezTo>
                  <a:cubicBezTo>
                    <a:pt x="0" y="104"/>
                    <a:pt x="1" y="125"/>
                    <a:pt x="14" y="125"/>
                  </a:cubicBezTo>
                  <a:cubicBezTo>
                    <a:pt x="28" y="125"/>
                    <a:pt x="86" y="124"/>
                    <a:pt x="86" y="124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63" y="107"/>
                    <a:pt x="63" y="107"/>
                    <a:pt x="63" y="107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49" y="45"/>
                    <a:pt x="49" y="45"/>
                    <a:pt x="49" y="45"/>
                  </a:cubicBezTo>
                  <a:lnTo>
                    <a:pt x="57" y="13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62"/>
            <p:cNvSpPr/>
            <p:nvPr/>
          </p:nvSpPr>
          <p:spPr bwMode="auto">
            <a:xfrm>
              <a:off x="4957" y="1705"/>
              <a:ext cx="602" cy="704"/>
            </a:xfrm>
            <a:custGeom>
              <a:avLst/>
              <a:gdLst>
                <a:gd name="T0" fmla="*/ 63 w 106"/>
                <a:gd name="T1" fmla="*/ 107 h 125"/>
                <a:gd name="T2" fmla="*/ 39 w 106"/>
                <a:gd name="T3" fmla="*/ 92 h 125"/>
                <a:gd name="T4" fmla="*/ 44 w 106"/>
                <a:gd name="T5" fmla="*/ 86 h 125"/>
                <a:gd name="T6" fmla="*/ 43 w 106"/>
                <a:gd name="T7" fmla="*/ 81 h 125"/>
                <a:gd name="T8" fmla="*/ 57 w 106"/>
                <a:gd name="T9" fmla="*/ 21 h 125"/>
                <a:gd name="T10" fmla="*/ 57 w 106"/>
                <a:gd name="T11" fmla="*/ 13 h 125"/>
                <a:gd name="T12" fmla="*/ 32 w 106"/>
                <a:gd name="T13" fmla="*/ 10 h 125"/>
                <a:gd name="T14" fmla="*/ 26 w 106"/>
                <a:gd name="T15" fmla="*/ 16 h 125"/>
                <a:gd name="T16" fmla="*/ 35 w 106"/>
                <a:gd name="T17" fmla="*/ 11 h 125"/>
                <a:gd name="T18" fmla="*/ 49 w 106"/>
                <a:gd name="T19" fmla="*/ 27 h 125"/>
                <a:gd name="T20" fmla="*/ 42 w 106"/>
                <a:gd name="T21" fmla="*/ 53 h 125"/>
                <a:gd name="T22" fmla="*/ 32 w 106"/>
                <a:gd name="T23" fmla="*/ 77 h 125"/>
                <a:gd name="T24" fmla="*/ 25 w 106"/>
                <a:gd name="T25" fmla="*/ 99 h 125"/>
                <a:gd name="T26" fmla="*/ 30 w 106"/>
                <a:gd name="T27" fmla="*/ 112 h 125"/>
                <a:gd name="T28" fmla="*/ 12 w 106"/>
                <a:gd name="T29" fmla="*/ 115 h 125"/>
                <a:gd name="T30" fmla="*/ 0 w 106"/>
                <a:gd name="T31" fmla="*/ 106 h 125"/>
                <a:gd name="T32" fmla="*/ 14 w 106"/>
                <a:gd name="T33" fmla="*/ 125 h 125"/>
                <a:gd name="T34" fmla="*/ 86 w 106"/>
                <a:gd name="T35" fmla="*/ 124 h 125"/>
                <a:gd name="T36" fmla="*/ 106 w 106"/>
                <a:gd name="T37" fmla="*/ 120 h 125"/>
                <a:gd name="T38" fmla="*/ 63 w 106"/>
                <a:gd name="T3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6" h="125">
                  <a:moveTo>
                    <a:pt x="63" y="107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44" y="86"/>
                    <a:pt x="44" y="86"/>
                    <a:pt x="44" y="86"/>
                  </a:cubicBezTo>
                  <a:cubicBezTo>
                    <a:pt x="43" y="85"/>
                    <a:pt x="43" y="83"/>
                    <a:pt x="43" y="81"/>
                  </a:cubicBezTo>
                  <a:cubicBezTo>
                    <a:pt x="46" y="66"/>
                    <a:pt x="51" y="35"/>
                    <a:pt x="57" y="21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3" y="0"/>
                    <a:pt x="32" y="10"/>
                  </a:cubicBezTo>
                  <a:cubicBezTo>
                    <a:pt x="30" y="11"/>
                    <a:pt x="26" y="13"/>
                    <a:pt x="26" y="16"/>
                  </a:cubicBezTo>
                  <a:cubicBezTo>
                    <a:pt x="29" y="15"/>
                    <a:pt x="31" y="12"/>
                    <a:pt x="35" y="11"/>
                  </a:cubicBezTo>
                  <a:cubicBezTo>
                    <a:pt x="45" y="8"/>
                    <a:pt x="50" y="17"/>
                    <a:pt x="49" y="27"/>
                  </a:cubicBezTo>
                  <a:cubicBezTo>
                    <a:pt x="49" y="36"/>
                    <a:pt x="46" y="44"/>
                    <a:pt x="42" y="53"/>
                  </a:cubicBezTo>
                  <a:cubicBezTo>
                    <a:pt x="39" y="61"/>
                    <a:pt x="35" y="69"/>
                    <a:pt x="32" y="77"/>
                  </a:cubicBezTo>
                  <a:cubicBezTo>
                    <a:pt x="29" y="83"/>
                    <a:pt x="23" y="92"/>
                    <a:pt x="25" y="99"/>
                  </a:cubicBezTo>
                  <a:cubicBezTo>
                    <a:pt x="26" y="104"/>
                    <a:pt x="31" y="107"/>
                    <a:pt x="30" y="112"/>
                  </a:cubicBezTo>
                  <a:cubicBezTo>
                    <a:pt x="28" y="122"/>
                    <a:pt x="18" y="119"/>
                    <a:pt x="12" y="115"/>
                  </a:cubicBezTo>
                  <a:cubicBezTo>
                    <a:pt x="8" y="113"/>
                    <a:pt x="3" y="110"/>
                    <a:pt x="0" y="106"/>
                  </a:cubicBezTo>
                  <a:cubicBezTo>
                    <a:pt x="1" y="114"/>
                    <a:pt x="5" y="125"/>
                    <a:pt x="14" y="125"/>
                  </a:cubicBezTo>
                  <a:cubicBezTo>
                    <a:pt x="28" y="125"/>
                    <a:pt x="86" y="124"/>
                    <a:pt x="86" y="124"/>
                  </a:cubicBezTo>
                  <a:cubicBezTo>
                    <a:pt x="106" y="120"/>
                    <a:pt x="106" y="120"/>
                    <a:pt x="106" y="120"/>
                  </a:cubicBezTo>
                  <a:lnTo>
                    <a:pt x="63" y="107"/>
                  </a:ln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263"/>
            <p:cNvSpPr/>
            <p:nvPr/>
          </p:nvSpPr>
          <p:spPr bwMode="auto">
            <a:xfrm>
              <a:off x="5127" y="2190"/>
              <a:ext cx="205" cy="140"/>
            </a:xfrm>
            <a:custGeom>
              <a:avLst/>
              <a:gdLst>
                <a:gd name="T0" fmla="*/ 36 w 36"/>
                <a:gd name="T1" fmla="*/ 11 h 25"/>
                <a:gd name="T2" fmla="*/ 10 w 36"/>
                <a:gd name="T3" fmla="*/ 1 h 25"/>
                <a:gd name="T4" fmla="*/ 0 w 36"/>
                <a:gd name="T5" fmla="*/ 13 h 25"/>
                <a:gd name="T6" fmla="*/ 2 w 36"/>
                <a:gd name="T7" fmla="*/ 19 h 25"/>
                <a:gd name="T8" fmla="*/ 23 w 36"/>
                <a:gd name="T9" fmla="*/ 23 h 25"/>
                <a:gd name="T10" fmla="*/ 29 w 36"/>
                <a:gd name="T11" fmla="*/ 24 h 25"/>
                <a:gd name="T12" fmla="*/ 36 w 36"/>
                <a:gd name="T1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5">
                  <a:moveTo>
                    <a:pt x="36" y="11"/>
                  </a:moveTo>
                  <a:cubicBezTo>
                    <a:pt x="36" y="11"/>
                    <a:pt x="23" y="0"/>
                    <a:pt x="10" y="1"/>
                  </a:cubicBezTo>
                  <a:cubicBezTo>
                    <a:pt x="3" y="1"/>
                    <a:pt x="0" y="8"/>
                    <a:pt x="0" y="13"/>
                  </a:cubicBezTo>
                  <a:cubicBezTo>
                    <a:pt x="1" y="16"/>
                    <a:pt x="2" y="19"/>
                    <a:pt x="2" y="19"/>
                  </a:cubicBezTo>
                  <a:cubicBezTo>
                    <a:pt x="2" y="19"/>
                    <a:pt x="7" y="25"/>
                    <a:pt x="23" y="23"/>
                  </a:cubicBezTo>
                  <a:cubicBezTo>
                    <a:pt x="29" y="24"/>
                    <a:pt x="29" y="24"/>
                    <a:pt x="29" y="24"/>
                  </a:cubicBezTo>
                  <a:lnTo>
                    <a:pt x="36" y="1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64"/>
            <p:cNvSpPr/>
            <p:nvPr/>
          </p:nvSpPr>
          <p:spPr bwMode="auto">
            <a:xfrm>
              <a:off x="5127" y="2195"/>
              <a:ext cx="205" cy="135"/>
            </a:xfrm>
            <a:custGeom>
              <a:avLst/>
              <a:gdLst>
                <a:gd name="T0" fmla="*/ 36 w 36"/>
                <a:gd name="T1" fmla="*/ 10 h 24"/>
                <a:gd name="T2" fmla="*/ 24 w 36"/>
                <a:gd name="T3" fmla="*/ 3 h 24"/>
                <a:gd name="T4" fmla="*/ 22 w 36"/>
                <a:gd name="T5" fmla="*/ 7 h 24"/>
                <a:gd name="T6" fmla="*/ 14 w 36"/>
                <a:gd name="T7" fmla="*/ 13 h 24"/>
                <a:gd name="T8" fmla="*/ 7 w 36"/>
                <a:gd name="T9" fmla="*/ 1 h 24"/>
                <a:gd name="T10" fmla="*/ 8 w 36"/>
                <a:gd name="T11" fmla="*/ 0 h 24"/>
                <a:gd name="T12" fmla="*/ 0 w 36"/>
                <a:gd name="T13" fmla="*/ 12 h 24"/>
                <a:gd name="T14" fmla="*/ 2 w 36"/>
                <a:gd name="T15" fmla="*/ 18 h 24"/>
                <a:gd name="T16" fmla="*/ 23 w 36"/>
                <a:gd name="T17" fmla="*/ 22 h 24"/>
                <a:gd name="T18" fmla="*/ 29 w 36"/>
                <a:gd name="T19" fmla="*/ 23 h 24"/>
                <a:gd name="T20" fmla="*/ 36 w 36"/>
                <a:gd name="T21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24">
                  <a:moveTo>
                    <a:pt x="36" y="10"/>
                  </a:moveTo>
                  <a:cubicBezTo>
                    <a:pt x="36" y="10"/>
                    <a:pt x="31" y="6"/>
                    <a:pt x="24" y="3"/>
                  </a:cubicBezTo>
                  <a:cubicBezTo>
                    <a:pt x="24" y="4"/>
                    <a:pt x="23" y="6"/>
                    <a:pt x="22" y="7"/>
                  </a:cubicBezTo>
                  <a:cubicBezTo>
                    <a:pt x="21" y="10"/>
                    <a:pt x="18" y="13"/>
                    <a:pt x="14" y="13"/>
                  </a:cubicBezTo>
                  <a:cubicBezTo>
                    <a:pt x="7" y="12"/>
                    <a:pt x="5" y="6"/>
                    <a:pt x="7" y="1"/>
                  </a:cubicBezTo>
                  <a:cubicBezTo>
                    <a:pt x="7" y="1"/>
                    <a:pt x="8" y="1"/>
                    <a:pt x="8" y="0"/>
                  </a:cubicBezTo>
                  <a:cubicBezTo>
                    <a:pt x="2" y="2"/>
                    <a:pt x="0" y="8"/>
                    <a:pt x="0" y="12"/>
                  </a:cubicBezTo>
                  <a:cubicBezTo>
                    <a:pt x="1" y="15"/>
                    <a:pt x="2" y="18"/>
                    <a:pt x="2" y="18"/>
                  </a:cubicBezTo>
                  <a:cubicBezTo>
                    <a:pt x="2" y="18"/>
                    <a:pt x="7" y="24"/>
                    <a:pt x="23" y="22"/>
                  </a:cubicBezTo>
                  <a:cubicBezTo>
                    <a:pt x="29" y="23"/>
                    <a:pt x="29" y="23"/>
                    <a:pt x="29" y="23"/>
                  </a:cubicBezTo>
                  <a:lnTo>
                    <a:pt x="36" y="10"/>
                  </a:ln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65"/>
            <p:cNvSpPr/>
            <p:nvPr/>
          </p:nvSpPr>
          <p:spPr bwMode="auto">
            <a:xfrm>
              <a:off x="5247" y="1722"/>
              <a:ext cx="772" cy="732"/>
            </a:xfrm>
            <a:custGeom>
              <a:avLst/>
              <a:gdLst>
                <a:gd name="T0" fmla="*/ 122 w 136"/>
                <a:gd name="T1" fmla="*/ 33 h 130"/>
                <a:gd name="T2" fmla="*/ 101 w 136"/>
                <a:gd name="T3" fmla="*/ 3 h 130"/>
                <a:gd name="T4" fmla="*/ 80 w 136"/>
                <a:gd name="T5" fmla="*/ 7 h 130"/>
                <a:gd name="T6" fmla="*/ 101 w 136"/>
                <a:gd name="T7" fmla="*/ 88 h 130"/>
                <a:gd name="T8" fmla="*/ 28 w 136"/>
                <a:gd name="T9" fmla="*/ 94 h 130"/>
                <a:gd name="T10" fmla="*/ 9 w 136"/>
                <a:gd name="T11" fmla="*/ 89 h 130"/>
                <a:gd name="T12" fmla="*/ 2 w 136"/>
                <a:gd name="T13" fmla="*/ 106 h 130"/>
                <a:gd name="T14" fmla="*/ 24 w 136"/>
                <a:gd name="T15" fmla="*/ 117 h 130"/>
                <a:gd name="T16" fmla="*/ 131 w 136"/>
                <a:gd name="T17" fmla="*/ 112 h 130"/>
                <a:gd name="T18" fmla="*/ 122 w 136"/>
                <a:gd name="T19" fmla="*/ 3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30">
                  <a:moveTo>
                    <a:pt x="122" y="33"/>
                  </a:moveTo>
                  <a:cubicBezTo>
                    <a:pt x="122" y="33"/>
                    <a:pt x="120" y="5"/>
                    <a:pt x="101" y="3"/>
                  </a:cubicBezTo>
                  <a:cubicBezTo>
                    <a:pt x="82" y="0"/>
                    <a:pt x="80" y="7"/>
                    <a:pt x="80" y="7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90" y="98"/>
                    <a:pt x="34" y="95"/>
                    <a:pt x="28" y="94"/>
                  </a:cubicBezTo>
                  <a:cubicBezTo>
                    <a:pt x="21" y="93"/>
                    <a:pt x="9" y="89"/>
                    <a:pt x="9" y="89"/>
                  </a:cubicBezTo>
                  <a:cubicBezTo>
                    <a:pt x="0" y="96"/>
                    <a:pt x="2" y="106"/>
                    <a:pt x="2" y="106"/>
                  </a:cubicBezTo>
                  <a:cubicBezTo>
                    <a:pt x="2" y="106"/>
                    <a:pt x="16" y="115"/>
                    <a:pt x="24" y="117"/>
                  </a:cubicBezTo>
                  <a:cubicBezTo>
                    <a:pt x="71" y="130"/>
                    <a:pt x="127" y="117"/>
                    <a:pt x="131" y="112"/>
                  </a:cubicBezTo>
                  <a:cubicBezTo>
                    <a:pt x="136" y="106"/>
                    <a:pt x="122" y="33"/>
                    <a:pt x="122" y="33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66"/>
            <p:cNvSpPr/>
            <p:nvPr/>
          </p:nvSpPr>
          <p:spPr bwMode="auto">
            <a:xfrm>
              <a:off x="5275" y="1722"/>
              <a:ext cx="727" cy="732"/>
            </a:xfrm>
            <a:custGeom>
              <a:avLst/>
              <a:gdLst>
                <a:gd name="T0" fmla="*/ 98 w 128"/>
                <a:gd name="T1" fmla="*/ 75 h 130"/>
                <a:gd name="T2" fmla="*/ 85 w 128"/>
                <a:gd name="T3" fmla="*/ 19 h 130"/>
                <a:gd name="T4" fmla="*/ 93 w 128"/>
                <a:gd name="T5" fmla="*/ 9 h 130"/>
                <a:gd name="T6" fmla="*/ 110 w 128"/>
                <a:gd name="T7" fmla="*/ 13 h 130"/>
                <a:gd name="T8" fmla="*/ 96 w 128"/>
                <a:gd name="T9" fmla="*/ 3 h 130"/>
                <a:gd name="T10" fmla="*/ 75 w 128"/>
                <a:gd name="T11" fmla="*/ 7 h 130"/>
                <a:gd name="T12" fmla="*/ 96 w 128"/>
                <a:gd name="T13" fmla="*/ 88 h 130"/>
                <a:gd name="T14" fmla="*/ 92 w 128"/>
                <a:gd name="T15" fmla="*/ 91 h 130"/>
                <a:gd name="T16" fmla="*/ 105 w 128"/>
                <a:gd name="T17" fmla="*/ 96 h 130"/>
                <a:gd name="T18" fmla="*/ 101 w 128"/>
                <a:gd name="T19" fmla="*/ 113 h 130"/>
                <a:gd name="T20" fmla="*/ 44 w 128"/>
                <a:gd name="T21" fmla="*/ 118 h 130"/>
                <a:gd name="T22" fmla="*/ 11 w 128"/>
                <a:gd name="T23" fmla="*/ 101 h 130"/>
                <a:gd name="T24" fmla="*/ 15 w 128"/>
                <a:gd name="T25" fmla="*/ 92 h 130"/>
                <a:gd name="T26" fmla="*/ 10 w 128"/>
                <a:gd name="T27" fmla="*/ 91 h 130"/>
                <a:gd name="T28" fmla="*/ 10 w 128"/>
                <a:gd name="T29" fmla="*/ 91 h 130"/>
                <a:gd name="T30" fmla="*/ 3 w 128"/>
                <a:gd name="T31" fmla="*/ 109 h 130"/>
                <a:gd name="T32" fmla="*/ 19 w 128"/>
                <a:gd name="T33" fmla="*/ 117 h 130"/>
                <a:gd name="T34" fmla="*/ 126 w 128"/>
                <a:gd name="T35" fmla="*/ 112 h 130"/>
                <a:gd name="T36" fmla="*/ 127 w 128"/>
                <a:gd name="T37" fmla="*/ 95 h 130"/>
                <a:gd name="T38" fmla="*/ 123 w 128"/>
                <a:gd name="T39" fmla="*/ 94 h 130"/>
                <a:gd name="T40" fmla="*/ 98 w 128"/>
                <a:gd name="T41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130">
                  <a:moveTo>
                    <a:pt x="98" y="75"/>
                  </a:moveTo>
                  <a:cubicBezTo>
                    <a:pt x="98" y="73"/>
                    <a:pt x="84" y="27"/>
                    <a:pt x="85" y="19"/>
                  </a:cubicBezTo>
                  <a:cubicBezTo>
                    <a:pt x="86" y="14"/>
                    <a:pt x="88" y="10"/>
                    <a:pt x="93" y="9"/>
                  </a:cubicBezTo>
                  <a:cubicBezTo>
                    <a:pt x="102" y="7"/>
                    <a:pt x="107" y="11"/>
                    <a:pt x="110" y="13"/>
                  </a:cubicBezTo>
                  <a:cubicBezTo>
                    <a:pt x="107" y="8"/>
                    <a:pt x="102" y="3"/>
                    <a:pt x="96" y="3"/>
                  </a:cubicBezTo>
                  <a:cubicBezTo>
                    <a:pt x="77" y="0"/>
                    <a:pt x="75" y="7"/>
                    <a:pt x="75" y="7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5" y="89"/>
                    <a:pt x="94" y="90"/>
                    <a:pt x="92" y="91"/>
                  </a:cubicBezTo>
                  <a:cubicBezTo>
                    <a:pt x="95" y="91"/>
                    <a:pt x="101" y="93"/>
                    <a:pt x="105" y="96"/>
                  </a:cubicBezTo>
                  <a:cubicBezTo>
                    <a:pt x="110" y="99"/>
                    <a:pt x="110" y="112"/>
                    <a:pt x="101" y="113"/>
                  </a:cubicBezTo>
                  <a:cubicBezTo>
                    <a:pt x="79" y="118"/>
                    <a:pt x="66" y="119"/>
                    <a:pt x="44" y="118"/>
                  </a:cubicBezTo>
                  <a:cubicBezTo>
                    <a:pt x="39" y="117"/>
                    <a:pt x="9" y="117"/>
                    <a:pt x="11" y="101"/>
                  </a:cubicBezTo>
                  <a:cubicBezTo>
                    <a:pt x="11" y="97"/>
                    <a:pt x="13" y="94"/>
                    <a:pt x="15" y="92"/>
                  </a:cubicBezTo>
                  <a:cubicBezTo>
                    <a:pt x="13" y="92"/>
                    <a:pt x="11" y="91"/>
                    <a:pt x="10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0" y="99"/>
                    <a:pt x="3" y="109"/>
                    <a:pt x="3" y="109"/>
                  </a:cubicBezTo>
                  <a:cubicBezTo>
                    <a:pt x="8" y="112"/>
                    <a:pt x="14" y="115"/>
                    <a:pt x="19" y="117"/>
                  </a:cubicBezTo>
                  <a:cubicBezTo>
                    <a:pt x="66" y="130"/>
                    <a:pt x="122" y="117"/>
                    <a:pt x="126" y="112"/>
                  </a:cubicBezTo>
                  <a:cubicBezTo>
                    <a:pt x="128" y="110"/>
                    <a:pt x="128" y="104"/>
                    <a:pt x="127" y="95"/>
                  </a:cubicBezTo>
                  <a:cubicBezTo>
                    <a:pt x="125" y="95"/>
                    <a:pt x="124" y="95"/>
                    <a:pt x="123" y="94"/>
                  </a:cubicBezTo>
                  <a:cubicBezTo>
                    <a:pt x="110" y="97"/>
                    <a:pt x="101" y="88"/>
                    <a:pt x="98" y="75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67"/>
            <p:cNvSpPr/>
            <p:nvPr/>
          </p:nvSpPr>
          <p:spPr bwMode="auto">
            <a:xfrm>
              <a:off x="4997" y="448"/>
              <a:ext cx="943" cy="1336"/>
            </a:xfrm>
            <a:custGeom>
              <a:avLst/>
              <a:gdLst>
                <a:gd name="T0" fmla="*/ 1 w 166"/>
                <a:gd name="T1" fmla="*/ 113 h 237"/>
                <a:gd name="T2" fmla="*/ 5 w 166"/>
                <a:gd name="T3" fmla="*/ 194 h 237"/>
                <a:gd name="T4" fmla="*/ 23 w 166"/>
                <a:gd name="T5" fmla="*/ 218 h 237"/>
                <a:gd name="T6" fmla="*/ 67 w 166"/>
                <a:gd name="T7" fmla="*/ 225 h 237"/>
                <a:gd name="T8" fmla="*/ 87 w 166"/>
                <a:gd name="T9" fmla="*/ 236 h 237"/>
                <a:gd name="T10" fmla="*/ 95 w 166"/>
                <a:gd name="T11" fmla="*/ 235 h 237"/>
                <a:gd name="T12" fmla="*/ 106 w 166"/>
                <a:gd name="T13" fmla="*/ 227 h 237"/>
                <a:gd name="T14" fmla="*/ 151 w 166"/>
                <a:gd name="T15" fmla="*/ 218 h 237"/>
                <a:gd name="T16" fmla="*/ 162 w 166"/>
                <a:gd name="T17" fmla="*/ 197 h 237"/>
                <a:gd name="T18" fmla="*/ 160 w 166"/>
                <a:gd name="T19" fmla="*/ 100 h 237"/>
                <a:gd name="T20" fmla="*/ 133 w 166"/>
                <a:gd name="T21" fmla="*/ 41 h 237"/>
                <a:gd name="T22" fmla="*/ 1 w 166"/>
                <a:gd name="T23" fmla="*/ 11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237">
                  <a:moveTo>
                    <a:pt x="1" y="113"/>
                  </a:moveTo>
                  <a:cubicBezTo>
                    <a:pt x="1" y="113"/>
                    <a:pt x="1" y="175"/>
                    <a:pt x="5" y="194"/>
                  </a:cubicBezTo>
                  <a:cubicBezTo>
                    <a:pt x="9" y="214"/>
                    <a:pt x="12" y="215"/>
                    <a:pt x="23" y="218"/>
                  </a:cubicBezTo>
                  <a:cubicBezTo>
                    <a:pt x="34" y="221"/>
                    <a:pt x="61" y="221"/>
                    <a:pt x="67" y="225"/>
                  </a:cubicBezTo>
                  <a:cubicBezTo>
                    <a:pt x="72" y="228"/>
                    <a:pt x="79" y="237"/>
                    <a:pt x="87" y="236"/>
                  </a:cubicBezTo>
                  <a:cubicBezTo>
                    <a:pt x="90" y="236"/>
                    <a:pt x="93" y="236"/>
                    <a:pt x="95" y="235"/>
                  </a:cubicBezTo>
                  <a:cubicBezTo>
                    <a:pt x="98" y="232"/>
                    <a:pt x="103" y="228"/>
                    <a:pt x="106" y="227"/>
                  </a:cubicBezTo>
                  <a:cubicBezTo>
                    <a:pt x="110" y="226"/>
                    <a:pt x="145" y="220"/>
                    <a:pt x="151" y="218"/>
                  </a:cubicBezTo>
                  <a:cubicBezTo>
                    <a:pt x="157" y="216"/>
                    <a:pt x="161" y="211"/>
                    <a:pt x="162" y="197"/>
                  </a:cubicBezTo>
                  <a:cubicBezTo>
                    <a:pt x="162" y="183"/>
                    <a:pt x="166" y="127"/>
                    <a:pt x="160" y="100"/>
                  </a:cubicBezTo>
                  <a:cubicBezTo>
                    <a:pt x="154" y="74"/>
                    <a:pt x="150" y="51"/>
                    <a:pt x="133" y="41"/>
                  </a:cubicBezTo>
                  <a:cubicBezTo>
                    <a:pt x="128" y="36"/>
                    <a:pt x="0" y="0"/>
                    <a:pt x="1" y="11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268"/>
            <p:cNvSpPr/>
            <p:nvPr/>
          </p:nvSpPr>
          <p:spPr bwMode="auto">
            <a:xfrm>
              <a:off x="5866" y="1108"/>
              <a:ext cx="199" cy="276"/>
            </a:xfrm>
            <a:custGeom>
              <a:avLst/>
              <a:gdLst>
                <a:gd name="T0" fmla="*/ 5 w 35"/>
                <a:gd name="T1" fmla="*/ 49 h 49"/>
                <a:gd name="T2" fmla="*/ 22 w 35"/>
                <a:gd name="T3" fmla="*/ 7 h 49"/>
                <a:gd name="T4" fmla="*/ 0 w 35"/>
                <a:gd name="T5" fmla="*/ 16 h 49"/>
                <a:gd name="T6" fmla="*/ 5 w 35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9">
                  <a:moveTo>
                    <a:pt x="5" y="49"/>
                  </a:moveTo>
                  <a:cubicBezTo>
                    <a:pt x="33" y="48"/>
                    <a:pt x="35" y="15"/>
                    <a:pt x="22" y="7"/>
                  </a:cubicBezTo>
                  <a:cubicBezTo>
                    <a:pt x="9" y="0"/>
                    <a:pt x="0" y="16"/>
                    <a:pt x="0" y="16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269"/>
            <p:cNvSpPr/>
            <p:nvPr/>
          </p:nvSpPr>
          <p:spPr bwMode="auto">
            <a:xfrm>
              <a:off x="4849" y="1141"/>
              <a:ext cx="193" cy="248"/>
            </a:xfrm>
            <a:custGeom>
              <a:avLst/>
              <a:gdLst>
                <a:gd name="T0" fmla="*/ 31 w 34"/>
                <a:gd name="T1" fmla="*/ 42 h 44"/>
                <a:gd name="T2" fmla="*/ 10 w 34"/>
                <a:gd name="T3" fmla="*/ 35 h 44"/>
                <a:gd name="T4" fmla="*/ 18 w 34"/>
                <a:gd name="T5" fmla="*/ 1 h 44"/>
                <a:gd name="T6" fmla="*/ 33 w 34"/>
                <a:gd name="T7" fmla="*/ 18 h 44"/>
                <a:gd name="T8" fmla="*/ 31 w 34"/>
                <a:gd name="T9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1" y="42"/>
                  </a:moveTo>
                  <a:cubicBezTo>
                    <a:pt x="31" y="42"/>
                    <a:pt x="19" y="44"/>
                    <a:pt x="10" y="35"/>
                  </a:cubicBezTo>
                  <a:cubicBezTo>
                    <a:pt x="0" y="26"/>
                    <a:pt x="2" y="2"/>
                    <a:pt x="18" y="1"/>
                  </a:cubicBezTo>
                  <a:cubicBezTo>
                    <a:pt x="34" y="0"/>
                    <a:pt x="33" y="18"/>
                    <a:pt x="33" y="18"/>
                  </a:cubicBezTo>
                  <a:lnTo>
                    <a:pt x="31" y="4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270"/>
            <p:cNvSpPr/>
            <p:nvPr/>
          </p:nvSpPr>
          <p:spPr bwMode="auto">
            <a:xfrm>
              <a:off x="5008" y="403"/>
              <a:ext cx="898" cy="1341"/>
            </a:xfrm>
            <a:custGeom>
              <a:avLst/>
              <a:gdLst>
                <a:gd name="T0" fmla="*/ 2 w 158"/>
                <a:gd name="T1" fmla="*/ 113 h 238"/>
                <a:gd name="T2" fmla="*/ 1 w 158"/>
                <a:gd name="T3" fmla="*/ 175 h 238"/>
                <a:gd name="T4" fmla="*/ 3 w 158"/>
                <a:gd name="T5" fmla="*/ 197 h 238"/>
                <a:gd name="T6" fmla="*/ 24 w 158"/>
                <a:gd name="T7" fmla="*/ 218 h 238"/>
                <a:gd name="T8" fmla="*/ 35 w 158"/>
                <a:gd name="T9" fmla="*/ 221 h 238"/>
                <a:gd name="T10" fmla="*/ 51 w 158"/>
                <a:gd name="T11" fmla="*/ 221 h 238"/>
                <a:gd name="T12" fmla="*/ 66 w 158"/>
                <a:gd name="T13" fmla="*/ 226 h 238"/>
                <a:gd name="T14" fmla="*/ 77 w 158"/>
                <a:gd name="T15" fmla="*/ 233 h 238"/>
                <a:gd name="T16" fmla="*/ 86 w 158"/>
                <a:gd name="T17" fmla="*/ 238 h 238"/>
                <a:gd name="T18" fmla="*/ 97 w 158"/>
                <a:gd name="T19" fmla="*/ 234 h 238"/>
                <a:gd name="T20" fmla="*/ 111 w 158"/>
                <a:gd name="T21" fmla="*/ 230 h 238"/>
                <a:gd name="T22" fmla="*/ 146 w 158"/>
                <a:gd name="T23" fmla="*/ 218 h 238"/>
                <a:gd name="T24" fmla="*/ 156 w 158"/>
                <a:gd name="T25" fmla="*/ 197 h 238"/>
                <a:gd name="T26" fmla="*/ 152 w 158"/>
                <a:gd name="T27" fmla="*/ 100 h 238"/>
                <a:gd name="T28" fmla="*/ 130 w 158"/>
                <a:gd name="T29" fmla="*/ 41 h 238"/>
                <a:gd name="T30" fmla="*/ 2 w 158"/>
                <a:gd name="T31" fmla="*/ 11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8" h="238">
                  <a:moveTo>
                    <a:pt x="2" y="113"/>
                  </a:moveTo>
                  <a:cubicBezTo>
                    <a:pt x="2" y="113"/>
                    <a:pt x="0" y="150"/>
                    <a:pt x="1" y="175"/>
                  </a:cubicBezTo>
                  <a:cubicBezTo>
                    <a:pt x="2" y="183"/>
                    <a:pt x="3" y="193"/>
                    <a:pt x="3" y="197"/>
                  </a:cubicBezTo>
                  <a:cubicBezTo>
                    <a:pt x="7" y="216"/>
                    <a:pt x="13" y="216"/>
                    <a:pt x="24" y="218"/>
                  </a:cubicBezTo>
                  <a:cubicBezTo>
                    <a:pt x="28" y="219"/>
                    <a:pt x="31" y="220"/>
                    <a:pt x="35" y="221"/>
                  </a:cubicBezTo>
                  <a:cubicBezTo>
                    <a:pt x="40" y="222"/>
                    <a:pt x="46" y="221"/>
                    <a:pt x="51" y="221"/>
                  </a:cubicBezTo>
                  <a:cubicBezTo>
                    <a:pt x="56" y="221"/>
                    <a:pt x="61" y="223"/>
                    <a:pt x="66" y="226"/>
                  </a:cubicBezTo>
                  <a:cubicBezTo>
                    <a:pt x="70" y="228"/>
                    <a:pt x="73" y="230"/>
                    <a:pt x="77" y="233"/>
                  </a:cubicBezTo>
                  <a:cubicBezTo>
                    <a:pt x="80" y="235"/>
                    <a:pt x="82" y="238"/>
                    <a:pt x="86" y="238"/>
                  </a:cubicBezTo>
                  <a:cubicBezTo>
                    <a:pt x="90" y="238"/>
                    <a:pt x="93" y="235"/>
                    <a:pt x="97" y="234"/>
                  </a:cubicBezTo>
                  <a:cubicBezTo>
                    <a:pt x="102" y="233"/>
                    <a:pt x="106" y="231"/>
                    <a:pt x="111" y="230"/>
                  </a:cubicBezTo>
                  <a:cubicBezTo>
                    <a:pt x="129" y="224"/>
                    <a:pt x="144" y="219"/>
                    <a:pt x="146" y="218"/>
                  </a:cubicBezTo>
                  <a:cubicBezTo>
                    <a:pt x="152" y="216"/>
                    <a:pt x="156" y="211"/>
                    <a:pt x="156" y="197"/>
                  </a:cubicBezTo>
                  <a:cubicBezTo>
                    <a:pt x="157" y="183"/>
                    <a:pt x="158" y="127"/>
                    <a:pt x="152" y="100"/>
                  </a:cubicBezTo>
                  <a:cubicBezTo>
                    <a:pt x="147" y="73"/>
                    <a:pt x="146" y="51"/>
                    <a:pt x="130" y="41"/>
                  </a:cubicBezTo>
                  <a:cubicBezTo>
                    <a:pt x="125" y="36"/>
                    <a:pt x="2" y="0"/>
                    <a:pt x="2" y="113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271"/>
            <p:cNvSpPr/>
            <p:nvPr/>
          </p:nvSpPr>
          <p:spPr bwMode="auto">
            <a:xfrm>
              <a:off x="5025" y="420"/>
              <a:ext cx="829" cy="614"/>
            </a:xfrm>
            <a:custGeom>
              <a:avLst/>
              <a:gdLst>
                <a:gd name="T0" fmla="*/ 79 w 146"/>
                <a:gd name="T1" fmla="*/ 107 h 109"/>
                <a:gd name="T2" fmla="*/ 146 w 146"/>
                <a:gd name="T3" fmla="*/ 76 h 109"/>
                <a:gd name="T4" fmla="*/ 127 w 146"/>
                <a:gd name="T5" fmla="*/ 38 h 109"/>
                <a:gd name="T6" fmla="*/ 0 w 146"/>
                <a:gd name="T7" fmla="*/ 99 h 109"/>
                <a:gd name="T8" fmla="*/ 56 w 146"/>
                <a:gd name="T9" fmla="*/ 109 h 109"/>
                <a:gd name="T10" fmla="*/ 79 w 146"/>
                <a:gd name="T11" fmla="*/ 10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09">
                  <a:moveTo>
                    <a:pt x="79" y="107"/>
                  </a:moveTo>
                  <a:cubicBezTo>
                    <a:pt x="102" y="100"/>
                    <a:pt x="125" y="89"/>
                    <a:pt x="146" y="76"/>
                  </a:cubicBezTo>
                  <a:cubicBezTo>
                    <a:pt x="142" y="59"/>
                    <a:pt x="139" y="45"/>
                    <a:pt x="127" y="38"/>
                  </a:cubicBezTo>
                  <a:cubicBezTo>
                    <a:pt x="122" y="33"/>
                    <a:pt x="7" y="0"/>
                    <a:pt x="0" y="99"/>
                  </a:cubicBezTo>
                  <a:cubicBezTo>
                    <a:pt x="18" y="103"/>
                    <a:pt x="37" y="107"/>
                    <a:pt x="56" y="109"/>
                  </a:cubicBezTo>
                  <a:cubicBezTo>
                    <a:pt x="64" y="109"/>
                    <a:pt x="71" y="107"/>
                    <a:pt x="79" y="10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72"/>
            <p:cNvSpPr/>
            <p:nvPr/>
          </p:nvSpPr>
          <p:spPr bwMode="auto">
            <a:xfrm>
              <a:off x="4906" y="736"/>
              <a:ext cx="199" cy="670"/>
            </a:xfrm>
            <a:custGeom>
              <a:avLst/>
              <a:gdLst>
                <a:gd name="T0" fmla="*/ 3 w 35"/>
                <a:gd name="T1" fmla="*/ 0 h 119"/>
                <a:gd name="T2" fmla="*/ 3 w 35"/>
                <a:gd name="T3" fmla="*/ 74 h 119"/>
                <a:gd name="T4" fmla="*/ 11 w 35"/>
                <a:gd name="T5" fmla="*/ 73 h 119"/>
                <a:gd name="T6" fmla="*/ 23 w 35"/>
                <a:gd name="T7" fmla="*/ 87 h 119"/>
                <a:gd name="T8" fmla="*/ 21 w 35"/>
                <a:gd name="T9" fmla="*/ 117 h 119"/>
                <a:gd name="T10" fmla="*/ 27 w 35"/>
                <a:gd name="T11" fmla="*/ 119 h 119"/>
                <a:gd name="T12" fmla="*/ 32 w 35"/>
                <a:gd name="T13" fmla="*/ 117 h 119"/>
                <a:gd name="T14" fmla="*/ 35 w 35"/>
                <a:gd name="T15" fmla="*/ 11 h 119"/>
                <a:gd name="T16" fmla="*/ 3 w 35"/>
                <a:gd name="T1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19">
                  <a:moveTo>
                    <a:pt x="3" y="0"/>
                  </a:moveTo>
                  <a:cubicBezTo>
                    <a:pt x="3" y="0"/>
                    <a:pt x="0" y="54"/>
                    <a:pt x="3" y="74"/>
                  </a:cubicBezTo>
                  <a:cubicBezTo>
                    <a:pt x="3" y="74"/>
                    <a:pt x="7" y="73"/>
                    <a:pt x="11" y="73"/>
                  </a:cubicBezTo>
                  <a:cubicBezTo>
                    <a:pt x="14" y="73"/>
                    <a:pt x="22" y="76"/>
                    <a:pt x="23" y="87"/>
                  </a:cubicBezTo>
                  <a:cubicBezTo>
                    <a:pt x="26" y="108"/>
                    <a:pt x="21" y="117"/>
                    <a:pt x="21" y="117"/>
                  </a:cubicBezTo>
                  <a:cubicBezTo>
                    <a:pt x="21" y="117"/>
                    <a:pt x="22" y="119"/>
                    <a:pt x="27" y="119"/>
                  </a:cubicBezTo>
                  <a:cubicBezTo>
                    <a:pt x="32" y="119"/>
                    <a:pt x="32" y="117"/>
                    <a:pt x="32" y="117"/>
                  </a:cubicBezTo>
                  <a:cubicBezTo>
                    <a:pt x="35" y="11"/>
                    <a:pt x="35" y="11"/>
                    <a:pt x="35" y="11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73"/>
            <p:cNvSpPr/>
            <p:nvPr/>
          </p:nvSpPr>
          <p:spPr bwMode="auto">
            <a:xfrm>
              <a:off x="4917" y="1063"/>
              <a:ext cx="97" cy="107"/>
            </a:xfrm>
            <a:custGeom>
              <a:avLst/>
              <a:gdLst>
                <a:gd name="T0" fmla="*/ 17 w 17"/>
                <a:gd name="T1" fmla="*/ 19 h 19"/>
                <a:gd name="T2" fmla="*/ 16 w 17"/>
                <a:gd name="T3" fmla="*/ 10 h 19"/>
                <a:gd name="T4" fmla="*/ 14 w 17"/>
                <a:gd name="T5" fmla="*/ 7 h 19"/>
                <a:gd name="T6" fmla="*/ 2 w 17"/>
                <a:gd name="T7" fmla="*/ 1 h 19"/>
                <a:gd name="T8" fmla="*/ 0 w 17"/>
                <a:gd name="T9" fmla="*/ 0 h 19"/>
                <a:gd name="T10" fmla="*/ 1 w 17"/>
                <a:gd name="T11" fmla="*/ 16 h 19"/>
                <a:gd name="T12" fmla="*/ 9 w 17"/>
                <a:gd name="T13" fmla="*/ 15 h 19"/>
                <a:gd name="T14" fmla="*/ 17 w 17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9">
                  <a:moveTo>
                    <a:pt x="17" y="19"/>
                  </a:moveTo>
                  <a:cubicBezTo>
                    <a:pt x="17" y="16"/>
                    <a:pt x="16" y="14"/>
                    <a:pt x="16" y="10"/>
                  </a:cubicBezTo>
                  <a:cubicBezTo>
                    <a:pt x="15" y="9"/>
                    <a:pt x="15" y="8"/>
                    <a:pt x="14" y="7"/>
                  </a:cubicBezTo>
                  <a:cubicBezTo>
                    <a:pt x="10" y="5"/>
                    <a:pt x="6" y="3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7"/>
                    <a:pt x="1" y="12"/>
                    <a:pt x="1" y="16"/>
                  </a:cubicBezTo>
                  <a:cubicBezTo>
                    <a:pt x="1" y="16"/>
                    <a:pt x="5" y="15"/>
                    <a:pt x="9" y="15"/>
                  </a:cubicBezTo>
                  <a:cubicBezTo>
                    <a:pt x="11" y="15"/>
                    <a:pt x="14" y="16"/>
                    <a:pt x="17" y="19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74"/>
            <p:cNvSpPr/>
            <p:nvPr/>
          </p:nvSpPr>
          <p:spPr bwMode="auto">
            <a:xfrm>
              <a:off x="4917" y="792"/>
              <a:ext cx="182" cy="163"/>
            </a:xfrm>
            <a:custGeom>
              <a:avLst/>
              <a:gdLst>
                <a:gd name="T0" fmla="*/ 0 w 32"/>
                <a:gd name="T1" fmla="*/ 0 h 29"/>
                <a:gd name="T2" fmla="*/ 0 w 32"/>
                <a:gd name="T3" fmla="*/ 16 h 29"/>
                <a:gd name="T4" fmla="*/ 32 w 32"/>
                <a:gd name="T5" fmla="*/ 29 h 29"/>
                <a:gd name="T6" fmla="*/ 32 w 32"/>
                <a:gd name="T7" fmla="*/ 15 h 29"/>
                <a:gd name="T8" fmla="*/ 0 w 3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9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6" y="29"/>
                    <a:pt x="32" y="29"/>
                  </a:cubicBezTo>
                  <a:cubicBezTo>
                    <a:pt x="32" y="15"/>
                    <a:pt x="32" y="15"/>
                    <a:pt x="32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75"/>
            <p:cNvSpPr/>
            <p:nvPr/>
          </p:nvSpPr>
          <p:spPr bwMode="auto">
            <a:xfrm>
              <a:off x="4809" y="426"/>
              <a:ext cx="1307" cy="958"/>
            </a:xfrm>
            <a:custGeom>
              <a:avLst/>
              <a:gdLst>
                <a:gd name="T0" fmla="*/ 37 w 230"/>
                <a:gd name="T1" fmla="*/ 6 h 170"/>
                <a:gd name="T2" fmla="*/ 81 w 230"/>
                <a:gd name="T3" fmla="*/ 22 h 170"/>
                <a:gd name="T4" fmla="*/ 155 w 230"/>
                <a:gd name="T5" fmla="*/ 1 h 170"/>
                <a:gd name="T6" fmla="*/ 197 w 230"/>
                <a:gd name="T7" fmla="*/ 38 h 170"/>
                <a:gd name="T8" fmla="*/ 224 w 230"/>
                <a:gd name="T9" fmla="*/ 50 h 170"/>
                <a:gd name="T10" fmla="*/ 209 w 230"/>
                <a:gd name="T11" fmla="*/ 129 h 170"/>
                <a:gd name="T12" fmla="*/ 207 w 230"/>
                <a:gd name="T13" fmla="*/ 128 h 170"/>
                <a:gd name="T14" fmla="*/ 191 w 230"/>
                <a:gd name="T15" fmla="*/ 132 h 170"/>
                <a:gd name="T16" fmla="*/ 192 w 230"/>
                <a:gd name="T17" fmla="*/ 167 h 170"/>
                <a:gd name="T18" fmla="*/ 187 w 230"/>
                <a:gd name="T19" fmla="*/ 170 h 170"/>
                <a:gd name="T20" fmla="*/ 181 w 230"/>
                <a:gd name="T21" fmla="*/ 165 h 170"/>
                <a:gd name="T22" fmla="*/ 179 w 230"/>
                <a:gd name="T23" fmla="*/ 99 h 170"/>
                <a:gd name="T24" fmla="*/ 178 w 230"/>
                <a:gd name="T25" fmla="*/ 70 h 170"/>
                <a:gd name="T26" fmla="*/ 68 w 230"/>
                <a:gd name="T27" fmla="*/ 96 h 170"/>
                <a:gd name="T28" fmla="*/ 0 w 230"/>
                <a:gd name="T29" fmla="*/ 24 h 170"/>
                <a:gd name="T30" fmla="*/ 20 w 230"/>
                <a:gd name="T31" fmla="*/ 44 h 170"/>
                <a:gd name="T32" fmla="*/ 21 w 230"/>
                <a:gd name="T33" fmla="*/ 4 h 170"/>
                <a:gd name="T34" fmla="*/ 33 w 230"/>
                <a:gd name="T35" fmla="*/ 25 h 170"/>
                <a:gd name="T36" fmla="*/ 37 w 230"/>
                <a:gd name="T37" fmla="*/ 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0" h="170">
                  <a:moveTo>
                    <a:pt x="37" y="6"/>
                  </a:moveTo>
                  <a:cubicBezTo>
                    <a:pt x="37" y="6"/>
                    <a:pt x="38" y="30"/>
                    <a:pt x="81" y="22"/>
                  </a:cubicBezTo>
                  <a:cubicBezTo>
                    <a:pt x="110" y="16"/>
                    <a:pt x="131" y="0"/>
                    <a:pt x="155" y="1"/>
                  </a:cubicBezTo>
                  <a:cubicBezTo>
                    <a:pt x="179" y="1"/>
                    <a:pt x="196" y="23"/>
                    <a:pt x="197" y="38"/>
                  </a:cubicBezTo>
                  <a:cubicBezTo>
                    <a:pt x="197" y="38"/>
                    <a:pt x="215" y="26"/>
                    <a:pt x="224" y="50"/>
                  </a:cubicBezTo>
                  <a:cubicBezTo>
                    <a:pt x="230" y="65"/>
                    <a:pt x="222" y="91"/>
                    <a:pt x="209" y="129"/>
                  </a:cubicBezTo>
                  <a:cubicBezTo>
                    <a:pt x="209" y="129"/>
                    <a:pt x="208" y="129"/>
                    <a:pt x="207" y="128"/>
                  </a:cubicBezTo>
                  <a:cubicBezTo>
                    <a:pt x="204" y="126"/>
                    <a:pt x="198" y="125"/>
                    <a:pt x="191" y="132"/>
                  </a:cubicBezTo>
                  <a:cubicBezTo>
                    <a:pt x="186" y="138"/>
                    <a:pt x="192" y="167"/>
                    <a:pt x="192" y="167"/>
                  </a:cubicBezTo>
                  <a:cubicBezTo>
                    <a:pt x="192" y="167"/>
                    <a:pt x="193" y="170"/>
                    <a:pt x="187" y="170"/>
                  </a:cubicBezTo>
                  <a:cubicBezTo>
                    <a:pt x="180" y="170"/>
                    <a:pt x="181" y="165"/>
                    <a:pt x="181" y="165"/>
                  </a:cubicBezTo>
                  <a:cubicBezTo>
                    <a:pt x="181" y="165"/>
                    <a:pt x="179" y="135"/>
                    <a:pt x="179" y="99"/>
                  </a:cubicBezTo>
                  <a:cubicBezTo>
                    <a:pt x="179" y="84"/>
                    <a:pt x="180" y="74"/>
                    <a:pt x="178" y="70"/>
                  </a:cubicBezTo>
                  <a:cubicBezTo>
                    <a:pt x="178" y="70"/>
                    <a:pt x="124" y="107"/>
                    <a:pt x="68" y="96"/>
                  </a:cubicBezTo>
                  <a:cubicBezTo>
                    <a:pt x="12" y="84"/>
                    <a:pt x="4" y="49"/>
                    <a:pt x="0" y="24"/>
                  </a:cubicBezTo>
                  <a:cubicBezTo>
                    <a:pt x="0" y="24"/>
                    <a:pt x="6" y="39"/>
                    <a:pt x="20" y="44"/>
                  </a:cubicBezTo>
                  <a:cubicBezTo>
                    <a:pt x="20" y="44"/>
                    <a:pt x="8" y="24"/>
                    <a:pt x="21" y="4"/>
                  </a:cubicBezTo>
                  <a:cubicBezTo>
                    <a:pt x="21" y="4"/>
                    <a:pt x="25" y="20"/>
                    <a:pt x="33" y="25"/>
                  </a:cubicBezTo>
                  <a:cubicBezTo>
                    <a:pt x="33" y="25"/>
                    <a:pt x="29" y="22"/>
                    <a:pt x="37" y="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76"/>
            <p:cNvSpPr/>
            <p:nvPr/>
          </p:nvSpPr>
          <p:spPr bwMode="auto">
            <a:xfrm>
              <a:off x="5883" y="1085"/>
              <a:ext cx="136" cy="90"/>
            </a:xfrm>
            <a:custGeom>
              <a:avLst/>
              <a:gdLst>
                <a:gd name="T0" fmla="*/ 24 w 24"/>
                <a:gd name="T1" fmla="*/ 0 h 16"/>
                <a:gd name="T2" fmla="*/ 3 w 24"/>
                <a:gd name="T3" fmla="*/ 4 h 16"/>
                <a:gd name="T4" fmla="*/ 2 w 24"/>
                <a:gd name="T5" fmla="*/ 5 h 16"/>
                <a:gd name="T6" fmla="*/ 2 w 24"/>
                <a:gd name="T7" fmla="*/ 16 h 16"/>
                <a:gd name="T8" fmla="*/ 2 w 24"/>
                <a:gd name="T9" fmla="*/ 16 h 16"/>
                <a:gd name="T10" fmla="*/ 2 w 24"/>
                <a:gd name="T11" fmla="*/ 15 h 16"/>
                <a:gd name="T12" fmla="*/ 18 w 24"/>
                <a:gd name="T13" fmla="*/ 11 h 16"/>
                <a:gd name="T14" fmla="*/ 20 w 24"/>
                <a:gd name="T15" fmla="*/ 12 h 16"/>
                <a:gd name="T16" fmla="*/ 24 w 24"/>
                <a:gd name="T17" fmla="*/ 0 h 16"/>
                <a:gd name="T18" fmla="*/ 24 w 24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cubicBezTo>
                    <a:pt x="17" y="0"/>
                    <a:pt x="9" y="1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1" y="8"/>
                    <a:pt x="0" y="12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5"/>
                    <a:pt x="2" y="15"/>
                  </a:cubicBezTo>
                  <a:cubicBezTo>
                    <a:pt x="9" y="8"/>
                    <a:pt x="15" y="9"/>
                    <a:pt x="18" y="11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2" y="8"/>
                    <a:pt x="23" y="4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77"/>
            <p:cNvSpPr/>
            <p:nvPr/>
          </p:nvSpPr>
          <p:spPr bwMode="auto">
            <a:xfrm>
              <a:off x="5906" y="1170"/>
              <a:ext cx="102" cy="129"/>
            </a:xfrm>
            <a:custGeom>
              <a:avLst/>
              <a:gdLst>
                <a:gd name="T0" fmla="*/ 4 w 18"/>
                <a:gd name="T1" fmla="*/ 23 h 23"/>
                <a:gd name="T2" fmla="*/ 11 w 18"/>
                <a:gd name="T3" fmla="*/ 3 h 23"/>
                <a:gd name="T4" fmla="*/ 13 w 18"/>
                <a:gd name="T5" fmla="*/ 18 h 23"/>
                <a:gd name="T6" fmla="*/ 4 w 18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3">
                  <a:moveTo>
                    <a:pt x="4" y="23"/>
                  </a:moveTo>
                  <a:cubicBezTo>
                    <a:pt x="4" y="23"/>
                    <a:pt x="0" y="0"/>
                    <a:pt x="11" y="3"/>
                  </a:cubicBezTo>
                  <a:cubicBezTo>
                    <a:pt x="18" y="5"/>
                    <a:pt x="17" y="13"/>
                    <a:pt x="13" y="18"/>
                  </a:cubicBezTo>
                  <a:cubicBezTo>
                    <a:pt x="11" y="21"/>
                    <a:pt x="7" y="23"/>
                    <a:pt x="4" y="2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78"/>
            <p:cNvSpPr/>
            <p:nvPr/>
          </p:nvSpPr>
          <p:spPr bwMode="auto">
            <a:xfrm>
              <a:off x="5923" y="1192"/>
              <a:ext cx="79" cy="107"/>
            </a:xfrm>
            <a:custGeom>
              <a:avLst/>
              <a:gdLst>
                <a:gd name="T0" fmla="*/ 1 w 14"/>
                <a:gd name="T1" fmla="*/ 19 h 19"/>
                <a:gd name="T2" fmla="*/ 0 w 14"/>
                <a:gd name="T3" fmla="*/ 13 h 19"/>
                <a:gd name="T4" fmla="*/ 13 w 14"/>
                <a:gd name="T5" fmla="*/ 9 h 19"/>
                <a:gd name="T6" fmla="*/ 1 w 14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9">
                  <a:moveTo>
                    <a:pt x="1" y="19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4" y="0"/>
                    <a:pt x="13" y="9"/>
                  </a:cubicBezTo>
                  <a:cubicBezTo>
                    <a:pt x="11" y="19"/>
                    <a:pt x="1" y="19"/>
                    <a:pt x="1" y="19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79"/>
            <p:cNvSpPr/>
            <p:nvPr/>
          </p:nvSpPr>
          <p:spPr bwMode="auto">
            <a:xfrm>
              <a:off x="4895" y="1181"/>
              <a:ext cx="119" cy="146"/>
            </a:xfrm>
            <a:custGeom>
              <a:avLst/>
              <a:gdLst>
                <a:gd name="T0" fmla="*/ 18 w 21"/>
                <a:gd name="T1" fmla="*/ 26 h 26"/>
                <a:gd name="T2" fmla="*/ 8 w 21"/>
                <a:gd name="T3" fmla="*/ 5 h 26"/>
                <a:gd name="T4" fmla="*/ 6 w 21"/>
                <a:gd name="T5" fmla="*/ 21 h 26"/>
                <a:gd name="T6" fmla="*/ 18 w 21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6">
                  <a:moveTo>
                    <a:pt x="18" y="26"/>
                  </a:moveTo>
                  <a:cubicBezTo>
                    <a:pt x="18" y="26"/>
                    <a:pt x="21" y="0"/>
                    <a:pt x="8" y="5"/>
                  </a:cubicBezTo>
                  <a:cubicBezTo>
                    <a:pt x="0" y="8"/>
                    <a:pt x="1" y="17"/>
                    <a:pt x="6" y="21"/>
                  </a:cubicBezTo>
                  <a:cubicBezTo>
                    <a:pt x="10" y="25"/>
                    <a:pt x="15" y="26"/>
                    <a:pt x="18" y="2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80"/>
            <p:cNvSpPr/>
            <p:nvPr/>
          </p:nvSpPr>
          <p:spPr bwMode="auto">
            <a:xfrm>
              <a:off x="4895" y="1220"/>
              <a:ext cx="102" cy="107"/>
            </a:xfrm>
            <a:custGeom>
              <a:avLst/>
              <a:gdLst>
                <a:gd name="T0" fmla="*/ 18 w 18"/>
                <a:gd name="T1" fmla="*/ 18 h 19"/>
                <a:gd name="T2" fmla="*/ 18 w 18"/>
                <a:gd name="T3" fmla="*/ 12 h 19"/>
                <a:gd name="T4" fmla="*/ 3 w 18"/>
                <a:gd name="T5" fmla="*/ 10 h 19"/>
                <a:gd name="T6" fmla="*/ 18 w 18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9">
                  <a:moveTo>
                    <a:pt x="18" y="18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0" y="0"/>
                    <a:pt x="3" y="10"/>
                  </a:cubicBezTo>
                  <a:cubicBezTo>
                    <a:pt x="6" y="19"/>
                    <a:pt x="18" y="18"/>
                    <a:pt x="18" y="18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281"/>
            <p:cNvSpPr/>
            <p:nvPr/>
          </p:nvSpPr>
          <p:spPr bwMode="auto">
            <a:xfrm>
              <a:off x="5451" y="1694"/>
              <a:ext cx="91" cy="28"/>
            </a:xfrm>
            <a:custGeom>
              <a:avLst/>
              <a:gdLst>
                <a:gd name="T0" fmla="*/ 16 w 16"/>
                <a:gd name="T1" fmla="*/ 3 h 5"/>
                <a:gd name="T2" fmla="*/ 8 w 16"/>
                <a:gd name="T3" fmla="*/ 5 h 5"/>
                <a:gd name="T4" fmla="*/ 0 w 16"/>
                <a:gd name="T5" fmla="*/ 3 h 5"/>
                <a:gd name="T6" fmla="*/ 8 w 16"/>
                <a:gd name="T7" fmla="*/ 0 h 5"/>
                <a:gd name="T8" fmla="*/ 16 w 1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3"/>
                  </a:moveTo>
                  <a:cubicBezTo>
                    <a:pt x="16" y="4"/>
                    <a:pt x="12" y="5"/>
                    <a:pt x="8" y="5"/>
                  </a:cubicBezTo>
                  <a:cubicBezTo>
                    <a:pt x="4" y="5"/>
                    <a:pt x="0" y="4"/>
                    <a:pt x="0" y="3"/>
                  </a:cubicBezTo>
                  <a:cubicBezTo>
                    <a:pt x="0" y="1"/>
                    <a:pt x="4" y="0"/>
                    <a:pt x="8" y="0"/>
                  </a:cubicBezTo>
                  <a:cubicBezTo>
                    <a:pt x="12" y="1"/>
                    <a:pt x="16" y="2"/>
                    <a:pt x="16" y="3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82"/>
            <p:cNvSpPr/>
            <p:nvPr/>
          </p:nvSpPr>
          <p:spPr bwMode="auto">
            <a:xfrm>
              <a:off x="5900" y="1243"/>
              <a:ext cx="159" cy="141"/>
            </a:xfrm>
            <a:custGeom>
              <a:avLst/>
              <a:gdLst>
                <a:gd name="T0" fmla="*/ 3 w 28"/>
                <a:gd name="T1" fmla="*/ 25 h 25"/>
                <a:gd name="T2" fmla="*/ 0 w 28"/>
                <a:gd name="T3" fmla="*/ 25 h 25"/>
                <a:gd name="T4" fmla="*/ 22 w 28"/>
                <a:gd name="T5" fmla="*/ 0 h 25"/>
                <a:gd name="T6" fmla="*/ 3 w 28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5">
                  <a:moveTo>
                    <a:pt x="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22" y="15"/>
                    <a:pt x="22" y="0"/>
                  </a:cubicBezTo>
                  <a:cubicBezTo>
                    <a:pt x="22" y="0"/>
                    <a:pt x="28" y="17"/>
                    <a:pt x="3" y="2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83"/>
            <p:cNvSpPr/>
            <p:nvPr/>
          </p:nvSpPr>
          <p:spPr bwMode="auto">
            <a:xfrm>
              <a:off x="4906" y="578"/>
              <a:ext cx="148" cy="152"/>
            </a:xfrm>
            <a:custGeom>
              <a:avLst/>
              <a:gdLst>
                <a:gd name="T0" fmla="*/ 0 w 26"/>
                <a:gd name="T1" fmla="*/ 1 h 27"/>
                <a:gd name="T2" fmla="*/ 3 w 26"/>
                <a:gd name="T3" fmla="*/ 9 h 27"/>
                <a:gd name="T4" fmla="*/ 7 w 26"/>
                <a:gd name="T5" fmla="*/ 17 h 27"/>
                <a:gd name="T6" fmla="*/ 23 w 26"/>
                <a:gd name="T7" fmla="*/ 27 h 27"/>
                <a:gd name="T8" fmla="*/ 26 w 26"/>
                <a:gd name="T9" fmla="*/ 27 h 27"/>
                <a:gd name="T10" fmla="*/ 23 w 26"/>
                <a:gd name="T11" fmla="*/ 25 h 27"/>
                <a:gd name="T12" fmla="*/ 19 w 26"/>
                <a:gd name="T13" fmla="*/ 23 h 27"/>
                <a:gd name="T14" fmla="*/ 11 w 26"/>
                <a:gd name="T15" fmla="*/ 16 h 27"/>
                <a:gd name="T16" fmla="*/ 5 w 26"/>
                <a:gd name="T17" fmla="*/ 9 h 27"/>
                <a:gd name="T18" fmla="*/ 2 w 26"/>
                <a:gd name="T19" fmla="*/ 2 h 27"/>
                <a:gd name="T20" fmla="*/ 1 w 26"/>
                <a:gd name="T21" fmla="*/ 0 h 27"/>
                <a:gd name="T22" fmla="*/ 0 w 26"/>
                <a:gd name="T2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7">
                  <a:moveTo>
                    <a:pt x="0" y="1"/>
                  </a:moveTo>
                  <a:cubicBezTo>
                    <a:pt x="0" y="3"/>
                    <a:pt x="2" y="7"/>
                    <a:pt x="3" y="9"/>
                  </a:cubicBezTo>
                  <a:cubicBezTo>
                    <a:pt x="4" y="12"/>
                    <a:pt x="5" y="14"/>
                    <a:pt x="7" y="17"/>
                  </a:cubicBezTo>
                  <a:cubicBezTo>
                    <a:pt x="11" y="22"/>
                    <a:pt x="17" y="25"/>
                    <a:pt x="23" y="27"/>
                  </a:cubicBezTo>
                  <a:cubicBezTo>
                    <a:pt x="24" y="27"/>
                    <a:pt x="25" y="27"/>
                    <a:pt x="26" y="27"/>
                  </a:cubicBezTo>
                  <a:cubicBezTo>
                    <a:pt x="25" y="27"/>
                    <a:pt x="24" y="26"/>
                    <a:pt x="23" y="25"/>
                  </a:cubicBezTo>
                  <a:cubicBezTo>
                    <a:pt x="21" y="25"/>
                    <a:pt x="20" y="24"/>
                    <a:pt x="19" y="23"/>
                  </a:cubicBezTo>
                  <a:cubicBezTo>
                    <a:pt x="16" y="21"/>
                    <a:pt x="13" y="19"/>
                    <a:pt x="11" y="16"/>
                  </a:cubicBezTo>
                  <a:cubicBezTo>
                    <a:pt x="9" y="14"/>
                    <a:pt x="7" y="11"/>
                    <a:pt x="5" y="9"/>
                  </a:cubicBezTo>
                  <a:cubicBezTo>
                    <a:pt x="4" y="6"/>
                    <a:pt x="3" y="4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84"/>
            <p:cNvSpPr/>
            <p:nvPr/>
          </p:nvSpPr>
          <p:spPr bwMode="auto">
            <a:xfrm>
              <a:off x="4991" y="522"/>
              <a:ext cx="91" cy="124"/>
            </a:xfrm>
            <a:custGeom>
              <a:avLst/>
              <a:gdLst>
                <a:gd name="T0" fmla="*/ 3 w 16"/>
                <a:gd name="T1" fmla="*/ 0 h 22"/>
                <a:gd name="T2" fmla="*/ 16 w 16"/>
                <a:gd name="T3" fmla="*/ 22 h 22"/>
                <a:gd name="T4" fmla="*/ 3 w 16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3" y="0"/>
                  </a:moveTo>
                  <a:cubicBezTo>
                    <a:pt x="3" y="0"/>
                    <a:pt x="0" y="17"/>
                    <a:pt x="16" y="22"/>
                  </a:cubicBezTo>
                  <a:cubicBezTo>
                    <a:pt x="16" y="22"/>
                    <a:pt x="5" y="14"/>
                    <a:pt x="3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85"/>
            <p:cNvSpPr/>
            <p:nvPr/>
          </p:nvSpPr>
          <p:spPr bwMode="auto">
            <a:xfrm>
              <a:off x="5815" y="651"/>
              <a:ext cx="147" cy="158"/>
            </a:xfrm>
            <a:custGeom>
              <a:avLst/>
              <a:gdLst>
                <a:gd name="T0" fmla="*/ 18 w 26"/>
                <a:gd name="T1" fmla="*/ 0 h 28"/>
                <a:gd name="T2" fmla="*/ 0 w 26"/>
                <a:gd name="T3" fmla="*/ 28 h 28"/>
                <a:gd name="T4" fmla="*/ 18 w 2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8">
                  <a:moveTo>
                    <a:pt x="18" y="0"/>
                  </a:moveTo>
                  <a:cubicBezTo>
                    <a:pt x="18" y="0"/>
                    <a:pt x="26" y="23"/>
                    <a:pt x="0" y="28"/>
                  </a:cubicBezTo>
                  <a:cubicBezTo>
                    <a:pt x="0" y="28"/>
                    <a:pt x="14" y="17"/>
                    <a:pt x="18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286"/>
            <p:cNvSpPr/>
            <p:nvPr/>
          </p:nvSpPr>
          <p:spPr bwMode="auto">
            <a:xfrm>
              <a:off x="5394" y="426"/>
              <a:ext cx="449" cy="124"/>
            </a:xfrm>
            <a:custGeom>
              <a:avLst/>
              <a:gdLst>
                <a:gd name="T0" fmla="*/ 79 w 79"/>
                <a:gd name="T1" fmla="*/ 18 h 22"/>
                <a:gd name="T2" fmla="*/ 43 w 79"/>
                <a:gd name="T3" fmla="*/ 7 h 22"/>
                <a:gd name="T4" fmla="*/ 10 w 79"/>
                <a:gd name="T5" fmla="*/ 21 h 22"/>
                <a:gd name="T6" fmla="*/ 54 w 79"/>
                <a:gd name="T7" fmla="*/ 17 h 22"/>
                <a:gd name="T8" fmla="*/ 79 w 79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2">
                  <a:moveTo>
                    <a:pt x="79" y="18"/>
                  </a:moveTo>
                  <a:cubicBezTo>
                    <a:pt x="79" y="18"/>
                    <a:pt x="67" y="0"/>
                    <a:pt x="43" y="7"/>
                  </a:cubicBezTo>
                  <a:cubicBezTo>
                    <a:pt x="20" y="15"/>
                    <a:pt x="20" y="21"/>
                    <a:pt x="10" y="21"/>
                  </a:cubicBezTo>
                  <a:cubicBezTo>
                    <a:pt x="0" y="21"/>
                    <a:pt x="35" y="22"/>
                    <a:pt x="54" y="17"/>
                  </a:cubicBezTo>
                  <a:cubicBezTo>
                    <a:pt x="72" y="12"/>
                    <a:pt x="75" y="22"/>
                    <a:pt x="79" y="18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7"/>
            <p:cNvSpPr/>
            <p:nvPr/>
          </p:nvSpPr>
          <p:spPr bwMode="auto">
            <a:xfrm>
              <a:off x="5894" y="708"/>
              <a:ext cx="171" cy="242"/>
            </a:xfrm>
            <a:custGeom>
              <a:avLst/>
              <a:gdLst>
                <a:gd name="T0" fmla="*/ 0 w 30"/>
                <a:gd name="T1" fmla="*/ 25 h 43"/>
                <a:gd name="T2" fmla="*/ 18 w 30"/>
                <a:gd name="T3" fmla="*/ 0 h 43"/>
                <a:gd name="T4" fmla="*/ 27 w 30"/>
                <a:gd name="T5" fmla="*/ 17 h 43"/>
                <a:gd name="T6" fmla="*/ 0 w 30"/>
                <a:gd name="T7" fmla="*/ 43 h 43"/>
                <a:gd name="T8" fmla="*/ 0 w 30"/>
                <a:gd name="T9" fmla="*/ 2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3">
                  <a:moveTo>
                    <a:pt x="0" y="25"/>
                  </a:moveTo>
                  <a:cubicBezTo>
                    <a:pt x="0" y="25"/>
                    <a:pt x="20" y="15"/>
                    <a:pt x="18" y="0"/>
                  </a:cubicBezTo>
                  <a:cubicBezTo>
                    <a:pt x="18" y="0"/>
                    <a:pt x="30" y="3"/>
                    <a:pt x="27" y="17"/>
                  </a:cubicBezTo>
                  <a:cubicBezTo>
                    <a:pt x="24" y="31"/>
                    <a:pt x="0" y="43"/>
                    <a:pt x="0" y="43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88"/>
            <p:cNvSpPr/>
            <p:nvPr/>
          </p:nvSpPr>
          <p:spPr bwMode="auto">
            <a:xfrm>
              <a:off x="5116" y="1372"/>
              <a:ext cx="34" cy="17"/>
            </a:xfrm>
            <a:custGeom>
              <a:avLst/>
              <a:gdLst>
                <a:gd name="T0" fmla="*/ 6 w 6"/>
                <a:gd name="T1" fmla="*/ 2 h 3"/>
                <a:gd name="T2" fmla="*/ 5 w 6"/>
                <a:gd name="T3" fmla="*/ 3 h 3"/>
                <a:gd name="T4" fmla="*/ 1 w 6"/>
                <a:gd name="T5" fmla="*/ 3 h 3"/>
                <a:gd name="T6" fmla="*/ 0 w 6"/>
                <a:gd name="T7" fmla="*/ 2 h 3"/>
                <a:gd name="T8" fmla="*/ 0 w 6"/>
                <a:gd name="T9" fmla="*/ 2 h 3"/>
                <a:gd name="T10" fmla="*/ 1 w 6"/>
                <a:gd name="T11" fmla="*/ 0 h 3"/>
                <a:gd name="T12" fmla="*/ 5 w 6"/>
                <a:gd name="T13" fmla="*/ 1 h 3"/>
                <a:gd name="T14" fmla="*/ 6 w 6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">
                  <a:moveTo>
                    <a:pt x="6" y="2"/>
                  </a:moveTo>
                  <a:cubicBezTo>
                    <a:pt x="6" y="3"/>
                    <a:pt x="6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89"/>
            <p:cNvSpPr/>
            <p:nvPr/>
          </p:nvSpPr>
          <p:spPr bwMode="auto">
            <a:xfrm>
              <a:off x="5758" y="1372"/>
              <a:ext cx="34" cy="17"/>
            </a:xfrm>
            <a:custGeom>
              <a:avLst/>
              <a:gdLst>
                <a:gd name="T0" fmla="*/ 6 w 6"/>
                <a:gd name="T1" fmla="*/ 2 h 3"/>
                <a:gd name="T2" fmla="*/ 5 w 6"/>
                <a:gd name="T3" fmla="*/ 3 h 3"/>
                <a:gd name="T4" fmla="*/ 1 w 6"/>
                <a:gd name="T5" fmla="*/ 2 h 3"/>
                <a:gd name="T6" fmla="*/ 0 w 6"/>
                <a:gd name="T7" fmla="*/ 1 h 3"/>
                <a:gd name="T8" fmla="*/ 0 w 6"/>
                <a:gd name="T9" fmla="*/ 1 h 3"/>
                <a:gd name="T10" fmla="*/ 1 w 6"/>
                <a:gd name="T11" fmla="*/ 0 h 3"/>
                <a:gd name="T12" fmla="*/ 5 w 6"/>
                <a:gd name="T13" fmla="*/ 1 h 3"/>
                <a:gd name="T14" fmla="*/ 6 w 6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">
                  <a:moveTo>
                    <a:pt x="6" y="2"/>
                  </a:moveTo>
                  <a:cubicBezTo>
                    <a:pt x="6" y="2"/>
                    <a:pt x="5" y="3"/>
                    <a:pt x="5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290"/>
            <p:cNvSpPr/>
            <p:nvPr/>
          </p:nvSpPr>
          <p:spPr bwMode="auto">
            <a:xfrm>
              <a:off x="5304" y="1158"/>
              <a:ext cx="329" cy="372"/>
            </a:xfrm>
            <a:custGeom>
              <a:avLst/>
              <a:gdLst>
                <a:gd name="T0" fmla="*/ 44 w 58"/>
                <a:gd name="T1" fmla="*/ 7 h 66"/>
                <a:gd name="T2" fmla="*/ 43 w 58"/>
                <a:gd name="T3" fmla="*/ 53 h 66"/>
                <a:gd name="T4" fmla="*/ 5 w 58"/>
                <a:gd name="T5" fmla="*/ 49 h 66"/>
                <a:gd name="T6" fmla="*/ 16 w 58"/>
                <a:gd name="T7" fmla="*/ 6 h 66"/>
                <a:gd name="T8" fmla="*/ 29 w 58"/>
                <a:gd name="T9" fmla="*/ 0 h 66"/>
                <a:gd name="T10" fmla="*/ 44 w 58"/>
                <a:gd name="T11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66">
                  <a:moveTo>
                    <a:pt x="44" y="7"/>
                  </a:moveTo>
                  <a:cubicBezTo>
                    <a:pt x="44" y="7"/>
                    <a:pt x="58" y="41"/>
                    <a:pt x="43" y="53"/>
                  </a:cubicBezTo>
                  <a:cubicBezTo>
                    <a:pt x="28" y="66"/>
                    <a:pt x="9" y="58"/>
                    <a:pt x="5" y="49"/>
                  </a:cubicBezTo>
                  <a:cubicBezTo>
                    <a:pt x="0" y="33"/>
                    <a:pt x="14" y="28"/>
                    <a:pt x="16" y="6"/>
                  </a:cubicBezTo>
                  <a:cubicBezTo>
                    <a:pt x="16" y="6"/>
                    <a:pt x="20" y="0"/>
                    <a:pt x="29" y="0"/>
                  </a:cubicBezTo>
                  <a:cubicBezTo>
                    <a:pt x="38" y="0"/>
                    <a:pt x="44" y="7"/>
                    <a:pt x="44" y="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291"/>
            <p:cNvSpPr/>
            <p:nvPr/>
          </p:nvSpPr>
          <p:spPr bwMode="auto">
            <a:xfrm>
              <a:off x="5321" y="1153"/>
              <a:ext cx="295" cy="327"/>
            </a:xfrm>
            <a:custGeom>
              <a:avLst/>
              <a:gdLst>
                <a:gd name="T0" fmla="*/ 39 w 52"/>
                <a:gd name="T1" fmla="*/ 7 h 58"/>
                <a:gd name="T2" fmla="*/ 39 w 52"/>
                <a:gd name="T3" fmla="*/ 47 h 58"/>
                <a:gd name="T4" fmla="*/ 5 w 52"/>
                <a:gd name="T5" fmla="*/ 43 h 58"/>
                <a:gd name="T6" fmla="*/ 15 w 52"/>
                <a:gd name="T7" fmla="*/ 5 h 58"/>
                <a:gd name="T8" fmla="*/ 26 w 52"/>
                <a:gd name="T9" fmla="*/ 0 h 58"/>
                <a:gd name="T10" fmla="*/ 39 w 52"/>
                <a:gd name="T11" fmla="*/ 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58">
                  <a:moveTo>
                    <a:pt x="39" y="7"/>
                  </a:moveTo>
                  <a:cubicBezTo>
                    <a:pt x="39" y="7"/>
                    <a:pt x="52" y="35"/>
                    <a:pt x="39" y="47"/>
                  </a:cubicBezTo>
                  <a:cubicBezTo>
                    <a:pt x="26" y="58"/>
                    <a:pt x="8" y="51"/>
                    <a:pt x="5" y="43"/>
                  </a:cubicBezTo>
                  <a:cubicBezTo>
                    <a:pt x="0" y="28"/>
                    <a:pt x="12" y="25"/>
                    <a:pt x="15" y="5"/>
                  </a:cubicBezTo>
                  <a:cubicBezTo>
                    <a:pt x="15" y="5"/>
                    <a:pt x="19" y="1"/>
                    <a:pt x="26" y="0"/>
                  </a:cubicBezTo>
                  <a:cubicBezTo>
                    <a:pt x="34" y="0"/>
                    <a:pt x="39" y="7"/>
                    <a:pt x="39" y="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292"/>
            <p:cNvSpPr/>
            <p:nvPr/>
          </p:nvSpPr>
          <p:spPr bwMode="auto">
            <a:xfrm>
              <a:off x="5400" y="1372"/>
              <a:ext cx="57" cy="23"/>
            </a:xfrm>
            <a:custGeom>
              <a:avLst/>
              <a:gdLst>
                <a:gd name="T0" fmla="*/ 0 w 10"/>
                <a:gd name="T1" fmla="*/ 2 h 4"/>
                <a:gd name="T2" fmla="*/ 5 w 10"/>
                <a:gd name="T3" fmla="*/ 4 h 4"/>
                <a:gd name="T4" fmla="*/ 10 w 10"/>
                <a:gd name="T5" fmla="*/ 2 h 4"/>
                <a:gd name="T6" fmla="*/ 5 w 10"/>
                <a:gd name="T7" fmla="*/ 0 h 4"/>
                <a:gd name="T8" fmla="*/ 0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0" y="2"/>
                  </a:moveTo>
                  <a:cubicBezTo>
                    <a:pt x="0" y="3"/>
                    <a:pt x="3" y="4"/>
                    <a:pt x="5" y="4"/>
                  </a:cubicBezTo>
                  <a:cubicBezTo>
                    <a:pt x="8" y="4"/>
                    <a:pt x="10" y="3"/>
                    <a:pt x="10" y="2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293"/>
            <p:cNvSpPr/>
            <p:nvPr/>
          </p:nvSpPr>
          <p:spPr bwMode="auto">
            <a:xfrm>
              <a:off x="5139" y="1001"/>
              <a:ext cx="125" cy="124"/>
            </a:xfrm>
            <a:custGeom>
              <a:avLst/>
              <a:gdLst>
                <a:gd name="T0" fmla="*/ 22 w 22"/>
                <a:gd name="T1" fmla="*/ 9 h 22"/>
                <a:gd name="T2" fmla="*/ 11 w 22"/>
                <a:gd name="T3" fmla="*/ 1 h 22"/>
                <a:gd name="T4" fmla="*/ 1 w 22"/>
                <a:gd name="T5" fmla="*/ 13 h 22"/>
                <a:gd name="T6" fmla="*/ 1 w 22"/>
                <a:gd name="T7" fmla="*/ 22 h 22"/>
                <a:gd name="T8" fmla="*/ 22 w 22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2" y="9"/>
                  </a:moveTo>
                  <a:cubicBezTo>
                    <a:pt x="22" y="9"/>
                    <a:pt x="18" y="0"/>
                    <a:pt x="11" y="1"/>
                  </a:cubicBezTo>
                  <a:cubicBezTo>
                    <a:pt x="4" y="2"/>
                    <a:pt x="1" y="13"/>
                    <a:pt x="1" y="13"/>
                  </a:cubicBezTo>
                  <a:cubicBezTo>
                    <a:pt x="0" y="16"/>
                    <a:pt x="0" y="19"/>
                    <a:pt x="1" y="22"/>
                  </a:cubicBezTo>
                  <a:cubicBezTo>
                    <a:pt x="1" y="22"/>
                    <a:pt x="10" y="8"/>
                    <a:pt x="22" y="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294"/>
            <p:cNvSpPr/>
            <p:nvPr/>
          </p:nvSpPr>
          <p:spPr bwMode="auto">
            <a:xfrm>
              <a:off x="5684" y="1029"/>
              <a:ext cx="119" cy="124"/>
            </a:xfrm>
            <a:custGeom>
              <a:avLst/>
              <a:gdLst>
                <a:gd name="T0" fmla="*/ 6 w 21"/>
                <a:gd name="T1" fmla="*/ 0 h 22"/>
                <a:gd name="T2" fmla="*/ 0 w 21"/>
                <a:gd name="T3" fmla="*/ 11 h 22"/>
                <a:gd name="T4" fmla="*/ 16 w 21"/>
                <a:gd name="T5" fmla="*/ 22 h 22"/>
                <a:gd name="T6" fmla="*/ 20 w 21"/>
                <a:gd name="T7" fmla="*/ 15 h 22"/>
                <a:gd name="T8" fmla="*/ 6 w 21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6" y="0"/>
                  </a:moveTo>
                  <a:cubicBezTo>
                    <a:pt x="6" y="0"/>
                    <a:pt x="0" y="6"/>
                    <a:pt x="0" y="11"/>
                  </a:cubicBezTo>
                  <a:cubicBezTo>
                    <a:pt x="0" y="11"/>
                    <a:pt x="10" y="10"/>
                    <a:pt x="16" y="22"/>
                  </a:cubicBezTo>
                  <a:cubicBezTo>
                    <a:pt x="16" y="22"/>
                    <a:pt x="21" y="19"/>
                    <a:pt x="20" y="15"/>
                  </a:cubicBezTo>
                  <a:cubicBezTo>
                    <a:pt x="19" y="11"/>
                    <a:pt x="15" y="0"/>
                    <a:pt x="6" y="0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295"/>
            <p:cNvSpPr/>
            <p:nvPr/>
          </p:nvSpPr>
          <p:spPr bwMode="auto">
            <a:xfrm>
              <a:off x="5184" y="1113"/>
              <a:ext cx="131" cy="124"/>
            </a:xfrm>
            <a:custGeom>
              <a:avLst/>
              <a:gdLst>
                <a:gd name="T0" fmla="*/ 22 w 23"/>
                <a:gd name="T1" fmla="*/ 12 h 22"/>
                <a:gd name="T2" fmla="*/ 11 w 23"/>
                <a:gd name="T3" fmla="*/ 22 h 22"/>
                <a:gd name="T4" fmla="*/ 0 w 23"/>
                <a:gd name="T5" fmla="*/ 10 h 22"/>
                <a:gd name="T6" fmla="*/ 12 w 23"/>
                <a:gd name="T7" fmla="*/ 0 h 22"/>
                <a:gd name="T8" fmla="*/ 22 w 23"/>
                <a:gd name="T9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2">
                  <a:moveTo>
                    <a:pt x="22" y="12"/>
                  </a:moveTo>
                  <a:cubicBezTo>
                    <a:pt x="22" y="18"/>
                    <a:pt x="17" y="22"/>
                    <a:pt x="11" y="22"/>
                  </a:cubicBezTo>
                  <a:cubicBezTo>
                    <a:pt x="5" y="22"/>
                    <a:pt x="0" y="16"/>
                    <a:pt x="0" y="10"/>
                  </a:cubicBezTo>
                  <a:cubicBezTo>
                    <a:pt x="1" y="4"/>
                    <a:pt x="6" y="0"/>
                    <a:pt x="12" y="0"/>
                  </a:cubicBezTo>
                  <a:cubicBezTo>
                    <a:pt x="18" y="0"/>
                    <a:pt x="23" y="5"/>
                    <a:pt x="22" y="12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296"/>
            <p:cNvSpPr/>
            <p:nvPr/>
          </p:nvSpPr>
          <p:spPr bwMode="auto">
            <a:xfrm>
              <a:off x="5224" y="1119"/>
              <a:ext cx="68" cy="56"/>
            </a:xfrm>
            <a:custGeom>
              <a:avLst/>
              <a:gdLst>
                <a:gd name="T0" fmla="*/ 11 w 12"/>
                <a:gd name="T1" fmla="*/ 7 h 10"/>
                <a:gd name="T2" fmla="*/ 4 w 12"/>
                <a:gd name="T3" fmla="*/ 9 h 10"/>
                <a:gd name="T4" fmla="*/ 1 w 12"/>
                <a:gd name="T5" fmla="*/ 3 h 10"/>
                <a:gd name="T6" fmla="*/ 7 w 12"/>
                <a:gd name="T7" fmla="*/ 1 h 10"/>
                <a:gd name="T8" fmla="*/ 11 w 12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7"/>
                  </a:moveTo>
                  <a:cubicBezTo>
                    <a:pt x="10" y="9"/>
                    <a:pt x="7" y="10"/>
                    <a:pt x="4" y="9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2"/>
                    <a:pt x="12" y="5"/>
                    <a:pt x="11" y="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297"/>
            <p:cNvSpPr/>
            <p:nvPr/>
          </p:nvSpPr>
          <p:spPr bwMode="auto">
            <a:xfrm>
              <a:off x="5627" y="1119"/>
              <a:ext cx="131" cy="129"/>
            </a:xfrm>
            <a:custGeom>
              <a:avLst/>
              <a:gdLst>
                <a:gd name="T0" fmla="*/ 23 w 23"/>
                <a:gd name="T1" fmla="*/ 12 h 23"/>
                <a:gd name="T2" fmla="*/ 11 w 23"/>
                <a:gd name="T3" fmla="*/ 22 h 23"/>
                <a:gd name="T4" fmla="*/ 1 w 23"/>
                <a:gd name="T5" fmla="*/ 11 h 23"/>
                <a:gd name="T6" fmla="*/ 12 w 23"/>
                <a:gd name="T7" fmla="*/ 0 h 23"/>
                <a:gd name="T8" fmla="*/ 23 w 23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cubicBezTo>
                    <a:pt x="22" y="18"/>
                    <a:pt x="17" y="23"/>
                    <a:pt x="11" y="22"/>
                  </a:cubicBezTo>
                  <a:cubicBezTo>
                    <a:pt x="5" y="22"/>
                    <a:pt x="0" y="17"/>
                    <a:pt x="1" y="11"/>
                  </a:cubicBezTo>
                  <a:cubicBezTo>
                    <a:pt x="1" y="5"/>
                    <a:pt x="6" y="0"/>
                    <a:pt x="12" y="0"/>
                  </a:cubicBezTo>
                  <a:cubicBezTo>
                    <a:pt x="18" y="1"/>
                    <a:pt x="23" y="6"/>
                    <a:pt x="23" y="12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298"/>
            <p:cNvSpPr/>
            <p:nvPr/>
          </p:nvSpPr>
          <p:spPr bwMode="auto">
            <a:xfrm>
              <a:off x="5667" y="1130"/>
              <a:ext cx="68" cy="51"/>
            </a:xfrm>
            <a:custGeom>
              <a:avLst/>
              <a:gdLst>
                <a:gd name="T0" fmla="*/ 11 w 12"/>
                <a:gd name="T1" fmla="*/ 7 h 9"/>
                <a:gd name="T2" fmla="*/ 5 w 12"/>
                <a:gd name="T3" fmla="*/ 8 h 9"/>
                <a:gd name="T4" fmla="*/ 1 w 12"/>
                <a:gd name="T5" fmla="*/ 2 h 9"/>
                <a:gd name="T6" fmla="*/ 8 w 12"/>
                <a:gd name="T7" fmla="*/ 1 h 9"/>
                <a:gd name="T8" fmla="*/ 11 w 12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7"/>
                  </a:moveTo>
                  <a:cubicBezTo>
                    <a:pt x="10" y="9"/>
                    <a:pt x="7" y="9"/>
                    <a:pt x="5" y="8"/>
                  </a:cubicBezTo>
                  <a:cubicBezTo>
                    <a:pt x="2" y="7"/>
                    <a:pt x="0" y="4"/>
                    <a:pt x="1" y="2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2" y="5"/>
                    <a:pt x="11" y="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299"/>
            <p:cNvSpPr/>
            <p:nvPr/>
          </p:nvSpPr>
          <p:spPr bwMode="auto">
            <a:xfrm>
              <a:off x="5298" y="1491"/>
              <a:ext cx="403" cy="180"/>
            </a:xfrm>
            <a:custGeom>
              <a:avLst/>
              <a:gdLst>
                <a:gd name="T0" fmla="*/ 0 w 71"/>
                <a:gd name="T1" fmla="*/ 6 h 32"/>
                <a:gd name="T2" fmla="*/ 34 w 71"/>
                <a:gd name="T3" fmla="*/ 6 h 32"/>
                <a:gd name="T4" fmla="*/ 66 w 71"/>
                <a:gd name="T5" fmla="*/ 0 h 32"/>
                <a:gd name="T6" fmla="*/ 38 w 71"/>
                <a:gd name="T7" fmla="*/ 28 h 32"/>
                <a:gd name="T8" fmla="*/ 0 w 71"/>
                <a:gd name="T9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2">
                  <a:moveTo>
                    <a:pt x="0" y="6"/>
                  </a:moveTo>
                  <a:cubicBezTo>
                    <a:pt x="0" y="6"/>
                    <a:pt x="15" y="8"/>
                    <a:pt x="34" y="6"/>
                  </a:cubicBezTo>
                  <a:cubicBezTo>
                    <a:pt x="52" y="5"/>
                    <a:pt x="66" y="0"/>
                    <a:pt x="66" y="0"/>
                  </a:cubicBezTo>
                  <a:cubicBezTo>
                    <a:pt x="66" y="0"/>
                    <a:pt x="71" y="25"/>
                    <a:pt x="38" y="28"/>
                  </a:cubicBezTo>
                  <a:cubicBezTo>
                    <a:pt x="4" y="32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300"/>
            <p:cNvSpPr/>
            <p:nvPr/>
          </p:nvSpPr>
          <p:spPr bwMode="auto">
            <a:xfrm>
              <a:off x="5355" y="1564"/>
              <a:ext cx="278" cy="96"/>
            </a:xfrm>
            <a:custGeom>
              <a:avLst/>
              <a:gdLst>
                <a:gd name="T0" fmla="*/ 28 w 49"/>
                <a:gd name="T1" fmla="*/ 15 h 17"/>
                <a:gd name="T2" fmla="*/ 49 w 49"/>
                <a:gd name="T3" fmla="*/ 7 h 17"/>
                <a:gd name="T4" fmla="*/ 26 w 49"/>
                <a:gd name="T5" fmla="*/ 0 h 17"/>
                <a:gd name="T6" fmla="*/ 0 w 49"/>
                <a:gd name="T7" fmla="*/ 9 h 17"/>
                <a:gd name="T8" fmla="*/ 28 w 4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7">
                  <a:moveTo>
                    <a:pt x="28" y="15"/>
                  </a:moveTo>
                  <a:cubicBezTo>
                    <a:pt x="38" y="14"/>
                    <a:pt x="45" y="11"/>
                    <a:pt x="49" y="7"/>
                  </a:cubicBezTo>
                  <a:cubicBezTo>
                    <a:pt x="44" y="3"/>
                    <a:pt x="35" y="0"/>
                    <a:pt x="26" y="0"/>
                  </a:cubicBezTo>
                  <a:cubicBezTo>
                    <a:pt x="15" y="0"/>
                    <a:pt x="5" y="4"/>
                    <a:pt x="0" y="9"/>
                  </a:cubicBezTo>
                  <a:cubicBezTo>
                    <a:pt x="6" y="14"/>
                    <a:pt x="14" y="17"/>
                    <a:pt x="28" y="15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8" name="组合 317"/>
          <p:cNvGrpSpPr/>
          <p:nvPr/>
        </p:nvGrpSpPr>
        <p:grpSpPr>
          <a:xfrm>
            <a:off x="4807200" y="4348555"/>
            <a:ext cx="2577597" cy="2509445"/>
            <a:chOff x="4807200" y="4130689"/>
            <a:chExt cx="2577597" cy="2509445"/>
          </a:xfrm>
        </p:grpSpPr>
        <p:sp>
          <p:nvSpPr>
            <p:cNvPr id="327" name="矩形 2024"/>
            <p:cNvSpPr/>
            <p:nvPr/>
          </p:nvSpPr>
          <p:spPr>
            <a:xfrm>
              <a:off x="4807200" y="4130689"/>
              <a:ext cx="2517095" cy="2509445"/>
            </a:xfrm>
            <a:custGeom>
              <a:avLst/>
              <a:gdLst>
                <a:gd name="connsiteX0" fmla="*/ 0 w 2090181"/>
                <a:gd name="connsiteY0" fmla="*/ 0 h 2241534"/>
                <a:gd name="connsiteX1" fmla="*/ 2090181 w 2090181"/>
                <a:gd name="connsiteY1" fmla="*/ 0 h 2241534"/>
                <a:gd name="connsiteX2" fmla="*/ 2090181 w 2090181"/>
                <a:gd name="connsiteY2" fmla="*/ 2241534 h 2241534"/>
                <a:gd name="connsiteX3" fmla="*/ 0 w 2090181"/>
                <a:gd name="connsiteY3" fmla="*/ 2241534 h 2241534"/>
                <a:gd name="connsiteX4" fmla="*/ 0 w 2090181"/>
                <a:gd name="connsiteY4" fmla="*/ 0 h 2241534"/>
                <a:gd name="connsiteX0-1" fmla="*/ 0 w 2090181"/>
                <a:gd name="connsiteY0-2" fmla="*/ 6366 h 2247900"/>
                <a:gd name="connsiteX1-3" fmla="*/ 1053822 w 2090181"/>
                <a:gd name="connsiteY1-4" fmla="*/ 0 h 2247900"/>
                <a:gd name="connsiteX2-5" fmla="*/ 2090181 w 2090181"/>
                <a:gd name="connsiteY2-6" fmla="*/ 6366 h 2247900"/>
                <a:gd name="connsiteX3-7" fmla="*/ 2090181 w 2090181"/>
                <a:gd name="connsiteY3-8" fmla="*/ 2247900 h 2247900"/>
                <a:gd name="connsiteX4-9" fmla="*/ 0 w 2090181"/>
                <a:gd name="connsiteY4-10" fmla="*/ 2247900 h 2247900"/>
                <a:gd name="connsiteX5" fmla="*/ 0 w 2090181"/>
                <a:gd name="connsiteY5" fmla="*/ 6366 h 2247900"/>
                <a:gd name="connsiteX0-11" fmla="*/ 0 w 2090181"/>
                <a:gd name="connsiteY0-12" fmla="*/ 247650 h 2489184"/>
                <a:gd name="connsiteX1-13" fmla="*/ 1053822 w 2090181"/>
                <a:gd name="connsiteY1-14" fmla="*/ 241284 h 2489184"/>
                <a:gd name="connsiteX2-15" fmla="*/ 2085419 w 2090181"/>
                <a:gd name="connsiteY2-16" fmla="*/ 0 h 2489184"/>
                <a:gd name="connsiteX3-17" fmla="*/ 2090181 w 2090181"/>
                <a:gd name="connsiteY3-18" fmla="*/ 2489184 h 2489184"/>
                <a:gd name="connsiteX4-19" fmla="*/ 0 w 2090181"/>
                <a:gd name="connsiteY4-20" fmla="*/ 2489184 h 2489184"/>
                <a:gd name="connsiteX5-21" fmla="*/ 0 w 2090181"/>
                <a:gd name="connsiteY5-22" fmla="*/ 247650 h 2489184"/>
                <a:gd name="connsiteX0-23" fmla="*/ 0 w 2090181"/>
                <a:gd name="connsiteY0-24" fmla="*/ 247650 h 2489184"/>
                <a:gd name="connsiteX1-25" fmla="*/ 1053822 w 2090181"/>
                <a:gd name="connsiteY1-26" fmla="*/ 241284 h 2489184"/>
                <a:gd name="connsiteX2-27" fmla="*/ 2085419 w 2090181"/>
                <a:gd name="connsiteY2-28" fmla="*/ 0 h 2489184"/>
                <a:gd name="connsiteX3-29" fmla="*/ 2090181 w 2090181"/>
                <a:gd name="connsiteY3-30" fmla="*/ 2489184 h 2489184"/>
                <a:gd name="connsiteX4-31" fmla="*/ 0 w 2090181"/>
                <a:gd name="connsiteY4-32" fmla="*/ 2489184 h 2489184"/>
                <a:gd name="connsiteX5-33" fmla="*/ 0 w 2090181"/>
                <a:gd name="connsiteY5-34" fmla="*/ 247650 h 2489184"/>
                <a:gd name="connsiteX0-35" fmla="*/ 0 w 2090181"/>
                <a:gd name="connsiteY0-36" fmla="*/ 247650 h 2489184"/>
                <a:gd name="connsiteX1-37" fmla="*/ 1053822 w 2090181"/>
                <a:gd name="connsiteY1-38" fmla="*/ 241284 h 2489184"/>
                <a:gd name="connsiteX2-39" fmla="*/ 2085419 w 2090181"/>
                <a:gd name="connsiteY2-40" fmla="*/ 0 h 2489184"/>
                <a:gd name="connsiteX3-41" fmla="*/ 2090181 w 2090181"/>
                <a:gd name="connsiteY3-42" fmla="*/ 2489184 h 2489184"/>
                <a:gd name="connsiteX4-43" fmla="*/ 0 w 2090181"/>
                <a:gd name="connsiteY4-44" fmla="*/ 2489184 h 2489184"/>
                <a:gd name="connsiteX5-45" fmla="*/ 0 w 2090181"/>
                <a:gd name="connsiteY5-46" fmla="*/ 247650 h 2489184"/>
                <a:gd name="connsiteX0-47" fmla="*/ 4763 w 2090181"/>
                <a:gd name="connsiteY0-48" fmla="*/ 0 h 2613009"/>
                <a:gd name="connsiteX1-49" fmla="*/ 1053822 w 2090181"/>
                <a:gd name="connsiteY1-50" fmla="*/ 365109 h 2613009"/>
                <a:gd name="connsiteX2-51" fmla="*/ 2085419 w 2090181"/>
                <a:gd name="connsiteY2-52" fmla="*/ 123825 h 2613009"/>
                <a:gd name="connsiteX3-53" fmla="*/ 2090181 w 2090181"/>
                <a:gd name="connsiteY3-54" fmla="*/ 2613009 h 2613009"/>
                <a:gd name="connsiteX4-55" fmla="*/ 0 w 2090181"/>
                <a:gd name="connsiteY4-56" fmla="*/ 2613009 h 2613009"/>
                <a:gd name="connsiteX5-57" fmla="*/ 4763 w 2090181"/>
                <a:gd name="connsiteY5-58" fmla="*/ 0 h 2613009"/>
                <a:gd name="connsiteX0-59" fmla="*/ 4763 w 2090181"/>
                <a:gd name="connsiteY0-60" fmla="*/ 0 h 2613009"/>
                <a:gd name="connsiteX1-61" fmla="*/ 1053822 w 2090181"/>
                <a:gd name="connsiteY1-62" fmla="*/ 365109 h 2613009"/>
                <a:gd name="connsiteX2-63" fmla="*/ 2085419 w 2090181"/>
                <a:gd name="connsiteY2-64" fmla="*/ 123825 h 2613009"/>
                <a:gd name="connsiteX3-65" fmla="*/ 2090181 w 2090181"/>
                <a:gd name="connsiteY3-66" fmla="*/ 2613009 h 2613009"/>
                <a:gd name="connsiteX4-67" fmla="*/ 0 w 2090181"/>
                <a:gd name="connsiteY4-68" fmla="*/ 2613009 h 2613009"/>
                <a:gd name="connsiteX5-69" fmla="*/ 4763 w 2090181"/>
                <a:gd name="connsiteY5-70" fmla="*/ 0 h 2613009"/>
                <a:gd name="connsiteX0-71" fmla="*/ 4763 w 2090181"/>
                <a:gd name="connsiteY0-72" fmla="*/ 0 h 2613009"/>
                <a:gd name="connsiteX1-73" fmla="*/ 1053822 w 2090181"/>
                <a:gd name="connsiteY1-74" fmla="*/ 365109 h 2613009"/>
                <a:gd name="connsiteX2-75" fmla="*/ 2085419 w 2090181"/>
                <a:gd name="connsiteY2-76" fmla="*/ 123825 h 2613009"/>
                <a:gd name="connsiteX3-77" fmla="*/ 2090181 w 2090181"/>
                <a:gd name="connsiteY3-78" fmla="*/ 2613009 h 2613009"/>
                <a:gd name="connsiteX4-79" fmla="*/ 0 w 2090181"/>
                <a:gd name="connsiteY4-80" fmla="*/ 2613009 h 2613009"/>
                <a:gd name="connsiteX5-81" fmla="*/ 4763 w 2090181"/>
                <a:gd name="connsiteY5-82" fmla="*/ 0 h 2613009"/>
                <a:gd name="connsiteX0-83" fmla="*/ 4763 w 2104634"/>
                <a:gd name="connsiteY0-84" fmla="*/ 97155 h 2710164"/>
                <a:gd name="connsiteX1-85" fmla="*/ 1053822 w 2104634"/>
                <a:gd name="connsiteY1-86" fmla="*/ 462264 h 2710164"/>
                <a:gd name="connsiteX2-87" fmla="*/ 2104533 w 2104634"/>
                <a:gd name="connsiteY2-88" fmla="*/ 0 h 2710164"/>
                <a:gd name="connsiteX3-89" fmla="*/ 2090181 w 2104634"/>
                <a:gd name="connsiteY3-90" fmla="*/ 2710164 h 2710164"/>
                <a:gd name="connsiteX4-91" fmla="*/ 0 w 2104634"/>
                <a:gd name="connsiteY4-92" fmla="*/ 2710164 h 2710164"/>
                <a:gd name="connsiteX5-93" fmla="*/ 4763 w 2104634"/>
                <a:gd name="connsiteY5-94" fmla="*/ 97155 h 2710164"/>
                <a:gd name="connsiteX0-95" fmla="*/ 4763 w 2104634"/>
                <a:gd name="connsiteY0-96" fmla="*/ 97155 h 2710164"/>
                <a:gd name="connsiteX1-97" fmla="*/ 1053822 w 2104634"/>
                <a:gd name="connsiteY1-98" fmla="*/ 462264 h 2710164"/>
                <a:gd name="connsiteX2-99" fmla="*/ 2104533 w 2104634"/>
                <a:gd name="connsiteY2-100" fmla="*/ 0 h 2710164"/>
                <a:gd name="connsiteX3-101" fmla="*/ 2090181 w 2104634"/>
                <a:gd name="connsiteY3-102" fmla="*/ 2710164 h 2710164"/>
                <a:gd name="connsiteX4-103" fmla="*/ 0 w 2104634"/>
                <a:gd name="connsiteY4-104" fmla="*/ 2710164 h 2710164"/>
                <a:gd name="connsiteX5-105" fmla="*/ 4763 w 2104634"/>
                <a:gd name="connsiteY5-106" fmla="*/ 97155 h 2710164"/>
                <a:gd name="connsiteX0-107" fmla="*/ 42991 w 2104634"/>
                <a:gd name="connsiteY0-108" fmla="*/ 0 h 2727309"/>
                <a:gd name="connsiteX1-109" fmla="*/ 1053822 w 2104634"/>
                <a:gd name="connsiteY1-110" fmla="*/ 479409 h 2727309"/>
                <a:gd name="connsiteX2-111" fmla="*/ 2104533 w 2104634"/>
                <a:gd name="connsiteY2-112" fmla="*/ 17145 h 2727309"/>
                <a:gd name="connsiteX3-113" fmla="*/ 2090181 w 2104634"/>
                <a:gd name="connsiteY3-114" fmla="*/ 2727309 h 2727309"/>
                <a:gd name="connsiteX4-115" fmla="*/ 0 w 2104634"/>
                <a:gd name="connsiteY4-116" fmla="*/ 2727309 h 2727309"/>
                <a:gd name="connsiteX5-117" fmla="*/ 42991 w 2104634"/>
                <a:gd name="connsiteY5-118" fmla="*/ 0 h 2727309"/>
                <a:gd name="connsiteX0-119" fmla="*/ 42991 w 2104634"/>
                <a:gd name="connsiteY0-120" fmla="*/ 0 h 2727309"/>
                <a:gd name="connsiteX1-121" fmla="*/ 1053822 w 2104634"/>
                <a:gd name="connsiteY1-122" fmla="*/ 479409 h 2727309"/>
                <a:gd name="connsiteX2-123" fmla="*/ 2104533 w 2104634"/>
                <a:gd name="connsiteY2-124" fmla="*/ 17145 h 2727309"/>
                <a:gd name="connsiteX3-125" fmla="*/ 2090181 w 2104634"/>
                <a:gd name="connsiteY3-126" fmla="*/ 2727309 h 2727309"/>
                <a:gd name="connsiteX4-127" fmla="*/ 0 w 2104634"/>
                <a:gd name="connsiteY4-128" fmla="*/ 2727309 h 2727309"/>
                <a:gd name="connsiteX5-129" fmla="*/ 42991 w 2104634"/>
                <a:gd name="connsiteY5-130" fmla="*/ 0 h 272730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2104634" h="2727309">
                  <a:moveTo>
                    <a:pt x="42991" y="0"/>
                  </a:moveTo>
                  <a:cubicBezTo>
                    <a:pt x="416426" y="426503"/>
                    <a:pt x="727949" y="472006"/>
                    <a:pt x="1053822" y="479409"/>
                  </a:cubicBezTo>
                  <a:cubicBezTo>
                    <a:pt x="1473888" y="513281"/>
                    <a:pt x="1801985" y="292835"/>
                    <a:pt x="2104533" y="17145"/>
                  </a:cubicBezTo>
                  <a:cubicBezTo>
                    <a:pt x="2106120" y="846873"/>
                    <a:pt x="2088594" y="1897581"/>
                    <a:pt x="2090181" y="2727309"/>
                  </a:cubicBezTo>
                  <a:lnTo>
                    <a:pt x="0" y="2727309"/>
                  </a:lnTo>
                  <a:cubicBezTo>
                    <a:pt x="1588" y="1856306"/>
                    <a:pt x="41403" y="871003"/>
                    <a:pt x="42991" y="0"/>
                  </a:cubicBezTo>
                  <a:close/>
                </a:path>
              </a:pathLst>
            </a:custGeom>
            <a:solidFill>
              <a:srgbClr val="3AB0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任意多边形 327"/>
            <p:cNvSpPr/>
            <p:nvPr/>
          </p:nvSpPr>
          <p:spPr>
            <a:xfrm>
              <a:off x="4811523" y="4157005"/>
              <a:ext cx="2573274" cy="567161"/>
            </a:xfrm>
            <a:custGeom>
              <a:avLst/>
              <a:gdLst>
                <a:gd name="connsiteX0" fmla="*/ 0 w 2573274"/>
                <a:gd name="connsiteY0" fmla="*/ 0 h 567161"/>
                <a:gd name="connsiteX1" fmla="*/ 227665 w 2573274"/>
                <a:gd name="connsiteY1" fmla="*/ 0 h 567161"/>
                <a:gd name="connsiteX2" fmla="*/ 276093 w 2573274"/>
                <a:gd name="connsiteY2" fmla="*/ 44015 h 567161"/>
                <a:gd name="connsiteX3" fmla="*/ 1286637 w 2573274"/>
                <a:gd name="connsiteY3" fmla="*/ 406791 h 567161"/>
                <a:gd name="connsiteX4" fmla="*/ 2297181 w 2573274"/>
                <a:gd name="connsiteY4" fmla="*/ 44015 h 567161"/>
                <a:gd name="connsiteX5" fmla="*/ 2345610 w 2573274"/>
                <a:gd name="connsiteY5" fmla="*/ 0 h 567161"/>
                <a:gd name="connsiteX6" fmla="*/ 2573274 w 2573274"/>
                <a:gd name="connsiteY6" fmla="*/ 0 h 567161"/>
                <a:gd name="connsiteX7" fmla="*/ 2523398 w 2573274"/>
                <a:gd name="connsiteY7" fmla="*/ 54878 h 567161"/>
                <a:gd name="connsiteX8" fmla="*/ 1286637 w 2573274"/>
                <a:gd name="connsiteY8" fmla="*/ 567161 h 567161"/>
                <a:gd name="connsiteX9" fmla="*/ 49876 w 2573274"/>
                <a:gd name="connsiteY9" fmla="*/ 54878 h 567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73274" h="567161">
                  <a:moveTo>
                    <a:pt x="0" y="0"/>
                  </a:moveTo>
                  <a:lnTo>
                    <a:pt x="227665" y="0"/>
                  </a:lnTo>
                  <a:lnTo>
                    <a:pt x="276093" y="44015"/>
                  </a:lnTo>
                  <a:cubicBezTo>
                    <a:pt x="550710" y="270649"/>
                    <a:pt x="902775" y="406791"/>
                    <a:pt x="1286637" y="406791"/>
                  </a:cubicBezTo>
                  <a:cubicBezTo>
                    <a:pt x="1670500" y="406791"/>
                    <a:pt x="2022565" y="270649"/>
                    <a:pt x="2297181" y="44015"/>
                  </a:cubicBezTo>
                  <a:lnTo>
                    <a:pt x="2345610" y="0"/>
                  </a:lnTo>
                  <a:lnTo>
                    <a:pt x="2573274" y="0"/>
                  </a:lnTo>
                  <a:lnTo>
                    <a:pt x="2523398" y="54878"/>
                  </a:lnTo>
                  <a:cubicBezTo>
                    <a:pt x="2206883" y="371393"/>
                    <a:pt x="1769622" y="567161"/>
                    <a:pt x="1286637" y="567161"/>
                  </a:cubicBezTo>
                  <a:cubicBezTo>
                    <a:pt x="803652" y="567161"/>
                    <a:pt x="366391" y="371393"/>
                    <a:pt x="49876" y="54878"/>
                  </a:cubicBezTo>
                  <a:close/>
                </a:path>
              </a:pathLst>
            </a:custGeom>
            <a:solidFill>
              <a:srgbClr val="359BC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9" name="矩形 328"/>
          <p:cNvSpPr/>
          <p:nvPr/>
        </p:nvSpPr>
        <p:spPr>
          <a:xfrm>
            <a:off x="13679954" y="-2933701"/>
            <a:ext cx="607546" cy="5603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0" name="组合 329"/>
          <p:cNvGrpSpPr/>
          <p:nvPr/>
        </p:nvGrpSpPr>
        <p:grpSpPr>
          <a:xfrm>
            <a:off x="3526079" y="408714"/>
            <a:ext cx="5138284" cy="4443598"/>
            <a:chOff x="4607458" y="-624120"/>
            <a:chExt cx="5138284" cy="4443598"/>
          </a:xfrm>
        </p:grpSpPr>
        <p:cxnSp>
          <p:nvCxnSpPr>
            <p:cNvPr id="331" name="直接连接符 330"/>
            <p:cNvCxnSpPr/>
            <p:nvPr/>
          </p:nvCxnSpPr>
          <p:spPr>
            <a:xfrm flipV="1">
              <a:off x="7176598" y="-624120"/>
              <a:ext cx="0" cy="394664"/>
            </a:xfrm>
            <a:prstGeom prst="lin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2" name="直接连接符 331"/>
            <p:cNvCxnSpPr/>
            <p:nvPr/>
          </p:nvCxnSpPr>
          <p:spPr>
            <a:xfrm rot="5400000" flipV="1">
              <a:off x="4804790" y="1747692"/>
              <a:ext cx="0" cy="394664"/>
            </a:xfrm>
            <a:prstGeom prst="lin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3" name="直接连接符 332"/>
            <p:cNvCxnSpPr/>
            <p:nvPr/>
          </p:nvCxnSpPr>
          <p:spPr>
            <a:xfrm rot="5400000" flipV="1">
              <a:off x="9548410" y="1747692"/>
              <a:ext cx="0" cy="394664"/>
            </a:xfrm>
            <a:prstGeom prst="lin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4" name="直接连接符 333"/>
            <p:cNvCxnSpPr/>
            <p:nvPr/>
          </p:nvCxnSpPr>
          <p:spPr>
            <a:xfrm rot="2700000" flipV="1">
              <a:off x="5499476" y="3424814"/>
              <a:ext cx="0" cy="394664"/>
            </a:xfrm>
            <a:prstGeom prst="lin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5" name="直接连接符 334"/>
            <p:cNvCxnSpPr/>
            <p:nvPr/>
          </p:nvCxnSpPr>
          <p:spPr>
            <a:xfrm rot="2700000" flipV="1">
              <a:off x="8853720" y="70566"/>
              <a:ext cx="0" cy="394664"/>
            </a:xfrm>
            <a:prstGeom prst="lin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6" name="直接连接符 335"/>
            <p:cNvCxnSpPr/>
            <p:nvPr/>
          </p:nvCxnSpPr>
          <p:spPr>
            <a:xfrm rot="18900000" flipV="1">
              <a:off x="8853720" y="3424814"/>
              <a:ext cx="0" cy="394664"/>
            </a:xfrm>
            <a:prstGeom prst="lin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7" name="直接连接符 336"/>
            <p:cNvCxnSpPr/>
            <p:nvPr/>
          </p:nvCxnSpPr>
          <p:spPr>
            <a:xfrm rot="18900000" flipV="1">
              <a:off x="5499476" y="70566"/>
              <a:ext cx="0" cy="394664"/>
            </a:xfrm>
            <a:prstGeom prst="lin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338" name="直接连接符 337"/>
          <p:cNvCxnSpPr/>
          <p:nvPr/>
        </p:nvCxnSpPr>
        <p:spPr>
          <a:xfrm flipV="1">
            <a:off x="6095998" y="5152075"/>
            <a:ext cx="0" cy="394664"/>
          </a:xfrm>
          <a:prstGeom prst="lin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9" name="直接连接符 338"/>
          <p:cNvCxnSpPr/>
          <p:nvPr/>
        </p:nvCxnSpPr>
        <p:spPr>
          <a:xfrm flipV="1">
            <a:off x="6095998" y="408455"/>
            <a:ext cx="0" cy="394664"/>
          </a:xfrm>
          <a:prstGeom prst="lin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0" name="直接连接符 339"/>
          <p:cNvCxnSpPr/>
          <p:nvPr/>
        </p:nvCxnSpPr>
        <p:spPr>
          <a:xfrm rot="5400000" flipV="1">
            <a:off x="3724190" y="2780267"/>
            <a:ext cx="0" cy="394664"/>
          </a:xfrm>
          <a:prstGeom prst="lin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1" name="直接连接符 340"/>
          <p:cNvCxnSpPr/>
          <p:nvPr/>
        </p:nvCxnSpPr>
        <p:spPr>
          <a:xfrm rot="5400000" flipV="1">
            <a:off x="8467810" y="2780267"/>
            <a:ext cx="0" cy="394664"/>
          </a:xfrm>
          <a:prstGeom prst="lin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2" name="直接连接符 341"/>
          <p:cNvCxnSpPr/>
          <p:nvPr/>
        </p:nvCxnSpPr>
        <p:spPr>
          <a:xfrm rot="2700000" flipV="1">
            <a:off x="4418876" y="4457389"/>
            <a:ext cx="0" cy="394664"/>
          </a:xfrm>
          <a:prstGeom prst="lin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3" name="直接连接符 342"/>
          <p:cNvCxnSpPr/>
          <p:nvPr/>
        </p:nvCxnSpPr>
        <p:spPr>
          <a:xfrm rot="2700000" flipV="1">
            <a:off x="7773120" y="1103141"/>
            <a:ext cx="0" cy="394664"/>
          </a:xfrm>
          <a:prstGeom prst="lin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4" name="直接连接符 343"/>
          <p:cNvCxnSpPr/>
          <p:nvPr/>
        </p:nvCxnSpPr>
        <p:spPr>
          <a:xfrm rot="18900000" flipV="1">
            <a:off x="7773120" y="4457389"/>
            <a:ext cx="0" cy="394664"/>
          </a:xfrm>
          <a:prstGeom prst="lin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5" name="直接连接符 344"/>
          <p:cNvCxnSpPr/>
          <p:nvPr/>
        </p:nvCxnSpPr>
        <p:spPr>
          <a:xfrm rot="18900000" flipV="1">
            <a:off x="4418876" y="1103141"/>
            <a:ext cx="0" cy="394664"/>
          </a:xfrm>
          <a:prstGeom prst="lin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6" name="Rectangle 762"/>
          <p:cNvSpPr>
            <a:spLocks noChangeArrowheads="1"/>
          </p:cNvSpPr>
          <p:nvPr/>
        </p:nvSpPr>
        <p:spPr bwMode="auto">
          <a:xfrm>
            <a:off x="4017759" y="697484"/>
            <a:ext cx="6554123" cy="4459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76" name="Cartoon3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918994" y="-2022032"/>
            <a:ext cx="609600" cy="609600"/>
          </a:xfrm>
          <a:prstGeom prst="rect">
            <a:avLst/>
          </a:prstGeom>
        </p:spPr>
      </p:pic>
      <p:grpSp>
        <p:nvGrpSpPr>
          <p:cNvPr id="988" name="组合 987"/>
          <p:cNvGrpSpPr/>
          <p:nvPr/>
        </p:nvGrpSpPr>
        <p:grpSpPr>
          <a:xfrm>
            <a:off x="3797822" y="-206325"/>
            <a:ext cx="7877077" cy="5253647"/>
            <a:chOff x="-8918631" y="-7627010"/>
            <a:chExt cx="7877077" cy="5253647"/>
          </a:xfrm>
        </p:grpSpPr>
        <p:grpSp>
          <p:nvGrpSpPr>
            <p:cNvPr id="989" name="组合 988"/>
            <p:cNvGrpSpPr/>
            <p:nvPr/>
          </p:nvGrpSpPr>
          <p:grpSpPr>
            <a:xfrm>
              <a:off x="-8918631" y="-7627010"/>
              <a:ext cx="7877077" cy="5253647"/>
              <a:chOff x="4963805" y="1080328"/>
              <a:chExt cx="6420533" cy="4282199"/>
            </a:xfrm>
          </p:grpSpPr>
          <p:sp>
            <p:nvSpPr>
              <p:cNvPr id="991" name="Rectangle 765"/>
              <p:cNvSpPr>
                <a:spLocks noChangeArrowheads="1"/>
              </p:cNvSpPr>
              <p:nvPr/>
            </p:nvSpPr>
            <p:spPr bwMode="auto">
              <a:xfrm>
                <a:off x="4963805" y="5181510"/>
                <a:ext cx="6420533" cy="1810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992" name="组合 991"/>
              <p:cNvGrpSpPr/>
              <p:nvPr/>
            </p:nvGrpSpPr>
            <p:grpSpPr>
              <a:xfrm>
                <a:off x="5059971" y="1080328"/>
                <a:ext cx="6222541" cy="4219973"/>
                <a:chOff x="5059971" y="1080328"/>
                <a:chExt cx="6222541" cy="4219973"/>
              </a:xfrm>
            </p:grpSpPr>
            <p:sp>
              <p:nvSpPr>
                <p:cNvPr id="993" name="Freeform 763"/>
                <p:cNvSpPr>
                  <a:spLocks noEditPoints="1"/>
                </p:cNvSpPr>
                <p:nvPr/>
              </p:nvSpPr>
              <p:spPr bwMode="auto">
                <a:xfrm>
                  <a:off x="5059971" y="1080328"/>
                  <a:ext cx="6222541" cy="4219973"/>
                </a:xfrm>
                <a:custGeom>
                  <a:avLst/>
                  <a:gdLst>
                    <a:gd name="T0" fmla="*/ 1100 w 1100"/>
                    <a:gd name="T1" fmla="*/ 746 h 746"/>
                    <a:gd name="T2" fmla="*/ 0 w 1100"/>
                    <a:gd name="T3" fmla="*/ 746 h 746"/>
                    <a:gd name="T4" fmla="*/ 0 w 1100"/>
                    <a:gd name="T5" fmla="*/ 0 h 746"/>
                    <a:gd name="T6" fmla="*/ 1100 w 1100"/>
                    <a:gd name="T7" fmla="*/ 0 h 746"/>
                    <a:gd name="T8" fmla="*/ 1100 w 1100"/>
                    <a:gd name="T9" fmla="*/ 746 h 746"/>
                    <a:gd name="T10" fmla="*/ 11 w 1100"/>
                    <a:gd name="T11" fmla="*/ 736 h 746"/>
                    <a:gd name="T12" fmla="*/ 1089 w 1100"/>
                    <a:gd name="T13" fmla="*/ 736 h 746"/>
                    <a:gd name="T14" fmla="*/ 1089 w 1100"/>
                    <a:gd name="T15" fmla="*/ 8 h 746"/>
                    <a:gd name="T16" fmla="*/ 11 w 1100"/>
                    <a:gd name="T17" fmla="*/ 8 h 746"/>
                    <a:gd name="T18" fmla="*/ 11 w 1100"/>
                    <a:gd name="T19" fmla="*/ 736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00" h="746">
                      <a:moveTo>
                        <a:pt x="1100" y="746"/>
                      </a:moveTo>
                      <a:lnTo>
                        <a:pt x="0" y="746"/>
                      </a:lnTo>
                      <a:lnTo>
                        <a:pt x="0" y="0"/>
                      </a:lnTo>
                      <a:lnTo>
                        <a:pt x="1100" y="0"/>
                      </a:lnTo>
                      <a:lnTo>
                        <a:pt x="1100" y="746"/>
                      </a:lnTo>
                      <a:close/>
                      <a:moveTo>
                        <a:pt x="11" y="736"/>
                      </a:moveTo>
                      <a:lnTo>
                        <a:pt x="1089" y="736"/>
                      </a:lnTo>
                      <a:lnTo>
                        <a:pt x="1089" y="8"/>
                      </a:lnTo>
                      <a:lnTo>
                        <a:pt x="11" y="8"/>
                      </a:lnTo>
                      <a:lnTo>
                        <a:pt x="11" y="73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grpSp>
              <p:nvGrpSpPr>
                <p:cNvPr id="994" name="组合 993"/>
                <p:cNvGrpSpPr/>
                <p:nvPr/>
              </p:nvGrpSpPr>
              <p:grpSpPr>
                <a:xfrm>
                  <a:off x="5099572" y="1102955"/>
                  <a:ext cx="6143346" cy="4180374"/>
                  <a:chOff x="5099572" y="1102955"/>
                  <a:chExt cx="6143346" cy="4180374"/>
                </a:xfrm>
              </p:grpSpPr>
              <p:sp>
                <p:nvSpPr>
                  <p:cNvPr id="995" name="Rectangle 761"/>
                  <p:cNvSpPr>
                    <a:spLocks noChangeArrowheads="1"/>
                  </p:cNvSpPr>
                  <p:nvPr/>
                </p:nvSpPr>
                <p:spPr bwMode="auto">
                  <a:xfrm>
                    <a:off x="5099572" y="1102955"/>
                    <a:ext cx="6143346" cy="4180374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996" name="组合 995"/>
                  <p:cNvGrpSpPr/>
                  <p:nvPr/>
                </p:nvGrpSpPr>
                <p:grpSpPr>
                  <a:xfrm>
                    <a:off x="7118124" y="1935024"/>
                    <a:ext cx="3452085" cy="871217"/>
                    <a:chOff x="7157916" y="2148107"/>
                    <a:chExt cx="3452085" cy="871217"/>
                  </a:xfrm>
                </p:grpSpPr>
                <p:sp>
                  <p:nvSpPr>
                    <p:cNvPr id="997" name="Freeform 1056"/>
                    <p:cNvSpPr>
                      <a:spLocks noEditPoints="1"/>
                    </p:cNvSpPr>
                    <p:nvPr/>
                  </p:nvSpPr>
                  <p:spPr bwMode="auto">
                    <a:xfrm flipH="1">
                      <a:off x="7157916" y="2148107"/>
                      <a:ext cx="40442" cy="101821"/>
                    </a:xfrm>
                    <a:custGeom>
                      <a:avLst/>
                      <a:gdLst>
                        <a:gd name="T0" fmla="*/ 2 w 5"/>
                        <a:gd name="T1" fmla="*/ 5 h 5"/>
                        <a:gd name="T2" fmla="*/ 0 w 5"/>
                        <a:gd name="T3" fmla="*/ 2 h 5"/>
                        <a:gd name="T4" fmla="*/ 2 w 5"/>
                        <a:gd name="T5" fmla="*/ 0 h 5"/>
                        <a:gd name="T6" fmla="*/ 5 w 5"/>
                        <a:gd name="T7" fmla="*/ 2 h 5"/>
                        <a:gd name="T8" fmla="*/ 2 w 5"/>
                        <a:gd name="T9" fmla="*/ 5 h 5"/>
                        <a:gd name="T10" fmla="*/ 2 w 5"/>
                        <a:gd name="T11" fmla="*/ 1 h 5"/>
                        <a:gd name="T12" fmla="*/ 1 w 5"/>
                        <a:gd name="T13" fmla="*/ 2 h 5"/>
                        <a:gd name="T14" fmla="*/ 2 w 5"/>
                        <a:gd name="T15" fmla="*/ 4 h 5"/>
                        <a:gd name="T16" fmla="*/ 4 w 5"/>
                        <a:gd name="T17" fmla="*/ 2 h 5"/>
                        <a:gd name="T18" fmla="*/ 2 w 5"/>
                        <a:gd name="T19" fmla="*/ 1 h 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" h="5">
                          <a:moveTo>
                            <a:pt x="2" y="5"/>
                          </a:moveTo>
                          <a:cubicBezTo>
                            <a:pt x="1" y="5"/>
                            <a:pt x="0" y="4"/>
                            <a:pt x="0" y="2"/>
                          </a:cubicBezTo>
                          <a:cubicBezTo>
                            <a:pt x="0" y="1"/>
                            <a:pt x="1" y="0"/>
                            <a:pt x="2" y="0"/>
                          </a:cubicBezTo>
                          <a:cubicBezTo>
                            <a:pt x="4" y="0"/>
                            <a:pt x="5" y="1"/>
                            <a:pt x="5" y="2"/>
                          </a:cubicBezTo>
                          <a:cubicBezTo>
                            <a:pt x="5" y="4"/>
                            <a:pt x="4" y="5"/>
                            <a:pt x="2" y="5"/>
                          </a:cubicBezTo>
                          <a:close/>
                          <a:moveTo>
                            <a:pt x="2" y="1"/>
                          </a:moveTo>
                          <a:cubicBezTo>
                            <a:pt x="1" y="1"/>
                            <a:pt x="1" y="1"/>
                            <a:pt x="1" y="2"/>
                          </a:cubicBezTo>
                          <a:cubicBezTo>
                            <a:pt x="1" y="3"/>
                            <a:pt x="1" y="4"/>
                            <a:pt x="2" y="4"/>
                          </a:cubicBezTo>
                          <a:cubicBezTo>
                            <a:pt x="3" y="4"/>
                            <a:pt x="4" y="3"/>
                            <a:pt x="4" y="2"/>
                          </a:cubicBezTo>
                          <a:cubicBezTo>
                            <a:pt x="4" y="1"/>
                            <a:pt x="3" y="1"/>
                            <a:pt x="2" y="1"/>
                          </a:cubicBezTo>
                          <a:close/>
                        </a:path>
                      </a:pathLst>
                    </a:custGeom>
                    <a:solidFill>
                      <a:srgbClr val="666666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998" name="组合 997"/>
                    <p:cNvGrpSpPr/>
                    <p:nvPr/>
                  </p:nvGrpSpPr>
                  <p:grpSpPr>
                    <a:xfrm>
                      <a:off x="10134825" y="2538497"/>
                      <a:ext cx="475176" cy="480827"/>
                      <a:chOff x="9548648" y="3767249"/>
                      <a:chExt cx="368548" cy="372931"/>
                    </a:xfrm>
                  </p:grpSpPr>
                  <p:sp>
                    <p:nvSpPr>
                      <p:cNvPr id="999" name="Oval 106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548648" y="3767249"/>
                        <a:ext cx="368548" cy="372931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00" name="Freeform 1066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9548648" y="3767249"/>
                        <a:ext cx="368548" cy="372931"/>
                      </a:xfrm>
                      <a:custGeom>
                        <a:avLst/>
                        <a:gdLst>
                          <a:gd name="T0" fmla="*/ 24 w 24"/>
                          <a:gd name="T1" fmla="*/ 12 h 24"/>
                          <a:gd name="T2" fmla="*/ 12 w 24"/>
                          <a:gd name="T3" fmla="*/ 24 h 24"/>
                          <a:gd name="T4" fmla="*/ 0 w 24"/>
                          <a:gd name="T5" fmla="*/ 12 h 24"/>
                          <a:gd name="T6" fmla="*/ 0 w 24"/>
                          <a:gd name="T7" fmla="*/ 12 h 24"/>
                          <a:gd name="T8" fmla="*/ 12 w 24"/>
                          <a:gd name="T9" fmla="*/ 24 h 24"/>
                          <a:gd name="T10" fmla="*/ 24 w 24"/>
                          <a:gd name="T11" fmla="*/ 12 h 24"/>
                          <a:gd name="T12" fmla="*/ 24 w 24"/>
                          <a:gd name="T13" fmla="*/ 12 h 24"/>
                          <a:gd name="T14" fmla="*/ 12 w 24"/>
                          <a:gd name="T15" fmla="*/ 0 h 24"/>
                          <a:gd name="T16" fmla="*/ 20 w 24"/>
                          <a:gd name="T17" fmla="*/ 4 h 24"/>
                          <a:gd name="T18" fmla="*/ 20 w 24"/>
                          <a:gd name="T19" fmla="*/ 4 h 24"/>
                          <a:gd name="T20" fmla="*/ 12 w 24"/>
                          <a:gd name="T21" fmla="*/ 0 h 24"/>
                          <a:gd name="T22" fmla="*/ 12 w 24"/>
                          <a:gd name="T23" fmla="*/ 0 h 24"/>
                          <a:gd name="T24" fmla="*/ 12 w 24"/>
                          <a:gd name="T25" fmla="*/ 0 h 24"/>
                          <a:gd name="T26" fmla="*/ 12 w 24"/>
                          <a:gd name="T27" fmla="*/ 0 h 24"/>
                          <a:gd name="T28" fmla="*/ 12 w 24"/>
                          <a:gd name="T29" fmla="*/ 0 h 24"/>
                          <a:gd name="T30" fmla="*/ 12 w 24"/>
                          <a:gd name="T31" fmla="*/ 0 h 24"/>
                          <a:gd name="T32" fmla="*/ 12 w 24"/>
                          <a:gd name="T33" fmla="*/ 0 h 24"/>
                          <a:gd name="T34" fmla="*/ 12 w 24"/>
                          <a:gd name="T35" fmla="*/ 0 h 24"/>
                          <a:gd name="T36" fmla="*/ 12 w 24"/>
                          <a:gd name="T37" fmla="*/ 0 h 24"/>
                          <a:gd name="T38" fmla="*/ 12 w 24"/>
                          <a:gd name="T39" fmla="*/ 0 h 24"/>
                          <a:gd name="T40" fmla="*/ 12 w 24"/>
                          <a:gd name="T41" fmla="*/ 0 h 24"/>
                          <a:gd name="T42" fmla="*/ 12 w 24"/>
                          <a:gd name="T43" fmla="*/ 0 h 24"/>
                          <a:gd name="T44" fmla="*/ 12 w 24"/>
                          <a:gd name="T45" fmla="*/ 0 h 24"/>
                          <a:gd name="T46" fmla="*/ 12 w 24"/>
                          <a:gd name="T47" fmla="*/ 0 h 24"/>
                          <a:gd name="T48" fmla="*/ 12 w 24"/>
                          <a:gd name="T49" fmla="*/ 0 h 24"/>
                          <a:gd name="T50" fmla="*/ 12 w 24"/>
                          <a:gd name="T51" fmla="*/ 0 h 24"/>
                          <a:gd name="T52" fmla="*/ 12 w 24"/>
                          <a:gd name="T53" fmla="*/ 0 h 24"/>
                          <a:gd name="T54" fmla="*/ 12 w 24"/>
                          <a:gd name="T55" fmla="*/ 0 h 24"/>
                          <a:gd name="T56" fmla="*/ 12 w 24"/>
                          <a:gd name="T57" fmla="*/ 0 h 24"/>
                          <a:gd name="T58" fmla="*/ 12 w 24"/>
                          <a:gd name="T59" fmla="*/ 0 h 24"/>
                          <a:gd name="T60" fmla="*/ 12 w 24"/>
                          <a:gd name="T61" fmla="*/ 0 h 24"/>
                          <a:gd name="T62" fmla="*/ 12 w 24"/>
                          <a:gd name="T63" fmla="*/ 0 h 24"/>
                          <a:gd name="T64" fmla="*/ 12 w 24"/>
                          <a:gd name="T65" fmla="*/ 0 h 24"/>
                          <a:gd name="T66" fmla="*/ 12 w 24"/>
                          <a:gd name="T67" fmla="*/ 0 h 24"/>
                          <a:gd name="T68" fmla="*/ 12 w 24"/>
                          <a:gd name="T69" fmla="*/ 0 h 24"/>
                          <a:gd name="T70" fmla="*/ 12 w 24"/>
                          <a:gd name="T71" fmla="*/ 0 h 24"/>
                          <a:gd name="T72" fmla="*/ 12 w 24"/>
                          <a:gd name="T73" fmla="*/ 0 h 24"/>
                          <a:gd name="T74" fmla="*/ 12 w 24"/>
                          <a:gd name="T75" fmla="*/ 0 h 24"/>
                          <a:gd name="T76" fmla="*/ 12 w 24"/>
                          <a:gd name="T77" fmla="*/ 0 h 24"/>
                          <a:gd name="T78" fmla="*/ 12 w 24"/>
                          <a:gd name="T79" fmla="*/ 0 h 24"/>
                          <a:gd name="T80" fmla="*/ 12 w 24"/>
                          <a:gd name="T81" fmla="*/ 0 h 24"/>
                          <a:gd name="T82" fmla="*/ 12 w 24"/>
                          <a:gd name="T83" fmla="*/ 0 h 24"/>
                          <a:gd name="T84" fmla="*/ 12 w 24"/>
                          <a:gd name="T85" fmla="*/ 0 h 24"/>
                          <a:gd name="T86" fmla="*/ 12 w 24"/>
                          <a:gd name="T87" fmla="*/ 0 h 24"/>
                          <a:gd name="T88" fmla="*/ 12 w 24"/>
                          <a:gd name="T89" fmla="*/ 0 h 24"/>
                          <a:gd name="T90" fmla="*/ 12 w 24"/>
                          <a:gd name="T91" fmla="*/ 0 h 24"/>
                          <a:gd name="T92" fmla="*/ 12 w 24"/>
                          <a:gd name="T93" fmla="*/ 0 h 24"/>
                          <a:gd name="T94" fmla="*/ 12 w 24"/>
                          <a:gd name="T95" fmla="*/ 0 h 24"/>
                          <a:gd name="T96" fmla="*/ 12 w 24"/>
                          <a:gd name="T97" fmla="*/ 0 h 24"/>
                          <a:gd name="T98" fmla="*/ 12 w 24"/>
                          <a:gd name="T99" fmla="*/ 0 h 24"/>
                          <a:gd name="T100" fmla="*/ 12 w 24"/>
                          <a:gd name="T101" fmla="*/ 0 h 24"/>
                          <a:gd name="T102" fmla="*/ 12 w 24"/>
                          <a:gd name="T103" fmla="*/ 0 h 24"/>
                          <a:gd name="T104" fmla="*/ 12 w 24"/>
                          <a:gd name="T105" fmla="*/ 0 h 24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  <a:cxn ang="0">
                            <a:pos x="T100" y="T101"/>
                          </a:cxn>
                          <a:cxn ang="0">
                            <a:pos x="T102" y="T103"/>
                          </a:cxn>
                          <a:cxn ang="0">
                            <a:pos x="T104" y="T105"/>
                          </a:cxn>
                        </a:cxnLst>
                        <a:rect l="0" t="0" r="r" b="b"/>
                        <a:pathLst>
                          <a:path w="24" h="24">
                            <a:moveTo>
                              <a:pt x="24" y="12"/>
                            </a:moveTo>
                            <a:cubicBezTo>
                              <a:pt x="24" y="19"/>
                              <a:pt x="18" y="24"/>
                              <a:pt x="12" y="24"/>
                            </a:cubicBezTo>
                            <a:cubicBezTo>
                              <a:pt x="5" y="24"/>
                              <a:pt x="0" y="19"/>
                              <a:pt x="0" y="12"/>
                            </a:cubicBezTo>
                            <a:cubicBezTo>
                              <a:pt x="0" y="12"/>
                              <a:pt x="0" y="12"/>
                              <a:pt x="0" y="12"/>
                            </a:cubicBezTo>
                            <a:cubicBezTo>
                              <a:pt x="0" y="19"/>
                              <a:pt x="5" y="24"/>
                              <a:pt x="12" y="24"/>
                            </a:cubicBezTo>
                            <a:cubicBezTo>
                              <a:pt x="18" y="24"/>
                              <a:pt x="24" y="19"/>
                              <a:pt x="24" y="12"/>
                            </a:cubicBezTo>
                            <a:cubicBezTo>
                              <a:pt x="24" y="12"/>
                              <a:pt x="24" y="12"/>
                              <a:pt x="24" y="12"/>
                            </a:cubicBezTo>
                            <a:moveTo>
                              <a:pt x="12" y="0"/>
                            </a:moveTo>
                            <a:cubicBezTo>
                              <a:pt x="15" y="0"/>
                              <a:pt x="18" y="2"/>
                              <a:pt x="20" y="4"/>
                            </a:cubicBezTo>
                            <a:cubicBezTo>
                              <a:pt x="20" y="4"/>
                              <a:pt x="20" y="4"/>
                              <a:pt x="20" y="4"/>
                            </a:cubicBezTo>
                            <a:cubicBezTo>
                              <a:pt x="18" y="2"/>
                              <a:pt x="15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  <a:moveTo>
                              <a:pt x="12" y="0"/>
                            </a:moveTo>
                            <a:cubicBezTo>
                              <a:pt x="12" y="0"/>
                              <a:pt x="12" y="0"/>
                              <a:pt x="12" y="0"/>
                            </a:cubicBezTo>
                            <a:cubicBezTo>
                              <a:pt x="12" y="0"/>
                              <a:pt x="12" y="0"/>
                              <a:pt x="12" y="0"/>
                            </a:cubicBezTo>
                          </a:path>
                        </a:pathLst>
                      </a:custGeom>
                      <a:solidFill>
                        <a:srgbClr val="F1495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01" name="Freeform 1072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9732922" y="3859384"/>
                        <a:ext cx="78973" cy="92137"/>
                      </a:xfrm>
                      <a:custGeom>
                        <a:avLst/>
                        <a:gdLst>
                          <a:gd name="T0" fmla="*/ 5 w 5"/>
                          <a:gd name="T1" fmla="*/ 6 h 6"/>
                          <a:gd name="T2" fmla="*/ 5 w 5"/>
                          <a:gd name="T3" fmla="*/ 6 h 6"/>
                          <a:gd name="T4" fmla="*/ 5 w 5"/>
                          <a:gd name="T5" fmla="*/ 6 h 6"/>
                          <a:gd name="T6" fmla="*/ 5 w 5"/>
                          <a:gd name="T7" fmla="*/ 6 h 6"/>
                          <a:gd name="T8" fmla="*/ 5 w 5"/>
                          <a:gd name="T9" fmla="*/ 6 h 6"/>
                          <a:gd name="T10" fmla="*/ 0 w 5"/>
                          <a:gd name="T11" fmla="*/ 0 h 6"/>
                          <a:gd name="T12" fmla="*/ 0 w 5"/>
                          <a:gd name="T13" fmla="*/ 0 h 6"/>
                          <a:gd name="T14" fmla="*/ 0 w 5"/>
                          <a:gd name="T15" fmla="*/ 0 h 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</a:cxnLst>
                        <a:rect l="0" t="0" r="r" b="b"/>
                        <a:pathLst>
                          <a:path w="5" h="6">
                            <a:moveTo>
                              <a:pt x="5" y="6"/>
                            </a:moveTo>
                            <a:cubicBezTo>
                              <a:pt x="5" y="6"/>
                              <a:pt x="5" y="6"/>
                              <a:pt x="5" y="6"/>
                            </a:cubicBezTo>
                            <a:cubicBezTo>
                              <a:pt x="5" y="6"/>
                              <a:pt x="5" y="6"/>
                              <a:pt x="5" y="6"/>
                            </a:cubicBezTo>
                            <a:cubicBezTo>
                              <a:pt x="5" y="6"/>
                              <a:pt x="5" y="6"/>
                              <a:pt x="5" y="6"/>
                            </a:cubicBezTo>
                            <a:cubicBezTo>
                              <a:pt x="5" y="6"/>
                              <a:pt x="5" y="6"/>
                              <a:pt x="5" y="6"/>
                            </a:cubicBezTo>
                            <a:moveTo>
                              <a:pt x="0" y="0"/>
                            </a:moveTo>
                            <a:cubicBezTo>
                              <a:pt x="0" y="0"/>
                              <a:pt x="0" y="0"/>
                              <a:pt x="0" y="0"/>
                            </a:cubicBezTo>
                            <a:cubicBezTo>
                              <a:pt x="0" y="0"/>
                              <a:pt x="0" y="0"/>
                              <a:pt x="0" y="0"/>
                            </a:cubicBezTo>
                          </a:path>
                        </a:pathLst>
                      </a:custGeom>
                      <a:solidFill>
                        <a:srgbClr val="F1495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  <p:pic>
          <p:nvPicPr>
            <p:cNvPr id="990" name="图片 989" descr="C:\Users\Administrator\Desktop\水印\管理资源吧\透明背景.png透明背景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-8762871" y="-6356363"/>
              <a:ext cx="7564845" cy="2585085"/>
            </a:xfrm>
            <a:prstGeom prst="rect">
              <a:avLst/>
            </a:prstGeom>
          </p:spPr>
        </p:pic>
      </p:grpSp>
      <p:sp>
        <p:nvSpPr>
          <p:cNvPr id="426" name="Rectangle 764"/>
          <p:cNvSpPr>
            <a:spLocks noChangeArrowheads="1"/>
          </p:cNvSpPr>
          <p:nvPr/>
        </p:nvSpPr>
        <p:spPr bwMode="auto">
          <a:xfrm>
            <a:off x="3799075" y="-319537"/>
            <a:ext cx="7877070" cy="24290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27" name="Group 152"/>
          <p:cNvGrpSpPr>
            <a:grpSpLocks noChangeAspect="1"/>
          </p:cNvGrpSpPr>
          <p:nvPr/>
        </p:nvGrpSpPr>
        <p:grpSpPr bwMode="auto">
          <a:xfrm>
            <a:off x="1328040" y="1190373"/>
            <a:ext cx="2995868" cy="5118352"/>
            <a:chOff x="3037" y="444"/>
            <a:chExt cx="1818" cy="310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8" name="Freeform 153"/>
            <p:cNvSpPr/>
            <p:nvPr/>
          </p:nvSpPr>
          <p:spPr bwMode="auto">
            <a:xfrm>
              <a:off x="3445" y="2458"/>
              <a:ext cx="512" cy="1070"/>
            </a:xfrm>
            <a:custGeom>
              <a:avLst/>
              <a:gdLst>
                <a:gd name="T0" fmla="*/ 5 w 93"/>
                <a:gd name="T1" fmla="*/ 0 h 195"/>
                <a:gd name="T2" fmla="*/ 9 w 93"/>
                <a:gd name="T3" fmla="*/ 41 h 195"/>
                <a:gd name="T4" fmla="*/ 26 w 93"/>
                <a:gd name="T5" fmla="*/ 53 h 195"/>
                <a:gd name="T6" fmla="*/ 20 w 93"/>
                <a:gd name="T7" fmla="*/ 187 h 195"/>
                <a:gd name="T8" fmla="*/ 39 w 93"/>
                <a:gd name="T9" fmla="*/ 195 h 195"/>
                <a:gd name="T10" fmla="*/ 43 w 93"/>
                <a:gd name="T11" fmla="*/ 55 h 195"/>
                <a:gd name="T12" fmla="*/ 55 w 93"/>
                <a:gd name="T13" fmla="*/ 55 h 195"/>
                <a:gd name="T14" fmla="*/ 61 w 93"/>
                <a:gd name="T15" fmla="*/ 192 h 195"/>
                <a:gd name="T16" fmla="*/ 75 w 93"/>
                <a:gd name="T17" fmla="*/ 182 h 195"/>
                <a:gd name="T18" fmla="*/ 81 w 93"/>
                <a:gd name="T19" fmla="*/ 176 h 195"/>
                <a:gd name="T20" fmla="*/ 70 w 93"/>
                <a:gd name="T21" fmla="*/ 52 h 195"/>
                <a:gd name="T22" fmla="*/ 86 w 93"/>
                <a:gd name="T23" fmla="*/ 42 h 195"/>
                <a:gd name="T24" fmla="*/ 90 w 93"/>
                <a:gd name="T25" fmla="*/ 2 h 195"/>
                <a:gd name="T26" fmla="*/ 5 w 93"/>
                <a:gd name="T2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95">
                  <a:moveTo>
                    <a:pt x="5" y="0"/>
                  </a:moveTo>
                  <a:cubicBezTo>
                    <a:pt x="5" y="0"/>
                    <a:pt x="0" y="25"/>
                    <a:pt x="9" y="41"/>
                  </a:cubicBezTo>
                  <a:cubicBezTo>
                    <a:pt x="13" y="47"/>
                    <a:pt x="19" y="52"/>
                    <a:pt x="26" y="53"/>
                  </a:cubicBezTo>
                  <a:cubicBezTo>
                    <a:pt x="20" y="187"/>
                    <a:pt x="20" y="187"/>
                    <a:pt x="20" y="187"/>
                  </a:cubicBezTo>
                  <a:cubicBezTo>
                    <a:pt x="39" y="195"/>
                    <a:pt x="39" y="195"/>
                    <a:pt x="39" y="19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50" y="56"/>
                    <a:pt x="55" y="55"/>
                  </a:cubicBezTo>
                  <a:cubicBezTo>
                    <a:pt x="61" y="192"/>
                    <a:pt x="61" y="192"/>
                    <a:pt x="61" y="192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0" y="52"/>
                    <a:pt x="80" y="52"/>
                    <a:pt x="86" y="42"/>
                  </a:cubicBezTo>
                  <a:cubicBezTo>
                    <a:pt x="92" y="34"/>
                    <a:pt x="93" y="20"/>
                    <a:pt x="90" y="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154"/>
            <p:cNvSpPr/>
            <p:nvPr/>
          </p:nvSpPr>
          <p:spPr bwMode="auto">
            <a:xfrm>
              <a:off x="3687" y="2469"/>
              <a:ext cx="265" cy="159"/>
            </a:xfrm>
            <a:custGeom>
              <a:avLst/>
              <a:gdLst>
                <a:gd name="T0" fmla="*/ 18 w 48"/>
                <a:gd name="T1" fmla="*/ 22 h 29"/>
                <a:gd name="T2" fmla="*/ 44 w 48"/>
                <a:gd name="T3" fmla="*/ 26 h 29"/>
                <a:gd name="T4" fmla="*/ 47 w 48"/>
                <a:gd name="T5" fmla="*/ 24 h 29"/>
                <a:gd name="T6" fmla="*/ 46 w 48"/>
                <a:gd name="T7" fmla="*/ 0 h 29"/>
                <a:gd name="T8" fmla="*/ 0 w 48"/>
                <a:gd name="T9" fmla="*/ 1 h 29"/>
                <a:gd name="T10" fmla="*/ 18 w 48"/>
                <a:gd name="T11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29">
                  <a:moveTo>
                    <a:pt x="18" y="22"/>
                  </a:moveTo>
                  <a:cubicBezTo>
                    <a:pt x="28" y="27"/>
                    <a:pt x="37" y="29"/>
                    <a:pt x="44" y="26"/>
                  </a:cubicBezTo>
                  <a:cubicBezTo>
                    <a:pt x="45" y="25"/>
                    <a:pt x="46" y="24"/>
                    <a:pt x="47" y="24"/>
                  </a:cubicBezTo>
                  <a:cubicBezTo>
                    <a:pt x="48" y="17"/>
                    <a:pt x="47" y="9"/>
                    <a:pt x="4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8"/>
                    <a:pt x="12" y="18"/>
                    <a:pt x="18" y="22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155"/>
            <p:cNvSpPr/>
            <p:nvPr/>
          </p:nvSpPr>
          <p:spPr bwMode="auto">
            <a:xfrm>
              <a:off x="3462" y="2458"/>
              <a:ext cx="236" cy="153"/>
            </a:xfrm>
            <a:custGeom>
              <a:avLst/>
              <a:gdLst>
                <a:gd name="T0" fmla="*/ 1 w 43"/>
                <a:gd name="T1" fmla="*/ 23 h 28"/>
                <a:gd name="T2" fmla="*/ 14 w 43"/>
                <a:gd name="T3" fmla="*/ 28 h 28"/>
                <a:gd name="T4" fmla="*/ 42 w 43"/>
                <a:gd name="T5" fmla="*/ 2 h 28"/>
                <a:gd name="T6" fmla="*/ 2 w 43"/>
                <a:gd name="T7" fmla="*/ 0 h 28"/>
                <a:gd name="T8" fmla="*/ 1 w 43"/>
                <a:gd name="T9" fmla="*/ 23 h 28"/>
                <a:gd name="T10" fmla="*/ 1 w 43"/>
                <a:gd name="T11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8">
                  <a:moveTo>
                    <a:pt x="1" y="23"/>
                  </a:moveTo>
                  <a:cubicBezTo>
                    <a:pt x="3" y="28"/>
                    <a:pt x="7" y="28"/>
                    <a:pt x="14" y="28"/>
                  </a:cubicBezTo>
                  <a:cubicBezTo>
                    <a:pt x="26" y="26"/>
                    <a:pt x="43" y="9"/>
                    <a:pt x="4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1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156"/>
            <p:cNvSpPr/>
            <p:nvPr/>
          </p:nvSpPr>
          <p:spPr bwMode="auto">
            <a:xfrm>
              <a:off x="3467" y="2568"/>
              <a:ext cx="479" cy="960"/>
            </a:xfrm>
            <a:custGeom>
              <a:avLst/>
              <a:gdLst>
                <a:gd name="T0" fmla="*/ 76 w 87"/>
                <a:gd name="T1" fmla="*/ 18 h 175"/>
                <a:gd name="T2" fmla="*/ 45 w 87"/>
                <a:gd name="T3" fmla="*/ 27 h 175"/>
                <a:gd name="T4" fmla="*/ 14 w 87"/>
                <a:gd name="T5" fmla="*/ 17 h 175"/>
                <a:gd name="T6" fmla="*/ 3 w 87"/>
                <a:gd name="T7" fmla="*/ 3 h 175"/>
                <a:gd name="T8" fmla="*/ 0 w 87"/>
                <a:gd name="T9" fmla="*/ 0 h 175"/>
                <a:gd name="T10" fmla="*/ 5 w 87"/>
                <a:gd name="T11" fmla="*/ 21 h 175"/>
                <a:gd name="T12" fmla="*/ 22 w 87"/>
                <a:gd name="T13" fmla="*/ 33 h 175"/>
                <a:gd name="T14" fmla="*/ 22 w 87"/>
                <a:gd name="T15" fmla="*/ 37 h 175"/>
                <a:gd name="T16" fmla="*/ 30 w 87"/>
                <a:gd name="T17" fmla="*/ 38 h 175"/>
                <a:gd name="T18" fmla="*/ 30 w 87"/>
                <a:gd name="T19" fmla="*/ 38 h 175"/>
                <a:gd name="T20" fmla="*/ 27 w 87"/>
                <a:gd name="T21" fmla="*/ 117 h 175"/>
                <a:gd name="T22" fmla="*/ 26 w 87"/>
                <a:gd name="T23" fmla="*/ 158 h 175"/>
                <a:gd name="T24" fmla="*/ 25 w 87"/>
                <a:gd name="T25" fmla="*/ 171 h 175"/>
                <a:gd name="T26" fmla="*/ 35 w 87"/>
                <a:gd name="T27" fmla="*/ 175 h 175"/>
                <a:gd name="T28" fmla="*/ 39 w 87"/>
                <a:gd name="T29" fmla="*/ 35 h 175"/>
                <a:gd name="T30" fmla="*/ 51 w 87"/>
                <a:gd name="T31" fmla="*/ 35 h 175"/>
                <a:gd name="T32" fmla="*/ 57 w 87"/>
                <a:gd name="T33" fmla="*/ 172 h 175"/>
                <a:gd name="T34" fmla="*/ 65 w 87"/>
                <a:gd name="T35" fmla="*/ 166 h 175"/>
                <a:gd name="T36" fmla="*/ 64 w 87"/>
                <a:gd name="T37" fmla="*/ 131 h 175"/>
                <a:gd name="T38" fmla="*/ 62 w 87"/>
                <a:gd name="T39" fmla="*/ 86 h 175"/>
                <a:gd name="T40" fmla="*/ 59 w 87"/>
                <a:gd name="T41" fmla="*/ 63 h 175"/>
                <a:gd name="T42" fmla="*/ 59 w 87"/>
                <a:gd name="T43" fmla="*/ 43 h 175"/>
                <a:gd name="T44" fmla="*/ 62 w 87"/>
                <a:gd name="T45" fmla="*/ 37 h 175"/>
                <a:gd name="T46" fmla="*/ 66 w 87"/>
                <a:gd name="T47" fmla="*/ 37 h 175"/>
                <a:gd name="T48" fmla="*/ 66 w 87"/>
                <a:gd name="T49" fmla="*/ 32 h 175"/>
                <a:gd name="T50" fmla="*/ 82 w 87"/>
                <a:gd name="T51" fmla="*/ 22 h 175"/>
                <a:gd name="T52" fmla="*/ 87 w 87"/>
                <a:gd name="T53" fmla="*/ 5 h 175"/>
                <a:gd name="T54" fmla="*/ 76 w 87"/>
                <a:gd name="T55" fmla="*/ 1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175">
                  <a:moveTo>
                    <a:pt x="76" y="18"/>
                  </a:moveTo>
                  <a:cubicBezTo>
                    <a:pt x="67" y="24"/>
                    <a:pt x="56" y="27"/>
                    <a:pt x="45" y="27"/>
                  </a:cubicBezTo>
                  <a:cubicBezTo>
                    <a:pt x="33" y="28"/>
                    <a:pt x="23" y="25"/>
                    <a:pt x="14" y="17"/>
                  </a:cubicBezTo>
                  <a:cubicBezTo>
                    <a:pt x="10" y="13"/>
                    <a:pt x="6" y="9"/>
                    <a:pt x="3" y="3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0" y="7"/>
                    <a:pt x="2" y="15"/>
                    <a:pt x="5" y="21"/>
                  </a:cubicBezTo>
                  <a:cubicBezTo>
                    <a:pt x="9" y="27"/>
                    <a:pt x="15" y="32"/>
                    <a:pt x="22" y="33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5" y="37"/>
                    <a:pt x="27" y="37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1" y="65"/>
                    <a:pt x="29" y="91"/>
                    <a:pt x="27" y="117"/>
                  </a:cubicBezTo>
                  <a:cubicBezTo>
                    <a:pt x="26" y="131"/>
                    <a:pt x="26" y="144"/>
                    <a:pt x="26" y="158"/>
                  </a:cubicBezTo>
                  <a:cubicBezTo>
                    <a:pt x="25" y="162"/>
                    <a:pt x="25" y="166"/>
                    <a:pt x="25" y="171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46" y="36"/>
                    <a:pt x="51" y="35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65" y="166"/>
                    <a:pt x="65" y="166"/>
                    <a:pt x="65" y="166"/>
                  </a:cubicBezTo>
                  <a:cubicBezTo>
                    <a:pt x="64" y="154"/>
                    <a:pt x="64" y="143"/>
                    <a:pt x="64" y="131"/>
                  </a:cubicBezTo>
                  <a:cubicBezTo>
                    <a:pt x="64" y="116"/>
                    <a:pt x="64" y="101"/>
                    <a:pt x="62" y="86"/>
                  </a:cubicBezTo>
                  <a:cubicBezTo>
                    <a:pt x="61" y="78"/>
                    <a:pt x="60" y="71"/>
                    <a:pt x="59" y="63"/>
                  </a:cubicBezTo>
                  <a:cubicBezTo>
                    <a:pt x="59" y="57"/>
                    <a:pt x="60" y="50"/>
                    <a:pt x="59" y="43"/>
                  </a:cubicBezTo>
                  <a:cubicBezTo>
                    <a:pt x="58" y="40"/>
                    <a:pt x="58" y="38"/>
                    <a:pt x="62" y="37"/>
                  </a:cubicBezTo>
                  <a:cubicBezTo>
                    <a:pt x="63" y="37"/>
                    <a:pt x="65" y="37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32"/>
                    <a:pt x="76" y="32"/>
                    <a:pt x="82" y="22"/>
                  </a:cubicBezTo>
                  <a:cubicBezTo>
                    <a:pt x="85" y="18"/>
                    <a:pt x="87" y="12"/>
                    <a:pt x="87" y="5"/>
                  </a:cubicBezTo>
                  <a:cubicBezTo>
                    <a:pt x="84" y="10"/>
                    <a:pt x="81" y="15"/>
                    <a:pt x="76" y="18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157"/>
            <p:cNvSpPr/>
            <p:nvPr/>
          </p:nvSpPr>
          <p:spPr bwMode="auto">
            <a:xfrm>
              <a:off x="3473" y="2408"/>
              <a:ext cx="468" cy="88"/>
            </a:xfrm>
            <a:custGeom>
              <a:avLst/>
              <a:gdLst>
                <a:gd name="T0" fmla="*/ 0 w 85"/>
                <a:gd name="T1" fmla="*/ 7 h 16"/>
                <a:gd name="T2" fmla="*/ 0 w 85"/>
                <a:gd name="T3" fmla="*/ 12 h 16"/>
                <a:gd name="T4" fmla="*/ 27 w 85"/>
                <a:gd name="T5" fmla="*/ 13 h 16"/>
                <a:gd name="T6" fmla="*/ 55 w 85"/>
                <a:gd name="T7" fmla="*/ 14 h 16"/>
                <a:gd name="T8" fmla="*/ 85 w 85"/>
                <a:gd name="T9" fmla="*/ 13 h 16"/>
                <a:gd name="T10" fmla="*/ 85 w 85"/>
                <a:gd name="T11" fmla="*/ 9 h 16"/>
                <a:gd name="T12" fmla="*/ 0 w 85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6">
                  <a:moveTo>
                    <a:pt x="0" y="7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3" y="12"/>
                    <a:pt x="27" y="13"/>
                  </a:cubicBezTo>
                  <a:cubicBezTo>
                    <a:pt x="33" y="14"/>
                    <a:pt x="49" y="15"/>
                    <a:pt x="55" y="14"/>
                  </a:cubicBezTo>
                  <a:cubicBezTo>
                    <a:pt x="65" y="14"/>
                    <a:pt x="80" y="16"/>
                    <a:pt x="85" y="13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37" y="0"/>
                    <a:pt x="0" y="7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158"/>
            <p:cNvSpPr/>
            <p:nvPr/>
          </p:nvSpPr>
          <p:spPr bwMode="auto">
            <a:xfrm>
              <a:off x="3247" y="1750"/>
              <a:ext cx="204" cy="686"/>
            </a:xfrm>
            <a:custGeom>
              <a:avLst/>
              <a:gdLst>
                <a:gd name="T0" fmla="*/ 37 w 37"/>
                <a:gd name="T1" fmla="*/ 1 h 125"/>
                <a:gd name="T2" fmla="*/ 16 w 37"/>
                <a:gd name="T3" fmla="*/ 15 h 125"/>
                <a:gd name="T4" fmla="*/ 1 w 37"/>
                <a:gd name="T5" fmla="*/ 81 h 125"/>
                <a:gd name="T6" fmla="*/ 34 w 37"/>
                <a:gd name="T7" fmla="*/ 121 h 125"/>
                <a:gd name="T8" fmla="*/ 37 w 37"/>
                <a:gd name="T9" fmla="*/ 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25">
                  <a:moveTo>
                    <a:pt x="37" y="1"/>
                  </a:moveTo>
                  <a:cubicBezTo>
                    <a:pt x="37" y="1"/>
                    <a:pt x="24" y="0"/>
                    <a:pt x="16" y="15"/>
                  </a:cubicBezTo>
                  <a:cubicBezTo>
                    <a:pt x="6" y="34"/>
                    <a:pt x="1" y="67"/>
                    <a:pt x="1" y="81"/>
                  </a:cubicBezTo>
                  <a:cubicBezTo>
                    <a:pt x="0" y="96"/>
                    <a:pt x="21" y="125"/>
                    <a:pt x="34" y="121"/>
                  </a:cubicBezTo>
                  <a:lnTo>
                    <a:pt x="37" y="1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159"/>
            <p:cNvSpPr/>
            <p:nvPr/>
          </p:nvSpPr>
          <p:spPr bwMode="auto">
            <a:xfrm>
              <a:off x="3247" y="1750"/>
              <a:ext cx="204" cy="686"/>
            </a:xfrm>
            <a:custGeom>
              <a:avLst/>
              <a:gdLst>
                <a:gd name="T0" fmla="*/ 17 w 37"/>
                <a:gd name="T1" fmla="*/ 14 h 125"/>
                <a:gd name="T2" fmla="*/ 27 w 37"/>
                <a:gd name="T3" fmla="*/ 22 h 125"/>
                <a:gd name="T4" fmla="*/ 24 w 37"/>
                <a:gd name="T5" fmla="*/ 42 h 125"/>
                <a:gd name="T6" fmla="*/ 22 w 37"/>
                <a:gd name="T7" fmla="*/ 73 h 125"/>
                <a:gd name="T8" fmla="*/ 15 w 37"/>
                <a:gd name="T9" fmla="*/ 77 h 125"/>
                <a:gd name="T10" fmla="*/ 25 w 37"/>
                <a:gd name="T11" fmla="*/ 89 h 125"/>
                <a:gd name="T12" fmla="*/ 25 w 37"/>
                <a:gd name="T13" fmla="*/ 113 h 125"/>
                <a:gd name="T14" fmla="*/ 5 w 37"/>
                <a:gd name="T15" fmla="*/ 86 h 125"/>
                <a:gd name="T16" fmla="*/ 1 w 37"/>
                <a:gd name="T17" fmla="*/ 81 h 125"/>
                <a:gd name="T18" fmla="*/ 34 w 37"/>
                <a:gd name="T19" fmla="*/ 121 h 125"/>
                <a:gd name="T20" fmla="*/ 37 w 37"/>
                <a:gd name="T21" fmla="*/ 1 h 125"/>
                <a:gd name="T22" fmla="*/ 17 w 37"/>
                <a:gd name="T23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125">
                  <a:moveTo>
                    <a:pt x="17" y="14"/>
                  </a:moveTo>
                  <a:cubicBezTo>
                    <a:pt x="22" y="7"/>
                    <a:pt x="28" y="12"/>
                    <a:pt x="27" y="22"/>
                  </a:cubicBezTo>
                  <a:cubicBezTo>
                    <a:pt x="26" y="28"/>
                    <a:pt x="24" y="35"/>
                    <a:pt x="24" y="42"/>
                  </a:cubicBezTo>
                  <a:cubicBezTo>
                    <a:pt x="23" y="59"/>
                    <a:pt x="25" y="69"/>
                    <a:pt x="22" y="73"/>
                  </a:cubicBezTo>
                  <a:cubicBezTo>
                    <a:pt x="21" y="75"/>
                    <a:pt x="18" y="76"/>
                    <a:pt x="15" y="77"/>
                  </a:cubicBezTo>
                  <a:cubicBezTo>
                    <a:pt x="20" y="80"/>
                    <a:pt x="23" y="84"/>
                    <a:pt x="25" y="89"/>
                  </a:cubicBezTo>
                  <a:cubicBezTo>
                    <a:pt x="26" y="92"/>
                    <a:pt x="27" y="110"/>
                    <a:pt x="25" y="113"/>
                  </a:cubicBezTo>
                  <a:cubicBezTo>
                    <a:pt x="23" y="116"/>
                    <a:pt x="11" y="105"/>
                    <a:pt x="5" y="86"/>
                  </a:cubicBezTo>
                  <a:cubicBezTo>
                    <a:pt x="4" y="83"/>
                    <a:pt x="1" y="72"/>
                    <a:pt x="1" y="81"/>
                  </a:cubicBezTo>
                  <a:cubicBezTo>
                    <a:pt x="0" y="96"/>
                    <a:pt x="21" y="125"/>
                    <a:pt x="34" y="12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25" y="0"/>
                    <a:pt x="17" y="14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160"/>
            <p:cNvSpPr/>
            <p:nvPr/>
          </p:nvSpPr>
          <p:spPr bwMode="auto">
            <a:xfrm>
              <a:off x="3313" y="3341"/>
              <a:ext cx="391" cy="209"/>
            </a:xfrm>
            <a:custGeom>
              <a:avLst/>
              <a:gdLst>
                <a:gd name="T0" fmla="*/ 7 w 71"/>
                <a:gd name="T1" fmla="*/ 36 h 38"/>
                <a:gd name="T2" fmla="*/ 67 w 71"/>
                <a:gd name="T3" fmla="*/ 34 h 38"/>
                <a:gd name="T4" fmla="*/ 36 w 71"/>
                <a:gd name="T5" fmla="*/ 2 h 38"/>
                <a:gd name="T6" fmla="*/ 7 w 71"/>
                <a:gd name="T7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38">
                  <a:moveTo>
                    <a:pt x="7" y="36"/>
                  </a:moveTo>
                  <a:cubicBezTo>
                    <a:pt x="7" y="36"/>
                    <a:pt x="52" y="38"/>
                    <a:pt x="67" y="34"/>
                  </a:cubicBezTo>
                  <a:cubicBezTo>
                    <a:pt x="67" y="34"/>
                    <a:pt x="71" y="4"/>
                    <a:pt x="36" y="2"/>
                  </a:cubicBezTo>
                  <a:cubicBezTo>
                    <a:pt x="0" y="0"/>
                    <a:pt x="0" y="34"/>
                    <a:pt x="7" y="36"/>
                  </a:cubicBezTo>
                  <a:close/>
                </a:path>
              </a:pathLst>
            </a:custGeom>
            <a:solidFill>
              <a:srgbClr val="684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161"/>
            <p:cNvSpPr/>
            <p:nvPr/>
          </p:nvSpPr>
          <p:spPr bwMode="auto">
            <a:xfrm>
              <a:off x="3340" y="3347"/>
              <a:ext cx="309" cy="170"/>
            </a:xfrm>
            <a:custGeom>
              <a:avLst/>
              <a:gdLst>
                <a:gd name="T0" fmla="*/ 56 w 56"/>
                <a:gd name="T1" fmla="*/ 12 h 31"/>
                <a:gd name="T2" fmla="*/ 31 w 56"/>
                <a:gd name="T3" fmla="*/ 1 h 31"/>
                <a:gd name="T4" fmla="*/ 0 w 56"/>
                <a:gd name="T5" fmla="*/ 18 h 31"/>
                <a:gd name="T6" fmla="*/ 56 w 56"/>
                <a:gd name="T7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31">
                  <a:moveTo>
                    <a:pt x="56" y="12"/>
                  </a:moveTo>
                  <a:cubicBezTo>
                    <a:pt x="52" y="7"/>
                    <a:pt x="44" y="2"/>
                    <a:pt x="31" y="1"/>
                  </a:cubicBezTo>
                  <a:cubicBezTo>
                    <a:pt x="12" y="0"/>
                    <a:pt x="3" y="9"/>
                    <a:pt x="0" y="18"/>
                  </a:cubicBezTo>
                  <a:cubicBezTo>
                    <a:pt x="10" y="31"/>
                    <a:pt x="51" y="30"/>
                    <a:pt x="56" y="12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162"/>
            <p:cNvSpPr/>
            <p:nvPr/>
          </p:nvSpPr>
          <p:spPr bwMode="auto">
            <a:xfrm>
              <a:off x="3412" y="3385"/>
              <a:ext cx="50" cy="28"/>
            </a:xfrm>
            <a:custGeom>
              <a:avLst/>
              <a:gdLst>
                <a:gd name="T0" fmla="*/ 9 w 9"/>
                <a:gd name="T1" fmla="*/ 3 h 5"/>
                <a:gd name="T2" fmla="*/ 4 w 9"/>
                <a:gd name="T3" fmla="*/ 5 h 5"/>
                <a:gd name="T4" fmla="*/ 0 w 9"/>
                <a:gd name="T5" fmla="*/ 3 h 5"/>
                <a:gd name="T6" fmla="*/ 5 w 9"/>
                <a:gd name="T7" fmla="*/ 0 h 5"/>
                <a:gd name="T8" fmla="*/ 9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3"/>
                  </a:moveTo>
                  <a:cubicBezTo>
                    <a:pt x="9" y="4"/>
                    <a:pt x="7" y="5"/>
                    <a:pt x="4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7" y="0"/>
                    <a:pt x="9" y="2"/>
                    <a:pt x="9" y="3"/>
                  </a:cubicBezTo>
                  <a:close/>
                </a:path>
              </a:pathLst>
            </a:custGeom>
            <a:solidFill>
              <a:srgbClr val="996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163"/>
            <p:cNvSpPr/>
            <p:nvPr/>
          </p:nvSpPr>
          <p:spPr bwMode="auto">
            <a:xfrm>
              <a:off x="3737" y="3341"/>
              <a:ext cx="391" cy="209"/>
            </a:xfrm>
            <a:custGeom>
              <a:avLst/>
              <a:gdLst>
                <a:gd name="T0" fmla="*/ 64 w 71"/>
                <a:gd name="T1" fmla="*/ 36 h 38"/>
                <a:gd name="T2" fmla="*/ 4 w 71"/>
                <a:gd name="T3" fmla="*/ 34 h 38"/>
                <a:gd name="T4" fmla="*/ 36 w 71"/>
                <a:gd name="T5" fmla="*/ 2 h 38"/>
                <a:gd name="T6" fmla="*/ 64 w 71"/>
                <a:gd name="T7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38">
                  <a:moveTo>
                    <a:pt x="64" y="36"/>
                  </a:moveTo>
                  <a:cubicBezTo>
                    <a:pt x="64" y="36"/>
                    <a:pt x="19" y="38"/>
                    <a:pt x="4" y="34"/>
                  </a:cubicBezTo>
                  <a:cubicBezTo>
                    <a:pt x="4" y="34"/>
                    <a:pt x="0" y="4"/>
                    <a:pt x="36" y="2"/>
                  </a:cubicBezTo>
                  <a:cubicBezTo>
                    <a:pt x="71" y="0"/>
                    <a:pt x="71" y="34"/>
                    <a:pt x="64" y="36"/>
                  </a:cubicBezTo>
                  <a:close/>
                </a:path>
              </a:pathLst>
            </a:custGeom>
            <a:solidFill>
              <a:srgbClr val="684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164"/>
            <p:cNvSpPr/>
            <p:nvPr/>
          </p:nvSpPr>
          <p:spPr bwMode="auto">
            <a:xfrm>
              <a:off x="3792" y="3347"/>
              <a:ext cx="309" cy="170"/>
            </a:xfrm>
            <a:custGeom>
              <a:avLst/>
              <a:gdLst>
                <a:gd name="T0" fmla="*/ 0 w 56"/>
                <a:gd name="T1" fmla="*/ 12 h 31"/>
                <a:gd name="T2" fmla="*/ 26 w 56"/>
                <a:gd name="T3" fmla="*/ 1 h 31"/>
                <a:gd name="T4" fmla="*/ 56 w 56"/>
                <a:gd name="T5" fmla="*/ 18 h 31"/>
                <a:gd name="T6" fmla="*/ 0 w 56"/>
                <a:gd name="T7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31">
                  <a:moveTo>
                    <a:pt x="0" y="12"/>
                  </a:moveTo>
                  <a:cubicBezTo>
                    <a:pt x="4" y="7"/>
                    <a:pt x="12" y="2"/>
                    <a:pt x="26" y="1"/>
                  </a:cubicBezTo>
                  <a:cubicBezTo>
                    <a:pt x="44" y="0"/>
                    <a:pt x="53" y="9"/>
                    <a:pt x="56" y="18"/>
                  </a:cubicBezTo>
                  <a:cubicBezTo>
                    <a:pt x="46" y="31"/>
                    <a:pt x="5" y="30"/>
                    <a:pt x="0" y="12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165"/>
            <p:cNvSpPr/>
            <p:nvPr/>
          </p:nvSpPr>
          <p:spPr bwMode="auto">
            <a:xfrm>
              <a:off x="3979" y="3385"/>
              <a:ext cx="50" cy="28"/>
            </a:xfrm>
            <a:custGeom>
              <a:avLst/>
              <a:gdLst>
                <a:gd name="T0" fmla="*/ 0 w 9"/>
                <a:gd name="T1" fmla="*/ 3 h 5"/>
                <a:gd name="T2" fmla="*/ 5 w 9"/>
                <a:gd name="T3" fmla="*/ 5 h 5"/>
                <a:gd name="T4" fmla="*/ 9 w 9"/>
                <a:gd name="T5" fmla="*/ 3 h 5"/>
                <a:gd name="T6" fmla="*/ 5 w 9"/>
                <a:gd name="T7" fmla="*/ 0 h 5"/>
                <a:gd name="T8" fmla="*/ 0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cubicBezTo>
                    <a:pt x="0" y="4"/>
                    <a:pt x="2" y="5"/>
                    <a:pt x="5" y="5"/>
                  </a:cubicBezTo>
                  <a:cubicBezTo>
                    <a:pt x="7" y="5"/>
                    <a:pt x="9" y="4"/>
                    <a:pt x="9" y="3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996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166"/>
            <p:cNvSpPr/>
            <p:nvPr/>
          </p:nvSpPr>
          <p:spPr bwMode="auto">
            <a:xfrm>
              <a:off x="3429" y="1750"/>
              <a:ext cx="550" cy="713"/>
            </a:xfrm>
            <a:custGeom>
              <a:avLst/>
              <a:gdLst>
                <a:gd name="T0" fmla="*/ 12 w 100"/>
                <a:gd name="T1" fmla="*/ 6 h 130"/>
                <a:gd name="T2" fmla="*/ 78 w 100"/>
                <a:gd name="T3" fmla="*/ 3 h 130"/>
                <a:gd name="T4" fmla="*/ 90 w 100"/>
                <a:gd name="T5" fmla="*/ 12 h 130"/>
                <a:gd name="T6" fmla="*/ 95 w 100"/>
                <a:gd name="T7" fmla="*/ 92 h 130"/>
                <a:gd name="T8" fmla="*/ 89 w 100"/>
                <a:gd name="T9" fmla="*/ 130 h 130"/>
                <a:gd name="T10" fmla="*/ 8 w 100"/>
                <a:gd name="T11" fmla="*/ 129 h 130"/>
                <a:gd name="T12" fmla="*/ 2 w 100"/>
                <a:gd name="T13" fmla="*/ 32 h 130"/>
                <a:gd name="T14" fmla="*/ 12 w 100"/>
                <a:gd name="T15" fmla="*/ 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30">
                  <a:moveTo>
                    <a:pt x="12" y="6"/>
                  </a:moveTo>
                  <a:cubicBezTo>
                    <a:pt x="12" y="6"/>
                    <a:pt x="27" y="0"/>
                    <a:pt x="78" y="3"/>
                  </a:cubicBezTo>
                  <a:cubicBezTo>
                    <a:pt x="78" y="3"/>
                    <a:pt x="88" y="4"/>
                    <a:pt x="90" y="12"/>
                  </a:cubicBezTo>
                  <a:cubicBezTo>
                    <a:pt x="91" y="16"/>
                    <a:pt x="88" y="56"/>
                    <a:pt x="95" y="92"/>
                  </a:cubicBezTo>
                  <a:cubicBezTo>
                    <a:pt x="100" y="115"/>
                    <a:pt x="89" y="130"/>
                    <a:pt x="89" y="130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9"/>
                    <a:pt x="0" y="68"/>
                    <a:pt x="2" y="32"/>
                  </a:cubicBezTo>
                  <a:cubicBezTo>
                    <a:pt x="3" y="17"/>
                    <a:pt x="9" y="6"/>
                    <a:pt x="12" y="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167"/>
            <p:cNvSpPr/>
            <p:nvPr/>
          </p:nvSpPr>
          <p:spPr bwMode="auto">
            <a:xfrm>
              <a:off x="3798" y="1766"/>
              <a:ext cx="181" cy="708"/>
            </a:xfrm>
            <a:custGeom>
              <a:avLst/>
              <a:gdLst>
                <a:gd name="T0" fmla="*/ 4 w 33"/>
                <a:gd name="T1" fmla="*/ 14 h 129"/>
                <a:gd name="T2" fmla="*/ 7 w 33"/>
                <a:gd name="T3" fmla="*/ 45 h 129"/>
                <a:gd name="T4" fmla="*/ 4 w 33"/>
                <a:gd name="T5" fmla="*/ 103 h 129"/>
                <a:gd name="T6" fmla="*/ 1 w 33"/>
                <a:gd name="T7" fmla="*/ 128 h 129"/>
                <a:gd name="T8" fmla="*/ 26 w 33"/>
                <a:gd name="T9" fmla="*/ 129 h 129"/>
                <a:gd name="T10" fmla="*/ 28 w 33"/>
                <a:gd name="T11" fmla="*/ 89 h 129"/>
                <a:gd name="T12" fmla="*/ 23 w 33"/>
                <a:gd name="T13" fmla="*/ 9 h 129"/>
                <a:gd name="T14" fmla="*/ 11 w 33"/>
                <a:gd name="T15" fmla="*/ 0 h 129"/>
                <a:gd name="T16" fmla="*/ 2 w 33"/>
                <a:gd name="T17" fmla="*/ 0 h 129"/>
                <a:gd name="T18" fmla="*/ 4 w 33"/>
                <a:gd name="T19" fmla="*/ 1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129">
                  <a:moveTo>
                    <a:pt x="4" y="14"/>
                  </a:moveTo>
                  <a:cubicBezTo>
                    <a:pt x="6" y="24"/>
                    <a:pt x="6" y="34"/>
                    <a:pt x="7" y="45"/>
                  </a:cubicBezTo>
                  <a:cubicBezTo>
                    <a:pt x="8" y="64"/>
                    <a:pt x="8" y="84"/>
                    <a:pt x="4" y="103"/>
                  </a:cubicBezTo>
                  <a:cubicBezTo>
                    <a:pt x="2" y="112"/>
                    <a:pt x="0" y="120"/>
                    <a:pt x="1" y="128"/>
                  </a:cubicBezTo>
                  <a:cubicBezTo>
                    <a:pt x="26" y="129"/>
                    <a:pt x="26" y="129"/>
                    <a:pt x="26" y="129"/>
                  </a:cubicBezTo>
                  <a:cubicBezTo>
                    <a:pt x="26" y="129"/>
                    <a:pt x="33" y="112"/>
                    <a:pt x="28" y="89"/>
                  </a:cubicBezTo>
                  <a:cubicBezTo>
                    <a:pt x="21" y="53"/>
                    <a:pt x="24" y="13"/>
                    <a:pt x="23" y="9"/>
                  </a:cubicBezTo>
                  <a:cubicBezTo>
                    <a:pt x="21" y="1"/>
                    <a:pt x="11" y="0"/>
                    <a:pt x="11" y="0"/>
                  </a:cubicBezTo>
                  <a:cubicBezTo>
                    <a:pt x="8" y="0"/>
                    <a:pt x="5" y="0"/>
                    <a:pt x="2" y="0"/>
                  </a:cubicBezTo>
                  <a:cubicBezTo>
                    <a:pt x="3" y="5"/>
                    <a:pt x="4" y="9"/>
                    <a:pt x="4" y="14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168"/>
            <p:cNvSpPr/>
            <p:nvPr/>
          </p:nvSpPr>
          <p:spPr bwMode="auto">
            <a:xfrm>
              <a:off x="3429" y="1766"/>
              <a:ext cx="165" cy="692"/>
            </a:xfrm>
            <a:custGeom>
              <a:avLst/>
              <a:gdLst>
                <a:gd name="T0" fmla="*/ 10 w 30"/>
                <a:gd name="T1" fmla="*/ 126 h 126"/>
                <a:gd name="T2" fmla="*/ 17 w 30"/>
                <a:gd name="T3" fmla="*/ 114 h 126"/>
                <a:gd name="T4" fmla="*/ 25 w 30"/>
                <a:gd name="T5" fmla="*/ 73 h 126"/>
                <a:gd name="T6" fmla="*/ 29 w 30"/>
                <a:gd name="T7" fmla="*/ 30 h 126"/>
                <a:gd name="T8" fmla="*/ 30 w 30"/>
                <a:gd name="T9" fmla="*/ 0 h 126"/>
                <a:gd name="T10" fmla="*/ 12 w 30"/>
                <a:gd name="T11" fmla="*/ 3 h 126"/>
                <a:gd name="T12" fmla="*/ 2 w 30"/>
                <a:gd name="T13" fmla="*/ 29 h 126"/>
                <a:gd name="T14" fmla="*/ 8 w 30"/>
                <a:gd name="T15" fmla="*/ 126 h 126"/>
                <a:gd name="T16" fmla="*/ 10 w 30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26">
                  <a:moveTo>
                    <a:pt x="10" y="126"/>
                  </a:moveTo>
                  <a:cubicBezTo>
                    <a:pt x="13" y="122"/>
                    <a:pt x="15" y="118"/>
                    <a:pt x="17" y="114"/>
                  </a:cubicBezTo>
                  <a:cubicBezTo>
                    <a:pt x="22" y="101"/>
                    <a:pt x="23" y="87"/>
                    <a:pt x="25" y="73"/>
                  </a:cubicBezTo>
                  <a:cubicBezTo>
                    <a:pt x="28" y="59"/>
                    <a:pt x="28" y="45"/>
                    <a:pt x="29" y="30"/>
                  </a:cubicBezTo>
                  <a:cubicBezTo>
                    <a:pt x="30" y="20"/>
                    <a:pt x="30" y="10"/>
                    <a:pt x="30" y="0"/>
                  </a:cubicBezTo>
                  <a:cubicBezTo>
                    <a:pt x="17" y="1"/>
                    <a:pt x="12" y="3"/>
                    <a:pt x="12" y="3"/>
                  </a:cubicBezTo>
                  <a:cubicBezTo>
                    <a:pt x="9" y="3"/>
                    <a:pt x="3" y="14"/>
                    <a:pt x="2" y="29"/>
                  </a:cubicBezTo>
                  <a:cubicBezTo>
                    <a:pt x="0" y="65"/>
                    <a:pt x="8" y="126"/>
                    <a:pt x="8" y="126"/>
                  </a:cubicBezTo>
                  <a:lnTo>
                    <a:pt x="10" y="126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169"/>
            <p:cNvSpPr/>
            <p:nvPr/>
          </p:nvSpPr>
          <p:spPr bwMode="auto">
            <a:xfrm>
              <a:off x="3429" y="1925"/>
              <a:ext cx="501" cy="549"/>
            </a:xfrm>
            <a:custGeom>
              <a:avLst/>
              <a:gdLst>
                <a:gd name="T0" fmla="*/ 69 w 91"/>
                <a:gd name="T1" fmla="*/ 97 h 100"/>
                <a:gd name="T2" fmla="*/ 46 w 91"/>
                <a:gd name="T3" fmla="*/ 96 h 100"/>
                <a:gd name="T4" fmla="*/ 27 w 91"/>
                <a:gd name="T5" fmla="*/ 95 h 100"/>
                <a:gd name="T6" fmla="*/ 10 w 91"/>
                <a:gd name="T7" fmla="*/ 72 h 100"/>
                <a:gd name="T8" fmla="*/ 7 w 91"/>
                <a:gd name="T9" fmla="*/ 23 h 100"/>
                <a:gd name="T10" fmla="*/ 4 w 91"/>
                <a:gd name="T11" fmla="*/ 2 h 100"/>
                <a:gd name="T12" fmla="*/ 2 w 91"/>
                <a:gd name="T13" fmla="*/ 0 h 100"/>
                <a:gd name="T14" fmla="*/ 8 w 91"/>
                <a:gd name="T15" fmla="*/ 97 h 100"/>
                <a:gd name="T16" fmla="*/ 91 w 91"/>
                <a:gd name="T17" fmla="*/ 100 h 100"/>
                <a:gd name="T18" fmla="*/ 91 w 91"/>
                <a:gd name="T19" fmla="*/ 98 h 100"/>
                <a:gd name="T20" fmla="*/ 69 w 91"/>
                <a:gd name="T21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100">
                  <a:moveTo>
                    <a:pt x="69" y="97"/>
                  </a:moveTo>
                  <a:cubicBezTo>
                    <a:pt x="61" y="96"/>
                    <a:pt x="54" y="96"/>
                    <a:pt x="46" y="96"/>
                  </a:cubicBezTo>
                  <a:cubicBezTo>
                    <a:pt x="40" y="96"/>
                    <a:pt x="33" y="96"/>
                    <a:pt x="27" y="95"/>
                  </a:cubicBezTo>
                  <a:cubicBezTo>
                    <a:pt x="15" y="92"/>
                    <a:pt x="11" y="84"/>
                    <a:pt x="10" y="72"/>
                  </a:cubicBezTo>
                  <a:cubicBezTo>
                    <a:pt x="9" y="56"/>
                    <a:pt x="8" y="39"/>
                    <a:pt x="7" y="23"/>
                  </a:cubicBezTo>
                  <a:cubicBezTo>
                    <a:pt x="7" y="16"/>
                    <a:pt x="7" y="8"/>
                    <a:pt x="4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0" y="36"/>
                    <a:pt x="8" y="97"/>
                    <a:pt x="8" y="97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1" y="100"/>
                    <a:pt x="91" y="99"/>
                    <a:pt x="91" y="98"/>
                  </a:cubicBezTo>
                  <a:cubicBezTo>
                    <a:pt x="83" y="98"/>
                    <a:pt x="77" y="97"/>
                    <a:pt x="69" y="97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170"/>
            <p:cNvSpPr/>
            <p:nvPr/>
          </p:nvSpPr>
          <p:spPr bwMode="auto">
            <a:xfrm>
              <a:off x="3561" y="1711"/>
              <a:ext cx="115" cy="127"/>
            </a:xfrm>
            <a:custGeom>
              <a:avLst/>
              <a:gdLst>
                <a:gd name="T0" fmla="*/ 2 w 21"/>
                <a:gd name="T1" fmla="*/ 0 h 23"/>
                <a:gd name="T2" fmla="*/ 1 w 21"/>
                <a:gd name="T3" fmla="*/ 16 h 23"/>
                <a:gd name="T4" fmla="*/ 8 w 21"/>
                <a:gd name="T5" fmla="*/ 21 h 23"/>
                <a:gd name="T6" fmla="*/ 20 w 21"/>
                <a:gd name="T7" fmla="*/ 19 h 23"/>
                <a:gd name="T8" fmla="*/ 21 w 21"/>
                <a:gd name="T9" fmla="*/ 15 h 23"/>
                <a:gd name="T10" fmla="*/ 2 w 21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2" y="0"/>
                  </a:moveTo>
                  <a:cubicBezTo>
                    <a:pt x="2" y="0"/>
                    <a:pt x="0" y="13"/>
                    <a:pt x="1" y="16"/>
                  </a:cubicBezTo>
                  <a:cubicBezTo>
                    <a:pt x="2" y="18"/>
                    <a:pt x="4" y="21"/>
                    <a:pt x="8" y="21"/>
                  </a:cubicBezTo>
                  <a:cubicBezTo>
                    <a:pt x="17" y="23"/>
                    <a:pt x="20" y="19"/>
                    <a:pt x="20" y="19"/>
                  </a:cubicBezTo>
                  <a:cubicBezTo>
                    <a:pt x="21" y="15"/>
                    <a:pt x="21" y="15"/>
                    <a:pt x="21" y="1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171"/>
            <p:cNvSpPr/>
            <p:nvPr/>
          </p:nvSpPr>
          <p:spPr bwMode="auto">
            <a:xfrm>
              <a:off x="3555" y="1689"/>
              <a:ext cx="116" cy="132"/>
            </a:xfrm>
            <a:custGeom>
              <a:avLst/>
              <a:gdLst>
                <a:gd name="T0" fmla="*/ 5 w 21"/>
                <a:gd name="T1" fmla="*/ 0 h 24"/>
                <a:gd name="T2" fmla="*/ 1 w 21"/>
                <a:gd name="T3" fmla="*/ 17 h 24"/>
                <a:gd name="T4" fmla="*/ 8 w 21"/>
                <a:gd name="T5" fmla="*/ 22 h 24"/>
                <a:gd name="T6" fmla="*/ 19 w 21"/>
                <a:gd name="T7" fmla="*/ 23 h 24"/>
                <a:gd name="T8" fmla="*/ 21 w 21"/>
                <a:gd name="T9" fmla="*/ 14 h 24"/>
                <a:gd name="T10" fmla="*/ 5 w 21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4">
                  <a:moveTo>
                    <a:pt x="5" y="0"/>
                  </a:moveTo>
                  <a:cubicBezTo>
                    <a:pt x="5" y="0"/>
                    <a:pt x="0" y="14"/>
                    <a:pt x="1" y="17"/>
                  </a:cubicBezTo>
                  <a:cubicBezTo>
                    <a:pt x="2" y="19"/>
                    <a:pt x="4" y="22"/>
                    <a:pt x="8" y="22"/>
                  </a:cubicBezTo>
                  <a:cubicBezTo>
                    <a:pt x="17" y="24"/>
                    <a:pt x="19" y="23"/>
                    <a:pt x="19" y="23"/>
                  </a:cubicBezTo>
                  <a:cubicBezTo>
                    <a:pt x="21" y="14"/>
                    <a:pt x="21" y="14"/>
                    <a:pt x="21" y="14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172"/>
            <p:cNvSpPr/>
            <p:nvPr/>
          </p:nvSpPr>
          <p:spPr bwMode="auto">
            <a:xfrm>
              <a:off x="3572" y="1695"/>
              <a:ext cx="99" cy="121"/>
            </a:xfrm>
            <a:custGeom>
              <a:avLst/>
              <a:gdLst>
                <a:gd name="T0" fmla="*/ 9 w 18"/>
                <a:gd name="T1" fmla="*/ 14 h 22"/>
                <a:gd name="T2" fmla="*/ 15 w 18"/>
                <a:gd name="T3" fmla="*/ 22 h 22"/>
                <a:gd name="T4" fmla="*/ 16 w 18"/>
                <a:gd name="T5" fmla="*/ 22 h 22"/>
                <a:gd name="T6" fmla="*/ 18 w 18"/>
                <a:gd name="T7" fmla="*/ 13 h 22"/>
                <a:gd name="T8" fmla="*/ 2 w 18"/>
                <a:gd name="T9" fmla="*/ 0 h 22"/>
                <a:gd name="T10" fmla="*/ 0 w 18"/>
                <a:gd name="T11" fmla="*/ 7 h 22"/>
                <a:gd name="T12" fmla="*/ 9 w 18"/>
                <a:gd name="T13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2">
                  <a:moveTo>
                    <a:pt x="9" y="14"/>
                  </a:moveTo>
                  <a:cubicBezTo>
                    <a:pt x="11" y="17"/>
                    <a:pt x="13" y="20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10"/>
                    <a:pt x="7" y="10"/>
                    <a:pt x="9" y="14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173"/>
            <p:cNvSpPr/>
            <p:nvPr/>
          </p:nvSpPr>
          <p:spPr bwMode="auto">
            <a:xfrm>
              <a:off x="3709" y="1722"/>
              <a:ext cx="122" cy="94"/>
            </a:xfrm>
            <a:custGeom>
              <a:avLst/>
              <a:gdLst>
                <a:gd name="T0" fmla="*/ 22 w 22"/>
                <a:gd name="T1" fmla="*/ 0 h 17"/>
                <a:gd name="T2" fmla="*/ 20 w 22"/>
                <a:gd name="T3" fmla="*/ 12 h 17"/>
                <a:gd name="T4" fmla="*/ 0 w 22"/>
                <a:gd name="T5" fmla="*/ 17 h 17"/>
                <a:gd name="T6" fmla="*/ 4 w 22"/>
                <a:gd name="T7" fmla="*/ 4 h 17"/>
                <a:gd name="T8" fmla="*/ 22 w 22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22" y="0"/>
                  </a:moveTo>
                  <a:cubicBezTo>
                    <a:pt x="22" y="0"/>
                    <a:pt x="21" y="11"/>
                    <a:pt x="20" y="12"/>
                  </a:cubicBezTo>
                  <a:cubicBezTo>
                    <a:pt x="19" y="14"/>
                    <a:pt x="18" y="17"/>
                    <a:pt x="0" y="17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174"/>
            <p:cNvSpPr/>
            <p:nvPr/>
          </p:nvSpPr>
          <p:spPr bwMode="auto">
            <a:xfrm>
              <a:off x="3720" y="1711"/>
              <a:ext cx="116" cy="94"/>
            </a:xfrm>
            <a:custGeom>
              <a:avLst/>
              <a:gdLst>
                <a:gd name="T0" fmla="*/ 21 w 21"/>
                <a:gd name="T1" fmla="*/ 0 h 17"/>
                <a:gd name="T2" fmla="*/ 19 w 21"/>
                <a:gd name="T3" fmla="*/ 12 h 17"/>
                <a:gd name="T4" fmla="*/ 0 w 21"/>
                <a:gd name="T5" fmla="*/ 17 h 17"/>
                <a:gd name="T6" fmla="*/ 4 w 21"/>
                <a:gd name="T7" fmla="*/ 3 h 17"/>
                <a:gd name="T8" fmla="*/ 21 w 2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21" y="0"/>
                  </a:moveTo>
                  <a:cubicBezTo>
                    <a:pt x="21" y="0"/>
                    <a:pt x="20" y="11"/>
                    <a:pt x="19" y="12"/>
                  </a:cubicBezTo>
                  <a:cubicBezTo>
                    <a:pt x="19" y="13"/>
                    <a:pt x="18" y="17"/>
                    <a:pt x="0" y="17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175"/>
            <p:cNvSpPr/>
            <p:nvPr/>
          </p:nvSpPr>
          <p:spPr bwMode="auto">
            <a:xfrm>
              <a:off x="3732" y="1711"/>
              <a:ext cx="104" cy="61"/>
            </a:xfrm>
            <a:custGeom>
              <a:avLst/>
              <a:gdLst>
                <a:gd name="T0" fmla="*/ 6 w 19"/>
                <a:gd name="T1" fmla="*/ 8 h 11"/>
                <a:gd name="T2" fmla="*/ 12 w 19"/>
                <a:gd name="T3" fmla="*/ 3 h 11"/>
                <a:gd name="T4" fmla="*/ 19 w 19"/>
                <a:gd name="T5" fmla="*/ 2 h 11"/>
                <a:gd name="T6" fmla="*/ 19 w 19"/>
                <a:gd name="T7" fmla="*/ 0 h 11"/>
                <a:gd name="T8" fmla="*/ 2 w 19"/>
                <a:gd name="T9" fmla="*/ 3 h 11"/>
                <a:gd name="T10" fmla="*/ 0 w 19"/>
                <a:gd name="T11" fmla="*/ 11 h 11"/>
                <a:gd name="T12" fmla="*/ 6 w 19"/>
                <a:gd name="T1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">
                  <a:moveTo>
                    <a:pt x="6" y="8"/>
                  </a:moveTo>
                  <a:cubicBezTo>
                    <a:pt x="8" y="6"/>
                    <a:pt x="10" y="4"/>
                    <a:pt x="12" y="3"/>
                  </a:cubicBezTo>
                  <a:cubicBezTo>
                    <a:pt x="15" y="2"/>
                    <a:pt x="17" y="2"/>
                    <a:pt x="19" y="2"/>
                  </a:cubicBezTo>
                  <a:cubicBezTo>
                    <a:pt x="19" y="1"/>
                    <a:pt x="19" y="0"/>
                    <a:pt x="19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0"/>
                    <a:pt x="4" y="9"/>
                    <a:pt x="6" y="8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176"/>
            <p:cNvSpPr/>
            <p:nvPr/>
          </p:nvSpPr>
          <p:spPr bwMode="auto">
            <a:xfrm>
              <a:off x="3561" y="1799"/>
              <a:ext cx="248" cy="626"/>
            </a:xfrm>
            <a:custGeom>
              <a:avLst/>
              <a:gdLst>
                <a:gd name="T0" fmla="*/ 82 w 248"/>
                <a:gd name="T1" fmla="*/ 0 h 626"/>
                <a:gd name="T2" fmla="*/ 0 w 248"/>
                <a:gd name="T3" fmla="*/ 406 h 626"/>
                <a:gd name="T4" fmla="*/ 132 w 248"/>
                <a:gd name="T5" fmla="*/ 626 h 626"/>
                <a:gd name="T6" fmla="*/ 248 w 248"/>
                <a:gd name="T7" fmla="*/ 434 h 626"/>
                <a:gd name="T8" fmla="*/ 159 w 248"/>
                <a:gd name="T9" fmla="*/ 0 h 626"/>
                <a:gd name="T10" fmla="*/ 82 w 248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626">
                  <a:moveTo>
                    <a:pt x="82" y="0"/>
                  </a:moveTo>
                  <a:lnTo>
                    <a:pt x="0" y="406"/>
                  </a:lnTo>
                  <a:lnTo>
                    <a:pt x="132" y="626"/>
                  </a:lnTo>
                  <a:lnTo>
                    <a:pt x="248" y="434"/>
                  </a:lnTo>
                  <a:lnTo>
                    <a:pt x="159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177"/>
            <p:cNvSpPr/>
            <p:nvPr/>
          </p:nvSpPr>
          <p:spPr bwMode="auto">
            <a:xfrm>
              <a:off x="3577" y="1799"/>
              <a:ext cx="215" cy="593"/>
            </a:xfrm>
            <a:custGeom>
              <a:avLst/>
              <a:gdLst>
                <a:gd name="T0" fmla="*/ 14 w 39"/>
                <a:gd name="T1" fmla="*/ 0 h 108"/>
                <a:gd name="T2" fmla="*/ 0 w 39"/>
                <a:gd name="T3" fmla="*/ 75 h 108"/>
                <a:gd name="T4" fmla="*/ 21 w 39"/>
                <a:gd name="T5" fmla="*/ 108 h 108"/>
                <a:gd name="T6" fmla="*/ 39 w 39"/>
                <a:gd name="T7" fmla="*/ 79 h 108"/>
                <a:gd name="T8" fmla="*/ 22 w 39"/>
                <a:gd name="T9" fmla="*/ 0 h 108"/>
                <a:gd name="T10" fmla="*/ 14 w 39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08">
                  <a:moveTo>
                    <a:pt x="14" y="0"/>
                  </a:moveTo>
                  <a:cubicBezTo>
                    <a:pt x="14" y="0"/>
                    <a:pt x="5" y="39"/>
                    <a:pt x="0" y="75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39" y="79"/>
                    <a:pt x="34" y="37"/>
                    <a:pt x="22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178"/>
            <p:cNvSpPr/>
            <p:nvPr/>
          </p:nvSpPr>
          <p:spPr bwMode="auto">
            <a:xfrm>
              <a:off x="3687" y="1799"/>
              <a:ext cx="105" cy="593"/>
            </a:xfrm>
            <a:custGeom>
              <a:avLst/>
              <a:gdLst>
                <a:gd name="T0" fmla="*/ 2 w 19"/>
                <a:gd name="T1" fmla="*/ 0 h 108"/>
                <a:gd name="T2" fmla="*/ 1 w 19"/>
                <a:gd name="T3" fmla="*/ 0 h 108"/>
                <a:gd name="T4" fmla="*/ 0 w 19"/>
                <a:gd name="T5" fmla="*/ 1 h 108"/>
                <a:gd name="T6" fmla="*/ 1 w 19"/>
                <a:gd name="T7" fmla="*/ 108 h 108"/>
                <a:gd name="T8" fmla="*/ 19 w 19"/>
                <a:gd name="T9" fmla="*/ 79 h 108"/>
                <a:gd name="T10" fmla="*/ 2 w 19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0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14" y="37"/>
                    <a:pt x="2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179"/>
            <p:cNvSpPr/>
            <p:nvPr/>
          </p:nvSpPr>
          <p:spPr bwMode="auto">
            <a:xfrm>
              <a:off x="3616" y="1849"/>
              <a:ext cx="116" cy="137"/>
            </a:xfrm>
            <a:custGeom>
              <a:avLst/>
              <a:gdLst>
                <a:gd name="T0" fmla="*/ 18 w 21"/>
                <a:gd name="T1" fmla="*/ 0 h 25"/>
                <a:gd name="T2" fmla="*/ 18 w 21"/>
                <a:gd name="T3" fmla="*/ 0 h 25"/>
                <a:gd name="T4" fmla="*/ 3 w 21"/>
                <a:gd name="T5" fmla="*/ 13 h 25"/>
                <a:gd name="T6" fmla="*/ 0 w 21"/>
                <a:gd name="T7" fmla="*/ 25 h 25"/>
                <a:gd name="T8" fmla="*/ 0 w 21"/>
                <a:gd name="T9" fmla="*/ 25 h 25"/>
                <a:gd name="T10" fmla="*/ 21 w 21"/>
                <a:gd name="T11" fmla="*/ 10 h 25"/>
                <a:gd name="T12" fmla="*/ 18 w 21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5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4" y="6"/>
                    <a:pt x="3" y="13"/>
                  </a:cubicBezTo>
                  <a:cubicBezTo>
                    <a:pt x="2" y="17"/>
                    <a:pt x="1" y="2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4" y="21"/>
                    <a:pt x="21" y="10"/>
                  </a:cubicBezTo>
                  <a:cubicBezTo>
                    <a:pt x="20" y="7"/>
                    <a:pt x="19" y="3"/>
                    <a:pt x="18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180"/>
            <p:cNvSpPr/>
            <p:nvPr/>
          </p:nvSpPr>
          <p:spPr bwMode="auto">
            <a:xfrm>
              <a:off x="3588" y="1980"/>
              <a:ext cx="171" cy="159"/>
            </a:xfrm>
            <a:custGeom>
              <a:avLst/>
              <a:gdLst>
                <a:gd name="T0" fmla="*/ 31 w 31"/>
                <a:gd name="T1" fmla="*/ 11 h 29"/>
                <a:gd name="T2" fmla="*/ 31 w 31"/>
                <a:gd name="T3" fmla="*/ 11 h 29"/>
                <a:gd name="T4" fmla="*/ 29 w 31"/>
                <a:gd name="T5" fmla="*/ 0 h 29"/>
                <a:gd name="T6" fmla="*/ 29 w 31"/>
                <a:gd name="T7" fmla="*/ 0 h 29"/>
                <a:gd name="T8" fmla="*/ 2 w 31"/>
                <a:gd name="T9" fmla="*/ 17 h 29"/>
                <a:gd name="T10" fmla="*/ 2 w 31"/>
                <a:gd name="T11" fmla="*/ 17 h 29"/>
                <a:gd name="T12" fmla="*/ 0 w 31"/>
                <a:gd name="T13" fmla="*/ 29 h 29"/>
                <a:gd name="T14" fmla="*/ 31 w 31"/>
                <a:gd name="T15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9">
                  <a:moveTo>
                    <a:pt x="31" y="11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1" y="7"/>
                    <a:pt x="30" y="4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5" y="12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21"/>
                    <a:pt x="1" y="25"/>
                    <a:pt x="0" y="29"/>
                  </a:cubicBezTo>
                  <a:cubicBezTo>
                    <a:pt x="18" y="28"/>
                    <a:pt x="31" y="11"/>
                    <a:pt x="31" y="1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181"/>
            <p:cNvSpPr/>
            <p:nvPr/>
          </p:nvSpPr>
          <p:spPr bwMode="auto">
            <a:xfrm>
              <a:off x="3616" y="2123"/>
              <a:ext cx="171" cy="181"/>
            </a:xfrm>
            <a:custGeom>
              <a:avLst/>
              <a:gdLst>
                <a:gd name="T0" fmla="*/ 4 w 31"/>
                <a:gd name="T1" fmla="*/ 33 h 33"/>
                <a:gd name="T2" fmla="*/ 31 w 31"/>
                <a:gd name="T3" fmla="*/ 9 h 33"/>
                <a:gd name="T4" fmla="*/ 31 w 31"/>
                <a:gd name="T5" fmla="*/ 9 h 33"/>
                <a:gd name="T6" fmla="*/ 29 w 31"/>
                <a:gd name="T7" fmla="*/ 0 h 33"/>
                <a:gd name="T8" fmla="*/ 29 w 31"/>
                <a:gd name="T9" fmla="*/ 0 h 33"/>
                <a:gd name="T10" fmla="*/ 0 w 31"/>
                <a:gd name="T11" fmla="*/ 26 h 33"/>
                <a:gd name="T12" fmla="*/ 4 w 31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3">
                  <a:moveTo>
                    <a:pt x="4" y="33"/>
                  </a:moveTo>
                  <a:cubicBezTo>
                    <a:pt x="18" y="28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0" y="6"/>
                    <a:pt x="30" y="3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8" y="15"/>
                    <a:pt x="0" y="26"/>
                    <a:pt x="0" y="26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182"/>
            <p:cNvSpPr/>
            <p:nvPr/>
          </p:nvSpPr>
          <p:spPr bwMode="auto">
            <a:xfrm>
              <a:off x="3638" y="1750"/>
              <a:ext cx="99" cy="66"/>
            </a:xfrm>
            <a:custGeom>
              <a:avLst/>
              <a:gdLst>
                <a:gd name="T0" fmla="*/ 0 w 18"/>
                <a:gd name="T1" fmla="*/ 0 h 12"/>
                <a:gd name="T2" fmla="*/ 3 w 18"/>
                <a:gd name="T3" fmla="*/ 11 h 12"/>
                <a:gd name="T4" fmla="*/ 11 w 18"/>
                <a:gd name="T5" fmla="*/ 11 h 12"/>
                <a:gd name="T6" fmla="*/ 16 w 18"/>
                <a:gd name="T7" fmla="*/ 0 h 12"/>
                <a:gd name="T8" fmla="*/ 0 w 1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cubicBezTo>
                    <a:pt x="0" y="2"/>
                    <a:pt x="0" y="9"/>
                    <a:pt x="3" y="11"/>
                  </a:cubicBezTo>
                  <a:cubicBezTo>
                    <a:pt x="4" y="12"/>
                    <a:pt x="7" y="12"/>
                    <a:pt x="11" y="11"/>
                  </a:cubicBezTo>
                  <a:cubicBezTo>
                    <a:pt x="18" y="10"/>
                    <a:pt x="16" y="0"/>
                    <a:pt x="1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183"/>
            <p:cNvSpPr/>
            <p:nvPr/>
          </p:nvSpPr>
          <p:spPr bwMode="auto">
            <a:xfrm>
              <a:off x="4387" y="2024"/>
              <a:ext cx="468" cy="297"/>
            </a:xfrm>
            <a:custGeom>
              <a:avLst/>
              <a:gdLst>
                <a:gd name="T0" fmla="*/ 0 w 85"/>
                <a:gd name="T1" fmla="*/ 47 h 54"/>
                <a:gd name="T2" fmla="*/ 44 w 85"/>
                <a:gd name="T3" fmla="*/ 53 h 54"/>
                <a:gd name="T4" fmla="*/ 65 w 85"/>
                <a:gd name="T5" fmla="*/ 41 h 54"/>
                <a:gd name="T6" fmla="*/ 85 w 85"/>
                <a:gd name="T7" fmla="*/ 15 h 54"/>
                <a:gd name="T8" fmla="*/ 70 w 85"/>
                <a:gd name="T9" fmla="*/ 12 h 54"/>
                <a:gd name="T10" fmla="*/ 49 w 85"/>
                <a:gd name="T11" fmla="*/ 28 h 54"/>
                <a:gd name="T12" fmla="*/ 29 w 85"/>
                <a:gd name="T13" fmla="*/ 26 h 54"/>
                <a:gd name="T14" fmla="*/ 39 w 85"/>
                <a:gd name="T15" fmla="*/ 12 h 54"/>
                <a:gd name="T16" fmla="*/ 1 w 85"/>
                <a:gd name="T17" fmla="*/ 27 h 54"/>
                <a:gd name="T18" fmla="*/ 0 w 85"/>
                <a:gd name="T19" fmla="*/ 4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54">
                  <a:moveTo>
                    <a:pt x="0" y="47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56" y="54"/>
                    <a:pt x="65" y="41"/>
                  </a:cubicBezTo>
                  <a:cubicBezTo>
                    <a:pt x="74" y="28"/>
                    <a:pt x="85" y="18"/>
                    <a:pt x="85" y="15"/>
                  </a:cubicBezTo>
                  <a:cubicBezTo>
                    <a:pt x="85" y="12"/>
                    <a:pt x="84" y="2"/>
                    <a:pt x="70" y="12"/>
                  </a:cubicBezTo>
                  <a:cubicBezTo>
                    <a:pt x="56" y="22"/>
                    <a:pt x="49" y="28"/>
                    <a:pt x="49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41" y="23"/>
                    <a:pt x="39" y="12"/>
                  </a:cubicBezTo>
                  <a:cubicBezTo>
                    <a:pt x="37" y="0"/>
                    <a:pt x="14" y="27"/>
                    <a:pt x="1" y="27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184"/>
            <p:cNvSpPr/>
            <p:nvPr/>
          </p:nvSpPr>
          <p:spPr bwMode="auto">
            <a:xfrm>
              <a:off x="4387" y="2128"/>
              <a:ext cx="99" cy="165"/>
            </a:xfrm>
            <a:custGeom>
              <a:avLst/>
              <a:gdLst>
                <a:gd name="T0" fmla="*/ 18 w 18"/>
                <a:gd name="T1" fmla="*/ 0 h 30"/>
                <a:gd name="T2" fmla="*/ 1 w 18"/>
                <a:gd name="T3" fmla="*/ 8 h 30"/>
                <a:gd name="T4" fmla="*/ 0 w 18"/>
                <a:gd name="T5" fmla="*/ 28 h 30"/>
                <a:gd name="T6" fmla="*/ 14 w 18"/>
                <a:gd name="T7" fmla="*/ 30 h 30"/>
                <a:gd name="T8" fmla="*/ 18 w 1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0">
                  <a:moveTo>
                    <a:pt x="18" y="0"/>
                  </a:moveTo>
                  <a:cubicBezTo>
                    <a:pt x="12" y="5"/>
                    <a:pt x="6" y="8"/>
                    <a:pt x="1" y="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20"/>
                    <a:pt x="17" y="10"/>
                    <a:pt x="18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185"/>
            <p:cNvSpPr/>
            <p:nvPr/>
          </p:nvSpPr>
          <p:spPr bwMode="auto">
            <a:xfrm>
              <a:off x="4497" y="2057"/>
              <a:ext cx="347" cy="187"/>
            </a:xfrm>
            <a:custGeom>
              <a:avLst/>
              <a:gdLst>
                <a:gd name="T0" fmla="*/ 29 w 63"/>
                <a:gd name="T1" fmla="*/ 22 h 34"/>
                <a:gd name="T2" fmla="*/ 9 w 63"/>
                <a:gd name="T3" fmla="*/ 20 h 34"/>
                <a:gd name="T4" fmla="*/ 19 w 63"/>
                <a:gd name="T5" fmla="*/ 6 h 34"/>
                <a:gd name="T6" fmla="*/ 18 w 63"/>
                <a:gd name="T7" fmla="*/ 4 h 34"/>
                <a:gd name="T8" fmla="*/ 3 w 63"/>
                <a:gd name="T9" fmla="*/ 17 h 34"/>
                <a:gd name="T10" fmla="*/ 6 w 63"/>
                <a:gd name="T11" fmla="*/ 29 h 34"/>
                <a:gd name="T12" fmla="*/ 40 w 63"/>
                <a:gd name="T13" fmla="*/ 26 h 34"/>
                <a:gd name="T14" fmla="*/ 63 w 63"/>
                <a:gd name="T15" fmla="*/ 3 h 34"/>
                <a:gd name="T16" fmla="*/ 50 w 63"/>
                <a:gd name="T17" fmla="*/ 6 h 34"/>
                <a:gd name="T18" fmla="*/ 29 w 63"/>
                <a:gd name="T19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34">
                  <a:moveTo>
                    <a:pt x="29" y="22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21" y="17"/>
                    <a:pt x="19" y="6"/>
                  </a:cubicBezTo>
                  <a:cubicBezTo>
                    <a:pt x="19" y="5"/>
                    <a:pt x="19" y="5"/>
                    <a:pt x="18" y="4"/>
                  </a:cubicBezTo>
                  <a:cubicBezTo>
                    <a:pt x="14" y="10"/>
                    <a:pt x="8" y="13"/>
                    <a:pt x="3" y="17"/>
                  </a:cubicBezTo>
                  <a:cubicBezTo>
                    <a:pt x="0" y="19"/>
                    <a:pt x="4" y="28"/>
                    <a:pt x="6" y="29"/>
                  </a:cubicBezTo>
                  <a:cubicBezTo>
                    <a:pt x="18" y="31"/>
                    <a:pt x="29" y="34"/>
                    <a:pt x="40" y="26"/>
                  </a:cubicBezTo>
                  <a:cubicBezTo>
                    <a:pt x="48" y="20"/>
                    <a:pt x="56" y="13"/>
                    <a:pt x="63" y="3"/>
                  </a:cubicBezTo>
                  <a:cubicBezTo>
                    <a:pt x="61" y="1"/>
                    <a:pt x="57" y="0"/>
                    <a:pt x="50" y="6"/>
                  </a:cubicBezTo>
                  <a:cubicBezTo>
                    <a:pt x="36" y="16"/>
                    <a:pt x="29" y="22"/>
                    <a:pt x="29" y="2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186"/>
            <p:cNvSpPr/>
            <p:nvPr/>
          </p:nvSpPr>
          <p:spPr bwMode="auto">
            <a:xfrm>
              <a:off x="3924" y="1722"/>
              <a:ext cx="518" cy="593"/>
            </a:xfrm>
            <a:custGeom>
              <a:avLst/>
              <a:gdLst>
                <a:gd name="T0" fmla="*/ 3 w 94"/>
                <a:gd name="T1" fmla="*/ 16 h 108"/>
                <a:gd name="T2" fmla="*/ 15 w 94"/>
                <a:gd name="T3" fmla="*/ 6 h 108"/>
                <a:gd name="T4" fmla="*/ 32 w 94"/>
                <a:gd name="T5" fmla="*/ 44 h 108"/>
                <a:gd name="T6" fmla="*/ 39 w 94"/>
                <a:gd name="T7" fmla="*/ 83 h 108"/>
                <a:gd name="T8" fmla="*/ 87 w 94"/>
                <a:gd name="T9" fmla="*/ 81 h 108"/>
                <a:gd name="T10" fmla="*/ 94 w 94"/>
                <a:gd name="T11" fmla="*/ 103 h 108"/>
                <a:gd name="T12" fmla="*/ 22 w 94"/>
                <a:gd name="T13" fmla="*/ 100 h 108"/>
                <a:gd name="T14" fmla="*/ 3 w 94"/>
                <a:gd name="T15" fmla="*/ 1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108">
                  <a:moveTo>
                    <a:pt x="3" y="16"/>
                  </a:moveTo>
                  <a:cubicBezTo>
                    <a:pt x="3" y="16"/>
                    <a:pt x="0" y="0"/>
                    <a:pt x="15" y="6"/>
                  </a:cubicBezTo>
                  <a:cubicBezTo>
                    <a:pt x="23" y="10"/>
                    <a:pt x="29" y="29"/>
                    <a:pt x="32" y="44"/>
                  </a:cubicBezTo>
                  <a:cubicBezTo>
                    <a:pt x="38" y="71"/>
                    <a:pt x="39" y="83"/>
                    <a:pt x="39" y="83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4" y="103"/>
                    <a:pt x="33" y="108"/>
                    <a:pt x="22" y="100"/>
                  </a:cubicBezTo>
                  <a:cubicBezTo>
                    <a:pt x="10" y="91"/>
                    <a:pt x="3" y="16"/>
                    <a:pt x="3" y="16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187"/>
            <p:cNvSpPr/>
            <p:nvPr/>
          </p:nvSpPr>
          <p:spPr bwMode="auto">
            <a:xfrm>
              <a:off x="3924" y="1722"/>
              <a:ext cx="518" cy="593"/>
            </a:xfrm>
            <a:custGeom>
              <a:avLst/>
              <a:gdLst>
                <a:gd name="T0" fmla="*/ 94 w 94"/>
                <a:gd name="T1" fmla="*/ 103 h 108"/>
                <a:gd name="T2" fmla="*/ 87 w 94"/>
                <a:gd name="T3" fmla="*/ 81 h 108"/>
                <a:gd name="T4" fmla="*/ 81 w 94"/>
                <a:gd name="T5" fmla="*/ 81 h 108"/>
                <a:gd name="T6" fmla="*/ 81 w 94"/>
                <a:gd name="T7" fmla="*/ 91 h 108"/>
                <a:gd name="T8" fmla="*/ 78 w 94"/>
                <a:gd name="T9" fmla="*/ 96 h 108"/>
                <a:gd name="T10" fmla="*/ 20 w 94"/>
                <a:gd name="T11" fmla="*/ 62 h 108"/>
                <a:gd name="T12" fmla="*/ 14 w 94"/>
                <a:gd name="T13" fmla="*/ 22 h 108"/>
                <a:gd name="T14" fmla="*/ 21 w 94"/>
                <a:gd name="T15" fmla="*/ 11 h 108"/>
                <a:gd name="T16" fmla="*/ 15 w 94"/>
                <a:gd name="T17" fmla="*/ 6 h 108"/>
                <a:gd name="T18" fmla="*/ 3 w 94"/>
                <a:gd name="T19" fmla="*/ 16 h 108"/>
                <a:gd name="T20" fmla="*/ 22 w 94"/>
                <a:gd name="T21" fmla="*/ 100 h 108"/>
                <a:gd name="T22" fmla="*/ 94 w 94"/>
                <a:gd name="T23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08">
                  <a:moveTo>
                    <a:pt x="94" y="103"/>
                  </a:moveTo>
                  <a:cubicBezTo>
                    <a:pt x="87" y="81"/>
                    <a:pt x="87" y="81"/>
                    <a:pt x="87" y="81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1" y="84"/>
                    <a:pt x="81" y="87"/>
                    <a:pt x="81" y="91"/>
                  </a:cubicBezTo>
                  <a:cubicBezTo>
                    <a:pt x="81" y="93"/>
                    <a:pt x="80" y="96"/>
                    <a:pt x="78" y="96"/>
                  </a:cubicBezTo>
                  <a:cubicBezTo>
                    <a:pt x="48" y="104"/>
                    <a:pt x="28" y="93"/>
                    <a:pt x="20" y="62"/>
                  </a:cubicBezTo>
                  <a:cubicBezTo>
                    <a:pt x="17" y="49"/>
                    <a:pt x="15" y="35"/>
                    <a:pt x="14" y="22"/>
                  </a:cubicBezTo>
                  <a:cubicBezTo>
                    <a:pt x="14" y="15"/>
                    <a:pt x="16" y="11"/>
                    <a:pt x="21" y="11"/>
                  </a:cubicBezTo>
                  <a:cubicBezTo>
                    <a:pt x="19" y="9"/>
                    <a:pt x="17" y="7"/>
                    <a:pt x="15" y="6"/>
                  </a:cubicBezTo>
                  <a:cubicBezTo>
                    <a:pt x="0" y="0"/>
                    <a:pt x="3" y="16"/>
                    <a:pt x="3" y="16"/>
                  </a:cubicBezTo>
                  <a:cubicBezTo>
                    <a:pt x="3" y="16"/>
                    <a:pt x="10" y="91"/>
                    <a:pt x="22" y="100"/>
                  </a:cubicBezTo>
                  <a:cubicBezTo>
                    <a:pt x="33" y="108"/>
                    <a:pt x="94" y="103"/>
                    <a:pt x="94" y="103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188"/>
            <p:cNvSpPr/>
            <p:nvPr/>
          </p:nvSpPr>
          <p:spPr bwMode="auto">
            <a:xfrm>
              <a:off x="4376" y="2134"/>
              <a:ext cx="99" cy="192"/>
            </a:xfrm>
            <a:custGeom>
              <a:avLst/>
              <a:gdLst>
                <a:gd name="T0" fmla="*/ 12 w 18"/>
                <a:gd name="T1" fmla="*/ 0 h 35"/>
                <a:gd name="T2" fmla="*/ 3 w 18"/>
                <a:gd name="T3" fmla="*/ 2 h 35"/>
                <a:gd name="T4" fmla="*/ 8 w 18"/>
                <a:gd name="T5" fmla="*/ 35 h 35"/>
                <a:gd name="T6" fmla="*/ 18 w 18"/>
                <a:gd name="T7" fmla="*/ 33 h 35"/>
                <a:gd name="T8" fmla="*/ 12 w 1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5">
                  <a:moveTo>
                    <a:pt x="12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0" y="20"/>
                    <a:pt x="8" y="35"/>
                  </a:cubicBezTo>
                  <a:cubicBezTo>
                    <a:pt x="18" y="33"/>
                    <a:pt x="18" y="33"/>
                    <a:pt x="18" y="33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189"/>
            <p:cNvSpPr/>
            <p:nvPr/>
          </p:nvSpPr>
          <p:spPr bwMode="auto">
            <a:xfrm>
              <a:off x="3362" y="1706"/>
              <a:ext cx="672" cy="894"/>
            </a:xfrm>
            <a:custGeom>
              <a:avLst/>
              <a:gdLst>
                <a:gd name="T0" fmla="*/ 113 w 122"/>
                <a:gd name="T1" fmla="*/ 108 h 163"/>
                <a:gd name="T2" fmla="*/ 116 w 122"/>
                <a:gd name="T3" fmla="*/ 33 h 163"/>
                <a:gd name="T4" fmla="*/ 83 w 122"/>
                <a:gd name="T5" fmla="*/ 0 h 163"/>
                <a:gd name="T6" fmla="*/ 60 w 122"/>
                <a:gd name="T7" fmla="*/ 74 h 163"/>
                <a:gd name="T8" fmla="*/ 39 w 122"/>
                <a:gd name="T9" fmla="*/ 0 h 163"/>
                <a:gd name="T10" fmla="*/ 7 w 122"/>
                <a:gd name="T11" fmla="*/ 33 h 163"/>
                <a:gd name="T12" fmla="*/ 10 w 122"/>
                <a:gd name="T13" fmla="*/ 108 h 163"/>
                <a:gd name="T14" fmla="*/ 3 w 122"/>
                <a:gd name="T15" fmla="*/ 145 h 163"/>
                <a:gd name="T16" fmla="*/ 25 w 122"/>
                <a:gd name="T17" fmla="*/ 163 h 163"/>
                <a:gd name="T18" fmla="*/ 59 w 122"/>
                <a:gd name="T19" fmla="*/ 133 h 163"/>
                <a:gd name="T20" fmla="*/ 97 w 122"/>
                <a:gd name="T21" fmla="*/ 163 h 163"/>
                <a:gd name="T22" fmla="*/ 106 w 122"/>
                <a:gd name="T23" fmla="*/ 160 h 163"/>
                <a:gd name="T24" fmla="*/ 120 w 122"/>
                <a:gd name="T25" fmla="*/ 140 h 163"/>
                <a:gd name="T26" fmla="*/ 113 w 122"/>
                <a:gd name="T27" fmla="*/ 10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" h="163">
                  <a:moveTo>
                    <a:pt x="113" y="108"/>
                  </a:moveTo>
                  <a:cubicBezTo>
                    <a:pt x="116" y="92"/>
                    <a:pt x="122" y="59"/>
                    <a:pt x="116" y="33"/>
                  </a:cubicBezTo>
                  <a:cubicBezTo>
                    <a:pt x="110" y="7"/>
                    <a:pt x="113" y="4"/>
                    <a:pt x="83" y="0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9" y="4"/>
                    <a:pt x="12" y="7"/>
                    <a:pt x="7" y="33"/>
                  </a:cubicBezTo>
                  <a:cubicBezTo>
                    <a:pt x="1" y="59"/>
                    <a:pt x="7" y="92"/>
                    <a:pt x="10" y="108"/>
                  </a:cubicBezTo>
                  <a:cubicBezTo>
                    <a:pt x="11" y="116"/>
                    <a:pt x="0" y="135"/>
                    <a:pt x="3" y="145"/>
                  </a:cubicBezTo>
                  <a:cubicBezTo>
                    <a:pt x="7" y="159"/>
                    <a:pt x="25" y="163"/>
                    <a:pt x="25" y="163"/>
                  </a:cubicBezTo>
                  <a:cubicBezTo>
                    <a:pt x="44" y="163"/>
                    <a:pt x="56" y="146"/>
                    <a:pt x="59" y="133"/>
                  </a:cubicBezTo>
                  <a:cubicBezTo>
                    <a:pt x="63" y="146"/>
                    <a:pt x="76" y="163"/>
                    <a:pt x="97" y="163"/>
                  </a:cubicBezTo>
                  <a:cubicBezTo>
                    <a:pt x="97" y="163"/>
                    <a:pt x="102" y="163"/>
                    <a:pt x="106" y="160"/>
                  </a:cubicBezTo>
                  <a:cubicBezTo>
                    <a:pt x="112" y="157"/>
                    <a:pt x="117" y="149"/>
                    <a:pt x="120" y="140"/>
                  </a:cubicBezTo>
                  <a:cubicBezTo>
                    <a:pt x="122" y="132"/>
                    <a:pt x="112" y="114"/>
                    <a:pt x="113" y="108"/>
                  </a:cubicBezTo>
                  <a:close/>
                </a:path>
              </a:pathLst>
            </a:custGeom>
            <a:solidFill>
              <a:srgbClr val="12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190"/>
            <p:cNvSpPr/>
            <p:nvPr/>
          </p:nvSpPr>
          <p:spPr bwMode="auto">
            <a:xfrm>
              <a:off x="3467" y="1706"/>
              <a:ext cx="226" cy="406"/>
            </a:xfrm>
            <a:custGeom>
              <a:avLst/>
              <a:gdLst>
                <a:gd name="T0" fmla="*/ 0 w 41"/>
                <a:gd name="T1" fmla="*/ 4 h 74"/>
                <a:gd name="T2" fmla="*/ 20 w 41"/>
                <a:gd name="T3" fmla="*/ 44 h 74"/>
                <a:gd name="T4" fmla="*/ 12 w 41"/>
                <a:gd name="T5" fmla="*/ 53 h 74"/>
                <a:gd name="T6" fmla="*/ 41 w 41"/>
                <a:gd name="T7" fmla="*/ 74 h 74"/>
                <a:gd name="T8" fmla="*/ 20 w 41"/>
                <a:gd name="T9" fmla="*/ 0 h 74"/>
                <a:gd name="T10" fmla="*/ 0 w 41"/>
                <a:gd name="T11" fmla="*/ 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74">
                  <a:moveTo>
                    <a:pt x="0" y="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41" y="73"/>
                    <a:pt x="41" y="7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1" y="1"/>
                    <a:pt x="5" y="2"/>
                    <a:pt x="0" y="4"/>
                  </a:cubicBezTo>
                  <a:close/>
                </a:path>
              </a:pathLst>
            </a:custGeom>
            <a:solidFill>
              <a:srgbClr val="02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191"/>
            <p:cNvSpPr/>
            <p:nvPr/>
          </p:nvSpPr>
          <p:spPr bwMode="auto">
            <a:xfrm>
              <a:off x="3693" y="1706"/>
              <a:ext cx="242" cy="406"/>
            </a:xfrm>
            <a:custGeom>
              <a:avLst/>
              <a:gdLst>
                <a:gd name="T0" fmla="*/ 23 w 44"/>
                <a:gd name="T1" fmla="*/ 0 h 74"/>
                <a:gd name="T2" fmla="*/ 0 w 44"/>
                <a:gd name="T3" fmla="*/ 74 h 74"/>
                <a:gd name="T4" fmla="*/ 29 w 44"/>
                <a:gd name="T5" fmla="*/ 53 h 74"/>
                <a:gd name="T6" fmla="*/ 21 w 44"/>
                <a:gd name="T7" fmla="*/ 44 h 74"/>
                <a:gd name="T8" fmla="*/ 44 w 44"/>
                <a:gd name="T9" fmla="*/ 4 h 74"/>
                <a:gd name="T10" fmla="*/ 23 w 44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74">
                  <a:moveTo>
                    <a:pt x="23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0" y="73"/>
                    <a:pt x="29" y="53"/>
                    <a:pt x="29" y="53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39" y="2"/>
                    <a:pt x="33" y="1"/>
                    <a:pt x="23" y="0"/>
                  </a:cubicBezTo>
                  <a:close/>
                </a:path>
              </a:pathLst>
            </a:custGeom>
            <a:solidFill>
              <a:srgbClr val="02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192"/>
            <p:cNvSpPr/>
            <p:nvPr/>
          </p:nvSpPr>
          <p:spPr bwMode="auto">
            <a:xfrm>
              <a:off x="3665" y="2112"/>
              <a:ext cx="28" cy="324"/>
            </a:xfrm>
            <a:custGeom>
              <a:avLst/>
              <a:gdLst>
                <a:gd name="T0" fmla="*/ 5 w 5"/>
                <a:gd name="T1" fmla="*/ 0 h 59"/>
                <a:gd name="T2" fmla="*/ 4 w 5"/>
                <a:gd name="T3" fmla="*/ 59 h 59"/>
                <a:gd name="T4" fmla="*/ 5 w 5"/>
                <a:gd name="T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9">
                  <a:moveTo>
                    <a:pt x="5" y="0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0" y="24"/>
                    <a:pt x="5" y="0"/>
                  </a:cubicBezTo>
                  <a:close/>
                </a:path>
              </a:pathLst>
            </a:cu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Oval 193"/>
            <p:cNvSpPr>
              <a:spLocks noChangeArrowheads="1"/>
            </p:cNvSpPr>
            <p:nvPr/>
          </p:nvSpPr>
          <p:spPr bwMode="auto">
            <a:xfrm>
              <a:off x="3709" y="2315"/>
              <a:ext cx="50" cy="55"/>
            </a:xfrm>
            <a:prstGeom prst="ellipse">
              <a:avLst/>
            </a:pr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Oval 194"/>
            <p:cNvSpPr>
              <a:spLocks noChangeArrowheads="1"/>
            </p:cNvSpPr>
            <p:nvPr/>
          </p:nvSpPr>
          <p:spPr bwMode="auto">
            <a:xfrm>
              <a:off x="3709" y="2172"/>
              <a:ext cx="50" cy="50"/>
            </a:xfrm>
            <a:prstGeom prst="ellipse">
              <a:avLst/>
            </a:prstGeom>
            <a:solidFill>
              <a:srgbClr val="0B5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195"/>
            <p:cNvSpPr/>
            <p:nvPr/>
          </p:nvSpPr>
          <p:spPr bwMode="auto">
            <a:xfrm>
              <a:off x="3214" y="487"/>
              <a:ext cx="903" cy="1290"/>
            </a:xfrm>
            <a:custGeom>
              <a:avLst/>
              <a:gdLst>
                <a:gd name="T0" fmla="*/ 0 w 164"/>
                <a:gd name="T1" fmla="*/ 112 h 235"/>
                <a:gd name="T2" fmla="*/ 5 w 164"/>
                <a:gd name="T3" fmla="*/ 193 h 235"/>
                <a:gd name="T4" fmla="*/ 23 w 164"/>
                <a:gd name="T5" fmla="*/ 216 h 235"/>
                <a:gd name="T6" fmla="*/ 66 w 164"/>
                <a:gd name="T7" fmla="*/ 223 h 235"/>
                <a:gd name="T8" fmla="*/ 86 w 164"/>
                <a:gd name="T9" fmla="*/ 234 h 235"/>
                <a:gd name="T10" fmla="*/ 94 w 164"/>
                <a:gd name="T11" fmla="*/ 232 h 235"/>
                <a:gd name="T12" fmla="*/ 104 w 164"/>
                <a:gd name="T13" fmla="*/ 225 h 235"/>
                <a:gd name="T14" fmla="*/ 150 w 164"/>
                <a:gd name="T15" fmla="*/ 216 h 235"/>
                <a:gd name="T16" fmla="*/ 160 w 164"/>
                <a:gd name="T17" fmla="*/ 195 h 235"/>
                <a:gd name="T18" fmla="*/ 158 w 164"/>
                <a:gd name="T19" fmla="*/ 99 h 235"/>
                <a:gd name="T20" fmla="*/ 132 w 164"/>
                <a:gd name="T21" fmla="*/ 41 h 235"/>
                <a:gd name="T22" fmla="*/ 0 w 164"/>
                <a:gd name="T23" fmla="*/ 11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235">
                  <a:moveTo>
                    <a:pt x="0" y="112"/>
                  </a:moveTo>
                  <a:cubicBezTo>
                    <a:pt x="0" y="112"/>
                    <a:pt x="1" y="173"/>
                    <a:pt x="5" y="193"/>
                  </a:cubicBezTo>
                  <a:cubicBezTo>
                    <a:pt x="8" y="212"/>
                    <a:pt x="12" y="213"/>
                    <a:pt x="23" y="216"/>
                  </a:cubicBezTo>
                  <a:cubicBezTo>
                    <a:pt x="34" y="219"/>
                    <a:pt x="61" y="219"/>
                    <a:pt x="66" y="223"/>
                  </a:cubicBezTo>
                  <a:cubicBezTo>
                    <a:pt x="71" y="226"/>
                    <a:pt x="78" y="235"/>
                    <a:pt x="86" y="234"/>
                  </a:cubicBezTo>
                  <a:cubicBezTo>
                    <a:pt x="89" y="234"/>
                    <a:pt x="92" y="234"/>
                    <a:pt x="94" y="232"/>
                  </a:cubicBezTo>
                  <a:cubicBezTo>
                    <a:pt x="97" y="230"/>
                    <a:pt x="102" y="226"/>
                    <a:pt x="104" y="225"/>
                  </a:cubicBezTo>
                  <a:cubicBezTo>
                    <a:pt x="109" y="224"/>
                    <a:pt x="144" y="218"/>
                    <a:pt x="150" y="216"/>
                  </a:cubicBezTo>
                  <a:cubicBezTo>
                    <a:pt x="155" y="214"/>
                    <a:pt x="160" y="209"/>
                    <a:pt x="160" y="195"/>
                  </a:cubicBezTo>
                  <a:cubicBezTo>
                    <a:pt x="160" y="181"/>
                    <a:pt x="164" y="126"/>
                    <a:pt x="158" y="99"/>
                  </a:cubicBezTo>
                  <a:cubicBezTo>
                    <a:pt x="153" y="73"/>
                    <a:pt x="149" y="51"/>
                    <a:pt x="132" y="41"/>
                  </a:cubicBezTo>
                  <a:cubicBezTo>
                    <a:pt x="127" y="36"/>
                    <a:pt x="0" y="0"/>
                    <a:pt x="0" y="11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196"/>
            <p:cNvSpPr/>
            <p:nvPr/>
          </p:nvSpPr>
          <p:spPr bwMode="auto">
            <a:xfrm>
              <a:off x="4051" y="1124"/>
              <a:ext cx="187" cy="264"/>
            </a:xfrm>
            <a:custGeom>
              <a:avLst/>
              <a:gdLst>
                <a:gd name="T0" fmla="*/ 5 w 34"/>
                <a:gd name="T1" fmla="*/ 48 h 48"/>
                <a:gd name="T2" fmla="*/ 21 w 34"/>
                <a:gd name="T3" fmla="*/ 7 h 48"/>
                <a:gd name="T4" fmla="*/ 0 w 34"/>
                <a:gd name="T5" fmla="*/ 16 h 48"/>
                <a:gd name="T6" fmla="*/ 5 w 34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8">
                  <a:moveTo>
                    <a:pt x="5" y="48"/>
                  </a:moveTo>
                  <a:cubicBezTo>
                    <a:pt x="33" y="47"/>
                    <a:pt x="34" y="15"/>
                    <a:pt x="21" y="7"/>
                  </a:cubicBezTo>
                  <a:cubicBezTo>
                    <a:pt x="9" y="0"/>
                    <a:pt x="0" y="16"/>
                    <a:pt x="0" y="16"/>
                  </a:cubicBezTo>
                  <a:lnTo>
                    <a:pt x="5" y="48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197"/>
            <p:cNvSpPr/>
            <p:nvPr/>
          </p:nvSpPr>
          <p:spPr bwMode="auto">
            <a:xfrm>
              <a:off x="3071" y="1157"/>
              <a:ext cx="187" cy="236"/>
            </a:xfrm>
            <a:custGeom>
              <a:avLst/>
              <a:gdLst>
                <a:gd name="T0" fmla="*/ 30 w 34"/>
                <a:gd name="T1" fmla="*/ 41 h 43"/>
                <a:gd name="T2" fmla="*/ 10 w 34"/>
                <a:gd name="T3" fmla="*/ 34 h 43"/>
                <a:gd name="T4" fmla="*/ 18 w 34"/>
                <a:gd name="T5" fmla="*/ 1 h 43"/>
                <a:gd name="T6" fmla="*/ 33 w 34"/>
                <a:gd name="T7" fmla="*/ 18 h 43"/>
                <a:gd name="T8" fmla="*/ 30 w 34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30" y="41"/>
                  </a:moveTo>
                  <a:cubicBezTo>
                    <a:pt x="30" y="41"/>
                    <a:pt x="19" y="43"/>
                    <a:pt x="10" y="34"/>
                  </a:cubicBezTo>
                  <a:cubicBezTo>
                    <a:pt x="0" y="25"/>
                    <a:pt x="2" y="1"/>
                    <a:pt x="18" y="1"/>
                  </a:cubicBezTo>
                  <a:cubicBezTo>
                    <a:pt x="34" y="0"/>
                    <a:pt x="33" y="18"/>
                    <a:pt x="33" y="18"/>
                  </a:cubicBezTo>
                  <a:lnTo>
                    <a:pt x="30" y="4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198"/>
            <p:cNvSpPr/>
            <p:nvPr/>
          </p:nvSpPr>
          <p:spPr bwMode="auto">
            <a:xfrm>
              <a:off x="3219" y="444"/>
              <a:ext cx="865" cy="1295"/>
            </a:xfrm>
            <a:custGeom>
              <a:avLst/>
              <a:gdLst>
                <a:gd name="T0" fmla="*/ 3 w 157"/>
                <a:gd name="T1" fmla="*/ 112 h 236"/>
                <a:gd name="T2" fmla="*/ 2 w 157"/>
                <a:gd name="T3" fmla="*/ 174 h 236"/>
                <a:gd name="T4" fmla="*/ 4 w 157"/>
                <a:gd name="T5" fmla="*/ 195 h 236"/>
                <a:gd name="T6" fmla="*/ 24 w 157"/>
                <a:gd name="T7" fmla="*/ 216 h 236"/>
                <a:gd name="T8" fmla="*/ 36 w 157"/>
                <a:gd name="T9" fmla="*/ 219 h 236"/>
                <a:gd name="T10" fmla="*/ 51 w 157"/>
                <a:gd name="T11" fmla="*/ 219 h 236"/>
                <a:gd name="T12" fmla="*/ 66 w 157"/>
                <a:gd name="T13" fmla="*/ 224 h 236"/>
                <a:gd name="T14" fmla="*/ 77 w 157"/>
                <a:gd name="T15" fmla="*/ 231 h 236"/>
                <a:gd name="T16" fmla="*/ 86 w 157"/>
                <a:gd name="T17" fmla="*/ 236 h 236"/>
                <a:gd name="T18" fmla="*/ 97 w 157"/>
                <a:gd name="T19" fmla="*/ 232 h 236"/>
                <a:gd name="T20" fmla="*/ 110 w 157"/>
                <a:gd name="T21" fmla="*/ 228 h 236"/>
                <a:gd name="T22" fmla="*/ 146 w 157"/>
                <a:gd name="T23" fmla="*/ 216 h 236"/>
                <a:gd name="T24" fmla="*/ 156 w 157"/>
                <a:gd name="T25" fmla="*/ 195 h 236"/>
                <a:gd name="T26" fmla="*/ 152 w 157"/>
                <a:gd name="T27" fmla="*/ 99 h 236"/>
                <a:gd name="T28" fmla="*/ 129 w 157"/>
                <a:gd name="T29" fmla="*/ 41 h 236"/>
                <a:gd name="T30" fmla="*/ 3 w 157"/>
                <a:gd name="T31" fmla="*/ 1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236">
                  <a:moveTo>
                    <a:pt x="3" y="112"/>
                  </a:moveTo>
                  <a:cubicBezTo>
                    <a:pt x="3" y="112"/>
                    <a:pt x="0" y="148"/>
                    <a:pt x="2" y="174"/>
                  </a:cubicBezTo>
                  <a:cubicBezTo>
                    <a:pt x="3" y="182"/>
                    <a:pt x="3" y="191"/>
                    <a:pt x="4" y="195"/>
                  </a:cubicBezTo>
                  <a:cubicBezTo>
                    <a:pt x="8" y="214"/>
                    <a:pt x="14" y="214"/>
                    <a:pt x="24" y="216"/>
                  </a:cubicBezTo>
                  <a:cubicBezTo>
                    <a:pt x="28" y="217"/>
                    <a:pt x="32" y="218"/>
                    <a:pt x="36" y="219"/>
                  </a:cubicBezTo>
                  <a:cubicBezTo>
                    <a:pt x="41" y="220"/>
                    <a:pt x="46" y="219"/>
                    <a:pt x="51" y="219"/>
                  </a:cubicBezTo>
                  <a:cubicBezTo>
                    <a:pt x="57" y="219"/>
                    <a:pt x="61" y="221"/>
                    <a:pt x="66" y="224"/>
                  </a:cubicBezTo>
                  <a:cubicBezTo>
                    <a:pt x="70" y="226"/>
                    <a:pt x="74" y="228"/>
                    <a:pt x="77" y="231"/>
                  </a:cubicBezTo>
                  <a:cubicBezTo>
                    <a:pt x="80" y="233"/>
                    <a:pt x="82" y="236"/>
                    <a:pt x="86" y="236"/>
                  </a:cubicBezTo>
                  <a:cubicBezTo>
                    <a:pt x="90" y="236"/>
                    <a:pt x="93" y="233"/>
                    <a:pt x="97" y="232"/>
                  </a:cubicBezTo>
                  <a:cubicBezTo>
                    <a:pt x="102" y="231"/>
                    <a:pt x="106" y="229"/>
                    <a:pt x="110" y="228"/>
                  </a:cubicBezTo>
                  <a:cubicBezTo>
                    <a:pt x="129" y="222"/>
                    <a:pt x="144" y="217"/>
                    <a:pt x="146" y="216"/>
                  </a:cubicBezTo>
                  <a:cubicBezTo>
                    <a:pt x="151" y="214"/>
                    <a:pt x="155" y="209"/>
                    <a:pt x="156" y="195"/>
                  </a:cubicBezTo>
                  <a:cubicBezTo>
                    <a:pt x="156" y="181"/>
                    <a:pt x="157" y="126"/>
                    <a:pt x="152" y="99"/>
                  </a:cubicBezTo>
                  <a:cubicBezTo>
                    <a:pt x="146" y="73"/>
                    <a:pt x="145" y="51"/>
                    <a:pt x="129" y="41"/>
                  </a:cubicBezTo>
                  <a:cubicBezTo>
                    <a:pt x="124" y="36"/>
                    <a:pt x="3" y="0"/>
                    <a:pt x="3" y="11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199"/>
            <p:cNvSpPr/>
            <p:nvPr/>
          </p:nvSpPr>
          <p:spPr bwMode="auto">
            <a:xfrm>
              <a:off x="3236" y="455"/>
              <a:ext cx="798" cy="598"/>
            </a:xfrm>
            <a:custGeom>
              <a:avLst/>
              <a:gdLst>
                <a:gd name="T0" fmla="*/ 79 w 145"/>
                <a:gd name="T1" fmla="*/ 107 h 109"/>
                <a:gd name="T2" fmla="*/ 145 w 145"/>
                <a:gd name="T3" fmla="*/ 77 h 109"/>
                <a:gd name="T4" fmla="*/ 126 w 145"/>
                <a:gd name="T5" fmla="*/ 39 h 109"/>
                <a:gd name="T6" fmla="*/ 0 w 145"/>
                <a:gd name="T7" fmla="*/ 99 h 109"/>
                <a:gd name="T8" fmla="*/ 57 w 145"/>
                <a:gd name="T9" fmla="*/ 109 h 109"/>
                <a:gd name="T10" fmla="*/ 79 w 145"/>
                <a:gd name="T11" fmla="*/ 10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09">
                  <a:moveTo>
                    <a:pt x="79" y="107"/>
                  </a:moveTo>
                  <a:cubicBezTo>
                    <a:pt x="102" y="100"/>
                    <a:pt x="125" y="89"/>
                    <a:pt x="145" y="77"/>
                  </a:cubicBezTo>
                  <a:cubicBezTo>
                    <a:pt x="142" y="60"/>
                    <a:pt x="138" y="46"/>
                    <a:pt x="126" y="39"/>
                  </a:cubicBezTo>
                  <a:cubicBezTo>
                    <a:pt x="122" y="34"/>
                    <a:pt x="8" y="0"/>
                    <a:pt x="0" y="99"/>
                  </a:cubicBezTo>
                  <a:cubicBezTo>
                    <a:pt x="19" y="103"/>
                    <a:pt x="38" y="107"/>
                    <a:pt x="57" y="109"/>
                  </a:cubicBezTo>
                  <a:cubicBezTo>
                    <a:pt x="64" y="109"/>
                    <a:pt x="71" y="107"/>
                    <a:pt x="79" y="10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200"/>
            <p:cNvSpPr/>
            <p:nvPr/>
          </p:nvSpPr>
          <p:spPr bwMode="auto">
            <a:xfrm>
              <a:off x="3126" y="767"/>
              <a:ext cx="187" cy="648"/>
            </a:xfrm>
            <a:custGeom>
              <a:avLst/>
              <a:gdLst>
                <a:gd name="T0" fmla="*/ 3 w 34"/>
                <a:gd name="T1" fmla="*/ 0 h 118"/>
                <a:gd name="T2" fmla="*/ 3 w 34"/>
                <a:gd name="T3" fmla="*/ 73 h 118"/>
                <a:gd name="T4" fmla="*/ 11 w 34"/>
                <a:gd name="T5" fmla="*/ 72 h 118"/>
                <a:gd name="T6" fmla="*/ 23 w 34"/>
                <a:gd name="T7" fmla="*/ 86 h 118"/>
                <a:gd name="T8" fmla="*/ 21 w 34"/>
                <a:gd name="T9" fmla="*/ 115 h 118"/>
                <a:gd name="T10" fmla="*/ 26 w 34"/>
                <a:gd name="T11" fmla="*/ 118 h 118"/>
                <a:gd name="T12" fmla="*/ 32 w 34"/>
                <a:gd name="T13" fmla="*/ 115 h 118"/>
                <a:gd name="T14" fmla="*/ 34 w 34"/>
                <a:gd name="T15" fmla="*/ 10 h 118"/>
                <a:gd name="T16" fmla="*/ 3 w 3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18">
                  <a:moveTo>
                    <a:pt x="3" y="0"/>
                  </a:moveTo>
                  <a:cubicBezTo>
                    <a:pt x="3" y="0"/>
                    <a:pt x="0" y="53"/>
                    <a:pt x="3" y="73"/>
                  </a:cubicBezTo>
                  <a:cubicBezTo>
                    <a:pt x="3" y="73"/>
                    <a:pt x="6" y="71"/>
                    <a:pt x="11" y="72"/>
                  </a:cubicBezTo>
                  <a:cubicBezTo>
                    <a:pt x="14" y="72"/>
                    <a:pt x="21" y="75"/>
                    <a:pt x="23" y="86"/>
                  </a:cubicBezTo>
                  <a:cubicBezTo>
                    <a:pt x="26" y="107"/>
                    <a:pt x="21" y="115"/>
                    <a:pt x="21" y="115"/>
                  </a:cubicBezTo>
                  <a:cubicBezTo>
                    <a:pt x="21" y="115"/>
                    <a:pt x="21" y="118"/>
                    <a:pt x="26" y="118"/>
                  </a:cubicBezTo>
                  <a:cubicBezTo>
                    <a:pt x="32" y="118"/>
                    <a:pt x="32" y="115"/>
                    <a:pt x="32" y="115"/>
                  </a:cubicBezTo>
                  <a:cubicBezTo>
                    <a:pt x="34" y="10"/>
                    <a:pt x="34" y="10"/>
                    <a:pt x="34" y="1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201"/>
            <p:cNvSpPr/>
            <p:nvPr/>
          </p:nvSpPr>
          <p:spPr bwMode="auto">
            <a:xfrm>
              <a:off x="3137" y="1080"/>
              <a:ext cx="93" cy="104"/>
            </a:xfrm>
            <a:custGeom>
              <a:avLst/>
              <a:gdLst>
                <a:gd name="T0" fmla="*/ 17 w 17"/>
                <a:gd name="T1" fmla="*/ 19 h 19"/>
                <a:gd name="T2" fmla="*/ 16 w 17"/>
                <a:gd name="T3" fmla="*/ 10 h 19"/>
                <a:gd name="T4" fmla="*/ 14 w 17"/>
                <a:gd name="T5" fmla="*/ 7 h 19"/>
                <a:gd name="T6" fmla="*/ 2 w 17"/>
                <a:gd name="T7" fmla="*/ 0 h 19"/>
                <a:gd name="T8" fmla="*/ 0 w 17"/>
                <a:gd name="T9" fmla="*/ 0 h 19"/>
                <a:gd name="T10" fmla="*/ 1 w 17"/>
                <a:gd name="T11" fmla="*/ 16 h 19"/>
                <a:gd name="T12" fmla="*/ 9 w 17"/>
                <a:gd name="T13" fmla="*/ 15 h 19"/>
                <a:gd name="T14" fmla="*/ 17 w 17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9">
                  <a:moveTo>
                    <a:pt x="17" y="19"/>
                  </a:moveTo>
                  <a:cubicBezTo>
                    <a:pt x="17" y="16"/>
                    <a:pt x="16" y="13"/>
                    <a:pt x="16" y="10"/>
                  </a:cubicBezTo>
                  <a:cubicBezTo>
                    <a:pt x="15" y="9"/>
                    <a:pt x="15" y="8"/>
                    <a:pt x="14" y="7"/>
                  </a:cubicBezTo>
                  <a:cubicBezTo>
                    <a:pt x="10" y="5"/>
                    <a:pt x="6" y="2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6"/>
                    <a:pt x="1" y="12"/>
                    <a:pt x="1" y="16"/>
                  </a:cubicBezTo>
                  <a:cubicBezTo>
                    <a:pt x="1" y="16"/>
                    <a:pt x="4" y="14"/>
                    <a:pt x="9" y="15"/>
                  </a:cubicBezTo>
                  <a:cubicBezTo>
                    <a:pt x="11" y="15"/>
                    <a:pt x="14" y="16"/>
                    <a:pt x="17" y="19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202"/>
            <p:cNvSpPr/>
            <p:nvPr/>
          </p:nvSpPr>
          <p:spPr bwMode="auto">
            <a:xfrm>
              <a:off x="3137" y="822"/>
              <a:ext cx="176" cy="154"/>
            </a:xfrm>
            <a:custGeom>
              <a:avLst/>
              <a:gdLst>
                <a:gd name="T0" fmla="*/ 0 w 32"/>
                <a:gd name="T1" fmla="*/ 0 h 28"/>
                <a:gd name="T2" fmla="*/ 0 w 32"/>
                <a:gd name="T3" fmla="*/ 15 h 28"/>
                <a:gd name="T4" fmla="*/ 32 w 32"/>
                <a:gd name="T5" fmla="*/ 28 h 28"/>
                <a:gd name="T6" fmla="*/ 32 w 32"/>
                <a:gd name="T7" fmla="*/ 14 h 28"/>
                <a:gd name="T8" fmla="*/ 0 w 3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0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6" y="28"/>
                    <a:pt x="32" y="28"/>
                  </a:cubicBezTo>
                  <a:cubicBezTo>
                    <a:pt x="32" y="14"/>
                    <a:pt x="32" y="14"/>
                    <a:pt x="32" y="1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203"/>
            <p:cNvSpPr/>
            <p:nvPr/>
          </p:nvSpPr>
          <p:spPr bwMode="auto">
            <a:xfrm>
              <a:off x="3037" y="466"/>
              <a:ext cx="1251" cy="927"/>
            </a:xfrm>
            <a:custGeom>
              <a:avLst/>
              <a:gdLst>
                <a:gd name="T0" fmla="*/ 36 w 227"/>
                <a:gd name="T1" fmla="*/ 6 h 169"/>
                <a:gd name="T2" fmla="*/ 79 w 227"/>
                <a:gd name="T3" fmla="*/ 22 h 169"/>
                <a:gd name="T4" fmla="*/ 153 w 227"/>
                <a:gd name="T5" fmla="*/ 1 h 169"/>
                <a:gd name="T6" fmla="*/ 194 w 227"/>
                <a:gd name="T7" fmla="*/ 38 h 169"/>
                <a:gd name="T8" fmla="*/ 221 w 227"/>
                <a:gd name="T9" fmla="*/ 50 h 169"/>
                <a:gd name="T10" fmla="*/ 206 w 227"/>
                <a:gd name="T11" fmla="*/ 128 h 169"/>
                <a:gd name="T12" fmla="*/ 205 w 227"/>
                <a:gd name="T13" fmla="*/ 127 h 169"/>
                <a:gd name="T14" fmla="*/ 189 w 227"/>
                <a:gd name="T15" fmla="*/ 131 h 169"/>
                <a:gd name="T16" fmla="*/ 190 w 227"/>
                <a:gd name="T17" fmla="*/ 165 h 169"/>
                <a:gd name="T18" fmla="*/ 184 w 227"/>
                <a:gd name="T19" fmla="*/ 168 h 169"/>
                <a:gd name="T20" fmla="*/ 178 w 227"/>
                <a:gd name="T21" fmla="*/ 163 h 169"/>
                <a:gd name="T22" fmla="*/ 177 w 227"/>
                <a:gd name="T23" fmla="*/ 98 h 169"/>
                <a:gd name="T24" fmla="*/ 175 w 227"/>
                <a:gd name="T25" fmla="*/ 69 h 169"/>
                <a:gd name="T26" fmla="*/ 67 w 227"/>
                <a:gd name="T27" fmla="*/ 95 h 169"/>
                <a:gd name="T28" fmla="*/ 0 w 227"/>
                <a:gd name="T29" fmla="*/ 24 h 169"/>
                <a:gd name="T30" fmla="*/ 19 w 227"/>
                <a:gd name="T31" fmla="*/ 44 h 169"/>
                <a:gd name="T32" fmla="*/ 20 w 227"/>
                <a:gd name="T33" fmla="*/ 4 h 169"/>
                <a:gd name="T34" fmla="*/ 32 w 227"/>
                <a:gd name="T35" fmla="*/ 25 h 169"/>
                <a:gd name="T36" fmla="*/ 36 w 227"/>
                <a:gd name="T37" fmla="*/ 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7" h="169">
                  <a:moveTo>
                    <a:pt x="36" y="6"/>
                  </a:moveTo>
                  <a:cubicBezTo>
                    <a:pt x="36" y="6"/>
                    <a:pt x="37" y="30"/>
                    <a:pt x="79" y="22"/>
                  </a:cubicBezTo>
                  <a:cubicBezTo>
                    <a:pt x="108" y="16"/>
                    <a:pt x="129" y="0"/>
                    <a:pt x="153" y="1"/>
                  </a:cubicBezTo>
                  <a:cubicBezTo>
                    <a:pt x="176" y="1"/>
                    <a:pt x="193" y="23"/>
                    <a:pt x="194" y="38"/>
                  </a:cubicBezTo>
                  <a:cubicBezTo>
                    <a:pt x="194" y="38"/>
                    <a:pt x="212" y="26"/>
                    <a:pt x="221" y="50"/>
                  </a:cubicBezTo>
                  <a:cubicBezTo>
                    <a:pt x="227" y="65"/>
                    <a:pt x="219" y="90"/>
                    <a:pt x="206" y="128"/>
                  </a:cubicBezTo>
                  <a:cubicBezTo>
                    <a:pt x="206" y="128"/>
                    <a:pt x="206" y="127"/>
                    <a:pt x="205" y="127"/>
                  </a:cubicBezTo>
                  <a:cubicBezTo>
                    <a:pt x="202" y="125"/>
                    <a:pt x="195" y="124"/>
                    <a:pt x="189" y="131"/>
                  </a:cubicBezTo>
                  <a:cubicBezTo>
                    <a:pt x="183" y="136"/>
                    <a:pt x="190" y="165"/>
                    <a:pt x="190" y="165"/>
                  </a:cubicBezTo>
                  <a:cubicBezTo>
                    <a:pt x="190" y="165"/>
                    <a:pt x="190" y="168"/>
                    <a:pt x="184" y="168"/>
                  </a:cubicBezTo>
                  <a:cubicBezTo>
                    <a:pt x="178" y="169"/>
                    <a:pt x="178" y="163"/>
                    <a:pt x="178" y="163"/>
                  </a:cubicBezTo>
                  <a:cubicBezTo>
                    <a:pt x="178" y="163"/>
                    <a:pt x="177" y="134"/>
                    <a:pt x="177" y="98"/>
                  </a:cubicBezTo>
                  <a:cubicBezTo>
                    <a:pt x="177" y="83"/>
                    <a:pt x="178" y="74"/>
                    <a:pt x="175" y="69"/>
                  </a:cubicBezTo>
                  <a:cubicBezTo>
                    <a:pt x="175" y="69"/>
                    <a:pt x="122" y="106"/>
                    <a:pt x="67" y="95"/>
                  </a:cubicBezTo>
                  <a:cubicBezTo>
                    <a:pt x="11" y="84"/>
                    <a:pt x="3" y="49"/>
                    <a:pt x="0" y="24"/>
                  </a:cubicBezTo>
                  <a:cubicBezTo>
                    <a:pt x="0" y="24"/>
                    <a:pt x="5" y="39"/>
                    <a:pt x="19" y="44"/>
                  </a:cubicBezTo>
                  <a:cubicBezTo>
                    <a:pt x="19" y="44"/>
                    <a:pt x="7" y="24"/>
                    <a:pt x="20" y="4"/>
                  </a:cubicBezTo>
                  <a:cubicBezTo>
                    <a:pt x="20" y="4"/>
                    <a:pt x="24" y="20"/>
                    <a:pt x="32" y="25"/>
                  </a:cubicBezTo>
                  <a:cubicBezTo>
                    <a:pt x="32" y="25"/>
                    <a:pt x="28" y="22"/>
                    <a:pt x="36" y="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204"/>
            <p:cNvSpPr/>
            <p:nvPr/>
          </p:nvSpPr>
          <p:spPr bwMode="auto">
            <a:xfrm>
              <a:off x="4062" y="1102"/>
              <a:ext cx="132" cy="88"/>
            </a:xfrm>
            <a:custGeom>
              <a:avLst/>
              <a:gdLst>
                <a:gd name="T0" fmla="*/ 24 w 24"/>
                <a:gd name="T1" fmla="*/ 0 h 16"/>
                <a:gd name="T2" fmla="*/ 3 w 24"/>
                <a:gd name="T3" fmla="*/ 4 h 16"/>
                <a:gd name="T4" fmla="*/ 3 w 24"/>
                <a:gd name="T5" fmla="*/ 5 h 16"/>
                <a:gd name="T6" fmla="*/ 2 w 24"/>
                <a:gd name="T7" fmla="*/ 16 h 16"/>
                <a:gd name="T8" fmla="*/ 2 w 24"/>
                <a:gd name="T9" fmla="*/ 16 h 16"/>
                <a:gd name="T10" fmla="*/ 3 w 24"/>
                <a:gd name="T11" fmla="*/ 15 h 16"/>
                <a:gd name="T12" fmla="*/ 19 w 24"/>
                <a:gd name="T13" fmla="*/ 11 h 16"/>
                <a:gd name="T14" fmla="*/ 20 w 24"/>
                <a:gd name="T15" fmla="*/ 12 h 16"/>
                <a:gd name="T16" fmla="*/ 24 w 24"/>
                <a:gd name="T17" fmla="*/ 0 h 16"/>
                <a:gd name="T18" fmla="*/ 24 w 24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cubicBezTo>
                    <a:pt x="17" y="0"/>
                    <a:pt x="10" y="1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2" y="8"/>
                    <a:pt x="0" y="12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9" y="8"/>
                    <a:pt x="16" y="9"/>
                    <a:pt x="19" y="11"/>
                  </a:cubicBezTo>
                  <a:cubicBezTo>
                    <a:pt x="20" y="11"/>
                    <a:pt x="20" y="12"/>
                    <a:pt x="20" y="12"/>
                  </a:cubicBezTo>
                  <a:cubicBezTo>
                    <a:pt x="22" y="8"/>
                    <a:pt x="23" y="4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Freeform 205"/>
            <p:cNvSpPr/>
            <p:nvPr/>
          </p:nvSpPr>
          <p:spPr bwMode="auto">
            <a:xfrm>
              <a:off x="3324" y="1047"/>
              <a:ext cx="165" cy="116"/>
            </a:xfrm>
            <a:custGeom>
              <a:avLst/>
              <a:gdLst>
                <a:gd name="T0" fmla="*/ 30 w 30"/>
                <a:gd name="T1" fmla="*/ 6 h 21"/>
                <a:gd name="T2" fmla="*/ 19 w 30"/>
                <a:gd name="T3" fmla="*/ 0 h 21"/>
                <a:gd name="T4" fmla="*/ 2 w 30"/>
                <a:gd name="T5" fmla="*/ 21 h 21"/>
                <a:gd name="T6" fmla="*/ 30 w 30"/>
                <a:gd name="T7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30" y="6"/>
                  </a:moveTo>
                  <a:cubicBezTo>
                    <a:pt x="30" y="6"/>
                    <a:pt x="26" y="0"/>
                    <a:pt x="19" y="0"/>
                  </a:cubicBezTo>
                  <a:cubicBezTo>
                    <a:pt x="0" y="2"/>
                    <a:pt x="2" y="21"/>
                    <a:pt x="2" y="21"/>
                  </a:cubicBezTo>
                  <a:cubicBezTo>
                    <a:pt x="2" y="21"/>
                    <a:pt x="18" y="5"/>
                    <a:pt x="30" y="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206"/>
            <p:cNvSpPr/>
            <p:nvPr/>
          </p:nvSpPr>
          <p:spPr bwMode="auto">
            <a:xfrm>
              <a:off x="3836" y="1042"/>
              <a:ext cx="138" cy="104"/>
            </a:xfrm>
            <a:custGeom>
              <a:avLst/>
              <a:gdLst>
                <a:gd name="T0" fmla="*/ 7 w 25"/>
                <a:gd name="T1" fmla="*/ 2 h 19"/>
                <a:gd name="T2" fmla="*/ 0 w 25"/>
                <a:gd name="T3" fmla="*/ 9 h 19"/>
                <a:gd name="T4" fmla="*/ 25 w 25"/>
                <a:gd name="T5" fmla="*/ 19 h 19"/>
                <a:gd name="T6" fmla="*/ 23 w 25"/>
                <a:gd name="T7" fmla="*/ 8 h 19"/>
                <a:gd name="T8" fmla="*/ 7 w 25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9">
                  <a:moveTo>
                    <a:pt x="7" y="2"/>
                  </a:moveTo>
                  <a:cubicBezTo>
                    <a:pt x="7" y="2"/>
                    <a:pt x="1" y="3"/>
                    <a:pt x="0" y="9"/>
                  </a:cubicBezTo>
                  <a:cubicBezTo>
                    <a:pt x="0" y="9"/>
                    <a:pt x="18" y="9"/>
                    <a:pt x="25" y="19"/>
                  </a:cubicBezTo>
                  <a:cubicBezTo>
                    <a:pt x="25" y="19"/>
                    <a:pt x="25" y="12"/>
                    <a:pt x="23" y="8"/>
                  </a:cubicBezTo>
                  <a:cubicBezTo>
                    <a:pt x="21" y="4"/>
                    <a:pt x="15" y="0"/>
                    <a:pt x="7" y="2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207"/>
            <p:cNvSpPr/>
            <p:nvPr/>
          </p:nvSpPr>
          <p:spPr bwMode="auto">
            <a:xfrm>
              <a:off x="4084" y="1184"/>
              <a:ext cx="99" cy="127"/>
            </a:xfrm>
            <a:custGeom>
              <a:avLst/>
              <a:gdLst>
                <a:gd name="T0" fmla="*/ 5 w 18"/>
                <a:gd name="T1" fmla="*/ 23 h 23"/>
                <a:gd name="T2" fmla="*/ 11 w 18"/>
                <a:gd name="T3" fmla="*/ 3 h 23"/>
                <a:gd name="T4" fmla="*/ 14 w 18"/>
                <a:gd name="T5" fmla="*/ 18 h 23"/>
                <a:gd name="T6" fmla="*/ 5 w 18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3">
                  <a:moveTo>
                    <a:pt x="5" y="23"/>
                  </a:moveTo>
                  <a:cubicBezTo>
                    <a:pt x="5" y="23"/>
                    <a:pt x="0" y="0"/>
                    <a:pt x="11" y="3"/>
                  </a:cubicBezTo>
                  <a:cubicBezTo>
                    <a:pt x="18" y="5"/>
                    <a:pt x="17" y="13"/>
                    <a:pt x="14" y="18"/>
                  </a:cubicBezTo>
                  <a:cubicBezTo>
                    <a:pt x="11" y="21"/>
                    <a:pt x="7" y="23"/>
                    <a:pt x="5" y="2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208"/>
            <p:cNvSpPr/>
            <p:nvPr/>
          </p:nvSpPr>
          <p:spPr bwMode="auto">
            <a:xfrm>
              <a:off x="4106" y="1206"/>
              <a:ext cx="77" cy="105"/>
            </a:xfrm>
            <a:custGeom>
              <a:avLst/>
              <a:gdLst>
                <a:gd name="T0" fmla="*/ 1 w 14"/>
                <a:gd name="T1" fmla="*/ 19 h 19"/>
                <a:gd name="T2" fmla="*/ 0 w 14"/>
                <a:gd name="T3" fmla="*/ 13 h 19"/>
                <a:gd name="T4" fmla="*/ 12 w 14"/>
                <a:gd name="T5" fmla="*/ 9 h 19"/>
                <a:gd name="T6" fmla="*/ 1 w 14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9">
                  <a:moveTo>
                    <a:pt x="1" y="19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4" y="0"/>
                    <a:pt x="12" y="9"/>
                  </a:cubicBezTo>
                  <a:cubicBezTo>
                    <a:pt x="10" y="18"/>
                    <a:pt x="1" y="19"/>
                    <a:pt x="1" y="19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209"/>
            <p:cNvSpPr/>
            <p:nvPr/>
          </p:nvSpPr>
          <p:spPr bwMode="auto">
            <a:xfrm>
              <a:off x="3115" y="1195"/>
              <a:ext cx="115" cy="143"/>
            </a:xfrm>
            <a:custGeom>
              <a:avLst/>
              <a:gdLst>
                <a:gd name="T0" fmla="*/ 18 w 21"/>
                <a:gd name="T1" fmla="*/ 25 h 26"/>
                <a:gd name="T2" fmla="*/ 8 w 21"/>
                <a:gd name="T3" fmla="*/ 5 h 26"/>
                <a:gd name="T4" fmla="*/ 6 w 21"/>
                <a:gd name="T5" fmla="*/ 21 h 26"/>
                <a:gd name="T6" fmla="*/ 18 w 21"/>
                <a:gd name="T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6">
                  <a:moveTo>
                    <a:pt x="18" y="25"/>
                  </a:moveTo>
                  <a:cubicBezTo>
                    <a:pt x="18" y="25"/>
                    <a:pt x="21" y="0"/>
                    <a:pt x="8" y="5"/>
                  </a:cubicBezTo>
                  <a:cubicBezTo>
                    <a:pt x="0" y="8"/>
                    <a:pt x="1" y="16"/>
                    <a:pt x="6" y="21"/>
                  </a:cubicBezTo>
                  <a:cubicBezTo>
                    <a:pt x="10" y="24"/>
                    <a:pt x="14" y="26"/>
                    <a:pt x="18" y="2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210"/>
            <p:cNvSpPr/>
            <p:nvPr/>
          </p:nvSpPr>
          <p:spPr bwMode="auto">
            <a:xfrm>
              <a:off x="3115" y="1228"/>
              <a:ext cx="99" cy="110"/>
            </a:xfrm>
            <a:custGeom>
              <a:avLst/>
              <a:gdLst>
                <a:gd name="T0" fmla="*/ 18 w 18"/>
                <a:gd name="T1" fmla="*/ 19 h 20"/>
                <a:gd name="T2" fmla="*/ 18 w 18"/>
                <a:gd name="T3" fmla="*/ 12 h 20"/>
                <a:gd name="T4" fmla="*/ 3 w 18"/>
                <a:gd name="T5" fmla="*/ 10 h 20"/>
                <a:gd name="T6" fmla="*/ 18 w 18"/>
                <a:gd name="T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0">
                  <a:moveTo>
                    <a:pt x="18" y="19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0" y="0"/>
                    <a:pt x="3" y="10"/>
                  </a:cubicBezTo>
                  <a:cubicBezTo>
                    <a:pt x="6" y="20"/>
                    <a:pt x="18" y="19"/>
                    <a:pt x="18" y="19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211"/>
            <p:cNvSpPr/>
            <p:nvPr/>
          </p:nvSpPr>
          <p:spPr bwMode="auto">
            <a:xfrm>
              <a:off x="3649" y="1689"/>
              <a:ext cx="88" cy="28"/>
            </a:xfrm>
            <a:custGeom>
              <a:avLst/>
              <a:gdLst>
                <a:gd name="T0" fmla="*/ 16 w 16"/>
                <a:gd name="T1" fmla="*/ 3 h 5"/>
                <a:gd name="T2" fmla="*/ 8 w 16"/>
                <a:gd name="T3" fmla="*/ 5 h 5"/>
                <a:gd name="T4" fmla="*/ 0 w 16"/>
                <a:gd name="T5" fmla="*/ 3 h 5"/>
                <a:gd name="T6" fmla="*/ 8 w 16"/>
                <a:gd name="T7" fmla="*/ 0 h 5"/>
                <a:gd name="T8" fmla="*/ 16 w 1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3"/>
                  </a:moveTo>
                  <a:cubicBezTo>
                    <a:pt x="16" y="4"/>
                    <a:pt x="12" y="5"/>
                    <a:pt x="8" y="5"/>
                  </a:cubicBezTo>
                  <a:cubicBezTo>
                    <a:pt x="4" y="5"/>
                    <a:pt x="0" y="4"/>
                    <a:pt x="0" y="3"/>
                  </a:cubicBezTo>
                  <a:cubicBezTo>
                    <a:pt x="0" y="1"/>
                    <a:pt x="4" y="0"/>
                    <a:pt x="8" y="0"/>
                  </a:cubicBezTo>
                  <a:cubicBezTo>
                    <a:pt x="12" y="0"/>
                    <a:pt x="16" y="2"/>
                    <a:pt x="16" y="3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212"/>
            <p:cNvSpPr/>
            <p:nvPr/>
          </p:nvSpPr>
          <p:spPr bwMode="auto">
            <a:xfrm>
              <a:off x="4079" y="1250"/>
              <a:ext cx="154" cy="143"/>
            </a:xfrm>
            <a:custGeom>
              <a:avLst/>
              <a:gdLst>
                <a:gd name="T0" fmla="*/ 3 w 28"/>
                <a:gd name="T1" fmla="*/ 26 h 26"/>
                <a:gd name="T2" fmla="*/ 0 w 28"/>
                <a:gd name="T3" fmla="*/ 25 h 26"/>
                <a:gd name="T4" fmla="*/ 22 w 28"/>
                <a:gd name="T5" fmla="*/ 0 h 26"/>
                <a:gd name="T6" fmla="*/ 3 w 28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6">
                  <a:moveTo>
                    <a:pt x="3" y="26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22" y="16"/>
                    <a:pt x="22" y="0"/>
                  </a:cubicBezTo>
                  <a:cubicBezTo>
                    <a:pt x="22" y="0"/>
                    <a:pt x="28" y="17"/>
                    <a:pt x="3" y="2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213"/>
            <p:cNvSpPr/>
            <p:nvPr/>
          </p:nvSpPr>
          <p:spPr bwMode="auto">
            <a:xfrm>
              <a:off x="3126" y="614"/>
              <a:ext cx="143" cy="148"/>
            </a:xfrm>
            <a:custGeom>
              <a:avLst/>
              <a:gdLst>
                <a:gd name="T0" fmla="*/ 0 w 26"/>
                <a:gd name="T1" fmla="*/ 1 h 27"/>
                <a:gd name="T2" fmla="*/ 3 w 26"/>
                <a:gd name="T3" fmla="*/ 8 h 27"/>
                <a:gd name="T4" fmla="*/ 7 w 26"/>
                <a:gd name="T5" fmla="*/ 16 h 27"/>
                <a:gd name="T6" fmla="*/ 23 w 26"/>
                <a:gd name="T7" fmla="*/ 26 h 27"/>
                <a:gd name="T8" fmla="*/ 26 w 26"/>
                <a:gd name="T9" fmla="*/ 27 h 27"/>
                <a:gd name="T10" fmla="*/ 23 w 26"/>
                <a:gd name="T11" fmla="*/ 25 h 27"/>
                <a:gd name="T12" fmla="*/ 19 w 26"/>
                <a:gd name="T13" fmla="*/ 22 h 27"/>
                <a:gd name="T14" fmla="*/ 11 w 26"/>
                <a:gd name="T15" fmla="*/ 16 h 27"/>
                <a:gd name="T16" fmla="*/ 5 w 26"/>
                <a:gd name="T17" fmla="*/ 8 h 27"/>
                <a:gd name="T18" fmla="*/ 2 w 26"/>
                <a:gd name="T19" fmla="*/ 2 h 27"/>
                <a:gd name="T20" fmla="*/ 1 w 26"/>
                <a:gd name="T21" fmla="*/ 0 h 27"/>
                <a:gd name="T22" fmla="*/ 0 w 26"/>
                <a:gd name="T2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7">
                  <a:moveTo>
                    <a:pt x="0" y="1"/>
                  </a:moveTo>
                  <a:cubicBezTo>
                    <a:pt x="0" y="3"/>
                    <a:pt x="2" y="7"/>
                    <a:pt x="3" y="8"/>
                  </a:cubicBezTo>
                  <a:cubicBezTo>
                    <a:pt x="4" y="11"/>
                    <a:pt x="5" y="14"/>
                    <a:pt x="7" y="16"/>
                  </a:cubicBezTo>
                  <a:cubicBezTo>
                    <a:pt x="11" y="21"/>
                    <a:pt x="17" y="25"/>
                    <a:pt x="23" y="26"/>
                  </a:cubicBezTo>
                  <a:cubicBezTo>
                    <a:pt x="24" y="27"/>
                    <a:pt x="25" y="27"/>
                    <a:pt x="26" y="27"/>
                  </a:cubicBezTo>
                  <a:cubicBezTo>
                    <a:pt x="25" y="26"/>
                    <a:pt x="24" y="26"/>
                    <a:pt x="23" y="25"/>
                  </a:cubicBezTo>
                  <a:cubicBezTo>
                    <a:pt x="21" y="24"/>
                    <a:pt x="20" y="23"/>
                    <a:pt x="19" y="22"/>
                  </a:cubicBezTo>
                  <a:cubicBezTo>
                    <a:pt x="16" y="21"/>
                    <a:pt x="13" y="19"/>
                    <a:pt x="11" y="16"/>
                  </a:cubicBezTo>
                  <a:cubicBezTo>
                    <a:pt x="9" y="14"/>
                    <a:pt x="7" y="11"/>
                    <a:pt x="5" y="8"/>
                  </a:cubicBezTo>
                  <a:cubicBezTo>
                    <a:pt x="4" y="6"/>
                    <a:pt x="3" y="4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214"/>
            <p:cNvSpPr/>
            <p:nvPr/>
          </p:nvSpPr>
          <p:spPr bwMode="auto">
            <a:xfrm>
              <a:off x="3208" y="559"/>
              <a:ext cx="88" cy="115"/>
            </a:xfrm>
            <a:custGeom>
              <a:avLst/>
              <a:gdLst>
                <a:gd name="T0" fmla="*/ 2 w 16"/>
                <a:gd name="T1" fmla="*/ 0 h 21"/>
                <a:gd name="T2" fmla="*/ 16 w 16"/>
                <a:gd name="T3" fmla="*/ 21 h 21"/>
                <a:gd name="T4" fmla="*/ 2 w 16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1">
                  <a:moveTo>
                    <a:pt x="2" y="0"/>
                  </a:moveTo>
                  <a:cubicBezTo>
                    <a:pt x="2" y="0"/>
                    <a:pt x="0" y="17"/>
                    <a:pt x="16" y="21"/>
                  </a:cubicBezTo>
                  <a:cubicBezTo>
                    <a:pt x="16" y="21"/>
                    <a:pt x="5" y="14"/>
                    <a:pt x="2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215"/>
            <p:cNvSpPr/>
            <p:nvPr/>
          </p:nvSpPr>
          <p:spPr bwMode="auto">
            <a:xfrm>
              <a:off x="3996" y="680"/>
              <a:ext cx="149" cy="153"/>
            </a:xfrm>
            <a:custGeom>
              <a:avLst/>
              <a:gdLst>
                <a:gd name="T0" fmla="*/ 19 w 27"/>
                <a:gd name="T1" fmla="*/ 0 h 28"/>
                <a:gd name="T2" fmla="*/ 0 w 27"/>
                <a:gd name="T3" fmla="*/ 28 h 28"/>
                <a:gd name="T4" fmla="*/ 19 w 27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8">
                  <a:moveTo>
                    <a:pt x="19" y="0"/>
                  </a:moveTo>
                  <a:cubicBezTo>
                    <a:pt x="19" y="0"/>
                    <a:pt x="27" y="23"/>
                    <a:pt x="0" y="28"/>
                  </a:cubicBezTo>
                  <a:cubicBezTo>
                    <a:pt x="0" y="28"/>
                    <a:pt x="14" y="17"/>
                    <a:pt x="19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216"/>
            <p:cNvSpPr/>
            <p:nvPr/>
          </p:nvSpPr>
          <p:spPr bwMode="auto">
            <a:xfrm>
              <a:off x="3599" y="466"/>
              <a:ext cx="424" cy="120"/>
            </a:xfrm>
            <a:custGeom>
              <a:avLst/>
              <a:gdLst>
                <a:gd name="T0" fmla="*/ 77 w 77"/>
                <a:gd name="T1" fmla="*/ 18 h 22"/>
                <a:gd name="T2" fmla="*/ 42 w 77"/>
                <a:gd name="T3" fmla="*/ 7 h 22"/>
                <a:gd name="T4" fmla="*/ 9 w 77"/>
                <a:gd name="T5" fmla="*/ 21 h 22"/>
                <a:gd name="T6" fmla="*/ 52 w 77"/>
                <a:gd name="T7" fmla="*/ 17 h 22"/>
                <a:gd name="T8" fmla="*/ 77 w 77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22">
                  <a:moveTo>
                    <a:pt x="77" y="18"/>
                  </a:moveTo>
                  <a:cubicBezTo>
                    <a:pt x="77" y="18"/>
                    <a:pt x="65" y="0"/>
                    <a:pt x="42" y="7"/>
                  </a:cubicBezTo>
                  <a:cubicBezTo>
                    <a:pt x="19" y="15"/>
                    <a:pt x="19" y="20"/>
                    <a:pt x="9" y="21"/>
                  </a:cubicBezTo>
                  <a:cubicBezTo>
                    <a:pt x="0" y="21"/>
                    <a:pt x="34" y="22"/>
                    <a:pt x="52" y="17"/>
                  </a:cubicBezTo>
                  <a:cubicBezTo>
                    <a:pt x="71" y="12"/>
                    <a:pt x="74" y="22"/>
                    <a:pt x="77" y="18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217"/>
            <p:cNvSpPr/>
            <p:nvPr/>
          </p:nvSpPr>
          <p:spPr bwMode="auto">
            <a:xfrm>
              <a:off x="4073" y="734"/>
              <a:ext cx="165" cy="236"/>
            </a:xfrm>
            <a:custGeom>
              <a:avLst/>
              <a:gdLst>
                <a:gd name="T0" fmla="*/ 1 w 30"/>
                <a:gd name="T1" fmla="*/ 25 h 43"/>
                <a:gd name="T2" fmla="*/ 18 w 30"/>
                <a:gd name="T3" fmla="*/ 0 h 43"/>
                <a:gd name="T4" fmla="*/ 27 w 30"/>
                <a:gd name="T5" fmla="*/ 17 h 43"/>
                <a:gd name="T6" fmla="*/ 0 w 30"/>
                <a:gd name="T7" fmla="*/ 43 h 43"/>
                <a:gd name="T8" fmla="*/ 1 w 30"/>
                <a:gd name="T9" fmla="*/ 2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3">
                  <a:moveTo>
                    <a:pt x="1" y="25"/>
                  </a:moveTo>
                  <a:cubicBezTo>
                    <a:pt x="1" y="25"/>
                    <a:pt x="20" y="15"/>
                    <a:pt x="18" y="0"/>
                  </a:cubicBezTo>
                  <a:cubicBezTo>
                    <a:pt x="18" y="0"/>
                    <a:pt x="30" y="3"/>
                    <a:pt x="27" y="17"/>
                  </a:cubicBezTo>
                  <a:cubicBezTo>
                    <a:pt x="24" y="31"/>
                    <a:pt x="0" y="43"/>
                    <a:pt x="0" y="43"/>
                  </a:cubicBezTo>
                  <a:lnTo>
                    <a:pt x="1" y="25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218"/>
            <p:cNvSpPr/>
            <p:nvPr/>
          </p:nvSpPr>
          <p:spPr bwMode="auto">
            <a:xfrm>
              <a:off x="3346" y="1311"/>
              <a:ext cx="33" cy="11"/>
            </a:xfrm>
            <a:custGeom>
              <a:avLst/>
              <a:gdLst>
                <a:gd name="T0" fmla="*/ 6 w 6"/>
                <a:gd name="T1" fmla="*/ 1 h 2"/>
                <a:gd name="T2" fmla="*/ 5 w 6"/>
                <a:gd name="T3" fmla="*/ 2 h 2"/>
                <a:gd name="T4" fmla="*/ 1 w 6"/>
                <a:gd name="T5" fmla="*/ 2 h 2"/>
                <a:gd name="T6" fmla="*/ 0 w 6"/>
                <a:gd name="T7" fmla="*/ 1 h 2"/>
                <a:gd name="T8" fmla="*/ 0 w 6"/>
                <a:gd name="T9" fmla="*/ 1 h 2"/>
                <a:gd name="T10" fmla="*/ 1 w 6"/>
                <a:gd name="T11" fmla="*/ 0 h 2"/>
                <a:gd name="T12" fmla="*/ 5 w 6"/>
                <a:gd name="T13" fmla="*/ 0 h 2"/>
                <a:gd name="T14" fmla="*/ 6 w 6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219"/>
            <p:cNvSpPr/>
            <p:nvPr/>
          </p:nvSpPr>
          <p:spPr bwMode="auto">
            <a:xfrm>
              <a:off x="3930" y="1311"/>
              <a:ext cx="27" cy="11"/>
            </a:xfrm>
            <a:custGeom>
              <a:avLst/>
              <a:gdLst>
                <a:gd name="T0" fmla="*/ 5 w 5"/>
                <a:gd name="T1" fmla="*/ 1 h 2"/>
                <a:gd name="T2" fmla="*/ 5 w 5"/>
                <a:gd name="T3" fmla="*/ 2 h 2"/>
                <a:gd name="T4" fmla="*/ 1 w 5"/>
                <a:gd name="T5" fmla="*/ 1 h 2"/>
                <a:gd name="T6" fmla="*/ 0 w 5"/>
                <a:gd name="T7" fmla="*/ 1 h 2"/>
                <a:gd name="T8" fmla="*/ 0 w 5"/>
                <a:gd name="T9" fmla="*/ 1 h 2"/>
                <a:gd name="T10" fmla="*/ 1 w 5"/>
                <a:gd name="T11" fmla="*/ 0 h 2"/>
                <a:gd name="T12" fmla="*/ 5 w 5"/>
                <a:gd name="T13" fmla="*/ 0 h 2"/>
                <a:gd name="T14" fmla="*/ 5 w 5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1"/>
                    <a:pt x="5" y="2"/>
                    <a:pt x="5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220"/>
            <p:cNvSpPr/>
            <p:nvPr/>
          </p:nvSpPr>
          <p:spPr bwMode="auto">
            <a:xfrm>
              <a:off x="3511" y="1146"/>
              <a:ext cx="309" cy="340"/>
            </a:xfrm>
            <a:custGeom>
              <a:avLst/>
              <a:gdLst>
                <a:gd name="T0" fmla="*/ 42 w 56"/>
                <a:gd name="T1" fmla="*/ 7 h 62"/>
                <a:gd name="T2" fmla="*/ 41 w 56"/>
                <a:gd name="T3" fmla="*/ 50 h 62"/>
                <a:gd name="T4" fmla="*/ 6 w 56"/>
                <a:gd name="T5" fmla="*/ 46 h 62"/>
                <a:gd name="T6" fmla="*/ 16 w 56"/>
                <a:gd name="T7" fmla="*/ 5 h 62"/>
                <a:gd name="T8" fmla="*/ 28 w 56"/>
                <a:gd name="T9" fmla="*/ 0 h 62"/>
                <a:gd name="T10" fmla="*/ 42 w 56"/>
                <a:gd name="T11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2">
                  <a:moveTo>
                    <a:pt x="42" y="7"/>
                  </a:moveTo>
                  <a:cubicBezTo>
                    <a:pt x="42" y="7"/>
                    <a:pt x="56" y="38"/>
                    <a:pt x="41" y="50"/>
                  </a:cubicBezTo>
                  <a:cubicBezTo>
                    <a:pt x="27" y="62"/>
                    <a:pt x="9" y="55"/>
                    <a:pt x="6" y="46"/>
                  </a:cubicBezTo>
                  <a:cubicBezTo>
                    <a:pt x="0" y="31"/>
                    <a:pt x="13" y="26"/>
                    <a:pt x="16" y="5"/>
                  </a:cubicBezTo>
                  <a:cubicBezTo>
                    <a:pt x="16" y="5"/>
                    <a:pt x="20" y="0"/>
                    <a:pt x="28" y="0"/>
                  </a:cubicBezTo>
                  <a:cubicBezTo>
                    <a:pt x="36" y="0"/>
                    <a:pt x="42" y="7"/>
                    <a:pt x="42" y="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221"/>
            <p:cNvSpPr/>
            <p:nvPr/>
          </p:nvSpPr>
          <p:spPr bwMode="auto">
            <a:xfrm>
              <a:off x="3533" y="1141"/>
              <a:ext cx="270" cy="301"/>
            </a:xfrm>
            <a:custGeom>
              <a:avLst/>
              <a:gdLst>
                <a:gd name="T0" fmla="*/ 36 w 49"/>
                <a:gd name="T1" fmla="*/ 6 h 55"/>
                <a:gd name="T2" fmla="*/ 36 w 49"/>
                <a:gd name="T3" fmla="*/ 44 h 55"/>
                <a:gd name="T4" fmla="*/ 4 w 49"/>
                <a:gd name="T5" fmla="*/ 40 h 55"/>
                <a:gd name="T6" fmla="*/ 13 w 49"/>
                <a:gd name="T7" fmla="*/ 4 h 55"/>
                <a:gd name="T8" fmla="*/ 24 w 49"/>
                <a:gd name="T9" fmla="*/ 0 h 55"/>
                <a:gd name="T10" fmla="*/ 36 w 49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5">
                  <a:moveTo>
                    <a:pt x="36" y="6"/>
                  </a:moveTo>
                  <a:cubicBezTo>
                    <a:pt x="36" y="6"/>
                    <a:pt x="49" y="33"/>
                    <a:pt x="36" y="44"/>
                  </a:cubicBezTo>
                  <a:cubicBezTo>
                    <a:pt x="24" y="55"/>
                    <a:pt x="7" y="48"/>
                    <a:pt x="4" y="40"/>
                  </a:cubicBezTo>
                  <a:cubicBezTo>
                    <a:pt x="0" y="26"/>
                    <a:pt x="11" y="23"/>
                    <a:pt x="13" y="4"/>
                  </a:cubicBezTo>
                  <a:cubicBezTo>
                    <a:pt x="13" y="4"/>
                    <a:pt x="17" y="0"/>
                    <a:pt x="24" y="0"/>
                  </a:cubicBezTo>
                  <a:cubicBezTo>
                    <a:pt x="31" y="0"/>
                    <a:pt x="36" y="6"/>
                    <a:pt x="36" y="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222"/>
            <p:cNvSpPr/>
            <p:nvPr/>
          </p:nvSpPr>
          <p:spPr bwMode="auto">
            <a:xfrm>
              <a:off x="3605" y="1338"/>
              <a:ext cx="49" cy="22"/>
            </a:xfrm>
            <a:custGeom>
              <a:avLst/>
              <a:gdLst>
                <a:gd name="T0" fmla="*/ 0 w 9"/>
                <a:gd name="T1" fmla="*/ 2 h 4"/>
                <a:gd name="T2" fmla="*/ 5 w 9"/>
                <a:gd name="T3" fmla="*/ 4 h 4"/>
                <a:gd name="T4" fmla="*/ 9 w 9"/>
                <a:gd name="T5" fmla="*/ 2 h 4"/>
                <a:gd name="T6" fmla="*/ 5 w 9"/>
                <a:gd name="T7" fmla="*/ 0 h 4"/>
                <a:gd name="T8" fmla="*/ 0 w 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2"/>
                  </a:moveTo>
                  <a:cubicBezTo>
                    <a:pt x="0" y="4"/>
                    <a:pt x="2" y="4"/>
                    <a:pt x="5" y="4"/>
                  </a:cubicBezTo>
                  <a:cubicBezTo>
                    <a:pt x="7" y="4"/>
                    <a:pt x="9" y="3"/>
                    <a:pt x="9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223"/>
            <p:cNvSpPr/>
            <p:nvPr/>
          </p:nvSpPr>
          <p:spPr bwMode="auto">
            <a:xfrm>
              <a:off x="3373" y="1179"/>
              <a:ext cx="144" cy="104"/>
            </a:xfrm>
            <a:custGeom>
              <a:avLst/>
              <a:gdLst>
                <a:gd name="T0" fmla="*/ 1 w 26"/>
                <a:gd name="T1" fmla="*/ 19 h 19"/>
                <a:gd name="T2" fmla="*/ 0 w 26"/>
                <a:gd name="T3" fmla="*/ 18 h 19"/>
                <a:gd name="T4" fmla="*/ 9 w 26"/>
                <a:gd name="T5" fmla="*/ 2 h 19"/>
                <a:gd name="T6" fmla="*/ 26 w 26"/>
                <a:gd name="T7" fmla="*/ 11 h 19"/>
                <a:gd name="T8" fmla="*/ 26 w 26"/>
                <a:gd name="T9" fmla="*/ 13 h 19"/>
                <a:gd name="T10" fmla="*/ 24 w 26"/>
                <a:gd name="T11" fmla="*/ 12 h 19"/>
                <a:gd name="T12" fmla="*/ 10 w 26"/>
                <a:gd name="T13" fmla="*/ 6 h 19"/>
                <a:gd name="T14" fmla="*/ 3 w 26"/>
                <a:gd name="T15" fmla="*/ 18 h 19"/>
                <a:gd name="T16" fmla="*/ 2 w 26"/>
                <a:gd name="T17" fmla="*/ 19 h 19"/>
                <a:gd name="T18" fmla="*/ 1 w 26"/>
                <a:gd name="T1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1" y="19"/>
                  </a:moveTo>
                  <a:cubicBezTo>
                    <a:pt x="1" y="19"/>
                    <a:pt x="0" y="19"/>
                    <a:pt x="0" y="18"/>
                  </a:cubicBezTo>
                  <a:cubicBezTo>
                    <a:pt x="0" y="18"/>
                    <a:pt x="0" y="5"/>
                    <a:pt x="9" y="2"/>
                  </a:cubicBezTo>
                  <a:cubicBezTo>
                    <a:pt x="15" y="0"/>
                    <a:pt x="22" y="3"/>
                    <a:pt x="26" y="11"/>
                  </a:cubicBezTo>
                  <a:cubicBezTo>
                    <a:pt x="26" y="12"/>
                    <a:pt x="26" y="12"/>
                    <a:pt x="26" y="13"/>
                  </a:cubicBezTo>
                  <a:cubicBezTo>
                    <a:pt x="25" y="13"/>
                    <a:pt x="24" y="13"/>
                    <a:pt x="24" y="12"/>
                  </a:cubicBezTo>
                  <a:cubicBezTo>
                    <a:pt x="22" y="9"/>
                    <a:pt x="18" y="3"/>
                    <a:pt x="10" y="6"/>
                  </a:cubicBezTo>
                  <a:cubicBezTo>
                    <a:pt x="3" y="9"/>
                    <a:pt x="3" y="18"/>
                    <a:pt x="3" y="18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1" y="19"/>
                    <a:pt x="1" y="19"/>
                    <a:pt x="1" y="19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224"/>
            <p:cNvSpPr/>
            <p:nvPr/>
          </p:nvSpPr>
          <p:spPr bwMode="auto">
            <a:xfrm>
              <a:off x="3803" y="1179"/>
              <a:ext cx="149" cy="104"/>
            </a:xfrm>
            <a:custGeom>
              <a:avLst/>
              <a:gdLst>
                <a:gd name="T0" fmla="*/ 25 w 27"/>
                <a:gd name="T1" fmla="*/ 19 h 19"/>
                <a:gd name="T2" fmla="*/ 26 w 27"/>
                <a:gd name="T3" fmla="*/ 18 h 19"/>
                <a:gd name="T4" fmla="*/ 18 w 27"/>
                <a:gd name="T5" fmla="*/ 2 h 19"/>
                <a:gd name="T6" fmla="*/ 1 w 27"/>
                <a:gd name="T7" fmla="*/ 11 h 19"/>
                <a:gd name="T8" fmla="*/ 1 w 27"/>
                <a:gd name="T9" fmla="*/ 13 h 19"/>
                <a:gd name="T10" fmla="*/ 2 w 27"/>
                <a:gd name="T11" fmla="*/ 12 h 19"/>
                <a:gd name="T12" fmla="*/ 17 w 27"/>
                <a:gd name="T13" fmla="*/ 6 h 19"/>
                <a:gd name="T14" fmla="*/ 24 w 27"/>
                <a:gd name="T15" fmla="*/ 18 h 19"/>
                <a:gd name="T16" fmla="*/ 25 w 27"/>
                <a:gd name="T17" fmla="*/ 19 h 19"/>
                <a:gd name="T18" fmla="*/ 25 w 27"/>
                <a:gd name="T1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9">
                  <a:moveTo>
                    <a:pt x="25" y="19"/>
                  </a:moveTo>
                  <a:cubicBezTo>
                    <a:pt x="26" y="19"/>
                    <a:pt x="26" y="19"/>
                    <a:pt x="26" y="18"/>
                  </a:cubicBezTo>
                  <a:cubicBezTo>
                    <a:pt x="26" y="18"/>
                    <a:pt x="27" y="5"/>
                    <a:pt x="18" y="2"/>
                  </a:cubicBezTo>
                  <a:cubicBezTo>
                    <a:pt x="11" y="0"/>
                    <a:pt x="5" y="3"/>
                    <a:pt x="1" y="11"/>
                  </a:cubicBezTo>
                  <a:cubicBezTo>
                    <a:pt x="0" y="12"/>
                    <a:pt x="1" y="12"/>
                    <a:pt x="1" y="13"/>
                  </a:cubicBezTo>
                  <a:cubicBezTo>
                    <a:pt x="2" y="13"/>
                    <a:pt x="2" y="13"/>
                    <a:pt x="2" y="12"/>
                  </a:cubicBezTo>
                  <a:cubicBezTo>
                    <a:pt x="4" y="9"/>
                    <a:pt x="8" y="3"/>
                    <a:pt x="17" y="6"/>
                  </a:cubicBezTo>
                  <a:cubicBezTo>
                    <a:pt x="24" y="9"/>
                    <a:pt x="24" y="18"/>
                    <a:pt x="24" y="18"/>
                  </a:cubicBezTo>
                  <a:cubicBezTo>
                    <a:pt x="24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225"/>
            <p:cNvSpPr/>
            <p:nvPr/>
          </p:nvSpPr>
          <p:spPr bwMode="auto">
            <a:xfrm>
              <a:off x="3506" y="1464"/>
              <a:ext cx="391" cy="242"/>
            </a:xfrm>
            <a:custGeom>
              <a:avLst/>
              <a:gdLst>
                <a:gd name="T0" fmla="*/ 0 w 71"/>
                <a:gd name="T1" fmla="*/ 13 h 44"/>
                <a:gd name="T2" fmla="*/ 52 w 71"/>
                <a:gd name="T3" fmla="*/ 29 h 44"/>
                <a:gd name="T4" fmla="*/ 68 w 71"/>
                <a:gd name="T5" fmla="*/ 0 h 44"/>
                <a:gd name="T6" fmla="*/ 30 w 71"/>
                <a:gd name="T7" fmla="*/ 12 h 44"/>
                <a:gd name="T8" fmla="*/ 0 w 71"/>
                <a:gd name="T9" fmla="*/ 1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44">
                  <a:moveTo>
                    <a:pt x="0" y="13"/>
                  </a:moveTo>
                  <a:cubicBezTo>
                    <a:pt x="0" y="13"/>
                    <a:pt x="16" y="44"/>
                    <a:pt x="52" y="29"/>
                  </a:cubicBezTo>
                  <a:cubicBezTo>
                    <a:pt x="71" y="21"/>
                    <a:pt x="68" y="0"/>
                    <a:pt x="68" y="0"/>
                  </a:cubicBezTo>
                  <a:cubicBezTo>
                    <a:pt x="68" y="0"/>
                    <a:pt x="62" y="6"/>
                    <a:pt x="30" y="12"/>
                  </a:cubicBezTo>
                  <a:cubicBezTo>
                    <a:pt x="14" y="15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226"/>
            <p:cNvSpPr/>
            <p:nvPr/>
          </p:nvSpPr>
          <p:spPr bwMode="auto">
            <a:xfrm>
              <a:off x="3621" y="1547"/>
              <a:ext cx="237" cy="104"/>
            </a:xfrm>
            <a:custGeom>
              <a:avLst/>
              <a:gdLst>
                <a:gd name="T0" fmla="*/ 43 w 43"/>
                <a:gd name="T1" fmla="*/ 4 h 19"/>
                <a:gd name="T2" fmla="*/ 18 w 43"/>
                <a:gd name="T3" fmla="*/ 3 h 19"/>
                <a:gd name="T4" fmla="*/ 0 w 43"/>
                <a:gd name="T5" fmla="*/ 16 h 19"/>
                <a:gd name="T6" fmla="*/ 31 w 43"/>
                <a:gd name="T7" fmla="*/ 14 h 19"/>
                <a:gd name="T8" fmla="*/ 43 w 43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9">
                  <a:moveTo>
                    <a:pt x="43" y="4"/>
                  </a:moveTo>
                  <a:cubicBezTo>
                    <a:pt x="37" y="2"/>
                    <a:pt x="27" y="0"/>
                    <a:pt x="18" y="3"/>
                  </a:cubicBezTo>
                  <a:cubicBezTo>
                    <a:pt x="6" y="7"/>
                    <a:pt x="1" y="13"/>
                    <a:pt x="0" y="16"/>
                  </a:cubicBezTo>
                  <a:cubicBezTo>
                    <a:pt x="8" y="19"/>
                    <a:pt x="18" y="19"/>
                    <a:pt x="31" y="14"/>
                  </a:cubicBezTo>
                  <a:cubicBezTo>
                    <a:pt x="37" y="11"/>
                    <a:pt x="41" y="8"/>
                    <a:pt x="43" y="4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" name="66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979319" y="-350579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696" fill="hold"/>
                                            <p:tgtEl>
                                              <p:spTgt spid="67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xit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xit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9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9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" dur="750" fill="hold"/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0" dur="750" fill="hold"/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9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9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375E-6 2.96296E-6 L 0.01536 -0.03542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8" y="-17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9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9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9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7 3.7037E-7 L 0.01081 0.05093 " pathEditMode="relative" rAng="0" ptsTypes="AA">
                                          <p:cBhvr>
                                            <p:cTn id="58" dur="1000" fill="hold"/>
                                            <p:tgtEl>
                                              <p:spTgt spid="9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4" y="2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/>
                                            <p:tgtEl>
                                              <p:spTgt spid="9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9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9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2" presetClass="path" presetSubtype="0" accel="50000" decel="5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4.16667E-6 1.48148E-6 L 0.01106 -0.0257 " pathEditMode="relative" rAng="0" ptsTypes="AA">
                                          <p:cBhvr>
                                            <p:cTn id="67" dur="1000" fill="hold"/>
                                            <p:tgtEl>
                                              <p:spTgt spid="9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7" y="-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/>
                                            <p:tgtEl>
                                              <p:spTgt spid="9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9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42" presetClass="path" presetSubtype="0" accel="50000" decel="5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2.08333E-7 -1.11111E-6 L 0.00781 0.03773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500"/>
                                            <p:tgtEl>
                                              <p:spTgt spid="9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3" dur="500"/>
                                            <p:tgtEl>
                                              <p:spTgt spid="9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4.58333E-6 2.96296E-6 L 0.00664 -0.01528 " pathEditMode="relative" rAng="0" ptsTypes="AA">
                                          <p:cBhvr>
                                            <p:cTn id="85" dur="1000" fill="hold"/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6" y="-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9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9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9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6.25E-7 1.85185E-6 L 0.00521 0.02523 " pathEditMode="relative" rAng="0" ptsTypes="AA">
                                          <p:cBhvr>
                                            <p:cTn id="94" dur="1000" fill="hold"/>
                                            <p:tgtEl>
                                              <p:spTgt spid="9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10" presetClass="exit" presetSubtype="0" fill="hold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9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250"/>
                                            <p:tgtEl>
                                              <p:spTgt spid="6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250" fill="hold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50" fill="hold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6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200" fill="hold"/>
                                            <p:tgtEl>
                                              <p:spTgt spid="6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23" presetClass="exit" presetSubtype="544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1" dur="300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00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0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200" fill="hold"/>
                                            <p:tgtEl>
                                              <p:spTgt spid="6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23" presetClass="exit" presetSubtype="544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9" dur="300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23" presetClass="entr" presetSubtype="52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250" fill="hold"/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250" fill="hold"/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250" fill="hold"/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250" fill="hold"/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6" presetClass="emp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Scale>
                                          <p:cBhvr>
                                            <p:cTn id="133" dur="250" fill="hold"/>
                                            <p:tgtEl>
                                              <p:spTgt spid="6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" presetID="32" presetClass="emph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35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6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37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8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39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0" presetID="23" presetClass="entr" presetSubtype="528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25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25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25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25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fill="hold" grpId="1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250" fill="hold"/>
                                            <p:tgtEl>
                                              <p:spTgt spid="617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32" presetClass="emph" presetSubtype="0" fill="hold" grpId="2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9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0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51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2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53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4" presetID="23" presetClass="entr" presetSubtype="528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25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25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25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25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250" fill="hold"/>
                                            <p:tgtEl>
                                              <p:spTgt spid="618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32" presetClass="emph" presetSubtype="0" fill="hold" grpId="2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63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4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5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6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7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8" presetID="23" presetClass="entr" presetSubtype="528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25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25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25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25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4" presetID="6" presetClass="emph" presetSubtype="0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75" dur="250" fill="hold"/>
                                            <p:tgtEl>
                                              <p:spTgt spid="619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6" presetID="32" presetClass="emph" presetSubtype="0" fill="hold" grpId="2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77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8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79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80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1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2" presetID="23" presetClass="entr" presetSubtype="528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25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25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25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25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250" fill="hold"/>
                                            <p:tgtEl>
                                              <p:spTgt spid="620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32" presetClass="emph" presetSubtype="0" fill="hold" grpId="2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91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2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93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4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95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6" presetID="23" presetClass="entr" presetSubtype="528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8" dur="25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25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25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25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6" presetClass="emph" presetSubtype="0" fill="hold" grpId="1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Scale>
                                          <p:cBhvr>
                                            <p:cTn id="203" dur="250" fill="hold"/>
                                            <p:tgtEl>
                                              <p:spTgt spid="621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4" presetID="32" presetClass="emph" presetSubtype="0" fill="hold" grpId="2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05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06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07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08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09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0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1" dur="250"/>
                                            <p:tgtEl>
                                              <p:spTgt spid="6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4" dur="250"/>
                                            <p:tgtEl>
                                              <p:spTgt spid="6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7" dur="250"/>
                                            <p:tgtEl>
                                              <p:spTgt spid="6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0" dur="250"/>
                                            <p:tgtEl>
                                              <p:spTgt spid="6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3" dur="250"/>
                                            <p:tgtEl>
                                              <p:spTgt spid="6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6" dur="250"/>
                                            <p:tgtEl>
                                              <p:spTgt spid="6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" presetID="1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23" presetClass="entr" presetSubtype="528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6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8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1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2" presetClass="entr" presetSubtype="4" fill="hold" nodeType="withEffect" p14:presetBounceEnd="48000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43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4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5" presetID="53" presetClass="entr" presetSubtype="16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7" dur="5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9" dur="5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0" presetID="10" presetClass="exit" presetSubtype="0" fill="hold" nodeType="withEffect">
                                      <p:stCondLst>
                                        <p:cond delay="49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1" dur="5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5" dur="250"/>
                                            <p:tgtEl>
                                              <p:spTgt spid="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6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7" dur="250"/>
                                            <p:tgtEl>
                                              <p:spTgt spid="3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1" dur="250"/>
                                            <p:tgtEl>
                                              <p:spTgt spid="3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2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3" dur="250"/>
                                            <p:tgtEl>
                                              <p:spTgt spid="3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7" dur="250"/>
                                            <p:tgtEl>
                                              <p:spTgt spid="3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8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9" dur="250"/>
                                            <p:tgtEl>
                                              <p:spTgt spid="3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25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4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5" dur="25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9" dur="25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0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81" dur="25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5" dur="25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6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87" dur="25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1" dur="250"/>
                                            <p:tgtEl>
                                              <p:spTgt spid="3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93" dur="250"/>
                                            <p:tgtEl>
                                              <p:spTgt spid="3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7" dur="250"/>
                                            <p:tgtEl>
                                              <p:spTgt spid="3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8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99" dur="250"/>
                                            <p:tgtEl>
                                              <p:spTgt spid="3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23" presetClass="exit" presetSubtype="16" fill="hold" grpId="1" nodeType="withEffect">
                                      <p:stCondLst>
                                        <p:cond delay="63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2" dur="25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4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25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4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" presetID="1" presetClass="entr" presetSubtype="0" fill="hold" grpId="0" nodeType="withEffect">
                                      <p:stCondLst>
                                        <p:cond delay="655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10" presetClass="exit" presetSubtype="0" fill="hold" grpId="0" nodeType="withEffect">
                                      <p:stCondLst>
                                        <p:cond delay="65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8" dur="500"/>
                                            <p:tgtEl>
                                              <p:spTgt spid="5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0" presetID="1" presetClass="exit" presetSubtype="0" fill="hold" nodeType="withEffect">
                                      <p:stCondLst>
                                        <p:cond delay="635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2" presetID="23" presetClass="exit" presetSubtype="32" fill="hold" grpId="1" nodeType="withEffect">
                                      <p:stCondLst>
                                        <p:cond delay="65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3" dur="25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25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6" presetID="16" presetClass="entr" presetSubtype="37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8" dur="500"/>
                                            <p:tgtEl>
                                              <p:spTgt spid="4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accel="50000" decel="5000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0 1.48148E-6 L -0.2987 0.00995 " pathEditMode="relative" rAng="0" ptsTypes="AA">
                                          <p:cBhvr>
                                            <p:cTn id="320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935" y="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1" presetClass="exit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1" presetClass="entr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" presetClass="entr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9" dur="1000" fill="hold"/>
                                            <p:tgtEl>
                                              <p:spTgt spid="6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0" dur="1000" fill="hold"/>
                                            <p:tgtEl>
                                              <p:spTgt spid="6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1" dur="1000"/>
                                            <p:tgtEl>
                                              <p:spTgt spid="6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2" presetID="22" presetClass="entr" presetSubtype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4" dur="250"/>
                                            <p:tgtEl>
                                              <p:spTgt spid="9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32" presetClass="emph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36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7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8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9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40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7200">
                    <p:cTn id="34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76"/>
                    </p:tgtEl>
                  </p:cMediaNode>
                </p:audio>
                <p:audio>
                  <p:cMediaNode vol="100000" numSld="999" showWhenStopped="0">
                    <p:cTn id="34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502" grpId="0" animBg="1"/>
          <p:bldP spid="674" grpId="0"/>
          <p:bldP spid="955" grpId="0" animBg="1"/>
          <p:bldP spid="956" grpId="0" animBg="1"/>
          <p:bldP spid="956" grpId="1" animBg="1"/>
          <p:bldP spid="957" grpId="0" animBg="1"/>
          <p:bldP spid="957" grpId="1" animBg="1"/>
          <p:bldP spid="615" grpId="0" animBg="1"/>
          <p:bldP spid="675" grpId="0" animBg="1"/>
          <p:bldP spid="616" grpId="0" animBg="1"/>
          <p:bldP spid="616" grpId="1" animBg="1"/>
          <p:bldP spid="616" grpId="2" animBg="1"/>
          <p:bldP spid="616" grpId="3" animBg="1"/>
          <p:bldP spid="617" grpId="0" animBg="1"/>
          <p:bldP spid="617" grpId="1" animBg="1"/>
          <p:bldP spid="617" grpId="2" animBg="1"/>
          <p:bldP spid="617" grpId="3" animBg="1"/>
          <p:bldP spid="618" grpId="0" animBg="1"/>
          <p:bldP spid="618" grpId="1" animBg="1"/>
          <p:bldP spid="618" grpId="2" animBg="1"/>
          <p:bldP spid="618" grpId="3" animBg="1"/>
          <p:bldP spid="619" grpId="0" animBg="1"/>
          <p:bldP spid="619" grpId="1" animBg="1"/>
          <p:bldP spid="619" grpId="2" animBg="1"/>
          <p:bldP spid="619" grpId="3" animBg="1"/>
          <p:bldP spid="620" grpId="0" animBg="1"/>
          <p:bldP spid="620" grpId="1" animBg="1"/>
          <p:bldP spid="620" grpId="2" animBg="1"/>
          <p:bldP spid="620" grpId="3" animBg="1"/>
          <p:bldP spid="621" grpId="0" animBg="1"/>
          <p:bldP spid="621" grpId="1" animBg="1"/>
          <p:bldP spid="621" grpId="2" animBg="1"/>
          <p:bldP spid="621" grpId="3" animBg="1"/>
          <p:bldP spid="622" grpId="0" animBg="1"/>
          <p:bldP spid="622" grpId="1" animBg="1"/>
          <p:bldP spid="622" grpId="2" animBg="1"/>
          <p:bldP spid="623" grpId="0" animBg="1"/>
          <p:bldP spid="623" grpId="1" animBg="1"/>
          <p:bldP spid="623" grpId="2" animBg="1"/>
          <p:bldP spid="188" grpId="0" animBg="1"/>
          <p:bldP spid="188" grpId="1" animBg="1"/>
          <p:bldP spid="189" grpId="0" animBg="1"/>
          <p:bldP spid="189" grpId="1" animBg="1"/>
          <p:bldP spid="329" grpId="0" animBg="1"/>
          <p:bldP spid="42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696" fill="hold"/>
                                            <p:tgtEl>
                                              <p:spTgt spid="67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xit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xit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9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9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" dur="750" fill="hold"/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0" dur="750" fill="hold"/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9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9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375E-6 2.96296E-6 L 0.01536 -0.03542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8" y="-17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9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9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9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7 3.7037E-7 L 0.01081 0.05093 " pathEditMode="relative" rAng="0" ptsTypes="AA">
                                          <p:cBhvr>
                                            <p:cTn id="58" dur="1000" fill="hold"/>
                                            <p:tgtEl>
                                              <p:spTgt spid="9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4" y="2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/>
                                            <p:tgtEl>
                                              <p:spTgt spid="9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9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9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2" presetClass="path" presetSubtype="0" accel="50000" decel="5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4.16667E-6 1.48148E-6 L 0.01106 -0.0257 " pathEditMode="relative" rAng="0" ptsTypes="AA">
                                          <p:cBhvr>
                                            <p:cTn id="67" dur="1000" fill="hold"/>
                                            <p:tgtEl>
                                              <p:spTgt spid="9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7" y="-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/>
                                            <p:tgtEl>
                                              <p:spTgt spid="9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9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42" presetClass="path" presetSubtype="0" accel="50000" decel="5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2.08333E-7 -1.11111E-6 L 0.00781 0.03773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500"/>
                                            <p:tgtEl>
                                              <p:spTgt spid="9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3" dur="500"/>
                                            <p:tgtEl>
                                              <p:spTgt spid="9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4.58333E-6 2.96296E-6 L 0.00664 -0.01528 " pathEditMode="relative" rAng="0" ptsTypes="AA">
                                          <p:cBhvr>
                                            <p:cTn id="85" dur="1000" fill="hold"/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6" y="-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9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9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9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6.25E-7 1.85185E-6 L 0.00521 0.02523 " pathEditMode="relative" rAng="0" ptsTypes="AA">
                                          <p:cBhvr>
                                            <p:cTn id="94" dur="1000" fill="hold"/>
                                            <p:tgtEl>
                                              <p:spTgt spid="9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10" presetClass="exit" presetSubtype="0" fill="hold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9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250"/>
                                            <p:tgtEl>
                                              <p:spTgt spid="6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250" fill="hold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50" fill="hold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6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200" fill="hold"/>
                                            <p:tgtEl>
                                              <p:spTgt spid="6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23" presetClass="exit" presetSubtype="544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1" dur="300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00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0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200" fill="hold"/>
                                            <p:tgtEl>
                                              <p:spTgt spid="6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23" presetClass="exit" presetSubtype="544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9" dur="300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23" presetClass="entr" presetSubtype="52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250" fill="hold"/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250" fill="hold"/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250" fill="hold"/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250" fill="hold"/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6" presetClass="emp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Scale>
                                          <p:cBhvr>
                                            <p:cTn id="133" dur="250" fill="hold"/>
                                            <p:tgtEl>
                                              <p:spTgt spid="6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" presetID="32" presetClass="emph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35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6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37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8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39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0" presetID="23" presetClass="entr" presetSubtype="528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25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25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25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25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fill="hold" grpId="1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250" fill="hold"/>
                                            <p:tgtEl>
                                              <p:spTgt spid="617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32" presetClass="emph" presetSubtype="0" fill="hold" grpId="2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9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0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51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2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53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4" presetID="23" presetClass="entr" presetSubtype="528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25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25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25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25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250" fill="hold"/>
                                            <p:tgtEl>
                                              <p:spTgt spid="618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32" presetClass="emph" presetSubtype="0" fill="hold" grpId="2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63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4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5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6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7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8" presetID="23" presetClass="entr" presetSubtype="528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25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25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25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25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4" presetID="6" presetClass="emph" presetSubtype="0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75" dur="250" fill="hold"/>
                                            <p:tgtEl>
                                              <p:spTgt spid="619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6" presetID="32" presetClass="emph" presetSubtype="0" fill="hold" grpId="2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77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8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79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80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1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2" presetID="23" presetClass="entr" presetSubtype="528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25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25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25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25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250" fill="hold"/>
                                            <p:tgtEl>
                                              <p:spTgt spid="620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32" presetClass="emph" presetSubtype="0" fill="hold" grpId="2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91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2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93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4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95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6" presetID="23" presetClass="entr" presetSubtype="528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8" dur="25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25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25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25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6" presetClass="emph" presetSubtype="0" fill="hold" grpId="1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Scale>
                                          <p:cBhvr>
                                            <p:cTn id="203" dur="250" fill="hold"/>
                                            <p:tgtEl>
                                              <p:spTgt spid="621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4" presetID="32" presetClass="emph" presetSubtype="0" fill="hold" grpId="2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05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06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07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08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09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0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1" dur="250"/>
                                            <p:tgtEl>
                                              <p:spTgt spid="6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4" dur="250"/>
                                            <p:tgtEl>
                                              <p:spTgt spid="6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7" dur="250"/>
                                            <p:tgtEl>
                                              <p:spTgt spid="6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0" dur="250"/>
                                            <p:tgtEl>
                                              <p:spTgt spid="6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3" dur="250"/>
                                            <p:tgtEl>
                                              <p:spTgt spid="6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10" presetClass="exit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6" dur="250"/>
                                            <p:tgtEl>
                                              <p:spTgt spid="6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" presetID="1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23" presetClass="entr" presetSubtype="528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6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8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1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2" presetClass="entr" presetSubtype="4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3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4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5" presetID="53" presetClass="entr" presetSubtype="16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7" dur="5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9" dur="5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0" presetID="10" presetClass="exit" presetSubtype="0" fill="hold" nodeType="withEffect">
                                      <p:stCondLst>
                                        <p:cond delay="49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1" dur="5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5" dur="250"/>
                                            <p:tgtEl>
                                              <p:spTgt spid="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6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7" dur="250"/>
                                            <p:tgtEl>
                                              <p:spTgt spid="3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1" dur="250"/>
                                            <p:tgtEl>
                                              <p:spTgt spid="3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2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3" dur="250"/>
                                            <p:tgtEl>
                                              <p:spTgt spid="3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7" dur="250"/>
                                            <p:tgtEl>
                                              <p:spTgt spid="3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8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9" dur="250"/>
                                            <p:tgtEl>
                                              <p:spTgt spid="3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25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4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5" dur="25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9" dur="25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0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81" dur="25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5" dur="25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6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87" dur="25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1" dur="250"/>
                                            <p:tgtEl>
                                              <p:spTgt spid="3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93" dur="250"/>
                                            <p:tgtEl>
                                              <p:spTgt spid="3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10" presetClass="entr" presetSubtype="0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7" dur="250"/>
                                            <p:tgtEl>
                                              <p:spTgt spid="3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8" presetID="22" presetClass="exit" presetSubtype="4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99" dur="250"/>
                                            <p:tgtEl>
                                              <p:spTgt spid="3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23" presetClass="exit" presetSubtype="16" fill="hold" grpId="1" nodeType="withEffect">
                                      <p:stCondLst>
                                        <p:cond delay="63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2" dur="25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4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25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4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" presetID="1" presetClass="entr" presetSubtype="0" fill="hold" grpId="0" nodeType="withEffect">
                                      <p:stCondLst>
                                        <p:cond delay="655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10" presetClass="exit" presetSubtype="0" fill="hold" grpId="0" nodeType="withEffect">
                                      <p:stCondLst>
                                        <p:cond delay="65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8" dur="500"/>
                                            <p:tgtEl>
                                              <p:spTgt spid="5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0" presetID="1" presetClass="exit" presetSubtype="0" fill="hold" nodeType="withEffect">
                                      <p:stCondLst>
                                        <p:cond delay="635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2" presetID="23" presetClass="exit" presetSubtype="32" fill="hold" grpId="1" nodeType="withEffect">
                                      <p:stCondLst>
                                        <p:cond delay="65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3" dur="25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25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6" presetID="16" presetClass="entr" presetSubtype="37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8" dur="500"/>
                                            <p:tgtEl>
                                              <p:spTgt spid="4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accel="50000" decel="5000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0 1.48148E-6 L -0.2987 0.00995 " pathEditMode="relative" rAng="0" ptsTypes="AA">
                                          <p:cBhvr>
                                            <p:cTn id="320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935" y="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1" presetClass="exit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1" presetClass="entr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" presetClass="entr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9" dur="1000" fill="hold"/>
                                            <p:tgtEl>
                                              <p:spTgt spid="6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0" dur="1000" fill="hold"/>
                                            <p:tgtEl>
                                              <p:spTgt spid="6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1" dur="1000"/>
                                            <p:tgtEl>
                                              <p:spTgt spid="6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2" presetID="22" presetClass="entr" presetSubtype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4" dur="250"/>
                                            <p:tgtEl>
                                              <p:spTgt spid="9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32" presetClass="emph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36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7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8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9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40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7200">
                    <p:cTn id="34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76"/>
                    </p:tgtEl>
                  </p:cMediaNode>
                </p:audio>
                <p:audio>
                  <p:cMediaNode vol="100000" numSld="999" showWhenStopped="0">
                    <p:cTn id="34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502" grpId="0" animBg="1"/>
          <p:bldP spid="674" grpId="0"/>
          <p:bldP spid="955" grpId="0" animBg="1"/>
          <p:bldP spid="956" grpId="0" animBg="1"/>
          <p:bldP spid="956" grpId="1" animBg="1"/>
          <p:bldP spid="957" grpId="0" animBg="1"/>
          <p:bldP spid="957" grpId="1" animBg="1"/>
          <p:bldP spid="615" grpId="0" animBg="1"/>
          <p:bldP spid="675" grpId="0" animBg="1"/>
          <p:bldP spid="616" grpId="0" animBg="1"/>
          <p:bldP spid="616" grpId="1" animBg="1"/>
          <p:bldP spid="616" grpId="2" animBg="1"/>
          <p:bldP spid="616" grpId="3" animBg="1"/>
          <p:bldP spid="617" grpId="0" animBg="1"/>
          <p:bldP spid="617" grpId="1" animBg="1"/>
          <p:bldP spid="617" grpId="2" animBg="1"/>
          <p:bldP spid="617" grpId="3" animBg="1"/>
          <p:bldP spid="618" grpId="0" animBg="1"/>
          <p:bldP spid="618" grpId="1" animBg="1"/>
          <p:bldP spid="618" grpId="2" animBg="1"/>
          <p:bldP spid="618" grpId="3" animBg="1"/>
          <p:bldP spid="619" grpId="0" animBg="1"/>
          <p:bldP spid="619" grpId="1" animBg="1"/>
          <p:bldP spid="619" grpId="2" animBg="1"/>
          <p:bldP spid="619" grpId="3" animBg="1"/>
          <p:bldP spid="620" grpId="0" animBg="1"/>
          <p:bldP spid="620" grpId="1" animBg="1"/>
          <p:bldP spid="620" grpId="2" animBg="1"/>
          <p:bldP spid="620" grpId="3" animBg="1"/>
          <p:bldP spid="621" grpId="0" animBg="1"/>
          <p:bldP spid="621" grpId="1" animBg="1"/>
          <p:bldP spid="621" grpId="2" animBg="1"/>
          <p:bldP spid="621" grpId="3" animBg="1"/>
          <p:bldP spid="622" grpId="0" animBg="1"/>
          <p:bldP spid="622" grpId="1" animBg="1"/>
          <p:bldP spid="622" grpId="2" animBg="1"/>
          <p:bldP spid="623" grpId="0" animBg="1"/>
          <p:bldP spid="623" grpId="1" animBg="1"/>
          <p:bldP spid="623" grpId="2" animBg="1"/>
          <p:bldP spid="188" grpId="0" animBg="1"/>
          <p:bldP spid="188" grpId="1" animBg="1"/>
          <p:bldP spid="189" grpId="0" animBg="1"/>
          <p:bldP spid="189" grpId="1" animBg="1"/>
          <p:bldP spid="329" grpId="0" animBg="1"/>
          <p:bldP spid="426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" name="矩形 118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3AC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-495484" y="-1008613"/>
            <a:ext cx="13182970" cy="9152488"/>
            <a:chOff x="1386397" y="216435"/>
            <a:chExt cx="9469617" cy="6574433"/>
          </a:xfrm>
        </p:grpSpPr>
        <p:sp>
          <p:nvSpPr>
            <p:cNvPr id="981" name="Rectangle 761"/>
            <p:cNvSpPr>
              <a:spLocks noChangeArrowheads="1"/>
            </p:cNvSpPr>
            <p:nvPr/>
          </p:nvSpPr>
          <p:spPr bwMode="auto">
            <a:xfrm>
              <a:off x="1586638" y="508443"/>
              <a:ext cx="9060795" cy="61656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" name="Rectangle 762"/>
            <p:cNvSpPr>
              <a:spLocks noChangeArrowheads="1"/>
            </p:cNvSpPr>
            <p:nvPr/>
          </p:nvSpPr>
          <p:spPr bwMode="auto">
            <a:xfrm>
              <a:off x="1586638" y="508443"/>
              <a:ext cx="9060795" cy="6165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" name="Freeform 763"/>
            <p:cNvSpPr>
              <a:spLocks noEditPoints="1"/>
            </p:cNvSpPr>
            <p:nvPr/>
          </p:nvSpPr>
          <p:spPr bwMode="auto">
            <a:xfrm>
              <a:off x="1528233" y="475070"/>
              <a:ext cx="9177599" cy="6224021"/>
            </a:xfrm>
            <a:custGeom>
              <a:avLst/>
              <a:gdLst>
                <a:gd name="T0" fmla="*/ 1100 w 1100"/>
                <a:gd name="T1" fmla="*/ 746 h 746"/>
                <a:gd name="T2" fmla="*/ 0 w 1100"/>
                <a:gd name="T3" fmla="*/ 746 h 746"/>
                <a:gd name="T4" fmla="*/ 0 w 1100"/>
                <a:gd name="T5" fmla="*/ 0 h 746"/>
                <a:gd name="T6" fmla="*/ 1100 w 1100"/>
                <a:gd name="T7" fmla="*/ 0 h 746"/>
                <a:gd name="T8" fmla="*/ 1100 w 1100"/>
                <a:gd name="T9" fmla="*/ 746 h 746"/>
                <a:gd name="T10" fmla="*/ 11 w 1100"/>
                <a:gd name="T11" fmla="*/ 736 h 746"/>
                <a:gd name="T12" fmla="*/ 1089 w 1100"/>
                <a:gd name="T13" fmla="*/ 736 h 746"/>
                <a:gd name="T14" fmla="*/ 1089 w 1100"/>
                <a:gd name="T15" fmla="*/ 8 h 746"/>
                <a:gd name="T16" fmla="*/ 11 w 1100"/>
                <a:gd name="T17" fmla="*/ 8 h 746"/>
                <a:gd name="T18" fmla="*/ 11 w 1100"/>
                <a:gd name="T19" fmla="*/ 73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0" h="746">
                  <a:moveTo>
                    <a:pt x="1100" y="746"/>
                  </a:moveTo>
                  <a:lnTo>
                    <a:pt x="0" y="746"/>
                  </a:lnTo>
                  <a:lnTo>
                    <a:pt x="0" y="0"/>
                  </a:lnTo>
                  <a:lnTo>
                    <a:pt x="1100" y="0"/>
                  </a:lnTo>
                  <a:lnTo>
                    <a:pt x="1100" y="746"/>
                  </a:lnTo>
                  <a:close/>
                  <a:moveTo>
                    <a:pt x="11" y="736"/>
                  </a:moveTo>
                  <a:lnTo>
                    <a:pt x="1089" y="736"/>
                  </a:lnTo>
                  <a:lnTo>
                    <a:pt x="1089" y="8"/>
                  </a:lnTo>
                  <a:lnTo>
                    <a:pt x="11" y="8"/>
                  </a:lnTo>
                  <a:lnTo>
                    <a:pt x="11" y="7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" name="Rectangle 764"/>
            <p:cNvSpPr>
              <a:spLocks noChangeArrowheads="1"/>
            </p:cNvSpPr>
            <p:nvPr/>
          </p:nvSpPr>
          <p:spPr bwMode="auto">
            <a:xfrm>
              <a:off x="1386397" y="216435"/>
              <a:ext cx="9469617" cy="2920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" name="Rectangle 765"/>
            <p:cNvSpPr>
              <a:spLocks noChangeArrowheads="1"/>
            </p:cNvSpPr>
            <p:nvPr/>
          </p:nvSpPr>
          <p:spPr bwMode="auto">
            <a:xfrm>
              <a:off x="1386397" y="6523887"/>
              <a:ext cx="9469617" cy="2669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797822" y="-206325"/>
            <a:ext cx="7877077" cy="5253647"/>
            <a:chOff x="4963805" y="1080328"/>
            <a:chExt cx="6420533" cy="4282199"/>
          </a:xfrm>
        </p:grpSpPr>
        <p:sp>
          <p:nvSpPr>
            <p:cNvPr id="91" name="Rectangle 765"/>
            <p:cNvSpPr>
              <a:spLocks noChangeArrowheads="1"/>
            </p:cNvSpPr>
            <p:nvPr/>
          </p:nvSpPr>
          <p:spPr bwMode="auto">
            <a:xfrm>
              <a:off x="4963805" y="5181510"/>
              <a:ext cx="6420533" cy="1810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5059971" y="1080328"/>
              <a:ext cx="6222541" cy="4219973"/>
              <a:chOff x="5059971" y="1080328"/>
              <a:chExt cx="6222541" cy="4219973"/>
            </a:xfrm>
          </p:grpSpPr>
          <p:sp>
            <p:nvSpPr>
              <p:cNvPr id="93" name="Freeform 763"/>
              <p:cNvSpPr>
                <a:spLocks noEditPoints="1"/>
              </p:cNvSpPr>
              <p:nvPr/>
            </p:nvSpPr>
            <p:spPr bwMode="auto">
              <a:xfrm>
                <a:off x="5059971" y="1080328"/>
                <a:ext cx="6222541" cy="4219973"/>
              </a:xfrm>
              <a:custGeom>
                <a:avLst/>
                <a:gdLst>
                  <a:gd name="T0" fmla="*/ 1100 w 1100"/>
                  <a:gd name="T1" fmla="*/ 746 h 746"/>
                  <a:gd name="T2" fmla="*/ 0 w 1100"/>
                  <a:gd name="T3" fmla="*/ 746 h 746"/>
                  <a:gd name="T4" fmla="*/ 0 w 1100"/>
                  <a:gd name="T5" fmla="*/ 0 h 746"/>
                  <a:gd name="T6" fmla="*/ 1100 w 1100"/>
                  <a:gd name="T7" fmla="*/ 0 h 746"/>
                  <a:gd name="T8" fmla="*/ 1100 w 1100"/>
                  <a:gd name="T9" fmla="*/ 746 h 746"/>
                  <a:gd name="T10" fmla="*/ 11 w 1100"/>
                  <a:gd name="T11" fmla="*/ 736 h 746"/>
                  <a:gd name="T12" fmla="*/ 1089 w 1100"/>
                  <a:gd name="T13" fmla="*/ 736 h 746"/>
                  <a:gd name="T14" fmla="*/ 1089 w 1100"/>
                  <a:gd name="T15" fmla="*/ 8 h 746"/>
                  <a:gd name="T16" fmla="*/ 11 w 1100"/>
                  <a:gd name="T17" fmla="*/ 8 h 746"/>
                  <a:gd name="T18" fmla="*/ 11 w 1100"/>
                  <a:gd name="T19" fmla="*/ 736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0" h="746">
                    <a:moveTo>
                      <a:pt x="1100" y="746"/>
                    </a:moveTo>
                    <a:lnTo>
                      <a:pt x="0" y="746"/>
                    </a:lnTo>
                    <a:lnTo>
                      <a:pt x="0" y="0"/>
                    </a:lnTo>
                    <a:lnTo>
                      <a:pt x="1100" y="0"/>
                    </a:lnTo>
                    <a:lnTo>
                      <a:pt x="1100" y="746"/>
                    </a:lnTo>
                    <a:close/>
                    <a:moveTo>
                      <a:pt x="11" y="736"/>
                    </a:moveTo>
                    <a:lnTo>
                      <a:pt x="1089" y="736"/>
                    </a:lnTo>
                    <a:lnTo>
                      <a:pt x="1089" y="8"/>
                    </a:lnTo>
                    <a:lnTo>
                      <a:pt x="11" y="8"/>
                    </a:lnTo>
                    <a:lnTo>
                      <a:pt x="11" y="7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94" name="组合 93"/>
              <p:cNvGrpSpPr/>
              <p:nvPr/>
            </p:nvGrpSpPr>
            <p:grpSpPr>
              <a:xfrm>
                <a:off x="5099572" y="1102955"/>
                <a:ext cx="6143346" cy="4180374"/>
                <a:chOff x="5099572" y="1102955"/>
                <a:chExt cx="6143346" cy="4180374"/>
              </a:xfrm>
            </p:grpSpPr>
            <p:sp>
              <p:nvSpPr>
                <p:cNvPr id="95" name="Rectangle 761"/>
                <p:cNvSpPr>
                  <a:spLocks noChangeArrowheads="1"/>
                </p:cNvSpPr>
                <p:nvPr/>
              </p:nvSpPr>
              <p:spPr bwMode="auto">
                <a:xfrm>
                  <a:off x="5099572" y="1102955"/>
                  <a:ext cx="6143346" cy="418037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grpSp>
              <p:nvGrpSpPr>
                <p:cNvPr id="98" name="组合 97"/>
                <p:cNvGrpSpPr/>
                <p:nvPr/>
              </p:nvGrpSpPr>
              <p:grpSpPr>
                <a:xfrm>
                  <a:off x="10095033" y="2325414"/>
                  <a:ext cx="475176" cy="480827"/>
                  <a:chOff x="9548648" y="3767249"/>
                  <a:chExt cx="368548" cy="372931"/>
                </a:xfrm>
              </p:grpSpPr>
              <p:sp>
                <p:nvSpPr>
                  <p:cNvPr id="99" name="Oval 1064"/>
                  <p:cNvSpPr>
                    <a:spLocks noChangeArrowheads="1"/>
                  </p:cNvSpPr>
                  <p:nvPr/>
                </p:nvSpPr>
                <p:spPr bwMode="auto">
                  <a:xfrm>
                    <a:off x="9548648" y="3767249"/>
                    <a:ext cx="368548" cy="37293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Freeform 1066"/>
                  <p:cNvSpPr>
                    <a:spLocks noEditPoints="1"/>
                  </p:cNvSpPr>
                  <p:nvPr/>
                </p:nvSpPr>
                <p:spPr bwMode="auto">
                  <a:xfrm>
                    <a:off x="9548648" y="3767249"/>
                    <a:ext cx="368548" cy="372931"/>
                  </a:xfrm>
                  <a:custGeom>
                    <a:avLst/>
                    <a:gdLst>
                      <a:gd name="T0" fmla="*/ 24 w 24"/>
                      <a:gd name="T1" fmla="*/ 12 h 24"/>
                      <a:gd name="T2" fmla="*/ 12 w 24"/>
                      <a:gd name="T3" fmla="*/ 24 h 24"/>
                      <a:gd name="T4" fmla="*/ 0 w 24"/>
                      <a:gd name="T5" fmla="*/ 12 h 24"/>
                      <a:gd name="T6" fmla="*/ 0 w 24"/>
                      <a:gd name="T7" fmla="*/ 12 h 24"/>
                      <a:gd name="T8" fmla="*/ 12 w 24"/>
                      <a:gd name="T9" fmla="*/ 24 h 24"/>
                      <a:gd name="T10" fmla="*/ 24 w 24"/>
                      <a:gd name="T11" fmla="*/ 12 h 24"/>
                      <a:gd name="T12" fmla="*/ 24 w 24"/>
                      <a:gd name="T13" fmla="*/ 12 h 24"/>
                      <a:gd name="T14" fmla="*/ 12 w 24"/>
                      <a:gd name="T15" fmla="*/ 0 h 24"/>
                      <a:gd name="T16" fmla="*/ 20 w 24"/>
                      <a:gd name="T17" fmla="*/ 4 h 24"/>
                      <a:gd name="T18" fmla="*/ 20 w 24"/>
                      <a:gd name="T19" fmla="*/ 4 h 24"/>
                      <a:gd name="T20" fmla="*/ 12 w 24"/>
                      <a:gd name="T21" fmla="*/ 0 h 24"/>
                      <a:gd name="T22" fmla="*/ 12 w 24"/>
                      <a:gd name="T23" fmla="*/ 0 h 24"/>
                      <a:gd name="T24" fmla="*/ 12 w 24"/>
                      <a:gd name="T25" fmla="*/ 0 h 24"/>
                      <a:gd name="T26" fmla="*/ 12 w 24"/>
                      <a:gd name="T27" fmla="*/ 0 h 24"/>
                      <a:gd name="T28" fmla="*/ 12 w 24"/>
                      <a:gd name="T29" fmla="*/ 0 h 24"/>
                      <a:gd name="T30" fmla="*/ 12 w 24"/>
                      <a:gd name="T31" fmla="*/ 0 h 24"/>
                      <a:gd name="T32" fmla="*/ 12 w 24"/>
                      <a:gd name="T33" fmla="*/ 0 h 24"/>
                      <a:gd name="T34" fmla="*/ 12 w 24"/>
                      <a:gd name="T35" fmla="*/ 0 h 24"/>
                      <a:gd name="T36" fmla="*/ 12 w 24"/>
                      <a:gd name="T37" fmla="*/ 0 h 24"/>
                      <a:gd name="T38" fmla="*/ 12 w 24"/>
                      <a:gd name="T39" fmla="*/ 0 h 24"/>
                      <a:gd name="T40" fmla="*/ 12 w 24"/>
                      <a:gd name="T41" fmla="*/ 0 h 24"/>
                      <a:gd name="T42" fmla="*/ 12 w 24"/>
                      <a:gd name="T43" fmla="*/ 0 h 24"/>
                      <a:gd name="T44" fmla="*/ 12 w 24"/>
                      <a:gd name="T45" fmla="*/ 0 h 24"/>
                      <a:gd name="T46" fmla="*/ 12 w 24"/>
                      <a:gd name="T47" fmla="*/ 0 h 24"/>
                      <a:gd name="T48" fmla="*/ 12 w 24"/>
                      <a:gd name="T49" fmla="*/ 0 h 24"/>
                      <a:gd name="T50" fmla="*/ 12 w 24"/>
                      <a:gd name="T51" fmla="*/ 0 h 24"/>
                      <a:gd name="T52" fmla="*/ 12 w 24"/>
                      <a:gd name="T53" fmla="*/ 0 h 24"/>
                      <a:gd name="T54" fmla="*/ 12 w 24"/>
                      <a:gd name="T55" fmla="*/ 0 h 24"/>
                      <a:gd name="T56" fmla="*/ 12 w 24"/>
                      <a:gd name="T57" fmla="*/ 0 h 24"/>
                      <a:gd name="T58" fmla="*/ 12 w 24"/>
                      <a:gd name="T59" fmla="*/ 0 h 24"/>
                      <a:gd name="T60" fmla="*/ 12 w 24"/>
                      <a:gd name="T61" fmla="*/ 0 h 24"/>
                      <a:gd name="T62" fmla="*/ 12 w 24"/>
                      <a:gd name="T63" fmla="*/ 0 h 24"/>
                      <a:gd name="T64" fmla="*/ 12 w 24"/>
                      <a:gd name="T65" fmla="*/ 0 h 24"/>
                      <a:gd name="T66" fmla="*/ 12 w 24"/>
                      <a:gd name="T67" fmla="*/ 0 h 24"/>
                      <a:gd name="T68" fmla="*/ 12 w 24"/>
                      <a:gd name="T69" fmla="*/ 0 h 24"/>
                      <a:gd name="T70" fmla="*/ 12 w 24"/>
                      <a:gd name="T71" fmla="*/ 0 h 24"/>
                      <a:gd name="T72" fmla="*/ 12 w 24"/>
                      <a:gd name="T73" fmla="*/ 0 h 24"/>
                      <a:gd name="T74" fmla="*/ 12 w 24"/>
                      <a:gd name="T75" fmla="*/ 0 h 24"/>
                      <a:gd name="T76" fmla="*/ 12 w 24"/>
                      <a:gd name="T77" fmla="*/ 0 h 24"/>
                      <a:gd name="T78" fmla="*/ 12 w 24"/>
                      <a:gd name="T79" fmla="*/ 0 h 24"/>
                      <a:gd name="T80" fmla="*/ 12 w 24"/>
                      <a:gd name="T81" fmla="*/ 0 h 24"/>
                      <a:gd name="T82" fmla="*/ 12 w 24"/>
                      <a:gd name="T83" fmla="*/ 0 h 24"/>
                      <a:gd name="T84" fmla="*/ 12 w 24"/>
                      <a:gd name="T85" fmla="*/ 0 h 24"/>
                      <a:gd name="T86" fmla="*/ 12 w 24"/>
                      <a:gd name="T87" fmla="*/ 0 h 24"/>
                      <a:gd name="T88" fmla="*/ 12 w 24"/>
                      <a:gd name="T89" fmla="*/ 0 h 24"/>
                      <a:gd name="T90" fmla="*/ 12 w 24"/>
                      <a:gd name="T91" fmla="*/ 0 h 24"/>
                      <a:gd name="T92" fmla="*/ 12 w 24"/>
                      <a:gd name="T93" fmla="*/ 0 h 24"/>
                      <a:gd name="T94" fmla="*/ 12 w 24"/>
                      <a:gd name="T95" fmla="*/ 0 h 24"/>
                      <a:gd name="T96" fmla="*/ 12 w 24"/>
                      <a:gd name="T97" fmla="*/ 0 h 24"/>
                      <a:gd name="T98" fmla="*/ 12 w 24"/>
                      <a:gd name="T99" fmla="*/ 0 h 24"/>
                      <a:gd name="T100" fmla="*/ 12 w 24"/>
                      <a:gd name="T101" fmla="*/ 0 h 24"/>
                      <a:gd name="T102" fmla="*/ 12 w 24"/>
                      <a:gd name="T103" fmla="*/ 0 h 24"/>
                      <a:gd name="T104" fmla="*/ 12 w 24"/>
                      <a:gd name="T105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24" h="24">
                        <a:moveTo>
                          <a:pt x="24" y="12"/>
                        </a:moveTo>
                        <a:cubicBezTo>
                          <a:pt x="24" y="19"/>
                          <a:pt x="18" y="24"/>
                          <a:pt x="12" y="24"/>
                        </a:cubicBezTo>
                        <a:cubicBezTo>
                          <a:pt x="5" y="24"/>
                          <a:pt x="0" y="19"/>
                          <a:pt x="0" y="12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0" y="19"/>
                          <a:pt x="5" y="24"/>
                          <a:pt x="12" y="24"/>
                        </a:cubicBezTo>
                        <a:cubicBezTo>
                          <a:pt x="18" y="24"/>
                          <a:pt x="24" y="19"/>
                          <a:pt x="24" y="12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moveTo>
                          <a:pt x="12" y="0"/>
                        </a:moveTo>
                        <a:cubicBezTo>
                          <a:pt x="15" y="0"/>
                          <a:pt x="18" y="2"/>
                          <a:pt x="20" y="4"/>
                        </a:cubicBezTo>
                        <a:cubicBezTo>
                          <a:pt x="20" y="4"/>
                          <a:pt x="20" y="4"/>
                          <a:pt x="20" y="4"/>
                        </a:cubicBezTo>
                        <a:cubicBezTo>
                          <a:pt x="18" y="2"/>
                          <a:pt x="15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</a:path>
                    </a:pathLst>
                  </a:custGeom>
                  <a:solidFill>
                    <a:srgbClr val="F149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Freeform 1072"/>
                  <p:cNvSpPr>
                    <a:spLocks noEditPoints="1"/>
                  </p:cNvSpPr>
                  <p:nvPr/>
                </p:nvSpPr>
                <p:spPr bwMode="auto">
                  <a:xfrm>
                    <a:off x="9732922" y="3859384"/>
                    <a:ext cx="78973" cy="92137"/>
                  </a:xfrm>
                  <a:custGeom>
                    <a:avLst/>
                    <a:gdLst>
                      <a:gd name="T0" fmla="*/ 5 w 5"/>
                      <a:gd name="T1" fmla="*/ 6 h 6"/>
                      <a:gd name="T2" fmla="*/ 5 w 5"/>
                      <a:gd name="T3" fmla="*/ 6 h 6"/>
                      <a:gd name="T4" fmla="*/ 5 w 5"/>
                      <a:gd name="T5" fmla="*/ 6 h 6"/>
                      <a:gd name="T6" fmla="*/ 5 w 5"/>
                      <a:gd name="T7" fmla="*/ 6 h 6"/>
                      <a:gd name="T8" fmla="*/ 5 w 5"/>
                      <a:gd name="T9" fmla="*/ 6 h 6"/>
                      <a:gd name="T10" fmla="*/ 0 w 5"/>
                      <a:gd name="T11" fmla="*/ 0 h 6"/>
                      <a:gd name="T12" fmla="*/ 0 w 5"/>
                      <a:gd name="T13" fmla="*/ 0 h 6"/>
                      <a:gd name="T14" fmla="*/ 0 w 5"/>
                      <a:gd name="T15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" h="6">
                        <a:moveTo>
                          <a:pt x="5" y="6"/>
                        </a:move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149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pic>
        <p:nvPicPr>
          <p:cNvPr id="90" name="图片 89" descr="C:\Users\Administrator\Desktop\水印\管理资源吧\透明背景.png透明背景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953582" y="1064322"/>
            <a:ext cx="7564845" cy="2585085"/>
          </a:xfrm>
          <a:prstGeom prst="rect">
            <a:avLst/>
          </a:prstGeom>
        </p:spPr>
      </p:pic>
      <p:sp>
        <p:nvSpPr>
          <p:cNvPr id="102" name="Rectangle 764"/>
          <p:cNvSpPr>
            <a:spLocks noChangeArrowheads="1"/>
          </p:cNvSpPr>
          <p:nvPr/>
        </p:nvSpPr>
        <p:spPr bwMode="auto">
          <a:xfrm>
            <a:off x="3799075" y="-319537"/>
            <a:ext cx="7877070" cy="24290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9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48148E-6 L -0.13542 0.14143 " pathEditMode="relative" rAng="0" ptsTypes="AA">
                                      <p:cBhvr>
                                        <p:cTn id="13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1" y="706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8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22222E-6 L -0.13542 0.14143 " pathEditMode="relative" rAng="0" ptsTypes="AA">
                                      <p:cBhvr>
                                        <p:cTn id="20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1" y="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00000"/>
      </a:hlink>
      <a:folHlink>
        <a:srgbClr val="5F006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</Words>
  <Application>WPS 演示</Application>
  <PresentationFormat>自定义</PresentationFormat>
  <Paragraphs>82</Paragraphs>
  <Slides>19</Slides>
  <Notes>2</Notes>
  <HiddenSlides>0</HiddenSlides>
  <MMClips>45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微软雅黑</vt:lpstr>
      <vt:lpstr>方正粗谭黑简体</vt:lpstr>
      <vt:lpstr>Times New Roman</vt:lpstr>
      <vt:lpstr>汉仪综艺体简</vt:lpstr>
      <vt:lpstr>方正喵呜体</vt:lpstr>
      <vt:lpstr>黑体</vt:lpstr>
      <vt:lpstr>汉仪大黑简</vt:lpstr>
      <vt:lpstr>Arial Unicode MS</vt:lpstr>
      <vt:lpstr>Calibri Light</vt:lpstr>
      <vt:lpstr>汉仪萝卜体简</vt:lpstr>
      <vt:lpstr>Meiryo</vt:lpstr>
      <vt:lpstr>Arial Narrow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守护灬星之痕</cp:lastModifiedBy>
  <cp:revision>1</cp:revision>
  <dcterms:created xsi:type="dcterms:W3CDTF">2018-04-03T07:15:12Z</dcterms:created>
  <dcterms:modified xsi:type="dcterms:W3CDTF">2018-04-03T07:15:13Z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